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2" r:id="rId4"/>
  </p:sldMasterIdLst>
  <p:notesMasterIdLst>
    <p:notesMasterId r:id="rId28"/>
  </p:notesMasterIdLst>
  <p:handoutMasterIdLst>
    <p:handoutMasterId r:id="rId29"/>
  </p:handoutMasterIdLst>
  <p:sldIdLst>
    <p:sldId id="304" r:id="rId5"/>
    <p:sldId id="634" r:id="rId6"/>
    <p:sldId id="291" r:id="rId7"/>
    <p:sldId id="305" r:id="rId8"/>
    <p:sldId id="306" r:id="rId9"/>
    <p:sldId id="466" r:id="rId10"/>
    <p:sldId id="467" r:id="rId11"/>
    <p:sldId id="468" r:id="rId12"/>
    <p:sldId id="307" r:id="rId13"/>
    <p:sldId id="469" r:id="rId14"/>
    <p:sldId id="625" r:id="rId15"/>
    <p:sldId id="626" r:id="rId16"/>
    <p:sldId id="628" r:id="rId17"/>
    <p:sldId id="632" r:id="rId18"/>
    <p:sldId id="629" r:id="rId19"/>
    <p:sldId id="310" r:id="rId20"/>
    <p:sldId id="631" r:id="rId21"/>
    <p:sldId id="311" r:id="rId22"/>
    <p:sldId id="312" r:id="rId23"/>
    <p:sldId id="313" r:id="rId24"/>
    <p:sldId id="308" r:id="rId25"/>
    <p:sldId id="309" r:id="rId26"/>
    <p:sldId id="633" r:id="rId27"/>
  </p:sldIdLst>
  <p:sldSz cx="12198350" cy="6858000"/>
  <p:notesSz cx="6858000" cy="9144000"/>
  <p:defaultTextStyle>
    <a:defPPr>
      <a:defRPr lang="de-DE"/>
    </a:defPPr>
    <a:lvl1pPr marL="0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768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535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9303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9071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838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8606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8373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8141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AFFF81-EDCC-4099-B846-9BEE55F3D000}" v="16" dt="2024-04-05T14:30:07.517"/>
  </p1510:revLst>
</p1510:revInfo>
</file>

<file path=ppt/tableStyles.xml><?xml version="1.0" encoding="utf-8"?>
<a:tblStyleLst xmlns:a="http://schemas.openxmlformats.org/drawingml/2006/main" def="{CA20E951-F767-40FB-8981-BDCADE0C3650}">
  <a:tblStyle styleId="{CA20E951-F767-40FB-8981-BDCADE0C3650}" styleName="OST Tabelle">
    <a:wholeTbl>
      <a:tcTxStyle>
        <a:fontRef idx="minor">
          <a:prstClr val="black"/>
        </a:fontRef>
        <a:schemeClr val="dk1"/>
      </a:tcTxStyle>
      <a:tcStyle>
        <a:tcBdr>
          <a:left>
            <a:ln w="28575" cmpd="sng">
              <a:solidFill>
                <a:srgbClr val="56276D"/>
              </a:solidFill>
            </a:ln>
          </a:left>
          <a:right>
            <a:ln w="28575" cmpd="sng">
              <a:solidFill>
                <a:srgbClr val="56276D"/>
              </a:solidFill>
            </a:ln>
          </a:right>
          <a:top>
            <a:ln w="28575" cmpd="sng">
              <a:solidFill>
                <a:srgbClr val="56276D"/>
              </a:solidFill>
            </a:ln>
          </a:top>
          <a:bottom>
            <a:ln w="28575" cmpd="sng">
              <a:solidFill>
                <a:srgbClr val="56276D"/>
              </a:solidFill>
            </a:ln>
          </a:bottom>
          <a:insideH>
            <a:ln w="28575" cmpd="sng">
              <a:solidFill>
                <a:srgbClr val="56276D"/>
              </a:solidFill>
            </a:ln>
          </a:insideH>
          <a:insideV>
            <a:ln w="28575" cmpd="sng">
              <a:solidFill>
                <a:srgbClr val="56276D"/>
              </a:solidFill>
            </a:ln>
          </a:insideV>
        </a:tcBdr>
        <a:fill>
          <a:noFill/>
        </a:fill>
      </a:tcStyle>
    </a:wholeTbl>
    <a:firstCol>
      <a:tcTxStyle b="on">
        <a:fontRef idx="minor"/>
        <a:srgbClr val="000000"/>
      </a:tcTxStyle>
      <a:tcStyle>
        <a:tcBdr/>
        <a:fill>
          <a:noFill/>
        </a:fill>
      </a:tcStyle>
    </a:firstCol>
    <a:firstRow>
      <a:tcTxStyle b="on">
        <a:fontRef idx="minor"/>
        <a:srgbClr val="000000"/>
      </a:tcTxStyle>
      <a:tcStyle>
        <a:tcBdr/>
        <a:fill>
          <a:noFill/>
        </a:fill>
      </a:tcStyle>
    </a:firstRow>
  </a:tblStyle>
  <a:tblStyle styleId="{5A111915-BE36-4E01-A7E5-04B1672EAD32}" styleName="Helle Formatvorlage 2 - Akz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7459" autoAdjust="0"/>
  </p:normalViewPr>
  <p:slideViewPr>
    <p:cSldViewPr snapToGrid="0" snapToObjects="1">
      <p:cViewPr varScale="1">
        <p:scale>
          <a:sx n="113" d="100"/>
          <a:sy n="113" d="100"/>
        </p:scale>
        <p:origin x="336" y="96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napToObjects="1" showGuides="1">
      <p:cViewPr varScale="1">
        <p:scale>
          <a:sx n="101" d="100"/>
          <a:sy n="101" d="100"/>
        </p:scale>
        <p:origin x="3533" y="6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4.xml"/><Relationship Id="rId7" Type="http://schemas.openxmlformats.org/officeDocument/2006/relationships/slide" Target="slides/slide22.xml"/><Relationship Id="rId2" Type="http://schemas.openxmlformats.org/officeDocument/2006/relationships/slide" Target="slides/slide3.xml"/><Relationship Id="rId1" Type="http://schemas.openxmlformats.org/officeDocument/2006/relationships/slide" Target="slides/slide1.xml"/><Relationship Id="rId6" Type="http://schemas.openxmlformats.org/officeDocument/2006/relationships/slide" Target="slides/slide21.xml"/><Relationship Id="rId5" Type="http://schemas.openxmlformats.org/officeDocument/2006/relationships/slide" Target="slides/slide9.xml"/><Relationship Id="rId4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s Frei" userId="fb488e48-3284-4342-bfde-09334e06ae42" providerId="ADAL" clId="{A67B06B8-5C0E-49FC-9DD5-1D65410E585C}"/>
    <pc:docChg chg="undo redo custSel addSld delSld modSld sldOrd">
      <pc:chgData name="Jonas Frei" userId="fb488e48-3284-4342-bfde-09334e06ae42" providerId="ADAL" clId="{A67B06B8-5C0E-49FC-9DD5-1D65410E585C}" dt="2024-03-26T14:05:24.251" v="2242" actId="1076"/>
      <pc:docMkLst>
        <pc:docMk/>
      </pc:docMkLst>
      <pc:sldChg chg="del">
        <pc:chgData name="Jonas Frei" userId="fb488e48-3284-4342-bfde-09334e06ae42" providerId="ADAL" clId="{A67B06B8-5C0E-49FC-9DD5-1D65410E585C}" dt="2024-03-25T08:03:49.258" v="0" actId="47"/>
        <pc:sldMkLst>
          <pc:docMk/>
          <pc:sldMk cId="2492240993" sldId="288"/>
        </pc:sldMkLst>
      </pc:sldChg>
      <pc:sldChg chg="del">
        <pc:chgData name="Jonas Frei" userId="fb488e48-3284-4342-bfde-09334e06ae42" providerId="ADAL" clId="{A67B06B8-5C0E-49FC-9DD5-1D65410E585C}" dt="2024-03-25T08:03:51.171" v="2" actId="47"/>
        <pc:sldMkLst>
          <pc:docMk/>
          <pc:sldMk cId="1529263819" sldId="289"/>
        </pc:sldMkLst>
      </pc:sldChg>
      <pc:sldChg chg="modSp mod">
        <pc:chgData name="Jonas Frei" userId="fb488e48-3284-4342-bfde-09334e06ae42" providerId="ADAL" clId="{A67B06B8-5C0E-49FC-9DD5-1D65410E585C}" dt="2024-03-25T08:16:29.286" v="488" actId="20577"/>
        <pc:sldMkLst>
          <pc:docMk/>
          <pc:sldMk cId="2670209583" sldId="291"/>
        </pc:sldMkLst>
        <pc:spChg chg="mod">
          <ac:chgData name="Jonas Frei" userId="fb488e48-3284-4342-bfde-09334e06ae42" providerId="ADAL" clId="{A67B06B8-5C0E-49FC-9DD5-1D65410E585C}" dt="2024-03-25T08:16:29.286" v="488" actId="20577"/>
          <ac:spMkLst>
            <pc:docMk/>
            <pc:sldMk cId="2670209583" sldId="291"/>
            <ac:spMk id="2" creationId="{00000000-0000-0000-0000-000000000000}"/>
          </ac:spMkLst>
        </pc:spChg>
      </pc:sldChg>
      <pc:sldChg chg="del">
        <pc:chgData name="Jonas Frei" userId="fb488e48-3284-4342-bfde-09334e06ae42" providerId="ADAL" clId="{A67B06B8-5C0E-49FC-9DD5-1D65410E585C}" dt="2024-03-25T08:36:37.759" v="648" actId="47"/>
        <pc:sldMkLst>
          <pc:docMk/>
          <pc:sldMk cId="1622284986" sldId="292"/>
        </pc:sldMkLst>
      </pc:sldChg>
      <pc:sldChg chg="del">
        <pc:chgData name="Jonas Frei" userId="fb488e48-3284-4342-bfde-09334e06ae42" providerId="ADAL" clId="{A67B06B8-5C0E-49FC-9DD5-1D65410E585C}" dt="2024-03-25T08:03:50.293" v="1" actId="47"/>
        <pc:sldMkLst>
          <pc:docMk/>
          <pc:sldMk cId="222047250" sldId="303"/>
        </pc:sldMkLst>
      </pc:sldChg>
      <pc:sldChg chg="modSp mod">
        <pc:chgData name="Jonas Frei" userId="fb488e48-3284-4342-bfde-09334e06ae42" providerId="ADAL" clId="{A67B06B8-5C0E-49FC-9DD5-1D65410E585C}" dt="2024-03-25T14:06:49.702" v="2232" actId="20577"/>
        <pc:sldMkLst>
          <pc:docMk/>
          <pc:sldMk cId="398969899" sldId="304"/>
        </pc:sldMkLst>
        <pc:spChg chg="mod">
          <ac:chgData name="Jonas Frei" userId="fb488e48-3284-4342-bfde-09334e06ae42" providerId="ADAL" clId="{A67B06B8-5C0E-49FC-9DD5-1D65410E585C}" dt="2024-03-25T14:06:49.702" v="2232" actId="20577"/>
          <ac:spMkLst>
            <pc:docMk/>
            <pc:sldMk cId="398969899" sldId="304"/>
            <ac:spMk id="2" creationId="{00000000-0000-0000-0000-000000000000}"/>
          </ac:spMkLst>
        </pc:spChg>
        <pc:spChg chg="mod">
          <ac:chgData name="Jonas Frei" userId="fb488e48-3284-4342-bfde-09334e06ae42" providerId="ADAL" clId="{A67B06B8-5C0E-49FC-9DD5-1D65410E585C}" dt="2024-03-25T08:04:22.054" v="81" actId="20577"/>
          <ac:spMkLst>
            <pc:docMk/>
            <pc:sldMk cId="398969899" sldId="304"/>
            <ac:spMk id="3" creationId="{00000000-0000-0000-0000-000000000000}"/>
          </ac:spMkLst>
        </pc:spChg>
        <pc:spChg chg="mod">
          <ac:chgData name="Jonas Frei" userId="fb488e48-3284-4342-bfde-09334e06ae42" providerId="ADAL" clId="{A67B06B8-5C0E-49FC-9DD5-1D65410E585C}" dt="2024-03-25T08:04:08.227" v="66" actId="20577"/>
          <ac:spMkLst>
            <pc:docMk/>
            <pc:sldMk cId="398969899" sldId="304"/>
            <ac:spMk id="4" creationId="{00000000-0000-0000-0000-000000000000}"/>
          </ac:spMkLst>
        </pc:spChg>
        <pc:spChg chg="mod">
          <ac:chgData name="Jonas Frei" userId="fb488e48-3284-4342-bfde-09334e06ae42" providerId="ADAL" clId="{A67B06B8-5C0E-49FC-9DD5-1D65410E585C}" dt="2024-03-25T08:10:43.319" v="299" actId="6549"/>
          <ac:spMkLst>
            <pc:docMk/>
            <pc:sldMk cId="398969899" sldId="304"/>
            <ac:spMk id="5" creationId="{00000000-0000-0000-0000-000000000000}"/>
          </ac:spMkLst>
        </pc:spChg>
      </pc:sldChg>
      <pc:sldChg chg="modSp add mod">
        <pc:chgData name="Jonas Frei" userId="fb488e48-3284-4342-bfde-09334e06ae42" providerId="ADAL" clId="{A67B06B8-5C0E-49FC-9DD5-1D65410E585C}" dt="2024-03-25T08:16:42.384" v="500" actId="14"/>
        <pc:sldMkLst>
          <pc:docMk/>
          <pc:sldMk cId="1050749585" sldId="305"/>
        </pc:sldMkLst>
        <pc:spChg chg="mod">
          <ac:chgData name="Jonas Frei" userId="fb488e48-3284-4342-bfde-09334e06ae42" providerId="ADAL" clId="{A67B06B8-5C0E-49FC-9DD5-1D65410E585C}" dt="2024-03-25T08:16:42.384" v="500" actId="14"/>
          <ac:spMkLst>
            <pc:docMk/>
            <pc:sldMk cId="1050749585" sldId="305"/>
            <ac:spMk id="2" creationId="{00000000-0000-0000-0000-000000000000}"/>
          </ac:spMkLst>
        </pc:spChg>
      </pc:sldChg>
      <pc:sldChg chg="del">
        <pc:chgData name="Jonas Frei" userId="fb488e48-3284-4342-bfde-09334e06ae42" providerId="ADAL" clId="{A67B06B8-5C0E-49FC-9DD5-1D65410E585C}" dt="2024-03-25T08:03:51.642" v="3" actId="47"/>
        <pc:sldMkLst>
          <pc:docMk/>
          <pc:sldMk cId="3146504174" sldId="305"/>
        </pc:sldMkLst>
      </pc:sldChg>
      <pc:sldChg chg="addSp delSp modSp add mod ord">
        <pc:chgData name="Jonas Frei" userId="fb488e48-3284-4342-bfde-09334e06ae42" providerId="ADAL" clId="{A67B06B8-5C0E-49FC-9DD5-1D65410E585C}" dt="2024-03-25T08:19:44.503" v="525" actId="22"/>
        <pc:sldMkLst>
          <pc:docMk/>
          <pc:sldMk cId="3799799676" sldId="306"/>
        </pc:sldMkLst>
        <pc:spChg chg="mod">
          <ac:chgData name="Jonas Frei" userId="fb488e48-3284-4342-bfde-09334e06ae42" providerId="ADAL" clId="{A67B06B8-5C0E-49FC-9DD5-1D65410E585C}" dt="2024-03-25T08:16:49.097" v="506" actId="20577"/>
          <ac:spMkLst>
            <pc:docMk/>
            <pc:sldMk cId="3799799676" sldId="306"/>
            <ac:spMk id="2" creationId="{00000000-0000-0000-0000-000000000000}"/>
          </ac:spMkLst>
        </pc:spChg>
        <pc:spChg chg="add del">
          <ac:chgData name="Jonas Frei" userId="fb488e48-3284-4342-bfde-09334e06ae42" providerId="ADAL" clId="{A67B06B8-5C0E-49FC-9DD5-1D65410E585C}" dt="2024-03-25T08:19:44.503" v="525" actId="22"/>
          <ac:spMkLst>
            <pc:docMk/>
            <pc:sldMk cId="3799799676" sldId="306"/>
            <ac:spMk id="7" creationId="{B4BAE518-1F95-2811-13FD-5FC1A097A367}"/>
          </ac:spMkLst>
        </pc:spChg>
      </pc:sldChg>
      <pc:sldChg chg="del">
        <pc:chgData name="Jonas Frei" userId="fb488e48-3284-4342-bfde-09334e06ae42" providerId="ADAL" clId="{A67B06B8-5C0E-49FC-9DD5-1D65410E585C}" dt="2024-03-25T08:03:52.139" v="4" actId="47"/>
        <pc:sldMkLst>
          <pc:docMk/>
          <pc:sldMk cId="4199897207" sldId="306"/>
        </pc:sldMkLst>
      </pc:sldChg>
      <pc:sldChg chg="modSp add mod">
        <pc:chgData name="Jonas Frei" userId="fb488e48-3284-4342-bfde-09334e06ae42" providerId="ADAL" clId="{A67B06B8-5C0E-49FC-9DD5-1D65410E585C}" dt="2024-03-25T08:16:56.910" v="512" actId="14"/>
        <pc:sldMkLst>
          <pc:docMk/>
          <pc:sldMk cId="1333379811" sldId="307"/>
        </pc:sldMkLst>
        <pc:spChg chg="mod">
          <ac:chgData name="Jonas Frei" userId="fb488e48-3284-4342-bfde-09334e06ae42" providerId="ADAL" clId="{A67B06B8-5C0E-49FC-9DD5-1D65410E585C}" dt="2024-03-25T08:16:56.910" v="512" actId="14"/>
          <ac:spMkLst>
            <pc:docMk/>
            <pc:sldMk cId="1333379811" sldId="307"/>
            <ac:spMk id="2" creationId="{00000000-0000-0000-0000-000000000000}"/>
          </ac:spMkLst>
        </pc:spChg>
      </pc:sldChg>
      <pc:sldChg chg="modSp add mod">
        <pc:chgData name="Jonas Frei" userId="fb488e48-3284-4342-bfde-09334e06ae42" providerId="ADAL" clId="{A67B06B8-5C0E-49FC-9DD5-1D65410E585C}" dt="2024-03-25T08:17:04.749" v="518" actId="14"/>
        <pc:sldMkLst>
          <pc:docMk/>
          <pc:sldMk cId="66161623" sldId="308"/>
        </pc:sldMkLst>
        <pc:spChg chg="mod">
          <ac:chgData name="Jonas Frei" userId="fb488e48-3284-4342-bfde-09334e06ae42" providerId="ADAL" clId="{A67B06B8-5C0E-49FC-9DD5-1D65410E585C}" dt="2024-03-25T08:17:04.749" v="518" actId="14"/>
          <ac:spMkLst>
            <pc:docMk/>
            <pc:sldMk cId="66161623" sldId="308"/>
            <ac:spMk id="2" creationId="{00000000-0000-0000-0000-000000000000}"/>
          </ac:spMkLst>
        </pc:spChg>
      </pc:sldChg>
      <pc:sldChg chg="modSp add mod">
        <pc:chgData name="Jonas Frei" userId="fb488e48-3284-4342-bfde-09334e06ae42" providerId="ADAL" clId="{A67B06B8-5C0E-49FC-9DD5-1D65410E585C}" dt="2024-03-25T08:17:14.872" v="523" actId="14"/>
        <pc:sldMkLst>
          <pc:docMk/>
          <pc:sldMk cId="1378781471" sldId="309"/>
        </pc:sldMkLst>
        <pc:spChg chg="mod">
          <ac:chgData name="Jonas Frei" userId="fb488e48-3284-4342-bfde-09334e06ae42" providerId="ADAL" clId="{A67B06B8-5C0E-49FC-9DD5-1D65410E585C}" dt="2024-03-25T08:17:14.872" v="523" actId="14"/>
          <ac:spMkLst>
            <pc:docMk/>
            <pc:sldMk cId="1378781471" sldId="309"/>
            <ac:spMk id="2" creationId="{00000000-0000-0000-0000-000000000000}"/>
          </ac:spMkLst>
        </pc:spChg>
      </pc:sldChg>
      <pc:sldChg chg="addSp delSp modSp add mod delAnim modAnim chgLayout">
        <pc:chgData name="Jonas Frei" userId="fb488e48-3284-4342-bfde-09334e06ae42" providerId="ADAL" clId="{A67B06B8-5C0E-49FC-9DD5-1D65410E585C}" dt="2024-03-25T13:23:10.800" v="1341" actId="6549"/>
        <pc:sldMkLst>
          <pc:docMk/>
          <pc:sldMk cId="2845649627" sldId="310"/>
        </pc:sldMkLst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2" creationId="{354C906A-484A-49F4-8525-144AC80E24E8}"/>
          </ac:spMkLst>
        </pc:spChg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3" creationId="{A4B2A63B-BEB8-4D31-982A-DCE192B42A74}"/>
          </ac:spMkLst>
        </pc:spChg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" creationId="{8ABF920A-F703-43CA-B8D7-B1A3504211A4}"/>
          </ac:spMkLst>
        </pc:spChg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5" creationId="{05606E2B-5A4C-41BF-BC11-93F9D50E1118}"/>
          </ac:spMkLst>
        </pc:spChg>
        <pc:spChg chg="mod ord">
          <ac:chgData name="Jonas Frei" userId="fb488e48-3284-4342-bfde-09334e06ae42" providerId="ADAL" clId="{A67B06B8-5C0E-49FC-9DD5-1D65410E585C}" dt="2024-03-25T13:23:10.800" v="1341" actId="6549"/>
          <ac:spMkLst>
            <pc:docMk/>
            <pc:sldMk cId="2845649627" sldId="310"/>
            <ac:spMk id="6" creationId="{24C36D37-CC83-42BE-B557-3265A374D6E4}"/>
          </ac:spMkLst>
        </pc:spChg>
        <pc:spChg chg="mod ord">
          <ac:chgData name="Jonas Frei" userId="fb488e48-3284-4342-bfde-09334e06ae42" providerId="ADAL" clId="{A67B06B8-5C0E-49FC-9DD5-1D65410E585C}" dt="2024-03-25T13:07:50.394" v="1165" actId="207"/>
          <ac:spMkLst>
            <pc:docMk/>
            <pc:sldMk cId="2845649627" sldId="310"/>
            <ac:spMk id="7" creationId="{AB25F7A0-37CA-4707-AFE7-BD2FA560504C}"/>
          </ac:spMkLst>
        </pc:spChg>
        <pc:spChg chg="add del mod">
          <ac:chgData name="Jonas Frei" userId="fb488e48-3284-4342-bfde-09334e06ae42" providerId="ADAL" clId="{A67B06B8-5C0E-49FC-9DD5-1D65410E585C}" dt="2024-03-25T12:45:50.659" v="998"/>
          <ac:spMkLst>
            <pc:docMk/>
            <pc:sldMk cId="2845649627" sldId="310"/>
            <ac:spMk id="9" creationId="{E6DBC84C-4E8C-ADA0-E6D9-4554A619B4ED}"/>
          </ac:spMkLst>
        </pc:spChg>
        <pc:spChg chg="mod">
          <ac:chgData name="Jonas Frei" userId="fb488e48-3284-4342-bfde-09334e06ae42" providerId="ADAL" clId="{A67B06B8-5C0E-49FC-9DD5-1D65410E585C}" dt="2024-03-25T12:46:24.518" v="1006" actId="164"/>
          <ac:spMkLst>
            <pc:docMk/>
            <pc:sldMk cId="2845649627" sldId="310"/>
            <ac:spMk id="12" creationId="{C94CE7F2-C510-4CB4-B56B-2A0836C2FB98}"/>
          </ac:spMkLst>
        </pc:spChg>
        <pc:spChg chg="mod">
          <ac:chgData name="Jonas Frei" userId="fb488e48-3284-4342-bfde-09334e06ae42" providerId="ADAL" clId="{A67B06B8-5C0E-49FC-9DD5-1D65410E585C}" dt="2024-03-25T12:46:17.016" v="1005" actId="164"/>
          <ac:spMkLst>
            <pc:docMk/>
            <pc:sldMk cId="2845649627" sldId="310"/>
            <ac:spMk id="13" creationId="{4D1397E6-48C5-4599-A0E2-84D63C083741}"/>
          </ac:spMkLst>
        </pc:spChg>
        <pc:spChg chg="mod">
          <ac:chgData name="Jonas Frei" userId="fb488e48-3284-4342-bfde-09334e06ae42" providerId="ADAL" clId="{A67B06B8-5C0E-49FC-9DD5-1D65410E585C}" dt="2024-03-25T12:46:11.274" v="1002" actId="164"/>
          <ac:spMkLst>
            <pc:docMk/>
            <pc:sldMk cId="2845649627" sldId="310"/>
            <ac:spMk id="14" creationId="{93B8B4CC-B841-4618-BF4F-7C5925B32F5C}"/>
          </ac:spMkLst>
        </pc:spChg>
        <pc:spChg chg="mod">
          <ac:chgData name="Jonas Frei" userId="fb488e48-3284-4342-bfde-09334e06ae42" providerId="ADAL" clId="{A67B06B8-5C0E-49FC-9DD5-1D65410E585C}" dt="2024-03-25T13:09:15.090" v="1174" actId="207"/>
          <ac:spMkLst>
            <pc:docMk/>
            <pc:sldMk cId="2845649627" sldId="310"/>
            <ac:spMk id="17" creationId="{870FDE9D-A292-4FB4-B161-2CB26096D370}"/>
          </ac:spMkLst>
        </pc:spChg>
        <pc:spChg chg="mod">
          <ac:chgData name="Jonas Frei" userId="fb488e48-3284-4342-bfde-09334e06ae42" providerId="ADAL" clId="{A67B06B8-5C0E-49FC-9DD5-1D65410E585C}" dt="2024-03-25T13:09:12.273" v="1173" actId="207"/>
          <ac:spMkLst>
            <pc:docMk/>
            <pc:sldMk cId="2845649627" sldId="310"/>
            <ac:spMk id="18" creationId="{47F2AB9E-4281-4717-A2C4-E9ECF381EEF3}"/>
          </ac:spMkLst>
        </pc:spChg>
        <pc:spChg chg="mod">
          <ac:chgData name="Jonas Frei" userId="fb488e48-3284-4342-bfde-09334e06ae42" providerId="ADAL" clId="{A67B06B8-5C0E-49FC-9DD5-1D65410E585C}" dt="2024-03-25T13:09:18.653" v="1175" actId="207"/>
          <ac:spMkLst>
            <pc:docMk/>
            <pc:sldMk cId="2845649627" sldId="310"/>
            <ac:spMk id="23" creationId="{1133FA3E-CFD0-4FE7-9511-AF7D53F6FB14}"/>
          </ac:spMkLst>
        </pc:spChg>
        <pc:spChg chg="mod">
          <ac:chgData name="Jonas Frei" userId="fb488e48-3284-4342-bfde-09334e06ae42" providerId="ADAL" clId="{A67B06B8-5C0E-49FC-9DD5-1D65410E585C}" dt="2024-03-25T13:09:21.311" v="1176" actId="207"/>
          <ac:spMkLst>
            <pc:docMk/>
            <pc:sldMk cId="2845649627" sldId="310"/>
            <ac:spMk id="24" creationId="{4209CE18-6EAF-4429-8564-DFFCF30E0C4B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3" creationId="{8E58CD8D-901C-3122-9F6D-7CBF0B5532BB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4" creationId="{E54992E6-9FFD-3F5D-528D-86D5248EACF9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5" creationId="{C2E9E35B-434D-3682-B40E-472E2B00F655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6" creationId="{3DBD437A-DE7D-8C0E-269E-082ABA1776D9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7" creationId="{667328B5-8975-89CB-3F8F-AF70BEAB6D4E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8" creationId="{0A0FCB47-FBEA-7EFA-F001-5D895E1407D3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9" creationId="{8885E940-8DE0-46D0-1581-E5E87F8222EC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0" creationId="{69CB1600-2EED-EEB2-58B7-05FDFD1DE62E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1" creationId="{8EB188DE-3AF5-0FAE-B561-6B620DC2DD17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2" creationId="{9D478D1B-E5AF-AE70-E561-CEAA52F2F1B3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3" creationId="{928053C1-55AD-AC86-1DAD-54815035837C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4" creationId="{C17BAA59-3C97-FDC7-A5C8-1BBD0614BD26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5" creationId="{019831EE-43C1-255B-A9DA-407821E6F590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6" creationId="{3235B82A-55AE-F48B-5D7B-1EE2FF472CCB}"/>
          </ac:spMkLst>
        </pc:spChg>
        <pc:grpChg chg="mod">
          <ac:chgData name="Jonas Frei" userId="fb488e48-3284-4342-bfde-09334e06ae42" providerId="ADAL" clId="{A67B06B8-5C0E-49FC-9DD5-1D65410E585C}" dt="2024-03-25T12:46:24.518" v="1006" actId="164"/>
          <ac:grpSpMkLst>
            <pc:docMk/>
            <pc:sldMk cId="2845649627" sldId="310"/>
            <ac:grpSpMk id="19" creationId="{C9069D95-5AFD-41F9-8EB0-569CE59BE8FC}"/>
          </ac:grpSpMkLst>
        </pc:grpChg>
        <pc:grpChg chg="mod">
          <ac:chgData name="Jonas Frei" userId="fb488e48-3284-4342-bfde-09334e06ae42" providerId="ADAL" clId="{A67B06B8-5C0E-49FC-9DD5-1D65410E585C}" dt="2024-03-25T12:46:17.016" v="1005" actId="164"/>
          <ac:grpSpMkLst>
            <pc:docMk/>
            <pc:sldMk cId="2845649627" sldId="310"/>
            <ac:grpSpMk id="20" creationId="{B37E1C0A-BB2E-45BE-B475-3765A3570C79}"/>
          </ac:grpSpMkLst>
        </pc:grpChg>
        <pc:grpChg chg="mod">
          <ac:chgData name="Jonas Frei" userId="fb488e48-3284-4342-bfde-09334e06ae42" providerId="ADAL" clId="{A67B06B8-5C0E-49FC-9DD5-1D65410E585C}" dt="2024-03-25T12:46:11.274" v="1002" actId="164"/>
          <ac:grpSpMkLst>
            <pc:docMk/>
            <pc:sldMk cId="2845649627" sldId="310"/>
            <ac:grpSpMk id="25" creationId="{273DA429-E44D-44B7-B479-828218E73119}"/>
          </ac:grpSpMkLst>
        </pc:grpChg>
        <pc:grpChg chg="add del mod">
          <ac:chgData name="Jonas Frei" userId="fb488e48-3284-4342-bfde-09334e06ae42" providerId="ADAL" clId="{A67B06B8-5C0E-49FC-9DD5-1D65410E585C}" dt="2024-03-25T13:04:05.242" v="1083" actId="478"/>
          <ac:grpSpMkLst>
            <pc:docMk/>
            <pc:sldMk cId="2845649627" sldId="310"/>
            <ac:grpSpMk id="30" creationId="{E176A7C1-0A33-D7C7-BFDE-79BA7EAA05C7}"/>
          </ac:grpSpMkLst>
        </pc:grpChg>
        <pc:grpChg chg="add mod">
          <ac:chgData name="Jonas Frei" userId="fb488e48-3284-4342-bfde-09334e06ae42" providerId="ADAL" clId="{A67B06B8-5C0E-49FC-9DD5-1D65410E585C}" dt="2024-03-25T12:46:46.593" v="1019" actId="1036"/>
          <ac:grpSpMkLst>
            <pc:docMk/>
            <pc:sldMk cId="2845649627" sldId="310"/>
            <ac:grpSpMk id="31" creationId="{3159DBA3-0D8A-55AE-B7A7-3F545A60B62A}"/>
          </ac:grpSpMkLst>
        </pc:grpChg>
        <pc:grpChg chg="add mod">
          <ac:chgData name="Jonas Frei" userId="fb488e48-3284-4342-bfde-09334e06ae42" providerId="ADAL" clId="{A67B06B8-5C0E-49FC-9DD5-1D65410E585C}" dt="2024-03-25T12:46:28.958" v="1009" actId="1038"/>
          <ac:grpSpMkLst>
            <pc:docMk/>
            <pc:sldMk cId="2845649627" sldId="310"/>
            <ac:grpSpMk id="32" creationId="{FEE9F787-9D7F-66B8-52C5-7CED45E18560}"/>
          </ac:grpSpMkLst>
        </pc:grpChg>
        <pc:graphicFrameChg chg="del">
          <ac:chgData name="Jonas Frei" userId="fb488e48-3284-4342-bfde-09334e06ae42" providerId="ADAL" clId="{A67B06B8-5C0E-49FC-9DD5-1D65410E585C}" dt="2024-03-25T12:45:48.921" v="997" actId="478"/>
          <ac:graphicFrameMkLst>
            <pc:docMk/>
            <pc:sldMk cId="2845649627" sldId="310"/>
            <ac:graphicFrameMk id="10" creationId="{DC402559-0742-4399-ABA7-4667C35B0AF9}"/>
          </ac:graphicFrameMkLst>
        </pc:graphicFrameChg>
        <pc:graphicFrameChg chg="add mod ord">
          <ac:chgData name="Jonas Frei" userId="fb488e48-3284-4342-bfde-09334e06ae42" providerId="ADAL" clId="{A67B06B8-5C0E-49FC-9DD5-1D65410E585C}" dt="2024-03-25T13:04:51.165" v="1109" actId="6264"/>
          <ac:graphicFrameMkLst>
            <pc:docMk/>
            <pc:sldMk cId="2845649627" sldId="310"/>
            <ac:graphicFrameMk id="11" creationId="{4B22226A-C863-2E47-3BCE-85E652285A5D}"/>
          </ac:graphicFrameMkLst>
        </pc:graphicFrameChg>
        <pc:cxnChg chg="mod">
          <ac:chgData name="Jonas Frei" userId="fb488e48-3284-4342-bfde-09334e06ae42" providerId="ADAL" clId="{A67B06B8-5C0E-49FC-9DD5-1D65410E585C}" dt="2024-03-25T13:08:17.229" v="1167" actId="208"/>
          <ac:cxnSpMkLst>
            <pc:docMk/>
            <pc:sldMk cId="2845649627" sldId="310"/>
            <ac:cxnSpMk id="15" creationId="{6262BF95-B3BE-4DD8-9E0C-30F158328935}"/>
          </ac:cxnSpMkLst>
        </pc:cxnChg>
        <pc:cxnChg chg="mod">
          <ac:chgData name="Jonas Frei" userId="fb488e48-3284-4342-bfde-09334e06ae42" providerId="ADAL" clId="{A67B06B8-5C0E-49FC-9DD5-1D65410E585C}" dt="2024-03-25T13:08:17.229" v="1167" actId="208"/>
          <ac:cxnSpMkLst>
            <pc:docMk/>
            <pc:sldMk cId="2845649627" sldId="310"/>
            <ac:cxnSpMk id="16" creationId="{8FD3B562-D262-471C-B526-01839190DBB4}"/>
          </ac:cxnSpMkLst>
        </pc:cxnChg>
        <pc:cxnChg chg="mod">
          <ac:chgData name="Jonas Frei" userId="fb488e48-3284-4342-bfde-09334e06ae42" providerId="ADAL" clId="{A67B06B8-5C0E-49FC-9DD5-1D65410E585C}" dt="2024-03-25T13:08:40.403" v="1169" actId="208"/>
          <ac:cxnSpMkLst>
            <pc:docMk/>
            <pc:sldMk cId="2845649627" sldId="310"/>
            <ac:cxnSpMk id="21" creationId="{4591BA5F-EC2F-4C37-AB0A-BBF1831220AF}"/>
          </ac:cxnSpMkLst>
        </pc:cxnChg>
        <pc:cxnChg chg="mod">
          <ac:chgData name="Jonas Frei" userId="fb488e48-3284-4342-bfde-09334e06ae42" providerId="ADAL" clId="{A67B06B8-5C0E-49FC-9DD5-1D65410E585C}" dt="2024-03-25T13:08:40.403" v="1169" actId="208"/>
          <ac:cxnSpMkLst>
            <pc:docMk/>
            <pc:sldMk cId="2845649627" sldId="310"/>
            <ac:cxnSpMk id="22" creationId="{0C074807-B7B9-45B9-9FD6-538ADD9847AA}"/>
          </ac:cxnSpMkLst>
        </pc:cxnChg>
      </pc:sldChg>
      <pc:sldChg chg="addSp delSp modSp add mod modAnim chgLayout">
        <pc:chgData name="Jonas Frei" userId="fb488e48-3284-4342-bfde-09334e06ae42" providerId="ADAL" clId="{A67B06B8-5C0E-49FC-9DD5-1D65410E585C}" dt="2024-03-25T13:23:17.303" v="1343" actId="6549"/>
        <pc:sldMkLst>
          <pc:docMk/>
          <pc:sldMk cId="2058831034" sldId="311"/>
        </pc:sldMkLst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2" creationId="{354C906A-484A-49F4-8525-144AC80E24E8}"/>
          </ac:spMkLst>
        </pc:spChg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3" creationId="{A4B2A63B-BEB8-4D31-982A-DCE192B42A74}"/>
          </ac:spMkLst>
        </pc:spChg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4" creationId="{8ABF920A-F703-43CA-B8D7-B1A3504211A4}"/>
          </ac:spMkLst>
        </pc:spChg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" creationId="{05606E2B-5A4C-41BF-BC11-93F9D50E1118}"/>
          </ac:spMkLst>
        </pc:spChg>
        <pc:spChg chg="mod ord">
          <ac:chgData name="Jonas Frei" userId="fb488e48-3284-4342-bfde-09334e06ae42" providerId="ADAL" clId="{A67B06B8-5C0E-49FC-9DD5-1D65410E585C}" dt="2024-03-25T13:23:17.303" v="1343" actId="6549"/>
          <ac:spMkLst>
            <pc:docMk/>
            <pc:sldMk cId="2058831034" sldId="311"/>
            <ac:spMk id="6" creationId="{24C36D37-CC83-42BE-B557-3265A374D6E4}"/>
          </ac:spMkLst>
        </pc:spChg>
        <pc:spChg chg="mod ord">
          <ac:chgData name="Jonas Frei" userId="fb488e48-3284-4342-bfde-09334e06ae42" providerId="ADAL" clId="{A67B06B8-5C0E-49FC-9DD5-1D65410E585C}" dt="2024-03-25T13:15:07.611" v="1253" actId="403"/>
          <ac:spMkLst>
            <pc:docMk/>
            <pc:sldMk cId="2058831034" sldId="311"/>
            <ac:spMk id="7" creationId="{AB25F7A0-37CA-4707-AFE7-BD2FA560504C}"/>
          </ac:spMkLst>
        </pc:spChg>
        <pc:spChg chg="add del mod">
          <ac:chgData name="Jonas Frei" userId="fb488e48-3284-4342-bfde-09334e06ae42" providerId="ADAL" clId="{A67B06B8-5C0E-49FC-9DD5-1D65410E585C}" dt="2024-03-25T13:13:34.778" v="1221"/>
          <ac:spMkLst>
            <pc:docMk/>
            <pc:sldMk cId="2058831034" sldId="311"/>
            <ac:spMk id="9" creationId="{F5975E0B-50D5-53EE-BE2D-1D8D9F4B339F}"/>
          </ac:spMkLst>
        </pc:spChg>
        <pc:spChg chg="del">
          <ac:chgData name="Jonas Frei" userId="fb488e48-3284-4342-bfde-09334e06ae42" providerId="ADAL" clId="{A67B06B8-5C0E-49FC-9DD5-1D65410E585C}" dt="2024-03-25T13:13:29.681" v="1219" actId="478"/>
          <ac:spMkLst>
            <pc:docMk/>
            <pc:sldMk cId="2058831034" sldId="311"/>
            <ac:spMk id="12" creationId="{C94CE7F2-C510-4CB4-B56B-2A0836C2FB98}"/>
          </ac:spMkLst>
        </pc:spChg>
        <pc:spChg chg="del">
          <ac:chgData name="Jonas Frei" userId="fb488e48-3284-4342-bfde-09334e06ae42" providerId="ADAL" clId="{A67B06B8-5C0E-49FC-9DD5-1D65410E585C}" dt="2024-03-25T13:13:29.681" v="1219" actId="478"/>
          <ac:spMkLst>
            <pc:docMk/>
            <pc:sldMk cId="2058831034" sldId="311"/>
            <ac:spMk id="13" creationId="{4D1397E6-48C5-4599-A0E2-84D63C083741}"/>
          </ac:spMkLst>
        </pc:spChg>
        <pc:spChg chg="del">
          <ac:chgData name="Jonas Frei" userId="fb488e48-3284-4342-bfde-09334e06ae42" providerId="ADAL" clId="{A67B06B8-5C0E-49FC-9DD5-1D65410E585C}" dt="2024-03-25T13:13:29.681" v="1219" actId="478"/>
          <ac:spMkLst>
            <pc:docMk/>
            <pc:sldMk cId="2058831034" sldId="311"/>
            <ac:spMk id="14" creationId="{93B8B4CC-B841-4618-BF4F-7C5925B32F5C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2" creationId="{F9E63D11-97D2-B0EC-C6A8-710638BB4A84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6" creationId="{20CA0E1D-E29B-BEBA-D7D0-502FD5C9D495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7" creationId="{8C912B8D-7143-FAED-506B-33650B1A877D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9" creationId="{6E6301DB-08B3-11CB-BCE9-CEA50CDBECD9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43" creationId="{DC3CFFD4-9E4B-831A-E743-BE03BB72F78B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44" creationId="{AFA5085F-D273-9A56-09B9-B970CB8985B1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46" creationId="{8BA1BFA6-7AA2-4306-6608-0CE4AA714706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50" creationId="{67895165-78DD-AA75-47FB-E3744861B028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51" creationId="{5C53F09E-5C89-4CEE-D27A-2009E78EAAEA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2" creationId="{E8BBA0F2-2EAA-8E72-2411-90189121CCE0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3" creationId="{58C902C7-E88D-F61C-1B77-14885A847E56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4" creationId="{3746FFCA-0385-667A-656D-86C10A4D0FB2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5" creationId="{9C955A4A-4042-743F-A60F-862B64B80919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6" creationId="{81FF24CB-6CDB-56C1-8E40-635FC3B0082A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7" creationId="{429FF41E-3299-279D-F1B0-6EA6DBDDEAC9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8" creationId="{ADD0A314-151F-2D4E-1BF8-9B2428074961}"/>
          </ac:spMkLst>
        </pc:spChg>
        <pc:grpChg chg="del">
          <ac:chgData name="Jonas Frei" userId="fb488e48-3284-4342-bfde-09334e06ae42" providerId="ADAL" clId="{A67B06B8-5C0E-49FC-9DD5-1D65410E585C}" dt="2024-03-25T13:13:29.681" v="1219" actId="478"/>
          <ac:grpSpMkLst>
            <pc:docMk/>
            <pc:sldMk cId="2058831034" sldId="311"/>
            <ac:grpSpMk id="19" creationId="{C9069D95-5AFD-41F9-8EB0-569CE59BE8FC}"/>
          </ac:grpSpMkLst>
        </pc:grpChg>
        <pc:grpChg chg="del">
          <ac:chgData name="Jonas Frei" userId="fb488e48-3284-4342-bfde-09334e06ae42" providerId="ADAL" clId="{A67B06B8-5C0E-49FC-9DD5-1D65410E585C}" dt="2024-03-25T13:13:29.681" v="1219" actId="478"/>
          <ac:grpSpMkLst>
            <pc:docMk/>
            <pc:sldMk cId="2058831034" sldId="311"/>
            <ac:grpSpMk id="20" creationId="{B37E1C0A-BB2E-45BE-B475-3765A3570C79}"/>
          </ac:grpSpMkLst>
        </pc:grpChg>
        <pc:grpChg chg="del">
          <ac:chgData name="Jonas Frei" userId="fb488e48-3284-4342-bfde-09334e06ae42" providerId="ADAL" clId="{A67B06B8-5C0E-49FC-9DD5-1D65410E585C}" dt="2024-03-25T13:13:33.281" v="1220" actId="478"/>
          <ac:grpSpMkLst>
            <pc:docMk/>
            <pc:sldMk cId="2058831034" sldId="311"/>
            <ac:grpSpMk id="25" creationId="{273DA429-E44D-44B7-B479-828218E73119}"/>
          </ac:grpSpMkLst>
        </pc:grpChg>
        <pc:grpChg chg="add 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31" creationId="{1F7F6524-937F-4DEE-58CE-6A7E7BABF140}"/>
          </ac:grpSpMkLst>
        </pc:grpChg>
        <pc:grpChg chg="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33" creationId="{B38A426D-C76E-B0C9-8A86-188527358A00}"/>
          </ac:grpSpMkLst>
        </pc:grpChg>
        <pc:grpChg chg="add 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38" creationId="{1CAFE857-E969-F8FC-1275-B6F356B64D27}"/>
          </ac:grpSpMkLst>
        </pc:grpChg>
        <pc:grpChg chg="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40" creationId="{041E101D-6409-653D-6AA0-20C368FF44EF}"/>
          </ac:grpSpMkLst>
        </pc:grpChg>
        <pc:grpChg chg="add 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45" creationId="{F0CE6E06-F396-CA91-F30E-9DDBC050E9C9}"/>
          </ac:grpSpMkLst>
        </pc:grpChg>
        <pc:grpChg chg="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47" creationId="{6B330833-96B5-9D92-1977-B004E62F23F8}"/>
          </ac:grpSpMkLst>
        </pc:grpChg>
        <pc:graphicFrameChg chg="del">
          <ac:chgData name="Jonas Frei" userId="fb488e48-3284-4342-bfde-09334e06ae42" providerId="ADAL" clId="{A67B06B8-5C0E-49FC-9DD5-1D65410E585C}" dt="2024-03-25T13:13:21.473" v="1216" actId="478"/>
          <ac:graphicFrameMkLst>
            <pc:docMk/>
            <pc:sldMk cId="2058831034" sldId="311"/>
            <ac:graphicFrameMk id="10" creationId="{DC402559-0742-4399-ABA7-4667C35B0AF9}"/>
          </ac:graphicFrameMkLst>
        </pc:graphicFrameChg>
        <pc:graphicFrameChg chg="add del mod">
          <ac:chgData name="Jonas Frei" userId="fb488e48-3284-4342-bfde-09334e06ae42" providerId="ADAL" clId="{A67B06B8-5C0E-49FC-9DD5-1D65410E585C}" dt="2024-03-25T13:13:24.424" v="1218"/>
          <ac:graphicFrameMkLst>
            <pc:docMk/>
            <pc:sldMk cId="2058831034" sldId="311"/>
            <ac:graphicFrameMk id="11" creationId="{5E14212D-040C-BA6B-87F5-A0263F100424}"/>
          </ac:graphicFrameMkLst>
        </pc:graphicFrameChg>
        <pc:graphicFrameChg chg="add mod ord">
          <ac:chgData name="Jonas Frei" userId="fb488e48-3284-4342-bfde-09334e06ae42" providerId="ADAL" clId="{A67B06B8-5C0E-49FC-9DD5-1D65410E585C}" dt="2024-03-25T13:13:55.456" v="1230" actId="6264"/>
          <ac:graphicFrameMkLst>
            <pc:docMk/>
            <pc:sldMk cId="2058831034" sldId="311"/>
            <ac:graphicFrameMk id="30" creationId="{3438BA7B-A42F-7796-EEC6-10C8F39E8906}"/>
          </ac:graphicFrameMkLst>
        </pc:graphicFrame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34" creationId="{237D6EDF-49CC-834B-63B5-6ED3F48B2A04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35" creationId="{E6A9EE63-3EBA-ADFE-A3D0-28F165EABCD6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1" creationId="{9EC594B2-841A-29E0-1A2F-3454D34E22F5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2" creationId="{C67966BF-D52D-DFE6-111C-69A7C3A41569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8" creationId="{695C1021-E66E-E40E-F9CC-4F3FDF795985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9" creationId="{CC36D388-EBDE-1F41-1857-373210C48EB3}"/>
          </ac:cxnSpMkLst>
        </pc:cxnChg>
      </pc:sldChg>
      <pc:sldChg chg="addSp delSp modSp add mod">
        <pc:chgData name="Jonas Frei" userId="fb488e48-3284-4342-bfde-09334e06ae42" providerId="ADAL" clId="{A67B06B8-5C0E-49FC-9DD5-1D65410E585C}" dt="2024-03-25T13:23:20.437" v="1344" actId="6549"/>
        <pc:sldMkLst>
          <pc:docMk/>
          <pc:sldMk cId="969446863" sldId="312"/>
        </pc:sldMkLst>
        <pc:spChg chg="mod">
          <ac:chgData name="Jonas Frei" userId="fb488e48-3284-4342-bfde-09334e06ae42" providerId="ADAL" clId="{A67B06B8-5C0E-49FC-9DD5-1D65410E585C}" dt="2024-03-25T13:23:20.437" v="1344" actId="6549"/>
          <ac:spMkLst>
            <pc:docMk/>
            <pc:sldMk cId="969446863" sldId="312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13:15:58.725" v="1264" actId="20577"/>
          <ac:spMkLst>
            <pc:docMk/>
            <pc:sldMk cId="969446863" sldId="312"/>
            <ac:spMk id="7" creationId="{E76E44B4-0568-4385-B247-4641ED2AA81E}"/>
          </ac:spMkLst>
        </pc:spChg>
        <pc:spChg chg="add del mod">
          <ac:chgData name="Jonas Frei" userId="fb488e48-3284-4342-bfde-09334e06ae42" providerId="ADAL" clId="{A67B06B8-5C0E-49FC-9DD5-1D65410E585C}" dt="2024-03-25T13:15:40.345" v="1257"/>
          <ac:spMkLst>
            <pc:docMk/>
            <pc:sldMk cId="969446863" sldId="312"/>
            <ac:spMk id="10" creationId="{BB4EF1A9-C6C8-AD72-2BE5-9A545818BAE8}"/>
          </ac:spMkLst>
        </pc:spChg>
        <pc:graphicFrameChg chg="del">
          <ac:chgData name="Jonas Frei" userId="fb488e48-3284-4342-bfde-09334e06ae42" providerId="ADAL" clId="{A67B06B8-5C0E-49FC-9DD5-1D65410E585C}" dt="2024-03-25T13:15:39.120" v="1256" actId="478"/>
          <ac:graphicFrameMkLst>
            <pc:docMk/>
            <pc:sldMk cId="969446863" sldId="312"/>
            <ac:graphicFrameMk id="9" creationId="{B7DE3647-33AB-4E2A-8883-79533BDDCEAC}"/>
          </ac:graphicFrameMkLst>
        </pc:graphicFrameChg>
        <pc:graphicFrameChg chg="add mod">
          <ac:chgData name="Jonas Frei" userId="fb488e48-3284-4342-bfde-09334e06ae42" providerId="ADAL" clId="{A67B06B8-5C0E-49FC-9DD5-1D65410E585C}" dt="2024-03-25T13:15:40.345" v="1257"/>
          <ac:graphicFrameMkLst>
            <pc:docMk/>
            <pc:sldMk cId="969446863" sldId="312"/>
            <ac:graphicFrameMk id="11" creationId="{1ECFB50B-D3D8-B437-48EA-FD2AF5FB0828}"/>
          </ac:graphicFrameMkLst>
        </pc:graphicFrameChg>
      </pc:sldChg>
      <pc:sldChg chg="addSp delSp modSp add mod delAnim modAnim">
        <pc:chgData name="Jonas Frei" userId="fb488e48-3284-4342-bfde-09334e06ae42" providerId="ADAL" clId="{A67B06B8-5C0E-49FC-9DD5-1D65410E585C}" dt="2024-03-25T13:30:18.864" v="1450"/>
        <pc:sldMkLst>
          <pc:docMk/>
          <pc:sldMk cId="2842987300" sldId="313"/>
        </pc:sldMkLst>
        <pc:spChg chg="mod">
          <ac:chgData name="Jonas Frei" userId="fb488e48-3284-4342-bfde-09334e06ae42" providerId="ADAL" clId="{A67B06B8-5C0E-49FC-9DD5-1D65410E585C}" dt="2024-03-25T13:23:24.689" v="1345" actId="6549"/>
          <ac:spMkLst>
            <pc:docMk/>
            <pc:sldMk cId="2842987300" sldId="313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13:28:03.290" v="1430" actId="1076"/>
          <ac:spMkLst>
            <pc:docMk/>
            <pc:sldMk cId="2842987300" sldId="313"/>
            <ac:spMk id="7" creationId="{E76E44B4-0568-4385-B247-4641ED2AA81E}"/>
          </ac:spMkLst>
        </pc:spChg>
        <pc:spChg chg="add del mod">
          <ac:chgData name="Jonas Frei" userId="fb488e48-3284-4342-bfde-09334e06ae42" providerId="ADAL" clId="{A67B06B8-5C0E-49FC-9DD5-1D65410E585C}" dt="2024-03-25T13:23:39.877" v="1348"/>
          <ac:spMkLst>
            <pc:docMk/>
            <pc:sldMk cId="2842987300" sldId="313"/>
            <ac:spMk id="9" creationId="{1719D0D6-3677-E287-5029-BA19AAE478CC}"/>
          </ac:spMkLst>
        </pc:spChg>
        <pc:spChg chg="add mod">
          <ac:chgData name="Jonas Frei" userId="fb488e48-3284-4342-bfde-09334e06ae42" providerId="ADAL" clId="{A67B06B8-5C0E-49FC-9DD5-1D65410E585C}" dt="2024-03-25T13:24:31.953" v="1355" actId="14100"/>
          <ac:spMkLst>
            <pc:docMk/>
            <pc:sldMk cId="2842987300" sldId="313"/>
            <ac:spMk id="14" creationId="{52D9C61A-9B9A-508C-1DBC-236B7D933566}"/>
          </ac:spMkLst>
        </pc:spChg>
        <pc:spChg chg="add mod">
          <ac:chgData name="Jonas Frei" userId="fb488e48-3284-4342-bfde-09334e06ae42" providerId="ADAL" clId="{A67B06B8-5C0E-49FC-9DD5-1D65410E585C}" dt="2024-03-25T13:25:36.984" v="1397" actId="1035"/>
          <ac:spMkLst>
            <pc:docMk/>
            <pc:sldMk cId="2842987300" sldId="313"/>
            <ac:spMk id="15" creationId="{4D3556F3-4458-FB15-AB9D-91583EA8C62F}"/>
          </ac:spMkLst>
        </pc:spChg>
        <pc:spChg chg="add del mod">
          <ac:chgData name="Jonas Frei" userId="fb488e48-3284-4342-bfde-09334e06ae42" providerId="ADAL" clId="{A67B06B8-5C0E-49FC-9DD5-1D65410E585C}" dt="2024-03-25T13:25:46.371" v="1399" actId="478"/>
          <ac:spMkLst>
            <pc:docMk/>
            <pc:sldMk cId="2842987300" sldId="313"/>
            <ac:spMk id="16" creationId="{D9F9799F-4257-FF4D-4D04-57CF7C7F49D9}"/>
          </ac:spMkLst>
        </pc:spChg>
        <pc:spChg chg="add mod">
          <ac:chgData name="Jonas Frei" userId="fb488e48-3284-4342-bfde-09334e06ae42" providerId="ADAL" clId="{A67B06B8-5C0E-49FC-9DD5-1D65410E585C}" dt="2024-03-25T13:26:08.568" v="1410" actId="14100"/>
          <ac:spMkLst>
            <pc:docMk/>
            <pc:sldMk cId="2842987300" sldId="313"/>
            <ac:spMk id="17" creationId="{23D3DA7B-AAB4-5F2F-BD26-C339C6B64C64}"/>
          </ac:spMkLst>
        </pc:spChg>
        <pc:spChg chg="add mod">
          <ac:chgData name="Jonas Frei" userId="fb488e48-3284-4342-bfde-09334e06ae42" providerId="ADAL" clId="{A67B06B8-5C0E-49FC-9DD5-1D65410E585C}" dt="2024-03-25T13:26:44.368" v="1413" actId="1076"/>
          <ac:spMkLst>
            <pc:docMk/>
            <pc:sldMk cId="2842987300" sldId="313"/>
            <ac:spMk id="18" creationId="{219FB45F-131E-BCBB-94A2-5F7EAAE2B42A}"/>
          </ac:spMkLst>
        </pc:spChg>
        <pc:spChg chg="add mod">
          <ac:chgData name="Jonas Frei" userId="fb488e48-3284-4342-bfde-09334e06ae42" providerId="ADAL" clId="{A67B06B8-5C0E-49FC-9DD5-1D65410E585C}" dt="2024-03-25T13:26:54.134" v="1417" actId="1076"/>
          <ac:spMkLst>
            <pc:docMk/>
            <pc:sldMk cId="2842987300" sldId="313"/>
            <ac:spMk id="19" creationId="{4312A814-1320-F03C-F001-D9813696210D}"/>
          </ac:spMkLst>
        </pc:spChg>
        <pc:spChg chg="add mod">
          <ac:chgData name="Jonas Frei" userId="fb488e48-3284-4342-bfde-09334e06ae42" providerId="ADAL" clId="{A67B06B8-5C0E-49FC-9DD5-1D65410E585C}" dt="2024-03-25T13:26:59.272" v="1420" actId="1076"/>
          <ac:spMkLst>
            <pc:docMk/>
            <pc:sldMk cId="2842987300" sldId="313"/>
            <ac:spMk id="20" creationId="{2B5AAC2F-194D-00AB-EAED-28EAEC29DA88}"/>
          </ac:spMkLst>
        </pc:spChg>
        <pc:spChg chg="add mod">
          <ac:chgData name="Jonas Frei" userId="fb488e48-3284-4342-bfde-09334e06ae42" providerId="ADAL" clId="{A67B06B8-5C0E-49FC-9DD5-1D65410E585C}" dt="2024-03-25T13:27:03.817" v="1423" actId="1076"/>
          <ac:spMkLst>
            <pc:docMk/>
            <pc:sldMk cId="2842987300" sldId="313"/>
            <ac:spMk id="21" creationId="{10744BA4-F232-9CC6-2B09-B252B7CC9997}"/>
          </ac:spMkLst>
        </pc:spChg>
        <pc:graphicFrameChg chg="add mod">
          <ac:chgData name="Jonas Frei" userId="fb488e48-3284-4342-bfde-09334e06ae42" providerId="ADAL" clId="{A67B06B8-5C0E-49FC-9DD5-1D65410E585C}" dt="2024-03-25T13:24:59.317" v="1361" actId="1076"/>
          <ac:graphicFrameMkLst>
            <pc:docMk/>
            <pc:sldMk cId="2842987300" sldId="313"/>
            <ac:graphicFrameMk id="10" creationId="{E52D873D-6D80-E926-3664-906D1C93C3A8}"/>
          </ac:graphicFrameMkLst>
        </pc:graphicFrameChg>
        <pc:graphicFrameChg chg="del">
          <ac:chgData name="Jonas Frei" userId="fb488e48-3284-4342-bfde-09334e06ae42" providerId="ADAL" clId="{A67B06B8-5C0E-49FC-9DD5-1D65410E585C}" dt="2024-03-25T13:23:38.909" v="1347" actId="478"/>
          <ac:graphicFrameMkLst>
            <pc:docMk/>
            <pc:sldMk cId="2842987300" sldId="313"/>
            <ac:graphicFrameMk id="11" creationId="{793F83D8-F2F5-43EA-AD7F-19746021DDCC}"/>
          </ac:graphicFrameMkLst>
        </pc:graphicFrameChg>
        <pc:cxnChg chg="add">
          <ac:chgData name="Jonas Frei" userId="fb488e48-3284-4342-bfde-09334e06ae42" providerId="ADAL" clId="{A67B06B8-5C0E-49FC-9DD5-1D65410E585C}" dt="2024-03-25T13:23:49.821" v="1349" actId="11529"/>
          <ac:cxnSpMkLst>
            <pc:docMk/>
            <pc:sldMk cId="2842987300" sldId="313"/>
            <ac:cxnSpMk id="13" creationId="{3DD3FEA3-DCAD-8CF5-D0C8-FCA81E5CF7BD}"/>
          </ac:cxnSpMkLst>
        </pc:cxnChg>
      </pc:sldChg>
      <pc:sldChg chg="modSp add del mod">
        <pc:chgData name="Jonas Frei" userId="fb488e48-3284-4342-bfde-09334e06ae42" providerId="ADAL" clId="{A67B06B8-5C0E-49FC-9DD5-1D65410E585C}" dt="2024-03-25T13:35:10.575" v="1833" actId="47"/>
        <pc:sldMkLst>
          <pc:docMk/>
          <pc:sldMk cId="83371817" sldId="314"/>
        </pc:sldMkLst>
        <pc:spChg chg="mod">
          <ac:chgData name="Jonas Frei" userId="fb488e48-3284-4342-bfde-09334e06ae42" providerId="ADAL" clId="{A67B06B8-5C0E-49FC-9DD5-1D65410E585C}" dt="2024-03-25T08:36:46.932" v="660" actId="27636"/>
          <ac:spMkLst>
            <pc:docMk/>
            <pc:sldMk cId="83371817" sldId="314"/>
            <ac:spMk id="7" creationId="{B8F5C0FC-CA9B-43B6-A64E-57F0A8F3848A}"/>
          </ac:spMkLst>
        </pc:spChg>
      </pc:sldChg>
      <pc:sldChg chg="add del">
        <pc:chgData name="Jonas Frei" userId="fb488e48-3284-4342-bfde-09334e06ae42" providerId="ADAL" clId="{A67B06B8-5C0E-49FC-9DD5-1D65410E585C}" dt="2024-03-25T13:33:37.379" v="1662" actId="47"/>
        <pc:sldMkLst>
          <pc:docMk/>
          <pc:sldMk cId="1637123911" sldId="422"/>
        </pc:sldMkLst>
      </pc:sldChg>
      <pc:sldChg chg="add del">
        <pc:chgData name="Jonas Frei" userId="fb488e48-3284-4342-bfde-09334e06ae42" providerId="ADAL" clId="{A67B06B8-5C0E-49FC-9DD5-1D65410E585C}" dt="2024-03-25T13:35:09.357" v="1832" actId="47"/>
        <pc:sldMkLst>
          <pc:docMk/>
          <pc:sldMk cId="2196090952" sldId="423"/>
        </pc:sldMkLst>
      </pc:sldChg>
      <pc:sldChg chg="add del">
        <pc:chgData name="Jonas Frei" userId="fb488e48-3284-4342-bfde-09334e06ae42" providerId="ADAL" clId="{A67B06B8-5C0E-49FC-9DD5-1D65410E585C}" dt="2024-03-25T08:25:46.648" v="639" actId="47"/>
        <pc:sldMkLst>
          <pc:docMk/>
          <pc:sldMk cId="3849637363" sldId="461"/>
        </pc:sldMkLst>
      </pc:sldChg>
      <pc:sldChg chg="add del">
        <pc:chgData name="Jonas Frei" userId="fb488e48-3284-4342-bfde-09334e06ae42" providerId="ADAL" clId="{A67B06B8-5C0E-49FC-9DD5-1D65410E585C}" dt="2024-03-25T08:24:56.829" v="629" actId="47"/>
        <pc:sldMkLst>
          <pc:docMk/>
          <pc:sldMk cId="3291911057" sldId="462"/>
        </pc:sldMkLst>
      </pc:sldChg>
      <pc:sldChg chg="addSp delSp modSp add del mod chgLayout">
        <pc:chgData name="Jonas Frei" userId="fb488e48-3284-4342-bfde-09334e06ae42" providerId="ADAL" clId="{A67B06B8-5C0E-49FC-9DD5-1D65410E585C}" dt="2024-03-25T08:21:27.199" v="540" actId="47"/>
        <pc:sldMkLst>
          <pc:docMk/>
          <pc:sldMk cId="1579285619" sldId="463"/>
        </pc:sldMkLst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3" creationId="{5F168AA9-8A3C-4B55-AD7F-D8882F1AA827}"/>
          </ac:spMkLst>
        </pc:spChg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4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6" creationId="{F72F7416-BB41-47C1-6E03-532970E41E44}"/>
          </ac:spMkLst>
        </pc:spChg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8" creationId="{960877B7-3C02-CAD9-0C9E-26B78A97B6E2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9" creationId="{BBA274E1-4830-93D2-A3D6-2D3CC861C356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0" creationId="{99EF0E2E-47FE-B4AB-4BFA-FE5DE3E55E87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1" creationId="{7C67C91E-4C13-6D09-3CC3-519BAB7D6240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2" creationId="{E8721123-E339-A3C5-8953-3247AB5275BC}"/>
          </ac:spMkLst>
        </pc:spChg>
        <pc:spChg chg="add del 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3" creationId="{44D2C9CE-E1C4-6289-9C50-5DE9012B2322}"/>
          </ac:spMkLst>
        </pc:spChg>
      </pc:sldChg>
      <pc:sldChg chg="add del">
        <pc:chgData name="Jonas Frei" userId="fb488e48-3284-4342-bfde-09334e06ae42" providerId="ADAL" clId="{A67B06B8-5C0E-49FC-9DD5-1D65410E585C}" dt="2024-03-25T08:25:12.314" v="638" actId="47"/>
        <pc:sldMkLst>
          <pc:docMk/>
          <pc:sldMk cId="1062117344" sldId="465"/>
        </pc:sldMkLst>
      </pc:sldChg>
      <pc:sldChg chg="addSp delSp modSp new del mod modClrScheme chgLayout">
        <pc:chgData name="Jonas Frei" userId="fb488e48-3284-4342-bfde-09334e06ae42" providerId="ADAL" clId="{A67B06B8-5C0E-49FC-9DD5-1D65410E585C}" dt="2024-03-25T08:20:40.758" v="531" actId="47"/>
        <pc:sldMkLst>
          <pc:docMk/>
          <pc:sldMk cId="236574567" sldId="466"/>
        </pc:sldMkLst>
        <pc:spChg chg="del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2" creationId="{68B4EEEC-C8F9-DAF0-3548-28392F1F1620}"/>
          </ac:spMkLst>
        </pc:spChg>
        <pc:spChg chg="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3" creationId="{96EC1BDD-C5DB-988E-C223-E43F2A0AB0B0}"/>
          </ac:spMkLst>
        </pc:spChg>
        <pc:spChg chg="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4" creationId="{31DCD5BC-E548-C660-B24A-D4CCD48D1605}"/>
          </ac:spMkLst>
        </pc:spChg>
        <pc:spChg chg="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5" creationId="{8413F2BE-6EAF-0BB8-250F-9B08CE7AB7D2}"/>
          </ac:spMkLst>
        </pc:spChg>
        <pc:spChg chg="del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6" creationId="{CD2AA3AA-E645-677C-356F-35F550A91CF2}"/>
          </ac:spMkLst>
        </pc:spChg>
        <pc:spChg chg="add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7" creationId="{955172FF-8A8A-C7EC-7178-E1CCDC1F90C9}"/>
          </ac:spMkLst>
        </pc:spChg>
        <pc:spChg chg="add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8" creationId="{16D17DBD-9B8C-4B2A-9F72-8D5E8D50B19F}"/>
          </ac:spMkLst>
        </pc:spChg>
        <pc:spChg chg="add mod ord">
          <ac:chgData name="Jonas Frei" userId="fb488e48-3284-4342-bfde-09334e06ae42" providerId="ADAL" clId="{A67B06B8-5C0E-49FC-9DD5-1D65410E585C}" dt="2024-03-25T08:20:15.432" v="530" actId="27636"/>
          <ac:spMkLst>
            <pc:docMk/>
            <pc:sldMk cId="236574567" sldId="466"/>
            <ac:spMk id="9" creationId="{C2E01510-6DCD-A0F5-35C8-1168D4C35438}"/>
          </ac:spMkLst>
        </pc:spChg>
      </pc:sldChg>
      <pc:sldChg chg="addSp modSp new mod modAnim">
        <pc:chgData name="Jonas Frei" userId="fb488e48-3284-4342-bfde-09334e06ae42" providerId="ADAL" clId="{A67B06B8-5C0E-49FC-9DD5-1D65410E585C}" dt="2024-03-25T13:10:41.578" v="1195"/>
        <pc:sldMkLst>
          <pc:docMk/>
          <pc:sldMk cId="2138914422" sldId="466"/>
        </pc:sldMkLst>
        <pc:spChg chg="mod">
          <ac:chgData name="Jonas Frei" userId="fb488e48-3284-4342-bfde-09334e06ae42" providerId="ADAL" clId="{A67B06B8-5C0E-49FC-9DD5-1D65410E585C}" dt="2024-03-25T08:20:57.349" v="535"/>
          <ac:spMkLst>
            <pc:docMk/>
            <pc:sldMk cId="2138914422" sldId="466"/>
            <ac:spMk id="5" creationId="{6FDC92AC-D39B-93AD-C003-9B5D080890F0}"/>
          </ac:spMkLst>
        </pc:spChg>
        <pc:spChg chg="mod">
          <ac:chgData name="Jonas Frei" userId="fb488e48-3284-4342-bfde-09334e06ae42" providerId="ADAL" clId="{A67B06B8-5C0E-49FC-9DD5-1D65410E585C}" dt="2024-03-25T08:21:03.538" v="536"/>
          <ac:spMkLst>
            <pc:docMk/>
            <pc:sldMk cId="2138914422" sldId="466"/>
            <ac:spMk id="6" creationId="{8388A31D-4538-8D7C-CF44-6F513E76F759}"/>
          </ac:spMkLst>
        </pc:spChg>
        <pc:spChg chg="mod">
          <ac:chgData name="Jonas Frei" userId="fb488e48-3284-4342-bfde-09334e06ae42" providerId="ADAL" clId="{A67B06B8-5C0E-49FC-9DD5-1D65410E585C}" dt="2024-03-25T08:21:11.559" v="538" actId="27636"/>
          <ac:spMkLst>
            <pc:docMk/>
            <pc:sldMk cId="2138914422" sldId="466"/>
            <ac:spMk id="7" creationId="{4B518A14-F38D-4943-200F-47343E687D9D}"/>
          </ac:spMkLst>
        </pc:spChg>
        <pc:spChg chg="add mod">
          <ac:chgData name="Jonas Frei" userId="fb488e48-3284-4342-bfde-09334e06ae42" providerId="ADAL" clId="{A67B06B8-5C0E-49FC-9DD5-1D65410E585C}" dt="2024-03-25T08:21:19.077" v="539" actId="1076"/>
          <ac:spMkLst>
            <pc:docMk/>
            <pc:sldMk cId="2138914422" sldId="466"/>
            <ac:spMk id="15" creationId="{BE7C93B6-C3E2-A9A2-8388-254DFEDCF5F9}"/>
          </ac:spMkLst>
        </pc:spChg>
        <pc:spChg chg="add mod">
          <ac:chgData name="Jonas Frei" userId="fb488e48-3284-4342-bfde-09334e06ae42" providerId="ADAL" clId="{A67B06B8-5C0E-49FC-9DD5-1D65410E585C}" dt="2024-03-25T13:10:06.221" v="1182" actId="17032"/>
          <ac:spMkLst>
            <pc:docMk/>
            <pc:sldMk cId="2138914422" sldId="466"/>
            <ac:spMk id="16" creationId="{89B49E1E-A634-EADD-4AEF-74C5BC91059B}"/>
          </ac:spMkLst>
        </pc:spChg>
        <pc:spChg chg="add mod">
          <ac:chgData name="Jonas Frei" userId="fb488e48-3284-4342-bfde-09334e06ae42" providerId="ADAL" clId="{A67B06B8-5C0E-49FC-9DD5-1D65410E585C}" dt="2024-03-25T13:10:12.438" v="1185" actId="14100"/>
          <ac:spMkLst>
            <pc:docMk/>
            <pc:sldMk cId="2138914422" sldId="466"/>
            <ac:spMk id="17" creationId="{13B3CB05-A934-CA5A-2280-C77D42573D17}"/>
          </ac:spMkLst>
        </pc:spChg>
        <pc:spChg chg="add mod">
          <ac:chgData name="Jonas Frei" userId="fb488e48-3284-4342-bfde-09334e06ae42" providerId="ADAL" clId="{A67B06B8-5C0E-49FC-9DD5-1D65410E585C}" dt="2024-03-25T13:10:23.360" v="1190" actId="14100"/>
          <ac:spMkLst>
            <pc:docMk/>
            <pc:sldMk cId="2138914422" sldId="466"/>
            <ac:spMk id="18" creationId="{E38E10A2-855F-C681-4B5E-C4AA3A17C97B}"/>
          </ac:spMkLst>
        </pc:spChg>
        <pc:spChg chg="add mod">
          <ac:chgData name="Jonas Frei" userId="fb488e48-3284-4342-bfde-09334e06ae42" providerId="ADAL" clId="{A67B06B8-5C0E-49FC-9DD5-1D65410E585C}" dt="2024-03-25T13:10:31.007" v="1193" actId="14100"/>
          <ac:spMkLst>
            <pc:docMk/>
            <pc:sldMk cId="2138914422" sldId="466"/>
            <ac:spMk id="19" creationId="{60BED0D3-F7A9-8480-DF20-BB18A0EFE5FE}"/>
          </ac:spMkLst>
        </pc:spChg>
        <pc:picChg chg="add mod">
          <ac:chgData name="Jonas Frei" userId="fb488e48-3284-4342-bfde-09334e06ae42" providerId="ADAL" clId="{A67B06B8-5C0E-49FC-9DD5-1D65410E585C}" dt="2024-03-25T08:21:19.077" v="539" actId="1076"/>
          <ac:picMkLst>
            <pc:docMk/>
            <pc:sldMk cId="2138914422" sldId="466"/>
            <ac:picMk id="8" creationId="{1D689B03-FEFF-292F-5C3F-5F08D00B6EA9}"/>
          </ac:picMkLst>
        </pc:picChg>
        <pc:picChg chg="add mod">
          <ac:chgData name="Jonas Frei" userId="fb488e48-3284-4342-bfde-09334e06ae42" providerId="ADAL" clId="{A67B06B8-5C0E-49FC-9DD5-1D65410E585C}" dt="2024-03-25T08:21:19.077" v="539" actId="1076"/>
          <ac:picMkLst>
            <pc:docMk/>
            <pc:sldMk cId="2138914422" sldId="466"/>
            <ac:picMk id="9" creationId="{1C332959-5E8A-34F7-9062-00FEEA60D793}"/>
          </ac:picMkLst>
        </pc:picChg>
        <pc:picChg chg="add mod">
          <ac:chgData name="Jonas Frei" userId="fb488e48-3284-4342-bfde-09334e06ae42" providerId="ADAL" clId="{A67B06B8-5C0E-49FC-9DD5-1D65410E585C}" dt="2024-03-25T08:21:19.077" v="539" actId="1076"/>
          <ac:picMkLst>
            <pc:docMk/>
            <pc:sldMk cId="2138914422" sldId="466"/>
            <ac:picMk id="10" creationId="{0EA9C7AF-9CAA-0A4E-F7CF-F3E47810FFBB}"/>
          </ac:picMkLst>
        </pc:pic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1" creationId="{5AE1DBB1-06B0-0477-56D4-FC1661B4F684}"/>
          </ac:cxnSpMkLst>
        </pc:cxn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2" creationId="{9076ACCE-1B99-8F6D-AA60-C2DD23DFFA2A}"/>
          </ac:cxnSpMkLst>
        </pc:cxn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3" creationId="{52E68879-F609-DEC1-EF25-431FF099A9F5}"/>
          </ac:cxnSpMkLst>
        </pc:cxn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4" creationId="{C01619CA-4AF6-7EEB-7211-CB8C4E4700E9}"/>
          </ac:cxnSpMkLst>
        </pc:cxnChg>
      </pc:sldChg>
      <pc:sldChg chg="addSp delSp modSp new mod modClrScheme chgLayout">
        <pc:chgData name="Jonas Frei" userId="fb488e48-3284-4342-bfde-09334e06ae42" providerId="ADAL" clId="{A67B06B8-5C0E-49FC-9DD5-1D65410E585C}" dt="2024-03-25T08:24:51.207" v="628"/>
        <pc:sldMkLst>
          <pc:docMk/>
          <pc:sldMk cId="3587280459" sldId="467"/>
        </pc:sldMkLst>
        <pc:spChg chg="del mod ord">
          <ac:chgData name="Jonas Frei" userId="fb488e48-3284-4342-bfde-09334e06ae42" providerId="ADAL" clId="{A67B06B8-5C0E-49FC-9DD5-1D65410E585C}" dt="2024-03-25T08:21:35.839" v="542" actId="700"/>
          <ac:spMkLst>
            <pc:docMk/>
            <pc:sldMk cId="3587280459" sldId="467"/>
            <ac:spMk id="2" creationId="{BCEC4D8F-9F8E-2617-FCC9-9C8F89E37CE9}"/>
          </ac:spMkLst>
        </pc:spChg>
        <pc:spChg chg="del mod ord">
          <ac:chgData name="Jonas Frei" userId="fb488e48-3284-4342-bfde-09334e06ae42" providerId="ADAL" clId="{A67B06B8-5C0E-49FC-9DD5-1D65410E585C}" dt="2024-03-25T08:21:35.839" v="542" actId="700"/>
          <ac:spMkLst>
            <pc:docMk/>
            <pc:sldMk cId="3587280459" sldId="467"/>
            <ac:spMk id="3" creationId="{01875673-D3CF-E709-60C7-12650375B7AD}"/>
          </ac:spMkLst>
        </pc:spChg>
        <pc:spChg chg="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4" creationId="{97557BAA-3E41-C95B-AF79-9DDAE94DD0BA}"/>
          </ac:spMkLst>
        </pc:spChg>
        <pc:spChg chg="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5" creationId="{82BE40F2-50D1-B060-6E09-C90DC6262B51}"/>
          </ac:spMkLst>
        </pc:spChg>
        <pc:spChg chg="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6" creationId="{842D7EC4-358B-42F4-66C4-983D57CC87F0}"/>
          </ac:spMkLst>
        </pc:spChg>
        <pc:spChg chg="add 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7" creationId="{41DD1206-9AB9-F38B-7A6E-A800B96598C3}"/>
          </ac:spMkLst>
        </pc:spChg>
        <pc:spChg chg="add del 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8" creationId="{D7E3E123-98B6-E3E0-EA1D-97CD612467B8}"/>
          </ac:spMkLst>
        </pc:spChg>
        <pc:spChg chg="add del 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9" creationId="{4002DE77-0DBA-560A-91F5-B8A17781729F}"/>
          </ac:spMkLst>
        </pc:spChg>
        <pc:spChg chg="add del mod">
          <ac:chgData name="Jonas Frei" userId="fb488e48-3284-4342-bfde-09334e06ae42" providerId="ADAL" clId="{A67B06B8-5C0E-49FC-9DD5-1D65410E585C}" dt="2024-03-25T08:21:48.445" v="551"/>
          <ac:spMkLst>
            <pc:docMk/>
            <pc:sldMk cId="3587280459" sldId="467"/>
            <ac:spMk id="11" creationId="{1696A3C2-B6C6-5660-0779-0733C110168B}"/>
          </ac:spMkLst>
        </pc:spChg>
        <pc:spChg chg="add mod ord">
          <ac:chgData name="Jonas Frei" userId="fb488e48-3284-4342-bfde-09334e06ae42" providerId="ADAL" clId="{A67B06B8-5C0E-49FC-9DD5-1D65410E585C}" dt="2024-03-25T08:21:50.511" v="553" actId="27636"/>
          <ac:spMkLst>
            <pc:docMk/>
            <pc:sldMk cId="3587280459" sldId="467"/>
            <ac:spMk id="12" creationId="{9E387A64-34BE-4EBC-63A7-4644AF8C84F5}"/>
          </ac:spMkLst>
        </pc:spChg>
        <pc:spChg chg="add del mod ord">
          <ac:chgData name="Jonas Frei" userId="fb488e48-3284-4342-bfde-09334e06ae42" providerId="ADAL" clId="{A67B06B8-5C0E-49FC-9DD5-1D65410E585C}" dt="2024-03-25T08:21:53.262" v="554"/>
          <ac:spMkLst>
            <pc:docMk/>
            <pc:sldMk cId="3587280459" sldId="467"/>
            <ac:spMk id="13" creationId="{C4098BD3-086F-70E5-31AD-693E4A882DA5}"/>
          </ac:spMkLst>
        </pc:spChg>
        <pc:spChg chg="add mod ord">
          <ac:chgData name="Jonas Frei" userId="fb488e48-3284-4342-bfde-09334e06ae42" providerId="ADAL" clId="{A67B06B8-5C0E-49FC-9DD5-1D65410E585C}" dt="2024-03-25T08:24:51.207" v="628"/>
          <ac:spMkLst>
            <pc:docMk/>
            <pc:sldMk cId="3587280459" sldId="467"/>
            <ac:spMk id="14" creationId="{79D0BC93-60CB-98B2-AFAB-E3EEB115C10E}"/>
          </ac:spMkLst>
        </pc:spChg>
        <pc:spChg chg="add del mod">
          <ac:chgData name="Jonas Frei" userId="fb488e48-3284-4342-bfde-09334e06ae42" providerId="ADAL" clId="{A67B06B8-5C0E-49FC-9DD5-1D65410E585C}" dt="2024-03-25T08:24:32.591" v="627" actId="478"/>
          <ac:spMkLst>
            <pc:docMk/>
            <pc:sldMk cId="3587280459" sldId="467"/>
            <ac:spMk id="16" creationId="{37B4C078-4FA2-87EF-0209-4375AE860398}"/>
          </ac:spMkLst>
        </pc:spChg>
        <pc:picChg chg="add del mod">
          <ac:chgData name="Jonas Frei" userId="fb488e48-3284-4342-bfde-09334e06ae42" providerId="ADAL" clId="{A67B06B8-5C0E-49FC-9DD5-1D65410E585C}" dt="2024-03-25T08:21:48.445" v="551"/>
          <ac:picMkLst>
            <pc:docMk/>
            <pc:sldMk cId="3587280459" sldId="467"/>
            <ac:picMk id="10" creationId="{4F7CFE8D-548E-7D36-1362-AFCB10BF61A2}"/>
          </ac:picMkLst>
        </pc:picChg>
        <pc:picChg chg="add mod">
          <ac:chgData name="Jonas Frei" userId="fb488e48-3284-4342-bfde-09334e06ae42" providerId="ADAL" clId="{A67B06B8-5C0E-49FC-9DD5-1D65410E585C}" dt="2024-03-25T08:21:53.262" v="554"/>
          <ac:picMkLst>
            <pc:docMk/>
            <pc:sldMk cId="3587280459" sldId="467"/>
            <ac:picMk id="15" creationId="{254FAB96-BE2D-B4D5-6400-D83BC4B6E873}"/>
          </ac:picMkLst>
        </pc:picChg>
      </pc:sldChg>
      <pc:sldChg chg="addSp delSp modSp new mod modClrScheme chgLayout">
        <pc:chgData name="Jonas Frei" userId="fb488e48-3284-4342-bfde-09334e06ae42" providerId="ADAL" clId="{A67B06B8-5C0E-49FC-9DD5-1D65410E585C}" dt="2024-03-25T09:03:45.129" v="761" actId="20577"/>
        <pc:sldMkLst>
          <pc:docMk/>
          <pc:sldMk cId="2822858956" sldId="468"/>
        </pc:sldMkLst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2" creationId="{1E3F109A-D467-37F6-618B-CCC584E73448}"/>
          </ac:spMkLst>
        </pc:spChg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3" creationId="{E1E48AF7-F9F2-82AA-1F81-6AD4FCAB31E0}"/>
          </ac:spMkLst>
        </pc:spChg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4" creationId="{FAA4D30D-DEAB-BEC5-5883-8485C6FB2E1C}"/>
          </ac:spMkLst>
        </pc:spChg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5" creationId="{45604E29-58CC-DE5A-CCC0-C4B652E42041}"/>
          </ac:spMkLst>
        </pc:spChg>
        <pc:spChg chg="del">
          <ac:chgData name="Jonas Frei" userId="fb488e48-3284-4342-bfde-09334e06ae42" providerId="ADAL" clId="{A67B06B8-5C0E-49FC-9DD5-1D65410E585C}" dt="2024-03-25T08:25:09.090" v="636"/>
          <ac:spMkLst>
            <pc:docMk/>
            <pc:sldMk cId="2822858956" sldId="468"/>
            <ac:spMk id="6" creationId="{152D981F-A7DF-EB55-B366-B849D28A81AA}"/>
          </ac:spMkLst>
        </pc:spChg>
        <pc:spChg chg="del 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7" creationId="{30E3951C-4B49-A580-1D1F-8E8520702DC2}"/>
          </ac:spMkLst>
        </pc:spChg>
        <pc:spChg chg="add mod ord">
          <ac:chgData name="Jonas Frei" userId="fb488e48-3284-4342-bfde-09334e06ae42" providerId="ADAL" clId="{A67B06B8-5C0E-49FC-9DD5-1D65410E585C}" dt="2024-03-25T09:02:58.997" v="663" actId="27636"/>
          <ac:spMkLst>
            <pc:docMk/>
            <pc:sldMk cId="2822858956" sldId="468"/>
            <ac:spMk id="9" creationId="{93475BC9-8AB0-D1E2-452F-C36371D5E26B}"/>
          </ac:spMkLst>
        </pc:spChg>
        <pc:spChg chg="add del mod ord">
          <ac:chgData name="Jonas Frei" userId="fb488e48-3284-4342-bfde-09334e06ae42" providerId="ADAL" clId="{A67B06B8-5C0E-49FC-9DD5-1D65410E585C}" dt="2024-03-25T09:03:01.346" v="665"/>
          <ac:spMkLst>
            <pc:docMk/>
            <pc:sldMk cId="2822858956" sldId="468"/>
            <ac:spMk id="10" creationId="{AD9017D1-8EF0-B7AE-E1A9-C0B39E5B429F}"/>
          </ac:spMkLst>
        </pc:spChg>
        <pc:spChg chg="add mod">
          <ac:chgData name="Jonas Frei" userId="fb488e48-3284-4342-bfde-09334e06ae42" providerId="ADAL" clId="{A67B06B8-5C0E-49FC-9DD5-1D65410E585C}" dt="2024-03-25T09:03:45.129" v="761" actId="20577"/>
          <ac:spMkLst>
            <pc:docMk/>
            <pc:sldMk cId="2822858956" sldId="468"/>
            <ac:spMk id="12" creationId="{D7BF69A2-527C-DF84-E857-6DBDC654BE79}"/>
          </ac:spMkLst>
        </pc:spChg>
        <pc:picChg chg="add del mod ord">
          <ac:chgData name="Jonas Frei" userId="fb488e48-3284-4342-bfde-09334e06ae42" providerId="ADAL" clId="{A67B06B8-5C0E-49FC-9DD5-1D65410E585C}" dt="2024-03-25T09:03:00.815" v="664" actId="21"/>
          <ac:picMkLst>
            <pc:docMk/>
            <pc:sldMk cId="2822858956" sldId="468"/>
            <ac:picMk id="8" creationId="{538DA847-6D13-C9B0-B036-3BC6F62598F2}"/>
          </ac:picMkLst>
        </pc:picChg>
        <pc:picChg chg="add mod">
          <ac:chgData name="Jonas Frei" userId="fb488e48-3284-4342-bfde-09334e06ae42" providerId="ADAL" clId="{A67B06B8-5C0E-49FC-9DD5-1D65410E585C}" dt="2024-03-25T09:03:01.346" v="665"/>
          <ac:picMkLst>
            <pc:docMk/>
            <pc:sldMk cId="2822858956" sldId="468"/>
            <ac:picMk id="13" creationId="{B837DD48-B55B-628F-EA26-0564510598CF}"/>
          </ac:picMkLst>
        </pc:picChg>
      </pc:sldChg>
      <pc:sldChg chg="addSp delSp modSp add mod modAnim chgLayout">
        <pc:chgData name="Jonas Frei" userId="fb488e48-3284-4342-bfde-09334e06ae42" providerId="ADAL" clId="{A67B06B8-5C0E-49FC-9DD5-1D65410E585C}" dt="2024-03-25T13:18:06.499" v="1295"/>
        <pc:sldMkLst>
          <pc:docMk/>
          <pc:sldMk cId="3749842885" sldId="469"/>
        </pc:sldMkLst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2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3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4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5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6" creationId="{00000000-0000-0000-0000-000000000000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7" creationId="{2FC4CFA4-2989-9647-42D6-28B524EB9511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8" creationId="{2F14E9D0-FE50-7A43-61D8-87816CCA5313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9" creationId="{F9AA723B-59DB-F296-1F5B-9184EFFAF588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1" creationId="{DD052931-7E91-94D6-334E-7908A05B3627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2" creationId="{C3ACE539-6832-7839-5B3A-1A1BBE7EEDBC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3" creationId="{013CD3AE-E5BE-1996-2AC5-B1C63F2C4276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4" creationId="{274EFDDC-F687-DAD4-1B3B-FC1EFC97D17C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5" creationId="{18208791-884D-D415-F1E1-76A2AC86A2BB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6" creationId="{35409B53-4527-2876-BAB5-1434959CC0CA}"/>
          </ac:spMkLst>
        </pc:spChg>
        <pc:spChg chg="del 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7" creationId="{A9286844-B622-4E1F-8FE0-2131E53219FE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8" creationId="{2F9763EC-B868-5388-874B-CA8C2078A905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9" creationId="{65A44F27-EBD8-4D67-25B8-6E725FC5905A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20" creationId="{511A7F19-F644-D323-B47E-AD8249C9C094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21" creationId="{C323F2C9-DE77-E1D1-44DA-3593327D3C0E}"/>
          </ac:spMkLst>
        </pc:spChg>
        <pc:spChg chg="add mod ord">
          <ac:chgData name="Jonas Frei" userId="fb488e48-3284-4342-bfde-09334e06ae42" providerId="ADAL" clId="{A67B06B8-5C0E-49FC-9DD5-1D65410E585C}" dt="2024-03-25T13:17:42.600" v="1291" actId="27636"/>
          <ac:spMkLst>
            <pc:docMk/>
            <pc:sldMk cId="3749842885" sldId="469"/>
            <ac:spMk id="22" creationId="{AD2AF7A7-1F63-8AF1-E7A2-9E22CEAA45B1}"/>
          </ac:spMkLst>
        </pc:spChg>
        <pc:picChg chg="mod ord">
          <ac:chgData name="Jonas Frei" userId="fb488e48-3284-4342-bfde-09334e06ae42" providerId="ADAL" clId="{A67B06B8-5C0E-49FC-9DD5-1D65410E585C}" dt="2024-03-25T13:17:42.564" v="1290" actId="6264"/>
          <ac:picMkLst>
            <pc:docMk/>
            <pc:sldMk cId="3749842885" sldId="469"/>
            <ac:picMk id="10" creationId="{07E2F89B-6E7E-4E9D-89A7-EEC016DA2959}"/>
          </ac:picMkLst>
        </pc:picChg>
      </pc:sldChg>
      <pc:sldChg chg="addSp delSp modSp add mod modAnim chgLayout">
        <pc:chgData name="Jonas Frei" userId="fb488e48-3284-4342-bfde-09334e06ae42" providerId="ADAL" clId="{A67B06B8-5C0E-49FC-9DD5-1D65410E585C}" dt="2024-03-25T13:19:45.112" v="1305"/>
        <pc:sldMkLst>
          <pc:docMk/>
          <pc:sldMk cId="3583504971" sldId="625"/>
        </pc:sldMkLst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2" creationId="{AD296961-7A31-2A27-DD30-D51A6AB9EA30}"/>
          </ac:spMkLst>
        </pc:spChg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3" creationId="{F7A0F872-9DFE-152A-FFFF-51A90D90B299}"/>
          </ac:spMkLst>
        </pc:spChg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4" creationId="{C8BACDC2-F879-BCCA-AE72-68F001CD82FF}"/>
          </ac:spMkLst>
        </pc:spChg>
        <pc:spChg chg="mod ord">
          <ac:chgData name="Jonas Frei" userId="fb488e48-3284-4342-bfde-09334e06ae42" providerId="ADAL" clId="{A67B06B8-5C0E-49FC-9DD5-1D65410E585C}" dt="2024-03-25T13:17:50.383" v="1293" actId="113"/>
          <ac:spMkLst>
            <pc:docMk/>
            <pc:sldMk cId="3583504971" sldId="625"/>
            <ac:spMk id="5" creationId="{F2A237B2-D918-2057-BD54-34D5F957704C}"/>
          </ac:spMkLst>
        </pc:spChg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6" creationId="{1FD40D72-FC13-CE45-D737-CD799A57E5CC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8" creationId="{1D04B7E1-ACBE-BEC4-D1AB-B80DF5242E53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9" creationId="{8612696D-1DFC-A510-0B05-7AECC38CFBB2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10" creationId="{7BEB16D6-ABC7-B8D0-6980-5653B6D011A9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11" creationId="{7F44F193-886C-955A-2069-EB49AA31D57B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12" creationId="{0DABE84E-5E75-F7F1-D7F6-94816C361EA2}"/>
          </ac:spMkLst>
        </pc:spChg>
        <pc:spChg chg="add mod ord">
          <ac:chgData name="Jonas Frei" userId="fb488e48-3284-4342-bfde-09334e06ae42" providerId="ADAL" clId="{A67B06B8-5C0E-49FC-9DD5-1D65410E585C}" dt="2024-03-25T13:16:41.380" v="1269" actId="27636"/>
          <ac:spMkLst>
            <pc:docMk/>
            <pc:sldMk cId="3583504971" sldId="625"/>
            <ac:spMk id="13" creationId="{B935F46E-7F1A-5159-661E-B9AA42B5EF97}"/>
          </ac:spMkLst>
        </pc:spChg>
        <pc:spChg chg="add mod">
          <ac:chgData name="Jonas Frei" userId="fb488e48-3284-4342-bfde-09334e06ae42" providerId="ADAL" clId="{A67B06B8-5C0E-49FC-9DD5-1D65410E585C}" dt="2024-03-25T13:18:54.364" v="1300" actId="208"/>
          <ac:spMkLst>
            <pc:docMk/>
            <pc:sldMk cId="3583504971" sldId="625"/>
            <ac:spMk id="14" creationId="{83A02A3A-AC22-4AD6-F3BC-712BBB4A950B}"/>
          </ac:spMkLst>
        </pc:spChg>
        <pc:picChg chg="mod">
          <ac:chgData name="Jonas Frei" userId="fb488e48-3284-4342-bfde-09334e06ae42" providerId="ADAL" clId="{A67B06B8-5C0E-49FC-9DD5-1D65410E585C}" dt="2024-03-25T13:17:17.815" v="1284" actId="1076"/>
          <ac:picMkLst>
            <pc:docMk/>
            <pc:sldMk cId="3583504971" sldId="625"/>
            <ac:picMk id="7" creationId="{BD8CA6B1-6A5C-3D98-6393-1961C1861D4A}"/>
          </ac:picMkLst>
        </pc:picChg>
      </pc:sldChg>
      <pc:sldChg chg="addSp delSp modSp add mod delAnim modAnim chgLayout">
        <pc:chgData name="Jonas Frei" userId="fb488e48-3284-4342-bfde-09334e06ae42" providerId="ADAL" clId="{A67B06B8-5C0E-49FC-9DD5-1D65410E585C}" dt="2024-03-25T14:25:27.278" v="2234"/>
        <pc:sldMkLst>
          <pc:docMk/>
          <pc:sldMk cId="4056607390" sldId="626"/>
        </pc:sldMkLst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2" creationId="{A0BCFD08-2355-4E2B-8D7B-B913DE65CA68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3" creationId="{B5C5E10D-CE63-42D3-AC6D-8C71188B00B0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4" creationId="{82046715-C31D-4DC9-86AA-C08D42575C72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5" creationId="{4D5CB9C4-78EB-4E62-8EFB-67AF34D216BF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8" creationId="{47A0C90C-5E3E-804B-D71B-C2B1E5707ABA}"/>
          </ac:spMkLst>
        </pc:spChg>
        <pc:spChg chg="del">
          <ac:chgData name="Jonas Frei" userId="fb488e48-3284-4342-bfde-09334e06ae42" providerId="ADAL" clId="{A67B06B8-5C0E-49FC-9DD5-1D65410E585C}" dt="2024-03-25T09:09:32.200" v="844" actId="478"/>
          <ac:spMkLst>
            <pc:docMk/>
            <pc:sldMk cId="4056607390" sldId="626"/>
            <ac:spMk id="9" creationId="{CB10EE47-6C46-37D8-3D0C-59070CE1B9B4}"/>
          </ac:spMkLst>
        </pc:spChg>
        <pc:spChg chg="del">
          <ac:chgData name="Jonas Frei" userId="fb488e48-3284-4342-bfde-09334e06ae42" providerId="ADAL" clId="{A67B06B8-5C0E-49FC-9DD5-1D65410E585C}" dt="2024-03-25T09:09:33.288" v="845" actId="478"/>
          <ac:spMkLst>
            <pc:docMk/>
            <pc:sldMk cId="4056607390" sldId="626"/>
            <ac:spMk id="10" creationId="{0A4FEB09-333A-49B3-DF59-510DC4A6C090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3" creationId="{FCB5ED7C-83D4-E414-F3E6-6E504F9BC26B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4" creationId="{73869A75-94E4-4273-A160-CFB7F90009A5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5" creationId="{5E49A9E5-3155-5ABF-3D16-8764A8F273A0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7" creationId="{EDF11EF7-FF72-53B8-CC28-7BBD454A77C1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8" creationId="{EFE56479-0A81-E842-EACA-6816F6CA8E44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9" creationId="{4DA61BD3-63A4-213D-913A-DA3A25DCAFFB}"/>
          </ac:spMkLst>
        </pc:spChg>
        <pc:spChg chg="add del 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20" creationId="{393902F1-8E09-4C71-3741-FF0DB5CBC0AE}"/>
          </ac:spMkLst>
        </pc:spChg>
        <pc:graphicFrameChg chg="mod ord">
          <ac:chgData name="Jonas Frei" userId="fb488e48-3284-4342-bfde-09334e06ae42" providerId="ADAL" clId="{A67B06B8-5C0E-49FC-9DD5-1D65410E585C}" dt="2024-03-25T13:20:21.189" v="1311" actId="6264"/>
          <ac:graphicFrameMkLst>
            <pc:docMk/>
            <pc:sldMk cId="4056607390" sldId="626"/>
            <ac:graphicFrameMk id="16" creationId="{81959851-CDBB-4E15-8BFB-C7E9A4C110F8}"/>
          </ac:graphicFrameMkLst>
        </pc:graphicFrameChg>
        <pc:picChg chg="del">
          <ac:chgData name="Jonas Frei" userId="fb488e48-3284-4342-bfde-09334e06ae42" providerId="ADAL" clId="{A67B06B8-5C0E-49FC-9DD5-1D65410E585C}" dt="2024-03-25T09:11:02.886" v="852" actId="478"/>
          <ac:picMkLst>
            <pc:docMk/>
            <pc:sldMk cId="4056607390" sldId="626"/>
            <ac:picMk id="6" creationId="{7258D5CD-E6D6-9FFE-31CD-13BFD787DF29}"/>
          </ac:picMkLst>
        </pc:picChg>
        <pc:picChg chg="add del mod">
          <ac:chgData name="Jonas Frei" userId="fb488e48-3284-4342-bfde-09334e06ae42" providerId="ADAL" clId="{A67B06B8-5C0E-49FC-9DD5-1D65410E585C}" dt="2024-03-25T14:25:26.404" v="2233" actId="478"/>
          <ac:picMkLst>
            <pc:docMk/>
            <pc:sldMk cId="4056607390" sldId="626"/>
            <ac:picMk id="7" creationId="{8B98A7A0-1169-41D4-6527-082C2EDEE1BD}"/>
          </ac:picMkLst>
        </pc:picChg>
        <pc:picChg chg="add mod">
          <ac:chgData name="Jonas Frei" userId="fb488e48-3284-4342-bfde-09334e06ae42" providerId="ADAL" clId="{A67B06B8-5C0E-49FC-9DD5-1D65410E585C}" dt="2024-03-25T14:25:27.278" v="2234"/>
          <ac:picMkLst>
            <pc:docMk/>
            <pc:sldMk cId="4056607390" sldId="626"/>
            <ac:picMk id="21" creationId="{C40C22D9-B219-EC48-2CA0-289D5AE24D2C}"/>
          </ac:picMkLst>
        </pc:picChg>
      </pc:sldChg>
      <pc:sldChg chg="modSp add del mod">
        <pc:chgData name="Jonas Frei" userId="fb488e48-3284-4342-bfde-09334e06ae42" providerId="ADAL" clId="{A67B06B8-5C0E-49FC-9DD5-1D65410E585C}" dt="2024-03-25T12:45:28.710" v="995" actId="47"/>
        <pc:sldMkLst>
          <pc:docMk/>
          <pc:sldMk cId="1747809108" sldId="627"/>
        </pc:sldMkLst>
        <pc:spChg chg="mod">
          <ac:chgData name="Jonas Frei" userId="fb488e48-3284-4342-bfde-09334e06ae42" providerId="ADAL" clId="{A67B06B8-5C0E-49FC-9DD5-1D65410E585C}" dt="2024-03-25T08:33:37.338" v="642" actId="27636"/>
          <ac:spMkLst>
            <pc:docMk/>
            <pc:sldMk cId="1747809108" sldId="627"/>
            <ac:spMk id="6" creationId="{6754DDA6-9E75-4B90-BB33-F28DAA2967A4}"/>
          </ac:spMkLst>
        </pc:spChg>
        <pc:spChg chg="mod">
          <ac:chgData name="Jonas Frei" userId="fb488e48-3284-4342-bfde-09334e06ae42" providerId="ADAL" clId="{A67B06B8-5C0E-49FC-9DD5-1D65410E585C}" dt="2024-03-25T12:33:40.529" v="855" actId="20577"/>
          <ac:spMkLst>
            <pc:docMk/>
            <pc:sldMk cId="1747809108" sldId="627"/>
            <ac:spMk id="7" creationId="{EB613196-CBB9-43D7-95EE-5D0A1E3D3323}"/>
          </ac:spMkLst>
        </pc:spChg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3095234790" sldId="628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095234790" sldId="628"/>
            <ac:spMk id="17" creationId="{A9286844-B622-4E1F-8FE0-2131E53219FE}"/>
          </ac:spMkLst>
        </pc:spChg>
      </pc:sldChg>
      <pc:sldChg chg="addSp delSp modSp add mod delAnim modAnim chgLayout">
        <pc:chgData name="Jonas Frei" userId="fb488e48-3284-4342-bfde-09334e06ae42" providerId="ADAL" clId="{A67B06B8-5C0E-49FC-9DD5-1D65410E585C}" dt="2024-03-25T13:21:49.417" v="1328" actId="1035"/>
        <pc:sldMkLst>
          <pc:docMk/>
          <pc:sldMk cId="3950501259" sldId="628"/>
        </pc:sldMkLst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2" creationId="{A0BCFD08-2355-4E2B-8D7B-B913DE65CA68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3" creationId="{B5C5E10D-CE63-42D3-AC6D-8C71188B00B0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4" creationId="{82046715-C31D-4DC9-86AA-C08D42575C72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5" creationId="{4D5CB9C4-78EB-4E62-8EFB-67AF34D216BF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7" creationId="{F4E6E8D9-B9A6-E41D-E19F-8A8574E3E03F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8" creationId="{9FDEB1DD-C349-7FD6-1CE9-D943A941578F}"/>
          </ac:spMkLst>
        </pc:spChg>
        <pc:spChg chg="mod">
          <ac:chgData name="Jonas Frei" userId="fb488e48-3284-4342-bfde-09334e06ae42" providerId="ADAL" clId="{A67B06B8-5C0E-49FC-9DD5-1D65410E585C}" dt="2024-03-25T13:21:45.074" v="1323" actId="1076"/>
          <ac:spMkLst>
            <pc:docMk/>
            <pc:sldMk cId="3950501259" sldId="628"/>
            <ac:spMk id="9" creationId="{CB10EE47-6C46-37D8-3D0C-59070CE1B9B4}"/>
          </ac:spMkLst>
        </pc:spChg>
        <pc:spChg chg="mod">
          <ac:chgData name="Jonas Frei" userId="fb488e48-3284-4342-bfde-09334e06ae42" providerId="ADAL" clId="{A67B06B8-5C0E-49FC-9DD5-1D65410E585C}" dt="2024-03-25T13:21:49.417" v="1328" actId="1035"/>
          <ac:spMkLst>
            <pc:docMk/>
            <pc:sldMk cId="3950501259" sldId="628"/>
            <ac:spMk id="10" creationId="{0A4FEB09-333A-49B3-DF59-510DC4A6C090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3" creationId="{D1EFF59A-2EBE-ABA9-4290-77C11268B35D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4" creationId="{73869A75-94E4-4273-A160-CFB7F90009A5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5" creationId="{7CDBED96-C467-E67B-01A3-0538B8E05AF9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7" creationId="{6FB18876-B590-ADEB-7427-8A1C021C8328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8" creationId="{6E894AA2-E596-672B-13FA-19AB8368A6C9}"/>
          </ac:spMkLst>
        </pc:spChg>
        <pc:spChg chg="add mod ord">
          <ac:chgData name="Jonas Frei" userId="fb488e48-3284-4342-bfde-09334e06ae42" providerId="ADAL" clId="{A67B06B8-5C0E-49FC-9DD5-1D65410E585C}" dt="2024-03-25T13:20:31.122" v="1314" actId="27636"/>
          <ac:spMkLst>
            <pc:docMk/>
            <pc:sldMk cId="3950501259" sldId="628"/>
            <ac:spMk id="19" creationId="{AC97A056-C3AB-23A6-51FF-47E86E48CAC0}"/>
          </ac:spMkLst>
        </pc:spChg>
        <pc:graphicFrameChg chg="mod ord">
          <ac:chgData name="Jonas Frei" userId="fb488e48-3284-4342-bfde-09334e06ae42" providerId="ADAL" clId="{A67B06B8-5C0E-49FC-9DD5-1D65410E585C}" dt="2024-03-25T13:20:31.008" v="1313" actId="6264"/>
          <ac:graphicFrameMkLst>
            <pc:docMk/>
            <pc:sldMk cId="3950501259" sldId="628"/>
            <ac:graphicFrameMk id="16" creationId="{81959851-CDBB-4E15-8BFB-C7E9A4C110F8}"/>
          </ac:graphicFrameMkLst>
        </pc:graphicFrameChg>
        <pc:picChg chg="mod">
          <ac:chgData name="Jonas Frei" userId="fb488e48-3284-4342-bfde-09334e06ae42" providerId="ADAL" clId="{A67B06B8-5C0E-49FC-9DD5-1D65410E585C}" dt="2024-03-25T13:21:38.503" v="1322" actId="27636"/>
          <ac:picMkLst>
            <pc:docMk/>
            <pc:sldMk cId="3950501259" sldId="628"/>
            <ac:picMk id="6" creationId="{7258D5CD-E6D6-9FFE-31CD-13BFD787DF29}"/>
          </ac:picMkLst>
        </pc:picChg>
        <pc:picChg chg="del">
          <ac:chgData name="Jonas Frei" userId="fb488e48-3284-4342-bfde-09334e06ae42" providerId="ADAL" clId="{A67B06B8-5C0E-49FC-9DD5-1D65410E585C}" dt="2024-03-25T09:09:49.784" v="847" actId="478"/>
          <ac:picMkLst>
            <pc:docMk/>
            <pc:sldMk cId="3950501259" sldId="628"/>
            <ac:picMk id="11" creationId="{8D309C8C-7FF2-26BB-8261-48EDE87CF594}"/>
          </ac:picMkLst>
        </pc:picChg>
        <pc:picChg chg="del">
          <ac:chgData name="Jonas Frei" userId="fb488e48-3284-4342-bfde-09334e06ae42" providerId="ADAL" clId="{A67B06B8-5C0E-49FC-9DD5-1D65410E585C}" dt="2024-03-25T09:09:35.785" v="846" actId="478"/>
          <ac:picMkLst>
            <pc:docMk/>
            <pc:sldMk cId="3950501259" sldId="628"/>
            <ac:picMk id="12" creationId="{68C13550-ED51-EA62-81D2-14D08804561D}"/>
          </ac:picMkLst>
        </pc:picChg>
      </pc:sldChg>
      <pc:sldChg chg="addSp delSp modSp add mod ord modAnim">
        <pc:chgData name="Jonas Frei" userId="fb488e48-3284-4342-bfde-09334e06ae42" providerId="ADAL" clId="{A67B06B8-5C0E-49FC-9DD5-1D65410E585C}" dt="2024-03-25T13:20:00.488" v="1306" actId="6549"/>
        <pc:sldMkLst>
          <pc:docMk/>
          <pc:sldMk cId="1856979397" sldId="629"/>
        </pc:sldMkLst>
        <pc:spChg chg="mod">
          <ac:chgData name="Jonas Frei" userId="fb488e48-3284-4342-bfde-09334e06ae42" providerId="ADAL" clId="{A67B06B8-5C0E-49FC-9DD5-1D65410E585C}" dt="2024-03-25T13:20:00.488" v="1306" actId="6549"/>
          <ac:spMkLst>
            <pc:docMk/>
            <pc:sldMk cId="1856979397" sldId="629"/>
            <ac:spMk id="6" creationId="{6754DDA6-9E75-4B90-BB33-F28DAA2967A4}"/>
          </ac:spMkLst>
        </pc:spChg>
        <pc:spChg chg="add del mod">
          <ac:chgData name="Jonas Frei" userId="fb488e48-3284-4342-bfde-09334e06ae42" providerId="ADAL" clId="{A67B06B8-5C0E-49FC-9DD5-1D65410E585C}" dt="2024-03-25T12:37:20.297" v="858"/>
          <ac:spMkLst>
            <pc:docMk/>
            <pc:sldMk cId="1856979397" sldId="629"/>
            <ac:spMk id="9" creationId="{D51ECAF9-0511-72B6-74DD-1A24A162A0C6}"/>
          </ac:spMkLst>
        </pc:spChg>
        <pc:spChg chg="add mod">
          <ac:chgData name="Jonas Frei" userId="fb488e48-3284-4342-bfde-09334e06ae42" providerId="ADAL" clId="{A67B06B8-5C0E-49FC-9DD5-1D65410E585C}" dt="2024-03-25T12:40:11.134" v="918" actId="20577"/>
          <ac:spMkLst>
            <pc:docMk/>
            <pc:sldMk cId="1856979397" sldId="629"/>
            <ac:spMk id="19" creationId="{3DDF9F26-CF2A-17C6-1513-9D1C3EC95433}"/>
          </ac:spMkLst>
        </pc:spChg>
        <pc:spChg chg="add mod">
          <ac:chgData name="Jonas Frei" userId="fb488e48-3284-4342-bfde-09334e06ae42" providerId="ADAL" clId="{A67B06B8-5C0E-49FC-9DD5-1D65410E585C}" dt="2024-03-25T12:40:17.033" v="919" actId="1076"/>
          <ac:spMkLst>
            <pc:docMk/>
            <pc:sldMk cId="1856979397" sldId="629"/>
            <ac:spMk id="20" creationId="{74556192-E716-6CD0-D396-FEE3349A9483}"/>
          </ac:spMkLst>
        </pc:spChg>
        <pc:spChg chg="add mod">
          <ac:chgData name="Jonas Frei" userId="fb488e48-3284-4342-bfde-09334e06ae42" providerId="ADAL" clId="{A67B06B8-5C0E-49FC-9DD5-1D65410E585C}" dt="2024-03-25T12:44:08.881" v="987"/>
          <ac:spMkLst>
            <pc:docMk/>
            <pc:sldMk cId="1856979397" sldId="629"/>
            <ac:spMk id="23" creationId="{1B0972B5-807D-74C5-2ACD-089758EF5865}"/>
          </ac:spMkLst>
        </pc:spChg>
        <pc:spChg chg="add mod">
          <ac:chgData name="Jonas Frei" userId="fb488e48-3284-4342-bfde-09334e06ae42" providerId="ADAL" clId="{A67B06B8-5C0E-49FC-9DD5-1D65410E585C}" dt="2024-03-25T12:43:56.413" v="986" actId="1076"/>
          <ac:spMkLst>
            <pc:docMk/>
            <pc:sldMk cId="1856979397" sldId="629"/>
            <ac:spMk id="24" creationId="{AE85EB34-6602-77B8-4BBF-1BC3777B18F2}"/>
          </ac:spMkLst>
        </pc:spChg>
        <pc:spChg chg="add mod">
          <ac:chgData name="Jonas Frei" userId="fb488e48-3284-4342-bfde-09334e06ae42" providerId="ADAL" clId="{A67B06B8-5C0E-49FC-9DD5-1D65410E585C}" dt="2024-03-25T12:43:40.385" v="968" actId="1076"/>
          <ac:spMkLst>
            <pc:docMk/>
            <pc:sldMk cId="1856979397" sldId="629"/>
            <ac:spMk id="29" creationId="{EE8B529C-53A5-3470-7FA3-87EB06AFFADB}"/>
          </ac:spMkLst>
        </pc:spChg>
        <pc:spChg chg="add mod">
          <ac:chgData name="Jonas Frei" userId="fb488e48-3284-4342-bfde-09334e06ae42" providerId="ADAL" clId="{A67B06B8-5C0E-49FC-9DD5-1D65410E585C}" dt="2024-03-25T12:43:49.640" v="985" actId="27636"/>
          <ac:spMkLst>
            <pc:docMk/>
            <pc:sldMk cId="1856979397" sldId="629"/>
            <ac:spMk id="30" creationId="{27A9F389-3FE7-7EE4-D5B7-7B88F68DD04A}"/>
          </ac:spMkLst>
        </pc:spChg>
        <pc:graphicFrameChg chg="add mod">
          <ac:chgData name="Jonas Frei" userId="fb488e48-3284-4342-bfde-09334e06ae42" providerId="ADAL" clId="{A67B06B8-5C0E-49FC-9DD5-1D65410E585C}" dt="2024-03-25T12:41:01.074" v="926" actId="1076"/>
          <ac:graphicFrameMkLst>
            <pc:docMk/>
            <pc:sldMk cId="1856979397" sldId="629"/>
            <ac:graphicFrameMk id="10" creationId="{D8DAD681-1D73-C528-BE50-A1251EDEBBBF}"/>
          </ac:graphicFrameMkLst>
        </pc:graphicFrameChg>
        <pc:graphicFrameChg chg="del">
          <ac:chgData name="Jonas Frei" userId="fb488e48-3284-4342-bfde-09334e06ae42" providerId="ADAL" clId="{A67B06B8-5C0E-49FC-9DD5-1D65410E585C}" dt="2024-03-25T12:37:18.587" v="857" actId="478"/>
          <ac:graphicFrameMkLst>
            <pc:docMk/>
            <pc:sldMk cId="1856979397" sldId="629"/>
            <ac:graphicFrameMk id="13" creationId="{FF1FEDF6-805B-41CF-959D-59E438B42D75}"/>
          </ac:graphicFrameMkLst>
        </pc:graphicFrameChg>
        <pc:cxnChg chg="add mod">
          <ac:chgData name="Jonas Frei" userId="fb488e48-3284-4342-bfde-09334e06ae42" providerId="ADAL" clId="{A67B06B8-5C0E-49FC-9DD5-1D65410E585C}" dt="2024-03-25T12:39:18.991" v="901" actId="14100"/>
          <ac:cxnSpMkLst>
            <pc:docMk/>
            <pc:sldMk cId="1856979397" sldId="629"/>
            <ac:cxnSpMk id="12" creationId="{1A768450-5B12-2EC8-861D-9A525087C2AC}"/>
          </ac:cxnSpMkLst>
        </pc:cxnChg>
        <pc:cxnChg chg="add mod">
          <ac:chgData name="Jonas Frei" userId="fb488e48-3284-4342-bfde-09334e06ae42" providerId="ADAL" clId="{A67B06B8-5C0E-49FC-9DD5-1D65410E585C}" dt="2024-03-25T12:39:23.361" v="903" actId="14100"/>
          <ac:cxnSpMkLst>
            <pc:docMk/>
            <pc:sldMk cId="1856979397" sldId="629"/>
            <ac:cxnSpMk id="15" creationId="{CF6CE2D4-D489-43A9-B348-2EE16347284F}"/>
          </ac:cxnSpMkLst>
        </pc:cxnChg>
        <pc:cxnChg chg="add mod">
          <ac:chgData name="Jonas Frei" userId="fb488e48-3284-4342-bfde-09334e06ae42" providerId="ADAL" clId="{A67B06B8-5C0E-49FC-9DD5-1D65410E585C}" dt="2024-03-25T12:40:40.253" v="923" actId="14100"/>
          <ac:cxnSpMkLst>
            <pc:docMk/>
            <pc:sldMk cId="1856979397" sldId="629"/>
            <ac:cxnSpMk id="21" creationId="{DEEB449F-393D-F2FE-7C28-AFB62F263BC6}"/>
          </ac:cxnSpMkLst>
        </pc:cxnChg>
        <pc:cxnChg chg="add mod">
          <ac:chgData name="Jonas Frei" userId="fb488e48-3284-4342-bfde-09334e06ae42" providerId="ADAL" clId="{A67B06B8-5C0E-49FC-9DD5-1D65410E585C}" dt="2024-03-25T12:43:18.601" v="960" actId="14100"/>
          <ac:cxnSpMkLst>
            <pc:docMk/>
            <pc:sldMk cId="1856979397" sldId="629"/>
            <ac:cxnSpMk id="25" creationId="{1E1DB079-0AD2-EBCB-E549-868A07D1399B}"/>
          </ac:cxnSpMkLst>
        </pc:cxnChg>
        <pc:cxnChg chg="add mod">
          <ac:chgData name="Jonas Frei" userId="fb488e48-3284-4342-bfde-09334e06ae42" providerId="ADAL" clId="{A67B06B8-5C0E-49FC-9DD5-1D65410E585C}" dt="2024-03-25T12:43:26.167" v="963" actId="14100"/>
          <ac:cxnSpMkLst>
            <pc:docMk/>
            <pc:sldMk cId="1856979397" sldId="629"/>
            <ac:cxnSpMk id="27" creationId="{83932C55-3286-9B2D-39F9-F3092A0185A8}"/>
          </ac:cxnSpMkLst>
        </pc:cxnChg>
      </pc:sldChg>
      <pc:sldChg chg="add del">
        <pc:chgData name="Jonas Frei" userId="fb488e48-3284-4342-bfde-09334e06ae42" providerId="ADAL" clId="{A67B06B8-5C0E-49FC-9DD5-1D65410E585C}" dt="2024-03-25T08:36:42.424" v="658"/>
        <pc:sldMkLst>
          <pc:docMk/>
          <pc:sldMk cId="4056294300" sldId="629"/>
        </pc:sldMkLst>
      </pc:sldChg>
      <pc:sldChg chg="add del">
        <pc:chgData name="Jonas Frei" userId="fb488e48-3284-4342-bfde-09334e06ae42" providerId="ADAL" clId="{A67B06B8-5C0E-49FC-9DD5-1D65410E585C}" dt="2024-03-25T08:36:42.424" v="658"/>
        <pc:sldMkLst>
          <pc:docMk/>
          <pc:sldMk cId="697334099" sldId="630"/>
        </pc:sldMkLst>
      </pc:sldChg>
      <pc:sldChg chg="add del">
        <pc:chgData name="Jonas Frei" userId="fb488e48-3284-4342-bfde-09334e06ae42" providerId="ADAL" clId="{A67B06B8-5C0E-49FC-9DD5-1D65410E585C}" dt="2024-03-25T13:13:09.252" v="1214" actId="47"/>
        <pc:sldMkLst>
          <pc:docMk/>
          <pc:sldMk cId="1822337923" sldId="630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3219441500" sldId="631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219441500" sldId="631"/>
            <ac:spMk id="6" creationId="{6754DDA6-9E75-4B90-BB33-F28DAA2967A4}"/>
          </ac:spMkLst>
        </pc:spChg>
      </pc:sldChg>
      <pc:sldChg chg="addSp delSp modSp add mod delAnim modAnim">
        <pc:chgData name="Jonas Frei" userId="fb488e48-3284-4342-bfde-09334e06ae42" providerId="ADAL" clId="{A67B06B8-5C0E-49FC-9DD5-1D65410E585C}" dt="2024-03-25T13:23:14.538" v="1342" actId="6549"/>
        <pc:sldMkLst>
          <pc:docMk/>
          <pc:sldMk cId="3344685017" sldId="631"/>
        </pc:sldMkLst>
        <pc:spChg chg="mod">
          <ac:chgData name="Jonas Frei" userId="fb488e48-3284-4342-bfde-09334e06ae42" providerId="ADAL" clId="{A67B06B8-5C0E-49FC-9DD5-1D65410E585C}" dt="2024-03-25T13:23:14.538" v="1342" actId="6549"/>
          <ac:spMkLst>
            <pc:docMk/>
            <pc:sldMk cId="3344685017" sldId="631"/>
            <ac:spMk id="6" creationId="{24C36D37-CC83-42BE-B557-3265A374D6E4}"/>
          </ac:spMkLst>
        </pc:spChg>
        <pc:spChg chg="mod">
          <ac:chgData name="Jonas Frei" userId="fb488e48-3284-4342-bfde-09334e06ae42" providerId="ADAL" clId="{A67B06B8-5C0E-49FC-9DD5-1D65410E585C}" dt="2024-03-25T13:12:39.275" v="1213" actId="404"/>
          <ac:spMkLst>
            <pc:docMk/>
            <pc:sldMk cId="3344685017" sldId="631"/>
            <ac:spMk id="7" creationId="{AB25F7A0-37CA-4707-AFE7-BD2FA560504C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9" creationId="{F8F9A86D-152C-D270-F0DC-60F4CD32E5D5}"/>
          </ac:spMkLst>
        </pc:spChg>
        <pc:spChg chg="mod">
          <ac:chgData name="Jonas Frei" userId="fb488e48-3284-4342-bfde-09334e06ae42" providerId="ADAL" clId="{A67B06B8-5C0E-49FC-9DD5-1D65410E585C}" dt="2024-03-25T13:11:58.012" v="1204" actId="1076"/>
          <ac:spMkLst>
            <pc:docMk/>
            <pc:sldMk cId="3344685017" sldId="631"/>
            <ac:spMk id="14" creationId="{93B8B4CC-B841-4618-BF4F-7C5925B32F5C}"/>
          </ac:spMkLst>
        </pc:spChg>
        <pc:spChg chg="mod">
          <ac:chgData name="Jonas Frei" userId="fb488e48-3284-4342-bfde-09334e06ae42" providerId="ADAL" clId="{A67B06B8-5C0E-49FC-9DD5-1D65410E585C}" dt="2024-03-25T13:11:18.552" v="1197" actId="207"/>
          <ac:spMkLst>
            <pc:docMk/>
            <pc:sldMk cId="3344685017" sldId="631"/>
            <ac:spMk id="17" creationId="{870FDE9D-A292-4FB4-B161-2CB26096D370}"/>
          </ac:spMkLst>
        </pc:spChg>
        <pc:spChg chg="mod">
          <ac:chgData name="Jonas Frei" userId="fb488e48-3284-4342-bfde-09334e06ae42" providerId="ADAL" clId="{A67B06B8-5C0E-49FC-9DD5-1D65410E585C}" dt="2024-03-25T13:11:13.485" v="1196" actId="207"/>
          <ac:spMkLst>
            <pc:docMk/>
            <pc:sldMk cId="3344685017" sldId="631"/>
            <ac:spMk id="18" creationId="{47F2AB9E-4281-4717-A2C4-E9ECF381EEF3}"/>
          </ac:spMkLst>
        </pc:spChg>
        <pc:spChg chg="mod">
          <ac:chgData name="Jonas Frei" userId="fb488e48-3284-4342-bfde-09334e06ae42" providerId="ADAL" clId="{A67B06B8-5C0E-49FC-9DD5-1D65410E585C}" dt="2024-03-25T13:12:01.464" v="1205" actId="1076"/>
          <ac:spMkLst>
            <pc:docMk/>
            <pc:sldMk cId="3344685017" sldId="631"/>
            <ac:spMk id="28" creationId="{6EC1C6F2-6EED-488A-BCD0-E8E2BF13B105}"/>
          </ac:spMkLst>
        </pc:spChg>
        <pc:spChg chg="mod">
          <ac:chgData name="Jonas Frei" userId="fb488e48-3284-4342-bfde-09334e06ae42" providerId="ADAL" clId="{A67B06B8-5C0E-49FC-9DD5-1D65410E585C}" dt="2024-03-25T13:11:46.830" v="1202" actId="207"/>
          <ac:spMkLst>
            <pc:docMk/>
            <pc:sldMk cId="3344685017" sldId="631"/>
            <ac:spMk id="29" creationId="{89B46885-9295-4B19-91F9-338928BCD746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35" creationId="{6A0F86FD-276A-F563-882B-B306D1705750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36" creationId="{812F8AED-1172-D6EB-8281-1027955315B9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38" creationId="{FCB069D2-03E3-5C35-94F5-B9D96BAE6C35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42" creationId="{AA8486C4-46A5-EED2-4F8D-6BAAF1A5FDFA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43" creationId="{1EA67B7D-3169-AB91-D108-92563C8B6372}"/>
          </ac:spMkLst>
        </pc:spChg>
        <pc:grpChg chg="add 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8" creationId="{F294EB4E-68FD-956E-D5C9-56F5592E9463}"/>
          </ac:grpSpMkLst>
        </pc:grpChg>
        <pc:grpChg chg="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10" creationId="{B15CD031-436C-7342-F686-C035409D7CB6}"/>
          </ac:grpSpMkLst>
        </pc:grpChg>
        <pc:grpChg chg="del">
          <ac:chgData name="Jonas Frei" userId="fb488e48-3284-4342-bfde-09334e06ae42" providerId="ADAL" clId="{A67B06B8-5C0E-49FC-9DD5-1D65410E585C}" dt="2024-03-25T13:11:33.889" v="1199" actId="478"/>
          <ac:grpSpMkLst>
            <pc:docMk/>
            <pc:sldMk cId="3344685017" sldId="631"/>
            <ac:grpSpMk id="31" creationId="{3159DBA3-0D8A-55AE-B7A7-3F545A60B62A}"/>
          </ac:grpSpMkLst>
        </pc:grpChg>
        <pc:grpChg chg="del">
          <ac:chgData name="Jonas Frei" userId="fb488e48-3284-4342-bfde-09334e06ae42" providerId="ADAL" clId="{A67B06B8-5C0E-49FC-9DD5-1D65410E585C}" dt="2024-03-25T13:11:32.590" v="1198" actId="478"/>
          <ac:grpSpMkLst>
            <pc:docMk/>
            <pc:sldMk cId="3344685017" sldId="631"/>
            <ac:grpSpMk id="32" creationId="{FEE9F787-9D7F-66B8-52C5-7CED45E18560}"/>
          </ac:grpSpMkLst>
        </pc:grpChg>
        <pc:grpChg chg="add 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37" creationId="{A3B2A281-3809-4C58-5569-DA322955C9F1}"/>
          </ac:grpSpMkLst>
        </pc:grpChg>
        <pc:grpChg chg="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39" creationId="{163731BF-F11C-1797-DDBB-F45663775A20}"/>
          </ac:grpSpMkLst>
        </pc:grpChg>
        <pc:cxnChg chg="mod">
          <ac:chgData name="Jonas Frei" userId="fb488e48-3284-4342-bfde-09334e06ae42" providerId="ADAL" clId="{A67B06B8-5C0E-49FC-9DD5-1D65410E585C}" dt="2024-03-25T13:11:42.016" v="1201" actId="208"/>
          <ac:cxnSpMkLst>
            <pc:docMk/>
            <pc:sldMk cId="3344685017" sldId="631"/>
            <ac:cxnSpMk id="26" creationId="{4FF08B5B-2885-4014-8F63-FAA4FCAA34C6}"/>
          </ac:cxnSpMkLst>
        </pc:cxnChg>
        <pc:cxnChg chg="mod">
          <ac:chgData name="Jonas Frei" userId="fb488e48-3284-4342-bfde-09334e06ae42" providerId="ADAL" clId="{A67B06B8-5C0E-49FC-9DD5-1D65410E585C}" dt="2024-03-25T13:11:42.016" v="1201" actId="208"/>
          <ac:cxnSpMkLst>
            <pc:docMk/>
            <pc:sldMk cId="3344685017" sldId="631"/>
            <ac:cxnSpMk id="27" creationId="{0E049C71-FC36-4F36-9C77-E8F9C171D3CD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33" creationId="{1D90779B-167A-E55B-1C13-A47ACC5E62C3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34" creationId="{DB66D78A-63A2-1833-0625-AFB6A0CF42EC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40" creationId="{2C54F680-7A1C-94E5-2DBD-EE08469E29F2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41" creationId="{8AD6AAB4-0F5C-AD95-DFDD-27034F843C58}"/>
          </ac:cxnSpMkLst>
        </pc:cxnChg>
      </pc:sldChg>
      <pc:sldChg chg="add del">
        <pc:chgData name="Jonas Frei" userId="fb488e48-3284-4342-bfde-09334e06ae42" providerId="ADAL" clId="{A67B06B8-5C0E-49FC-9DD5-1D65410E585C}" dt="2024-03-25T13:15:48.058" v="1258" actId="47"/>
        <pc:sldMkLst>
          <pc:docMk/>
          <pc:sldMk cId="768345048" sldId="632"/>
        </pc:sldMkLst>
      </pc:sldChg>
      <pc:sldChg chg="add del">
        <pc:chgData name="Jonas Frei" userId="fb488e48-3284-4342-bfde-09334e06ae42" providerId="ADAL" clId="{A67B06B8-5C0E-49FC-9DD5-1D65410E585C}" dt="2024-03-25T13:15:24.510" v="1254" actId="47"/>
        <pc:sldMkLst>
          <pc:docMk/>
          <pc:sldMk cId="2594768734" sldId="632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4078949685" sldId="632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4078949685" sldId="632"/>
            <ac:spMk id="6" creationId="{24C36D37-CC83-42BE-B557-3265A374D6E4}"/>
          </ac:spMkLst>
        </pc:spChg>
      </pc:sldChg>
      <pc:sldChg chg="modSp add mod ord">
        <pc:chgData name="Jonas Frei" userId="fb488e48-3284-4342-bfde-09334e06ae42" providerId="ADAL" clId="{A67B06B8-5C0E-49FC-9DD5-1D65410E585C}" dt="2024-03-25T13:22:26.325" v="1340" actId="20577"/>
        <pc:sldMkLst>
          <pc:docMk/>
          <pc:sldMk cId="4127021871" sldId="632"/>
        </pc:sldMkLst>
        <pc:spChg chg="mod">
          <ac:chgData name="Jonas Frei" userId="fb488e48-3284-4342-bfde-09334e06ae42" providerId="ADAL" clId="{A67B06B8-5C0E-49FC-9DD5-1D65410E585C}" dt="2024-03-25T13:20:06.470" v="1307"/>
          <ac:spMkLst>
            <pc:docMk/>
            <pc:sldMk cId="4127021871" sldId="632"/>
            <ac:spMk id="5" creationId="{AB5ABCED-739A-40FC-B405-7D5BBF2C4EDD}"/>
          </ac:spMkLst>
        </pc:spChg>
        <pc:spChg chg="mod">
          <ac:chgData name="Jonas Frei" userId="fb488e48-3284-4342-bfde-09334e06ae42" providerId="ADAL" clId="{A67B06B8-5C0E-49FC-9DD5-1D65410E585C}" dt="2024-03-25T13:22:05.042" v="1330" actId="6549"/>
          <ac:spMkLst>
            <pc:docMk/>
            <pc:sldMk cId="4127021871" sldId="632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13:22:26.325" v="1340" actId="20577"/>
          <ac:spMkLst>
            <pc:docMk/>
            <pc:sldMk cId="4127021871" sldId="632"/>
            <ac:spMk id="7" creationId="{E76E44B4-0568-4385-B247-4641ED2AA81E}"/>
          </ac:spMkLst>
        </pc:spChg>
      </pc:sldChg>
      <pc:sldChg chg="modSp new mod">
        <pc:chgData name="Jonas Frei" userId="fb488e48-3284-4342-bfde-09334e06ae42" providerId="ADAL" clId="{A67B06B8-5C0E-49FC-9DD5-1D65410E585C}" dt="2024-03-25T14:06:45.289" v="2230" actId="27636"/>
        <pc:sldMkLst>
          <pc:docMk/>
          <pc:sldMk cId="59349049" sldId="633"/>
        </pc:sldMkLst>
        <pc:spChg chg="mod">
          <ac:chgData name="Jonas Frei" userId="fb488e48-3284-4342-bfde-09334e06ae42" providerId="ADAL" clId="{A67B06B8-5C0E-49FC-9DD5-1D65410E585C}" dt="2024-03-25T13:31:47.719" v="1471" actId="20577"/>
          <ac:spMkLst>
            <pc:docMk/>
            <pc:sldMk cId="59349049" sldId="633"/>
            <ac:spMk id="5" creationId="{64C18FDA-1B6A-E13F-AA75-EC0A7827D492}"/>
          </ac:spMkLst>
        </pc:spChg>
        <pc:spChg chg="mod">
          <ac:chgData name="Jonas Frei" userId="fb488e48-3284-4342-bfde-09334e06ae42" providerId="ADAL" clId="{A67B06B8-5C0E-49FC-9DD5-1D65410E585C}" dt="2024-03-25T13:37:07.946" v="2229" actId="20577"/>
          <ac:spMkLst>
            <pc:docMk/>
            <pc:sldMk cId="59349049" sldId="633"/>
            <ac:spMk id="6" creationId="{6AA53923-3D22-4258-8D96-D3FC36F98693}"/>
          </ac:spMkLst>
        </pc:spChg>
        <pc:spChg chg="mod">
          <ac:chgData name="Jonas Frei" userId="fb488e48-3284-4342-bfde-09334e06ae42" providerId="ADAL" clId="{A67B06B8-5C0E-49FC-9DD5-1D65410E585C}" dt="2024-03-25T14:06:45.289" v="2230" actId="27636"/>
          <ac:spMkLst>
            <pc:docMk/>
            <pc:sldMk cId="59349049" sldId="633"/>
            <ac:spMk id="7" creationId="{C5D12B9F-460A-2F04-E575-417E0107DF48}"/>
          </ac:spMkLst>
        </pc:spChg>
      </pc:sldChg>
      <pc:sldChg chg="add del">
        <pc:chgData name="Jonas Frei" userId="fb488e48-3284-4342-bfde-09334e06ae42" providerId="ADAL" clId="{A67B06B8-5C0E-49FC-9DD5-1D65410E585C}" dt="2024-03-25T13:30:39.360" v="1451" actId="47"/>
        <pc:sldMkLst>
          <pc:docMk/>
          <pc:sldMk cId="1133234132" sldId="633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2049814066" sldId="633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2049814066" sldId="633"/>
            <ac:spMk id="6" creationId="{24C36D37-CC83-42BE-B557-3265A374D6E4}"/>
          </ac:spMkLst>
        </pc:spChg>
      </pc:sldChg>
      <pc:sldChg chg="add del">
        <pc:chgData name="Jonas Frei" userId="fb488e48-3284-4342-bfde-09334e06ae42" providerId="ADAL" clId="{A67B06B8-5C0E-49FC-9DD5-1D65410E585C}" dt="2024-03-25T13:22:00.616" v="1329" actId="47"/>
        <pc:sldMkLst>
          <pc:docMk/>
          <pc:sldMk cId="3099826983" sldId="633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1849445632" sldId="634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1849445632" sldId="634"/>
            <ac:spMk id="6" creationId="{3C4BD0F2-7820-442B-A5AF-74285CCADF01}"/>
          </ac:spMkLst>
        </pc:spChg>
      </pc:sldChg>
      <pc:sldChg chg="addSp modSp new mod modAnim">
        <pc:chgData name="Jonas Frei" userId="fb488e48-3284-4342-bfde-09334e06ae42" providerId="ADAL" clId="{A67B06B8-5C0E-49FC-9DD5-1D65410E585C}" dt="2024-03-26T14:05:24.251" v="2242" actId="1076"/>
        <pc:sldMkLst>
          <pc:docMk/>
          <pc:sldMk cId="2620212715" sldId="634"/>
        </pc:sldMkLst>
        <pc:picChg chg="add mod">
          <ac:chgData name="Jonas Frei" userId="fb488e48-3284-4342-bfde-09334e06ae42" providerId="ADAL" clId="{A67B06B8-5C0E-49FC-9DD5-1D65410E585C}" dt="2024-03-26T14:05:24.251" v="2242" actId="1076"/>
          <ac:picMkLst>
            <pc:docMk/>
            <pc:sldMk cId="2620212715" sldId="634"/>
            <ac:picMk id="6" creationId="{C7121BAC-693A-25FB-F405-906BC76F48E3}"/>
          </ac:picMkLst>
        </pc:picChg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3363466454" sldId="635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363466454" sldId="635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363466454" sldId="635"/>
            <ac:spMk id="7" creationId="{E76E44B4-0568-4385-B247-4641ED2AA81E}"/>
          </ac:spMkLst>
        </pc:spChg>
      </pc:sldChg>
      <pc:sldMasterChg chg="delSldLayout">
        <pc:chgData name="Jonas Frei" userId="fb488e48-3284-4342-bfde-09334e06ae42" providerId="ADAL" clId="{A67B06B8-5C0E-49FC-9DD5-1D65410E585C}" dt="2024-03-25T13:35:09.357" v="1832" actId="47"/>
        <pc:sldMasterMkLst>
          <pc:docMk/>
          <pc:sldMasterMk cId="3256726509" sldId="2147483842"/>
        </pc:sldMasterMkLst>
        <pc:sldLayoutChg chg="del">
          <pc:chgData name="Jonas Frei" userId="fb488e48-3284-4342-bfde-09334e06ae42" providerId="ADAL" clId="{A67B06B8-5C0E-49FC-9DD5-1D65410E585C}" dt="2024-03-25T08:25:46.648" v="639" actId="47"/>
          <pc:sldLayoutMkLst>
            <pc:docMk/>
            <pc:sldMasterMk cId="3256726509" sldId="2147483842"/>
            <pc:sldLayoutMk cId="281620613" sldId="2147483855"/>
          </pc:sldLayoutMkLst>
        </pc:sldLayoutChg>
        <pc:sldLayoutChg chg="del">
          <pc:chgData name="Jonas Frei" userId="fb488e48-3284-4342-bfde-09334e06ae42" providerId="ADAL" clId="{A67B06B8-5C0E-49FC-9DD5-1D65410E585C}" dt="2024-03-25T13:35:09.357" v="1832" actId="47"/>
          <pc:sldLayoutMkLst>
            <pc:docMk/>
            <pc:sldMasterMk cId="3256726509" sldId="2147483842"/>
            <pc:sldLayoutMk cId="4034432971" sldId="2147483855"/>
          </pc:sldLayoutMkLst>
        </pc:sldLayoutChg>
      </pc:sldMasterChg>
    </pc:docChg>
  </pc:docChgLst>
  <pc:docChgLst>
    <pc:chgData name="Jonas Frei" userId="fb488e48-3284-4342-bfde-09334e06ae42" providerId="ADAL" clId="{B3AFFF81-EDCC-4099-B846-9BEE55F3D000}"/>
    <pc:docChg chg="custSel modSld">
      <pc:chgData name="Jonas Frei" userId="fb488e48-3284-4342-bfde-09334e06ae42" providerId="ADAL" clId="{B3AFFF81-EDCC-4099-B846-9BEE55F3D000}" dt="2024-04-05T14:29:57.250" v="27" actId="790"/>
      <pc:docMkLst>
        <pc:docMk/>
      </pc:docMkLst>
      <pc:sldChg chg="modSp">
        <pc:chgData name="Jonas Frei" userId="fb488e48-3284-4342-bfde-09334e06ae42" providerId="ADAL" clId="{B3AFFF81-EDCC-4099-B846-9BEE55F3D000}" dt="2024-04-05T14:29:43.384" v="25" actId="2"/>
        <pc:sldMkLst>
          <pc:docMk/>
          <pc:sldMk cId="969446863" sldId="312"/>
        </pc:sldMkLst>
        <pc:spChg chg="mod">
          <ac:chgData name="Jonas Frei" userId="fb488e48-3284-4342-bfde-09334e06ae42" providerId="ADAL" clId="{B3AFFF81-EDCC-4099-B846-9BEE55F3D000}" dt="2024-04-05T14:29:43.384" v="25" actId="2"/>
          <ac:spMkLst>
            <pc:docMk/>
            <pc:sldMk cId="969446863" sldId="312"/>
            <ac:spMk id="7" creationId="{E76E44B4-0568-4385-B247-4641ED2AA81E}"/>
          </ac:spMkLst>
        </pc:spChg>
      </pc:sldChg>
      <pc:sldChg chg="modSp">
        <pc:chgData name="Jonas Frei" userId="fb488e48-3284-4342-bfde-09334e06ae42" providerId="ADAL" clId="{B3AFFF81-EDCC-4099-B846-9BEE55F3D000}" dt="2024-04-05T14:29:46.007" v="26" actId="2"/>
        <pc:sldMkLst>
          <pc:docMk/>
          <pc:sldMk cId="2842987300" sldId="313"/>
        </pc:sldMkLst>
        <pc:spChg chg="mod">
          <ac:chgData name="Jonas Frei" userId="fb488e48-3284-4342-bfde-09334e06ae42" providerId="ADAL" clId="{B3AFFF81-EDCC-4099-B846-9BEE55F3D000}" dt="2024-04-05T14:29:46.007" v="26" actId="2"/>
          <ac:spMkLst>
            <pc:docMk/>
            <pc:sldMk cId="2842987300" sldId="313"/>
            <ac:spMk id="7" creationId="{E76E44B4-0568-4385-B247-4641ED2AA81E}"/>
          </ac:spMkLst>
        </pc:spChg>
      </pc:sldChg>
      <pc:sldChg chg="modSp mod">
        <pc:chgData name="Jonas Frei" userId="fb488e48-3284-4342-bfde-09334e06ae42" providerId="ADAL" clId="{B3AFFF81-EDCC-4099-B846-9BEE55F3D000}" dt="2024-04-05T14:28:48.747" v="14" actId="20577"/>
        <pc:sldMkLst>
          <pc:docMk/>
          <pc:sldMk cId="2138914422" sldId="466"/>
        </pc:sldMkLst>
        <pc:spChg chg="mod">
          <ac:chgData name="Jonas Frei" userId="fb488e48-3284-4342-bfde-09334e06ae42" providerId="ADAL" clId="{B3AFFF81-EDCC-4099-B846-9BEE55F3D000}" dt="2024-04-05T14:28:48.747" v="14" actId="20577"/>
          <ac:spMkLst>
            <pc:docMk/>
            <pc:sldMk cId="2138914422" sldId="466"/>
            <ac:spMk id="5" creationId="{6FDC92AC-D39B-93AD-C003-9B5D080890F0}"/>
          </ac:spMkLst>
        </pc:spChg>
      </pc:sldChg>
      <pc:sldChg chg="modSp mod">
        <pc:chgData name="Jonas Frei" userId="fb488e48-3284-4342-bfde-09334e06ae42" providerId="ADAL" clId="{B3AFFF81-EDCC-4099-B846-9BEE55F3D000}" dt="2024-04-05T14:28:55.198" v="15" actId="6549"/>
        <pc:sldMkLst>
          <pc:docMk/>
          <pc:sldMk cId="2822858956" sldId="468"/>
        </pc:sldMkLst>
        <pc:spChg chg="mod">
          <ac:chgData name="Jonas Frei" userId="fb488e48-3284-4342-bfde-09334e06ae42" providerId="ADAL" clId="{B3AFFF81-EDCC-4099-B846-9BEE55F3D000}" dt="2024-04-05T14:28:55.198" v="15" actId="6549"/>
          <ac:spMkLst>
            <pc:docMk/>
            <pc:sldMk cId="2822858956" sldId="468"/>
            <ac:spMk id="5" creationId="{45604E29-58CC-DE5A-CCC0-C4B652E42041}"/>
          </ac:spMkLst>
        </pc:spChg>
      </pc:sldChg>
      <pc:sldChg chg="modSp">
        <pc:chgData name="Jonas Frei" userId="fb488e48-3284-4342-bfde-09334e06ae42" providerId="ADAL" clId="{B3AFFF81-EDCC-4099-B846-9BEE55F3D000}" dt="2024-04-05T14:29:05.358" v="18" actId="2"/>
        <pc:sldMkLst>
          <pc:docMk/>
          <pc:sldMk cId="3583504971" sldId="625"/>
        </pc:sldMkLst>
        <pc:spChg chg="mod">
          <ac:chgData name="Jonas Frei" userId="fb488e48-3284-4342-bfde-09334e06ae42" providerId="ADAL" clId="{B3AFFF81-EDCC-4099-B846-9BEE55F3D000}" dt="2024-04-05T14:29:05.358" v="18" actId="2"/>
          <ac:spMkLst>
            <pc:docMk/>
            <pc:sldMk cId="3583504971" sldId="625"/>
            <ac:spMk id="5" creationId="{F2A237B2-D918-2057-BD54-34D5F957704C}"/>
          </ac:spMkLst>
        </pc:spChg>
      </pc:sldChg>
      <pc:sldChg chg="modSp">
        <pc:chgData name="Jonas Frei" userId="fb488e48-3284-4342-bfde-09334e06ae42" providerId="ADAL" clId="{B3AFFF81-EDCC-4099-B846-9BEE55F3D000}" dt="2024-04-05T14:29:17.008" v="20" actId="2"/>
        <pc:sldMkLst>
          <pc:docMk/>
          <pc:sldMk cId="3950501259" sldId="628"/>
        </pc:sldMkLst>
        <pc:spChg chg="mod">
          <ac:chgData name="Jonas Frei" userId="fb488e48-3284-4342-bfde-09334e06ae42" providerId="ADAL" clId="{B3AFFF81-EDCC-4099-B846-9BEE55F3D000}" dt="2024-04-05T14:29:17.008" v="20" actId="2"/>
          <ac:spMkLst>
            <pc:docMk/>
            <pc:sldMk cId="3950501259" sldId="628"/>
            <ac:spMk id="14" creationId="{73869A75-94E4-4273-A160-CFB7F90009A5}"/>
          </ac:spMkLst>
        </pc:spChg>
      </pc:sldChg>
      <pc:sldChg chg="modSp">
        <pc:chgData name="Jonas Frei" userId="fb488e48-3284-4342-bfde-09334e06ae42" providerId="ADAL" clId="{B3AFFF81-EDCC-4099-B846-9BEE55F3D000}" dt="2024-04-05T14:29:36.366" v="22" actId="2"/>
        <pc:sldMkLst>
          <pc:docMk/>
          <pc:sldMk cId="4127021871" sldId="632"/>
        </pc:sldMkLst>
        <pc:spChg chg="mod">
          <ac:chgData name="Jonas Frei" userId="fb488e48-3284-4342-bfde-09334e06ae42" providerId="ADAL" clId="{B3AFFF81-EDCC-4099-B846-9BEE55F3D000}" dt="2024-04-05T14:29:36.366" v="22" actId="2"/>
          <ac:spMkLst>
            <pc:docMk/>
            <pc:sldMk cId="4127021871" sldId="632"/>
            <ac:spMk id="7" creationId="{E76E44B4-0568-4385-B247-4641ED2AA81E}"/>
          </ac:spMkLst>
        </pc:spChg>
      </pc:sldChg>
      <pc:sldChg chg="modSp mod">
        <pc:chgData name="Jonas Frei" userId="fb488e48-3284-4342-bfde-09334e06ae42" providerId="ADAL" clId="{B3AFFF81-EDCC-4099-B846-9BEE55F3D000}" dt="2024-04-05T14:29:57.250" v="27" actId="790"/>
        <pc:sldMkLst>
          <pc:docMk/>
          <pc:sldMk cId="59349049" sldId="633"/>
        </pc:sldMkLst>
        <pc:spChg chg="mod">
          <ac:chgData name="Jonas Frei" userId="fb488e48-3284-4342-bfde-09334e06ae42" providerId="ADAL" clId="{B3AFFF81-EDCC-4099-B846-9BEE55F3D000}" dt="2024-04-05T14:29:57.250" v="27" actId="790"/>
          <ac:spMkLst>
            <pc:docMk/>
            <pc:sldMk cId="59349049" sldId="633"/>
            <ac:spMk id="6" creationId="{6AA53923-3D22-4258-8D96-D3FC36F98693}"/>
          </ac:spMkLst>
        </pc:spChg>
      </pc:sldChg>
      <pc:sldChg chg="addSp delSp modSp mod delAnim modAnim">
        <pc:chgData name="Jonas Frei" userId="fb488e48-3284-4342-bfde-09334e06ae42" providerId="ADAL" clId="{B3AFFF81-EDCC-4099-B846-9BEE55F3D000}" dt="2024-04-05T07:02:36.762" v="13" actId="207"/>
        <pc:sldMkLst>
          <pc:docMk/>
          <pc:sldMk cId="2620212715" sldId="634"/>
        </pc:sldMkLst>
        <pc:spChg chg="add mod ord">
          <ac:chgData name="Jonas Frei" userId="fb488e48-3284-4342-bfde-09334e06ae42" providerId="ADAL" clId="{B3AFFF81-EDCC-4099-B846-9BEE55F3D000}" dt="2024-04-05T07:02:36.762" v="13" actId="207"/>
          <ac:spMkLst>
            <pc:docMk/>
            <pc:sldMk cId="2620212715" sldId="634"/>
            <ac:spMk id="8" creationId="{E7E0BB71-048A-F2A2-456F-A2D050B9FD04}"/>
          </ac:spMkLst>
        </pc:spChg>
        <pc:picChg chg="del">
          <ac:chgData name="Jonas Frei" userId="fb488e48-3284-4342-bfde-09334e06ae42" providerId="ADAL" clId="{B3AFFF81-EDCC-4099-B846-9BEE55F3D000}" dt="2024-04-05T07:01:13.607" v="6" actId="478"/>
          <ac:picMkLst>
            <pc:docMk/>
            <pc:sldMk cId="2620212715" sldId="634"/>
            <ac:picMk id="6" creationId="{C7121BAC-693A-25FB-F405-906BC76F48E3}"/>
          </ac:picMkLst>
        </pc:picChg>
        <pc:picChg chg="add mod">
          <ac:chgData name="Jonas Frei" userId="fb488e48-3284-4342-bfde-09334e06ae42" providerId="ADAL" clId="{B3AFFF81-EDCC-4099-B846-9BEE55F3D000}" dt="2024-04-05T07:01:11.919" v="5" actId="1076"/>
          <ac:picMkLst>
            <pc:docMk/>
            <pc:sldMk cId="2620212715" sldId="634"/>
            <ac:picMk id="7" creationId="{3AE1F3AD-0382-D141-FEE8-F2D24430E0E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8E594-98F6-3A40-9CB1-890EFD882430}" type="datetimeFigureOut">
              <a:rPr lang="de-DE" smtClean="0"/>
              <a:t>05.04.2024</a:t>
            </a:fld>
            <a:endParaRPr 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A8F55-2519-6F41-91E3-24F0254F6FF0}" type="slidenum">
              <a:rPr lang="de-DE" smtClean="0"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530589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8DA80C-0032-A04F-8DC3-1D9FA424B670}" type="datetimeFigureOut">
              <a:rPr lang="de-DE" smtClean="0"/>
              <a:t>05.04.2024</a:t>
            </a:fld>
            <a:endParaRPr lang="de-DE" dirty="0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79413" y="685800"/>
            <a:ext cx="60991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 dirty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D8BABC-F464-1C42-81DA-2E65C84DE5DA}" type="slidenum">
              <a:rPr lang="de-DE" smtClean="0"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40025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CH" sz="1000" dirty="0">
                <a:solidFill>
                  <a:schemeClr val="tx1"/>
                </a:solidFill>
              </a:rPr>
              <a:t>Quelle: </a:t>
            </a:r>
            <a:r>
              <a:rPr lang="de-CH" sz="1200" b="1" i="0" u="none" strike="noStrike" baseline="0" dirty="0">
                <a:latin typeface="CorporateSPro-Bold"/>
              </a:rPr>
              <a:t>Robotik – Technik für den Menschen</a:t>
            </a:r>
            <a:endParaRPr lang="de-DE" dirty="0"/>
          </a:p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E9FB91-55F4-46ED-9C57-D9BAE92FFF18}" type="slidenum">
              <a:rPr lang="de-DE" smtClean="0"/>
              <a:t>11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282477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elfolie mit Bildmask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/>
          <p:cNvSpPr/>
          <p:nvPr userDrawn="1"/>
        </p:nvSpPr>
        <p:spPr>
          <a:xfrm>
            <a:off x="1" y="0"/>
            <a:ext cx="12198350" cy="6858000"/>
          </a:xfrm>
          <a:prstGeom prst="rect">
            <a:avLst/>
          </a:prstGeom>
          <a:solidFill>
            <a:schemeClr val="tx1">
              <a:alpha val="1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21" name="Freihandform 20"/>
          <p:cNvSpPr/>
          <p:nvPr/>
        </p:nvSpPr>
        <p:spPr>
          <a:xfrm>
            <a:off x="3975404" y="679931"/>
            <a:ext cx="8222947" cy="6187327"/>
          </a:xfrm>
          <a:custGeom>
            <a:avLst/>
            <a:gdLst>
              <a:gd name="connsiteX0" fmla="*/ 5924544 w 8222947"/>
              <a:gd name="connsiteY0" fmla="*/ 885 h 6187327"/>
              <a:gd name="connsiteX1" fmla="*/ 6308590 w 8222947"/>
              <a:gd name="connsiteY1" fmla="*/ 41571 h 6187327"/>
              <a:gd name="connsiteX2" fmla="*/ 8006972 w 8222947"/>
              <a:gd name="connsiteY2" fmla="*/ 1782211 h 6187327"/>
              <a:gd name="connsiteX3" fmla="*/ 8214187 w 8222947"/>
              <a:gd name="connsiteY3" fmla="*/ 2329511 h 6187327"/>
              <a:gd name="connsiteX4" fmla="*/ 8222947 w 8222947"/>
              <a:gd name="connsiteY4" fmla="*/ 2362752 h 6187327"/>
              <a:gd name="connsiteX5" fmla="*/ 8222947 w 8222947"/>
              <a:gd name="connsiteY5" fmla="*/ 4688892 h 6187327"/>
              <a:gd name="connsiteX6" fmla="*/ 8207914 w 8222947"/>
              <a:gd name="connsiteY6" fmla="*/ 4742881 h 6187327"/>
              <a:gd name="connsiteX7" fmla="*/ 7556423 w 8222947"/>
              <a:gd name="connsiteY7" fmla="*/ 6028617 h 6187327"/>
              <a:gd name="connsiteX8" fmla="*/ 7425161 w 8222947"/>
              <a:gd name="connsiteY8" fmla="*/ 6187327 h 6187327"/>
              <a:gd name="connsiteX9" fmla="*/ 1006577 w 8222947"/>
              <a:gd name="connsiteY9" fmla="*/ 6187327 h 6187327"/>
              <a:gd name="connsiteX10" fmla="*/ 850964 w 8222947"/>
              <a:gd name="connsiteY10" fmla="*/ 5995980 h 6187327"/>
              <a:gd name="connsiteX11" fmla="*/ 422250 w 8222947"/>
              <a:gd name="connsiteY11" fmla="*/ 5267019 h 6187327"/>
              <a:gd name="connsiteX12" fmla="*/ 142610 w 8222947"/>
              <a:gd name="connsiteY12" fmla="*/ 2830055 h 6187327"/>
              <a:gd name="connsiteX13" fmla="*/ 3539677 w 8222947"/>
              <a:gd name="connsiteY13" fmla="*/ 2265216 h 6187327"/>
              <a:gd name="connsiteX14" fmla="*/ 5924544 w 8222947"/>
              <a:gd name="connsiteY14" fmla="*/ 885 h 6187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222947" h="6187327">
                <a:moveTo>
                  <a:pt x="5924544" y="885"/>
                </a:moveTo>
                <a:cubicBezTo>
                  <a:pt x="6041007" y="-3625"/>
                  <a:pt x="6168271" y="8957"/>
                  <a:pt x="6308590" y="41571"/>
                </a:cubicBezTo>
                <a:cubicBezTo>
                  <a:pt x="6952725" y="190142"/>
                  <a:pt x="7634399" y="972436"/>
                  <a:pt x="8006972" y="1782211"/>
                </a:cubicBezTo>
                <a:cubicBezTo>
                  <a:pt x="8089782" y="1962218"/>
                  <a:pt x="8158705" y="2145053"/>
                  <a:pt x="8214187" y="2329511"/>
                </a:cubicBezTo>
                <a:lnTo>
                  <a:pt x="8222947" y="2362752"/>
                </a:lnTo>
                <a:lnTo>
                  <a:pt x="8222947" y="4688892"/>
                </a:lnTo>
                <a:lnTo>
                  <a:pt x="8207914" y="4742881"/>
                </a:lnTo>
                <a:cubicBezTo>
                  <a:pt x="8067235" y="5203851"/>
                  <a:pt x="7847382" y="5639692"/>
                  <a:pt x="7556423" y="6028617"/>
                </a:cubicBezTo>
                <a:lnTo>
                  <a:pt x="7425161" y="6187327"/>
                </a:lnTo>
                <a:lnTo>
                  <a:pt x="1006577" y="6187327"/>
                </a:lnTo>
                <a:lnTo>
                  <a:pt x="850964" y="5995980"/>
                </a:lnTo>
                <a:cubicBezTo>
                  <a:pt x="686863" y="5772304"/>
                  <a:pt x="542722" y="5528860"/>
                  <a:pt x="422250" y="5267019"/>
                </a:cubicBezTo>
                <a:cubicBezTo>
                  <a:pt x="50312" y="4458802"/>
                  <a:pt x="-155418" y="3502075"/>
                  <a:pt x="142610" y="2830055"/>
                </a:cubicBezTo>
                <a:cubicBezTo>
                  <a:pt x="788131" y="1375996"/>
                  <a:pt x="2271479" y="2908304"/>
                  <a:pt x="3539677" y="2265216"/>
                </a:cubicBezTo>
                <a:cubicBezTo>
                  <a:pt x="4682264" y="1685095"/>
                  <a:pt x="4798738" y="44473"/>
                  <a:pt x="5924544" y="885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12" name="Freihandform 11"/>
          <p:cNvSpPr/>
          <p:nvPr/>
        </p:nvSpPr>
        <p:spPr>
          <a:xfrm>
            <a:off x="5642407" y="1910668"/>
            <a:ext cx="6555944" cy="4947333"/>
          </a:xfrm>
          <a:custGeom>
            <a:avLst/>
            <a:gdLst>
              <a:gd name="connsiteX0" fmla="*/ 4854063 w 6552531"/>
              <a:gd name="connsiteY0" fmla="*/ 7 h 4947333"/>
              <a:gd name="connsiteX1" fmla="*/ 5071206 w 6552531"/>
              <a:gd name="connsiteY1" fmla="*/ 27731 h 4947333"/>
              <a:gd name="connsiteX2" fmla="*/ 6551503 w 6552531"/>
              <a:gd name="connsiteY2" fmla="*/ 1809287 h 4947333"/>
              <a:gd name="connsiteX3" fmla="*/ 6552531 w 6552531"/>
              <a:gd name="connsiteY3" fmla="*/ 1812764 h 4947333"/>
              <a:gd name="connsiteX4" fmla="*/ 6552531 w 6552531"/>
              <a:gd name="connsiteY4" fmla="*/ 3922236 h 4947333"/>
              <a:gd name="connsiteX5" fmla="*/ 6508354 w 6552531"/>
              <a:gd name="connsiteY5" fmla="*/ 4056281 h 4947333"/>
              <a:gd name="connsiteX6" fmla="*/ 6167266 w 6552531"/>
              <a:gd name="connsiteY6" fmla="*/ 4753897 h 4947333"/>
              <a:gd name="connsiteX7" fmla="*/ 6033717 w 6552531"/>
              <a:gd name="connsiteY7" fmla="*/ 4947333 h 4947333"/>
              <a:gd name="connsiteX8" fmla="*/ 688221 w 6552531"/>
              <a:gd name="connsiteY8" fmla="*/ 4947333 h 4947333"/>
              <a:gd name="connsiteX9" fmla="*/ 669155 w 6552531"/>
              <a:gd name="connsiteY9" fmla="*/ 4921952 h 4947333"/>
              <a:gd name="connsiteX10" fmla="*/ 159446 w 6552531"/>
              <a:gd name="connsiteY10" fmla="*/ 3896401 h 4947333"/>
              <a:gd name="connsiteX11" fmla="*/ 44617 w 6552531"/>
              <a:gd name="connsiteY11" fmla="*/ 3440846 h 4947333"/>
              <a:gd name="connsiteX12" fmla="*/ 40529 w 6552531"/>
              <a:gd name="connsiteY12" fmla="*/ 3406626 h 4947333"/>
              <a:gd name="connsiteX13" fmla="*/ 39476 w 6552531"/>
              <a:gd name="connsiteY13" fmla="*/ 3401514 h 4947333"/>
              <a:gd name="connsiteX14" fmla="*/ 482859 w 6552531"/>
              <a:gd name="connsiteY14" fmla="*/ 1876033 h 4947333"/>
              <a:gd name="connsiteX15" fmla="*/ 896951 w 6552531"/>
              <a:gd name="connsiteY15" fmla="*/ 1759366 h 4947333"/>
              <a:gd name="connsiteX16" fmla="*/ 1369778 w 6552531"/>
              <a:gd name="connsiteY16" fmla="*/ 1839493 h 4947333"/>
              <a:gd name="connsiteX17" fmla="*/ 1408346 w 6552531"/>
              <a:gd name="connsiteY17" fmla="*/ 1854656 h 4947333"/>
              <a:gd name="connsiteX18" fmla="*/ 1515289 w 6552531"/>
              <a:gd name="connsiteY18" fmla="*/ 1876395 h 4947333"/>
              <a:gd name="connsiteX19" fmla="*/ 2860708 w 6552531"/>
              <a:gd name="connsiteY19" fmla="*/ 1855646 h 4947333"/>
              <a:gd name="connsiteX20" fmla="*/ 3877062 w 6552531"/>
              <a:gd name="connsiteY20" fmla="*/ 691198 h 4947333"/>
              <a:gd name="connsiteX21" fmla="*/ 4633989 w 6552531"/>
              <a:gd name="connsiteY21" fmla="*/ 13545 h 4947333"/>
              <a:gd name="connsiteX22" fmla="*/ 4683323 w 6552531"/>
              <a:gd name="connsiteY22" fmla="*/ 9490 h 4947333"/>
              <a:gd name="connsiteX23" fmla="*/ 4720135 w 6552531"/>
              <a:gd name="connsiteY23" fmla="*/ 11657 h 4947333"/>
              <a:gd name="connsiteX24" fmla="*/ 4746809 w 6552531"/>
              <a:gd name="connsiteY24" fmla="*/ 6469 h 4947333"/>
              <a:gd name="connsiteX25" fmla="*/ 4854063 w 6552531"/>
              <a:gd name="connsiteY25" fmla="*/ 7 h 4947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552531" h="4947333">
                <a:moveTo>
                  <a:pt x="4854063" y="7"/>
                </a:moveTo>
                <a:cubicBezTo>
                  <a:pt x="4925952" y="311"/>
                  <a:pt x="4998520" y="9743"/>
                  <a:pt x="5071206" y="27731"/>
                </a:cubicBezTo>
                <a:cubicBezTo>
                  <a:pt x="5652694" y="171645"/>
                  <a:pt x="6241767" y="863160"/>
                  <a:pt x="6551503" y="1809287"/>
                </a:cubicBezTo>
                <a:lnTo>
                  <a:pt x="6552531" y="1812764"/>
                </a:lnTo>
                <a:lnTo>
                  <a:pt x="6552531" y="3922236"/>
                </a:lnTo>
                <a:lnTo>
                  <a:pt x="6508354" y="4056281"/>
                </a:lnTo>
                <a:cubicBezTo>
                  <a:pt x="6420252" y="4303320"/>
                  <a:pt x="6305352" y="4537096"/>
                  <a:pt x="6167266" y="4753897"/>
                </a:cubicBezTo>
                <a:lnTo>
                  <a:pt x="6033717" y="4947333"/>
                </a:lnTo>
                <a:lnTo>
                  <a:pt x="688221" y="4947333"/>
                </a:lnTo>
                <a:lnTo>
                  <a:pt x="669155" y="4921952"/>
                </a:lnTo>
                <a:cubicBezTo>
                  <a:pt x="462010" y="4623316"/>
                  <a:pt x="290452" y="4280274"/>
                  <a:pt x="159446" y="3896401"/>
                </a:cubicBezTo>
                <a:cubicBezTo>
                  <a:pt x="110759" y="3753734"/>
                  <a:pt x="70478" y="3595787"/>
                  <a:pt x="44617" y="3440846"/>
                </a:cubicBezTo>
                <a:lnTo>
                  <a:pt x="40529" y="3406626"/>
                </a:lnTo>
                <a:lnTo>
                  <a:pt x="39476" y="3401514"/>
                </a:lnTo>
                <a:cubicBezTo>
                  <a:pt x="-78551" y="2709645"/>
                  <a:pt x="67748" y="2122061"/>
                  <a:pt x="482859" y="1876033"/>
                </a:cubicBezTo>
                <a:cubicBezTo>
                  <a:pt x="607393" y="1802224"/>
                  <a:pt x="747277" y="1764396"/>
                  <a:pt x="896951" y="1759366"/>
                </a:cubicBezTo>
                <a:cubicBezTo>
                  <a:pt x="1046624" y="1754337"/>
                  <a:pt x="1206087" y="1782107"/>
                  <a:pt x="1369778" y="1839493"/>
                </a:cubicBezTo>
                <a:lnTo>
                  <a:pt x="1408346" y="1854656"/>
                </a:lnTo>
                <a:lnTo>
                  <a:pt x="1515289" y="1876395"/>
                </a:lnTo>
                <a:cubicBezTo>
                  <a:pt x="1867428" y="1960511"/>
                  <a:pt x="2467079" y="2053179"/>
                  <a:pt x="2860708" y="1855646"/>
                </a:cubicBezTo>
                <a:cubicBezTo>
                  <a:pt x="3254336" y="1658114"/>
                  <a:pt x="3625995" y="1062372"/>
                  <a:pt x="3877062" y="691198"/>
                </a:cubicBezTo>
                <a:cubicBezTo>
                  <a:pt x="4155238" y="279949"/>
                  <a:pt x="4374413" y="55026"/>
                  <a:pt x="4633989" y="13545"/>
                </a:cubicBezTo>
                <a:cubicBezTo>
                  <a:pt x="4650213" y="10953"/>
                  <a:pt x="4666671" y="9635"/>
                  <a:pt x="4683323" y="9490"/>
                </a:cubicBezTo>
                <a:lnTo>
                  <a:pt x="4720135" y="11657"/>
                </a:lnTo>
                <a:lnTo>
                  <a:pt x="4746809" y="6469"/>
                </a:lnTo>
                <a:cubicBezTo>
                  <a:pt x="4782344" y="1985"/>
                  <a:pt x="4818118" y="-145"/>
                  <a:pt x="4854063" y="7"/>
                </a:cubicBez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400" dirty="0"/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838700" y="3239457"/>
            <a:ext cx="6790944" cy="1097269"/>
          </a:xfrm>
        </p:spPr>
        <p:txBody>
          <a:bodyPr lIns="0" tIns="0" bIns="0" anchor="b">
            <a:normAutofit/>
          </a:bodyPr>
          <a:lstStyle>
            <a:lvl1pPr>
              <a:lnSpc>
                <a:spcPct val="100000"/>
              </a:lnSpc>
              <a:defRPr sz="3200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6177" y="1533510"/>
            <a:ext cx="2691819" cy="1264388"/>
          </a:xfrm>
          <a:prstGeom prst="rect">
            <a:avLst/>
          </a:prstGeom>
        </p:spPr>
      </p:pic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833464" y="5641975"/>
            <a:ext cx="1445099" cy="184666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algn="l">
              <a:defRPr sz="1200">
                <a:latin typeface="+mn-lt"/>
              </a:defRPr>
            </a:lvl1pPr>
          </a:lstStyle>
          <a:p>
            <a:fld id="{271944C6-5BB5-4150-A776-98DA42442861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269B772D-4EEB-40F5-B989-5B158C414958}"/>
              </a:ext>
            </a:extLst>
          </p:cNvPr>
          <p:cNvSpPr/>
          <p:nvPr/>
        </p:nvSpPr>
        <p:spPr>
          <a:xfrm>
            <a:off x="0" y="6723258"/>
            <a:ext cx="12198350" cy="14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400" dirty="0"/>
          </a:p>
        </p:txBody>
      </p:sp>
      <p:sp>
        <p:nvSpPr>
          <p:cNvPr id="16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838699" y="6200774"/>
            <a:ext cx="5541757" cy="421346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38700" y="4410388"/>
            <a:ext cx="6790944" cy="86030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2000" b="1" baseline="0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9" name="Textplatzhalter 5"/>
          <p:cNvSpPr>
            <a:spLocks noGrp="1"/>
          </p:cNvSpPr>
          <p:nvPr>
            <p:ph type="body" sz="quarter" idx="20" hasCustomPrompt="1"/>
          </p:nvPr>
        </p:nvSpPr>
        <p:spPr>
          <a:xfrm>
            <a:off x="4833464" y="5342714"/>
            <a:ext cx="5546993" cy="184666"/>
          </a:xfrm>
          <a:prstGeom prst="rect">
            <a:avLst/>
          </a:prstGeom>
        </p:spPr>
        <p:txBody>
          <a:bodyPr wrap="none" lIns="0" tIns="0" rIns="0" bIns="0" anchor="b" anchorCtr="0">
            <a:noAutofit/>
          </a:bodyPr>
          <a:lstStyle>
            <a:lvl1pPr marL="0" marR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>
                <a:latin typeface="+mn-lt"/>
              </a:defRPr>
            </a:lvl1pPr>
            <a:lvl2pPr marL="360362" indent="0">
              <a:buNone/>
              <a:defRPr/>
            </a:lvl2pPr>
            <a:lvl3pPr marL="719138" indent="0">
              <a:buNone/>
              <a:defRPr/>
            </a:lvl3pPr>
            <a:lvl4pPr marL="1077912" indent="0">
              <a:buNone/>
              <a:defRPr/>
            </a:lvl4pPr>
            <a:lvl5pPr marL="1438275" indent="0">
              <a:buNone/>
              <a:defRPr/>
            </a:lvl5pPr>
          </a:lstStyle>
          <a:p>
            <a:pPr marL="0" marR="0" lvl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</p:spTree>
    <p:extLst>
      <p:ext uri="{BB962C8B-B14F-4D97-AF65-F5344CB8AC3E}">
        <p14:creationId xmlns:p14="http://schemas.microsoft.com/office/powerpoint/2010/main" val="3244594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7335">
          <p15:clr>
            <a:srgbClr val="FBAE40"/>
          </p15:clr>
        </p15:guide>
        <p15:guide id="3" pos="304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1804" y="5947634"/>
            <a:ext cx="1558409" cy="732008"/>
          </a:xfrm>
          <a:prstGeom prst="rect">
            <a:avLst/>
          </a:prstGeom>
        </p:spPr>
      </p:pic>
      <p:sp>
        <p:nvSpPr>
          <p:cNvPr id="14" name="Bildplatzhalter 13" descr="Hier Titelbild einfügen" title="Titelbild">
            <a:extLst>
              <a:ext uri="{FF2B5EF4-FFF2-40B4-BE49-F238E27FC236}">
                <a16:creationId xmlns:a16="http://schemas.microsoft.com/office/drawing/2014/main" id="{1DE6A71F-9A5B-4F1D-A226-20EDC05C37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8350" cy="5772670"/>
          </a:xfrm>
          <a:prstGeom prst="rect">
            <a:avLst/>
          </a:prstGeom>
          <a:solidFill>
            <a:schemeClr val="bg2"/>
          </a:solidFill>
        </p:spPr>
        <p:txBody>
          <a:bodyPr lIns="216000" tIns="108000" anchor="t" anchorCtr="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Tipp: Zuerst das Bild einfügen (über das Bild-Icon), dann den Titel eingeben.</a:t>
            </a: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338531" y="3427353"/>
            <a:ext cx="5957391" cy="797311"/>
          </a:xfrm>
          <a:solidFill>
            <a:srgbClr val="FFFFFF">
              <a:alpha val="80000"/>
            </a:srgbClr>
          </a:solidFill>
        </p:spPr>
        <p:txBody>
          <a:bodyPr wrap="square" lIns="108000" tIns="72000" rIns="108000" bIns="108000" anchor="b" anchorCtr="0">
            <a:spAutoFit/>
          </a:bodyPr>
          <a:lstStyle>
            <a:lvl1pPr algn="l">
              <a:lnSpc>
                <a:spcPct val="100000"/>
              </a:lnSpc>
              <a:defRPr sz="4000" b="1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6329363" y="6453187"/>
            <a:ext cx="3377345" cy="179387"/>
          </a:xfrm>
          <a:prstGeom prst="rect">
            <a:avLst/>
          </a:prstGeom>
        </p:spPr>
        <p:txBody>
          <a:bodyPr lIns="0" tIns="0" rIns="0" bIns="0" anchor="b" anchorCtr="0"/>
          <a:lstStyle>
            <a:lvl1pPr algn="l">
              <a:defRPr sz="1200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3093B482-30A5-48F9-89A3-25217693F629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08043DE-5E81-43FD-995B-4B17DF0265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27514" y="4224664"/>
            <a:ext cx="4064000" cy="489534"/>
          </a:xfrm>
          <a:prstGeom prst="rect">
            <a:avLst/>
          </a:prstGeom>
          <a:solidFill>
            <a:srgbClr val="D72864">
              <a:alpha val="80000"/>
            </a:srgbClr>
          </a:solidFill>
        </p:spPr>
        <p:txBody>
          <a:bodyPr wrap="square" lIns="108000" tIns="72000" rIns="108000" bIns="108000" anchor="t" anchorCtr="0">
            <a:spAutoFit/>
          </a:bodyPr>
          <a:lstStyle>
            <a:lvl1pPr marL="0" indent="0">
              <a:buNone/>
              <a:defRPr sz="200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4" hasCustomPrompt="1"/>
          </p:nvPr>
        </p:nvSpPr>
        <p:spPr>
          <a:xfrm>
            <a:off x="6329363" y="5949950"/>
            <a:ext cx="3365053" cy="5032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marR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  <a:lvl2pPr marL="360362" indent="0">
              <a:buNone/>
              <a:defRPr/>
            </a:lvl2pPr>
            <a:lvl3pPr marL="719138" indent="0">
              <a:buNone/>
              <a:defRPr/>
            </a:lvl3pPr>
            <a:lvl4pPr marL="1077912" indent="0">
              <a:buNone/>
              <a:defRPr/>
            </a:lvl4pPr>
            <a:lvl5pPr marL="1438275" indent="0">
              <a:buNone/>
              <a:defRPr/>
            </a:lvl5pPr>
          </a:lstStyle>
          <a:p>
            <a:pPr marL="0" marR="0" lvl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  <p:sp>
        <p:nvSpPr>
          <p:cNvPr id="10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450" y="5949950"/>
            <a:ext cx="4532081" cy="647700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</p:spTree>
    <p:extLst>
      <p:ext uri="{BB962C8B-B14F-4D97-AF65-F5344CB8AC3E}">
        <p14:creationId xmlns:p14="http://schemas.microsoft.com/office/powerpoint/2010/main" val="2044621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108">
          <p15:clr>
            <a:srgbClr val="FBAE40"/>
          </p15:clr>
        </p15:guide>
        <p15:guide id="2" pos="2663">
          <p15:clr>
            <a:srgbClr val="FBAE40"/>
          </p15:clr>
        </p15:guide>
        <p15:guide id="3" orient="horz" pos="2659">
          <p15:clr>
            <a:srgbClr val="FBAE40"/>
          </p15:clr>
        </p15:guide>
        <p15:guide id="8" pos="5223">
          <p15:clr>
            <a:srgbClr val="FBAE40"/>
          </p15:clr>
        </p15:guide>
        <p15:guide id="9" orient="horz" pos="3748">
          <p15:clr>
            <a:srgbClr val="FBAE40"/>
          </p15:clr>
        </p15:guide>
        <p15:guide id="10" pos="336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55CD-433B-4DCC-BF8E-00AE843C6948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8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6494462" y="333375"/>
            <a:ext cx="5365751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449" y="2213149"/>
            <a:ext cx="5364164" cy="191773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1" name="Titel 1"/>
          <p:cNvSpPr>
            <a:spLocks noGrp="1"/>
          </p:cNvSpPr>
          <p:nvPr>
            <p:ph type="title" hasCustomPrompt="1"/>
          </p:nvPr>
        </p:nvSpPr>
        <p:spPr>
          <a:xfrm>
            <a:off x="806450" y="333375"/>
            <a:ext cx="5364163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 baseline="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3605012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qu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0" y="3850783"/>
            <a:ext cx="12198350" cy="2349992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806450" y="333375"/>
            <a:ext cx="11053763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C0163-149F-4476-87ED-22E59429AB34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6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450" y="2213149"/>
            <a:ext cx="7371633" cy="1398501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</p:spTree>
    <p:extLst>
      <p:ext uri="{BB962C8B-B14F-4D97-AF65-F5344CB8AC3E}">
        <p14:creationId xmlns:p14="http://schemas.microsoft.com/office/powerpoint/2010/main" val="10219040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06450" y="1449387"/>
            <a:ext cx="11053763" cy="4751387"/>
          </a:xfrm>
          <a:prstGeom prst="rect">
            <a:avLst/>
          </a:prstGeom>
        </p:spPr>
        <p:txBody>
          <a:bodyPr numCol="2" spcCol="288000">
            <a:normAutofit/>
          </a:bodyPr>
          <a:lstStyle>
            <a:lvl1pPr marL="342900" marR="0" indent="-342900" algn="l" defTabSz="609768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 sz="2000" baseline="0"/>
            </a:lvl1pPr>
            <a:lvl2pPr marL="360363" indent="-360363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SzPct val="120000"/>
              <a:buFontTx/>
              <a:buBlip>
                <a:blip r:embed="rId2"/>
              </a:buBlip>
              <a:defRPr sz="2000" b="1" baseline="0"/>
            </a:lvl2pPr>
            <a:lvl3pPr marL="628650" indent="-268288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 baseline="0"/>
            </a:lvl3pPr>
            <a:lvl4pPr marL="895350" indent="-206375">
              <a:spcBef>
                <a:spcPts val="400"/>
              </a:spcBef>
              <a:spcAft>
                <a:spcPts val="0"/>
              </a:spcAft>
              <a:defRPr/>
            </a:lvl4pPr>
            <a:lvl5pPr marL="1163638" indent="-230188">
              <a:spcBef>
                <a:spcPts val="400"/>
              </a:spcBef>
              <a:spcAft>
                <a:spcPts val="0"/>
              </a:spcAft>
              <a:defRPr/>
            </a:lvl5pPr>
          </a:lstStyle>
          <a:p>
            <a:pPr lvl="0"/>
            <a:r>
              <a:rPr lang="de-DE" dirty="0"/>
              <a:t>Thema 1 [Ebene 1]</a:t>
            </a:r>
          </a:p>
          <a:p>
            <a:pPr lvl="1"/>
            <a:r>
              <a:rPr lang="de-DE" dirty="0"/>
              <a:t>Thema 2 aktiv [Ebene 2]</a:t>
            </a:r>
          </a:p>
          <a:p>
            <a:pPr lvl="2"/>
            <a:r>
              <a:rPr lang="de-DE" dirty="0"/>
              <a:t>Unterthema 1 [Ebene 3]</a:t>
            </a:r>
          </a:p>
          <a:p>
            <a:pPr lvl="2"/>
            <a:r>
              <a:rPr lang="de-DE" dirty="0"/>
              <a:t>Unterthema 2 [Ebene 3]</a:t>
            </a:r>
          </a:p>
          <a:p>
            <a:pPr marL="342900" marR="0" lvl="0" indent="-342900" algn="l" defTabSz="609768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de-DE" dirty="0"/>
              <a:t>Thema 3 [Ebene 1]</a:t>
            </a:r>
          </a:p>
          <a:p>
            <a:pPr lvl="0"/>
            <a:endParaRPr lang="de-DE" dirty="0"/>
          </a:p>
          <a:p>
            <a:pPr lvl="2"/>
            <a:endParaRPr lang="de-DE" dirty="0"/>
          </a:p>
        </p:txBody>
      </p:sp>
      <p:sp>
        <p:nvSpPr>
          <p:cNvPr id="2" name="Datumsplatzhalter 1"/>
          <p:cNvSpPr>
            <a:spLocks noGrp="1"/>
          </p:cNvSpPr>
          <p:nvPr>
            <p:ph type="dt" sz="half" idx="2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32A519-54B1-49DD-89CE-231762B930B3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8468" y="6244316"/>
            <a:ext cx="1340225" cy="629524"/>
          </a:xfrm>
          <a:prstGeom prst="rect">
            <a:avLst/>
          </a:prstGeom>
        </p:spPr>
      </p:pic>
      <p:sp>
        <p:nvSpPr>
          <p:cNvPr id="7" name="Titel 6"/>
          <p:cNvSpPr>
            <a:spLocks noGrp="1"/>
          </p:cNvSpPr>
          <p:nvPr>
            <p:ph type="title" hasCustomPrompt="1"/>
          </p:nvPr>
        </p:nvSpPr>
        <p:spPr>
          <a:xfrm>
            <a:off x="806450" y="333376"/>
            <a:ext cx="11053763" cy="287337"/>
          </a:xfrm>
        </p:spPr>
        <p:txBody>
          <a:bodyPr/>
          <a:lstStyle>
            <a:lvl1pPr>
              <a:defRPr lang="de-DE" sz="2000" b="1" kern="12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de-DE" dirty="0"/>
              <a:t>Agenda-Titel eingeben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0304368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nhal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4CCA7FC9-2BF8-48EB-80B7-016392BD2688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CH" dirty="0"/>
          </a:p>
        </p:txBody>
      </p:sp>
      <p:sp>
        <p:nvSpPr>
          <p:cNvPr id="5" name="Inhaltsplatzhalter 4"/>
          <p:cNvSpPr>
            <a:spLocks noGrp="1"/>
          </p:cNvSpPr>
          <p:nvPr>
            <p:ph sz="quarter" idx="21"/>
          </p:nvPr>
        </p:nvSpPr>
        <p:spPr>
          <a:xfrm>
            <a:off x="806450" y="1449388"/>
            <a:ext cx="11053763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 dirty="0"/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19332756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B41B-FCE4-4D88-8276-C202C3020277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CH" dirty="0"/>
          </a:p>
        </p:txBody>
      </p:sp>
      <p:sp>
        <p:nvSpPr>
          <p:cNvPr id="9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7" name="Inhaltsplatzhalter 6"/>
          <p:cNvSpPr>
            <a:spLocks noGrp="1"/>
          </p:cNvSpPr>
          <p:nvPr>
            <p:ph sz="quarter" idx="26"/>
          </p:nvPr>
        </p:nvSpPr>
        <p:spPr>
          <a:xfrm>
            <a:off x="806450" y="1449388"/>
            <a:ext cx="5364163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  <p:sp>
        <p:nvSpPr>
          <p:cNvPr id="11" name="Inhaltsplatzhalter 6"/>
          <p:cNvSpPr>
            <a:spLocks noGrp="1"/>
          </p:cNvSpPr>
          <p:nvPr>
            <p:ph sz="quarter" idx="27"/>
          </p:nvPr>
        </p:nvSpPr>
        <p:spPr>
          <a:xfrm>
            <a:off x="6496050" y="1449388"/>
            <a:ext cx="5364163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976854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60EFA5F-62E4-4A09-A405-06F74C8B8179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4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451" y="1449388"/>
            <a:ext cx="5364576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505072" y="1449388"/>
            <a:ext cx="5353967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CH"/>
          </a:p>
        </p:txBody>
      </p:sp>
      <p:sp>
        <p:nvSpPr>
          <p:cNvPr id="5" name="Inhaltsplatzhalter 4"/>
          <p:cNvSpPr>
            <a:spLocks noGrp="1"/>
          </p:cNvSpPr>
          <p:nvPr>
            <p:ph sz="quarter" idx="25"/>
          </p:nvPr>
        </p:nvSpPr>
        <p:spPr>
          <a:xfrm>
            <a:off x="806450" y="1881188"/>
            <a:ext cx="5364163" cy="4319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  <p:sp>
        <p:nvSpPr>
          <p:cNvPr id="15" name="Inhaltsplatzhalter 4"/>
          <p:cNvSpPr>
            <a:spLocks noGrp="1"/>
          </p:cNvSpPr>
          <p:nvPr>
            <p:ph sz="quarter" idx="26"/>
          </p:nvPr>
        </p:nvSpPr>
        <p:spPr>
          <a:xfrm>
            <a:off x="6494463" y="1881188"/>
            <a:ext cx="5364163" cy="4319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562478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185">
          <p15:clr>
            <a:srgbClr val="FBAE40"/>
          </p15:clr>
        </p15:guide>
        <p15:guide id="2" orient="horz" pos="1139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und Bild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7431782" y="333375"/>
            <a:ext cx="4428432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7C4B5-29BE-4009-B954-D0337520558A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1" name="Inhaltsplatzhalter 10"/>
          <p:cNvSpPr>
            <a:spLocks noGrp="1"/>
          </p:cNvSpPr>
          <p:nvPr>
            <p:ph sz="quarter" idx="22"/>
          </p:nvPr>
        </p:nvSpPr>
        <p:spPr>
          <a:xfrm>
            <a:off x="806450" y="1449388"/>
            <a:ext cx="6337300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  <p:sp>
        <p:nvSpPr>
          <p:cNvPr id="8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6337301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451" y="692150"/>
            <a:ext cx="6337300" cy="684213"/>
          </a:xfrm>
        </p:spPr>
        <p:txBody>
          <a:bodyPr/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0229030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50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EAF1A6A8-88BE-4B6B-9953-5CEC18C85FFB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CH"/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24766609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B0EF4-962C-476C-AB8E-3244BF6F090A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284216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ollbil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0F5F-A9F5-46EB-A323-F54EB28CDCB4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7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0" y="-1"/>
            <a:ext cx="12198350" cy="6200775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</p:spTree>
    <p:extLst>
      <p:ext uri="{BB962C8B-B14F-4D97-AF65-F5344CB8AC3E}">
        <p14:creationId xmlns:p14="http://schemas.microsoft.com/office/powerpoint/2010/main" val="1106125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elplatzhalter 1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de-DE" dirty="0"/>
              <a:t>Titel Inhaltsfolie einzeilig</a:t>
            </a:r>
            <a:endParaRPr lang="de-CH" dirty="0"/>
          </a:p>
        </p:txBody>
      </p: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DCCF8EB6-970F-4B91-8E46-5B6411EAA2E4}"/>
              </a:ext>
            </a:extLst>
          </p:cNvPr>
          <p:cNvCxnSpPr>
            <a:cxnSpLocks/>
          </p:cNvCxnSpPr>
          <p:nvPr/>
        </p:nvCxnSpPr>
        <p:spPr>
          <a:xfrm>
            <a:off x="802958" y="6454845"/>
            <a:ext cx="0" cy="403155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Datumsplatzhalter 2">
            <a:extLst>
              <a:ext uri="{FF2B5EF4-FFF2-40B4-BE49-F238E27FC236}">
                <a16:creationId xmlns:a16="http://schemas.microsoft.com/office/drawing/2014/main" id="{DD859570-9479-4CD6-9E5E-B8BCB591EF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94464" y="6453187"/>
            <a:ext cx="3376650" cy="179388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200"/>
            </a:lvl1pPr>
          </a:lstStyle>
          <a:p>
            <a:fld id="{1A16BE60-6FE4-46B8-844E-9EEC3FCC3472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52" name="Fußzeilenplatzhalter 3">
            <a:extLst>
              <a:ext uri="{FF2B5EF4-FFF2-40B4-BE49-F238E27FC236}">
                <a16:creationId xmlns:a16="http://schemas.microsoft.com/office/drawing/2014/main" id="{2A1BCD4E-392B-40D0-9259-9419E7635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6450" y="6454846"/>
            <a:ext cx="5364163" cy="236900"/>
          </a:xfrm>
          <a:prstGeom prst="rect">
            <a:avLst/>
          </a:prstGeom>
        </p:spPr>
        <p:txBody>
          <a:bodyPr lIns="108000" tIns="0" rIns="0" bIns="0"/>
          <a:lstStyle>
            <a:lvl1pPr algn="l">
              <a:defRPr sz="1200"/>
            </a:lvl1pPr>
          </a:lstStyle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3" name="Foliennummernplatzhalter 4">
            <a:extLst>
              <a:ext uri="{FF2B5EF4-FFF2-40B4-BE49-F238E27FC236}">
                <a16:creationId xmlns:a16="http://schemas.microsoft.com/office/drawing/2014/main" id="{F6E723C3-915C-402C-9570-E97A66A840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68996" y="6453187"/>
            <a:ext cx="537454" cy="179387"/>
          </a:xfrm>
          <a:prstGeom prst="rect">
            <a:avLst/>
          </a:prstGeom>
        </p:spPr>
        <p:txBody>
          <a:bodyPr lIns="0" tIns="0" rIns="108000" bIns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8468" y="6244316"/>
            <a:ext cx="1340225" cy="629524"/>
          </a:xfrm>
          <a:prstGeom prst="rect">
            <a:avLst/>
          </a:prstGeom>
        </p:spPr>
      </p:pic>
      <p:sp>
        <p:nvSpPr>
          <p:cNvPr id="2" name="Textplatzhalter 1"/>
          <p:cNvSpPr>
            <a:spLocks noGrp="1"/>
          </p:cNvSpPr>
          <p:nvPr>
            <p:ph type="body" idx="1"/>
          </p:nvPr>
        </p:nvSpPr>
        <p:spPr>
          <a:xfrm>
            <a:off x="802958" y="1449388"/>
            <a:ext cx="11057254" cy="475138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de-DE" dirty="0"/>
              <a:t>Erste Ebene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  <a:p>
            <a:pPr lvl="5"/>
            <a:r>
              <a:rPr lang="de-DE" dirty="0"/>
              <a:t>Sechste Ebene</a:t>
            </a:r>
          </a:p>
          <a:p>
            <a:pPr lvl="6"/>
            <a:r>
              <a:rPr lang="de-DE" dirty="0"/>
              <a:t>Siebte Ebene</a:t>
            </a:r>
          </a:p>
          <a:p>
            <a:pPr lvl="4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56726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</p:sldLayoutIdLst>
  <p:hf hdr="0"/>
  <p:txStyles>
    <p:titleStyle>
      <a:lvl1pPr algn="l" defTabSz="609768" rtl="0" eaLnBrk="1" latinLnBrk="0" hangingPunct="1">
        <a:lnSpc>
          <a:spcPct val="120000"/>
        </a:lnSpc>
        <a:spcBef>
          <a:spcPct val="0"/>
        </a:spcBef>
        <a:buNone/>
        <a:defRPr sz="3200" b="1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2000" indent="-252000" algn="l" defTabSz="609768" rtl="0" eaLnBrk="1" latinLnBrk="0" hangingPunct="1">
        <a:spcBef>
          <a:spcPts val="18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252000" algn="l" defTabSz="609768" rtl="0" eaLnBrk="1" latinLnBrk="0" hangingPunct="1">
        <a:spcBef>
          <a:spcPts val="1200"/>
        </a:spcBef>
        <a:buClr>
          <a:schemeClr val="tx1"/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56000" indent="-252000" algn="l" defTabSz="609768" rtl="0" eaLnBrk="1" latinLnBrk="0" hangingPunct="1">
        <a:spcBef>
          <a:spcPts val="1000"/>
        </a:spcBef>
        <a:buSzPct val="90000"/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8000" indent="-252000" algn="l" defTabSz="609768" rtl="0" eaLnBrk="1" latinLnBrk="0" hangingPunct="1">
        <a:spcBef>
          <a:spcPts val="600"/>
        </a:spcBef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0000" marR="0" indent="-252000" algn="l" defTabSz="609768" rtl="0" eaLnBrk="1" fontAlgn="auto" latinLnBrk="0" hangingPunct="1">
        <a:lnSpc>
          <a:spcPct val="120000"/>
        </a:lnSpc>
        <a:spcBef>
          <a:spcPts val="600"/>
        </a:spcBef>
        <a:spcAft>
          <a:spcPts val="0"/>
        </a:spcAft>
        <a:buClrTx/>
        <a:buSzTx/>
        <a:buFont typeface="Symbol" panose="05050102010706020507" pitchFamily="18" charset="2"/>
        <a:buChar char="-"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512000" indent="-252000" algn="l" defTabSz="611188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64000" indent="-252000" algn="l" defTabSz="609768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4573257" indent="-304884" algn="l" defTabSz="609768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3025" indent="-304884" algn="l" defTabSz="609768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768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535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9303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9071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838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8606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8373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8141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6" pos="508">
          <p15:clr>
            <a:srgbClr val="547EBF"/>
          </p15:clr>
        </p15:guide>
        <p15:guide id="7" pos="7471">
          <p15:clr>
            <a:srgbClr val="547EBF"/>
          </p15:clr>
        </p15:guide>
        <p15:guide id="8" orient="horz" pos="210">
          <p15:clr>
            <a:srgbClr val="547EBF"/>
          </p15:clr>
        </p15:guide>
        <p15:guide id="9" orient="horz" pos="4065">
          <p15:clr>
            <a:srgbClr val="C35EA4"/>
          </p15:clr>
        </p15:guide>
        <p15:guide id="10" orient="horz" pos="4156" userDrawn="1">
          <p15:clr>
            <a:srgbClr val="547EBF"/>
          </p15:clr>
        </p15:guide>
        <p15:guide id="12" orient="horz" pos="391">
          <p15:clr>
            <a:srgbClr val="C35EA4"/>
          </p15:clr>
        </p15:guide>
        <p15:guide id="13" orient="horz" pos="913">
          <p15:clr>
            <a:srgbClr val="C35EA4"/>
          </p15:clr>
        </p15:guide>
        <p15:guide id="14" orient="horz" pos="3906">
          <p15:clr>
            <a:srgbClr val="C35EA4"/>
          </p15:clr>
        </p15:guide>
        <p15:guide id="15" pos="3987">
          <p15:clr>
            <a:srgbClr val="9FCC3B"/>
          </p15:clr>
        </p15:guide>
        <p15:guide id="16" pos="4091">
          <p15:clr>
            <a:srgbClr val="C35EA4"/>
          </p15:clr>
        </p15:guide>
        <p15:guide id="17" pos="3887">
          <p15:clr>
            <a:srgbClr val="C35EA4"/>
          </p15:clr>
        </p15:guide>
        <p15:guide id="18" orient="horz" pos="867">
          <p15:clr>
            <a:srgbClr val="C35EA4"/>
          </p15:clr>
        </p15:guide>
        <p15:guide id="19" orient="horz" pos="436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7.xml"/><Relationship Id="rId7" Type="http://schemas.openxmlformats.org/officeDocument/2006/relationships/hyperlink" Target="NeueVideos/Sichern.wmv" TargetMode="Externa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1.bin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4.wmf"/><Relationship Id="rId9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oleObject" Target="../embeddings/oleObject3.bin"/><Relationship Id="rId7" Type="http://schemas.openxmlformats.org/officeDocument/2006/relationships/image" Target="../media/image3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14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Mobile Robotik zur Individualisierung des OST-Gadgets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CH" dirty="0"/>
              <a:t>EMS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de-CH" dirty="0"/>
              <a:t>Teil 1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358DC-5A70-47C4-8D89-F88A822F0C6B}" type="datetime4">
              <a:rPr lang="de-CH" smtClean="0"/>
              <a:t>5. April 2024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98969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672A7BBD-AB2E-02C2-2700-E855CF3FE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0F5F-A9F5-46EB-A323-F54EB28CDCB4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A8D7A9A-DC96-85CA-DEB8-55453B896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878702D-3EA6-1FD7-14D4-846780888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</a:t>
            </a:fld>
            <a:endParaRPr lang="de-CH" dirty="0"/>
          </a:p>
        </p:txBody>
      </p:sp>
      <p:sp>
        <p:nvSpPr>
          <p:cNvPr id="5" name="Bildplatzhalter 4">
            <a:extLst>
              <a:ext uri="{FF2B5EF4-FFF2-40B4-BE49-F238E27FC236}">
                <a16:creationId xmlns:a16="http://schemas.microsoft.com/office/drawing/2014/main" id="{D1702C00-6FF7-B285-0F86-D0D8DDB28277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/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E0BB71-048A-F2A2-456F-A2D050B9FD04}"/>
              </a:ext>
            </a:extLst>
          </p:cNvPr>
          <p:cNvSpPr/>
          <p:nvPr/>
        </p:nvSpPr>
        <p:spPr>
          <a:xfrm>
            <a:off x="0" y="-14052"/>
            <a:ext cx="12198350" cy="6228877"/>
          </a:xfrm>
          <a:prstGeom prst="rect">
            <a:avLst/>
          </a:prstGeom>
          <a:solidFill>
            <a:srgbClr val="00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pic>
        <p:nvPicPr>
          <p:cNvPr id="7" name="Robotino-2-final">
            <a:hlinkClick r:id="" action="ppaction://media"/>
            <a:extLst>
              <a:ext uri="{FF2B5EF4-FFF2-40B4-BE49-F238E27FC236}">
                <a16:creationId xmlns:a16="http://schemas.microsoft.com/office/drawing/2014/main" id="{3AE1F3AD-0382-D141-FEE8-F2D24430E0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55571" y="-14052"/>
            <a:ext cx="3487208" cy="6214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212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Mitsubishi Roboterarm (30 min)</a:t>
            </a:r>
          </a:p>
          <a:p>
            <a:pPr lvl="2"/>
            <a:r>
              <a:rPr lang="de-CH" dirty="0"/>
              <a:t>Robotino (30 min)</a:t>
            </a:r>
          </a:p>
          <a:p>
            <a:pPr lvl="2"/>
            <a:r>
              <a:rPr lang="de-CH" dirty="0"/>
              <a:t>TCP und Frames (30 min)</a:t>
            </a:r>
          </a:p>
          <a:p>
            <a:r>
              <a:rPr lang="de-CH" dirty="0"/>
              <a:t>Repetition Transformationsmatrizen (15 min)</a:t>
            </a:r>
          </a:p>
          <a:p>
            <a:r>
              <a:rPr lang="de-CH" dirty="0"/>
              <a:t>Einführung Kinematik (30 min)</a:t>
            </a:r>
          </a:p>
          <a:p>
            <a:r>
              <a:rPr lang="de-CH" dirty="0"/>
              <a:t>Live Demos (40 min)</a:t>
            </a:r>
          </a:p>
          <a:p>
            <a:pPr lvl="2"/>
            <a:r>
              <a:rPr lang="de-CH" dirty="0"/>
              <a:t>Mitsubishi RV-4FRL (20 min)</a:t>
            </a:r>
          </a:p>
          <a:p>
            <a:pPr lvl="2"/>
            <a:r>
              <a:rPr lang="de-CH" dirty="0"/>
              <a:t>Robotino (20 min)</a:t>
            </a:r>
          </a:p>
          <a:p>
            <a:r>
              <a:rPr lang="de-CH" dirty="0"/>
              <a:t>Ausblick Teil 2 (5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B11A2224-2222-4A56-B6F7-095CE7DDCC08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3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670209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lvl="1"/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Mitsubishi Roboterarm (30 min)</a:t>
            </a:r>
          </a:p>
          <a:p>
            <a:pPr lvl="2"/>
            <a:r>
              <a:rPr lang="de-CH" dirty="0"/>
              <a:t>Robotino (30 min)</a:t>
            </a:r>
          </a:p>
          <a:p>
            <a:pPr lvl="2"/>
            <a:r>
              <a:rPr lang="de-CH" dirty="0"/>
              <a:t>TCP und Frames (30 min)</a:t>
            </a:r>
          </a:p>
          <a:p>
            <a:r>
              <a:rPr lang="de-CH" dirty="0"/>
              <a:t>Repetition Transformationsmatrizen (15 min)</a:t>
            </a:r>
          </a:p>
          <a:p>
            <a:r>
              <a:rPr lang="de-CH" dirty="0"/>
              <a:t>Einführung Kinematik (30 min)</a:t>
            </a:r>
          </a:p>
          <a:p>
            <a:r>
              <a:rPr lang="de-CH" dirty="0"/>
              <a:t>Live Demos (45 min)</a:t>
            </a:r>
          </a:p>
          <a:p>
            <a:pPr lvl="2"/>
            <a:r>
              <a:rPr lang="de-CH" dirty="0"/>
              <a:t>Mitsubishi RV-4FRL (25 min)</a:t>
            </a:r>
          </a:p>
          <a:p>
            <a:pPr lvl="2"/>
            <a:r>
              <a:rPr lang="de-CH" dirty="0"/>
              <a:t>Robotino (20 min)</a:t>
            </a:r>
          </a:p>
          <a:p>
            <a:r>
              <a:rPr lang="de-CH" dirty="0"/>
              <a:t>Ausblick Teil 2 (5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7B1731A8-F740-44B6-A0DC-CAF5EBA5E6C7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4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050749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Mitsubishi Roboterarm (30 min)</a:t>
            </a:r>
          </a:p>
          <a:p>
            <a:pPr lvl="2"/>
            <a:r>
              <a:rPr lang="de-CH" dirty="0"/>
              <a:t>Robotino (30 min)</a:t>
            </a:r>
          </a:p>
          <a:p>
            <a:pPr lvl="2"/>
            <a:r>
              <a:rPr lang="de-CH" dirty="0"/>
              <a:t>TCP und Frames (30 min)</a:t>
            </a:r>
          </a:p>
          <a:p>
            <a:pPr lvl="1"/>
            <a:r>
              <a:rPr lang="de-CH" dirty="0"/>
              <a:t>Repetition Transformationsmatrizen (15 min)</a:t>
            </a:r>
          </a:p>
          <a:p>
            <a:r>
              <a:rPr lang="de-CH" dirty="0"/>
              <a:t>Einführung Kinematik (30 min)</a:t>
            </a:r>
          </a:p>
          <a:p>
            <a:r>
              <a:rPr lang="de-CH" dirty="0"/>
              <a:t>Live Demos (45 min)</a:t>
            </a:r>
          </a:p>
          <a:p>
            <a:pPr lvl="2"/>
            <a:r>
              <a:rPr lang="de-CH" dirty="0"/>
              <a:t>Mitsubishi RV-4FRL (25 min)</a:t>
            </a:r>
          </a:p>
          <a:p>
            <a:pPr lvl="2"/>
            <a:r>
              <a:rPr lang="de-CH" dirty="0"/>
              <a:t>Robotino (20 min)</a:t>
            </a:r>
          </a:p>
          <a:p>
            <a:r>
              <a:rPr lang="de-CH" dirty="0"/>
              <a:t>Ausblick Teil 2 (5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4529E688-A689-4A13-9068-DB2B434BF83F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5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799799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5B8A0359-8DB2-B4C6-8350-A65F03FD612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2DEE6293-1896-47AA-9ABA-D647A4A16003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00C0981-0387-77C4-B1FC-5B362EEBEB1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3FCBA5F-198E-93BA-6630-2FB75C1C787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6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FDC92AC-D39B-93AD-C003-9B5D08089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Transformationsmatrix</a:t>
            </a:r>
            <a:endParaRPr lang="en-GB" dirty="0"/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8388A31D-4538-8D7C-CF44-6F513E76F759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CH" sz="2000" dirty="0">
                <a:ea typeface="Roboto Medium" panose="02000000000000000000" pitchFamily="2" charset="0"/>
              </a:rPr>
              <a:t>Die Transformationsmatrix beschreibt die Lage eines Frames {B} bezogen auf ein Referenzsystems {A}</a:t>
            </a:r>
          </a:p>
          <a:p>
            <a:endParaRPr lang="en-GB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4B518A14-F38D-4943-200F-47343E687D9D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1D689B03-FEFF-292F-5C3F-5F08D00B6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61" y="2111900"/>
            <a:ext cx="4640634" cy="421425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1C332959-5E8A-34F7-9062-00FEEA60D7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7393" y="2349149"/>
            <a:ext cx="1876425" cy="1266825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0EA9C7AF-9CAA-0A4E-F7CF-F3E47810F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409" y="5091856"/>
            <a:ext cx="3105150" cy="657225"/>
          </a:xfrm>
          <a:prstGeom prst="rect">
            <a:avLst/>
          </a:prstGeom>
        </p:spPr>
      </p:pic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5AE1DBB1-06B0-0477-56D4-FC1661B4F684}"/>
              </a:ext>
            </a:extLst>
          </p:cNvPr>
          <p:cNvCxnSpPr>
            <a:cxnSpLocks/>
            <a:endCxn id="10" idx="1"/>
          </p:cNvCxnSpPr>
          <p:nvPr/>
        </p:nvCxnSpPr>
        <p:spPr>
          <a:xfrm>
            <a:off x="2207735" y="4821192"/>
            <a:ext cx="2389675" cy="5992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9076ACCE-1B99-8F6D-AA60-C2DD23DFFA2A}"/>
              </a:ext>
            </a:extLst>
          </p:cNvPr>
          <p:cNvCxnSpPr>
            <a:cxnSpLocks/>
            <a:endCxn id="9" idx="1"/>
          </p:cNvCxnSpPr>
          <p:nvPr/>
        </p:nvCxnSpPr>
        <p:spPr>
          <a:xfrm flipV="1">
            <a:off x="3343360" y="2982561"/>
            <a:ext cx="2154032" cy="3427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52E68879-F609-DEC1-EF25-431FF099A9F5}"/>
              </a:ext>
            </a:extLst>
          </p:cNvPr>
          <p:cNvCxnSpPr>
            <a:cxnSpLocks/>
            <a:stCxn id="9" idx="3"/>
          </p:cNvCxnSpPr>
          <p:nvPr/>
        </p:nvCxnSpPr>
        <p:spPr>
          <a:xfrm>
            <a:off x="7373818" y="2982561"/>
            <a:ext cx="1795171" cy="64354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C01619CA-4AF6-7EEB-7211-CB8C4E4700E9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7702559" y="4514786"/>
            <a:ext cx="1535484" cy="9056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feld 14">
                <a:extLst>
                  <a:ext uri="{FF2B5EF4-FFF2-40B4-BE49-F238E27FC236}">
                    <a16:creationId xmlns:a16="http://schemas.microsoft.com/office/drawing/2014/main" id="{BE7C93B6-C3E2-A9A2-8388-254DFEDCF5F9}"/>
                  </a:ext>
                </a:extLst>
              </p:cNvPr>
              <p:cNvSpPr txBox="1"/>
              <p:nvPr/>
            </p:nvSpPr>
            <p:spPr>
              <a:xfrm>
                <a:off x="9178837" y="3444272"/>
                <a:ext cx="2792329" cy="13769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normAutofit/>
              </a:bodyPr>
              <a:lstStyle/>
              <a:p>
                <a:pPr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de-CH" sz="2000" i="1">
                              <a:latin typeface="Cambria Math" panose="02040503050406030204" pitchFamily="18" charset="0"/>
                              <a:ea typeface="Roboto Medium" panose="02000000000000000000" pitchFamily="2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de-CH" sz="2000" i="1">
                                  <a:latin typeface="Cambria Math" panose="02040503050406030204" pitchFamily="18" charset="0"/>
                                  <a:ea typeface="Roboto Medium" panose="02000000000000000000" pitchFamily="2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3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de-CH" sz="2000" i="1">
                                        <a:latin typeface="Cambria Math" panose="02040503050406030204" pitchFamily="18" charset="0"/>
                                        <a:ea typeface="Roboto Medium" panose="02000000000000000000" pitchFamily="2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𝑛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𝑥</m:t>
                                          </m:r>
                                        </m:sub>
                                      </m:sSub>
                                    </m:e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𝑜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𝑥</m:t>
                                          </m:r>
                                        </m:sub>
                                      </m:sSub>
                                    </m:e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𝑥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𝑛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𝑦</m:t>
                                          </m:r>
                                        </m:sub>
                                      </m:sSub>
                                    </m:e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𝑜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𝑦</m:t>
                                          </m:r>
                                        </m:sub>
                                      </m:sSub>
                                    </m:e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𝑦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𝑛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𝑧</m:t>
                                          </m:r>
                                        </m:sub>
                                      </m:sSub>
                                    </m:e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𝑜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𝑧</m:t>
                                          </m:r>
                                        </m:sub>
                                      </m:sSub>
                                    </m:e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𝑧</m:t>
                                          </m:r>
                                        </m:sub>
                                      </m:sSub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de-CH" sz="2000" i="1">
                                        <a:latin typeface="Cambria Math" panose="02040503050406030204" pitchFamily="18" charset="0"/>
                                        <a:ea typeface="Roboto Medium" panose="02000000000000000000" pitchFamily="2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𝑝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𝑂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𝐵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,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𝑥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𝑝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𝑂𝐵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,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𝑦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𝑝</m:t>
                                          </m:r>
                                        </m:e>
                                        <m:sub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𝑂𝐵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,</m:t>
                                          </m:r>
                                          <m:r>
                                            <a:rPr lang="de-CH" sz="2000" i="1">
                                              <a:latin typeface="Cambria Math" panose="02040503050406030204" pitchFamily="18" charset="0"/>
                                              <a:ea typeface="Roboto Medium" panose="02000000000000000000" pitchFamily="2" charset="0"/>
                                            </a:rPr>
                                            <m:t>𝑧</m:t>
                                          </m:r>
                                        </m:sub>
                                      </m:sSub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3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de-CH" sz="2000" i="1">
                                        <a:latin typeface="Cambria Math" panose="02040503050406030204" pitchFamily="18" charset="0"/>
                                        <a:ea typeface="Roboto Medium" panose="02000000000000000000" pitchFamily="2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de-CH" sz="2000" i="1">
                                          <a:latin typeface="Cambria Math" panose="02040503050406030204" pitchFamily="18" charset="0"/>
                                          <a:ea typeface="Roboto Medium" panose="02000000000000000000" pitchFamily="2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de-CH" sz="2000" i="1">
                                          <a:latin typeface="Cambria Math" panose="02040503050406030204" pitchFamily="18" charset="0"/>
                                          <a:ea typeface="Roboto Medium" panose="02000000000000000000" pitchFamily="2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de-CH" sz="2000" i="1">
                                          <a:latin typeface="Cambria Math" panose="02040503050406030204" pitchFamily="18" charset="0"/>
                                          <a:ea typeface="Roboto Medium" panose="02000000000000000000" pitchFamily="2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r>
                                  <a:rPr lang="de-CH" sz="2000" i="1">
                                    <a:latin typeface="Cambria Math" panose="02040503050406030204" pitchFamily="18" charset="0"/>
                                    <a:ea typeface="Roboto Medium" panose="02000000000000000000" pitchFamily="2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de-CH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15" name="Textfeld 14">
                <a:extLst>
                  <a:ext uri="{FF2B5EF4-FFF2-40B4-BE49-F238E27FC236}">
                    <a16:creationId xmlns:a16="http://schemas.microsoft.com/office/drawing/2014/main" id="{BE7C93B6-C3E2-A9A2-8388-254DFEDCF5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78837" y="3444272"/>
                <a:ext cx="2792329" cy="137692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Rechteck 15">
            <a:extLst>
              <a:ext uri="{FF2B5EF4-FFF2-40B4-BE49-F238E27FC236}">
                <a16:creationId xmlns:a16="http://schemas.microsoft.com/office/drawing/2014/main" id="{89B49E1E-A634-EADD-4AEF-74C5BC91059B}"/>
              </a:ext>
            </a:extLst>
          </p:cNvPr>
          <p:cNvSpPr/>
          <p:nvPr/>
        </p:nvSpPr>
        <p:spPr>
          <a:xfrm>
            <a:off x="6035041" y="2587752"/>
            <a:ext cx="1090480" cy="841248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13B3CB05-A934-CA5A-2280-C77D42573D17}"/>
              </a:ext>
            </a:extLst>
          </p:cNvPr>
          <p:cNvSpPr/>
          <p:nvPr/>
        </p:nvSpPr>
        <p:spPr>
          <a:xfrm>
            <a:off x="9484520" y="3444272"/>
            <a:ext cx="1396839" cy="841248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E38E10A2-855F-C681-4B5E-C4AA3A17C97B}"/>
              </a:ext>
            </a:extLst>
          </p:cNvPr>
          <p:cNvSpPr/>
          <p:nvPr/>
        </p:nvSpPr>
        <p:spPr>
          <a:xfrm>
            <a:off x="5249094" y="5241343"/>
            <a:ext cx="2124723" cy="382217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9" name="Rechteck 18">
            <a:extLst>
              <a:ext uri="{FF2B5EF4-FFF2-40B4-BE49-F238E27FC236}">
                <a16:creationId xmlns:a16="http://schemas.microsoft.com/office/drawing/2014/main" id="{60BED0D3-F7A9-8480-DF20-BB18A0EFE5FE}"/>
              </a:ext>
            </a:extLst>
          </p:cNvPr>
          <p:cNvSpPr/>
          <p:nvPr/>
        </p:nvSpPr>
        <p:spPr>
          <a:xfrm>
            <a:off x="11045414" y="3453416"/>
            <a:ext cx="650023" cy="841248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91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7557BAA-3E41-C95B-AF79-9DDAE94D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88D89-0790-4540-99EC-8AA15BD2163B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2BE40F2-50D1-B060-6E09-C90DC6262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842D7EC4-358B-42F4-66C4-983D57CC8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04C55-D6D8-4708-AA81-AFCCB474A819}" type="slidenum">
              <a:rPr lang="de-CH" smtClean="0"/>
              <a:t>7</a:t>
            </a:fld>
            <a:endParaRPr lang="de-CH" dirty="0"/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41DD1206-9AB9-F38B-7A6E-A800B965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CH" dirty="0"/>
              <a:t>Kinematische Kette</a:t>
            </a:r>
            <a:endParaRPr lang="en-GB" dirty="0"/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9E387A64-34BE-4EBC-63A7-4644AF8C84F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Inhaltsplatzhalter 13">
                <a:extLst>
                  <a:ext uri="{FF2B5EF4-FFF2-40B4-BE49-F238E27FC236}">
                    <a16:creationId xmlns:a16="http://schemas.microsoft.com/office/drawing/2014/main" id="{79D0BC93-60CB-98B2-AFAB-E3EEB115C10E}"/>
                  </a:ext>
                </a:extLst>
              </p:cNvPr>
              <p:cNvSpPr>
                <a:spLocks noGrp="1"/>
              </p:cNvSpPr>
              <p:nvPr>
                <p:ph sz="quarter" idx="27"/>
              </p:nvPr>
            </p:nvSpPr>
            <p:spPr/>
            <p:txBody>
              <a:bodyPr anchor="ctr"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Pre>
                            <m:sPre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PrePr>
                            <m:sub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sub>
                            <m:sup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p>
                            <m:e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</m:sPre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Pre>
                            <m:sPre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PrePr>
                            <m:sub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sub>
                            <m:sup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p>
                            <m:e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</m:sPre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∙</m:t>
                      </m:r>
                      <m:sSub>
                        <m:sSubPr>
                          <m:ctrlPr>
                            <a:rPr lang="de-CH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Pre>
                            <m:sPre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PrePr>
                            <m:sub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sub>
                            <m:sup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p>
                            <m:e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</m:sPre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de-CH" i="1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…∙</m:t>
                      </m:r>
                      <m:sSub>
                        <m:sSubPr>
                          <m:ctrlPr>
                            <a:rPr lang="de-CH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Pre>
                            <m:sPre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PrePr>
                            <m:sub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sub>
                            <m:sup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  <m:e>
                              <m:r>
                                <a:rPr lang="de-CH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</m:sPre>
                        </m:e>
                        <m:sub>
                          <m:r>
                            <a:rPr lang="de-CH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Inhaltsplatzhalter 13">
                <a:extLst>
                  <a:ext uri="{FF2B5EF4-FFF2-40B4-BE49-F238E27FC236}">
                    <a16:creationId xmlns:a16="http://schemas.microsoft.com/office/drawing/2014/main" id="{79D0BC93-60CB-98B2-AFAB-E3EEB115C10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7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Inhaltsplatzhalter 14">
            <a:extLst>
              <a:ext uri="{FF2B5EF4-FFF2-40B4-BE49-F238E27FC236}">
                <a16:creationId xmlns:a16="http://schemas.microsoft.com/office/drawing/2014/main" id="{254FAB96-BE2D-B4D5-6400-D83BC4B6E873}"/>
              </a:ext>
            </a:extLst>
          </p:cNvPr>
          <p:cNvPicPr>
            <a:picLocks noGrp="1" noChangeAspect="1"/>
          </p:cNvPicPr>
          <p:nvPr>
            <p:ph sz="quarter" idx="26"/>
          </p:nvPr>
        </p:nvPicPr>
        <p:blipFill>
          <a:blip r:embed="rId3"/>
          <a:stretch>
            <a:fillRect/>
          </a:stretch>
        </p:blipFill>
        <p:spPr>
          <a:xfrm>
            <a:off x="806450" y="1916678"/>
            <a:ext cx="5364163" cy="381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280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1E3F109A-D467-37F6-618B-CCC584E73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BDE7E-73C1-4836-89C7-443D8D4EB313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1E48AF7-F9F2-82AA-1F81-6AD4FCAB3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FAA4D30D-DEAB-BEC5-5883-8485C6FB2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8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45604E29-58CC-DE5A-CCC0-C4B652E42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CH" dirty="0"/>
              <a:t>Inverse Transformationsmatrix </a:t>
            </a:r>
            <a:endParaRPr lang="en-GB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93475BC9-8AB0-D1E2-452F-C36371D5E26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12" name="Inhaltsplatzhalter 11">
            <a:extLst>
              <a:ext uri="{FF2B5EF4-FFF2-40B4-BE49-F238E27FC236}">
                <a16:creationId xmlns:a16="http://schemas.microsoft.com/office/drawing/2014/main" id="{D7BF69A2-527C-DF84-E857-6DBDC654BE79}"/>
              </a:ext>
            </a:extLst>
          </p:cNvPr>
          <p:cNvSpPr>
            <a:spLocks noGrp="1"/>
          </p:cNvSpPr>
          <p:nvPr>
            <p:ph sz="quarter" idx="26"/>
          </p:nvPr>
        </p:nvSpPr>
        <p:spPr/>
        <p:txBody>
          <a:bodyPr/>
          <a:lstStyle/>
          <a:p>
            <a:r>
              <a:rPr lang="de-CH" sz="2000" dirty="0">
                <a:ea typeface="Roboto Medium" panose="02000000000000000000" pitchFamily="2" charset="0"/>
              </a:rPr>
              <a:t>Die inverse Transformationsmatrix beschreibt die Lage eines Frames {A} bezogen auf ein Referenzsystems {B}</a:t>
            </a:r>
            <a:endParaRPr lang="de-CH" dirty="0"/>
          </a:p>
          <a:p>
            <a:r>
              <a:rPr lang="de-CH" dirty="0"/>
              <a:t>Nicht zu verwechseln mit der inversen Kinematik (lernen wir gleich kennen)</a:t>
            </a:r>
          </a:p>
          <a:p>
            <a:endParaRPr lang="en-GB" dirty="0"/>
          </a:p>
        </p:txBody>
      </p:sp>
      <p:pic>
        <p:nvPicPr>
          <p:cNvPr id="13" name="Inhaltsplatzhalter 7">
            <a:extLst>
              <a:ext uri="{FF2B5EF4-FFF2-40B4-BE49-F238E27FC236}">
                <a16:creationId xmlns:a16="http://schemas.microsoft.com/office/drawing/2014/main" id="{B837DD48-B55B-628F-EA26-0564510598CF}"/>
              </a:ext>
            </a:extLst>
          </p:cNvPr>
          <p:cNvPicPr>
            <a:picLocks noGrp="1" noChangeAspect="1"/>
          </p:cNvPicPr>
          <p:nvPr>
            <p:ph sz="quarter" idx="27"/>
          </p:nvPr>
        </p:nvPicPr>
        <p:blipFill>
          <a:blip r:embed="rId2"/>
          <a:stretch>
            <a:fillRect/>
          </a:stretch>
        </p:blipFill>
        <p:spPr>
          <a:xfrm>
            <a:off x="6496050" y="1545727"/>
            <a:ext cx="5364163" cy="455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858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Mitsubishi Roboterarm (30 min)</a:t>
            </a:r>
          </a:p>
          <a:p>
            <a:pPr lvl="2"/>
            <a:r>
              <a:rPr lang="de-CH" dirty="0"/>
              <a:t>Robotino (30 min)</a:t>
            </a:r>
          </a:p>
          <a:p>
            <a:pPr lvl="2"/>
            <a:r>
              <a:rPr lang="de-CH" dirty="0"/>
              <a:t>TCP und Frames (30 min)</a:t>
            </a:r>
          </a:p>
          <a:p>
            <a:r>
              <a:rPr lang="de-CH" dirty="0"/>
              <a:t>Repetition Transformationsmatrizen (15 min)</a:t>
            </a:r>
          </a:p>
          <a:p>
            <a:pPr lvl="1"/>
            <a:r>
              <a:rPr lang="de-CH" dirty="0"/>
              <a:t>Einführung Kinematik (30 min)</a:t>
            </a:r>
          </a:p>
          <a:p>
            <a:r>
              <a:rPr lang="de-CH" dirty="0"/>
              <a:t>Live Demos (45 min)</a:t>
            </a:r>
          </a:p>
          <a:p>
            <a:pPr lvl="2"/>
            <a:r>
              <a:rPr lang="de-CH" dirty="0"/>
              <a:t>Mitsubishi RV-4FRL (25 min)</a:t>
            </a:r>
          </a:p>
          <a:p>
            <a:pPr lvl="2"/>
            <a:r>
              <a:rPr lang="de-CH" dirty="0"/>
              <a:t>Robotino (20 min)</a:t>
            </a:r>
          </a:p>
          <a:p>
            <a:r>
              <a:rPr lang="de-CH" dirty="0"/>
              <a:t>Ausblick Teil 2 (5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92148A74-BD50-48CE-9788-F68DAE699F34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9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333379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6514BBBA-399B-48AD-97D7-5BF6859CEFAA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10</a:t>
            </a:fld>
            <a:endParaRPr lang="de-CH" dirty="0"/>
          </a:p>
        </p:txBody>
      </p:sp>
      <p:sp>
        <p:nvSpPr>
          <p:cNvPr id="5" name="Titel 4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Roboterkinematik</a:t>
            </a:r>
          </a:p>
        </p:txBody>
      </p:sp>
      <p:sp>
        <p:nvSpPr>
          <p:cNvPr id="22" name="Textplatzhalter 21">
            <a:extLst>
              <a:ext uri="{FF2B5EF4-FFF2-40B4-BE49-F238E27FC236}">
                <a16:creationId xmlns:a16="http://schemas.microsoft.com/office/drawing/2014/main" id="{AD2AF7A7-1F63-8AF1-E7A2-9E22CEAA45B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Inhaltsplatzhalter 5"/>
              <p:cNvSpPr>
                <a:spLocks noGrp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</p:spPr>
            <p:txBody>
              <a:bodyPr>
                <a:normAutofit fontScale="92500"/>
              </a:bodyPr>
              <a:lstStyle/>
              <a:p>
                <a:r>
                  <a:rPr lang="de-CH" dirty="0"/>
                  <a:t>Was ist gegeben? Was weiss der Roboter?</a:t>
                </a:r>
              </a:p>
              <a:p>
                <a:endParaRPr lang="de-CH" dirty="0"/>
              </a:p>
              <a:p>
                <a:r>
                  <a:rPr lang="de-CH" dirty="0"/>
                  <a:t>Konstante Parameter: </a:t>
                </a:r>
              </a:p>
              <a:p>
                <a:pPr lvl="1"/>
                <a:r>
                  <a:rPr lang="de-CH" dirty="0"/>
                  <a:t>Geometrie und Masse mechanischer Komponenten</a:t>
                </a:r>
              </a:p>
              <a:p>
                <a:pPr lvl="1"/>
                <a:r>
                  <a:rPr lang="de-CH" dirty="0"/>
                  <a:t>Motor, Getriebe und Encoder Parameter  </a:t>
                </a:r>
              </a:p>
              <a:p>
                <a:pPr lvl="1"/>
                <a:r>
                  <a:rPr lang="de-CH" dirty="0"/>
                  <a:t>Nullpositionen (evtl. durch Initialisierung ermittelt) </a:t>
                </a:r>
              </a:p>
              <a:p>
                <a:endParaRPr lang="de-CH" dirty="0"/>
              </a:p>
              <a:p>
                <a:r>
                  <a:rPr lang="de-CH" dirty="0"/>
                  <a:t>Aktuelle Werte</a:t>
                </a:r>
              </a:p>
              <a:p>
                <a:pPr lvl="1"/>
                <a:r>
                  <a:rPr lang="de-CH" dirty="0"/>
                  <a:t>Encoder Daten </a:t>
                </a:r>
                <a14:m>
                  <m:oMath xmlns:m="http://schemas.openxmlformats.org/officeDocument/2006/math">
                    <m:r>
                      <a:rPr lang="de-CH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lang="de-CH" dirty="0"/>
                  <a:t> Position des Gelenks</a:t>
                </a:r>
              </a:p>
              <a:p>
                <a:pPr lvl="1"/>
                <a:r>
                  <a:rPr lang="de-CH" dirty="0"/>
                  <a:t>Stromstärke </a:t>
                </a:r>
                <a14:m>
                  <m:oMath xmlns:m="http://schemas.openxmlformats.org/officeDocument/2006/math">
                    <m:r>
                      <a:rPr lang="de-CH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lang="de-CH" dirty="0"/>
                  <a:t> Gelenkkraft</a:t>
                </a:r>
              </a:p>
            </p:txBody>
          </p:sp>
        </mc:Choice>
        <mc:Fallback xmlns="">
          <p:sp>
            <p:nvSpPr>
              <p:cNvPr id="6" name="Inhaltsplatzhalt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  <a:blipFill>
                <a:blip r:embed="rId2"/>
                <a:stretch>
                  <a:fillRect l="-2500" t="-1797" r="-909" b="-11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Inhaltsplatzhalter 9">
            <a:extLst>
              <a:ext uri="{FF2B5EF4-FFF2-40B4-BE49-F238E27FC236}">
                <a16:creationId xmlns:a16="http://schemas.microsoft.com/office/drawing/2014/main" id="{07E2F89B-6E7E-4E9D-89A7-EEC016DA2959}"/>
              </a:ext>
            </a:extLst>
          </p:cNvPr>
          <p:cNvPicPr>
            <a:picLocks noGrp="1" noChangeAspect="1"/>
          </p:cNvPicPr>
          <p:nvPr>
            <p:ph sz="quarter" idx="27"/>
          </p:nvPr>
        </p:nvPicPr>
        <p:blipFill>
          <a:blip r:embed="rId3"/>
          <a:stretch>
            <a:fillRect/>
          </a:stretch>
        </p:blipFill>
        <p:spPr>
          <a:xfrm>
            <a:off x="7190305" y="1891920"/>
            <a:ext cx="3975652" cy="3866322"/>
          </a:xfrm>
        </p:spPr>
      </p:pic>
    </p:spTree>
    <p:extLst>
      <p:ext uri="{BB962C8B-B14F-4D97-AF65-F5344CB8AC3E}">
        <p14:creationId xmlns:p14="http://schemas.microsoft.com/office/powerpoint/2010/main" val="374984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1FD40D72-FC13-CE45-D737-CD799A57E5C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141E6672-7560-4D0E-AFF3-2951A47142B7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AD296961-7A31-2A27-DD30-D51A6AB9EA3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DE" alt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7A0F872-9DFE-152A-FFFF-51A90D90B29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61F2C2C2-1EE4-4D60-B09F-2141F977BFAA}" type="slidenum">
              <a:rPr lang="de-DE" altLang="de-DE" smtClean="0"/>
              <a:pPr/>
              <a:t>11</a:t>
            </a:fld>
            <a:endParaRPr lang="de-DE" altLang="de-DE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C8BACDC2-F879-BCCA-AE72-68F001CD8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>
            <a:normAutofit/>
          </a:bodyPr>
          <a:lstStyle/>
          <a:p>
            <a:r>
              <a:rPr lang="de-CH" dirty="0"/>
              <a:t>Vorwärtstransformation und Rückwärtstransformation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F2A237B2-D918-2057-BD54-34D5F957704C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806450" y="1449388"/>
            <a:ext cx="11053763" cy="4751387"/>
          </a:xfrm>
        </p:spPr>
        <p:txBody>
          <a:bodyPr>
            <a:normAutofit fontScale="92500" lnSpcReduction="10000"/>
          </a:bodyPr>
          <a:lstStyle/>
          <a:p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  <a:p>
            <a:r>
              <a:rPr lang="de-CH" b="1" dirty="0"/>
              <a:t>Vorwärtstransformation</a:t>
            </a:r>
            <a:r>
              <a:rPr lang="de-CH" dirty="0"/>
              <a:t> (direct kinematics): Berechnung der kartesischen Position des Endeffektors aus den Achsvariablen und Angabe in Weltkoordinaten. Unter Position (Pose) sind Ort und Orientierung des Effektors zu verstehen.</a:t>
            </a:r>
          </a:p>
          <a:p>
            <a:r>
              <a:rPr lang="de-CH" b="1" dirty="0"/>
              <a:t>Rückwärtstransformation</a:t>
            </a:r>
            <a:r>
              <a:rPr lang="de-CH" dirty="0"/>
              <a:t> (inverse kinematics): Berechnung der Achsvariablen aus der kartesischen Position (Ort und Orientierung). Der Nutzer gibt die Stellung des Endeffektors ein und die Steuerung berechnet die dazugehörigen Gelenkwinkel.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B935F46E-7F1A-5159-661E-B9AA42B5EF9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BD8CA6B1-6A5C-3D98-6393-1961C1861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696" y="1376363"/>
            <a:ext cx="6293562" cy="2978205"/>
          </a:xfrm>
          <a:prstGeom prst="rect">
            <a:avLst/>
          </a:prstGeom>
        </p:spPr>
      </p:pic>
      <p:sp>
        <p:nvSpPr>
          <p:cNvPr id="14" name="Rechteck 13">
            <a:extLst>
              <a:ext uri="{FF2B5EF4-FFF2-40B4-BE49-F238E27FC236}">
                <a16:creationId xmlns:a16="http://schemas.microsoft.com/office/drawing/2014/main" id="{83A02A3A-AC22-4AD6-F3BC-712BBB4A950B}"/>
              </a:ext>
            </a:extLst>
          </p:cNvPr>
          <p:cNvSpPr/>
          <p:nvPr/>
        </p:nvSpPr>
        <p:spPr>
          <a:xfrm>
            <a:off x="5202936" y="2624328"/>
            <a:ext cx="1216152" cy="1033272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50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A0BCFD08-2355-4E2B-8D7B-B913DE65CA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B437442C-30CD-497C-8316-DF1F8214FB0E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5C5E10D-CE63-42D3-AC6D-8C71188B0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2046715-C31D-4DC9-86AA-C08D42575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12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4D5CB9C4-78EB-4E62-8EFB-67AF34D21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Kinematik eines SCARA Roboters (2 DOF)</a:t>
            </a:r>
            <a:endParaRPr lang="en-GB" dirty="0"/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393902F1-8E09-4C71-3741-FF0DB5CBC0A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14" name="Inhaltsplatzhalter 13">
            <a:extLst>
              <a:ext uri="{FF2B5EF4-FFF2-40B4-BE49-F238E27FC236}">
                <a16:creationId xmlns:a16="http://schemas.microsoft.com/office/drawing/2014/main" id="{73869A75-94E4-4273-A160-CFB7F90009A5}"/>
              </a:ext>
            </a:extLst>
          </p:cNvPr>
          <p:cNvSpPr>
            <a:spLocks noGrp="1"/>
          </p:cNvSpPr>
          <p:nvPr>
            <p:ph sz="quarter" idx="26"/>
          </p:nvPr>
        </p:nvSpPr>
        <p:spPr>
          <a:xfrm>
            <a:off x="806450" y="1449388"/>
            <a:ext cx="5364163" cy="4751387"/>
          </a:xfrm>
        </p:spPr>
        <p:txBody>
          <a:bodyPr/>
          <a:lstStyle/>
          <a:p>
            <a:r>
              <a:rPr lang="de-CH" dirty="0"/>
              <a:t>2-Link Roboter-Arm (SCARA)</a:t>
            </a:r>
          </a:p>
          <a:p>
            <a:r>
              <a:rPr lang="de-CH" dirty="0"/>
              <a:t>Kartesische Position des TCP</a:t>
            </a:r>
          </a:p>
        </p:txBody>
      </p:sp>
      <p:graphicFrame>
        <p:nvGraphicFramePr>
          <p:cNvPr id="16" name="Object 2">
            <a:extLst>
              <a:ext uri="{FF2B5EF4-FFF2-40B4-BE49-F238E27FC236}">
                <a16:creationId xmlns:a16="http://schemas.microsoft.com/office/drawing/2014/main" id="{81959851-CDBB-4E15-8BFB-C7E9A4C110F8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2081336215"/>
              </p:ext>
            </p:extLst>
          </p:nvPr>
        </p:nvGraphicFramePr>
        <p:xfrm>
          <a:off x="7758246" y="1449388"/>
          <a:ext cx="4225659" cy="4751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4" imgW="5410200" imgH="6083300" progId="Excel.Sheet.8">
                  <p:embed/>
                </p:oleObj>
              </mc:Choice>
              <mc:Fallback>
                <p:oleObj name="Tabelle" r:id="rId4" imgW="5410200" imgH="6083300" progId="Excel.Sheet.8">
                  <p:embed/>
                  <p:pic>
                    <p:nvPicPr>
                      <p:cNvPr id="16" name="Object 2">
                        <a:extLst>
                          <a:ext uri="{FF2B5EF4-FFF2-40B4-BE49-F238E27FC236}">
                            <a16:creationId xmlns:a16="http://schemas.microsoft.com/office/drawing/2014/main" id="{81959851-CDBB-4E15-8BFB-C7E9A4C110F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58246" y="1449388"/>
                        <a:ext cx="4225659" cy="4751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The fastest robot of the world from Stäubli High Speed">
            <a:hlinkClick r:id="" action="ppaction://media"/>
            <a:extLst>
              <a:ext uri="{FF2B5EF4-FFF2-40B4-BE49-F238E27FC236}">
                <a16:creationId xmlns:a16="http://schemas.microsoft.com/office/drawing/2014/main" id="{8D309C8C-7FF2-26BB-8261-48EDE87CF5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8200" y="5679522"/>
            <a:ext cx="687890" cy="386938"/>
          </a:xfrm>
          <a:prstGeom prst="rect">
            <a:avLst/>
          </a:prstGeom>
        </p:spPr>
      </p:pic>
      <p:pic>
        <p:nvPicPr>
          <p:cNvPr id="12" name="Picture 41">
            <a:hlinkClick r:id="rId7" action="ppaction://hlinkfile"/>
            <a:extLst>
              <a:ext uri="{FF2B5EF4-FFF2-40B4-BE49-F238E27FC236}">
                <a16:creationId xmlns:a16="http://schemas.microsoft.com/office/drawing/2014/main" id="{68C13550-ED51-EA62-81D2-14D088045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064" y="5582479"/>
            <a:ext cx="100965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" name="Picture 2">
            <a:extLst>
              <a:ext uri="{FF2B5EF4-FFF2-40B4-BE49-F238E27FC236}">
                <a16:creationId xmlns:a16="http://schemas.microsoft.com/office/drawing/2014/main" id="{C40C22D9-B219-EC48-2CA0-289D5AE24D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846" y="3657600"/>
            <a:ext cx="2911422" cy="279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60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 fullScrn="1">
              <p:cMediaNode vol="80000" mute="1" showWhenStopped="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A0BCFD08-2355-4E2B-8D7B-B913DE65CA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306C03EB-9CD9-4DC3-8047-89CED4C039EF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5C5E10D-CE63-42D3-AC6D-8C71188B0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2046715-C31D-4DC9-86AA-C08D42575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13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4D5CB9C4-78EB-4E62-8EFB-67AF34D21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Kinematik eines SCARA Roboters (2 DOF)</a:t>
            </a:r>
            <a:endParaRPr lang="en-GB" dirty="0"/>
          </a:p>
        </p:txBody>
      </p:sp>
      <p:sp>
        <p:nvSpPr>
          <p:cNvPr id="19" name="Textplatzhalter 18">
            <a:extLst>
              <a:ext uri="{FF2B5EF4-FFF2-40B4-BE49-F238E27FC236}">
                <a16:creationId xmlns:a16="http://schemas.microsoft.com/office/drawing/2014/main" id="{AC97A056-C3AB-23A6-51FF-47E86E48CAC0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14" name="Inhaltsplatzhalter 13">
            <a:extLst>
              <a:ext uri="{FF2B5EF4-FFF2-40B4-BE49-F238E27FC236}">
                <a16:creationId xmlns:a16="http://schemas.microsoft.com/office/drawing/2014/main" id="{73869A75-94E4-4273-A160-CFB7F90009A5}"/>
              </a:ext>
            </a:extLst>
          </p:cNvPr>
          <p:cNvSpPr>
            <a:spLocks noGrp="1"/>
          </p:cNvSpPr>
          <p:nvPr>
            <p:ph sz="quarter" idx="26"/>
          </p:nvPr>
        </p:nvSpPr>
        <p:spPr>
          <a:xfrm>
            <a:off x="806450" y="1449388"/>
            <a:ext cx="5364163" cy="4751387"/>
          </a:xfrm>
        </p:spPr>
        <p:txBody>
          <a:bodyPr/>
          <a:lstStyle/>
          <a:p>
            <a:r>
              <a:rPr lang="de-CH" dirty="0"/>
              <a:t>2-Link Roboter-Arm (SCARA)</a:t>
            </a:r>
          </a:p>
          <a:p>
            <a:r>
              <a:rPr lang="de-CH" dirty="0"/>
              <a:t>Kartesische Position des TCP</a:t>
            </a:r>
          </a:p>
          <a:p>
            <a:r>
              <a:rPr lang="de-CH" dirty="0"/>
              <a:t>Verallgemeinerte Roboterkoordinaten (joint variables): Gelenk-Positionen oder Winkel</a:t>
            </a:r>
          </a:p>
          <a:p>
            <a:r>
              <a:rPr lang="de-CH" dirty="0"/>
              <a:t>Vereinfachung: Nur die ersten beiden Gelenke</a:t>
            </a:r>
          </a:p>
          <a:p>
            <a:r>
              <a:rPr lang="de-CH" dirty="0"/>
              <a:t>2 DOF: Degree of Freedom</a:t>
            </a:r>
          </a:p>
        </p:txBody>
      </p:sp>
      <p:graphicFrame>
        <p:nvGraphicFramePr>
          <p:cNvPr id="16" name="Object 2">
            <a:extLst>
              <a:ext uri="{FF2B5EF4-FFF2-40B4-BE49-F238E27FC236}">
                <a16:creationId xmlns:a16="http://schemas.microsoft.com/office/drawing/2014/main" id="{81959851-CDBB-4E15-8BFB-C7E9A4C110F8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3087964404"/>
              </p:ext>
            </p:extLst>
          </p:nvPr>
        </p:nvGraphicFramePr>
        <p:xfrm>
          <a:off x="7758246" y="1449388"/>
          <a:ext cx="4225659" cy="4751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2" imgW="5410200" imgH="6083300" progId="Excel.Sheet.8">
                  <p:embed/>
                </p:oleObj>
              </mc:Choice>
              <mc:Fallback>
                <p:oleObj name="Tabelle" r:id="rId2" imgW="5410200" imgH="6083300" progId="Excel.Sheet.8">
                  <p:embed/>
                  <p:pic>
                    <p:nvPicPr>
                      <p:cNvPr id="16" name="Object 2">
                        <a:extLst>
                          <a:ext uri="{FF2B5EF4-FFF2-40B4-BE49-F238E27FC236}">
                            <a16:creationId xmlns:a16="http://schemas.microsoft.com/office/drawing/2014/main" id="{81959851-CDBB-4E15-8BFB-C7E9A4C110F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58246" y="1449388"/>
                        <a:ext cx="4225659" cy="4751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2">
            <a:extLst>
              <a:ext uri="{FF2B5EF4-FFF2-40B4-BE49-F238E27FC236}">
                <a16:creationId xmlns:a16="http://schemas.microsoft.com/office/drawing/2014/main" id="{7258D5CD-E6D6-9FFE-31CD-13BFD787DF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846" y="3657600"/>
            <a:ext cx="2911422" cy="279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Ellipse 8">
            <a:extLst>
              <a:ext uri="{FF2B5EF4-FFF2-40B4-BE49-F238E27FC236}">
                <a16:creationId xmlns:a16="http://schemas.microsoft.com/office/drawing/2014/main" id="{CB10EE47-6C46-37D8-3D0C-59070CE1B9B4}"/>
              </a:ext>
            </a:extLst>
          </p:cNvPr>
          <p:cNvSpPr/>
          <p:nvPr/>
        </p:nvSpPr>
        <p:spPr>
          <a:xfrm>
            <a:off x="5464453" y="3533098"/>
            <a:ext cx="894281" cy="504491"/>
          </a:xfrm>
          <a:prstGeom prst="ellipse">
            <a:avLst/>
          </a:prstGeom>
          <a:noFill/>
          <a:ln w="38100">
            <a:solidFill>
              <a:srgbClr val="C32E15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8000" tIns="36000" rIns="108000" bIns="36000" numCol="1" spcCol="0" rtlCol="0" fromWordArt="0" anchor="ctr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endParaRPr lang="de-CH" dirty="0"/>
          </a:p>
        </p:txBody>
      </p:sp>
      <p:sp>
        <p:nvSpPr>
          <p:cNvPr id="10" name="Ellipse 9">
            <a:extLst>
              <a:ext uri="{FF2B5EF4-FFF2-40B4-BE49-F238E27FC236}">
                <a16:creationId xmlns:a16="http://schemas.microsoft.com/office/drawing/2014/main" id="{0A4FEB09-333A-49B3-DF59-510DC4A6C090}"/>
              </a:ext>
            </a:extLst>
          </p:cNvPr>
          <p:cNvSpPr/>
          <p:nvPr/>
        </p:nvSpPr>
        <p:spPr>
          <a:xfrm>
            <a:off x="6433953" y="4654658"/>
            <a:ext cx="894281" cy="504491"/>
          </a:xfrm>
          <a:prstGeom prst="ellipse">
            <a:avLst/>
          </a:prstGeom>
          <a:noFill/>
          <a:ln w="38100">
            <a:solidFill>
              <a:srgbClr val="C32E15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8000" tIns="36000" rIns="108000" bIns="36000" numCol="1" spcCol="0" rtlCol="0" fromWordArt="0" anchor="ctr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95050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E52DDBC-FB99-4938-BD66-0F4C3F536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99665-6D2D-466F-85DE-B84C69F10B41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F1E7D81-959B-40F0-88BE-72052721A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2FB9CB3-D3D2-4657-81FC-D9F9DD73D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14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AB5ABCED-739A-40FC-B405-7D5BBF2C4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Vorwärtskinematik Positionen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3C4BD0F2-7820-442B-A5AF-74285CCADF0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76E44B4-0568-4385-B247-4641ED2AA81E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/>
            <p:txBody>
              <a:bodyPr/>
              <a:lstStyle/>
              <a:p>
                <a:r>
                  <a:rPr lang="de-CH" dirty="0"/>
                  <a:t>Gegeben</a:t>
                </a:r>
                <a:r>
                  <a:rPr lang="en-GB" dirty="0"/>
                  <a:t>: Roboterkoordinaten (Gelenkwinkel, joint variables)</a:t>
                </a:r>
                <a:br>
                  <a:rPr lang="en-GB" dirty="0"/>
                </a:br>
                <a:br>
                  <a:rPr lang="en-GB" dirty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de-CH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de-CH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de-CH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Gesucht</a:t>
                </a:r>
                <a:r>
                  <a:rPr lang="de-CH" dirty="0"/>
                  <a:t>: Position des TCPs</a:t>
                </a:r>
                <a:br>
                  <a:rPr lang="de-CH" dirty="0"/>
                </a:br>
                <a:br>
                  <a:rPr lang="de-CH" b="0" i="1" dirty="0">
                    <a:latin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de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de-CH" b="0" i="1" smtClean="0">
                                <a:latin typeface="Cambria Math" panose="02040503050406030204" pitchFamily="18" charset="0"/>
                              </a:rPr>
                            </m:ctrlPr>
                          </m:eqArrPr>
                          <m:e>
                            <m:sSub>
                              <m:sSubPr>
                                <m:ctrlP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𝑇𝐶𝑃</m:t>
                                </m:r>
                              </m:sub>
                            </m:sSub>
                          </m:e>
                          <m:e>
                            <m:sSub>
                              <m:sSubPr>
                                <m:ctrlP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𝑦</m:t>
                                </m:r>
                              </m:e>
                              <m:sub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𝑇𝐶𝑃</m:t>
                                </m:r>
                              </m:sub>
                            </m:sSub>
                          </m:e>
                        </m:eqArr>
                      </m:e>
                    </m:d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76E44B4-0568-4385-B247-4641ED2AA8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blipFill>
                <a:blip r:embed="rId2"/>
                <a:stretch>
                  <a:fillRect l="-2727" t="-1540"/>
                </a:stretch>
              </a:blipFill>
            </p:spPr>
            <p:txBody>
              <a:bodyPr/>
              <a:lstStyle/>
              <a:p>
                <a:r>
                  <a:rPr lang="de-CH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1" name="Object 2">
            <a:extLst>
              <a:ext uri="{FF2B5EF4-FFF2-40B4-BE49-F238E27FC236}">
                <a16:creationId xmlns:a16="http://schemas.microsoft.com/office/drawing/2014/main" id="{1ECFB50B-D3D8-B437-48EA-FD2AF5FB0828}"/>
              </a:ext>
            </a:extLst>
          </p:cNvPr>
          <p:cNvGraphicFramePr>
            <a:graphicFrameLocks noGrp="1" noChangeAspect="1"/>
          </p:cNvGraphicFramePr>
          <p:nvPr>
            <p:ph sz="quarter" idx="27"/>
          </p:nvPr>
        </p:nvGraphicFramePr>
        <p:xfrm>
          <a:off x="7065302" y="1449388"/>
          <a:ext cx="4225659" cy="4751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11" name="Object 2">
                        <a:extLst>
                          <a:ext uri="{FF2B5EF4-FFF2-40B4-BE49-F238E27FC236}">
                            <a16:creationId xmlns:a16="http://schemas.microsoft.com/office/drawing/2014/main" id="{1ECFB50B-D3D8-B437-48EA-FD2AF5FB082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302" y="1449388"/>
                        <a:ext cx="4225659" cy="4751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27021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A426C653-105F-452A-AA85-7074904AF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9C2D1-11E2-439A-9CA0-29CCB70D9EA9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5856D2A4-3CD6-40C6-956B-3589488E7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6DD7CEC-FE3B-4D44-B728-920ADBCB6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15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15FEDC02-141A-4528-8694-DF24581A9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Vorwärtskinematik Positionen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6754DDA6-9E75-4B90-BB33-F28DAA2967A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B613196-CBB9-43D7-95EE-5D0A1E3D3323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/>
            <p:txBody>
              <a:bodyPr/>
              <a:lstStyle/>
              <a:p>
                <a:r>
                  <a:rPr lang="de-CH" dirty="0"/>
                  <a:t>Lösung der Vorwärtskinematik</a:t>
                </a:r>
              </a:p>
              <a:p>
                <a:endParaRPr lang="de-CH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𝑇𝐶𝑃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de-CH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𝑇𝐶𝑃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de-CH" dirty="0"/>
              </a:p>
            </p:txBody>
          </p:sp>
        </mc:Choice>
        <mc:Fallback xmlns="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B613196-CBB9-43D7-95EE-5D0A1E3D332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blipFill>
                <a:blip r:embed="rId2"/>
                <a:stretch>
                  <a:fillRect l="-2727" t="-1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Object 2">
            <a:extLst>
              <a:ext uri="{FF2B5EF4-FFF2-40B4-BE49-F238E27FC236}">
                <a16:creationId xmlns:a16="http://schemas.microsoft.com/office/drawing/2014/main" id="{D8DAD681-1D73-C528-BE50-A1251EDEBBBF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2536453369"/>
              </p:ext>
            </p:extLst>
          </p:nvPr>
        </p:nvGraphicFramePr>
        <p:xfrm>
          <a:off x="7065302" y="1449388"/>
          <a:ext cx="4225659" cy="4751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10" name="Object 2">
                        <a:extLst>
                          <a:ext uri="{FF2B5EF4-FFF2-40B4-BE49-F238E27FC236}">
                            <a16:creationId xmlns:a16="http://schemas.microsoft.com/office/drawing/2014/main" id="{D8DAD681-1D73-C528-BE50-A1251EDEBBB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302" y="1449388"/>
                        <a:ext cx="4225659" cy="4751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2" name="Gerader Verbinder 11">
            <a:extLst>
              <a:ext uri="{FF2B5EF4-FFF2-40B4-BE49-F238E27FC236}">
                <a16:creationId xmlns:a16="http://schemas.microsoft.com/office/drawing/2014/main" id="{1A768450-5B12-2EC8-861D-9A525087C2AC}"/>
              </a:ext>
            </a:extLst>
          </p:cNvPr>
          <p:cNvCxnSpPr>
            <a:cxnSpLocks/>
          </p:cNvCxnSpPr>
          <p:nvPr/>
        </p:nvCxnSpPr>
        <p:spPr>
          <a:xfrm>
            <a:off x="7065302" y="4736592"/>
            <a:ext cx="184117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CF6CE2D4-D489-43A9-B348-2EE16347284F}"/>
              </a:ext>
            </a:extLst>
          </p:cNvPr>
          <p:cNvCxnSpPr>
            <a:cxnSpLocks/>
          </p:cNvCxnSpPr>
          <p:nvPr/>
        </p:nvCxnSpPr>
        <p:spPr>
          <a:xfrm>
            <a:off x="8907245" y="4728591"/>
            <a:ext cx="0" cy="147218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feld 18">
                <a:extLst>
                  <a:ext uri="{FF2B5EF4-FFF2-40B4-BE49-F238E27FC236}">
                    <a16:creationId xmlns:a16="http://schemas.microsoft.com/office/drawing/2014/main" id="{3DDF9F26-CF2A-17C6-1513-9D1C3EC95433}"/>
                  </a:ext>
                </a:extLst>
              </p:cNvPr>
              <p:cNvSpPr txBox="1"/>
              <p:nvPr/>
            </p:nvSpPr>
            <p:spPr>
              <a:xfrm>
                <a:off x="7333713" y="6041379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 algn="l"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z="1800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z="1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sz="1800" b="0" i="1" smtClean="0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sz="1800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de-CH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sz="18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19" name="Textfeld 18">
                <a:extLst>
                  <a:ext uri="{FF2B5EF4-FFF2-40B4-BE49-F238E27FC236}">
                    <a16:creationId xmlns:a16="http://schemas.microsoft.com/office/drawing/2014/main" id="{3DDF9F26-CF2A-17C6-1513-9D1C3EC9543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3713" y="6041379"/>
                <a:ext cx="1572768" cy="6595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feld 19">
                <a:extLst>
                  <a:ext uri="{FF2B5EF4-FFF2-40B4-BE49-F238E27FC236}">
                    <a16:creationId xmlns:a16="http://schemas.microsoft.com/office/drawing/2014/main" id="{74556192-E716-6CD0-D396-FEE3349A9483}"/>
                  </a:ext>
                </a:extLst>
              </p:cNvPr>
              <p:cNvSpPr txBox="1"/>
              <p:nvPr/>
            </p:nvSpPr>
            <p:spPr>
              <a:xfrm>
                <a:off x="5831574" y="5138928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 algn="l"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z="1800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z="1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sz="1800" b="0" i="1" smtClean="0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sz="18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de-CH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 b="0" i="1" smtClean="0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sz="18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20" name="Textfeld 19">
                <a:extLst>
                  <a:ext uri="{FF2B5EF4-FFF2-40B4-BE49-F238E27FC236}">
                    <a16:creationId xmlns:a16="http://schemas.microsoft.com/office/drawing/2014/main" id="{74556192-E716-6CD0-D396-FEE3349A94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1574" y="5138928"/>
                <a:ext cx="1572768" cy="65951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Gerader Verbinder 20">
            <a:extLst>
              <a:ext uri="{FF2B5EF4-FFF2-40B4-BE49-F238E27FC236}">
                <a16:creationId xmlns:a16="http://schemas.microsoft.com/office/drawing/2014/main" id="{DEEB449F-393D-F2FE-7C28-AFB62F263BC6}"/>
              </a:ext>
            </a:extLst>
          </p:cNvPr>
          <p:cNvCxnSpPr>
            <a:cxnSpLocks/>
          </p:cNvCxnSpPr>
          <p:nvPr/>
        </p:nvCxnSpPr>
        <p:spPr>
          <a:xfrm>
            <a:off x="8907245" y="4736592"/>
            <a:ext cx="13532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Bogen 22">
            <a:extLst>
              <a:ext uri="{FF2B5EF4-FFF2-40B4-BE49-F238E27FC236}">
                <a16:creationId xmlns:a16="http://schemas.microsoft.com/office/drawing/2014/main" id="{1B0972B5-807D-74C5-2ACD-089758EF5865}"/>
              </a:ext>
            </a:extLst>
          </p:cNvPr>
          <p:cNvSpPr/>
          <p:nvPr/>
        </p:nvSpPr>
        <p:spPr>
          <a:xfrm>
            <a:off x="8138231" y="3475217"/>
            <a:ext cx="1891870" cy="2522749"/>
          </a:xfrm>
          <a:prstGeom prst="arc">
            <a:avLst>
              <a:gd name="adj1" fmla="val 19128083"/>
              <a:gd name="adj2" fmla="val 0"/>
            </a:avLst>
          </a:prstGeom>
          <a:ln>
            <a:headEnd type="arrow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feld 23">
                <a:extLst>
                  <a:ext uri="{FF2B5EF4-FFF2-40B4-BE49-F238E27FC236}">
                    <a16:creationId xmlns:a16="http://schemas.microsoft.com/office/drawing/2014/main" id="{AE85EB34-6602-77B8-4BBF-1BC3777B18F2}"/>
                  </a:ext>
                </a:extLst>
              </p:cNvPr>
              <p:cNvSpPr txBox="1"/>
              <p:nvPr/>
            </p:nvSpPr>
            <p:spPr>
              <a:xfrm>
                <a:off x="9053070" y="4218431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z="1800" i="1">
                              <a:latin typeface="Cambria Math" panose="02040503050406030204" pitchFamily="18" charset="0"/>
                            </a:rPr>
                            <m:t>𝑞</m:t>
                          </m:r>
                        </m:e>
                        <m:sub>
                          <m:r>
                            <a:rPr lang="de-CH" sz="18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24" name="Textfeld 23">
                <a:extLst>
                  <a:ext uri="{FF2B5EF4-FFF2-40B4-BE49-F238E27FC236}">
                    <a16:creationId xmlns:a16="http://schemas.microsoft.com/office/drawing/2014/main" id="{AE85EB34-6602-77B8-4BBF-1BC3777B18F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53070" y="4218431"/>
                <a:ext cx="1572768" cy="659511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Gerader Verbinder 24">
            <a:extLst>
              <a:ext uri="{FF2B5EF4-FFF2-40B4-BE49-F238E27FC236}">
                <a16:creationId xmlns:a16="http://schemas.microsoft.com/office/drawing/2014/main" id="{1E1DB079-0AD2-EBCB-E549-868A07D1399B}"/>
              </a:ext>
            </a:extLst>
          </p:cNvPr>
          <p:cNvCxnSpPr>
            <a:cxnSpLocks/>
          </p:cNvCxnSpPr>
          <p:nvPr/>
        </p:nvCxnSpPr>
        <p:spPr>
          <a:xfrm>
            <a:off x="7065302" y="2895600"/>
            <a:ext cx="30334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Gerader Verbinder 26">
            <a:extLst>
              <a:ext uri="{FF2B5EF4-FFF2-40B4-BE49-F238E27FC236}">
                <a16:creationId xmlns:a16="http://schemas.microsoft.com/office/drawing/2014/main" id="{83932C55-3286-9B2D-39F9-F3092A0185A8}"/>
              </a:ext>
            </a:extLst>
          </p:cNvPr>
          <p:cNvCxnSpPr>
            <a:cxnSpLocks/>
          </p:cNvCxnSpPr>
          <p:nvPr/>
        </p:nvCxnSpPr>
        <p:spPr>
          <a:xfrm>
            <a:off x="10098720" y="2895600"/>
            <a:ext cx="0" cy="330517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feld 28">
                <a:extLst>
                  <a:ext uri="{FF2B5EF4-FFF2-40B4-BE49-F238E27FC236}">
                    <a16:creationId xmlns:a16="http://schemas.microsoft.com/office/drawing/2014/main" id="{EE8B529C-53A5-3470-7FA3-87EB06AFFADB}"/>
                  </a:ext>
                </a:extLst>
              </p:cNvPr>
              <p:cNvSpPr txBox="1"/>
              <p:nvPr/>
            </p:nvSpPr>
            <p:spPr>
              <a:xfrm>
                <a:off x="8959346" y="6213124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 fontScale="85000" lnSpcReduction="10000"/>
              </a:bodyPr>
              <a:lstStyle/>
              <a:p>
                <a:pPr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z="1800" i="1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de-CH" sz="1800" i="1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sz="18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de-CH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sz="18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29" name="Textfeld 28">
                <a:extLst>
                  <a:ext uri="{FF2B5EF4-FFF2-40B4-BE49-F238E27FC236}">
                    <a16:creationId xmlns:a16="http://schemas.microsoft.com/office/drawing/2014/main" id="{EE8B529C-53A5-3470-7FA3-87EB06AFFA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59346" y="6213124"/>
                <a:ext cx="1572768" cy="659511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feld 29">
                <a:extLst>
                  <a:ext uri="{FF2B5EF4-FFF2-40B4-BE49-F238E27FC236}">
                    <a16:creationId xmlns:a16="http://schemas.microsoft.com/office/drawing/2014/main" id="{27A9F389-3FE7-7EE4-D5B7-7B88F68DD04A}"/>
                  </a:ext>
                </a:extLst>
              </p:cNvPr>
              <p:cNvSpPr txBox="1"/>
              <p:nvPr/>
            </p:nvSpPr>
            <p:spPr>
              <a:xfrm>
                <a:off x="5695116" y="3619690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 fontScale="85000" lnSpcReduction="10000"/>
              </a:bodyPr>
              <a:lstStyle/>
              <a:p>
                <a:pPr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z="1800" i="1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de-CH" sz="1800" i="1">
                          <a:latin typeface="Cambria Math" panose="02040503050406030204" pitchFamily="18" charset="0"/>
                        </a:rPr>
                        <m:t>∙</m:t>
                      </m:r>
                      <m:func>
                        <m:funcPr>
                          <m:ctrlPr>
                            <a:rPr lang="de-CH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de-CH" sz="1800" b="0" i="1" smtClean="0">
                              <a:latin typeface="Cambria Math" panose="02040503050406030204" pitchFamily="18" charset="0"/>
                            </a:rPr>
                            <m:t>𝑠𝑖𝑛</m:t>
                          </m:r>
                        </m:fName>
                        <m:e>
                          <m:d>
                            <m:dPr>
                              <m:ctrlPr>
                                <a:rPr lang="de-CH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sz="18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30" name="Textfeld 29">
                <a:extLst>
                  <a:ext uri="{FF2B5EF4-FFF2-40B4-BE49-F238E27FC236}">
                    <a16:creationId xmlns:a16="http://schemas.microsoft.com/office/drawing/2014/main" id="{27A9F389-3FE7-7EE4-D5B7-7B88F68DD0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116" y="3619690"/>
                <a:ext cx="1572768" cy="659511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6979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3" grpId="0" animBg="1"/>
      <p:bldP spid="24" grpId="0"/>
      <p:bldP spid="29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354C906A-484A-49F4-8525-144AC80E24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B0F59BDA-178B-44F6-9E35-C31B5D969D9E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4B2A63B-BEB8-4D31-982A-DCE192B42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ABF920A-F703-43CA-B8D7-B1A350421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16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05606E2B-5A4C-41BF-BC11-93F9D50E1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Vorwärtskinematik mit Transformationsmatrizen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4C36D37-CC83-42BE-B557-3265A374D6E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06449" y="334039"/>
            <a:ext cx="11053764" cy="28667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AB25F7A0-37CA-4707-AFE7-BD2FA560504C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de-CH" dirty="0"/>
                  <a:t>Rotation von {1} nach {2}</a:t>
                </a:r>
                <a:br>
                  <a:rPr lang="de-CH" dirty="0"/>
                </a:br>
                <a:br>
                  <a:rPr lang="de-CH" dirty="0">
                    <a:latin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r>
                      <a:rPr lang="de-CH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𝑅</m:t>
                    </m:r>
                    <m:r>
                      <a:rPr lang="de-CH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de-CH" i="1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de-CH" i="1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func>
                                <m:funcPr>
                                  <m:ctrlPr>
                                    <a:rPr lang="de-CH" i="1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  <m:brk m:alnAt="7"/>
                                    </m:rPr>
                                    <a:rPr lang="de-CH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de-CH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unc>
                                <m:funcPr>
                                  <m:ctrlPr>
                                    <a:rPr lang="de-CH" i="1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func>
                                <m:funcPr>
                                  <m:ctrlPr>
                                    <a:rPr lang="de-CH" i="1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func>
                                <m:funcPr>
                                  <m:ctrlPr>
                                    <a:rPr lang="de-CH" i="1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de-CH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de-CH" dirty="0"/>
              </a:p>
              <a:p>
                <a:r>
                  <a:rPr lang="de-CH" dirty="0"/>
                  <a:t>Translation von {1} nach {2}</a:t>
                </a:r>
                <a:br>
                  <a:rPr lang="de-CH" i="1" dirty="0">
                    <a:latin typeface="Cambria Math" panose="02040503050406030204" pitchFamily="18" charset="0"/>
                  </a:rPr>
                </a:br>
                <a:br>
                  <a:rPr lang="de-CH" i="1" dirty="0">
                    <a:latin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de-CH" i="1" smtClean="0">
                            <a:solidFill>
                              <a:schemeClr val="accent5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de-CH" smtClean="0">
                            <a:solidFill>
                              <a:schemeClr val="accent5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de-CH" smtClean="0">
                            <a:solidFill>
                              <a:schemeClr val="accent5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  <m:r>
                      <a:rPr lang="de-CH" smtClean="0">
                        <a:solidFill>
                          <a:schemeClr val="accent5"/>
                        </a:solidFill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de-CH" i="1" smtClean="0">
                            <a:solidFill>
                              <a:schemeClr val="accent5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de-CH" i="1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eqArrPr>
                          <m:e>
                            <m:sSub>
                              <m:sSubPr>
                                <m:ctrlPr>
                                  <a:rPr lang="de-CH" i="1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𝑙</m:t>
                                </m:r>
                              </m:e>
                              <m:sub>
                                <m: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de-CH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  <m:t>∙</m:t>
                            </m:r>
                            <m:r>
                              <m:rPr>
                                <m:sty m:val="p"/>
                              </m:rPr>
                              <a:rPr lang="de-CH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  <m:t>cos</m:t>
                            </m:r>
                            <m:r>
                              <a:rPr lang="de-CH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  <m:t>⁡(</m:t>
                            </m:r>
                            <m:sSub>
                              <m:sSubPr>
                                <m:ctrlPr>
                                  <a:rPr lang="de-CH" i="1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𝑞</m:t>
                                </m:r>
                              </m:e>
                              <m:sub>
                                <m: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de-CH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e>
                            <m:sSub>
                              <m:sSubPr>
                                <m:ctrlPr>
                                  <a:rPr lang="de-CH" i="1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𝑙</m:t>
                                </m:r>
                              </m:e>
                              <m:sub>
                                <m: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de-CH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  <m:t>∙</m:t>
                            </m:r>
                            <m:func>
                              <m:funcPr>
                                <m:ctrlPr>
                                  <a:rPr lang="de-CH" i="1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de-CH" smtClean="0">
                                    <a:solidFill>
                                      <a:schemeClr val="accent5"/>
                                    </a:solidFill>
                                    <a:latin typeface="Cambria Math" panose="02040503050406030204" pitchFamily="18" charset="0"/>
                                  </a:rPr>
                                  <m:t>sin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de-CH" i="1" smtClean="0">
                                        <a:solidFill>
                                          <a:schemeClr val="accent5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de-CH" i="1" smtClean="0">
                                            <a:solidFill>
                                              <a:schemeClr val="accent5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de-CH" smtClean="0">
                                            <a:solidFill>
                                              <a:schemeClr val="accent5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𝑞</m:t>
                                        </m:r>
                                      </m:e>
                                      <m:sub>
                                        <m:r>
                                          <a:rPr lang="de-CH" smtClean="0">
                                            <a:solidFill>
                                              <a:schemeClr val="accent5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</m:func>
                          </m:e>
                          <m:e>
                            <m:r>
                              <a:rPr lang="de-CH" smtClean="0">
                                <a:solidFill>
                                  <a:schemeClr val="accent5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e>
                        </m:eqArr>
                      </m:e>
                    </m:d>
                  </m:oMath>
                </a14:m>
                <a:endParaRPr lang="de-CH" dirty="0"/>
              </a:p>
              <a:p>
                <a:r>
                  <a:rPr lang="de-CH" dirty="0"/>
                  <a:t>Transformation von {1} nach {2}</a:t>
                </a:r>
                <a:br>
                  <a:rPr lang="de-CH" dirty="0"/>
                </a:br>
                <a:br>
                  <a:rPr lang="de-CH" dirty="0"/>
                </a:br>
                <a14:m>
                  <m:oMath xmlns:m="http://schemas.openxmlformats.org/officeDocument/2006/math">
                    <m:r>
                      <a:rPr lang="de-CH" smtClean="0">
                        <a:latin typeface="Cambria Math" panose="02040503050406030204" pitchFamily="18" charset="0"/>
                      </a:rPr>
                      <m:t>→</m:t>
                    </m:r>
                    <m:sSub>
                      <m:sSubPr>
                        <m:ctrlPr>
                          <a:rPr lang="de-CH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Pre>
                          <m:sPrePr>
                            <m:ctrlPr>
                              <a:rPr lang="de-CH" i="1" smtClean="0">
                                <a:latin typeface="Cambria Math" panose="02040503050406030204" pitchFamily="18" charset="0"/>
                              </a:rPr>
                            </m:ctrlPr>
                          </m:sPrePr>
                          <m:sub>
                            <m:r>
                              <a:rPr lang="de-CH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de-CH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p>
                          <m:e>
                            <m:r>
                              <a:rPr lang="de-CH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</m:sPre>
                      </m:e>
                      <m:sub>
                        <m:r>
                          <a:rPr lang="de-CH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de-CH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de-CH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4"/>
                                  <m:mcJc m:val="center"/>
                                </m:mcPr>
                              </m:mc>
                            </m:mcs>
                            <m:ctrlPr>
                              <a:rPr lang="de-CH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func>
                                <m:funcPr>
                                  <m:ctrlPr>
                                    <a:rPr lang="de-CH" i="1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  <m:brk m:alnAt="7"/>
                                    </m:rPr>
                                    <a:rPr lang="de-CH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de-CH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 smtClean="0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unc>
                                <m:funcPr>
                                  <m:ctrlPr>
                                    <a:rPr lang="de-CH" i="1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 smtClean="0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de-CH" i="1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smtClean="0">
                                  <a:solidFill>
                                    <a:schemeClr val="accent5"/>
                                  </a:solidFill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de-CH" smtClean="0">
                                  <a:solidFill>
                                    <a:schemeClr val="accent5"/>
                                  </a:solidFill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de-CH" i="1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de-CH" i="1" smtClean="0">
                                          <a:solidFill>
                                            <a:schemeClr val="accent5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de-CH" smtClean="0">
                                          <a:solidFill>
                                            <a:schemeClr val="accent5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q</m:t>
                                      </m:r>
                                    </m:e>
                                    <m:sub>
                                      <m:r>
                                        <a:rPr lang="de-CH" smtClean="0">
                                          <a:solidFill>
                                            <a:schemeClr val="accent5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mr>
                          <m:mr>
                            <m:e>
                              <m:func>
                                <m:funcPr>
                                  <m:ctrlPr>
                                    <a:rPr lang="de-CH" i="1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 smtClean="0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func>
                                <m:funcPr>
                                  <m:ctrlPr>
                                    <a:rPr lang="de-CH" i="1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mtClean="0">
                                      <a:solidFill>
                                        <a:schemeClr val="accent3"/>
                                      </a:solidFill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 smtClean="0">
                                          <a:solidFill>
                                            <a:schemeClr val="accent3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mtClean="0">
                                              <a:solidFill>
                                                <a:schemeClr val="accent3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de-CH" i="1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smtClean="0">
                                  <a:solidFill>
                                    <a:schemeClr val="accent5"/>
                                  </a:solidFill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func>
                                <m:funcPr>
                                  <m:ctrlPr>
                                    <a:rPr lang="de-CH" i="1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mtClean="0">
                                      <a:solidFill>
                                        <a:schemeClr val="accent5"/>
                                      </a:solidFill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i="1" smtClean="0">
                                          <a:solidFill>
                                            <a:schemeClr val="accent5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i="1" smtClean="0">
                                              <a:solidFill>
                                                <a:schemeClr val="accent5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mtClean="0">
                                              <a:solidFill>
                                                <a:schemeClr val="accent5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mtClean="0">
                                              <a:solidFill>
                                                <a:schemeClr val="accent5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</m:mr>
                          <m:mr>
                            <m:e>
                              <m:r>
                                <a:rPr lang="de-CH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de-CH" smtClean="0">
                                  <a:solidFill>
                                    <a:schemeClr val="accent5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de-CH" dirty="0"/>
              </a:p>
            </p:txBody>
          </p:sp>
        </mc:Choice>
        <mc:Fallback xmlns="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AB25F7A0-37CA-4707-AFE7-BD2FA56050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  <a:blipFill>
                <a:blip r:embed="rId2"/>
                <a:stretch>
                  <a:fillRect l="-2500" t="-23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1" name="Object 2">
            <a:extLst>
              <a:ext uri="{FF2B5EF4-FFF2-40B4-BE49-F238E27FC236}">
                <a16:creationId xmlns:a16="http://schemas.microsoft.com/office/drawing/2014/main" id="{4B22226A-C863-2E47-3BCE-85E652285A5D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62996537"/>
              </p:ext>
            </p:extLst>
          </p:nvPr>
        </p:nvGraphicFramePr>
        <p:xfrm>
          <a:off x="7065963" y="1450131"/>
          <a:ext cx="4224337" cy="474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11" name="Object 2">
                        <a:extLst>
                          <a:ext uri="{FF2B5EF4-FFF2-40B4-BE49-F238E27FC236}">
                            <a16:creationId xmlns:a16="http://schemas.microsoft.com/office/drawing/2014/main" id="{4B22226A-C863-2E47-3BCE-85E652285A5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963" y="1450131"/>
                        <a:ext cx="4224337" cy="474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FEE9F787-9D7F-66B8-52C5-7CED45E18560}"/>
              </a:ext>
            </a:extLst>
          </p:cNvPr>
          <p:cNvGrpSpPr/>
          <p:nvPr/>
        </p:nvGrpSpPr>
        <p:grpSpPr>
          <a:xfrm>
            <a:off x="6666904" y="5228577"/>
            <a:ext cx="1430294" cy="1161456"/>
            <a:chOff x="6917221" y="5228577"/>
            <a:chExt cx="1430294" cy="1161456"/>
          </a:xfrm>
        </p:grpSpPr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C94CE7F2-C510-4CB4-B56B-2A0836C2FB98}"/>
                </a:ext>
              </a:extLst>
            </p:cNvPr>
            <p:cNvSpPr txBox="1"/>
            <p:nvPr/>
          </p:nvSpPr>
          <p:spPr>
            <a:xfrm>
              <a:off x="6917221" y="5466703"/>
              <a:ext cx="6653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{1}</a:t>
              </a:r>
            </a:p>
          </p:txBody>
        </p:sp>
        <p:grpSp>
          <p:nvGrpSpPr>
            <p:cNvPr id="19" name="Gruppieren 18">
              <a:extLst>
                <a:ext uri="{FF2B5EF4-FFF2-40B4-BE49-F238E27FC236}">
                  <a16:creationId xmlns:a16="http://schemas.microsoft.com/office/drawing/2014/main" id="{C9069D95-5AFD-41F9-8EB0-569CE59BE8FC}"/>
                </a:ext>
              </a:extLst>
            </p:cNvPr>
            <p:cNvGrpSpPr/>
            <p:nvPr/>
          </p:nvGrpSpPr>
          <p:grpSpPr>
            <a:xfrm>
              <a:off x="7469113" y="5228577"/>
              <a:ext cx="878402" cy="1161456"/>
              <a:chOff x="1023026" y="5606535"/>
              <a:chExt cx="878402" cy="1161456"/>
            </a:xfrm>
          </p:grpSpPr>
          <p:cxnSp>
            <p:nvCxnSpPr>
              <p:cNvPr id="15" name="Gerade Verbindung mit Pfeil 14">
                <a:extLst>
                  <a:ext uri="{FF2B5EF4-FFF2-40B4-BE49-F238E27FC236}">
                    <a16:creationId xmlns:a16="http://schemas.microsoft.com/office/drawing/2014/main" id="{6262BF95-B3BE-4DD8-9E0C-30F158328935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16" name="Gerade Verbindung mit Pfeil 15">
                <a:extLst>
                  <a:ext uri="{FF2B5EF4-FFF2-40B4-BE49-F238E27FC236}">
                    <a16:creationId xmlns:a16="http://schemas.microsoft.com/office/drawing/2014/main" id="{8FD3B562-D262-471C-B526-01839190DBB4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17" name="Textfeld 16">
                <a:extLst>
                  <a:ext uri="{FF2B5EF4-FFF2-40B4-BE49-F238E27FC236}">
                    <a16:creationId xmlns:a16="http://schemas.microsoft.com/office/drawing/2014/main" id="{870FDE9D-A292-4FB4-B161-2CB26096D370}"/>
                  </a:ext>
                </a:extLst>
              </p:cNvPr>
              <p:cNvSpPr txBox="1"/>
              <p:nvPr/>
            </p:nvSpPr>
            <p:spPr>
              <a:xfrm>
                <a:off x="1364218" y="6306326"/>
                <a:ext cx="5372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18" name="Textfeld 17">
                <a:extLst>
                  <a:ext uri="{FF2B5EF4-FFF2-40B4-BE49-F238E27FC236}">
                    <a16:creationId xmlns:a16="http://schemas.microsoft.com/office/drawing/2014/main" id="{47F2AB9E-4281-4717-A2C4-E9ECF381EEF3}"/>
                  </a:ext>
                </a:extLst>
              </p:cNvPr>
              <p:cNvSpPr txBox="1"/>
              <p:nvPr/>
            </p:nvSpPr>
            <p:spPr>
              <a:xfrm>
                <a:off x="1061029" y="5606535"/>
                <a:ext cx="5372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3159DBA3-0D8A-55AE-B7A7-3F545A60B62A}"/>
              </a:ext>
            </a:extLst>
          </p:cNvPr>
          <p:cNvGrpSpPr/>
          <p:nvPr/>
        </p:nvGrpSpPr>
        <p:grpSpPr>
          <a:xfrm rot="160935">
            <a:off x="8206244" y="3710311"/>
            <a:ext cx="1278345" cy="1216016"/>
            <a:chOff x="8224076" y="3681347"/>
            <a:chExt cx="1278345" cy="1216016"/>
          </a:xfrm>
        </p:grpSpPr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4D1397E6-48C5-4599-A0E2-84D63C083741}"/>
                </a:ext>
              </a:extLst>
            </p:cNvPr>
            <p:cNvSpPr txBox="1"/>
            <p:nvPr/>
          </p:nvSpPr>
          <p:spPr>
            <a:xfrm>
              <a:off x="8224076" y="4387062"/>
              <a:ext cx="6826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{2}</a:t>
              </a:r>
            </a:p>
          </p:txBody>
        </p:sp>
        <p:grpSp>
          <p:nvGrpSpPr>
            <p:cNvPr id="20" name="Gruppieren 19">
              <a:extLst>
                <a:ext uri="{FF2B5EF4-FFF2-40B4-BE49-F238E27FC236}">
                  <a16:creationId xmlns:a16="http://schemas.microsoft.com/office/drawing/2014/main" id="{B37E1C0A-BB2E-45BE-B475-3765A3570C79}"/>
                </a:ext>
              </a:extLst>
            </p:cNvPr>
            <p:cNvGrpSpPr/>
            <p:nvPr/>
          </p:nvGrpSpPr>
          <p:grpSpPr>
            <a:xfrm rot="19218682">
              <a:off x="8711540" y="3681347"/>
              <a:ext cx="790881" cy="1216016"/>
              <a:chOff x="1023026" y="5560369"/>
              <a:chExt cx="790881" cy="1216016"/>
            </a:xfrm>
          </p:grpSpPr>
          <p:cxnSp>
            <p:nvCxnSpPr>
              <p:cNvPr id="21" name="Gerade Verbindung mit Pfeil 20">
                <a:extLst>
                  <a:ext uri="{FF2B5EF4-FFF2-40B4-BE49-F238E27FC236}">
                    <a16:creationId xmlns:a16="http://schemas.microsoft.com/office/drawing/2014/main" id="{4591BA5F-EC2F-4C37-AB0A-BBF1831220AF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22" name="Gerade Verbindung mit Pfeil 21">
                <a:extLst>
                  <a:ext uri="{FF2B5EF4-FFF2-40B4-BE49-F238E27FC236}">
                    <a16:creationId xmlns:a16="http://schemas.microsoft.com/office/drawing/2014/main" id="{0C074807-B7B9-45B9-9FD6-538ADD9847AA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23" name="Textfeld 22">
                <a:extLst>
                  <a:ext uri="{FF2B5EF4-FFF2-40B4-BE49-F238E27FC236}">
                    <a16:creationId xmlns:a16="http://schemas.microsoft.com/office/drawing/2014/main" id="{1133FA3E-CFD0-4FE7-9511-AF7D53F6FB14}"/>
                  </a:ext>
                </a:extLst>
              </p:cNvPr>
              <p:cNvSpPr txBox="1"/>
              <p:nvPr/>
            </p:nvSpPr>
            <p:spPr>
              <a:xfrm>
                <a:off x="1276697" y="6314720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24" name="Textfeld 23">
                <a:extLst>
                  <a:ext uri="{FF2B5EF4-FFF2-40B4-BE49-F238E27FC236}">
                    <a16:creationId xmlns:a16="http://schemas.microsoft.com/office/drawing/2014/main" id="{4209CE18-6EAF-4429-8564-DFFCF30E0C4B}"/>
                  </a:ext>
                </a:extLst>
              </p:cNvPr>
              <p:cNvSpPr txBox="1"/>
              <p:nvPr/>
            </p:nvSpPr>
            <p:spPr>
              <a:xfrm>
                <a:off x="1061029" y="5560369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4564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354C906A-484A-49F4-8525-144AC80E24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6C638132-77F3-4DB5-B35E-B0EF0EA2ABF2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4B2A63B-BEB8-4D31-982A-DCE192B42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ABF920A-F703-43CA-B8D7-B1A350421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17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05606E2B-5A4C-41BF-BC11-93F9D50E1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Vorwärtskinematik mit Transformationsmatrizen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4C36D37-CC83-42BE-B557-3265A374D6E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06449" y="334039"/>
            <a:ext cx="11053764" cy="28667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AB25F7A0-37CA-4707-AFE7-BD2FA560504C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</p:spPr>
            <p:txBody>
              <a:bodyPr>
                <a:normAutofit/>
              </a:bodyPr>
              <a:lstStyle/>
              <a:p>
                <a:r>
                  <a:rPr lang="de-CH" dirty="0"/>
                  <a:t>Transformation von {2} nach {TCP}</a:t>
                </a:r>
                <a:br>
                  <a:rPr lang="de-CH" i="1" dirty="0">
                    <a:latin typeface="Cambria Math" panose="02040503050406030204" pitchFamily="18" charset="0"/>
                  </a:rPr>
                </a:br>
                <a:br>
                  <a:rPr lang="de-CH" i="1" dirty="0">
                    <a:latin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de-CH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Pre>
                          <m:sPrePr>
                            <m:ctrlPr>
                              <a:rPr lang="de-CH" sz="1800" i="1">
                                <a:latin typeface="Cambria Math" panose="02040503050406030204" pitchFamily="18" charset="0"/>
                              </a:rPr>
                            </m:ctrlPr>
                          </m:sPrePr>
                          <m:sub>
                            <m:r>
                              <a:rPr lang="de-CH" sz="1800">
                                <a:latin typeface="Cambria Math" panose="020405030504060302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de-CH" sz="180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  <m:e>
                            <m:r>
                              <a:rPr lang="de-CH" sz="180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</m:sPre>
                      </m:e>
                      <m:sub>
                        <m:r>
                          <a:rPr lang="de-CH" sz="1800" smtClean="0">
                            <a:latin typeface="Cambria Math" panose="02040503050406030204" pitchFamily="18" charset="0"/>
                          </a:rPr>
                          <m:t>𝑇𝐶𝑃</m:t>
                        </m:r>
                      </m:sub>
                    </m:sSub>
                    <m:r>
                      <a:rPr lang="de-CH" sz="180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de-CH" sz="1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4"/>
                                  <m:mcJc m:val="center"/>
                                </m:mcPr>
                              </m:mc>
                            </m:mcs>
                            <m:ctrlPr>
                              <a:rPr lang="de-CH" sz="18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func>
                                <m:func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  <m:brk m:alnAt="7"/>
                                    </m:rP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8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8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z="18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8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unc>
                                <m:func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8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8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8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8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z="1800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de-CH" sz="18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de-CH" sz="18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de-CH" sz="1800">
                                          <a:latin typeface="Cambria Math" panose="02040503050406030204" pitchFamily="18" charset="0"/>
                                        </a:rPr>
                                        <m:t>q</m:t>
                                      </m:r>
                                    </m:e>
                                    <m:sub>
                                      <m:r>
                                        <a:rPr lang="de-CH" sz="1800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mr>
                          <m:mr>
                            <m:e>
                              <m:func>
                                <m:func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8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8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8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8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func>
                                <m:func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8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8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8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8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z="1800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func>
                                <m:funcPr>
                                  <m:ctrlPr>
                                    <a:rPr lang="de-CH" sz="18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80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8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8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8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8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</m:mr>
                          <m:mr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80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de-CH" dirty="0"/>
              </a:p>
            </p:txBody>
          </p:sp>
        </mc:Choice>
        <mc:Fallback xmlns="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AB25F7A0-37CA-4707-AFE7-BD2FA56050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  <a:blipFill>
                <a:blip r:embed="rId2"/>
                <a:stretch>
                  <a:fillRect l="-2727" t="-1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1" name="Object 2">
            <a:extLst>
              <a:ext uri="{FF2B5EF4-FFF2-40B4-BE49-F238E27FC236}">
                <a16:creationId xmlns:a16="http://schemas.microsoft.com/office/drawing/2014/main" id="{4B22226A-C863-2E47-3BCE-85E652285A5D}"/>
              </a:ext>
            </a:extLst>
          </p:cNvPr>
          <p:cNvGraphicFramePr>
            <a:graphicFrameLocks noGrp="1" noChangeAspect="1"/>
          </p:cNvGraphicFramePr>
          <p:nvPr>
            <p:ph sz="quarter" idx="27"/>
          </p:nvPr>
        </p:nvGraphicFramePr>
        <p:xfrm>
          <a:off x="7065963" y="1450131"/>
          <a:ext cx="4224337" cy="474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11" name="Object 2">
                        <a:extLst>
                          <a:ext uri="{FF2B5EF4-FFF2-40B4-BE49-F238E27FC236}">
                            <a16:creationId xmlns:a16="http://schemas.microsoft.com/office/drawing/2014/main" id="{4B22226A-C863-2E47-3BCE-85E652285A5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963" y="1450131"/>
                        <a:ext cx="4224337" cy="474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E176A7C1-0A33-D7C7-BFDE-79BA7EAA05C7}"/>
              </a:ext>
            </a:extLst>
          </p:cNvPr>
          <p:cNvGrpSpPr/>
          <p:nvPr/>
        </p:nvGrpSpPr>
        <p:grpSpPr>
          <a:xfrm>
            <a:off x="8747683" y="1979275"/>
            <a:ext cx="1978292" cy="1098868"/>
            <a:chOff x="8618686" y="1988802"/>
            <a:chExt cx="1978292" cy="1098868"/>
          </a:xfrm>
        </p:grpSpPr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93B8B4CC-B841-4618-BF4F-7C5925B32F5C}"/>
                </a:ext>
              </a:extLst>
            </p:cNvPr>
            <p:cNvSpPr txBox="1"/>
            <p:nvPr/>
          </p:nvSpPr>
          <p:spPr>
            <a:xfrm>
              <a:off x="8618686" y="2626005"/>
              <a:ext cx="1086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{TCP}</a:t>
              </a:r>
            </a:p>
          </p:txBody>
        </p:sp>
        <p:grpSp>
          <p:nvGrpSpPr>
            <p:cNvPr id="25" name="Gruppieren 24">
              <a:extLst>
                <a:ext uri="{FF2B5EF4-FFF2-40B4-BE49-F238E27FC236}">
                  <a16:creationId xmlns:a16="http://schemas.microsoft.com/office/drawing/2014/main" id="{273DA429-E44D-44B7-B479-828218E73119}"/>
                </a:ext>
              </a:extLst>
            </p:cNvPr>
            <p:cNvGrpSpPr/>
            <p:nvPr/>
          </p:nvGrpSpPr>
          <p:grpSpPr>
            <a:xfrm rot="18052457">
              <a:off x="9561902" y="1822686"/>
              <a:ext cx="868959" cy="1201192"/>
              <a:chOff x="1023026" y="5560369"/>
              <a:chExt cx="868959" cy="1201192"/>
            </a:xfrm>
          </p:grpSpPr>
          <p:cxnSp>
            <p:nvCxnSpPr>
              <p:cNvPr id="26" name="Gerade Verbindung mit Pfeil 25">
                <a:extLst>
                  <a:ext uri="{FF2B5EF4-FFF2-40B4-BE49-F238E27FC236}">
                    <a16:creationId xmlns:a16="http://schemas.microsoft.com/office/drawing/2014/main" id="{4FF08B5B-2885-4014-8F63-FAA4FCAA34C6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27" name="Gerade Verbindung mit Pfeil 26">
                <a:extLst>
                  <a:ext uri="{FF2B5EF4-FFF2-40B4-BE49-F238E27FC236}">
                    <a16:creationId xmlns:a16="http://schemas.microsoft.com/office/drawing/2014/main" id="{0E049C71-FC36-4F36-9C77-E8F9C171D3CD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28" name="Textfeld 27">
                <a:extLst>
                  <a:ext uri="{FF2B5EF4-FFF2-40B4-BE49-F238E27FC236}">
                    <a16:creationId xmlns:a16="http://schemas.microsoft.com/office/drawing/2014/main" id="{6EC1C6F2-6EED-488A-BCD0-E8E2BF13B105}"/>
                  </a:ext>
                </a:extLst>
              </p:cNvPr>
              <p:cNvSpPr txBox="1"/>
              <p:nvPr/>
            </p:nvSpPr>
            <p:spPr>
              <a:xfrm>
                <a:off x="1354775" y="6299896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29" name="Textfeld 28">
                <a:extLst>
                  <a:ext uri="{FF2B5EF4-FFF2-40B4-BE49-F238E27FC236}">
                    <a16:creationId xmlns:a16="http://schemas.microsoft.com/office/drawing/2014/main" id="{89B46885-9295-4B19-91F9-338928BCD746}"/>
                  </a:ext>
                </a:extLst>
              </p:cNvPr>
              <p:cNvSpPr txBox="1"/>
              <p:nvPr/>
            </p:nvSpPr>
            <p:spPr>
              <a:xfrm>
                <a:off x="1061028" y="5560369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F294EB4E-68FD-956E-D5C9-56F5592E9463}"/>
              </a:ext>
            </a:extLst>
          </p:cNvPr>
          <p:cNvGrpSpPr/>
          <p:nvPr/>
        </p:nvGrpSpPr>
        <p:grpSpPr>
          <a:xfrm>
            <a:off x="6666904" y="5228577"/>
            <a:ext cx="1430294" cy="1161456"/>
            <a:chOff x="6917221" y="5228577"/>
            <a:chExt cx="1430294" cy="1161456"/>
          </a:xfrm>
        </p:grpSpPr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8F9A86D-152C-D270-F0DC-60F4CD32E5D5}"/>
                </a:ext>
              </a:extLst>
            </p:cNvPr>
            <p:cNvSpPr txBox="1"/>
            <p:nvPr/>
          </p:nvSpPr>
          <p:spPr>
            <a:xfrm>
              <a:off x="6917221" y="5466703"/>
              <a:ext cx="6653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{1}</a:t>
              </a:r>
            </a:p>
          </p:txBody>
        </p:sp>
        <p:grpSp>
          <p:nvGrpSpPr>
            <p:cNvPr id="10" name="Gruppieren 9">
              <a:extLst>
                <a:ext uri="{FF2B5EF4-FFF2-40B4-BE49-F238E27FC236}">
                  <a16:creationId xmlns:a16="http://schemas.microsoft.com/office/drawing/2014/main" id="{B15CD031-436C-7342-F686-C035409D7CB6}"/>
                </a:ext>
              </a:extLst>
            </p:cNvPr>
            <p:cNvGrpSpPr/>
            <p:nvPr/>
          </p:nvGrpSpPr>
          <p:grpSpPr>
            <a:xfrm>
              <a:off x="7469113" y="5228577"/>
              <a:ext cx="878402" cy="1161456"/>
              <a:chOff x="1023026" y="5606535"/>
              <a:chExt cx="878402" cy="1161456"/>
            </a:xfrm>
          </p:grpSpPr>
          <p:cxnSp>
            <p:nvCxnSpPr>
              <p:cNvPr id="33" name="Gerade Verbindung mit Pfeil 32">
                <a:extLst>
                  <a:ext uri="{FF2B5EF4-FFF2-40B4-BE49-F238E27FC236}">
                    <a16:creationId xmlns:a16="http://schemas.microsoft.com/office/drawing/2014/main" id="{1D90779B-167A-E55B-1C13-A47ACC5E62C3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34" name="Gerade Verbindung mit Pfeil 33">
                <a:extLst>
                  <a:ext uri="{FF2B5EF4-FFF2-40B4-BE49-F238E27FC236}">
                    <a16:creationId xmlns:a16="http://schemas.microsoft.com/office/drawing/2014/main" id="{DB66D78A-63A2-1833-0625-AFB6A0CF42EC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35" name="Textfeld 34">
                <a:extLst>
                  <a:ext uri="{FF2B5EF4-FFF2-40B4-BE49-F238E27FC236}">
                    <a16:creationId xmlns:a16="http://schemas.microsoft.com/office/drawing/2014/main" id="{6A0F86FD-276A-F563-882B-B306D1705750}"/>
                  </a:ext>
                </a:extLst>
              </p:cNvPr>
              <p:cNvSpPr txBox="1"/>
              <p:nvPr/>
            </p:nvSpPr>
            <p:spPr>
              <a:xfrm>
                <a:off x="1364218" y="6306326"/>
                <a:ext cx="5372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36" name="Textfeld 35">
                <a:extLst>
                  <a:ext uri="{FF2B5EF4-FFF2-40B4-BE49-F238E27FC236}">
                    <a16:creationId xmlns:a16="http://schemas.microsoft.com/office/drawing/2014/main" id="{812F8AED-1172-D6EB-8281-1027955315B9}"/>
                  </a:ext>
                </a:extLst>
              </p:cNvPr>
              <p:cNvSpPr txBox="1"/>
              <p:nvPr/>
            </p:nvSpPr>
            <p:spPr>
              <a:xfrm>
                <a:off x="1061029" y="5606535"/>
                <a:ext cx="5372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A3B2A281-3809-4C58-5569-DA322955C9F1}"/>
              </a:ext>
            </a:extLst>
          </p:cNvPr>
          <p:cNvGrpSpPr/>
          <p:nvPr/>
        </p:nvGrpSpPr>
        <p:grpSpPr>
          <a:xfrm rot="160935">
            <a:off x="8206244" y="3710311"/>
            <a:ext cx="1278345" cy="1216016"/>
            <a:chOff x="8224076" y="3681347"/>
            <a:chExt cx="1278345" cy="1216016"/>
          </a:xfrm>
        </p:grpSpPr>
        <p:sp>
          <p:nvSpPr>
            <p:cNvPr id="38" name="Textfeld 37">
              <a:extLst>
                <a:ext uri="{FF2B5EF4-FFF2-40B4-BE49-F238E27FC236}">
                  <a16:creationId xmlns:a16="http://schemas.microsoft.com/office/drawing/2014/main" id="{FCB069D2-03E3-5C35-94F5-B9D96BAE6C35}"/>
                </a:ext>
              </a:extLst>
            </p:cNvPr>
            <p:cNvSpPr txBox="1"/>
            <p:nvPr/>
          </p:nvSpPr>
          <p:spPr>
            <a:xfrm>
              <a:off x="8224076" y="4387062"/>
              <a:ext cx="6826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{2}</a:t>
              </a:r>
            </a:p>
          </p:txBody>
        </p:sp>
        <p:grpSp>
          <p:nvGrpSpPr>
            <p:cNvPr id="39" name="Gruppieren 38">
              <a:extLst>
                <a:ext uri="{FF2B5EF4-FFF2-40B4-BE49-F238E27FC236}">
                  <a16:creationId xmlns:a16="http://schemas.microsoft.com/office/drawing/2014/main" id="{163731BF-F11C-1797-DDBB-F45663775A20}"/>
                </a:ext>
              </a:extLst>
            </p:cNvPr>
            <p:cNvGrpSpPr/>
            <p:nvPr/>
          </p:nvGrpSpPr>
          <p:grpSpPr>
            <a:xfrm rot="19218682">
              <a:off x="8711540" y="3681347"/>
              <a:ext cx="790881" cy="1216016"/>
              <a:chOff x="1023026" y="5560369"/>
              <a:chExt cx="790881" cy="1216016"/>
            </a:xfrm>
          </p:grpSpPr>
          <p:cxnSp>
            <p:nvCxnSpPr>
              <p:cNvPr id="40" name="Gerade Verbindung mit Pfeil 39">
                <a:extLst>
                  <a:ext uri="{FF2B5EF4-FFF2-40B4-BE49-F238E27FC236}">
                    <a16:creationId xmlns:a16="http://schemas.microsoft.com/office/drawing/2014/main" id="{2C54F680-7A1C-94E5-2DBD-EE08469E29F2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41" name="Gerade Verbindung mit Pfeil 40">
                <a:extLst>
                  <a:ext uri="{FF2B5EF4-FFF2-40B4-BE49-F238E27FC236}">
                    <a16:creationId xmlns:a16="http://schemas.microsoft.com/office/drawing/2014/main" id="{8AD6AAB4-0F5C-AD95-DFDD-27034F843C58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42" name="Textfeld 41">
                <a:extLst>
                  <a:ext uri="{FF2B5EF4-FFF2-40B4-BE49-F238E27FC236}">
                    <a16:creationId xmlns:a16="http://schemas.microsoft.com/office/drawing/2014/main" id="{AA8486C4-46A5-EED2-4F8D-6BAAF1A5FDFA}"/>
                  </a:ext>
                </a:extLst>
              </p:cNvPr>
              <p:cNvSpPr txBox="1"/>
              <p:nvPr/>
            </p:nvSpPr>
            <p:spPr>
              <a:xfrm>
                <a:off x="1276697" y="6314720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43" name="Textfeld 42">
                <a:extLst>
                  <a:ext uri="{FF2B5EF4-FFF2-40B4-BE49-F238E27FC236}">
                    <a16:creationId xmlns:a16="http://schemas.microsoft.com/office/drawing/2014/main" id="{1EA67B7D-3169-AB91-D108-92563C8B6372}"/>
                  </a:ext>
                </a:extLst>
              </p:cNvPr>
              <p:cNvSpPr txBox="1"/>
              <p:nvPr/>
            </p:nvSpPr>
            <p:spPr>
              <a:xfrm>
                <a:off x="1061029" y="5560369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4468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354C906A-484A-49F4-8525-144AC80E24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758102F0-0F3C-4AE1-8274-9D2AEBBD4B63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4B2A63B-BEB8-4D31-982A-DCE192B42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6450" y="6454846"/>
            <a:ext cx="5364163" cy="236900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ABF920A-F703-43CA-B8D7-B1A350421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18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05606E2B-5A4C-41BF-BC11-93F9D50E1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Vorwärtskinematik mit Transformationsmatrizen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4C36D37-CC83-42BE-B557-3265A374D6E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06449" y="334039"/>
            <a:ext cx="11053764" cy="28667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AB25F7A0-37CA-4707-AFE7-BD2FA560504C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</p:spPr>
            <p:txBody>
              <a:bodyPr>
                <a:normAutofit/>
              </a:bodyPr>
              <a:lstStyle/>
              <a:p>
                <a:r>
                  <a:rPr lang="de-CH" dirty="0"/>
                  <a:t>Transformation von {1} nach {TCP}</a:t>
                </a:r>
                <a:br>
                  <a:rPr lang="de-CH" dirty="0"/>
                </a:br>
                <a:br>
                  <a:rPr lang="de-CH" dirty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de-CH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Pre>
                          <m:sPrePr>
                            <m:ctrlPr>
                              <a:rPr lang="de-CH" i="1">
                                <a:latin typeface="Cambria Math" panose="02040503050406030204" pitchFamily="18" charset="0"/>
                              </a:rPr>
                            </m:ctrlPr>
                          </m:sPrePr>
                          <m:sub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1</m:t>
                            </m:r>
                          </m:sup>
                          <m:e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</m:sPre>
                      </m:e>
                      <m:sub>
                        <m:r>
                          <a:rPr lang="de-CH" smtClean="0">
                            <a:latin typeface="Cambria Math" panose="02040503050406030204" pitchFamily="18" charset="0"/>
                          </a:rPr>
                          <m:t>𝑇𝐶𝑃</m:t>
                        </m:r>
                      </m:sub>
                    </m:sSub>
                    <m:r>
                      <a:rPr lang="de-CH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de-CH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Pre>
                          <m:sPrePr>
                            <m:ctrlPr>
                              <a:rPr lang="de-CH" i="1">
                                <a:latin typeface="Cambria Math" panose="02040503050406030204" pitchFamily="18" charset="0"/>
                              </a:rPr>
                            </m:ctrlPr>
                          </m:sPrePr>
                          <m:sub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1</m:t>
                            </m:r>
                          </m:sup>
                          <m:e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</m:sPre>
                      </m:e>
                      <m:sub>
                        <m:r>
                          <a:rPr lang="de-CH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de-CH" smtClean="0">
                        <a:latin typeface="Cambria Math" panose="02040503050406030204" pitchFamily="18" charset="0"/>
                      </a:rPr>
                      <m:t>∙</m:t>
                    </m:r>
                    <m:sSub>
                      <m:sSubPr>
                        <m:ctrlPr>
                          <a:rPr lang="de-CH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Pre>
                          <m:sPrePr>
                            <m:ctrlPr>
                              <a:rPr lang="de-CH" i="1">
                                <a:latin typeface="Cambria Math" panose="02040503050406030204" pitchFamily="18" charset="0"/>
                              </a:rPr>
                            </m:ctrlPr>
                          </m:sPrePr>
                          <m:sub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de-CH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  <m:e>
                            <m:r>
                              <a:rPr lang="de-CH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</m:sPre>
                      </m:e>
                      <m:sub>
                        <m:r>
                          <a:rPr lang="de-CH" smtClean="0">
                            <a:latin typeface="Cambria Math" panose="02040503050406030204" pitchFamily="18" charset="0"/>
                          </a:rPr>
                          <m:t>𝑇𝐶𝑃</m:t>
                        </m:r>
                      </m:sub>
                    </m:sSub>
                  </m:oMath>
                </a14:m>
                <a:br>
                  <a:rPr lang="de-CH" sz="1200" i="1" dirty="0">
                    <a:latin typeface="Cambria Math" panose="02040503050406030204" pitchFamily="18" charset="0"/>
                  </a:rPr>
                </a:br>
                <a:br>
                  <a:rPr lang="de-CH" sz="1200" i="1" dirty="0">
                    <a:latin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r>
                      <a:rPr lang="de-CH" sz="1100" b="0" i="1" smtClean="0">
                        <a:latin typeface="Cambria Math" panose="02040503050406030204" pitchFamily="18" charset="0"/>
                      </a:rPr>
                      <m:t>→</m:t>
                    </m:r>
                    <m:sSub>
                      <m:sSubPr>
                        <m:ctrlPr>
                          <a:rPr lang="de-CH" sz="1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Pre>
                          <m:sPrePr>
                            <m:ctrlPr>
                              <a:rPr lang="de-CH" sz="1100" i="1">
                                <a:latin typeface="Cambria Math" panose="02040503050406030204" pitchFamily="18" charset="0"/>
                              </a:rPr>
                            </m:ctrlPr>
                          </m:sPrePr>
                          <m:sub>
                            <m:r>
                              <a:rPr lang="de-CH" sz="1100">
                                <a:latin typeface="Cambria Math" panose="020405030504060302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de-CH" sz="1100">
                                <a:latin typeface="Cambria Math" panose="02040503050406030204" pitchFamily="18" charset="0"/>
                              </a:rPr>
                              <m:t>1</m:t>
                            </m:r>
                          </m:sup>
                          <m:e>
                            <m:r>
                              <a:rPr lang="de-CH" sz="110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</m:sPre>
                      </m:e>
                      <m:sub>
                        <m:r>
                          <a:rPr lang="de-CH" sz="1100">
                            <a:latin typeface="Cambria Math" panose="02040503050406030204" pitchFamily="18" charset="0"/>
                          </a:rPr>
                          <m:t>𝑇𝐶𝑃</m:t>
                        </m:r>
                      </m:sub>
                    </m:sSub>
                    <m:r>
                      <a:rPr lang="de-CH" sz="110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de-CH" sz="11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4"/>
                                  <m:mcJc m:val="center"/>
                                </m:mcPr>
                              </m:mc>
                            </m:mcs>
                            <m:ctrlPr>
                              <a:rPr lang="de-CH" sz="11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func>
                                <m:func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  <m:brk m:alnAt="7"/>
                                    </m:rP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de-CH" sz="11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brk m:alnAt="7"/>
                                            </m:rPr>
                                            <a:rPr lang="de-CH" sz="11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unc>
                                <m:func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de-CH" sz="11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de-CH" sz="11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sz="1100" smtClean="0"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func>
                                <m:funcPr>
                                  <m:ctrlPr>
                                    <a:rPr lang="de-CH" sz="11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  <m:r>
                                <a:rPr lang="de-CH" sz="110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m:rPr>
                                  <m:sty m:val="p"/>
                                </m:rPr>
                                <a:rPr lang="de-CH" sz="11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de-CH" sz="110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𝑞</m:t>
                                      </m:r>
                                    </m:e>
                                    <m: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de-CH" sz="11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de-CH" sz="1100">
                                          <a:latin typeface="Cambria Math" panose="02040503050406030204" pitchFamily="18" charset="0"/>
                                        </a:rPr>
                                        <m:t>q</m:t>
                                      </m:r>
                                    </m:e>
                                    <m: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mr>
                          <m:mr>
                            <m:e>
                              <m:func>
                                <m:func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de-CH" sz="11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func>
                                <m:func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de-CH" sz="11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de-CH" sz="11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de-CH" sz="1100" smtClean="0"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func>
                                <m:funcPr>
                                  <m:ctrlPr>
                                    <a:rPr lang="de-CH" sz="11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  <m:r>
                                <a:rPr lang="de-CH" sz="110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de-CH" sz="1100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func>
                                <m:funcPr>
                                  <m:ctrlPr>
                                    <a:rPr lang="de-CH" sz="11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de-CH" sz="110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de-CH" sz="11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de-CH" sz="11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  <m:r>
                                        <a:rPr lang="de-CH" sz="1100" smtClean="0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de-CH" sz="11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de-CH" sz="1100">
                                              <a:latin typeface="Cambria Math" panose="02040503050406030204" pitchFamily="18" charset="0"/>
                                            </a:rPr>
                                            <m:t>𝑞</m:t>
                                          </m:r>
                                        </m:e>
                                        <m:sub>
                                          <m:r>
                                            <a:rPr lang="de-CH" sz="110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</m:mr>
                          <m:mr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de-CH" sz="110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de-CH" dirty="0"/>
              </a:p>
            </p:txBody>
          </p:sp>
        </mc:Choice>
        <mc:Fallback xmlns="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AB25F7A0-37CA-4707-AFE7-BD2FA56050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  <a:blipFill>
                <a:blip r:embed="rId2"/>
                <a:stretch>
                  <a:fillRect l="-2727" t="-1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0" name="Object 2">
            <a:extLst>
              <a:ext uri="{FF2B5EF4-FFF2-40B4-BE49-F238E27FC236}">
                <a16:creationId xmlns:a16="http://schemas.microsoft.com/office/drawing/2014/main" id="{3438BA7B-A42F-7796-EEC6-10C8F39E8906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731042482"/>
              </p:ext>
            </p:extLst>
          </p:nvPr>
        </p:nvGraphicFramePr>
        <p:xfrm>
          <a:off x="7065963" y="1450131"/>
          <a:ext cx="4224337" cy="474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30" name="Object 2">
                        <a:extLst>
                          <a:ext uri="{FF2B5EF4-FFF2-40B4-BE49-F238E27FC236}">
                            <a16:creationId xmlns:a16="http://schemas.microsoft.com/office/drawing/2014/main" id="{3438BA7B-A42F-7796-EEC6-10C8F39E890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963" y="1450131"/>
                        <a:ext cx="4224337" cy="474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1F7F6524-937F-4DEE-58CE-6A7E7BABF140}"/>
              </a:ext>
            </a:extLst>
          </p:cNvPr>
          <p:cNvGrpSpPr/>
          <p:nvPr/>
        </p:nvGrpSpPr>
        <p:grpSpPr>
          <a:xfrm>
            <a:off x="8747683" y="1979275"/>
            <a:ext cx="1978292" cy="1098868"/>
            <a:chOff x="8618686" y="1988802"/>
            <a:chExt cx="1978292" cy="1098868"/>
          </a:xfrm>
        </p:grpSpPr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F9E63D11-97D2-B0EC-C6A8-710638BB4A84}"/>
                </a:ext>
              </a:extLst>
            </p:cNvPr>
            <p:cNvSpPr txBox="1"/>
            <p:nvPr/>
          </p:nvSpPr>
          <p:spPr>
            <a:xfrm>
              <a:off x="8618686" y="2626005"/>
              <a:ext cx="1086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{TCP}</a:t>
              </a:r>
            </a:p>
          </p:txBody>
        </p:sp>
        <p:grpSp>
          <p:nvGrpSpPr>
            <p:cNvPr id="33" name="Gruppieren 32">
              <a:extLst>
                <a:ext uri="{FF2B5EF4-FFF2-40B4-BE49-F238E27FC236}">
                  <a16:creationId xmlns:a16="http://schemas.microsoft.com/office/drawing/2014/main" id="{B38A426D-C76E-B0C9-8A86-188527358A00}"/>
                </a:ext>
              </a:extLst>
            </p:cNvPr>
            <p:cNvGrpSpPr/>
            <p:nvPr/>
          </p:nvGrpSpPr>
          <p:grpSpPr>
            <a:xfrm rot="18052457">
              <a:off x="9561902" y="1822686"/>
              <a:ext cx="868959" cy="1201192"/>
              <a:chOff x="1023026" y="5560369"/>
              <a:chExt cx="868959" cy="1201192"/>
            </a:xfrm>
          </p:grpSpPr>
          <p:cxnSp>
            <p:nvCxnSpPr>
              <p:cNvPr id="34" name="Gerade Verbindung mit Pfeil 33">
                <a:extLst>
                  <a:ext uri="{FF2B5EF4-FFF2-40B4-BE49-F238E27FC236}">
                    <a16:creationId xmlns:a16="http://schemas.microsoft.com/office/drawing/2014/main" id="{237D6EDF-49CC-834B-63B5-6ED3F48B2A04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35" name="Gerade Verbindung mit Pfeil 34">
                <a:extLst>
                  <a:ext uri="{FF2B5EF4-FFF2-40B4-BE49-F238E27FC236}">
                    <a16:creationId xmlns:a16="http://schemas.microsoft.com/office/drawing/2014/main" id="{E6A9EE63-3EBA-ADFE-A3D0-28F165EABCD6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36" name="Textfeld 35">
                <a:extLst>
                  <a:ext uri="{FF2B5EF4-FFF2-40B4-BE49-F238E27FC236}">
                    <a16:creationId xmlns:a16="http://schemas.microsoft.com/office/drawing/2014/main" id="{20CA0E1D-E29B-BEBA-D7D0-502FD5C9D495}"/>
                  </a:ext>
                </a:extLst>
              </p:cNvPr>
              <p:cNvSpPr txBox="1"/>
              <p:nvPr/>
            </p:nvSpPr>
            <p:spPr>
              <a:xfrm>
                <a:off x="1354775" y="6299896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37" name="Textfeld 36">
                <a:extLst>
                  <a:ext uri="{FF2B5EF4-FFF2-40B4-BE49-F238E27FC236}">
                    <a16:creationId xmlns:a16="http://schemas.microsoft.com/office/drawing/2014/main" id="{8C912B8D-7143-FAED-506B-33650B1A877D}"/>
                  </a:ext>
                </a:extLst>
              </p:cNvPr>
              <p:cNvSpPr txBox="1"/>
              <p:nvPr/>
            </p:nvSpPr>
            <p:spPr>
              <a:xfrm>
                <a:off x="1061028" y="5560369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1CAFE857-E969-F8FC-1275-B6F356B64D27}"/>
              </a:ext>
            </a:extLst>
          </p:cNvPr>
          <p:cNvGrpSpPr/>
          <p:nvPr/>
        </p:nvGrpSpPr>
        <p:grpSpPr>
          <a:xfrm>
            <a:off x="6666904" y="5228577"/>
            <a:ext cx="1430294" cy="1161456"/>
            <a:chOff x="6917221" y="5228577"/>
            <a:chExt cx="1430294" cy="1161456"/>
          </a:xfrm>
        </p:grpSpPr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6E6301DB-08B3-11CB-BCE9-CEA50CDBECD9}"/>
                </a:ext>
              </a:extLst>
            </p:cNvPr>
            <p:cNvSpPr txBox="1"/>
            <p:nvPr/>
          </p:nvSpPr>
          <p:spPr>
            <a:xfrm>
              <a:off x="6917221" y="5466703"/>
              <a:ext cx="6653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{1}</a:t>
              </a:r>
            </a:p>
          </p:txBody>
        </p:sp>
        <p:grpSp>
          <p:nvGrpSpPr>
            <p:cNvPr id="40" name="Gruppieren 39">
              <a:extLst>
                <a:ext uri="{FF2B5EF4-FFF2-40B4-BE49-F238E27FC236}">
                  <a16:creationId xmlns:a16="http://schemas.microsoft.com/office/drawing/2014/main" id="{041E101D-6409-653D-6AA0-20C368FF44EF}"/>
                </a:ext>
              </a:extLst>
            </p:cNvPr>
            <p:cNvGrpSpPr/>
            <p:nvPr/>
          </p:nvGrpSpPr>
          <p:grpSpPr>
            <a:xfrm>
              <a:off x="7469113" y="5228577"/>
              <a:ext cx="878402" cy="1161456"/>
              <a:chOff x="1023026" y="5606535"/>
              <a:chExt cx="878402" cy="1161456"/>
            </a:xfrm>
          </p:grpSpPr>
          <p:cxnSp>
            <p:nvCxnSpPr>
              <p:cNvPr id="41" name="Gerade Verbindung mit Pfeil 40">
                <a:extLst>
                  <a:ext uri="{FF2B5EF4-FFF2-40B4-BE49-F238E27FC236}">
                    <a16:creationId xmlns:a16="http://schemas.microsoft.com/office/drawing/2014/main" id="{9EC594B2-841A-29E0-1A2F-3454D34E22F5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42" name="Gerade Verbindung mit Pfeil 41">
                <a:extLst>
                  <a:ext uri="{FF2B5EF4-FFF2-40B4-BE49-F238E27FC236}">
                    <a16:creationId xmlns:a16="http://schemas.microsoft.com/office/drawing/2014/main" id="{C67966BF-D52D-DFE6-111C-69A7C3A41569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43" name="Textfeld 42">
                <a:extLst>
                  <a:ext uri="{FF2B5EF4-FFF2-40B4-BE49-F238E27FC236}">
                    <a16:creationId xmlns:a16="http://schemas.microsoft.com/office/drawing/2014/main" id="{DC3CFFD4-9E4B-831A-E743-BE03BB72F78B}"/>
                  </a:ext>
                </a:extLst>
              </p:cNvPr>
              <p:cNvSpPr txBox="1"/>
              <p:nvPr/>
            </p:nvSpPr>
            <p:spPr>
              <a:xfrm>
                <a:off x="1364218" y="6306326"/>
                <a:ext cx="5372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44" name="Textfeld 43">
                <a:extLst>
                  <a:ext uri="{FF2B5EF4-FFF2-40B4-BE49-F238E27FC236}">
                    <a16:creationId xmlns:a16="http://schemas.microsoft.com/office/drawing/2014/main" id="{AFA5085F-D273-9A56-09B9-B970CB8985B1}"/>
                  </a:ext>
                </a:extLst>
              </p:cNvPr>
              <p:cNvSpPr txBox="1"/>
              <p:nvPr/>
            </p:nvSpPr>
            <p:spPr>
              <a:xfrm>
                <a:off x="1061029" y="5606535"/>
                <a:ext cx="5372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  <p:grpSp>
        <p:nvGrpSpPr>
          <p:cNvPr id="45" name="Gruppieren 44">
            <a:extLst>
              <a:ext uri="{FF2B5EF4-FFF2-40B4-BE49-F238E27FC236}">
                <a16:creationId xmlns:a16="http://schemas.microsoft.com/office/drawing/2014/main" id="{F0CE6E06-F396-CA91-F30E-9DDBC050E9C9}"/>
              </a:ext>
            </a:extLst>
          </p:cNvPr>
          <p:cNvGrpSpPr/>
          <p:nvPr/>
        </p:nvGrpSpPr>
        <p:grpSpPr>
          <a:xfrm rot="160935">
            <a:off x="8206244" y="3710311"/>
            <a:ext cx="1278345" cy="1216016"/>
            <a:chOff x="8224076" y="3681347"/>
            <a:chExt cx="1278345" cy="1216016"/>
          </a:xfrm>
        </p:grpSpPr>
        <p:sp>
          <p:nvSpPr>
            <p:cNvPr id="46" name="Textfeld 45">
              <a:extLst>
                <a:ext uri="{FF2B5EF4-FFF2-40B4-BE49-F238E27FC236}">
                  <a16:creationId xmlns:a16="http://schemas.microsoft.com/office/drawing/2014/main" id="{8BA1BFA6-7AA2-4306-6608-0CE4AA714706}"/>
                </a:ext>
              </a:extLst>
            </p:cNvPr>
            <p:cNvSpPr txBox="1"/>
            <p:nvPr/>
          </p:nvSpPr>
          <p:spPr>
            <a:xfrm>
              <a:off x="8224076" y="4387062"/>
              <a:ext cx="6826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CH" dirty="0">
                  <a:solidFill>
                    <a:schemeClr val="bg2"/>
                  </a:solidFill>
                </a:rPr>
                <a:t>{2}</a:t>
              </a:r>
            </a:p>
          </p:txBody>
        </p:sp>
        <p:grpSp>
          <p:nvGrpSpPr>
            <p:cNvPr id="47" name="Gruppieren 46">
              <a:extLst>
                <a:ext uri="{FF2B5EF4-FFF2-40B4-BE49-F238E27FC236}">
                  <a16:creationId xmlns:a16="http://schemas.microsoft.com/office/drawing/2014/main" id="{6B330833-96B5-9D92-1977-B004E62F23F8}"/>
                </a:ext>
              </a:extLst>
            </p:cNvPr>
            <p:cNvGrpSpPr/>
            <p:nvPr/>
          </p:nvGrpSpPr>
          <p:grpSpPr>
            <a:xfrm rot="19218682">
              <a:off x="8711540" y="3681347"/>
              <a:ext cx="790881" cy="1216016"/>
              <a:chOff x="1023026" y="5560369"/>
              <a:chExt cx="790881" cy="1216016"/>
            </a:xfrm>
          </p:grpSpPr>
          <p:cxnSp>
            <p:nvCxnSpPr>
              <p:cNvPr id="48" name="Gerade Verbindung mit Pfeil 47">
                <a:extLst>
                  <a:ext uri="{FF2B5EF4-FFF2-40B4-BE49-F238E27FC236}">
                    <a16:creationId xmlns:a16="http://schemas.microsoft.com/office/drawing/2014/main" id="{695C1021-E66E-E40E-F9CC-4F3FDF795985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1023026" y="6389252"/>
                <a:ext cx="508594" cy="0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49" name="Gerade Verbindung mit Pfeil 48">
                <a:extLst>
                  <a:ext uri="{FF2B5EF4-FFF2-40B4-BE49-F238E27FC236}">
                    <a16:creationId xmlns:a16="http://schemas.microsoft.com/office/drawing/2014/main" id="{CC36D388-EBDE-1F41-1857-373210C48EB3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1035750" y="5829300"/>
                <a:ext cx="0" cy="559952"/>
              </a:xfrm>
              <a:prstGeom prst="straightConnector1">
                <a:avLst/>
              </a:prstGeom>
              <a:solidFill>
                <a:schemeClr val="bg1"/>
              </a:solidFill>
              <a:ln w="3810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sp>
            <p:nvSpPr>
              <p:cNvPr id="50" name="Textfeld 49">
                <a:extLst>
                  <a:ext uri="{FF2B5EF4-FFF2-40B4-BE49-F238E27FC236}">
                    <a16:creationId xmlns:a16="http://schemas.microsoft.com/office/drawing/2014/main" id="{67895165-78DD-AA75-47FB-E3744861B028}"/>
                  </a:ext>
                </a:extLst>
              </p:cNvPr>
              <p:cNvSpPr txBox="1"/>
              <p:nvPr/>
            </p:nvSpPr>
            <p:spPr>
              <a:xfrm>
                <a:off x="1276697" y="6314720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x</a:t>
                </a:r>
              </a:p>
            </p:txBody>
          </p:sp>
          <p:sp>
            <p:nvSpPr>
              <p:cNvPr id="51" name="Textfeld 50">
                <a:extLst>
                  <a:ext uri="{FF2B5EF4-FFF2-40B4-BE49-F238E27FC236}">
                    <a16:creationId xmlns:a16="http://schemas.microsoft.com/office/drawing/2014/main" id="{5C53F09E-5C89-4CEE-D27A-2009E78EAAEA}"/>
                  </a:ext>
                </a:extLst>
              </p:cNvPr>
              <p:cNvSpPr txBox="1"/>
              <p:nvPr/>
            </p:nvSpPr>
            <p:spPr>
              <a:xfrm>
                <a:off x="1061029" y="5560369"/>
                <a:ext cx="537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CH" dirty="0"/>
                  <a:t>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5883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E52DDBC-FB99-4938-BD66-0F4C3F536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F2354-9EC7-4A64-8435-10A9B0ACDB6B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F1E7D81-959B-40F0-88BE-72052721A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2FB9CB3-D3D2-4657-81FC-D9F9DD73D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19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AB5ABCED-739A-40FC-B405-7D5BBF2C4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Rückwärtskinematik der Position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3C4BD0F2-7820-442B-A5AF-74285CCADF0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76E44B4-0568-4385-B247-4641ED2AA81E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/>
            <p:txBody>
              <a:bodyPr/>
              <a:lstStyle/>
              <a:p>
                <a:r>
                  <a:rPr lang="de-CH" dirty="0"/>
                  <a:t>Gegeben: Position des TCPs</a:t>
                </a:r>
                <a:br>
                  <a:rPr lang="de-CH" dirty="0"/>
                </a:br>
                <a:br>
                  <a:rPr lang="de-CH" b="0" i="1" dirty="0">
                    <a:latin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de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de-CH" b="0" i="1" smtClean="0">
                                <a:latin typeface="Cambria Math" panose="02040503050406030204" pitchFamily="18" charset="0"/>
                              </a:rPr>
                            </m:ctrlPr>
                          </m:eqArrPr>
                          <m:e>
                            <m:sSub>
                              <m:sSubPr>
                                <m:ctrlP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𝑇𝐶𝑃</m:t>
                                </m:r>
                              </m:sub>
                            </m:sSub>
                          </m:e>
                          <m:e>
                            <m:sSub>
                              <m:sSubPr>
                                <m:ctrlP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𝑦</m:t>
                                </m:r>
                              </m:e>
                              <m:sub>
                                <m:r>
                                  <a:rPr lang="de-CH" b="0" i="1" smtClean="0">
                                    <a:latin typeface="Cambria Math" panose="02040503050406030204" pitchFamily="18" charset="0"/>
                                  </a:rPr>
                                  <m:t>𝑇𝐶𝑃</m:t>
                                </m:r>
                              </m:sub>
                            </m:sSub>
                          </m:e>
                        </m:eqArr>
                      </m:e>
                    </m:d>
                  </m:oMath>
                </a14:m>
                <a:endParaRPr lang="en-GB" dirty="0"/>
              </a:p>
              <a:p>
                <a:r>
                  <a:rPr lang="en-GB" dirty="0"/>
                  <a:t>Gesucht: Roboterkoordinaten (Gelenkwinkel, joint variables)</a:t>
                </a:r>
                <a:br>
                  <a:rPr lang="en-GB" dirty="0"/>
                </a:br>
                <a:br>
                  <a:rPr lang="en-GB" dirty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de-CH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de-CH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de-CH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de-CH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76E44B4-0568-4385-B247-4641ED2AA8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blipFill>
                <a:blip r:embed="rId2"/>
                <a:stretch>
                  <a:fillRect l="-2727" t="-1540" r="-3068"/>
                </a:stretch>
              </a:blipFill>
            </p:spPr>
            <p:txBody>
              <a:bodyPr/>
              <a:lstStyle/>
              <a:p>
                <a:r>
                  <a:rPr lang="de-CH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1" name="Object 2">
            <a:extLst>
              <a:ext uri="{FF2B5EF4-FFF2-40B4-BE49-F238E27FC236}">
                <a16:creationId xmlns:a16="http://schemas.microsoft.com/office/drawing/2014/main" id="{1ECFB50B-D3D8-B437-48EA-FD2AF5FB0828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2430165874"/>
              </p:ext>
            </p:extLst>
          </p:nvPr>
        </p:nvGraphicFramePr>
        <p:xfrm>
          <a:off x="7065302" y="1449388"/>
          <a:ext cx="4225659" cy="4751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11" name="Object 2">
                        <a:extLst>
                          <a:ext uri="{FF2B5EF4-FFF2-40B4-BE49-F238E27FC236}">
                            <a16:creationId xmlns:a16="http://schemas.microsoft.com/office/drawing/2014/main" id="{1ECFB50B-D3D8-B437-48EA-FD2AF5FB082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302" y="1449388"/>
                        <a:ext cx="4225659" cy="4751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94468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E52DDBC-FB99-4938-BD66-0F4C3F536C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94464" y="6453187"/>
            <a:ext cx="3376650" cy="179388"/>
          </a:xfrm>
        </p:spPr>
        <p:txBody>
          <a:bodyPr/>
          <a:lstStyle/>
          <a:p>
            <a:fld id="{606128B6-52BA-4500-8F31-9557185F2521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F1E7D81-959B-40F0-88BE-72052721A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6450" y="6454845"/>
            <a:ext cx="5364163" cy="332663"/>
          </a:xfrm>
        </p:spPr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2FB9CB3-D3D2-4657-81FC-D9F9DD73D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68996" y="6453187"/>
            <a:ext cx="53745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20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AB5ABCED-739A-40FC-B405-7D5BBF2C4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de-CH" dirty="0"/>
              <a:t>Rückwärtskinematik der Position</a:t>
            </a:r>
            <a:endParaRPr lang="en-GB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3C4BD0F2-7820-442B-A5AF-74285CCADF0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06449" y="334039"/>
            <a:ext cx="11053764" cy="28667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76E44B4-0568-4385-B247-4641ED2AA81E}"/>
                  </a:ext>
                </a:extLst>
              </p:cNvPr>
              <p:cNvSpPr>
                <a:spLocks noGrp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de-CH" dirty="0"/>
                  <a:t>Hilfsvariablen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de-CH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bSup>
                            <m:sSubSup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𝑇𝐶𝑃</m:t>
                              </m:r>
                            </m:sub>
                            <m:sup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𝑇𝐶𝑃</m:t>
                              </m:r>
                            </m:sub>
                            <m:sup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de-CH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de-CH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de-CH" smtClean="0">
                                  <a:latin typeface="Cambria Math" panose="02040503050406030204" pitchFamily="18" charset="0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de-CH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de-CH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𝑦</m:t>
                                      </m:r>
                                    </m:e>
                                    <m:sub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𝑇𝐶𝑃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de-CH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𝑇𝐶𝑃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de-CH" smtClean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de-CH" smtClean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de-CH" smtClean="0">
                          <a:latin typeface="Cambria Math" panose="02040503050406030204" pitchFamily="18" charset="0"/>
                        </a:rPr>
                        <m:t>−2∙</m:t>
                      </m:r>
                      <m:sSub>
                        <m:sSub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smtClean="0">
                          <a:latin typeface="Cambria Math" panose="02040503050406030204" pitchFamily="18" charset="0"/>
                        </a:rPr>
                        <m:t>∙</m:t>
                      </m:r>
                      <m:sSub>
                        <m:sSub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e>
                        <m:sub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func>
                        <m:func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de-CH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de-CH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mtClean="0"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lang="de-CH" smtClean="0">
                          <a:latin typeface="Cambria Math" panose="02040503050406030204" pitchFamily="18" charset="0"/>
                        </a:rPr>
                        <m:t>𝑐</m:t>
                      </m:r>
                      <m:r>
                        <a:rPr lang="de-CH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de-CH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de-CH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de-CH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𝑙</m:t>
                                      </m:r>
                                    </m:e>
                                    <m:sub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de-CH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de-CH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𝑙</m:t>
                                      </m:r>
                                    </m:e>
                                    <m:sub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de-CH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sSup>
                                    <m:sSupPr>
                                      <m:ctrlPr>
                                        <a:rPr lang="de-CH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e>
                                    <m:sup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de-CH">
                                      <a:latin typeface="Cambria Math" panose="02040503050406030204" pitchFamily="18" charset="0"/>
                                    </a:rPr>
                                    <m:t>2∙</m:t>
                                  </m:r>
                                  <m:sSub>
                                    <m:sSubPr>
                                      <m:ctrlPr>
                                        <a:rPr lang="de-CH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𝑙</m:t>
                                      </m:r>
                                    </m:e>
                                    <m:sub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de-CH">
                                      <a:latin typeface="Cambria Math" panose="02040503050406030204" pitchFamily="18" charset="0"/>
                                    </a:rPr>
                                    <m:t>∙</m:t>
                                  </m:r>
                                  <m:sSub>
                                    <m:sSubPr>
                                      <m:ctrlPr>
                                        <a:rPr lang="de-CH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𝑙</m:t>
                                      </m:r>
                                    </m:e>
                                    <m:sub>
                                      <m:r>
                                        <a:rPr lang="de-CH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func>
                            <m:func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de-CH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de-CH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de-CH" smtClean="0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</m:d>
                            </m:e>
                          </m:func>
                        </m:num>
                        <m:den>
                          <m:r>
                            <a:rPr lang="de-CH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  <m:r>
                        <a:rPr lang="de-CH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func>
                            <m:func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de-CH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de-CH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de-CH" smtClean="0">
                                      <a:latin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</m:d>
                            </m:e>
                          </m:func>
                        </m:num>
                        <m:den>
                          <m:sSub>
                            <m:sSub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mtClean="0"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lang="de-CH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de-CH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de-CH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de-CH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e>
                            <m:sup>
                              <m:r>
                                <a:rPr lang="de-CH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de-CH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de-CH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de-CH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𝑙</m:t>
                                      </m:r>
                                    </m:e>
                                    <m:sub>
                                      <m: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  <m:func>
                                    <m:funcPr>
                                      <m:ctrlPr>
                                        <a:rPr lang="de-CH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de-CH" smtClean="0">
                                          <a:latin typeface="Cambria Math" panose="02040503050406030204" pitchFamily="18" charset="0"/>
                                        </a:rPr>
                                        <m:t>sin</m:t>
                                      </m:r>
                                    </m:fName>
                                    <m:e>
                                      <m:d>
                                        <m:dPr>
                                          <m:ctrlPr>
                                            <a:rPr lang="de-CH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de-CH" smtClean="0">
                                              <a:latin typeface="Cambria Math" panose="02040503050406030204" pitchFamily="18" charset="0"/>
                                            </a:rPr>
                                            <m:t>𝑐</m:t>
                                          </m:r>
                                        </m:e>
                                      </m:d>
                                    </m:e>
                                  </m:func>
                                </m:num>
                                <m:den>
                                  <m:r>
                                    <a:rPr lang="de-CH" smtClean="0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Gelenkwinkel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,  </m:t>
                      </m:r>
                      <m:sSub>
                        <m:sSubPr>
                          <m:ctrlPr>
                            <a:rPr lang="de-CH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</m:e>
                        <m:sub>
                          <m:r>
                            <a:rPr lang="de-CH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𝜋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de-CH" b="0" i="1" smtClean="0">
                          <a:latin typeface="Cambria Math" panose="02040503050406030204" pitchFamily="18" charset="0"/>
                        </a:rPr>
                        <m:t>𝑐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7" name="Inhaltsplatzhalter 6">
                <a:extLst>
                  <a:ext uri="{FF2B5EF4-FFF2-40B4-BE49-F238E27FC236}">
                    <a16:creationId xmlns:a16="http://schemas.microsoft.com/office/drawing/2014/main" id="{E76E44B4-0568-4385-B247-4641ED2AA8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6"/>
              </p:nvPr>
            </p:nvSpPr>
            <p:spPr>
              <a:xfrm>
                <a:off x="806450" y="1449388"/>
                <a:ext cx="5364163" cy="4751387"/>
              </a:xfrm>
              <a:blipFill>
                <a:blip r:embed="rId2"/>
                <a:stretch>
                  <a:fillRect l="-2727" t="-2182" b="-1155"/>
                </a:stretch>
              </a:blipFill>
            </p:spPr>
            <p:txBody>
              <a:bodyPr/>
              <a:lstStyle/>
              <a:p>
                <a:r>
                  <a:rPr lang="de-CH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Object 2">
            <a:extLst>
              <a:ext uri="{FF2B5EF4-FFF2-40B4-BE49-F238E27FC236}">
                <a16:creationId xmlns:a16="http://schemas.microsoft.com/office/drawing/2014/main" id="{E52D873D-6D80-E926-3664-906D1C93C3A8}"/>
              </a:ext>
            </a:extLst>
          </p:cNvPr>
          <p:cNvGraphicFramePr>
            <a:graphicFrameLocks noGrp="1" noChangeAspect="1"/>
          </p:cNvGraphicFramePr>
          <p:nvPr>
            <p:ph sz="quarter" idx="27"/>
            <p:extLst>
              <p:ext uri="{D42A27DB-BD31-4B8C-83A1-F6EECF244321}">
                <p14:modId xmlns:p14="http://schemas.microsoft.com/office/powerpoint/2010/main" val="3279222938"/>
              </p:ext>
            </p:extLst>
          </p:nvPr>
        </p:nvGraphicFramePr>
        <p:xfrm>
          <a:off x="7065302" y="1449388"/>
          <a:ext cx="4225659" cy="4751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abelle" r:id="rId3" imgW="5410200" imgH="6083300" progId="Excel.Sheet.8">
                  <p:embed/>
                </p:oleObj>
              </mc:Choice>
              <mc:Fallback>
                <p:oleObj name="Tabelle" r:id="rId3" imgW="5410200" imgH="6083300" progId="Excel.Sheet.8">
                  <p:embed/>
                  <p:pic>
                    <p:nvPicPr>
                      <p:cNvPr id="10" name="Object 2">
                        <a:extLst>
                          <a:ext uri="{FF2B5EF4-FFF2-40B4-BE49-F238E27FC236}">
                            <a16:creationId xmlns:a16="http://schemas.microsoft.com/office/drawing/2014/main" id="{E52D873D-6D80-E926-3664-906D1C93C3A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5302" y="1449388"/>
                        <a:ext cx="4225659" cy="4751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3DD3FEA3-DCAD-8CF5-D0C8-FCA81E5CF7BD}"/>
              </a:ext>
            </a:extLst>
          </p:cNvPr>
          <p:cNvCxnSpPr/>
          <p:nvPr/>
        </p:nvCxnSpPr>
        <p:spPr>
          <a:xfrm flipV="1">
            <a:off x="7232904" y="2907792"/>
            <a:ext cx="2871216" cy="308152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Bogen 13">
            <a:extLst>
              <a:ext uri="{FF2B5EF4-FFF2-40B4-BE49-F238E27FC236}">
                <a16:creationId xmlns:a16="http://schemas.microsoft.com/office/drawing/2014/main" id="{52D9C61A-9B9A-508C-1DBC-236B7D933566}"/>
              </a:ext>
            </a:extLst>
          </p:cNvPr>
          <p:cNvSpPr/>
          <p:nvPr/>
        </p:nvSpPr>
        <p:spPr>
          <a:xfrm>
            <a:off x="6863515" y="4727945"/>
            <a:ext cx="1891870" cy="2522749"/>
          </a:xfrm>
          <a:prstGeom prst="arc">
            <a:avLst>
              <a:gd name="adj1" fmla="val 17576451"/>
              <a:gd name="adj2" fmla="val 0"/>
            </a:avLst>
          </a:prstGeom>
          <a:ln>
            <a:headEnd type="arrow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Bogen 14">
            <a:extLst>
              <a:ext uri="{FF2B5EF4-FFF2-40B4-BE49-F238E27FC236}">
                <a16:creationId xmlns:a16="http://schemas.microsoft.com/office/drawing/2014/main" id="{4D3556F3-4458-FB15-AB9D-91583EA8C62F}"/>
              </a:ext>
            </a:extLst>
          </p:cNvPr>
          <p:cNvSpPr/>
          <p:nvPr/>
        </p:nvSpPr>
        <p:spPr>
          <a:xfrm>
            <a:off x="8659368" y="4423954"/>
            <a:ext cx="663100" cy="663100"/>
          </a:xfrm>
          <a:prstGeom prst="arc">
            <a:avLst>
              <a:gd name="adj1" fmla="val 9295584"/>
              <a:gd name="adj2" fmla="val 17093855"/>
            </a:avLst>
          </a:prstGeom>
          <a:ln>
            <a:headEnd type="arrow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Bogen 16">
            <a:extLst>
              <a:ext uri="{FF2B5EF4-FFF2-40B4-BE49-F238E27FC236}">
                <a16:creationId xmlns:a16="http://schemas.microsoft.com/office/drawing/2014/main" id="{23D3DA7B-AAB4-5F2F-BD26-C339C6B64C64}"/>
              </a:ext>
            </a:extLst>
          </p:cNvPr>
          <p:cNvSpPr/>
          <p:nvPr/>
        </p:nvSpPr>
        <p:spPr>
          <a:xfrm>
            <a:off x="6762149" y="4835377"/>
            <a:ext cx="1724438" cy="2522749"/>
          </a:xfrm>
          <a:prstGeom prst="arc">
            <a:avLst>
              <a:gd name="adj1" fmla="val 17659673"/>
              <a:gd name="adj2" fmla="val 18320280"/>
            </a:avLst>
          </a:prstGeom>
          <a:ln>
            <a:headEnd type="arrow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feld 17">
                <a:extLst>
                  <a:ext uri="{FF2B5EF4-FFF2-40B4-BE49-F238E27FC236}">
                    <a16:creationId xmlns:a16="http://schemas.microsoft.com/office/drawing/2014/main" id="{219FB45F-131E-BCBB-94A2-5F7EAAE2B42A}"/>
                  </a:ext>
                </a:extLst>
              </p:cNvPr>
              <p:cNvSpPr txBox="1"/>
              <p:nvPr/>
            </p:nvSpPr>
            <p:spPr>
              <a:xfrm>
                <a:off x="8182789" y="3711310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 algn="l"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z="1800" b="0" i="1" smtClean="0">
                          <a:latin typeface="Cambria Math" panose="02040503050406030204" pitchFamily="18" charset="0"/>
                        </a:rPr>
                        <m:t>𝑎</m:t>
                      </m:r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18" name="Textfeld 17">
                <a:extLst>
                  <a:ext uri="{FF2B5EF4-FFF2-40B4-BE49-F238E27FC236}">
                    <a16:creationId xmlns:a16="http://schemas.microsoft.com/office/drawing/2014/main" id="{219FB45F-131E-BCBB-94A2-5F7EAAE2B4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2789" y="3711310"/>
                <a:ext cx="1572768" cy="6595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feld 18">
                <a:extLst>
                  <a:ext uri="{FF2B5EF4-FFF2-40B4-BE49-F238E27FC236}">
                    <a16:creationId xmlns:a16="http://schemas.microsoft.com/office/drawing/2014/main" id="{4312A814-1320-F03C-F001-D9813696210D}"/>
                  </a:ext>
                </a:extLst>
              </p:cNvPr>
              <p:cNvSpPr txBox="1"/>
              <p:nvPr/>
            </p:nvSpPr>
            <p:spPr>
              <a:xfrm>
                <a:off x="8018813" y="5222777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 algn="l"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z="1800" b="0" i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19" name="Textfeld 18">
                <a:extLst>
                  <a:ext uri="{FF2B5EF4-FFF2-40B4-BE49-F238E27FC236}">
                    <a16:creationId xmlns:a16="http://schemas.microsoft.com/office/drawing/2014/main" id="{4312A814-1320-F03C-F001-D981369621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8813" y="5222777"/>
                <a:ext cx="1572768" cy="65951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feld 19">
                <a:extLst>
                  <a:ext uri="{FF2B5EF4-FFF2-40B4-BE49-F238E27FC236}">
                    <a16:creationId xmlns:a16="http://schemas.microsoft.com/office/drawing/2014/main" id="{2B5AAC2F-194D-00AB-EAED-28EAEC29DA88}"/>
                  </a:ext>
                </a:extLst>
              </p:cNvPr>
              <p:cNvSpPr txBox="1"/>
              <p:nvPr/>
            </p:nvSpPr>
            <p:spPr>
              <a:xfrm>
                <a:off x="8059255" y="4406847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 algn="l"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z="1800" b="0" i="1" smtClean="0">
                          <a:latin typeface="Cambria Math" panose="02040503050406030204" pitchFamily="18" charset="0"/>
                        </a:rPr>
                        <m:t>𝑐</m:t>
                      </m:r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20" name="Textfeld 19">
                <a:extLst>
                  <a:ext uri="{FF2B5EF4-FFF2-40B4-BE49-F238E27FC236}">
                    <a16:creationId xmlns:a16="http://schemas.microsoft.com/office/drawing/2014/main" id="{2B5AAC2F-194D-00AB-EAED-28EAEC29DA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9255" y="4406847"/>
                <a:ext cx="1572768" cy="659511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feld 20">
                <a:extLst>
                  <a:ext uri="{FF2B5EF4-FFF2-40B4-BE49-F238E27FC236}">
                    <a16:creationId xmlns:a16="http://schemas.microsoft.com/office/drawing/2014/main" id="{10744BA4-F232-9CC6-2B09-B252B7CC9997}"/>
                  </a:ext>
                </a:extLst>
              </p:cNvPr>
              <p:cNvSpPr txBox="1"/>
              <p:nvPr/>
            </p:nvSpPr>
            <p:spPr>
              <a:xfrm>
                <a:off x="7131536" y="4872325"/>
                <a:ext cx="1572768" cy="659511"/>
              </a:xfrm>
              <a:prstGeom prst="rect">
                <a:avLst/>
              </a:prstGeom>
              <a:noFill/>
            </p:spPr>
            <p:txBody>
              <a:bodyPr wrap="square" lIns="108000" tIns="36000" rIns="108000" bIns="108000" rtlCol="0">
                <a:normAutofit/>
              </a:bodyPr>
              <a:lstStyle/>
              <a:p>
                <a:pPr algn="l">
                  <a:spcAft>
                    <a:spcPts val="600"/>
                  </a:spcAft>
                  <a:buClr>
                    <a:schemeClr val="tx2"/>
                  </a:buCl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CH" sz="1800" b="0" i="1" smtClean="0">
                          <a:latin typeface="Cambria Math" panose="02040503050406030204" pitchFamily="18" charset="0"/>
                        </a:rPr>
                        <m:t>𝑑</m:t>
                      </m:r>
                    </m:oMath>
                  </m:oMathPara>
                </a14:m>
                <a:endParaRPr lang="en-GB" sz="2000" dirty="0">
                  <a:ea typeface="Roboto Medium" panose="02000000000000000000" pitchFamily="2" charset="0"/>
                </a:endParaRPr>
              </a:p>
            </p:txBody>
          </p:sp>
        </mc:Choice>
        <mc:Fallback xmlns="">
          <p:sp>
            <p:nvSpPr>
              <p:cNvPr id="21" name="Textfeld 20">
                <a:extLst>
                  <a:ext uri="{FF2B5EF4-FFF2-40B4-BE49-F238E27FC236}">
                    <a16:creationId xmlns:a16="http://schemas.microsoft.com/office/drawing/2014/main" id="{10744BA4-F232-9CC6-2B09-B252B7CC99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1536" y="4872325"/>
                <a:ext cx="1572768" cy="659511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4298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 animBg="1"/>
      <p:bldP spid="18" grpId="0"/>
      <p:bldP spid="19" grpId="0"/>
      <p:bldP spid="20" grpId="0"/>
      <p:bldP spid="2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Mitsubishi Roboterarm (30 min)</a:t>
            </a:r>
          </a:p>
          <a:p>
            <a:pPr lvl="2"/>
            <a:r>
              <a:rPr lang="de-CH" dirty="0"/>
              <a:t>Robotino (30 min)</a:t>
            </a:r>
          </a:p>
          <a:p>
            <a:pPr lvl="2"/>
            <a:r>
              <a:rPr lang="de-CH" dirty="0"/>
              <a:t>TCP und Frames (30 min)</a:t>
            </a:r>
          </a:p>
          <a:p>
            <a:r>
              <a:rPr lang="de-CH" dirty="0"/>
              <a:t>Repetition Transformationsmatrizen (15 min)</a:t>
            </a:r>
          </a:p>
          <a:p>
            <a:r>
              <a:rPr lang="de-CH" dirty="0"/>
              <a:t>Einführung Kinematik (30 min)</a:t>
            </a:r>
          </a:p>
          <a:p>
            <a:pPr lvl="1"/>
            <a:r>
              <a:rPr lang="de-CH" dirty="0"/>
              <a:t>Live Demos (45 min)</a:t>
            </a:r>
          </a:p>
          <a:p>
            <a:pPr lvl="2"/>
            <a:r>
              <a:rPr lang="de-CH" dirty="0"/>
              <a:t>Mitsubishi RV-4FRL (25 min)</a:t>
            </a:r>
          </a:p>
          <a:p>
            <a:pPr lvl="2"/>
            <a:r>
              <a:rPr lang="de-CH" dirty="0"/>
              <a:t>Robotino (20 min)</a:t>
            </a:r>
          </a:p>
          <a:p>
            <a:r>
              <a:rPr lang="de-CH" dirty="0"/>
              <a:t>Ausblick Teil 2 (5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F1DC1383-2FC9-425C-B716-6125C5CB1172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21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661616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Mitsubishi Roboterarm (30 min)</a:t>
            </a:r>
          </a:p>
          <a:p>
            <a:pPr lvl="2"/>
            <a:r>
              <a:rPr lang="de-CH" dirty="0"/>
              <a:t>Robotino (30 min)</a:t>
            </a:r>
          </a:p>
          <a:p>
            <a:pPr lvl="2"/>
            <a:r>
              <a:rPr lang="de-CH" dirty="0"/>
              <a:t>TCP und Frames (30 min)</a:t>
            </a:r>
          </a:p>
          <a:p>
            <a:r>
              <a:rPr lang="de-CH" dirty="0"/>
              <a:t>Repetition Transformationsmatrizen (15 min)</a:t>
            </a:r>
          </a:p>
          <a:p>
            <a:r>
              <a:rPr lang="de-CH" dirty="0"/>
              <a:t>Einführung Kinematik (30 min)</a:t>
            </a:r>
          </a:p>
          <a:p>
            <a:r>
              <a:rPr lang="de-CH" dirty="0"/>
              <a:t>Live Demos (45 min)</a:t>
            </a:r>
          </a:p>
          <a:p>
            <a:pPr lvl="2"/>
            <a:r>
              <a:rPr lang="de-CH" dirty="0"/>
              <a:t>Mitsubishi RV-4FRL (25 min)</a:t>
            </a:r>
          </a:p>
          <a:p>
            <a:pPr lvl="2"/>
            <a:r>
              <a:rPr lang="de-CH" dirty="0"/>
              <a:t>Robotino (20 min)</a:t>
            </a:r>
          </a:p>
          <a:p>
            <a:pPr lvl="1"/>
            <a:r>
              <a:rPr lang="de-CH" dirty="0"/>
              <a:t>Ausblick Teil 2 (5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3820EE18-6775-4C3C-B31F-03D4D4E22484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22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378781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370F4A05-AFDB-C095-15DB-86CDEA01D149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B18604F-EACF-4034-8B97-694B71C20AAA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01FD2BF-3764-244C-07A4-A7104CAD2BC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 dirty="0"/>
              <a:t>Mobile Robotik zur Individualisierung des OST-Gadgets - Teil 1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021AFAF-C93A-7C7C-3E12-F004CF789D6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23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64C18FDA-1B6A-E13F-AA75-EC0A7827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Ausblick auf Teil 2</a:t>
            </a:r>
            <a:endParaRPr lang="en-GB" dirty="0"/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6AA53923-3D22-4258-8D96-D3FC36F98693}"/>
              </a:ext>
            </a:extLst>
          </p:cNvPr>
          <p:cNvSpPr>
            <a:spLocks noGrp="1"/>
          </p:cNvSpPr>
          <p:nvPr>
            <p:ph sz="quarter" idx="21"/>
          </p:nvPr>
        </p:nvSpPr>
        <p:spPr/>
        <p:txBody>
          <a:bodyPr/>
          <a:lstStyle/>
          <a:p>
            <a:r>
              <a:rPr lang="de-DE" dirty="0"/>
              <a:t>Selbststudium</a:t>
            </a:r>
          </a:p>
          <a:p>
            <a:pPr lvl="1"/>
            <a:r>
              <a:rPr lang="de-DE" dirty="0"/>
              <a:t>Studieren Sie die Unterlagen zur Kinematik und zu Robotino Factory und Fleet Manager</a:t>
            </a:r>
          </a:p>
          <a:p>
            <a:pPr lvl="1"/>
            <a:r>
              <a:rPr lang="de-DE" dirty="0"/>
              <a:t>Lösen Sie die Ihnen zugeteilte Aufgabe zur Kinematik (DIY-Roboter, Kran, Roboter auf Schiene)</a:t>
            </a:r>
          </a:p>
          <a:p>
            <a:pPr lvl="2"/>
            <a:r>
              <a:rPr lang="de-DE" dirty="0"/>
              <a:t>Elektronisch lösen und die Lösung beim im Teil 2 präsentieren</a:t>
            </a:r>
          </a:p>
          <a:p>
            <a:pPr lvl="2"/>
            <a:r>
              <a:rPr lang="de-DE" dirty="0"/>
              <a:t>Rechnungsweg ersichtlich, Skizzen, Notizen vorhanden</a:t>
            </a:r>
          </a:p>
          <a:p>
            <a:r>
              <a:rPr lang="de-DE" dirty="0"/>
              <a:t>Kontaktunterricht</a:t>
            </a:r>
          </a:p>
          <a:p>
            <a:pPr lvl="1"/>
            <a:r>
              <a:rPr lang="de-DE" dirty="0"/>
              <a:t>Wir lernen, wie wir die Position eines Roboters im Raum berechnen können und was der Begriff „Odometrie“ damit zu tun hat</a:t>
            </a:r>
          </a:p>
          <a:p>
            <a:pPr lvl="1"/>
            <a:r>
              <a:rPr lang="de-DE" dirty="0"/>
              <a:t>Wir lernen, wie wir mit dem Robotino eine Karte erstellen und den Robotino autonom Strecken abfahren lassen können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C5D12B9F-460A-2F04-E575-417E0107DF4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49049"/>
      </p:ext>
    </p:extLst>
  </p:cSld>
  <p:clrMapOvr>
    <a:masterClrMapping/>
  </p:clrMapOvr>
</p:sld>
</file>

<file path=ppt/theme/theme1.xml><?xml version="1.0" encoding="utf-8"?>
<a:theme xmlns:a="http://schemas.openxmlformats.org/drawingml/2006/main" name="OST-Vorlage">
  <a:themeElements>
    <a:clrScheme name="Benutzerdefiniert 19">
      <a:dk1>
        <a:srgbClr val="191919"/>
      </a:dk1>
      <a:lt1>
        <a:srgbClr val="FFFFFF"/>
      </a:lt1>
      <a:dk2>
        <a:srgbClr val="8C195F"/>
      </a:dk2>
      <a:lt2>
        <a:srgbClr val="C6C6C6"/>
      </a:lt2>
      <a:accent1>
        <a:srgbClr val="6B3881"/>
      </a:accent1>
      <a:accent2>
        <a:srgbClr val="D0A9D0"/>
      </a:accent2>
      <a:accent3>
        <a:srgbClr val="007E6B"/>
      </a:accent3>
      <a:accent4>
        <a:srgbClr val="A7D5C2"/>
      </a:accent4>
      <a:accent5>
        <a:srgbClr val="C32E15"/>
      </a:accent5>
      <a:accent6>
        <a:srgbClr val="F39A8B"/>
      </a:accent6>
      <a:hlink>
        <a:srgbClr val="D72864"/>
      </a:hlink>
      <a:folHlink>
        <a:srgbClr val="8C195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28575"/>
        <a:effectLst/>
      </a:spPr>
      <a:bodyPr rtlCol="0" anchor="t"/>
      <a:lstStyle>
        <a:defPPr algn="l">
          <a:defRPr sz="1400" dirty="0">
            <a:solidFill>
              <a:schemeClr val="tx1"/>
            </a:solidFill>
          </a:defRPr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108000" tIns="36000" rIns="108000" bIns="108000" rtlCol="0">
        <a:normAutofit/>
      </a:bodyPr>
      <a:lstStyle>
        <a:defPPr marL="252000" indent="-252000" algn="l">
          <a:spcAft>
            <a:spcPts val="600"/>
          </a:spcAft>
          <a:buClr>
            <a:schemeClr val="tx2"/>
          </a:buClr>
          <a:buFont typeface="Arial" panose="020B0604020202020204" pitchFamily="34" charset="0"/>
          <a:buChar char="•"/>
          <a:defRPr sz="2000" dirty="0" err="1" smtClean="0">
            <a:ea typeface="Roboto Medium" panose="02000000000000000000" pitchFamily="2" charset="0"/>
          </a:defRPr>
        </a:defPPr>
      </a:lstStyle>
    </a:txDef>
  </a:objectDefaults>
  <a:extraClrSchemeLst>
    <a:extraClrScheme>
      <a:clrScheme name="OST - Farben">
        <a:dk1>
          <a:srgbClr val="191919"/>
        </a:dk1>
        <a:lt1>
          <a:srgbClr val="FFFFFF"/>
        </a:lt1>
        <a:dk2>
          <a:srgbClr val="8C195F"/>
        </a:dk2>
        <a:lt2>
          <a:srgbClr val="D72864"/>
        </a:lt2>
        <a:accent1>
          <a:srgbClr val="56276D"/>
        </a:accent1>
        <a:accent2>
          <a:srgbClr val="C397C4"/>
        </a:accent2>
        <a:accent3>
          <a:srgbClr val="146C58"/>
        </a:accent3>
        <a:accent4>
          <a:srgbClr val="99CCB5"/>
        </a:accent4>
        <a:accent5>
          <a:srgbClr val="B21D19"/>
        </a:accent5>
        <a:accent6>
          <a:srgbClr val="EC867B"/>
        </a:accent6>
        <a:hlink>
          <a:srgbClr val="191919"/>
        </a:hlink>
        <a:folHlink>
          <a:srgbClr val="19191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custClrLst>
    <a:custClr name="OST Violett">
      <a:srgbClr val="9560A4"/>
    </a:custClr>
    <a:custClr name="OST Grün">
      <a:srgbClr val="1DAF8E"/>
    </a:custClr>
    <a:custClr name="OST Rot">
      <a:srgbClr val="E84E0F"/>
    </a:custClr>
    <a:custClr name="OST Blau">
      <a:srgbClr val="0086CD"/>
    </a:custClr>
    <a:custClr name="OST Orange">
      <a:srgbClr val="FBBA00"/>
    </a:custClr>
    <a:custClr name="Weiss">
      <a:srgbClr val="FFFFFF"/>
    </a:custClr>
    <a:custClr name="Weiss">
      <a:srgbClr val="FFFFFF"/>
    </a:custClr>
    <a:custClr name="OST Schwarz">
      <a:srgbClr val="191919"/>
    </a:custClr>
    <a:custClr name="OST Brombeer">
      <a:srgbClr val="8C195F"/>
    </a:custClr>
    <a:custClr name="OST Himbeer">
      <a:srgbClr val="D72864"/>
    </a:custClr>
    <a:custClr name="OST Dunkelviolett">
      <a:srgbClr val="6B3881"/>
    </a:custClr>
    <a:custClr name="OST Dunkelgrün">
      <a:srgbClr val="007E6B"/>
    </a:custClr>
    <a:custClr name="OST Dunkelrot">
      <a:srgbClr val="C32E15"/>
    </a:custClr>
    <a:custClr name="OST Dunkelblau">
      <a:srgbClr val="0073B0"/>
    </a:custClr>
    <a:custClr name="OST Dunkelorange">
      <a:srgbClr val="D18F00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OST Hellviolett">
      <a:srgbClr val="D0A9D0"/>
    </a:custClr>
    <a:custClr name="OST Hellgrün">
      <a:srgbClr val="A7D5C2"/>
    </a:custClr>
    <a:custClr name="OST Hellrot">
      <a:srgbClr val="F39A8B"/>
    </a:custClr>
    <a:custClr name="OST Hellblau">
      <a:srgbClr val="5FBFED"/>
    </a:custClr>
    <a:custClr name="OST Hellorange">
      <a:srgbClr val="FDD6A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</a:custClrLst>
  <a:extLst>
    <a:ext uri="{05A4C25C-085E-4340-85A3-A5531E510DB2}">
      <thm15:themeFamily xmlns:thm15="http://schemas.microsoft.com/office/thememl/2012/main" name="Präsentation5" id="{0B9AE2E6-26DA-4D88-9C6E-3BE600FFCE7C}" vid="{55335A2D-1F07-4CCB-85AB-6DEC185CBD36}"/>
    </a:ext>
  </a:extLst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ST - Fonts">
      <a:majorFont>
        <a:latin typeface="Zilla Slab Light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ST - Fonts">
      <a:majorFont>
        <a:latin typeface="Zilla Slab Light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902C9BA7D31A54D8D49C57462F6F49F" ma:contentTypeVersion="5" ma:contentTypeDescription="Ein neues Dokument erstellen." ma:contentTypeScope="" ma:versionID="ae214cd1125457f83eeca06a39c6ccc0">
  <xsd:schema xmlns:xsd="http://www.w3.org/2001/XMLSchema" xmlns:xs="http://www.w3.org/2001/XMLSchema" xmlns:p="http://schemas.microsoft.com/office/2006/metadata/properties" xmlns:ns2="836fdef4-d323-4728-b9c8-db1b2ba3eb44" xmlns:ns3="f32a0372-9749-4d12-8c96-d2a077a726c4" targetNamespace="http://schemas.microsoft.com/office/2006/metadata/properties" ma:root="true" ma:fieldsID="039ef385d6b1c90d9a4a59d8374232a7" ns2:_="" ns3:_="">
    <xsd:import namespace="836fdef4-d323-4728-b9c8-db1b2ba3eb44"/>
    <xsd:import namespace="f32a0372-9749-4d12-8c96-d2a077a726c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6fdef4-d323-4728-b9c8-db1b2ba3eb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2a0372-9749-4d12-8c96-d2a077a726c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2DD79DD-F50A-4495-9D66-10BF7989B62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72A98E80-275D-4F88-9D5F-F91D73B949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36fdef4-d323-4728-b9c8-db1b2ba3eb44"/>
    <ds:schemaRef ds:uri="f32a0372-9749-4d12-8c96-d2a077a726c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1876913-4CC8-4A47-87C7-6724FA37491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OST_Vorlage_DE_16zu9_2024</Template>
  <TotalTime>0</TotalTime>
  <Words>1216</Words>
  <Application>Microsoft Office PowerPoint</Application>
  <PresentationFormat>Custom</PresentationFormat>
  <Paragraphs>246</Paragraphs>
  <Slides>23</Slides>
  <Notes>1</Notes>
  <HiddenSlides>0</HiddenSlides>
  <MMClips>2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Cambria Math</vt:lpstr>
      <vt:lpstr>CorporateSPro-Bold</vt:lpstr>
      <vt:lpstr>Roboto</vt:lpstr>
      <vt:lpstr>Symbol</vt:lpstr>
      <vt:lpstr>OST-Vorlage</vt:lpstr>
      <vt:lpstr>Tabelle</vt:lpstr>
      <vt:lpstr>Mobile Robotik zur Individualisierung des OST-Gadgets</vt:lpstr>
      <vt:lpstr>PowerPoint Presentation</vt:lpstr>
      <vt:lpstr>Agenda</vt:lpstr>
      <vt:lpstr>Agenda</vt:lpstr>
      <vt:lpstr>Agenda</vt:lpstr>
      <vt:lpstr>Transformationsmatrix</vt:lpstr>
      <vt:lpstr>Kinematische Kette</vt:lpstr>
      <vt:lpstr>Inverse Transformationsmatrix </vt:lpstr>
      <vt:lpstr>Agenda</vt:lpstr>
      <vt:lpstr>Roboterkinematik</vt:lpstr>
      <vt:lpstr>Vorwärtstransformation und Rückwärtstransformation</vt:lpstr>
      <vt:lpstr>Kinematik eines SCARA Roboters (2 DOF)</vt:lpstr>
      <vt:lpstr>Kinematik eines SCARA Roboters (2 DOF)</vt:lpstr>
      <vt:lpstr>Vorwärtskinematik Positionen</vt:lpstr>
      <vt:lpstr>Vorwärtskinematik Positionen</vt:lpstr>
      <vt:lpstr>Vorwärtskinematik mit Transformationsmatrizen</vt:lpstr>
      <vt:lpstr>Vorwärtskinematik mit Transformationsmatrizen</vt:lpstr>
      <vt:lpstr>Vorwärtskinematik mit Transformationsmatrizen</vt:lpstr>
      <vt:lpstr>Rückwärtskinematik der Position</vt:lpstr>
      <vt:lpstr>Rückwärtskinematik der Position</vt:lpstr>
      <vt:lpstr>Agenda</vt:lpstr>
      <vt:lpstr>Agenda</vt:lpstr>
      <vt:lpstr>Ausblick auf Teil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Jonas Frei</dc:creator>
  <cp:lastModifiedBy>Jonas Frei</cp:lastModifiedBy>
  <cp:revision>1</cp:revision>
  <cp:lastPrinted>2019-10-30T10:24:00Z</cp:lastPrinted>
  <dcterms:created xsi:type="dcterms:W3CDTF">2024-03-22T14:07:33Z</dcterms:created>
  <dcterms:modified xsi:type="dcterms:W3CDTF">2024-04-05T14:30:10Z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0x0101002902C9BA7D31A54D8D49C57462F6F49F</vt:lpwstr>
  </property>
</Properties>
</file>