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4"/>
  </p:sldMasterIdLst>
  <p:notesMasterIdLst>
    <p:notesMasterId r:id="rId25"/>
  </p:notesMasterIdLst>
  <p:handoutMasterIdLst>
    <p:handoutMasterId r:id="rId26"/>
  </p:handoutMasterIdLst>
  <p:sldIdLst>
    <p:sldId id="304" r:id="rId5"/>
    <p:sldId id="549" r:id="rId6"/>
    <p:sldId id="509" r:id="rId7"/>
    <p:sldId id="513" r:id="rId8"/>
    <p:sldId id="540" r:id="rId9"/>
    <p:sldId id="543" r:id="rId10"/>
    <p:sldId id="531" r:id="rId11"/>
    <p:sldId id="529" r:id="rId12"/>
    <p:sldId id="530" r:id="rId13"/>
    <p:sldId id="532" r:id="rId14"/>
    <p:sldId id="526" r:id="rId15"/>
    <p:sldId id="533" r:id="rId16"/>
    <p:sldId id="534" r:id="rId17"/>
    <p:sldId id="548" r:id="rId18"/>
    <p:sldId id="550" r:id="rId19"/>
    <p:sldId id="542" r:id="rId20"/>
    <p:sldId id="545" r:id="rId21"/>
    <p:sldId id="547" r:id="rId22"/>
    <p:sldId id="538" r:id="rId23"/>
    <p:sldId id="535" r:id="rId24"/>
  </p:sldIdLst>
  <p:sldSz cx="12198350" cy="6858000"/>
  <p:notesSz cx="6858000" cy="9144000"/>
  <p:defaultTextStyle>
    <a:defPPr>
      <a:defRPr lang="de-DE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0C2B00-0337-475F-893D-EAE2D4D64762}" v="32" dt="2022-11-10T10:29:05.078"/>
  </p1510:revLst>
</p1510:revInfo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OST Tabelle">
    <a:wholeTbl>
      <a:tcTxStyle>
        <a:fontRef idx="minor">
          <a:prstClr val="black"/>
        </a:fontRef>
        <a:schemeClr val="dk1"/>
      </a:tcTxStyle>
      <a:tcStyle>
        <a:tcBdr>
          <a:left>
            <a:ln w="28575" cmpd="sng">
              <a:solidFill>
                <a:srgbClr val="56276D"/>
              </a:solidFill>
            </a:ln>
          </a:left>
          <a:right>
            <a:ln w="28575" cmpd="sng">
              <a:solidFill>
                <a:srgbClr val="56276D"/>
              </a:solidFill>
            </a:ln>
          </a:right>
          <a:top>
            <a:ln w="28575" cmpd="sng">
              <a:solidFill>
                <a:srgbClr val="56276D"/>
              </a:solidFill>
            </a:ln>
          </a:top>
          <a:bottom>
            <a:ln w="28575" cmpd="sng">
              <a:solidFill>
                <a:srgbClr val="56276D"/>
              </a:solidFill>
            </a:ln>
          </a:bottom>
          <a:insideH>
            <a:ln w="28575" cmpd="sng">
              <a:solidFill>
                <a:srgbClr val="56276D"/>
              </a:solidFill>
            </a:ln>
          </a:insideH>
          <a:insideV>
            <a:ln w="28575" cmpd="sng">
              <a:solidFill>
                <a:srgbClr val="56276D"/>
              </a:solidFill>
            </a:ln>
          </a:insideV>
        </a:tcBdr>
        <a:fill>
          <a:noFill/>
        </a:fill>
      </a:tcStyle>
    </a:wholeTbl>
    <a:firstCol>
      <a:tcTxStyle b="on">
        <a:fontRef idx="minor"/>
        <a:srgbClr val="000000"/>
      </a:tcTxStyle>
      <a:tcStyle>
        <a:tcBdr/>
        <a:fill>
          <a:noFill/>
        </a:fill>
      </a:tcStyle>
    </a:firstCol>
    <a:firstRow>
      <a:tcTxStyle b="on">
        <a:fontRef idx="minor"/>
        <a:srgbClr val="000000"/>
      </a:tcTxStyle>
      <a:tcStyle>
        <a:tcBdr/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7459" autoAdjust="0"/>
  </p:normalViewPr>
  <p:slideViewPr>
    <p:cSldViewPr snapToGrid="0" snapToObjects="1">
      <p:cViewPr varScale="1">
        <p:scale>
          <a:sx n="110" d="100"/>
          <a:sy n="110" d="100"/>
        </p:scale>
        <p:origin x="62" y="27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Scholer" userId="daad25a6-aca0-4d73-8528-03a468fe8ab9" providerId="ADAL" clId="{930C2B00-0337-475F-893D-EAE2D4D64762}"/>
    <pc:docChg chg="undo redo custSel addSld delSld modSld sldOrd">
      <pc:chgData name="Matthias Scholer" userId="daad25a6-aca0-4d73-8528-03a468fe8ab9" providerId="ADAL" clId="{930C2B00-0337-475F-893D-EAE2D4D64762}" dt="2022-11-10T10:29:12" v="2613" actId="1076"/>
      <pc:docMkLst>
        <pc:docMk/>
      </pc:docMkLst>
      <pc:sldChg chg="delSp modSp mod">
        <pc:chgData name="Matthias Scholer" userId="daad25a6-aca0-4d73-8528-03a468fe8ab9" providerId="ADAL" clId="{930C2B00-0337-475F-893D-EAE2D4D64762}" dt="2022-11-08T08:04:26.654" v="2455" actId="20577"/>
        <pc:sldMkLst>
          <pc:docMk/>
          <pc:sldMk cId="398969899" sldId="304"/>
        </pc:sldMkLst>
        <pc:spChg chg="mod">
          <ac:chgData name="Matthias Scholer" userId="daad25a6-aca0-4d73-8528-03a468fe8ab9" providerId="ADAL" clId="{930C2B00-0337-475F-893D-EAE2D4D64762}" dt="2022-11-08T08:04:26.654" v="2455" actId="20577"/>
          <ac:spMkLst>
            <pc:docMk/>
            <pc:sldMk cId="398969899" sldId="304"/>
            <ac:spMk id="2" creationId="{00000000-0000-0000-0000-000000000000}"/>
          </ac:spMkLst>
        </pc:spChg>
        <pc:spChg chg="del">
          <ac:chgData name="Matthias Scholer" userId="daad25a6-aca0-4d73-8528-03a468fe8ab9" providerId="ADAL" clId="{930C2B00-0337-475F-893D-EAE2D4D64762}" dt="2022-11-08T08:04:02.219" v="2437" actId="478"/>
          <ac:spMkLst>
            <pc:docMk/>
            <pc:sldMk cId="398969899" sldId="304"/>
            <ac:spMk id="3" creationId="{00000000-0000-0000-0000-000000000000}"/>
          </ac:spMkLst>
        </pc:spChg>
        <pc:spChg chg="mod">
          <ac:chgData name="Matthias Scholer" userId="daad25a6-aca0-4d73-8528-03a468fe8ab9" providerId="ADAL" clId="{930C2B00-0337-475F-893D-EAE2D4D64762}" dt="2022-11-08T08:04:17.662" v="2440"/>
          <ac:spMkLst>
            <pc:docMk/>
            <pc:sldMk cId="398969899" sldId="304"/>
            <ac:spMk id="5" creationId="{00000000-0000-0000-0000-000000000000}"/>
          </ac:spMkLst>
        </pc:spChg>
      </pc:sldChg>
      <pc:sldChg chg="del">
        <pc:chgData name="Matthias Scholer" userId="daad25a6-aca0-4d73-8528-03a468fe8ab9" providerId="ADAL" clId="{930C2B00-0337-475F-893D-EAE2D4D64762}" dt="2022-11-08T07:20:12.623" v="783" actId="47"/>
        <pc:sldMkLst>
          <pc:docMk/>
          <pc:sldMk cId="2526617615" sldId="510"/>
        </pc:sldMkLst>
      </pc:sldChg>
      <pc:sldChg chg="delSp modSp mod">
        <pc:chgData name="Matthias Scholer" userId="daad25a6-aca0-4d73-8528-03a468fe8ab9" providerId="ADAL" clId="{930C2B00-0337-475F-893D-EAE2D4D64762}" dt="2022-11-08T07:27:02.048" v="1172" actId="1037"/>
        <pc:sldMkLst>
          <pc:docMk/>
          <pc:sldMk cId="2494486346" sldId="532"/>
        </pc:sldMkLst>
        <pc:spChg chg="mod">
          <ac:chgData name="Matthias Scholer" userId="daad25a6-aca0-4d73-8528-03a468fe8ab9" providerId="ADAL" clId="{930C2B00-0337-475F-893D-EAE2D4D64762}" dt="2022-11-08T07:26:27.186" v="1129" actId="1076"/>
          <ac:spMkLst>
            <pc:docMk/>
            <pc:sldMk cId="2494486346" sldId="532"/>
            <ac:spMk id="3" creationId="{F5D7A2E1-92ED-4ACD-9710-C57EB3EC76E3}"/>
          </ac:spMkLst>
        </pc:spChg>
        <pc:spChg chg="mod topLvl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75" creationId="{64E229C6-6249-47C2-9257-6CFC31341BD9}"/>
          </ac:spMkLst>
        </pc:spChg>
        <pc:spChg chg="mod topLvl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76" creationId="{39A72EDC-1048-4C1C-A050-3E6FFBA022DB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05" creationId="{77B45E6F-E4A0-46CF-AE18-AC3B38897865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06" creationId="{E7940827-17D4-488A-9223-B5B95D5F7DCD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07" creationId="{0B22483C-E34D-4DA8-BD88-E949A20B9D5B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08" creationId="{0DED36E3-2E68-46C9-BB24-BD8DF7BC477B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09" creationId="{B9BF9F62-1785-4B73-A33A-76BE141E16A1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0" creationId="{F59D1216-8D06-4826-B158-26E02D4131D7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1" creationId="{6B7AD2CF-9538-4B7D-82D1-19B28210EC31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2" creationId="{30ECF7A0-5A40-40FE-ABF5-9D15A1EBBBFD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3" creationId="{BC7B2E84-56BF-41FB-8243-412A0CD0D9E8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4" creationId="{031EEBC8-D813-4659-813D-32A64E35606B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5" creationId="{5E825B2D-2DFB-4610-94E6-BDB1ED5FE36D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6" creationId="{37B0A2BC-7EF0-466B-9EC8-FEEB6FECA5C6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7" creationId="{4BE7E296-CED7-42C1-8179-CDF8DF5723EF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8" creationId="{501D59C8-A12F-4B29-9DA3-DEF6D24C06DB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19" creationId="{A6560DF8-029D-4EA9-A8A7-7E6516706451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0" creationId="{A39FD3FA-BDEC-4729-B239-DF094BBF8A15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1" creationId="{FA04C075-24AB-4BCA-8F42-95375A676CDF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2" creationId="{0503969D-0505-47D6-9EAA-B33B356D4B23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3" creationId="{57F61971-CC83-49C6-A5A5-3E931302CCF0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4" creationId="{D4C0AA26-7037-488D-A8BB-A862785661EA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5" creationId="{ACD27B66-2249-4401-9C07-DFF9E5EE29B3}"/>
          </ac:spMkLst>
        </pc:spChg>
        <pc:spChg chg="mod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6" creationId="{906C6013-D2DD-4A96-AD98-960B1F4EB594}"/>
          </ac:spMkLst>
        </pc:spChg>
        <pc:spChg chg="mod topLvl">
          <ac:chgData name="Matthias Scholer" userId="daad25a6-aca0-4d73-8528-03a468fe8ab9" providerId="ADAL" clId="{930C2B00-0337-475F-893D-EAE2D4D64762}" dt="2022-11-08T07:26:42.208" v="1133" actId="165"/>
          <ac:spMkLst>
            <pc:docMk/>
            <pc:sldMk cId="2494486346" sldId="532"/>
            <ac:spMk id="128" creationId="{7C9E6C21-B600-4018-A3D4-142E1E5AE301}"/>
          </ac:spMkLst>
        </pc:spChg>
        <pc:grpChg chg="del">
          <ac:chgData name="Matthias Scholer" userId="daad25a6-aca0-4d73-8528-03a468fe8ab9" providerId="ADAL" clId="{930C2B00-0337-475F-893D-EAE2D4D64762}" dt="2022-11-08T07:26:42.208" v="1133" actId="165"/>
          <ac:grpSpMkLst>
            <pc:docMk/>
            <pc:sldMk cId="2494486346" sldId="532"/>
            <ac:grpSpMk id="73" creationId="{798DD5ED-44C1-4B1B-A1E9-3CE2F287CDF0}"/>
          </ac:grpSpMkLst>
        </pc:grpChg>
        <pc:grpChg chg="mod topLvl">
          <ac:chgData name="Matthias Scholer" userId="daad25a6-aca0-4d73-8528-03a468fe8ab9" providerId="ADAL" clId="{930C2B00-0337-475F-893D-EAE2D4D64762}" dt="2022-11-08T07:26:42.208" v="1133" actId="165"/>
          <ac:grpSpMkLst>
            <pc:docMk/>
            <pc:sldMk cId="2494486346" sldId="532"/>
            <ac:grpSpMk id="77" creationId="{68334227-2723-4F54-B582-0BB706E7E4AD}"/>
          </ac:grpSpMkLst>
        </pc:grpChg>
        <pc:grpChg chg="mod topLvl">
          <ac:chgData name="Matthias Scholer" userId="daad25a6-aca0-4d73-8528-03a468fe8ab9" providerId="ADAL" clId="{930C2B00-0337-475F-893D-EAE2D4D64762}" dt="2022-11-08T07:26:42.208" v="1133" actId="165"/>
          <ac:grpSpMkLst>
            <pc:docMk/>
            <pc:sldMk cId="2494486346" sldId="532"/>
            <ac:grpSpMk id="78" creationId="{6A271AC8-8C6D-42E8-AB14-51BAB1EC0DCD}"/>
          </ac:grpSpMkLst>
        </pc:grpChg>
        <pc:grpChg chg="mod topLvl">
          <ac:chgData name="Matthias Scholer" userId="daad25a6-aca0-4d73-8528-03a468fe8ab9" providerId="ADAL" clId="{930C2B00-0337-475F-893D-EAE2D4D64762}" dt="2022-11-08T07:26:51.246" v="1147" actId="1037"/>
          <ac:grpSpMkLst>
            <pc:docMk/>
            <pc:sldMk cId="2494486346" sldId="532"/>
            <ac:grpSpMk id="79" creationId="{EC95E140-A3EA-4769-80EF-FB5BCF09DB2D}"/>
          </ac:grpSpMkLst>
        </pc:grpChg>
        <pc:grpChg chg="mod topLvl">
          <ac:chgData name="Matthias Scholer" userId="daad25a6-aca0-4d73-8528-03a468fe8ab9" providerId="ADAL" clId="{930C2B00-0337-475F-893D-EAE2D4D64762}" dt="2022-11-08T07:26:51.246" v="1147" actId="1037"/>
          <ac:grpSpMkLst>
            <pc:docMk/>
            <pc:sldMk cId="2494486346" sldId="532"/>
            <ac:grpSpMk id="97" creationId="{9E038F30-4480-41FB-9037-D9DF9AED2397}"/>
          </ac:grpSpMkLst>
        </pc:grpChg>
        <pc:grpChg chg="mod topLvl">
          <ac:chgData name="Matthias Scholer" userId="daad25a6-aca0-4d73-8528-03a468fe8ab9" providerId="ADAL" clId="{930C2B00-0337-475F-893D-EAE2D4D64762}" dt="2022-11-08T07:26:51.246" v="1147" actId="1037"/>
          <ac:grpSpMkLst>
            <pc:docMk/>
            <pc:sldMk cId="2494486346" sldId="532"/>
            <ac:grpSpMk id="98" creationId="{AC060130-06E2-4D83-84B1-FE3AFC846F95}"/>
          </ac:grpSpMkLst>
        </pc:grpChg>
        <pc:grpChg chg="mod topLvl">
          <ac:chgData name="Matthias Scholer" userId="daad25a6-aca0-4d73-8528-03a468fe8ab9" providerId="ADAL" clId="{930C2B00-0337-475F-893D-EAE2D4D64762}" dt="2022-11-08T07:26:42.208" v="1133" actId="165"/>
          <ac:grpSpMkLst>
            <pc:docMk/>
            <pc:sldMk cId="2494486346" sldId="532"/>
            <ac:grpSpMk id="99" creationId="{38FFAED7-D90E-4083-8677-EA20926B767E}"/>
          </ac:grpSpMkLst>
        </pc:grpChg>
        <pc:grpChg chg="mod topLvl">
          <ac:chgData name="Matthias Scholer" userId="daad25a6-aca0-4d73-8528-03a468fe8ab9" providerId="ADAL" clId="{930C2B00-0337-475F-893D-EAE2D4D64762}" dt="2022-11-08T07:26:57.322" v="1160" actId="1037"/>
          <ac:grpSpMkLst>
            <pc:docMk/>
            <pc:sldMk cId="2494486346" sldId="532"/>
            <ac:grpSpMk id="100" creationId="{4BE760E1-EE48-451E-B99E-4F34E01201B6}"/>
          </ac:grpSpMkLst>
        </pc:grpChg>
        <pc:grpChg chg="mod topLvl">
          <ac:chgData name="Matthias Scholer" userId="daad25a6-aca0-4d73-8528-03a468fe8ab9" providerId="ADAL" clId="{930C2B00-0337-475F-893D-EAE2D4D64762}" dt="2022-11-08T07:26:57.322" v="1160" actId="1037"/>
          <ac:grpSpMkLst>
            <pc:docMk/>
            <pc:sldMk cId="2494486346" sldId="532"/>
            <ac:grpSpMk id="101" creationId="{CC57C6D2-DD07-4AE4-9536-921CB482698E}"/>
          </ac:grpSpMkLst>
        </pc:grpChg>
        <pc:grpChg chg="mod topLvl">
          <ac:chgData name="Matthias Scholer" userId="daad25a6-aca0-4d73-8528-03a468fe8ab9" providerId="ADAL" clId="{930C2B00-0337-475F-893D-EAE2D4D64762}" dt="2022-11-08T07:26:57.322" v="1160" actId="1037"/>
          <ac:grpSpMkLst>
            <pc:docMk/>
            <pc:sldMk cId="2494486346" sldId="532"/>
            <ac:grpSpMk id="102" creationId="{6E055B6D-18F1-4444-B14B-D41333F17D0C}"/>
          </ac:grpSpMkLst>
        </pc:grpChg>
        <pc:grpChg chg="mod topLvl">
          <ac:chgData name="Matthias Scholer" userId="daad25a6-aca0-4d73-8528-03a468fe8ab9" providerId="ADAL" clId="{930C2B00-0337-475F-893D-EAE2D4D64762}" dt="2022-11-08T07:26:42.208" v="1133" actId="165"/>
          <ac:grpSpMkLst>
            <pc:docMk/>
            <pc:sldMk cId="2494486346" sldId="532"/>
            <ac:grpSpMk id="103" creationId="{FF5718CB-C461-4598-8330-BAFD75C9F217}"/>
          </ac:grpSpMkLst>
        </pc:grpChg>
        <pc:grpChg chg="mod topLvl">
          <ac:chgData name="Matthias Scholer" userId="daad25a6-aca0-4d73-8528-03a468fe8ab9" providerId="ADAL" clId="{930C2B00-0337-475F-893D-EAE2D4D64762}" dt="2022-11-08T07:27:02.048" v="1172" actId="1037"/>
          <ac:grpSpMkLst>
            <pc:docMk/>
            <pc:sldMk cId="2494486346" sldId="532"/>
            <ac:grpSpMk id="104" creationId="{A58A5391-2481-403D-838F-8E29F3B2D80B}"/>
          </ac:grpSpMkLst>
        </pc:grpChg>
        <pc:cxnChg chg="mod">
          <ac:chgData name="Matthias Scholer" userId="daad25a6-aca0-4d73-8528-03a468fe8ab9" providerId="ADAL" clId="{930C2B00-0337-475F-893D-EAE2D4D64762}" dt="2022-11-08T07:26:51.246" v="1147" actId="1037"/>
          <ac:cxnSpMkLst>
            <pc:docMk/>
            <pc:sldMk cId="2494486346" sldId="532"/>
            <ac:cxnSpMk id="131" creationId="{B4FD05DF-A25E-4E8E-BDC5-19DB0B8AE1E9}"/>
          </ac:cxnSpMkLst>
        </pc:cxnChg>
        <pc:cxnChg chg="mod">
          <ac:chgData name="Matthias Scholer" userId="daad25a6-aca0-4d73-8528-03a468fe8ab9" providerId="ADAL" clId="{930C2B00-0337-475F-893D-EAE2D4D64762}" dt="2022-11-08T07:26:51.246" v="1147" actId="1037"/>
          <ac:cxnSpMkLst>
            <pc:docMk/>
            <pc:sldMk cId="2494486346" sldId="532"/>
            <ac:cxnSpMk id="132" creationId="{6B49F06C-E9D9-4FE9-B24E-2AEA41206FFE}"/>
          </ac:cxnSpMkLst>
        </pc:cxnChg>
        <pc:cxnChg chg="mod">
          <ac:chgData name="Matthias Scholer" userId="daad25a6-aca0-4d73-8528-03a468fe8ab9" providerId="ADAL" clId="{930C2B00-0337-475F-893D-EAE2D4D64762}" dt="2022-11-08T07:26:51.246" v="1147" actId="1037"/>
          <ac:cxnSpMkLst>
            <pc:docMk/>
            <pc:sldMk cId="2494486346" sldId="532"/>
            <ac:cxnSpMk id="133" creationId="{E78D8A54-802E-4603-BC1C-137A9FFEB0BA}"/>
          </ac:cxnSpMkLst>
        </pc:cxnChg>
        <pc:cxnChg chg="mod">
          <ac:chgData name="Matthias Scholer" userId="daad25a6-aca0-4d73-8528-03a468fe8ab9" providerId="ADAL" clId="{930C2B00-0337-475F-893D-EAE2D4D64762}" dt="2022-11-08T07:26:57.322" v="1160" actId="1037"/>
          <ac:cxnSpMkLst>
            <pc:docMk/>
            <pc:sldMk cId="2494486346" sldId="532"/>
            <ac:cxnSpMk id="134" creationId="{FC6A39DE-B70C-40A9-9435-57813BA6CF04}"/>
          </ac:cxnSpMkLst>
        </pc:cxnChg>
        <pc:cxnChg chg="mod">
          <ac:chgData name="Matthias Scholer" userId="daad25a6-aca0-4d73-8528-03a468fe8ab9" providerId="ADAL" clId="{930C2B00-0337-475F-893D-EAE2D4D64762}" dt="2022-11-08T07:26:57.322" v="1160" actId="1037"/>
          <ac:cxnSpMkLst>
            <pc:docMk/>
            <pc:sldMk cId="2494486346" sldId="532"/>
            <ac:cxnSpMk id="135" creationId="{7F047360-B54D-41C9-A1F1-00A8F0781182}"/>
          </ac:cxnSpMkLst>
        </pc:cxnChg>
        <pc:cxnChg chg="mod">
          <ac:chgData name="Matthias Scholer" userId="daad25a6-aca0-4d73-8528-03a468fe8ab9" providerId="ADAL" clId="{930C2B00-0337-475F-893D-EAE2D4D64762}" dt="2022-11-08T07:26:57.322" v="1160" actId="1037"/>
          <ac:cxnSpMkLst>
            <pc:docMk/>
            <pc:sldMk cId="2494486346" sldId="532"/>
            <ac:cxnSpMk id="136" creationId="{655930F4-111A-4F63-9221-11942BB548FC}"/>
          </ac:cxnSpMkLst>
        </pc:cxnChg>
        <pc:cxnChg chg="mod">
          <ac:chgData name="Matthias Scholer" userId="daad25a6-aca0-4d73-8528-03a468fe8ab9" providerId="ADAL" clId="{930C2B00-0337-475F-893D-EAE2D4D64762}" dt="2022-11-08T07:27:02.048" v="1172" actId="1037"/>
          <ac:cxnSpMkLst>
            <pc:docMk/>
            <pc:sldMk cId="2494486346" sldId="532"/>
            <ac:cxnSpMk id="137" creationId="{3090D57D-F40A-4FCD-B1D8-B8487BD46E28}"/>
          </ac:cxnSpMkLst>
        </pc:cxnChg>
      </pc:sldChg>
      <pc:sldChg chg="addSp delSp modSp mod delAnim">
        <pc:chgData name="Matthias Scholer" userId="daad25a6-aca0-4d73-8528-03a468fe8ab9" providerId="ADAL" clId="{930C2B00-0337-475F-893D-EAE2D4D64762}" dt="2022-11-10T10:29:12" v="2613" actId="1076"/>
        <pc:sldMkLst>
          <pc:docMk/>
          <pc:sldMk cId="1422940432" sldId="534"/>
        </pc:sldMkLst>
        <pc:spChg chg="del">
          <ac:chgData name="Matthias Scholer" userId="daad25a6-aca0-4d73-8528-03a468fe8ab9" providerId="ADAL" clId="{930C2B00-0337-475F-893D-EAE2D4D64762}" dt="2022-11-10T10:26:52.524" v="2600" actId="478"/>
          <ac:spMkLst>
            <pc:docMk/>
            <pc:sldMk cId="1422940432" sldId="534"/>
            <ac:spMk id="2" creationId="{D8987A65-5C13-44AE-AC27-4038656233EA}"/>
          </ac:spMkLst>
        </pc:spChg>
        <pc:picChg chg="add mod">
          <ac:chgData name="Matthias Scholer" userId="daad25a6-aca0-4d73-8528-03a468fe8ab9" providerId="ADAL" clId="{930C2B00-0337-475F-893D-EAE2D4D64762}" dt="2022-11-10T10:28:57.372" v="2609" actId="14100"/>
          <ac:picMkLst>
            <pc:docMk/>
            <pc:sldMk cId="1422940432" sldId="534"/>
            <ac:picMk id="8" creationId="{475E553F-C2D8-487A-99E2-8820B74D6C28}"/>
          </ac:picMkLst>
        </pc:picChg>
        <pc:picChg chg="add del mod">
          <ac:chgData name="Matthias Scholer" userId="daad25a6-aca0-4d73-8528-03a468fe8ab9" providerId="ADAL" clId="{930C2B00-0337-475F-893D-EAE2D4D64762}" dt="2022-11-10T10:28:49.788" v="2605" actId="478"/>
          <ac:picMkLst>
            <pc:docMk/>
            <pc:sldMk cId="1422940432" sldId="534"/>
            <ac:picMk id="9" creationId="{7B43D9B1-5A0F-4496-A1B2-5399E2A6A794}"/>
          </ac:picMkLst>
        </pc:picChg>
        <pc:picChg chg="add mod">
          <ac:chgData name="Matthias Scholer" userId="daad25a6-aca0-4d73-8528-03a468fe8ab9" providerId="ADAL" clId="{930C2B00-0337-475F-893D-EAE2D4D64762}" dt="2022-11-10T10:29:12" v="2613" actId="1076"/>
          <ac:picMkLst>
            <pc:docMk/>
            <pc:sldMk cId="1422940432" sldId="534"/>
            <ac:picMk id="12" creationId="{FA3F3699-FC84-466C-96B0-7A2F21362BA7}"/>
          </ac:picMkLst>
        </pc:picChg>
        <pc:picChg chg="del">
          <ac:chgData name="Matthias Scholer" userId="daad25a6-aca0-4d73-8528-03a468fe8ab9" providerId="ADAL" clId="{930C2B00-0337-475F-893D-EAE2D4D64762}" dt="2022-11-10T10:26:55.147" v="2601" actId="478"/>
          <ac:picMkLst>
            <pc:docMk/>
            <pc:sldMk cId="1422940432" sldId="534"/>
            <ac:picMk id="24" creationId="{8E02424E-5BEA-4837-AB09-FE0C90141A53}"/>
          </ac:picMkLst>
        </pc:picChg>
      </pc:sldChg>
      <pc:sldChg chg="delSp mod ord modShow">
        <pc:chgData name="Matthias Scholer" userId="daad25a6-aca0-4d73-8528-03a468fe8ab9" providerId="ADAL" clId="{930C2B00-0337-475F-893D-EAE2D4D64762}" dt="2022-11-10T10:25:51.914" v="2599" actId="729"/>
        <pc:sldMkLst>
          <pc:docMk/>
          <pc:sldMk cId="592742427" sldId="535"/>
        </pc:sldMkLst>
        <pc:spChg chg="del">
          <ac:chgData name="Matthias Scholer" userId="daad25a6-aca0-4d73-8528-03a468fe8ab9" providerId="ADAL" clId="{930C2B00-0337-475F-893D-EAE2D4D64762}" dt="2022-11-08T07:04:36.697" v="358" actId="478"/>
          <ac:spMkLst>
            <pc:docMk/>
            <pc:sldMk cId="592742427" sldId="535"/>
            <ac:spMk id="26" creationId="{6DC29CC7-1318-4C32-82EF-23EB4F44CFAA}"/>
          </ac:spMkLst>
        </pc:spChg>
      </pc:sldChg>
      <pc:sldChg chg="del">
        <pc:chgData name="Matthias Scholer" userId="daad25a6-aca0-4d73-8528-03a468fe8ab9" providerId="ADAL" clId="{930C2B00-0337-475F-893D-EAE2D4D64762}" dt="2022-11-08T07:20:17.100" v="785" actId="47"/>
        <pc:sldMkLst>
          <pc:docMk/>
          <pc:sldMk cId="2637816622" sldId="536"/>
        </pc:sldMkLst>
      </pc:sldChg>
      <pc:sldChg chg="modSp del mod ord">
        <pc:chgData name="Matthias Scholer" userId="daad25a6-aca0-4d73-8528-03a468fe8ab9" providerId="ADAL" clId="{930C2B00-0337-475F-893D-EAE2D4D64762}" dt="2022-11-08T07:56:42.767" v="2432" actId="47"/>
        <pc:sldMkLst>
          <pc:docMk/>
          <pc:sldMk cId="3558859825" sldId="537"/>
        </pc:sldMkLst>
        <pc:spChg chg="mod">
          <ac:chgData name="Matthias Scholer" userId="daad25a6-aca0-4d73-8528-03a468fe8ab9" providerId="ADAL" clId="{930C2B00-0337-475F-893D-EAE2D4D64762}" dt="2022-11-08T07:19:34.883" v="772" actId="5793"/>
          <ac:spMkLst>
            <pc:docMk/>
            <pc:sldMk cId="3558859825" sldId="537"/>
            <ac:spMk id="2" creationId="{431DD53F-D2F1-4127-941B-FDEAD3614DA2}"/>
          </ac:spMkLst>
        </pc:spChg>
      </pc:sldChg>
      <pc:sldChg chg="addSp delSp modSp mod ord modAnim">
        <pc:chgData name="Matthias Scholer" userId="daad25a6-aca0-4d73-8528-03a468fe8ab9" providerId="ADAL" clId="{930C2B00-0337-475F-893D-EAE2D4D64762}" dt="2022-11-08T08:12:22.821" v="2598" actId="1036"/>
        <pc:sldMkLst>
          <pc:docMk/>
          <pc:sldMk cId="1029484341" sldId="538"/>
        </pc:sldMkLst>
        <pc:spChg chg="del mod">
          <ac:chgData name="Matthias Scholer" userId="daad25a6-aca0-4d73-8528-03a468fe8ab9" providerId="ADAL" clId="{930C2B00-0337-475F-893D-EAE2D4D64762}" dt="2022-11-08T06:53:42.524" v="1" actId="478"/>
          <ac:spMkLst>
            <pc:docMk/>
            <pc:sldMk cId="1029484341" sldId="538"/>
            <ac:spMk id="5" creationId="{B16A9EFA-C185-4E4E-B9C5-170F908FF027}"/>
          </ac:spMkLst>
        </pc:spChg>
        <pc:graphicFrameChg chg="add mod modGraphic">
          <ac:chgData name="Matthias Scholer" userId="daad25a6-aca0-4d73-8528-03a468fe8ab9" providerId="ADAL" clId="{930C2B00-0337-475F-893D-EAE2D4D64762}" dt="2022-11-08T08:12:22.821" v="2598" actId="1036"/>
          <ac:graphicFrameMkLst>
            <pc:docMk/>
            <pc:sldMk cId="1029484341" sldId="538"/>
            <ac:graphicFrameMk id="7" creationId="{35E4EE5D-9BB5-41D3-B89A-AEB6ADE609DD}"/>
          </ac:graphicFrameMkLst>
        </pc:graphicFrameChg>
        <pc:picChg chg="add mod">
          <ac:chgData name="Matthias Scholer" userId="daad25a6-aca0-4d73-8528-03a468fe8ab9" providerId="ADAL" clId="{930C2B00-0337-475F-893D-EAE2D4D64762}" dt="2022-11-08T08:12:22.821" v="2598" actId="1036"/>
          <ac:picMkLst>
            <pc:docMk/>
            <pc:sldMk cId="1029484341" sldId="538"/>
            <ac:picMk id="8" creationId="{FAC864AF-47B3-41A2-B631-AAD0F4F592DD}"/>
          </ac:picMkLst>
        </pc:picChg>
        <pc:picChg chg="add mod">
          <ac:chgData name="Matthias Scholer" userId="daad25a6-aca0-4d73-8528-03a468fe8ab9" providerId="ADAL" clId="{930C2B00-0337-475F-893D-EAE2D4D64762}" dt="2022-11-08T08:12:22.821" v="2598" actId="1036"/>
          <ac:picMkLst>
            <pc:docMk/>
            <pc:sldMk cId="1029484341" sldId="538"/>
            <ac:picMk id="10" creationId="{9CBC0757-CBC7-4D3A-9340-3A416DDAD7D6}"/>
          </ac:picMkLst>
        </pc:picChg>
        <pc:picChg chg="add mod">
          <ac:chgData name="Matthias Scholer" userId="daad25a6-aca0-4d73-8528-03a468fe8ab9" providerId="ADAL" clId="{930C2B00-0337-475F-893D-EAE2D4D64762}" dt="2022-11-08T08:12:22.821" v="2598" actId="1036"/>
          <ac:picMkLst>
            <pc:docMk/>
            <pc:sldMk cId="1029484341" sldId="538"/>
            <ac:picMk id="12" creationId="{E42DCDDF-F340-4A13-B597-E8B2B45BE23E}"/>
          </ac:picMkLst>
        </pc:picChg>
      </pc:sldChg>
      <pc:sldChg chg="modSp add del mod ord">
        <pc:chgData name="Matthias Scholer" userId="daad25a6-aca0-4d73-8528-03a468fe8ab9" providerId="ADAL" clId="{930C2B00-0337-475F-893D-EAE2D4D64762}" dt="2022-11-08T07:18:42.751" v="746" actId="47"/>
        <pc:sldMkLst>
          <pc:docMk/>
          <pc:sldMk cId="3698597576" sldId="539"/>
        </pc:sldMkLst>
        <pc:spChg chg="mod">
          <ac:chgData name="Matthias Scholer" userId="daad25a6-aca0-4d73-8528-03a468fe8ab9" providerId="ADAL" clId="{930C2B00-0337-475F-893D-EAE2D4D64762}" dt="2022-11-08T07:18:04.333" v="744" actId="20577"/>
          <ac:spMkLst>
            <pc:docMk/>
            <pc:sldMk cId="3698597576" sldId="539"/>
            <ac:spMk id="25" creationId="{0EAE908C-ED16-4D4E-A0B6-3BC575AAF6C6}"/>
          </ac:spMkLst>
        </pc:spChg>
      </pc:sldChg>
      <pc:sldChg chg="modSp add mod">
        <pc:chgData name="Matthias Scholer" userId="daad25a6-aca0-4d73-8528-03a468fe8ab9" providerId="ADAL" clId="{930C2B00-0337-475F-893D-EAE2D4D64762}" dt="2022-11-08T07:55:05.155" v="2382" actId="113"/>
        <pc:sldMkLst>
          <pc:docMk/>
          <pc:sldMk cId="3175043131" sldId="540"/>
        </pc:sldMkLst>
        <pc:spChg chg="mod">
          <ac:chgData name="Matthias Scholer" userId="daad25a6-aca0-4d73-8528-03a468fe8ab9" providerId="ADAL" clId="{930C2B00-0337-475F-893D-EAE2D4D64762}" dt="2022-11-08T07:55:05.155" v="2382" actId="113"/>
          <ac:spMkLst>
            <pc:docMk/>
            <pc:sldMk cId="3175043131" sldId="540"/>
            <ac:spMk id="25" creationId="{0EAE908C-ED16-4D4E-A0B6-3BC575AAF6C6}"/>
          </ac:spMkLst>
        </pc:spChg>
      </pc:sldChg>
      <pc:sldChg chg="modSp new del mod">
        <pc:chgData name="Matthias Scholer" userId="daad25a6-aca0-4d73-8528-03a468fe8ab9" providerId="ADAL" clId="{930C2B00-0337-475F-893D-EAE2D4D64762}" dt="2022-11-08T07:20:28.811" v="787" actId="47"/>
        <pc:sldMkLst>
          <pc:docMk/>
          <pc:sldMk cId="1502222283" sldId="541"/>
        </pc:sldMkLst>
        <pc:spChg chg="mod">
          <ac:chgData name="Matthias Scholer" userId="daad25a6-aca0-4d73-8528-03a468fe8ab9" providerId="ADAL" clId="{930C2B00-0337-475F-893D-EAE2D4D64762}" dt="2022-11-08T07:19:52.134" v="778" actId="27636"/>
          <ac:spMkLst>
            <pc:docMk/>
            <pc:sldMk cId="1502222283" sldId="541"/>
            <ac:spMk id="6" creationId="{F584E280-C2B6-46DF-A810-40FBF916BFDE}"/>
          </ac:spMkLst>
        </pc:spChg>
      </pc:sldChg>
      <pc:sldChg chg="add">
        <pc:chgData name="Matthias Scholer" userId="daad25a6-aca0-4d73-8528-03a468fe8ab9" providerId="ADAL" clId="{930C2B00-0337-475F-893D-EAE2D4D64762}" dt="2022-11-08T07:19:52.072" v="777"/>
        <pc:sldMkLst>
          <pc:docMk/>
          <pc:sldMk cId="1673534684" sldId="542"/>
        </pc:sldMkLst>
      </pc:sldChg>
      <pc:sldChg chg="modSp add mod">
        <pc:chgData name="Matthias Scholer" userId="daad25a6-aca0-4d73-8528-03a468fe8ab9" providerId="ADAL" clId="{930C2B00-0337-475F-893D-EAE2D4D64762}" dt="2022-11-08T07:56:16.463" v="2426" actId="20577"/>
        <pc:sldMkLst>
          <pc:docMk/>
          <pc:sldMk cId="2657689981" sldId="543"/>
        </pc:sldMkLst>
        <pc:spChg chg="mod">
          <ac:chgData name="Matthias Scholer" userId="daad25a6-aca0-4d73-8528-03a468fe8ab9" providerId="ADAL" clId="{930C2B00-0337-475F-893D-EAE2D4D64762}" dt="2022-11-08T07:56:16.463" v="2426" actId="20577"/>
          <ac:spMkLst>
            <pc:docMk/>
            <pc:sldMk cId="2657689981" sldId="543"/>
            <ac:spMk id="2" creationId="{431DD53F-D2F1-4127-941B-FDEAD3614DA2}"/>
          </ac:spMkLst>
        </pc:spChg>
      </pc:sldChg>
      <pc:sldChg chg="modSp add del mod">
        <pc:chgData name="Matthias Scholer" userId="daad25a6-aca0-4d73-8528-03a468fe8ab9" providerId="ADAL" clId="{930C2B00-0337-475F-893D-EAE2D4D64762}" dt="2022-11-08T07:56:31.223" v="2428" actId="47"/>
        <pc:sldMkLst>
          <pc:docMk/>
          <pc:sldMk cId="286952296" sldId="544"/>
        </pc:sldMkLst>
        <pc:spChg chg="mod">
          <ac:chgData name="Matthias Scholer" userId="daad25a6-aca0-4d73-8528-03a468fe8ab9" providerId="ADAL" clId="{930C2B00-0337-475F-893D-EAE2D4D64762}" dt="2022-11-08T07:20:15.018" v="784" actId="113"/>
          <ac:spMkLst>
            <pc:docMk/>
            <pc:sldMk cId="286952296" sldId="544"/>
            <ac:spMk id="2" creationId="{431DD53F-D2F1-4127-941B-FDEAD3614DA2}"/>
          </ac:spMkLst>
        </pc:spChg>
      </pc:sldChg>
      <pc:sldChg chg="modSp add mod">
        <pc:chgData name="Matthias Scholer" userId="daad25a6-aca0-4d73-8528-03a468fe8ab9" providerId="ADAL" clId="{930C2B00-0337-475F-893D-EAE2D4D64762}" dt="2022-11-08T07:40:33.731" v="2072" actId="20577"/>
        <pc:sldMkLst>
          <pc:docMk/>
          <pc:sldMk cId="2972951079" sldId="545"/>
        </pc:sldMkLst>
        <pc:spChg chg="mod">
          <ac:chgData name="Matthias Scholer" userId="daad25a6-aca0-4d73-8528-03a468fe8ab9" providerId="ADAL" clId="{930C2B00-0337-475F-893D-EAE2D4D64762}" dt="2022-11-08T07:40:33.731" v="2072" actId="20577"/>
          <ac:spMkLst>
            <pc:docMk/>
            <pc:sldMk cId="2972951079" sldId="545"/>
            <ac:spMk id="25" creationId="{0EAE908C-ED16-4D4E-A0B6-3BC575AAF6C6}"/>
          </ac:spMkLst>
        </pc:spChg>
      </pc:sldChg>
      <pc:sldChg chg="add del">
        <pc:chgData name="Matthias Scholer" userId="daad25a6-aca0-4d73-8528-03a468fe8ab9" providerId="ADAL" clId="{930C2B00-0337-475F-893D-EAE2D4D64762}" dt="2022-11-08T08:12:11.196" v="2588" actId="47"/>
        <pc:sldMkLst>
          <pc:docMk/>
          <pc:sldMk cId="3195168976" sldId="546"/>
        </pc:sldMkLst>
      </pc:sldChg>
      <pc:sldChg chg="addSp delSp modSp add mod">
        <pc:chgData name="Matthias Scholer" userId="daad25a6-aca0-4d73-8528-03a468fe8ab9" providerId="ADAL" clId="{930C2B00-0337-475F-893D-EAE2D4D64762}" dt="2022-11-08T08:11:58.999" v="2587" actId="20577"/>
        <pc:sldMkLst>
          <pc:docMk/>
          <pc:sldMk cId="211634174" sldId="547"/>
        </pc:sldMkLst>
        <pc:spChg chg="add del mod">
          <ac:chgData name="Matthias Scholer" userId="daad25a6-aca0-4d73-8528-03a468fe8ab9" providerId="ADAL" clId="{930C2B00-0337-475F-893D-EAE2D4D64762}" dt="2022-11-08T07:41:32.862" v="2080" actId="478"/>
          <ac:spMkLst>
            <pc:docMk/>
            <pc:sldMk cId="211634174" sldId="547"/>
            <ac:spMk id="8" creationId="{36FF668C-AA2E-47EF-B7D6-5E0E56E49FD4}"/>
          </ac:spMkLst>
        </pc:spChg>
        <pc:spChg chg="mod">
          <ac:chgData name="Matthias Scholer" userId="daad25a6-aca0-4d73-8528-03a468fe8ab9" providerId="ADAL" clId="{930C2B00-0337-475F-893D-EAE2D4D64762}" dt="2022-11-08T08:11:58.999" v="2587" actId="20577"/>
          <ac:spMkLst>
            <pc:docMk/>
            <pc:sldMk cId="211634174" sldId="547"/>
            <ac:spMk id="25" creationId="{0EAE908C-ED16-4D4E-A0B6-3BC575AAF6C6}"/>
          </ac:spMkLst>
        </pc:spChg>
      </pc:sldChg>
      <pc:sldChg chg="addSp modSp new mod">
        <pc:chgData name="Matthias Scholer" userId="daad25a6-aca0-4d73-8528-03a468fe8ab9" providerId="ADAL" clId="{930C2B00-0337-475F-893D-EAE2D4D64762}" dt="2022-11-08T07:46:03.765" v="2381" actId="1076"/>
        <pc:sldMkLst>
          <pc:docMk/>
          <pc:sldMk cId="711995627" sldId="548"/>
        </pc:sldMkLst>
        <pc:spChg chg="mod">
          <ac:chgData name="Matthias Scholer" userId="daad25a6-aca0-4d73-8528-03a468fe8ab9" providerId="ADAL" clId="{930C2B00-0337-475F-893D-EAE2D4D64762}" dt="2022-11-08T07:44:34.904" v="2371" actId="313"/>
          <ac:spMkLst>
            <pc:docMk/>
            <pc:sldMk cId="711995627" sldId="548"/>
            <ac:spMk id="4" creationId="{CBC83A20-9213-4F75-A585-0606E4E18B64}"/>
          </ac:spMkLst>
        </pc:spChg>
        <pc:spChg chg="mod">
          <ac:chgData name="Matthias Scholer" userId="daad25a6-aca0-4d73-8528-03a468fe8ab9" providerId="ADAL" clId="{930C2B00-0337-475F-893D-EAE2D4D64762}" dt="2022-11-08T07:46:00.135" v="2379" actId="5793"/>
          <ac:spMkLst>
            <pc:docMk/>
            <pc:sldMk cId="711995627" sldId="548"/>
            <ac:spMk id="5" creationId="{2771C6B4-C98C-4C32-9A14-615816A79DE7}"/>
          </ac:spMkLst>
        </pc:spChg>
        <pc:spChg chg="mod">
          <ac:chgData name="Matthias Scholer" userId="daad25a6-aca0-4d73-8528-03a468fe8ab9" providerId="ADAL" clId="{930C2B00-0337-475F-893D-EAE2D4D64762}" dt="2022-11-08T07:44:19.752" v="2297" actId="27636"/>
          <ac:spMkLst>
            <pc:docMk/>
            <pc:sldMk cId="711995627" sldId="548"/>
            <ac:spMk id="6" creationId="{9F2C1EED-BEDA-4F4C-AD11-A139E43F96DF}"/>
          </ac:spMkLst>
        </pc:spChg>
        <pc:picChg chg="add mod">
          <ac:chgData name="Matthias Scholer" userId="daad25a6-aca0-4d73-8528-03a468fe8ab9" providerId="ADAL" clId="{930C2B00-0337-475F-893D-EAE2D4D64762}" dt="2022-11-08T07:46:03.765" v="2381" actId="1076"/>
          <ac:picMkLst>
            <pc:docMk/>
            <pc:sldMk cId="711995627" sldId="548"/>
            <ac:picMk id="8" creationId="{9453FF6D-F594-4C38-A858-70553C5FCDBE}"/>
          </ac:picMkLst>
        </pc:picChg>
      </pc:sldChg>
      <pc:sldChg chg="add del">
        <pc:chgData name="Matthias Scholer" userId="daad25a6-aca0-4d73-8528-03a468fe8ab9" providerId="ADAL" clId="{930C2B00-0337-475F-893D-EAE2D4D64762}" dt="2022-11-08T07:41:24.887" v="2078" actId="47"/>
        <pc:sldMkLst>
          <pc:docMk/>
          <pc:sldMk cId="2943392608" sldId="548"/>
        </pc:sldMkLst>
      </pc:sldChg>
      <pc:sldChg chg="modSp add mod">
        <pc:chgData name="Matthias Scholer" userId="daad25a6-aca0-4d73-8528-03a468fe8ab9" providerId="ADAL" clId="{930C2B00-0337-475F-893D-EAE2D4D64762}" dt="2022-11-08T07:56:36.280" v="2430" actId="113"/>
        <pc:sldMkLst>
          <pc:docMk/>
          <pc:sldMk cId="3956679970" sldId="549"/>
        </pc:sldMkLst>
        <pc:spChg chg="mod">
          <ac:chgData name="Matthias Scholer" userId="daad25a6-aca0-4d73-8528-03a468fe8ab9" providerId="ADAL" clId="{930C2B00-0337-475F-893D-EAE2D4D64762}" dt="2022-11-08T07:56:36.280" v="2430" actId="113"/>
          <ac:spMkLst>
            <pc:docMk/>
            <pc:sldMk cId="3956679970" sldId="549"/>
            <ac:spMk id="2" creationId="{431DD53F-D2F1-4127-941B-FDEAD3614DA2}"/>
          </ac:spMkLst>
        </pc:spChg>
      </pc:sldChg>
      <pc:sldChg chg="modSp add mod">
        <pc:chgData name="Matthias Scholer" userId="daad25a6-aca0-4d73-8528-03a468fe8ab9" providerId="ADAL" clId="{930C2B00-0337-475F-893D-EAE2D4D64762}" dt="2022-11-08T07:56:48.717" v="2434" actId="113"/>
        <pc:sldMkLst>
          <pc:docMk/>
          <pc:sldMk cId="729168646" sldId="550"/>
        </pc:sldMkLst>
        <pc:spChg chg="mod">
          <ac:chgData name="Matthias Scholer" userId="daad25a6-aca0-4d73-8528-03a468fe8ab9" providerId="ADAL" clId="{930C2B00-0337-475F-893D-EAE2D4D64762}" dt="2022-11-08T07:56:48.717" v="2434" actId="113"/>
          <ac:spMkLst>
            <pc:docMk/>
            <pc:sldMk cId="729168646" sldId="550"/>
            <ac:spMk id="2" creationId="{431DD53F-D2F1-4127-941B-FDEAD3614DA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zema14.dozema.local\ZeMA\14_AG%20M&#252;ller\03_Mitarbeiter%20Austausch\Austausch\Matthias%20Blum\Ausarbeitungen\Ergonomie\Neuer%20Ordner\Mappe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7"/>
                <c:pt idx="0">
                  <c:v>Schritt 1</c:v>
                </c:pt>
                <c:pt idx="1">
                  <c:v>Schritt 2</c:v>
                </c:pt>
                <c:pt idx="2">
                  <c:v>Schritt 3</c:v>
                </c:pt>
                <c:pt idx="3">
                  <c:v>Schritt 4</c:v>
                </c:pt>
                <c:pt idx="4">
                  <c:v>Schritt 5</c:v>
                </c:pt>
                <c:pt idx="5">
                  <c:v>Schritt 6</c:v>
                </c:pt>
                <c:pt idx="6">
                  <c:v>Schritt 7</c:v>
                </c:pt>
              </c:strCache>
            </c:strRef>
          </c:cat>
          <c:val>
            <c:numRef>
              <c:f>Tabelle1!$B$2:$B$8</c:f>
              <c:numCache>
                <c:formatCode>0%</c:formatCode>
                <c:ptCount val="7"/>
                <c:pt idx="0">
                  <c:v>0</c:v>
                </c:pt>
                <c:pt idx="1">
                  <c:v>0.05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6-409F-9FED-EAF624ABEA15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7"/>
                <c:pt idx="0">
                  <c:v>Schritt 1</c:v>
                </c:pt>
                <c:pt idx="1">
                  <c:v>Schritt 2</c:v>
                </c:pt>
                <c:pt idx="2">
                  <c:v>Schritt 3</c:v>
                </c:pt>
                <c:pt idx="3">
                  <c:v>Schritt 4</c:v>
                </c:pt>
                <c:pt idx="4">
                  <c:v>Schritt 5</c:v>
                </c:pt>
                <c:pt idx="5">
                  <c:v>Schritt 6</c:v>
                </c:pt>
                <c:pt idx="6">
                  <c:v>Schritt 7</c:v>
                </c:pt>
              </c:strCache>
            </c:strRef>
          </c:cat>
          <c:val>
            <c:numRef>
              <c:f>Tabelle1!$C$2:$C$8</c:f>
              <c:numCache>
                <c:formatCode>General</c:formatCode>
                <c:ptCount val="7"/>
                <c:pt idx="3" formatCode="0%">
                  <c:v>0.1</c:v>
                </c:pt>
                <c:pt idx="4" formatCode="0%">
                  <c:v>0.2</c:v>
                </c:pt>
                <c:pt idx="5" formatCode="0%">
                  <c:v>0.35</c:v>
                </c:pt>
                <c:pt idx="6" formatCode="0%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6-409F-9FED-EAF624ABEA15}"/>
            </c:ext>
          </c:extLst>
        </c:ser>
        <c:ser>
          <c:idx val="2"/>
          <c:order val="2"/>
          <c:spPr>
            <a:solidFill>
              <a:srgbClr val="FF000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D6-409F-9FED-EAF624ABEA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D6-409F-9FED-EAF624ABEA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D6-409F-9FED-EAF624ABEA15}"/>
              </c:ext>
            </c:extLst>
          </c:dPt>
          <c:cat>
            <c:strRef>
              <c:f>Tabelle1!$A$2:$A$8</c:f>
              <c:strCache>
                <c:ptCount val="7"/>
                <c:pt idx="0">
                  <c:v>Schritt 1</c:v>
                </c:pt>
                <c:pt idx="1">
                  <c:v>Schritt 2</c:v>
                </c:pt>
                <c:pt idx="2">
                  <c:v>Schritt 3</c:v>
                </c:pt>
                <c:pt idx="3">
                  <c:v>Schritt 4</c:v>
                </c:pt>
                <c:pt idx="4">
                  <c:v>Schritt 5</c:v>
                </c:pt>
                <c:pt idx="5">
                  <c:v>Schritt 6</c:v>
                </c:pt>
                <c:pt idx="6">
                  <c:v>Schritt 7</c:v>
                </c:pt>
              </c:strCache>
            </c:strRef>
          </c:cat>
          <c:val>
            <c:numRef>
              <c:f>Tabelle1!$D$2:$D$8</c:f>
              <c:numCache>
                <c:formatCode>0%</c:formatCode>
                <c:ptCount val="7"/>
                <c:pt idx="0">
                  <c:v>0.05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0.15</c:v>
                </c:pt>
                <c:pt idx="5">
                  <c:v>0.4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D6-409F-9FED-EAF624ABEA15}"/>
            </c:ext>
          </c:extLst>
        </c:ser>
        <c:ser>
          <c:idx val="3"/>
          <c:order val="3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7"/>
                <c:pt idx="0">
                  <c:v>Schritt 1</c:v>
                </c:pt>
                <c:pt idx="1">
                  <c:v>Schritt 2</c:v>
                </c:pt>
                <c:pt idx="2">
                  <c:v>Schritt 3</c:v>
                </c:pt>
                <c:pt idx="3">
                  <c:v>Schritt 4</c:v>
                </c:pt>
                <c:pt idx="4">
                  <c:v>Schritt 5</c:v>
                </c:pt>
                <c:pt idx="5">
                  <c:v>Schritt 6</c:v>
                </c:pt>
                <c:pt idx="6">
                  <c:v>Schritt 7</c:v>
                </c:pt>
              </c:strCache>
            </c:strRef>
          </c:cat>
          <c:val>
            <c:numRef>
              <c:f>Tabelle1!$E$2:$E$8</c:f>
              <c:numCache>
                <c:formatCode>0%</c:formatCode>
                <c:ptCount val="7"/>
                <c:pt idx="0">
                  <c:v>0.95</c:v>
                </c:pt>
                <c:pt idx="1">
                  <c:v>0.85</c:v>
                </c:pt>
                <c:pt idx="2">
                  <c:v>0.75</c:v>
                </c:pt>
                <c:pt idx="3">
                  <c:v>0.65</c:v>
                </c:pt>
                <c:pt idx="4">
                  <c:v>0.5</c:v>
                </c:pt>
                <c:pt idx="5">
                  <c:v>0.1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D6-409F-9FED-EAF624ABEA15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Tabelle1!$A$2:$A$8</c:f>
              <c:strCache>
                <c:ptCount val="7"/>
                <c:pt idx="0">
                  <c:v>Schritt 1</c:v>
                </c:pt>
                <c:pt idx="1">
                  <c:v>Schritt 2</c:v>
                </c:pt>
                <c:pt idx="2">
                  <c:v>Schritt 3</c:v>
                </c:pt>
                <c:pt idx="3">
                  <c:v>Schritt 4</c:v>
                </c:pt>
                <c:pt idx="4">
                  <c:v>Schritt 5</c:v>
                </c:pt>
                <c:pt idx="5">
                  <c:v>Schritt 6</c:v>
                </c:pt>
                <c:pt idx="6">
                  <c:v>Schritt 7</c:v>
                </c:pt>
              </c:strCache>
            </c:strRef>
          </c:cat>
          <c:val>
            <c:numRef>
              <c:f>Tabelle1!$F$2:$F$8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A-24D6-409F-9FED-EAF624ABE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38511816"/>
        <c:axId val="238511424"/>
      </c:barChart>
      <c:catAx>
        <c:axId val="238511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8511424"/>
        <c:crosses val="autoZero"/>
        <c:auto val="1"/>
        <c:lblAlgn val="ctr"/>
        <c:lblOffset val="100"/>
        <c:noMultiLvlLbl val="0"/>
      </c:catAx>
      <c:valAx>
        <c:axId val="2385114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385118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E594-98F6-3A40-9CB1-890EFD882430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A8F55-2519-6F41-91E3-24F0254F6F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DA80C-0032-A04F-8DC3-1D9FA424B670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8BABC-F464-1C42-81DA-2E65C84DE5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mask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" y="0"/>
            <a:ext cx="1219835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975404" y="679931"/>
            <a:ext cx="8222947" cy="6187327"/>
          </a:xfrm>
          <a:custGeom>
            <a:avLst/>
            <a:gdLst>
              <a:gd name="connsiteX0" fmla="*/ 5924544 w 8222947"/>
              <a:gd name="connsiteY0" fmla="*/ 885 h 6187327"/>
              <a:gd name="connsiteX1" fmla="*/ 6308590 w 8222947"/>
              <a:gd name="connsiteY1" fmla="*/ 41571 h 6187327"/>
              <a:gd name="connsiteX2" fmla="*/ 8006972 w 8222947"/>
              <a:gd name="connsiteY2" fmla="*/ 1782211 h 6187327"/>
              <a:gd name="connsiteX3" fmla="*/ 8214187 w 8222947"/>
              <a:gd name="connsiteY3" fmla="*/ 2329511 h 6187327"/>
              <a:gd name="connsiteX4" fmla="*/ 8222947 w 8222947"/>
              <a:gd name="connsiteY4" fmla="*/ 2362752 h 6187327"/>
              <a:gd name="connsiteX5" fmla="*/ 8222947 w 8222947"/>
              <a:gd name="connsiteY5" fmla="*/ 4688892 h 6187327"/>
              <a:gd name="connsiteX6" fmla="*/ 8207914 w 8222947"/>
              <a:gd name="connsiteY6" fmla="*/ 4742881 h 6187327"/>
              <a:gd name="connsiteX7" fmla="*/ 7556423 w 8222947"/>
              <a:gd name="connsiteY7" fmla="*/ 6028617 h 6187327"/>
              <a:gd name="connsiteX8" fmla="*/ 7425161 w 8222947"/>
              <a:gd name="connsiteY8" fmla="*/ 6187327 h 6187327"/>
              <a:gd name="connsiteX9" fmla="*/ 1006577 w 8222947"/>
              <a:gd name="connsiteY9" fmla="*/ 6187327 h 6187327"/>
              <a:gd name="connsiteX10" fmla="*/ 850964 w 8222947"/>
              <a:gd name="connsiteY10" fmla="*/ 5995980 h 6187327"/>
              <a:gd name="connsiteX11" fmla="*/ 422250 w 8222947"/>
              <a:gd name="connsiteY11" fmla="*/ 5267019 h 6187327"/>
              <a:gd name="connsiteX12" fmla="*/ 142610 w 8222947"/>
              <a:gd name="connsiteY12" fmla="*/ 2830055 h 6187327"/>
              <a:gd name="connsiteX13" fmla="*/ 3539677 w 8222947"/>
              <a:gd name="connsiteY13" fmla="*/ 2265216 h 6187327"/>
              <a:gd name="connsiteX14" fmla="*/ 5924544 w 8222947"/>
              <a:gd name="connsiteY14" fmla="*/ 885 h 61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2947" h="6187327">
                <a:moveTo>
                  <a:pt x="5924544" y="885"/>
                </a:moveTo>
                <a:cubicBezTo>
                  <a:pt x="6041007" y="-3625"/>
                  <a:pt x="6168271" y="8957"/>
                  <a:pt x="6308590" y="41571"/>
                </a:cubicBezTo>
                <a:cubicBezTo>
                  <a:pt x="6952725" y="190142"/>
                  <a:pt x="7634399" y="972436"/>
                  <a:pt x="8006972" y="1782211"/>
                </a:cubicBezTo>
                <a:cubicBezTo>
                  <a:pt x="8089782" y="1962218"/>
                  <a:pt x="8158705" y="2145053"/>
                  <a:pt x="8214187" y="2329511"/>
                </a:cubicBezTo>
                <a:lnTo>
                  <a:pt x="8222947" y="2362752"/>
                </a:lnTo>
                <a:lnTo>
                  <a:pt x="8222947" y="4688892"/>
                </a:lnTo>
                <a:lnTo>
                  <a:pt x="8207914" y="4742881"/>
                </a:lnTo>
                <a:cubicBezTo>
                  <a:pt x="8067235" y="5203851"/>
                  <a:pt x="7847382" y="5639692"/>
                  <a:pt x="7556423" y="6028617"/>
                </a:cubicBezTo>
                <a:lnTo>
                  <a:pt x="7425161" y="6187327"/>
                </a:lnTo>
                <a:lnTo>
                  <a:pt x="1006577" y="6187327"/>
                </a:lnTo>
                <a:lnTo>
                  <a:pt x="850964" y="5995980"/>
                </a:lnTo>
                <a:cubicBezTo>
                  <a:pt x="686863" y="5772304"/>
                  <a:pt x="542722" y="5528860"/>
                  <a:pt x="422250" y="5267019"/>
                </a:cubicBezTo>
                <a:cubicBezTo>
                  <a:pt x="50312" y="4458802"/>
                  <a:pt x="-155418" y="3502075"/>
                  <a:pt x="142610" y="2830055"/>
                </a:cubicBezTo>
                <a:cubicBezTo>
                  <a:pt x="788131" y="1375996"/>
                  <a:pt x="2271479" y="2908304"/>
                  <a:pt x="3539677" y="2265216"/>
                </a:cubicBezTo>
                <a:cubicBezTo>
                  <a:pt x="4682264" y="1685095"/>
                  <a:pt x="4798738" y="44473"/>
                  <a:pt x="5924544" y="88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642407" y="1910668"/>
            <a:ext cx="6555944" cy="4947333"/>
          </a:xfrm>
          <a:custGeom>
            <a:avLst/>
            <a:gdLst>
              <a:gd name="connsiteX0" fmla="*/ 4854063 w 6552531"/>
              <a:gd name="connsiteY0" fmla="*/ 7 h 4947333"/>
              <a:gd name="connsiteX1" fmla="*/ 5071206 w 6552531"/>
              <a:gd name="connsiteY1" fmla="*/ 27731 h 4947333"/>
              <a:gd name="connsiteX2" fmla="*/ 6551503 w 6552531"/>
              <a:gd name="connsiteY2" fmla="*/ 1809287 h 4947333"/>
              <a:gd name="connsiteX3" fmla="*/ 6552531 w 6552531"/>
              <a:gd name="connsiteY3" fmla="*/ 1812764 h 4947333"/>
              <a:gd name="connsiteX4" fmla="*/ 6552531 w 6552531"/>
              <a:gd name="connsiteY4" fmla="*/ 3922236 h 4947333"/>
              <a:gd name="connsiteX5" fmla="*/ 6508354 w 6552531"/>
              <a:gd name="connsiteY5" fmla="*/ 4056281 h 4947333"/>
              <a:gd name="connsiteX6" fmla="*/ 6167266 w 6552531"/>
              <a:gd name="connsiteY6" fmla="*/ 4753897 h 4947333"/>
              <a:gd name="connsiteX7" fmla="*/ 6033717 w 6552531"/>
              <a:gd name="connsiteY7" fmla="*/ 4947333 h 4947333"/>
              <a:gd name="connsiteX8" fmla="*/ 688221 w 6552531"/>
              <a:gd name="connsiteY8" fmla="*/ 4947333 h 4947333"/>
              <a:gd name="connsiteX9" fmla="*/ 669155 w 6552531"/>
              <a:gd name="connsiteY9" fmla="*/ 4921952 h 4947333"/>
              <a:gd name="connsiteX10" fmla="*/ 159446 w 6552531"/>
              <a:gd name="connsiteY10" fmla="*/ 3896401 h 4947333"/>
              <a:gd name="connsiteX11" fmla="*/ 44617 w 6552531"/>
              <a:gd name="connsiteY11" fmla="*/ 3440846 h 4947333"/>
              <a:gd name="connsiteX12" fmla="*/ 40529 w 6552531"/>
              <a:gd name="connsiteY12" fmla="*/ 3406626 h 4947333"/>
              <a:gd name="connsiteX13" fmla="*/ 39476 w 6552531"/>
              <a:gd name="connsiteY13" fmla="*/ 3401514 h 4947333"/>
              <a:gd name="connsiteX14" fmla="*/ 482859 w 6552531"/>
              <a:gd name="connsiteY14" fmla="*/ 1876033 h 4947333"/>
              <a:gd name="connsiteX15" fmla="*/ 896951 w 6552531"/>
              <a:gd name="connsiteY15" fmla="*/ 1759366 h 4947333"/>
              <a:gd name="connsiteX16" fmla="*/ 1369778 w 6552531"/>
              <a:gd name="connsiteY16" fmla="*/ 1839493 h 4947333"/>
              <a:gd name="connsiteX17" fmla="*/ 1408346 w 6552531"/>
              <a:gd name="connsiteY17" fmla="*/ 1854656 h 4947333"/>
              <a:gd name="connsiteX18" fmla="*/ 1515289 w 6552531"/>
              <a:gd name="connsiteY18" fmla="*/ 1876395 h 4947333"/>
              <a:gd name="connsiteX19" fmla="*/ 2860708 w 6552531"/>
              <a:gd name="connsiteY19" fmla="*/ 1855646 h 4947333"/>
              <a:gd name="connsiteX20" fmla="*/ 3877062 w 6552531"/>
              <a:gd name="connsiteY20" fmla="*/ 691198 h 4947333"/>
              <a:gd name="connsiteX21" fmla="*/ 4633989 w 6552531"/>
              <a:gd name="connsiteY21" fmla="*/ 13545 h 4947333"/>
              <a:gd name="connsiteX22" fmla="*/ 4683323 w 6552531"/>
              <a:gd name="connsiteY22" fmla="*/ 9490 h 4947333"/>
              <a:gd name="connsiteX23" fmla="*/ 4720135 w 6552531"/>
              <a:gd name="connsiteY23" fmla="*/ 11657 h 4947333"/>
              <a:gd name="connsiteX24" fmla="*/ 4746809 w 6552531"/>
              <a:gd name="connsiteY24" fmla="*/ 6469 h 4947333"/>
              <a:gd name="connsiteX25" fmla="*/ 4854063 w 6552531"/>
              <a:gd name="connsiteY25" fmla="*/ 7 h 4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531" h="4947333">
                <a:moveTo>
                  <a:pt x="4854063" y="7"/>
                </a:moveTo>
                <a:cubicBezTo>
                  <a:pt x="4925952" y="311"/>
                  <a:pt x="4998520" y="9743"/>
                  <a:pt x="5071206" y="27731"/>
                </a:cubicBezTo>
                <a:cubicBezTo>
                  <a:pt x="5652694" y="171645"/>
                  <a:pt x="6241767" y="863160"/>
                  <a:pt x="6551503" y="1809287"/>
                </a:cubicBezTo>
                <a:lnTo>
                  <a:pt x="6552531" y="1812764"/>
                </a:lnTo>
                <a:lnTo>
                  <a:pt x="6552531" y="3922236"/>
                </a:lnTo>
                <a:lnTo>
                  <a:pt x="6508354" y="4056281"/>
                </a:lnTo>
                <a:cubicBezTo>
                  <a:pt x="6420252" y="4303320"/>
                  <a:pt x="6305352" y="4537096"/>
                  <a:pt x="6167266" y="4753897"/>
                </a:cubicBezTo>
                <a:lnTo>
                  <a:pt x="6033717" y="4947333"/>
                </a:lnTo>
                <a:lnTo>
                  <a:pt x="688221" y="4947333"/>
                </a:lnTo>
                <a:lnTo>
                  <a:pt x="669155" y="4921952"/>
                </a:lnTo>
                <a:cubicBezTo>
                  <a:pt x="462010" y="4623316"/>
                  <a:pt x="290452" y="4280274"/>
                  <a:pt x="159446" y="3896401"/>
                </a:cubicBezTo>
                <a:cubicBezTo>
                  <a:pt x="110759" y="3753734"/>
                  <a:pt x="70478" y="3595787"/>
                  <a:pt x="44617" y="3440846"/>
                </a:cubicBezTo>
                <a:lnTo>
                  <a:pt x="40529" y="3406626"/>
                </a:lnTo>
                <a:lnTo>
                  <a:pt x="39476" y="3401514"/>
                </a:lnTo>
                <a:cubicBezTo>
                  <a:pt x="-78551" y="2709645"/>
                  <a:pt x="67748" y="2122061"/>
                  <a:pt x="482859" y="1876033"/>
                </a:cubicBezTo>
                <a:cubicBezTo>
                  <a:pt x="607393" y="1802224"/>
                  <a:pt x="747277" y="1764396"/>
                  <a:pt x="896951" y="1759366"/>
                </a:cubicBezTo>
                <a:cubicBezTo>
                  <a:pt x="1046624" y="1754337"/>
                  <a:pt x="1206087" y="1782107"/>
                  <a:pt x="1369778" y="1839493"/>
                </a:cubicBezTo>
                <a:lnTo>
                  <a:pt x="1408346" y="1854656"/>
                </a:lnTo>
                <a:lnTo>
                  <a:pt x="1515289" y="1876395"/>
                </a:lnTo>
                <a:cubicBezTo>
                  <a:pt x="1867428" y="1960511"/>
                  <a:pt x="2467079" y="2053179"/>
                  <a:pt x="2860708" y="1855646"/>
                </a:cubicBezTo>
                <a:cubicBezTo>
                  <a:pt x="3254336" y="1658114"/>
                  <a:pt x="3625995" y="1062372"/>
                  <a:pt x="3877062" y="691198"/>
                </a:cubicBezTo>
                <a:cubicBezTo>
                  <a:pt x="4155238" y="279949"/>
                  <a:pt x="4374413" y="55026"/>
                  <a:pt x="4633989" y="13545"/>
                </a:cubicBezTo>
                <a:cubicBezTo>
                  <a:pt x="4650213" y="10953"/>
                  <a:pt x="4666671" y="9635"/>
                  <a:pt x="4683323" y="9490"/>
                </a:cubicBezTo>
                <a:lnTo>
                  <a:pt x="4720135" y="11657"/>
                </a:lnTo>
                <a:lnTo>
                  <a:pt x="4746809" y="6469"/>
                </a:lnTo>
                <a:cubicBezTo>
                  <a:pt x="4782344" y="1985"/>
                  <a:pt x="4818118" y="-145"/>
                  <a:pt x="4854063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8700" y="3239457"/>
            <a:ext cx="6790944" cy="1097269"/>
          </a:xfrm>
        </p:spPr>
        <p:txBody>
          <a:bodyPr lIns="0" tIns="0" bIns="0" anchor="b">
            <a:norm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177" y="1533510"/>
            <a:ext cx="2691819" cy="1264388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33464" y="5641975"/>
            <a:ext cx="144509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200">
                <a:latin typeface="+mn-lt"/>
              </a:defRPr>
            </a:lvl1pPr>
          </a:lstStyle>
          <a:p>
            <a:fld id="{26D9E165-9331-45B3-92D6-230A37708E3C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69B772D-4EEB-40F5-B989-5B158C414958}"/>
              </a:ext>
            </a:extLst>
          </p:cNvPr>
          <p:cNvSpPr/>
          <p:nvPr/>
        </p:nvSpPr>
        <p:spPr>
          <a:xfrm>
            <a:off x="0" y="6723258"/>
            <a:ext cx="1219835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6200774"/>
            <a:ext cx="5541757" cy="4213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8700" y="4410388"/>
            <a:ext cx="6790944" cy="8603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33464" y="5342714"/>
            <a:ext cx="5546993" cy="184666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2445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7335">
          <p15:clr>
            <a:srgbClr val="FBAE40"/>
          </p15:clr>
        </p15:guide>
        <p15:guide id="3" pos="30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B0A5FB-D987-4497-95CA-D552EAA349E6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247666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A999-B674-40BA-AF7F-60F5E4C61CD7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42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B1BB-BD3D-4532-BC55-5319BDB6C9D7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"/>
            <a:ext cx="12198350" cy="6200775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</p:spTree>
    <p:extLst>
      <p:ext uri="{BB962C8B-B14F-4D97-AF65-F5344CB8AC3E}">
        <p14:creationId xmlns:p14="http://schemas.microsoft.com/office/powerpoint/2010/main" val="110612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2D6CD5-EBD8-4E95-8859-83C8D04B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804" y="5947634"/>
            <a:ext cx="1558409" cy="732008"/>
          </a:xfrm>
          <a:prstGeom prst="rect">
            <a:avLst/>
          </a:prstGeom>
        </p:spPr>
      </p:pic>
      <p:sp>
        <p:nvSpPr>
          <p:cNvPr id="14" name="Bildplatzhalter 13" descr="Hier Titelbild einfügen" title="Titelbild">
            <a:extLst>
              <a:ext uri="{FF2B5EF4-FFF2-40B4-BE49-F238E27FC236}">
                <a16:creationId xmlns:a16="http://schemas.microsoft.com/office/drawing/2014/main" id="{1DE6A71F-9A5B-4F1D-A226-20EDC05C37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8350" cy="5772670"/>
          </a:xfrm>
          <a:prstGeom prst="rect">
            <a:avLst/>
          </a:prstGeom>
          <a:solidFill>
            <a:schemeClr val="bg2"/>
          </a:solidFill>
        </p:spPr>
        <p:txBody>
          <a:bodyPr lIns="216000" tIns="108000" anchor="t" anchorCtr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Tipp: Zuerst das Bild einfügen (über das Bild-Icon), dann den Titel eingeben.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8531" y="3427353"/>
            <a:ext cx="5957391" cy="797311"/>
          </a:xfrm>
          <a:solidFill>
            <a:srgbClr val="FFFFFF">
              <a:alpha val="80000"/>
            </a:srgbClr>
          </a:solidFill>
        </p:spPr>
        <p:txBody>
          <a:bodyPr wrap="square" lIns="108000" tIns="72000" rIns="108000" bIns="108000" anchor="b" anchorCtr="0">
            <a:spAutoFit/>
          </a:bodyPr>
          <a:lstStyle>
            <a:lvl1pPr algn="l"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Überschrift Titelfolie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29363" y="6453187"/>
            <a:ext cx="3377345" cy="17938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D20E73-6339-4BFF-9F51-50E598F4BD90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8043DE-5E81-43FD-995B-4B17DF026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7514" y="4224664"/>
            <a:ext cx="4064000" cy="489534"/>
          </a:xfrm>
          <a:prstGeom prst="rect">
            <a:avLst/>
          </a:prstGeom>
          <a:solidFill>
            <a:srgbClr val="D72864">
              <a:alpha val="80000"/>
            </a:srgbClr>
          </a:solidFill>
        </p:spPr>
        <p:txBody>
          <a:bodyPr wrap="square" lIns="108000" tIns="72000" rIns="108000" bIns="108000" anchor="t" anchorCtr="0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29363" y="5949950"/>
            <a:ext cx="3365053" cy="5032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Vorname Nachname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450" y="5949950"/>
            <a:ext cx="4532081" cy="647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de-CH" dirty="0"/>
              <a:t>Departement / Abteilung</a:t>
            </a:r>
          </a:p>
        </p:txBody>
      </p:sp>
    </p:spTree>
    <p:extLst>
      <p:ext uri="{BB962C8B-B14F-4D97-AF65-F5344CB8AC3E}">
        <p14:creationId xmlns:p14="http://schemas.microsoft.com/office/powerpoint/2010/main" val="204462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8">
          <p15:clr>
            <a:srgbClr val="FBAE40"/>
          </p15:clr>
        </p15:guide>
        <p15:guide id="2" pos="2663">
          <p15:clr>
            <a:srgbClr val="FBAE40"/>
          </p15:clr>
        </p15:guide>
        <p15:guide id="3" orient="horz" pos="2659">
          <p15:clr>
            <a:srgbClr val="FBAE40"/>
          </p15:clr>
        </p15:guide>
        <p15:guide id="8" pos="5223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3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B87A-90FC-4C28-9F0C-0754111C0E0A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94462" y="333375"/>
            <a:ext cx="5365751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49" y="2213149"/>
            <a:ext cx="5364164" cy="191773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53641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 baseline="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0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50783"/>
            <a:ext cx="12198350" cy="2349992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110537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de-DE" dirty="0"/>
              <a:t>Titel Abschnittsfolie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E76F-BB44-4228-BD08-CC617ED273F9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50" y="2213149"/>
            <a:ext cx="7371633" cy="1398501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02190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6450" y="1449387"/>
            <a:ext cx="11053763" cy="4751387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342900" marR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 sz="2000" baseline="0"/>
            </a:lvl1pPr>
            <a:lvl2pPr marL="360363" indent="-360363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 sz="2000" b="1" baseline="0"/>
            </a:lvl2pPr>
            <a:lvl3pPr marL="628650" indent="-2682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/>
            </a:lvl3pPr>
            <a:lvl4pPr marL="895350" indent="-206375">
              <a:spcBef>
                <a:spcPts val="400"/>
              </a:spcBef>
              <a:spcAft>
                <a:spcPts val="0"/>
              </a:spcAft>
              <a:defRPr/>
            </a:lvl4pPr>
            <a:lvl5pPr marL="1163638" indent="-230188">
              <a:spcBef>
                <a:spcPts val="4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Thema 1 [Ebene 1]</a:t>
            </a:r>
          </a:p>
          <a:p>
            <a:pPr lvl="1"/>
            <a:r>
              <a:rPr lang="de-DE" dirty="0"/>
              <a:t>Thema 2 aktiv [Ebene 2]</a:t>
            </a:r>
          </a:p>
          <a:p>
            <a:pPr lvl="2"/>
            <a:r>
              <a:rPr lang="de-DE" dirty="0"/>
              <a:t>Unterthema 1 [Ebene 3]</a:t>
            </a:r>
          </a:p>
          <a:p>
            <a:pPr lvl="2"/>
            <a:r>
              <a:rPr lang="de-DE" dirty="0"/>
              <a:t>Unterthema 2 [Ebene 3]</a:t>
            </a:r>
          </a:p>
          <a:p>
            <a:pPr marL="342900" marR="0" lvl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Thema 3 [Ebene 1]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806450" y="333376"/>
            <a:ext cx="11053763" cy="287337"/>
          </a:xfrm>
        </p:spPr>
        <p:txBody>
          <a:bodyPr/>
          <a:lstStyle>
            <a:lvl1pPr>
              <a:defRPr lang="de-DE" sz="20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Agenda-Titel eingeben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43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7274990-6BB8-4413-A2F1-A035A45A4180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193327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D15B-468C-4E5F-BDEB-FA3ADBAF9E57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6"/>
          </p:nvPr>
        </p:nvSpPr>
        <p:spPr>
          <a:xfrm>
            <a:off x="806450" y="1449388"/>
            <a:ext cx="5364163" cy="4751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1" name="Inhaltsplatzhalter 6"/>
          <p:cNvSpPr>
            <a:spLocks noGrp="1"/>
          </p:cNvSpPr>
          <p:nvPr>
            <p:ph sz="quarter" idx="27"/>
          </p:nvPr>
        </p:nvSpPr>
        <p:spPr>
          <a:xfrm>
            <a:off x="6496050" y="1449388"/>
            <a:ext cx="5364163" cy="4751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768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4B3BA2-48BC-4AE3-A4BF-F44913ED3680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51" y="1449388"/>
            <a:ext cx="5364576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072" y="1449388"/>
            <a:ext cx="5353967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25"/>
          </p:nvPr>
        </p:nvSpPr>
        <p:spPr>
          <a:xfrm>
            <a:off x="806450" y="1881188"/>
            <a:ext cx="5364163" cy="43195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4"/>
          <p:cNvSpPr>
            <a:spLocks noGrp="1"/>
          </p:cNvSpPr>
          <p:nvPr>
            <p:ph sz="quarter" idx="26"/>
          </p:nvPr>
        </p:nvSpPr>
        <p:spPr>
          <a:xfrm>
            <a:off x="6494463" y="1881188"/>
            <a:ext cx="5364163" cy="43195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624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CH" dirty="0"/>
              <a:t>Bild über das Bild-Icon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162F-2E7B-4840-8634-FED2259BAF48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/>
          </p:nvPr>
        </p:nvSpPr>
        <p:spPr>
          <a:xfrm>
            <a:off x="806450" y="1449388"/>
            <a:ext cx="6337300" cy="4751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51" y="692150"/>
            <a:ext cx="6337300" cy="684213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290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platzhalter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/>
              <a:t>Titel Inhaltsfolie einzeilig</a:t>
            </a:r>
            <a:endParaRPr lang="de-CH" dirty="0"/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CCF8EB6-970F-4B91-8E46-5B6411EAA2E4}"/>
              </a:ext>
            </a:extLst>
          </p:cNvPr>
          <p:cNvCxnSpPr>
            <a:cxnSpLocks/>
          </p:cNvCxnSpPr>
          <p:nvPr/>
        </p:nvCxnSpPr>
        <p:spPr>
          <a:xfrm>
            <a:off x="802958" y="6454845"/>
            <a:ext cx="5875" cy="4031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2">
            <a:extLst>
              <a:ext uri="{FF2B5EF4-FFF2-40B4-BE49-F238E27FC236}">
                <a16:creationId xmlns:a16="http://schemas.microsoft.com/office/drawing/2014/main" id="{DD859570-9479-4CD6-9E5E-B8BCB591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4464" y="6453187"/>
            <a:ext cx="3376650" cy="1793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/>
            </a:lvl1pPr>
          </a:lstStyle>
          <a:p>
            <a:fld id="{8684B00C-022E-46A4-A586-A1F2C75AAB35}" type="datetime4">
              <a:rPr lang="de-CH" smtClean="0"/>
              <a:t>10. November 2022</a:t>
            </a:fld>
            <a:endParaRPr lang="de-CH" dirty="0"/>
          </a:p>
        </p:txBody>
      </p:sp>
      <p:sp>
        <p:nvSpPr>
          <p:cNvPr id="52" name="Fußzeilenplatzhalter 3">
            <a:extLst>
              <a:ext uri="{FF2B5EF4-FFF2-40B4-BE49-F238E27FC236}">
                <a16:creationId xmlns:a16="http://schemas.microsoft.com/office/drawing/2014/main" id="{2A1BCD4E-392B-40D0-9259-9419E7635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50" y="6454845"/>
            <a:ext cx="5364163" cy="332663"/>
          </a:xfrm>
          <a:prstGeom prst="rect">
            <a:avLst/>
          </a:prstGeom>
        </p:spPr>
        <p:txBody>
          <a:bodyPr lIns="108000" tIns="0" rIns="0" bIns="0"/>
          <a:lstStyle>
            <a:lvl1pPr algn="l">
              <a:defRPr sz="1200"/>
            </a:lvl1pPr>
          </a:lstStyle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53" name="Foliennummernplatzhalter 4">
            <a:extLst>
              <a:ext uri="{FF2B5EF4-FFF2-40B4-BE49-F238E27FC236}">
                <a16:creationId xmlns:a16="http://schemas.microsoft.com/office/drawing/2014/main" id="{F6E723C3-915C-402C-9570-E97A66A8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996" y="6453187"/>
            <a:ext cx="537454" cy="179387"/>
          </a:xfrm>
          <a:prstGeom prst="rect">
            <a:avLst/>
          </a:prstGeom>
        </p:spPr>
        <p:txBody>
          <a:bodyPr lIns="0" tIns="0" rIns="10800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EAC321B-7500-4259-A00F-915439A35E1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802958" y="1449388"/>
            <a:ext cx="11057254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hdr="0" dt="0"/>
  <p:txStyles>
    <p:titleStyle>
      <a:lvl1pPr algn="l" defTabSz="609768" rtl="0" eaLnBrk="1" latinLnBrk="0" hangingPunct="1">
        <a:lnSpc>
          <a:spcPct val="1200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0976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60976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60976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SzPct val="9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60976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marR="0" indent="-252000" algn="l" defTabSz="609768" rtl="0" eaLnBrk="1" fontAlgn="auto" latinLnBrk="0" hangingPunct="1">
        <a:lnSpc>
          <a:spcPct val="110000"/>
        </a:lnSpc>
        <a:spcBef>
          <a:spcPts val="12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12000" indent="-252000" algn="l" defTabSz="61118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52000" algn="l" defTabSz="609768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08">
          <p15:clr>
            <a:srgbClr val="547EBF"/>
          </p15:clr>
        </p15:guide>
        <p15:guide id="7" pos="7471">
          <p15:clr>
            <a:srgbClr val="547EBF"/>
          </p15:clr>
        </p15:guide>
        <p15:guide id="8" orient="horz" pos="210">
          <p15:clr>
            <a:srgbClr val="547EBF"/>
          </p15:clr>
        </p15:guide>
        <p15:guide id="9" orient="horz" pos="4065">
          <p15:clr>
            <a:srgbClr val="C35EA4"/>
          </p15:clr>
        </p15:guide>
        <p15:guide id="10" orient="horz" pos="4156" userDrawn="1">
          <p15:clr>
            <a:srgbClr val="547EBF"/>
          </p15:clr>
        </p15:guide>
        <p15:guide id="12" orient="horz" pos="391">
          <p15:clr>
            <a:srgbClr val="C35EA4"/>
          </p15:clr>
        </p15:guide>
        <p15:guide id="13" orient="horz" pos="913">
          <p15:clr>
            <a:srgbClr val="C35EA4"/>
          </p15:clr>
        </p15:guide>
        <p15:guide id="14" orient="horz" pos="3906">
          <p15:clr>
            <a:srgbClr val="C35EA4"/>
          </p15:clr>
        </p15:guide>
        <p15:guide id="15" pos="3987">
          <p15:clr>
            <a:srgbClr val="9FCC3B"/>
          </p15:clr>
        </p15:guide>
        <p15:guide id="16" pos="4091">
          <p15:clr>
            <a:srgbClr val="C35EA4"/>
          </p15:clr>
        </p15:guide>
        <p15:guide id="17" pos="3887">
          <p15:clr>
            <a:srgbClr val="C35EA4"/>
          </p15:clr>
        </p15:guide>
        <p15:guide id="18" orient="horz" pos="867">
          <p15:clr>
            <a:srgbClr val="C35EA4"/>
          </p15:clr>
        </p15:guide>
        <p15:guide id="19" orient="horz" pos="436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Videos/Bei%20Ford%20arbeiten%20Mensch%20und%20Roboter%20Hand%20in%20Hand.mp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universal-robots.com/de/fallbeispiele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ersal-robots.com/de/fallbeispiele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Videos/Bei%20Ford%20arbeiten%20Mensch%20und%20Roboter%20Hand%20in%20Hand.mp4" TargetMode="External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0.png"/><Relationship Id="rId17" Type="http://schemas.openxmlformats.org/officeDocument/2006/relationships/hyperlink" Target="Videos/The%20Breakfast%20Machine.mp4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file:///D:\F&amp;E%20I\Abb\Aufsteckmutter.em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file:///D:\F&amp;E%20I\Abb\Schraube_BMW.emf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emf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Einführung und Aufgabenstellung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ITBO Modul Umsetzung einer Mensch-Roboter Kooperation (MRK) am Beispiel der Montage des Ost-Gadgets </a:t>
            </a:r>
          </a:p>
          <a:p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CH" dirty="0"/>
              <a:t>Prof. Dr.-Ing. Matthias Scholer</a:t>
            </a:r>
          </a:p>
        </p:txBody>
      </p:sp>
    </p:spTree>
    <p:extLst>
      <p:ext uri="{BB962C8B-B14F-4D97-AF65-F5344CB8AC3E}">
        <p14:creationId xmlns:p14="http://schemas.microsoft.com/office/powerpoint/2010/main" val="39896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Lösungsneutrale Aufgabenbeschreibung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7C9E6C21-B600-4018-A3D4-142E1E5AE301}"/>
              </a:ext>
            </a:extLst>
          </p:cNvPr>
          <p:cNvSpPr/>
          <p:nvPr/>
        </p:nvSpPr>
        <p:spPr>
          <a:xfrm>
            <a:off x="2017986" y="3609454"/>
            <a:ext cx="6993216" cy="2845391"/>
          </a:xfrm>
          <a:prstGeom prst="rect">
            <a:avLst/>
          </a:prstGeom>
          <a:solidFill>
            <a:srgbClr val="4D99CC">
              <a:alpha val="7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Subservices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64E229C6-6249-47C2-9257-6CFC31341BD9}"/>
              </a:ext>
            </a:extLst>
          </p:cNvPr>
          <p:cNvSpPr/>
          <p:nvPr/>
        </p:nvSpPr>
        <p:spPr>
          <a:xfrm>
            <a:off x="2017986" y="2481545"/>
            <a:ext cx="6993217" cy="1010325"/>
          </a:xfrm>
          <a:prstGeom prst="rect">
            <a:avLst/>
          </a:prstGeom>
          <a:solidFill>
            <a:srgbClr val="006DB6">
              <a:alpha val="70000"/>
            </a:srgb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0" dirty="0">
                <a:solidFill>
                  <a:srgbClr val="FFFFFF"/>
                </a:solidFill>
                <a:latin typeface="+mj-lt"/>
              </a:rPr>
              <a:t>Bereitzustellende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Services</a:t>
            </a:r>
          </a:p>
        </p:txBody>
      </p:sp>
      <p:sp>
        <p:nvSpPr>
          <p:cNvPr id="76" name="Gerade Verbindung 8">
            <a:extLst>
              <a:ext uri="{FF2B5EF4-FFF2-40B4-BE49-F238E27FC236}">
                <a16:creationId xmlns:a16="http://schemas.microsoft.com/office/drawing/2014/main" id="{39A72EDC-1048-4C1C-A050-3E6FFBA022DB}"/>
              </a:ext>
            </a:extLst>
          </p:cNvPr>
          <p:cNvSpPr/>
          <p:nvPr/>
        </p:nvSpPr>
        <p:spPr>
          <a:xfrm>
            <a:off x="6444717" y="2126223"/>
            <a:ext cx="98966" cy="4943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49135"/>
                </a:lnTo>
              </a:path>
            </a:pathLst>
          </a:cu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68334227-2723-4F54-B582-0BB706E7E4AD}"/>
              </a:ext>
            </a:extLst>
          </p:cNvPr>
          <p:cNvGrpSpPr/>
          <p:nvPr/>
        </p:nvGrpSpPr>
        <p:grpSpPr>
          <a:xfrm>
            <a:off x="5813011" y="1605293"/>
            <a:ext cx="1371494" cy="658919"/>
            <a:chOff x="2160157" y="227"/>
            <a:chExt cx="1267203" cy="598601"/>
          </a:xfrm>
        </p:grpSpPr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ACD27B66-2249-4401-9C07-DFF9E5EE29B3}"/>
                </a:ext>
              </a:extLst>
            </p:cNvPr>
            <p:cNvSpPr/>
            <p:nvPr/>
          </p:nvSpPr>
          <p:spPr>
            <a:xfrm>
              <a:off x="2160157" y="227"/>
              <a:ext cx="1267203" cy="598601"/>
            </a:xfrm>
            <a:prstGeom prst="rect">
              <a:avLst/>
            </a:prstGeom>
            <a:solidFill>
              <a:srgbClr val="558398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26" name="Rechteck 125">
              <a:extLst>
                <a:ext uri="{FF2B5EF4-FFF2-40B4-BE49-F238E27FC236}">
                  <a16:creationId xmlns:a16="http://schemas.microsoft.com/office/drawing/2014/main" id="{906C6013-D2DD-4A96-AD98-960B1F4EB594}"/>
                </a:ext>
              </a:extLst>
            </p:cNvPr>
            <p:cNvSpPr/>
            <p:nvPr/>
          </p:nvSpPr>
          <p:spPr>
            <a:xfrm>
              <a:off x="2160157" y="227"/>
              <a:ext cx="1267200" cy="5986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Montage der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6A271AC8-8C6D-42E8-AB14-51BAB1EC0DCD}"/>
              </a:ext>
            </a:extLst>
          </p:cNvPr>
          <p:cNvGrpSpPr/>
          <p:nvPr/>
        </p:nvGrpSpPr>
        <p:grpSpPr>
          <a:xfrm>
            <a:off x="4308568" y="2620615"/>
            <a:ext cx="1075374" cy="546860"/>
            <a:chOff x="770115" y="1047964"/>
            <a:chExt cx="1049672" cy="524836"/>
          </a:xfrm>
        </p:grpSpPr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57F61971-CC83-49C6-A5A5-3E931302CCF0}"/>
                </a:ext>
              </a:extLst>
            </p:cNvPr>
            <p:cNvSpPr/>
            <p:nvPr/>
          </p:nvSpPr>
          <p:spPr>
            <a:xfrm>
              <a:off x="770115" y="1047964"/>
              <a:ext cx="1049672" cy="524836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D4C0AA26-7037-488D-A8BB-A862785661EA}"/>
                </a:ext>
              </a:extLst>
            </p:cNvPr>
            <p:cNvSpPr/>
            <p:nvPr/>
          </p:nvSpPr>
          <p:spPr>
            <a:xfrm>
              <a:off x="770115" y="1047964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Teile zuführen</a:t>
              </a: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EC95E140-A3EA-4769-80EF-FB5BCF09DB2D}"/>
              </a:ext>
            </a:extLst>
          </p:cNvPr>
          <p:cNvGrpSpPr/>
          <p:nvPr/>
        </p:nvGrpSpPr>
        <p:grpSpPr>
          <a:xfrm>
            <a:off x="4497993" y="3692728"/>
            <a:ext cx="1075379" cy="546860"/>
            <a:chOff x="1032528" y="2021936"/>
            <a:chExt cx="1049677" cy="524836"/>
          </a:xfrm>
        </p:grpSpPr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FA04C075-24AB-4BCA-8F42-95375A676CDF}"/>
                </a:ext>
              </a:extLst>
            </p:cNvPr>
            <p:cNvSpPr/>
            <p:nvPr/>
          </p:nvSpPr>
          <p:spPr>
            <a:xfrm>
              <a:off x="1032528" y="2021936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0503969D-0505-47D6-9EAA-B33B356D4B23}"/>
                </a:ext>
              </a:extLst>
            </p:cNvPr>
            <p:cNvSpPr/>
            <p:nvPr/>
          </p:nvSpPr>
          <p:spPr>
            <a:xfrm>
              <a:off x="1032533" y="2021936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entnehmen</a:t>
              </a:r>
            </a:p>
          </p:txBody>
        </p:sp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9E038F30-4480-41FB-9037-D9DF9AED2397}"/>
              </a:ext>
            </a:extLst>
          </p:cNvPr>
          <p:cNvGrpSpPr/>
          <p:nvPr/>
        </p:nvGrpSpPr>
        <p:grpSpPr>
          <a:xfrm>
            <a:off x="4497993" y="4764842"/>
            <a:ext cx="1075377" cy="546860"/>
            <a:chOff x="1032530" y="2995908"/>
            <a:chExt cx="1049675" cy="524836"/>
          </a:xfrm>
        </p:grpSpPr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A6560DF8-029D-4EA9-A8A7-7E6516706451}"/>
                </a:ext>
              </a:extLst>
            </p:cNvPr>
            <p:cNvSpPr/>
            <p:nvPr/>
          </p:nvSpPr>
          <p:spPr>
            <a:xfrm>
              <a:off x="1032530" y="2995908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A39FD3FA-BDEC-4729-B239-DF094BBF8A15}"/>
                </a:ext>
              </a:extLst>
            </p:cNvPr>
            <p:cNvSpPr/>
            <p:nvPr/>
          </p:nvSpPr>
          <p:spPr>
            <a:xfrm>
              <a:off x="1032533" y="2995908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zuführen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AC060130-06E2-4D83-84B1-FE3AFC846F95}"/>
              </a:ext>
            </a:extLst>
          </p:cNvPr>
          <p:cNvGrpSpPr/>
          <p:nvPr/>
        </p:nvGrpSpPr>
        <p:grpSpPr>
          <a:xfrm>
            <a:off x="4497993" y="5836954"/>
            <a:ext cx="1075377" cy="546860"/>
            <a:chOff x="1032530" y="3969879"/>
            <a:chExt cx="1049675" cy="524836"/>
          </a:xfrm>
        </p:grpSpPr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4BE7E296-CED7-42C1-8179-CDF8DF5723EF}"/>
                </a:ext>
              </a:extLst>
            </p:cNvPr>
            <p:cNvSpPr/>
            <p:nvPr/>
          </p:nvSpPr>
          <p:spPr>
            <a:xfrm>
              <a:off x="1032530" y="3969879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01D59C8-A12F-4B29-9DA3-DEF6D24C06DB}"/>
                </a:ext>
              </a:extLst>
            </p:cNvPr>
            <p:cNvSpPr/>
            <p:nvPr/>
          </p:nvSpPr>
          <p:spPr>
            <a:xfrm>
              <a:off x="1032533" y="3969879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Schrauben zuführen</a:t>
              </a:r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38FFAED7-D90E-4083-8677-EA20926B767E}"/>
              </a:ext>
            </a:extLst>
          </p:cNvPr>
          <p:cNvGrpSpPr/>
          <p:nvPr/>
        </p:nvGrpSpPr>
        <p:grpSpPr>
          <a:xfrm>
            <a:off x="5939892" y="2620615"/>
            <a:ext cx="1075374" cy="546860"/>
            <a:chOff x="2268923" y="1047964"/>
            <a:chExt cx="1049672" cy="524836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5E825B2D-2DFB-4610-94E6-BDB1ED5FE36D}"/>
                </a:ext>
              </a:extLst>
            </p:cNvPr>
            <p:cNvSpPr/>
            <p:nvPr/>
          </p:nvSpPr>
          <p:spPr>
            <a:xfrm>
              <a:off x="2268923" y="1047964"/>
              <a:ext cx="1049672" cy="524836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37B0A2BC-7EF0-466B-9EC8-FEEB6FECA5C6}"/>
                </a:ext>
              </a:extLst>
            </p:cNvPr>
            <p:cNvSpPr/>
            <p:nvPr/>
          </p:nvSpPr>
          <p:spPr>
            <a:xfrm>
              <a:off x="2268923" y="1047964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</a:t>
              </a:r>
              <a:r>
                <a:rPr kumimoji="0" lang="de-DE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vorfügen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4BE760E1-EE48-451E-B99E-4F34E01201B6}"/>
              </a:ext>
            </a:extLst>
          </p:cNvPr>
          <p:cNvGrpSpPr/>
          <p:nvPr/>
        </p:nvGrpSpPr>
        <p:grpSpPr>
          <a:xfrm>
            <a:off x="6136469" y="3684665"/>
            <a:ext cx="1075374" cy="546860"/>
            <a:chOff x="2534763" y="2014611"/>
            <a:chExt cx="1049672" cy="524836"/>
          </a:xfrm>
        </p:grpSpPr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BC7B2E84-56BF-41FB-8243-412A0CD0D9E8}"/>
                </a:ext>
              </a:extLst>
            </p:cNvPr>
            <p:cNvSpPr/>
            <p:nvPr/>
          </p:nvSpPr>
          <p:spPr>
            <a:xfrm>
              <a:off x="2534763" y="2014611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14" name="Rechteck 113">
              <a:extLst>
                <a:ext uri="{FF2B5EF4-FFF2-40B4-BE49-F238E27FC236}">
                  <a16:creationId xmlns:a16="http://schemas.microsoft.com/office/drawing/2014/main" id="{031EEBC8-D813-4659-813D-32A64E35606B}"/>
                </a:ext>
              </a:extLst>
            </p:cNvPr>
            <p:cNvSpPr/>
            <p:nvPr/>
          </p:nvSpPr>
          <p:spPr>
            <a:xfrm>
              <a:off x="2534763" y="2014611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einschieben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CC57C6D2-DD07-4AE4-9536-921CB482698E}"/>
              </a:ext>
            </a:extLst>
          </p:cNvPr>
          <p:cNvGrpSpPr/>
          <p:nvPr/>
        </p:nvGrpSpPr>
        <p:grpSpPr>
          <a:xfrm>
            <a:off x="6132766" y="4763620"/>
            <a:ext cx="1075374" cy="546860"/>
            <a:chOff x="2531341" y="2927062"/>
            <a:chExt cx="1049672" cy="524836"/>
          </a:xfrm>
        </p:grpSpPr>
        <p:sp>
          <p:nvSpPr>
            <p:cNvPr id="111" name="Rechteck 110">
              <a:extLst>
                <a:ext uri="{FF2B5EF4-FFF2-40B4-BE49-F238E27FC236}">
                  <a16:creationId xmlns:a16="http://schemas.microsoft.com/office/drawing/2014/main" id="{6B7AD2CF-9538-4B7D-82D1-19B28210EC31}"/>
                </a:ext>
              </a:extLst>
            </p:cNvPr>
            <p:cNvSpPr/>
            <p:nvPr/>
          </p:nvSpPr>
          <p:spPr>
            <a:xfrm>
              <a:off x="2531341" y="2927062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12" name="Rechteck 111">
              <a:extLst>
                <a:ext uri="{FF2B5EF4-FFF2-40B4-BE49-F238E27FC236}">
                  <a16:creationId xmlns:a16="http://schemas.microsoft.com/office/drawing/2014/main" id="{30ECF7A0-5A40-40FE-ABF5-9D15A1EBBBFD}"/>
                </a:ext>
              </a:extLst>
            </p:cNvPr>
            <p:cNvSpPr/>
            <p:nvPr/>
          </p:nvSpPr>
          <p:spPr>
            <a:xfrm>
              <a:off x="2531341" y="2927062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  ausrichten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E055B6D-18F1-4444-B14B-D41333F17D0C}"/>
              </a:ext>
            </a:extLst>
          </p:cNvPr>
          <p:cNvGrpSpPr/>
          <p:nvPr/>
        </p:nvGrpSpPr>
        <p:grpSpPr>
          <a:xfrm>
            <a:off x="6132766" y="5826412"/>
            <a:ext cx="1075374" cy="546860"/>
            <a:chOff x="2531341" y="3901033"/>
            <a:chExt cx="1049672" cy="524836"/>
          </a:xfrm>
        </p:grpSpPr>
        <p:sp>
          <p:nvSpPr>
            <p:cNvPr id="109" name="Rechteck 108">
              <a:extLst>
                <a:ext uri="{FF2B5EF4-FFF2-40B4-BE49-F238E27FC236}">
                  <a16:creationId xmlns:a16="http://schemas.microsoft.com/office/drawing/2014/main" id="{B9BF9F62-1785-4B73-A33A-76BE141E16A1}"/>
                </a:ext>
              </a:extLst>
            </p:cNvPr>
            <p:cNvSpPr/>
            <p:nvPr/>
          </p:nvSpPr>
          <p:spPr>
            <a:xfrm>
              <a:off x="2531341" y="3901033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F59D1216-8D06-4826-B158-26E02D4131D7}"/>
                </a:ext>
              </a:extLst>
            </p:cNvPr>
            <p:cNvSpPr/>
            <p:nvPr/>
          </p:nvSpPr>
          <p:spPr>
            <a:xfrm>
              <a:off x="2531341" y="3901033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      fixieren</a:t>
              </a:r>
            </a:p>
          </p:txBody>
        </p: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FF5718CB-C461-4598-8330-BAFD75C9F217}"/>
              </a:ext>
            </a:extLst>
          </p:cNvPr>
          <p:cNvGrpSpPr/>
          <p:nvPr/>
        </p:nvGrpSpPr>
        <p:grpSpPr>
          <a:xfrm>
            <a:off x="7580380" y="2620615"/>
            <a:ext cx="1075374" cy="546860"/>
            <a:chOff x="3767731" y="1047964"/>
            <a:chExt cx="1049672" cy="524836"/>
          </a:xfrm>
        </p:grpSpPr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0B22483C-E34D-4DA8-BD88-E949A20B9D5B}"/>
                </a:ext>
              </a:extLst>
            </p:cNvPr>
            <p:cNvSpPr/>
            <p:nvPr/>
          </p:nvSpPr>
          <p:spPr>
            <a:xfrm>
              <a:off x="3767731" y="1047964"/>
              <a:ext cx="1049672" cy="524836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0DED36E3-2E68-46C9-BB24-BD8DF7BC477B}"/>
                </a:ext>
              </a:extLst>
            </p:cNvPr>
            <p:cNvSpPr/>
            <p:nvPr/>
          </p:nvSpPr>
          <p:spPr>
            <a:xfrm>
              <a:off x="3767731" y="1047964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verschrauben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A58A5391-2481-403D-838F-8E29F3B2D80B}"/>
              </a:ext>
            </a:extLst>
          </p:cNvPr>
          <p:cNvGrpSpPr/>
          <p:nvPr/>
        </p:nvGrpSpPr>
        <p:grpSpPr>
          <a:xfrm>
            <a:off x="7748620" y="3692728"/>
            <a:ext cx="1075374" cy="546860"/>
            <a:chOff x="4030149" y="2021936"/>
            <a:chExt cx="1049672" cy="524836"/>
          </a:xfrm>
        </p:grpSpPr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77B45E6F-E4A0-46CF-AE18-AC3B38897865}"/>
                </a:ext>
              </a:extLst>
            </p:cNvPr>
            <p:cNvSpPr/>
            <p:nvPr/>
          </p:nvSpPr>
          <p:spPr>
            <a:xfrm>
              <a:off x="4030149" y="2021936"/>
              <a:ext cx="1049672" cy="524836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E7940827-17D4-488A-9223-B5B95D5F7DCD}"/>
                </a:ext>
              </a:extLst>
            </p:cNvPr>
            <p:cNvSpPr/>
            <p:nvPr/>
          </p:nvSpPr>
          <p:spPr>
            <a:xfrm>
              <a:off x="4030149" y="2021936"/>
              <a:ext cx="1049672" cy="5248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Verschraubung durchführen</a:t>
              </a:r>
            </a:p>
          </p:txBody>
        </p:sp>
      </p:grpSp>
      <p:cxnSp>
        <p:nvCxnSpPr>
          <p:cNvPr id="129" name="Gewinkelter Verbinder 7">
            <a:extLst>
              <a:ext uri="{FF2B5EF4-FFF2-40B4-BE49-F238E27FC236}">
                <a16:creationId xmlns:a16="http://schemas.microsoft.com/office/drawing/2014/main" id="{CC0B7960-93E9-420B-BC2A-BBF9C29317C4}"/>
              </a:ext>
            </a:extLst>
          </p:cNvPr>
          <p:cNvCxnSpPr>
            <a:stCxn id="125" idx="2"/>
            <a:endCxn id="107" idx="0"/>
          </p:cNvCxnSpPr>
          <p:nvPr/>
        </p:nvCxnSpPr>
        <p:spPr>
          <a:xfrm rot="16200000" flipH="1">
            <a:off x="7130211" y="1632758"/>
            <a:ext cx="356403" cy="161930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0" name="Gewinkelter Verbinder 146">
            <a:extLst>
              <a:ext uri="{FF2B5EF4-FFF2-40B4-BE49-F238E27FC236}">
                <a16:creationId xmlns:a16="http://schemas.microsoft.com/office/drawing/2014/main" id="{9DF487D2-D3A5-4657-AB28-12115013E6E6}"/>
              </a:ext>
            </a:extLst>
          </p:cNvPr>
          <p:cNvCxnSpPr>
            <a:stCxn id="125" idx="2"/>
            <a:endCxn id="123" idx="0"/>
          </p:cNvCxnSpPr>
          <p:nvPr/>
        </p:nvCxnSpPr>
        <p:spPr>
          <a:xfrm rot="5400000">
            <a:off x="5494306" y="1616162"/>
            <a:ext cx="356403" cy="165250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1" name="Gewinkelter Verbinder 148">
            <a:extLst>
              <a:ext uri="{FF2B5EF4-FFF2-40B4-BE49-F238E27FC236}">
                <a16:creationId xmlns:a16="http://schemas.microsoft.com/office/drawing/2014/main" id="{B4FD05DF-A25E-4E8E-BDC5-19DB0B8AE1E9}"/>
              </a:ext>
            </a:extLst>
          </p:cNvPr>
          <p:cNvCxnSpPr>
            <a:stCxn id="123" idx="1"/>
            <a:endCxn id="121" idx="1"/>
          </p:cNvCxnSpPr>
          <p:nvPr/>
        </p:nvCxnSpPr>
        <p:spPr>
          <a:xfrm rot="10800000" flipH="1" flipV="1">
            <a:off x="4308567" y="2894044"/>
            <a:ext cx="189425" cy="1072113"/>
          </a:xfrm>
          <a:prstGeom prst="bentConnector3">
            <a:avLst>
              <a:gd name="adj1" fmla="val -120681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2" name="Gewinkelter Verbinder 149">
            <a:extLst>
              <a:ext uri="{FF2B5EF4-FFF2-40B4-BE49-F238E27FC236}">
                <a16:creationId xmlns:a16="http://schemas.microsoft.com/office/drawing/2014/main" id="{6B49F06C-E9D9-4FE9-B24E-2AEA41206FFE}"/>
              </a:ext>
            </a:extLst>
          </p:cNvPr>
          <p:cNvCxnSpPr>
            <a:stCxn id="123" idx="1"/>
            <a:endCxn id="119" idx="1"/>
          </p:cNvCxnSpPr>
          <p:nvPr/>
        </p:nvCxnSpPr>
        <p:spPr>
          <a:xfrm rot="10800000" flipH="1" flipV="1">
            <a:off x="4308567" y="2894044"/>
            <a:ext cx="189425" cy="2144227"/>
          </a:xfrm>
          <a:prstGeom prst="bentConnector3">
            <a:avLst>
              <a:gd name="adj1" fmla="val -120681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3" name="Gewinkelter Verbinder 150">
            <a:extLst>
              <a:ext uri="{FF2B5EF4-FFF2-40B4-BE49-F238E27FC236}">
                <a16:creationId xmlns:a16="http://schemas.microsoft.com/office/drawing/2014/main" id="{E78D8A54-802E-4603-BC1C-137A9FFEB0BA}"/>
              </a:ext>
            </a:extLst>
          </p:cNvPr>
          <p:cNvCxnSpPr>
            <a:stCxn id="124" idx="1"/>
            <a:endCxn id="117" idx="1"/>
          </p:cNvCxnSpPr>
          <p:nvPr/>
        </p:nvCxnSpPr>
        <p:spPr>
          <a:xfrm rot="10800000" flipH="1" flipV="1">
            <a:off x="4308567" y="2894044"/>
            <a:ext cx="189425" cy="3216339"/>
          </a:xfrm>
          <a:prstGeom prst="bentConnector3">
            <a:avLst>
              <a:gd name="adj1" fmla="val -120681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4" name="Gewinkelter Verbinder 151">
            <a:extLst>
              <a:ext uri="{FF2B5EF4-FFF2-40B4-BE49-F238E27FC236}">
                <a16:creationId xmlns:a16="http://schemas.microsoft.com/office/drawing/2014/main" id="{FC6A39DE-B70C-40A9-9435-57813BA6CF04}"/>
              </a:ext>
            </a:extLst>
          </p:cNvPr>
          <p:cNvCxnSpPr>
            <a:stCxn id="116" idx="1"/>
            <a:endCxn id="113" idx="1"/>
          </p:cNvCxnSpPr>
          <p:nvPr/>
        </p:nvCxnSpPr>
        <p:spPr>
          <a:xfrm rot="10800000" flipH="1" flipV="1">
            <a:off x="5939891" y="2894045"/>
            <a:ext cx="196577" cy="1064050"/>
          </a:xfrm>
          <a:prstGeom prst="bentConnector3">
            <a:avLst>
              <a:gd name="adj1" fmla="val -11629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5" name="Gewinkelter Verbinder 152">
            <a:extLst>
              <a:ext uri="{FF2B5EF4-FFF2-40B4-BE49-F238E27FC236}">
                <a16:creationId xmlns:a16="http://schemas.microsoft.com/office/drawing/2014/main" id="{7F047360-B54D-41C9-A1F1-00A8F0781182}"/>
              </a:ext>
            </a:extLst>
          </p:cNvPr>
          <p:cNvCxnSpPr>
            <a:stCxn id="115" idx="1"/>
            <a:endCxn id="111" idx="1"/>
          </p:cNvCxnSpPr>
          <p:nvPr/>
        </p:nvCxnSpPr>
        <p:spPr>
          <a:xfrm rot="10800000" flipH="1" flipV="1">
            <a:off x="5939892" y="2894044"/>
            <a:ext cx="192874" cy="2143005"/>
          </a:xfrm>
          <a:prstGeom prst="bentConnector3">
            <a:avLst>
              <a:gd name="adj1" fmla="val -118523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6" name="Gewinkelter Verbinder 153">
            <a:extLst>
              <a:ext uri="{FF2B5EF4-FFF2-40B4-BE49-F238E27FC236}">
                <a16:creationId xmlns:a16="http://schemas.microsoft.com/office/drawing/2014/main" id="{655930F4-111A-4F63-9221-11942BB548FC}"/>
              </a:ext>
            </a:extLst>
          </p:cNvPr>
          <p:cNvCxnSpPr>
            <a:stCxn id="115" idx="1"/>
            <a:endCxn id="109" idx="1"/>
          </p:cNvCxnSpPr>
          <p:nvPr/>
        </p:nvCxnSpPr>
        <p:spPr>
          <a:xfrm rot="10800000" flipH="1" flipV="1">
            <a:off x="5939892" y="2894044"/>
            <a:ext cx="192874" cy="3205797"/>
          </a:xfrm>
          <a:prstGeom prst="bentConnector3">
            <a:avLst>
              <a:gd name="adj1" fmla="val -118523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137" name="Gewinkelter Verbinder 154">
            <a:extLst>
              <a:ext uri="{FF2B5EF4-FFF2-40B4-BE49-F238E27FC236}">
                <a16:creationId xmlns:a16="http://schemas.microsoft.com/office/drawing/2014/main" id="{3090D57D-F40A-4FCD-B1D8-B8487BD46E28}"/>
              </a:ext>
            </a:extLst>
          </p:cNvPr>
          <p:cNvCxnSpPr>
            <a:stCxn id="107" idx="1"/>
            <a:endCxn id="105" idx="1"/>
          </p:cNvCxnSpPr>
          <p:nvPr/>
        </p:nvCxnSpPr>
        <p:spPr>
          <a:xfrm rot="10800000" flipH="1" flipV="1">
            <a:off x="7580380" y="2894044"/>
            <a:ext cx="168240" cy="1072113"/>
          </a:xfrm>
          <a:prstGeom prst="bentConnector3">
            <a:avLst>
              <a:gd name="adj1" fmla="val -135877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49448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Aufgabenzuteilung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CDDB66-31F5-4953-93E2-248E54B409DF}"/>
              </a:ext>
            </a:extLst>
          </p:cNvPr>
          <p:cNvGrpSpPr/>
          <p:nvPr/>
        </p:nvGrpSpPr>
        <p:grpSpPr>
          <a:xfrm>
            <a:off x="4246688" y="2475421"/>
            <a:ext cx="1888708" cy="538095"/>
            <a:chOff x="760957" y="854501"/>
            <a:chExt cx="1593915" cy="627624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4F801C8-A14E-4753-A3BF-632434EB35BF}"/>
                </a:ext>
              </a:extLst>
            </p:cNvPr>
            <p:cNvSpPr/>
            <p:nvPr/>
          </p:nvSpPr>
          <p:spPr>
            <a:xfrm>
              <a:off x="786721" y="857976"/>
              <a:ext cx="1568151" cy="624149"/>
            </a:xfrm>
            <a:prstGeom prst="rect">
              <a:avLst/>
            </a:prstGeom>
            <a:solidFill>
              <a:srgbClr val="646464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2A8DAA6-837D-4F94-8FAB-6B3BA2EC127E}"/>
                </a:ext>
              </a:extLst>
            </p:cNvPr>
            <p:cNvSpPr/>
            <p:nvPr/>
          </p:nvSpPr>
          <p:spPr>
            <a:xfrm>
              <a:off x="760957" y="854501"/>
              <a:ext cx="1568151" cy="6241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Manuelle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Operation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171848-176E-4CCD-AD29-EB3AFCF8ECFA}"/>
              </a:ext>
            </a:extLst>
          </p:cNvPr>
          <p:cNvGrpSpPr/>
          <p:nvPr/>
        </p:nvGrpSpPr>
        <p:grpSpPr>
          <a:xfrm>
            <a:off x="3674574" y="3266956"/>
            <a:ext cx="1239373" cy="442007"/>
            <a:chOff x="191426" y="1744269"/>
            <a:chExt cx="1248299" cy="602491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3B01CB4-8D00-4F73-8541-0D31109EEAE5}"/>
                </a:ext>
              </a:extLst>
            </p:cNvPr>
            <p:cNvSpPr/>
            <p:nvPr/>
          </p:nvSpPr>
          <p:spPr>
            <a:xfrm>
              <a:off x="191426" y="1744269"/>
              <a:ext cx="1248299" cy="602491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1BF1AD4-F1E6-407E-8A2A-2D1C11D09C89}"/>
                </a:ext>
              </a:extLst>
            </p:cNvPr>
            <p:cNvSpPr/>
            <p:nvPr/>
          </p:nvSpPr>
          <p:spPr>
            <a:xfrm>
              <a:off x="191426" y="1744269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Teile zuführen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9B6DCBD-9B89-404A-A238-718C55901D54}"/>
              </a:ext>
            </a:extLst>
          </p:cNvPr>
          <p:cNvGrpSpPr/>
          <p:nvPr/>
        </p:nvGrpSpPr>
        <p:grpSpPr>
          <a:xfrm>
            <a:off x="3662227" y="3918691"/>
            <a:ext cx="1253335" cy="642544"/>
            <a:chOff x="503501" y="2608903"/>
            <a:chExt cx="1248299" cy="60249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B6E36ED-ECC4-43E9-A32F-5654EF9938FD}"/>
                </a:ext>
              </a:extLst>
            </p:cNvPr>
            <p:cNvSpPr/>
            <p:nvPr/>
          </p:nvSpPr>
          <p:spPr>
            <a:xfrm>
              <a:off x="503501" y="2608903"/>
              <a:ext cx="1248299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D06E139-BA4A-4F96-BF5A-E0E7D333D74F}"/>
                </a:ext>
              </a:extLst>
            </p:cNvPr>
            <p:cNvSpPr/>
            <p:nvPr/>
          </p:nvSpPr>
          <p:spPr>
            <a:xfrm>
              <a:off x="503501" y="2608903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entnehmen</a:t>
              </a: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098A5AFF-6760-467D-850A-3193F9CA3F4B}"/>
              </a:ext>
            </a:extLst>
          </p:cNvPr>
          <p:cNvSpPr/>
          <p:nvPr/>
        </p:nvSpPr>
        <p:spPr>
          <a:xfrm>
            <a:off x="3662227" y="4731752"/>
            <a:ext cx="1253335" cy="642544"/>
          </a:xfrm>
          <a:prstGeom prst="rect">
            <a:avLst/>
          </a:prstGeom>
          <a:solidFill>
            <a:srgbClr val="4D99CC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UBV     </a:t>
            </a: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zuführen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CBED7B3-8686-425F-81C2-E0F073FD7ED1}"/>
              </a:ext>
            </a:extLst>
          </p:cNvPr>
          <p:cNvGrpSpPr/>
          <p:nvPr/>
        </p:nvGrpSpPr>
        <p:grpSpPr>
          <a:xfrm>
            <a:off x="3448898" y="5555881"/>
            <a:ext cx="1770427" cy="657058"/>
            <a:chOff x="314559" y="4324565"/>
            <a:chExt cx="1568040" cy="616099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45E5F164-73A8-4E1A-BFDA-96006858958D}"/>
                </a:ext>
              </a:extLst>
            </p:cNvPr>
            <p:cNvSpPr/>
            <p:nvPr/>
          </p:nvSpPr>
          <p:spPr>
            <a:xfrm>
              <a:off x="431965" y="4324565"/>
              <a:ext cx="1398463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71BF3B7-B906-463E-9A38-061CF5912252}"/>
                </a:ext>
              </a:extLst>
            </p:cNvPr>
            <p:cNvSpPr/>
            <p:nvPr/>
          </p:nvSpPr>
          <p:spPr>
            <a:xfrm>
              <a:off x="314559" y="4338173"/>
              <a:ext cx="1568040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Vorfügeschrauben zuführen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5C4DC29-8126-42A1-9A11-80967F72E629}"/>
              </a:ext>
            </a:extLst>
          </p:cNvPr>
          <p:cNvGrpSpPr/>
          <p:nvPr/>
        </p:nvGrpSpPr>
        <p:grpSpPr>
          <a:xfrm>
            <a:off x="5498339" y="3266956"/>
            <a:ext cx="1239373" cy="442007"/>
            <a:chOff x="1701868" y="1744269"/>
            <a:chExt cx="1248299" cy="60249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4CE916B-7ADA-46E9-BBAD-79F805C8350A}"/>
                </a:ext>
              </a:extLst>
            </p:cNvPr>
            <p:cNvSpPr/>
            <p:nvPr/>
          </p:nvSpPr>
          <p:spPr>
            <a:xfrm>
              <a:off x="1701868" y="1744269"/>
              <a:ext cx="1248299" cy="602491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53F2AB5-7A89-4727-8011-3F3C92428C1E}"/>
                </a:ext>
              </a:extLst>
            </p:cNvPr>
            <p:cNvSpPr/>
            <p:nvPr/>
          </p:nvSpPr>
          <p:spPr>
            <a:xfrm>
              <a:off x="1701868" y="1744269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vorfügen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937E694-7DBE-478E-BB02-143509734270}"/>
              </a:ext>
            </a:extLst>
          </p:cNvPr>
          <p:cNvGrpSpPr/>
          <p:nvPr/>
        </p:nvGrpSpPr>
        <p:grpSpPr>
          <a:xfrm>
            <a:off x="5498339" y="3918691"/>
            <a:ext cx="1013179" cy="642544"/>
            <a:chOff x="2013943" y="2608903"/>
            <a:chExt cx="1248299" cy="602491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9CD813A-C4EE-4B5F-9F96-D2158AD4A152}"/>
                </a:ext>
              </a:extLst>
            </p:cNvPr>
            <p:cNvSpPr/>
            <p:nvPr/>
          </p:nvSpPr>
          <p:spPr>
            <a:xfrm>
              <a:off x="2013943" y="2608903"/>
              <a:ext cx="1248299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729DE68-C26C-4F92-A532-2D2277D4647B}"/>
                </a:ext>
              </a:extLst>
            </p:cNvPr>
            <p:cNvSpPr/>
            <p:nvPr/>
          </p:nvSpPr>
          <p:spPr>
            <a:xfrm>
              <a:off x="2013943" y="2608903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einschieben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6EF5FF5-ECB9-41A9-81FA-35B7BF1238EB}"/>
              </a:ext>
            </a:extLst>
          </p:cNvPr>
          <p:cNvGrpSpPr/>
          <p:nvPr/>
        </p:nvGrpSpPr>
        <p:grpSpPr>
          <a:xfrm>
            <a:off x="5498339" y="4731752"/>
            <a:ext cx="1253335" cy="642544"/>
            <a:chOff x="2013943" y="3473538"/>
            <a:chExt cx="1248299" cy="602491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624EFB6-652E-4D43-869E-1CE330752C3D}"/>
                </a:ext>
              </a:extLst>
            </p:cNvPr>
            <p:cNvSpPr/>
            <p:nvPr/>
          </p:nvSpPr>
          <p:spPr>
            <a:xfrm>
              <a:off x="2013943" y="3473538"/>
              <a:ext cx="1248299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BBF2CD4-2295-4A5E-AE27-0632CC0420E0}"/>
                </a:ext>
              </a:extLst>
            </p:cNvPr>
            <p:cNvSpPr/>
            <p:nvPr/>
          </p:nvSpPr>
          <p:spPr>
            <a:xfrm>
              <a:off x="2013943" y="3473538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    ausrichten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8222139-FAA6-44E4-AC70-4DEF931695A3}"/>
              </a:ext>
            </a:extLst>
          </p:cNvPr>
          <p:cNvGrpSpPr/>
          <p:nvPr/>
        </p:nvGrpSpPr>
        <p:grpSpPr>
          <a:xfrm>
            <a:off x="5498339" y="5570389"/>
            <a:ext cx="1253335" cy="642544"/>
            <a:chOff x="2013943" y="4338173"/>
            <a:chExt cx="1248299" cy="602491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23C7FF3-776F-4D87-8C44-6A1375A12F52}"/>
                </a:ext>
              </a:extLst>
            </p:cNvPr>
            <p:cNvSpPr/>
            <p:nvPr/>
          </p:nvSpPr>
          <p:spPr>
            <a:xfrm>
              <a:off x="2013943" y="4338173"/>
              <a:ext cx="1248299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B07A95C8-1414-42EF-8243-34E202BC0469}"/>
                </a:ext>
              </a:extLst>
            </p:cNvPr>
            <p:cNvSpPr/>
            <p:nvPr/>
          </p:nvSpPr>
          <p:spPr>
            <a:xfrm>
              <a:off x="2013943" y="4338173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       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fixieren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83327B1-D744-4904-873F-9FDA0B56C616}"/>
              </a:ext>
            </a:extLst>
          </p:cNvPr>
          <p:cNvGrpSpPr/>
          <p:nvPr/>
        </p:nvGrpSpPr>
        <p:grpSpPr>
          <a:xfrm>
            <a:off x="6845272" y="2478415"/>
            <a:ext cx="1888708" cy="538095"/>
            <a:chOff x="2944045" y="857976"/>
            <a:chExt cx="1784831" cy="624149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ED52095-075E-4309-B82B-F582784AA634}"/>
                </a:ext>
              </a:extLst>
            </p:cNvPr>
            <p:cNvSpPr/>
            <p:nvPr/>
          </p:nvSpPr>
          <p:spPr>
            <a:xfrm>
              <a:off x="2944045" y="857976"/>
              <a:ext cx="1784831" cy="624149"/>
            </a:xfrm>
            <a:prstGeom prst="rect">
              <a:avLst/>
            </a:prstGeom>
            <a:solidFill>
              <a:srgbClr val="7199A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09ED6B5-B2ED-4B2D-9F57-E0FFEC103883}"/>
                </a:ext>
              </a:extLst>
            </p:cNvPr>
            <p:cNvSpPr/>
            <p:nvPr/>
          </p:nvSpPr>
          <p:spPr>
            <a:xfrm>
              <a:off x="2944045" y="857976"/>
              <a:ext cx="1784831" cy="6241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Automatisierte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Operation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9E2726D-0788-4C55-8B03-CBD60E4FBF2A}"/>
              </a:ext>
            </a:extLst>
          </p:cNvPr>
          <p:cNvGrpSpPr/>
          <p:nvPr/>
        </p:nvGrpSpPr>
        <p:grpSpPr>
          <a:xfrm>
            <a:off x="7494608" y="3261492"/>
            <a:ext cx="1239373" cy="442007"/>
            <a:chOff x="3212311" y="1744269"/>
            <a:chExt cx="1248299" cy="602491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69CFB70-7BF4-4E75-9488-F2FEE39539B8}"/>
                </a:ext>
              </a:extLst>
            </p:cNvPr>
            <p:cNvSpPr/>
            <p:nvPr/>
          </p:nvSpPr>
          <p:spPr>
            <a:xfrm>
              <a:off x="3212311" y="1744269"/>
              <a:ext cx="1248299" cy="602491"/>
            </a:xfrm>
            <a:prstGeom prst="rect">
              <a:avLst/>
            </a:prstGeom>
            <a:solidFill>
              <a:srgbClr val="006DB6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BA2324B-5A00-4906-BF6A-A790F7787A53}"/>
                </a:ext>
              </a:extLst>
            </p:cNvPr>
            <p:cNvSpPr/>
            <p:nvPr/>
          </p:nvSpPr>
          <p:spPr>
            <a:xfrm>
              <a:off x="3212311" y="1744269"/>
              <a:ext cx="1248299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 verschrauben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F7CFA18-3D6E-48DF-86B5-7DADFA7F2722}"/>
              </a:ext>
            </a:extLst>
          </p:cNvPr>
          <p:cNvGrpSpPr/>
          <p:nvPr/>
        </p:nvGrpSpPr>
        <p:grpSpPr>
          <a:xfrm>
            <a:off x="7480646" y="3857336"/>
            <a:ext cx="1320971" cy="642544"/>
            <a:chOff x="3524386" y="2608903"/>
            <a:chExt cx="1315663" cy="602491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15710C9C-5F5D-4935-8273-EF10D1D5DE5C}"/>
                </a:ext>
              </a:extLst>
            </p:cNvPr>
            <p:cNvSpPr/>
            <p:nvPr/>
          </p:nvSpPr>
          <p:spPr>
            <a:xfrm>
              <a:off x="3524386" y="2608903"/>
              <a:ext cx="1315663" cy="602491"/>
            </a:xfrm>
            <a:prstGeom prst="rect">
              <a:avLst/>
            </a:prstGeom>
            <a:solidFill>
              <a:srgbClr val="4D99CC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7A12CEB0-92F3-4676-B453-8F0B5D669C67}"/>
                </a:ext>
              </a:extLst>
            </p:cNvPr>
            <p:cNvSpPr/>
            <p:nvPr/>
          </p:nvSpPr>
          <p:spPr>
            <a:xfrm>
              <a:off x="3524386" y="2608903"/>
              <a:ext cx="1315663" cy="602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Verschraubung durchführen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17954CDC-EF8F-4E75-8907-8F3AAC2DD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113" y="2612025"/>
            <a:ext cx="365233" cy="32226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D5F604C-8461-48E9-B726-EDA7F37F4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26" y="2594849"/>
            <a:ext cx="377919" cy="333454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CED03A0-F972-4FF5-9276-7A33B5C0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98" y="2528591"/>
            <a:ext cx="284933" cy="39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D2CBB74-F82A-4A72-949C-3ECBC0D42D63}"/>
              </a:ext>
            </a:extLst>
          </p:cNvPr>
          <p:cNvGrpSpPr/>
          <p:nvPr/>
        </p:nvGrpSpPr>
        <p:grpSpPr>
          <a:xfrm>
            <a:off x="5623475" y="1724003"/>
            <a:ext cx="1277778" cy="532580"/>
            <a:chOff x="2160157" y="227"/>
            <a:chExt cx="1267203" cy="598601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641E1288-160F-4461-8B50-EEDD1A17093B}"/>
                </a:ext>
              </a:extLst>
            </p:cNvPr>
            <p:cNvSpPr/>
            <p:nvPr/>
          </p:nvSpPr>
          <p:spPr>
            <a:xfrm>
              <a:off x="2160157" y="227"/>
              <a:ext cx="1267203" cy="598601"/>
            </a:xfrm>
            <a:prstGeom prst="rect">
              <a:avLst/>
            </a:prstGeom>
            <a:solidFill>
              <a:srgbClr val="558398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23B04DA8-7E88-4144-869F-CAE12759B7D5}"/>
                </a:ext>
              </a:extLst>
            </p:cNvPr>
            <p:cNvSpPr/>
            <p:nvPr/>
          </p:nvSpPr>
          <p:spPr>
            <a:xfrm>
              <a:off x="2160157" y="227"/>
              <a:ext cx="1267200" cy="5986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Montage der</a:t>
              </a:r>
            </a:p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UBV</a:t>
              </a:r>
            </a:p>
          </p:txBody>
        </p:sp>
      </p:grpSp>
      <p:cxnSp>
        <p:nvCxnSpPr>
          <p:cNvPr id="47" name="Gewinkelter Verbinder 45">
            <a:extLst>
              <a:ext uri="{FF2B5EF4-FFF2-40B4-BE49-F238E27FC236}">
                <a16:creationId xmlns:a16="http://schemas.microsoft.com/office/drawing/2014/main" id="{7EA9A376-A462-4D8F-9E52-A8A372323EBC}"/>
              </a:ext>
            </a:extLst>
          </p:cNvPr>
          <p:cNvCxnSpPr>
            <a:stCxn id="11" idx="1"/>
            <a:endCxn id="14" idx="1"/>
          </p:cNvCxnSpPr>
          <p:nvPr/>
        </p:nvCxnSpPr>
        <p:spPr>
          <a:xfrm rot="10800000" flipV="1">
            <a:off x="3662227" y="3487958"/>
            <a:ext cx="12347" cy="752004"/>
          </a:xfrm>
          <a:prstGeom prst="bentConnector3">
            <a:avLst>
              <a:gd name="adj1" fmla="val 131546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48" name="Gewinkelter Verbinder 46">
            <a:extLst>
              <a:ext uri="{FF2B5EF4-FFF2-40B4-BE49-F238E27FC236}">
                <a16:creationId xmlns:a16="http://schemas.microsoft.com/office/drawing/2014/main" id="{0E24B720-CCF8-47AB-9767-21FA5368C80D}"/>
              </a:ext>
            </a:extLst>
          </p:cNvPr>
          <p:cNvCxnSpPr>
            <a:stCxn id="11" idx="1"/>
            <a:endCxn id="16" idx="1"/>
          </p:cNvCxnSpPr>
          <p:nvPr/>
        </p:nvCxnSpPr>
        <p:spPr>
          <a:xfrm rot="10800000" flipV="1">
            <a:off x="3662227" y="3487958"/>
            <a:ext cx="12347" cy="1565065"/>
          </a:xfrm>
          <a:prstGeom prst="bentConnector3">
            <a:avLst>
              <a:gd name="adj1" fmla="val 131546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49" name="Gewinkelter Verbinder 47">
            <a:extLst>
              <a:ext uri="{FF2B5EF4-FFF2-40B4-BE49-F238E27FC236}">
                <a16:creationId xmlns:a16="http://schemas.microsoft.com/office/drawing/2014/main" id="{DD4CF499-1710-43A9-B111-A4758CE4B698}"/>
              </a:ext>
            </a:extLst>
          </p:cNvPr>
          <p:cNvCxnSpPr>
            <a:cxnSpLocks/>
            <a:stCxn id="11" idx="1"/>
            <a:endCxn id="18" idx="1"/>
          </p:cNvCxnSpPr>
          <p:nvPr/>
        </p:nvCxnSpPr>
        <p:spPr>
          <a:xfrm rot="10800000" flipV="1">
            <a:off x="3581458" y="3487960"/>
            <a:ext cx="93116" cy="2389194"/>
          </a:xfrm>
          <a:prstGeom prst="bentConnector3">
            <a:avLst>
              <a:gd name="adj1" fmla="val 172733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0" name="Gewinkelter Verbinder 48">
            <a:extLst>
              <a:ext uri="{FF2B5EF4-FFF2-40B4-BE49-F238E27FC236}">
                <a16:creationId xmlns:a16="http://schemas.microsoft.com/office/drawing/2014/main" id="{B954F901-107D-4984-890D-77559FC2FAAF}"/>
              </a:ext>
            </a:extLst>
          </p:cNvPr>
          <p:cNvCxnSpPr>
            <a:stCxn id="21" idx="1"/>
            <a:endCxn id="24" idx="1"/>
          </p:cNvCxnSpPr>
          <p:nvPr/>
        </p:nvCxnSpPr>
        <p:spPr>
          <a:xfrm rot="10800000" flipV="1">
            <a:off x="5498339" y="3487958"/>
            <a:ext cx="16034" cy="752004"/>
          </a:xfrm>
          <a:prstGeom prst="bentConnector3">
            <a:avLst>
              <a:gd name="adj1" fmla="val 180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1" name="Gewinkelter Verbinder 49">
            <a:extLst>
              <a:ext uri="{FF2B5EF4-FFF2-40B4-BE49-F238E27FC236}">
                <a16:creationId xmlns:a16="http://schemas.microsoft.com/office/drawing/2014/main" id="{A1CCC953-3507-4207-A11B-1BE678505EB2}"/>
              </a:ext>
            </a:extLst>
          </p:cNvPr>
          <p:cNvCxnSpPr>
            <a:stCxn id="21" idx="1"/>
            <a:endCxn id="27" idx="1"/>
          </p:cNvCxnSpPr>
          <p:nvPr/>
        </p:nvCxnSpPr>
        <p:spPr>
          <a:xfrm rot="10800000" flipV="1">
            <a:off x="5498339" y="3487958"/>
            <a:ext cx="16034" cy="1565065"/>
          </a:xfrm>
          <a:prstGeom prst="bentConnector3">
            <a:avLst>
              <a:gd name="adj1" fmla="val 180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2" name="Gewinkelter Verbinder 50">
            <a:extLst>
              <a:ext uri="{FF2B5EF4-FFF2-40B4-BE49-F238E27FC236}">
                <a16:creationId xmlns:a16="http://schemas.microsoft.com/office/drawing/2014/main" id="{FE703B7B-D921-42D1-A531-DB788FD74198}"/>
              </a:ext>
            </a:extLst>
          </p:cNvPr>
          <p:cNvCxnSpPr>
            <a:stCxn id="21" idx="1"/>
            <a:endCxn id="30" idx="1"/>
          </p:cNvCxnSpPr>
          <p:nvPr/>
        </p:nvCxnSpPr>
        <p:spPr>
          <a:xfrm rot="10800000" flipV="1">
            <a:off x="5498339" y="3487959"/>
            <a:ext cx="16034" cy="2403703"/>
          </a:xfrm>
          <a:prstGeom prst="bentConnector3">
            <a:avLst>
              <a:gd name="adj1" fmla="val 180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3" name="Gewinkelter Verbinder 51">
            <a:extLst>
              <a:ext uri="{FF2B5EF4-FFF2-40B4-BE49-F238E27FC236}">
                <a16:creationId xmlns:a16="http://schemas.microsoft.com/office/drawing/2014/main" id="{BC97A91D-1AE0-401E-A52E-875F279AF6FE}"/>
              </a:ext>
            </a:extLst>
          </p:cNvPr>
          <p:cNvCxnSpPr>
            <a:cxnSpLocks/>
            <a:stCxn id="36" idx="1"/>
            <a:endCxn id="39" idx="1"/>
          </p:cNvCxnSpPr>
          <p:nvPr/>
        </p:nvCxnSpPr>
        <p:spPr>
          <a:xfrm rot="10800000" flipV="1">
            <a:off x="7480646" y="3482497"/>
            <a:ext cx="13962" cy="696112"/>
          </a:xfrm>
          <a:prstGeom prst="bentConnector3">
            <a:avLst>
              <a:gd name="adj1" fmla="val 1737301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4" name="Gewinkelter Verbinder 52">
            <a:extLst>
              <a:ext uri="{FF2B5EF4-FFF2-40B4-BE49-F238E27FC236}">
                <a16:creationId xmlns:a16="http://schemas.microsoft.com/office/drawing/2014/main" id="{5B8C5D8D-22B0-487C-82F0-2D59329FE7C1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5400000">
            <a:off x="4623565" y="2684213"/>
            <a:ext cx="253439" cy="91204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5" name="Gewinkelter Verbinder 53">
            <a:extLst>
              <a:ext uri="{FF2B5EF4-FFF2-40B4-BE49-F238E27FC236}">
                <a16:creationId xmlns:a16="http://schemas.microsoft.com/office/drawing/2014/main" id="{DDEBCB7D-EB25-4C7E-AC5A-F52EC836989A}"/>
              </a:ext>
            </a:extLst>
          </p:cNvPr>
          <p:cNvCxnSpPr>
            <a:stCxn id="8" idx="2"/>
            <a:endCxn id="21" idx="0"/>
          </p:cNvCxnSpPr>
          <p:nvPr/>
        </p:nvCxnSpPr>
        <p:spPr>
          <a:xfrm rot="16200000" flipH="1">
            <a:off x="5535446" y="2684376"/>
            <a:ext cx="253439" cy="91171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6" name="Gewinkelter Verbinder 54">
            <a:extLst>
              <a:ext uri="{FF2B5EF4-FFF2-40B4-BE49-F238E27FC236}">
                <a16:creationId xmlns:a16="http://schemas.microsoft.com/office/drawing/2014/main" id="{049ADFD9-F80E-49FF-9505-733E27FDE2AC}"/>
              </a:ext>
            </a:extLst>
          </p:cNvPr>
          <p:cNvCxnSpPr>
            <a:cxnSpLocks/>
            <a:stCxn id="33" idx="2"/>
            <a:endCxn id="37" idx="0"/>
          </p:cNvCxnSpPr>
          <p:nvPr/>
        </p:nvCxnSpPr>
        <p:spPr>
          <a:xfrm rot="16200000" flipH="1">
            <a:off x="7829469" y="2976667"/>
            <a:ext cx="244982" cy="32466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7" name="Gewinkelter Verbinder 55">
            <a:extLst>
              <a:ext uri="{FF2B5EF4-FFF2-40B4-BE49-F238E27FC236}">
                <a16:creationId xmlns:a16="http://schemas.microsoft.com/office/drawing/2014/main" id="{AE7EFB59-BB09-448C-BF9A-0300D8BE5F58}"/>
              </a:ext>
            </a:extLst>
          </p:cNvPr>
          <p:cNvCxnSpPr>
            <a:cxnSpLocks/>
            <a:stCxn id="46" idx="2"/>
            <a:endCxn id="9" idx="0"/>
          </p:cNvCxnSpPr>
          <p:nvPr/>
        </p:nvCxnSpPr>
        <p:spPr>
          <a:xfrm rot="5400000">
            <a:off x="5609652" y="1822710"/>
            <a:ext cx="218839" cy="108658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cxnSp>
        <p:nvCxnSpPr>
          <p:cNvPr id="58" name="Gewinkelter Verbinder 56">
            <a:extLst>
              <a:ext uri="{FF2B5EF4-FFF2-40B4-BE49-F238E27FC236}">
                <a16:creationId xmlns:a16="http://schemas.microsoft.com/office/drawing/2014/main" id="{220BFDED-9DB0-45BD-A210-11B84A8E4A0C}"/>
              </a:ext>
            </a:extLst>
          </p:cNvPr>
          <p:cNvCxnSpPr>
            <a:cxnSpLocks/>
            <a:stCxn id="46" idx="2"/>
            <a:endCxn id="33" idx="0"/>
          </p:cNvCxnSpPr>
          <p:nvPr/>
        </p:nvCxnSpPr>
        <p:spPr>
          <a:xfrm rot="16200000" flipH="1">
            <a:off x="6915080" y="1603866"/>
            <a:ext cx="221832" cy="152726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B3D3E9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237E4ACA-8167-4F4F-A835-2EE0B2456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95" t="2620" r="27287" b="29785"/>
          <a:stretch/>
        </p:blipFill>
        <p:spPr>
          <a:xfrm>
            <a:off x="770777" y="2061421"/>
            <a:ext cx="2577351" cy="1801827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E030111-333D-467A-B3E8-BEF5B0E620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2" t="11839" r="19074" b="17258"/>
          <a:stretch/>
        </p:blipFill>
        <p:spPr>
          <a:xfrm>
            <a:off x="8976763" y="2059304"/>
            <a:ext cx="2593686" cy="2821053"/>
          </a:xfrm>
          <a:prstGeom prst="rect">
            <a:avLst/>
          </a:prstGeom>
        </p:spPr>
      </p:pic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846" y="6008595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12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Konfiguration der Produktionsanlage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63" y="6115023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60FC5E-8CF6-4870-9069-990B12F8CCCE}"/>
              </a:ext>
            </a:extLst>
          </p:cNvPr>
          <p:cNvGrpSpPr/>
          <p:nvPr/>
        </p:nvGrpSpPr>
        <p:grpSpPr>
          <a:xfrm>
            <a:off x="1166024" y="2451399"/>
            <a:ext cx="10789262" cy="3448673"/>
            <a:chOff x="981653" y="1333934"/>
            <a:chExt cx="6945161" cy="221994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78D17CF-BFA4-41D1-BF0F-ACFADF5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653" y="1602528"/>
              <a:ext cx="1682757" cy="1682757"/>
            </a:xfrm>
            <a:prstGeom prst="rect">
              <a:avLst/>
            </a:prstGeom>
          </p:spPr>
        </p:pic>
        <p:sp>
          <p:nvSpPr>
            <p:cNvPr id="25" name="Pfeil nach rechts 69">
              <a:extLst>
                <a:ext uri="{FF2B5EF4-FFF2-40B4-BE49-F238E27FC236}">
                  <a16:creationId xmlns:a16="http://schemas.microsoft.com/office/drawing/2014/main" id="{8FFB3D0D-0990-44A2-8AB3-A741C4581719}"/>
                </a:ext>
              </a:extLst>
            </p:cNvPr>
            <p:cNvSpPr/>
            <p:nvPr/>
          </p:nvSpPr>
          <p:spPr bwMode="auto">
            <a:xfrm>
              <a:off x="2149188" y="2044819"/>
              <a:ext cx="639625" cy="798176"/>
            </a:xfrm>
            <a:prstGeom prst="rightArrow">
              <a:avLst/>
            </a:prstGeom>
            <a:solidFill>
              <a:srgbClr val="D6EAF8">
                <a:lumMod val="50000"/>
              </a:srgbClr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>
                <a:ln>
                  <a:noFill/>
                </a:ln>
                <a:solidFill>
                  <a:srgbClr val="002D58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1C4689B2-2568-483F-A81F-233441A2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8813" y="1713025"/>
              <a:ext cx="2649963" cy="146176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97B30CE7-8468-40A7-BF24-D4A39A82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258" y="1333934"/>
              <a:ext cx="1915556" cy="2219947"/>
            </a:xfrm>
            <a:prstGeom prst="rect">
              <a:avLst/>
            </a:prstGeom>
          </p:spPr>
        </p:pic>
        <p:sp>
          <p:nvSpPr>
            <p:cNvPr id="28" name="Pfeil nach rechts 72">
              <a:extLst>
                <a:ext uri="{FF2B5EF4-FFF2-40B4-BE49-F238E27FC236}">
                  <a16:creationId xmlns:a16="http://schemas.microsoft.com/office/drawing/2014/main" id="{E0B61076-B630-4180-B85D-C9B8A0FC1A80}"/>
                </a:ext>
              </a:extLst>
            </p:cNvPr>
            <p:cNvSpPr/>
            <p:nvPr/>
          </p:nvSpPr>
          <p:spPr bwMode="auto">
            <a:xfrm>
              <a:off x="5438776" y="2044819"/>
              <a:ext cx="639625" cy="798176"/>
            </a:xfrm>
            <a:prstGeom prst="rightArrow">
              <a:avLst/>
            </a:prstGeom>
            <a:solidFill>
              <a:srgbClr val="D6EAF8">
                <a:lumMod val="50000"/>
              </a:srgbClr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>
                <a:ln>
                  <a:noFill/>
                </a:ln>
                <a:solidFill>
                  <a:srgbClr val="002D58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329FBCC0-649A-4667-B04C-0D0CEB2537D0}"/>
              </a:ext>
            </a:extLst>
          </p:cNvPr>
          <p:cNvSpPr/>
          <p:nvPr/>
        </p:nvSpPr>
        <p:spPr>
          <a:xfrm>
            <a:off x="694123" y="1591313"/>
            <a:ext cx="1628916" cy="164985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16CD7E-B2E6-41D5-9AA0-33A8C497F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62" y="1885716"/>
            <a:ext cx="1224296" cy="1053939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B9ADCF-3BDE-4916-A349-8569CA9C1A95}"/>
              </a:ext>
            </a:extLst>
          </p:cNvPr>
          <p:cNvCxnSpPr>
            <a:cxnSpLocks/>
          </p:cNvCxnSpPr>
          <p:nvPr/>
        </p:nvCxnSpPr>
        <p:spPr>
          <a:xfrm>
            <a:off x="1900764" y="3122264"/>
            <a:ext cx="129540" cy="111794"/>
          </a:xfrm>
          <a:prstGeom prst="line">
            <a:avLst/>
          </a:prstGeom>
          <a:ln w="38100">
            <a:solidFill>
              <a:schemeClr val="tx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47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Gesamtprozess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63" y="6115023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5E553F-C2D8-487A-99E2-8820B74D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82" y="1564341"/>
            <a:ext cx="8032363" cy="4716591"/>
          </a:xfrm>
          <a:prstGeom prst="rect">
            <a:avLst/>
          </a:prstGeom>
        </p:spPr>
      </p:pic>
      <p:pic>
        <p:nvPicPr>
          <p:cNvPr id="12" name="Grafik 11">
            <a:hlinkClick r:id="rId3" action="ppaction://hlinkfile"/>
            <a:extLst>
              <a:ext uri="{FF2B5EF4-FFF2-40B4-BE49-F238E27FC236}">
                <a16:creationId xmlns:a16="http://schemas.microsoft.com/office/drawing/2014/main" id="{FA3F3699-FC84-466C-96B0-7A2F21362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82" y="5770040"/>
            <a:ext cx="883418" cy="5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D74731C-B4D4-4A2D-AD4B-CDEB7F4FE4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567FA8-720E-42A3-B3EB-AED3ECE77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C83A20-9213-4F75-A585-0606E4E1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Weitere Beispiele des Industriellen Einsatzes von MRK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771C6B4-C98C-4C32-9A14-615816A79DE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5035548"/>
            <a:ext cx="11053763" cy="1323975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Als guten Einblick de</a:t>
            </a:r>
            <a:r>
              <a:rPr lang="de-DE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industriellen Einsatzes von MRK können Sie sich auf der folgenden Website zahlreiche Anwendungsbeispiele verschiedener Branchen anschauen: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None/>
              <a:tabLst/>
              <a:defRPr/>
            </a:pPr>
            <a:r>
              <a:rPr kumimoji="0" lang="de-DE" sz="2000" b="0" i="0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</a:t>
            </a:r>
            <a:r>
              <a:rPr kumimoji="0" lang="de-DE" sz="2000" b="0" i="0" u="sng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Universal Robots </a:t>
            </a:r>
            <a:r>
              <a:rPr kumimoji="0" lang="de-DE" sz="20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Anwendungsbeispiele</a:t>
            </a:r>
            <a:endParaRPr kumimoji="0" lang="de-DE" sz="20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2D58">
                    <a:alpha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2C1EED-BEDA-4F4C-AD11-A139E43F96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53FF6D-F594-4C38-A858-70553C5F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793" y="1376363"/>
            <a:ext cx="6128847" cy="34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1DD53F-D2F1-4127-941B-FDEAD3614D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Einführung</a:t>
            </a:r>
          </a:p>
          <a:p>
            <a:r>
              <a:rPr lang="de-DE" dirty="0"/>
              <a:t>Ablauf der Produktanalyse, Prozessplanung und Aufgabezuteilung an einem Beispiel</a:t>
            </a:r>
          </a:p>
          <a:p>
            <a:r>
              <a:rPr lang="de-DE" b="1" dirty="0"/>
              <a:t>Aufgabenstellung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E9C5EA-CBDF-4868-8CA4-1CD5F9A3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Umsetzung einer Mensch-Roboter Kooperation </a:t>
            </a:r>
          </a:p>
        </p:txBody>
      </p:sp>
    </p:spTree>
    <p:extLst>
      <p:ext uri="{BB962C8B-B14F-4D97-AF65-F5344CB8AC3E}">
        <p14:creationId xmlns:p14="http://schemas.microsoft.com/office/powerpoint/2010/main" val="72916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Aufgabenstellung: Planung und Umsetzung eines Montageprozesses in Mensch-Roboter Kooperation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0EAE908C-ED16-4D4E-A0B6-3BC575AAF6C6}"/>
              </a:ext>
            </a:extLst>
          </p:cNvPr>
          <p:cNvSpPr txBox="1">
            <a:spLocks/>
          </p:cNvSpPr>
          <p:nvPr/>
        </p:nvSpPr>
        <p:spPr>
          <a:xfrm>
            <a:off x="806450" y="1634219"/>
            <a:ext cx="11210290" cy="4664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lang="de-DE" sz="1650" kern="1200" baseline="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Ziel ist die Planung und Umsetzung einer Mensch Roboter Kooperation zur Montage des OST-Gadgets</a:t>
            </a: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Hierzu sind </a:t>
            </a:r>
            <a:r>
              <a:rPr lang="de-DE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einzelne Arbeitsaufträge </a:t>
            </a: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durchzuführen: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Analyse des zu produzierenden Produktes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Planung des Produktionsprozesses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Aufteilung der Aufgaben auf Mensch und Roboter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Erstellung eines Ablaufplans für den Roboter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Programmierung des Roboters offline, dann Übertragung auf realen Roboter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353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Aufgabenstellung: Planung und Umsetzung eines Montageprozesses in Mensch-Roboter Kooperation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0EAE908C-ED16-4D4E-A0B6-3BC575AAF6C6}"/>
              </a:ext>
            </a:extLst>
          </p:cNvPr>
          <p:cNvSpPr txBox="1">
            <a:spLocks/>
          </p:cNvSpPr>
          <p:nvPr/>
        </p:nvSpPr>
        <p:spPr>
          <a:xfrm>
            <a:off x="806450" y="1634219"/>
            <a:ext cx="11210290" cy="4664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lang="de-DE" sz="1650" kern="1200" baseline="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Analyse des zu produzierenden Produktes</a:t>
            </a:r>
          </a:p>
          <a:p>
            <a:pPr marL="623888" marR="0" lvl="0" indent="-265113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Analysieren Sie analog zur Vorgehensweise im zuvor vorgestellten Beispiel die einzelnen Komponenten des OST-Gadgets. </a:t>
            </a:r>
          </a:p>
          <a:p>
            <a:pPr marL="623888" marR="0" lvl="0" indent="-265113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Beschreiben Sie die Hauptmerkmale der einzelnen Komponenten, welche Ihrer Meinung nach für den späteren Montageprozess wichtig und relevant sind.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lang="de-DE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Planung des Montageprozesses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Erstellen Sie basierend auf Ihrer Produktanalyse eine lösungsneutrale Aufgabenbeschreibung. 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Welche einzelnen Aufgaben/Services müssen zur Montage des Produktes erledigt werden?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de-DE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Aufteilung der Aufgaben auf Mensch und Roboter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Teilen Sie dann die Aufgaben nachvollziehbar und begründet zwischen Mensch und Roboter auf.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Nutzen Sie dazu die Prinzipien zur Aufgabenteilung, welche im Skript vorgestellt wurden.</a:t>
            </a: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lang="de-DE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95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Aufgabenstellung: Planung und Umsetzung eines Montageprozesses in Mensch-Roboter Kooperation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0EAE908C-ED16-4D4E-A0B6-3BC575AAF6C6}"/>
              </a:ext>
            </a:extLst>
          </p:cNvPr>
          <p:cNvSpPr txBox="1">
            <a:spLocks/>
          </p:cNvSpPr>
          <p:nvPr/>
        </p:nvSpPr>
        <p:spPr>
          <a:xfrm>
            <a:off x="806450" y="1634219"/>
            <a:ext cx="11391900" cy="4664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lang="de-DE" sz="1650" kern="1200" baseline="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Erstellung eines Ablaufplans für den Roboter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Recherchieren Sie, wie MRK-Prozesse in der Produktion umgesetzt werden und was beachtet werden muss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Erstellen Sie einen Ablaufplan für ihr späteres Roboterprogramm (Flowchart o.ä.) 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Es sollte nachvollziehbar sein, welche einzelnen Schritte durch den Roboter durchgeführt werden müssen. 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Beschrieben Sie hierzu auch die einzelnen Bewegungsarten (Siehe Skript) des Roboters. </a:t>
            </a:r>
          </a:p>
          <a:p>
            <a:pPr marL="623888" indent="-265113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Alle Einzelschritte, welche später im Roboterprogramm umgesetzt werden sollen müssen ersichtlich sein. 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lang="de-DE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Programmierung des Roboters offline, dann Übertragung auf realen Roboter</a:t>
            </a:r>
          </a:p>
          <a:p>
            <a:pPr marL="625475" marR="0" lvl="0" indent="-2667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de-DE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Hierzu können Sie zunächst die Robotersoftware/Simulation auf Ihrem Rechner installieren (Anleitung 	hierzu bekommen Sie)</a:t>
            </a:r>
          </a:p>
          <a:p>
            <a:pPr marL="625475" marR="0" lvl="0" indent="-2667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Setzen Sie Ihren Ablaufplan als Roboterprogramm in der Simulation um (Offline Programmierung)</a:t>
            </a:r>
          </a:p>
          <a:p>
            <a:pPr marL="625475" marR="0" lvl="0" indent="-2667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de-DE" sz="1800" dirty="0">
                <a:solidFill>
                  <a:schemeClr val="tx1"/>
                </a:solidFill>
                <a:cs typeface="Times New Roman" panose="02020603050405020304" pitchFamily="18" charset="0"/>
              </a:rPr>
              <a:t>Im Anschluss können Sie ihr Programm auf den Roboter übertragen und dort </a:t>
            </a:r>
            <a:r>
              <a:rPr lang="de-DE" sz="1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finaliseren</a:t>
            </a:r>
            <a:endParaRPr lang="de-DE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34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2D9DE-14B8-4B4F-88BA-ED11BDC6D1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Umsetzung einer Mensch-Roboter Kooperation 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8478F0-66BB-46CA-B89D-633D03E0623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6857BB6-66EE-4C30-8441-56218307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Vorhandene Betriebsmittel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FEC9DDC-57B5-47D8-8483-98E33661A5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Umsetzung einer Mensch-Roboter Kooperation 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35E4EE5D-9BB5-41D3-B89A-AEB6ADE60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488292"/>
              </p:ext>
            </p:extLst>
          </p:nvPr>
        </p:nvGraphicFramePr>
        <p:xfrm>
          <a:off x="806449" y="1385325"/>
          <a:ext cx="11162733" cy="47253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20911">
                  <a:extLst>
                    <a:ext uri="{9D8B030D-6E8A-4147-A177-3AD203B41FA5}">
                      <a16:colId xmlns:a16="http://schemas.microsoft.com/office/drawing/2014/main" val="3438113628"/>
                    </a:ext>
                  </a:extLst>
                </a:gridCol>
                <a:gridCol w="3720911">
                  <a:extLst>
                    <a:ext uri="{9D8B030D-6E8A-4147-A177-3AD203B41FA5}">
                      <a16:colId xmlns:a16="http://schemas.microsoft.com/office/drawing/2014/main" val="4249277375"/>
                    </a:ext>
                  </a:extLst>
                </a:gridCol>
                <a:gridCol w="3720911">
                  <a:extLst>
                    <a:ext uri="{9D8B030D-6E8A-4147-A177-3AD203B41FA5}">
                      <a16:colId xmlns:a16="http://schemas.microsoft.com/office/drawing/2014/main" val="2042228908"/>
                    </a:ext>
                  </a:extLst>
                </a:gridCol>
              </a:tblGrid>
              <a:tr h="414120">
                <a:tc>
                  <a:txBody>
                    <a:bodyPr/>
                    <a:lstStyle/>
                    <a:p>
                      <a:r>
                        <a:rPr lang="de-CH" sz="1800" dirty="0"/>
                        <a:t>Universal Robot UR5e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800" dirty="0" err="1"/>
                        <a:t>Robotiq</a:t>
                      </a:r>
                      <a:r>
                        <a:rPr lang="de-CH" sz="1800" dirty="0"/>
                        <a:t> Hand-E Greifer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800" dirty="0" err="1"/>
                        <a:t>Robotiq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Robotiq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EPick</a:t>
                      </a:r>
                      <a:endParaRPr lang="de-CH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86113"/>
                  </a:ext>
                </a:extLst>
              </a:tr>
              <a:tr h="4311268">
                <a:tc>
                  <a:txBody>
                    <a:bodyPr/>
                    <a:lstStyle/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endParaRPr lang="de-CH" dirty="0"/>
                    </a:p>
                    <a:p>
                      <a:pPr marL="285750" indent="-285750" defTabSz="457200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dirty="0"/>
                        <a:t>Reichweite 850mm</a:t>
                      </a:r>
                    </a:p>
                    <a:p>
                      <a:pPr marL="285750" indent="-285750" defTabSz="457200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dirty="0"/>
                        <a:t>Nutzlast 5 kg</a:t>
                      </a:r>
                    </a:p>
                    <a:p>
                      <a:pPr marL="285750" indent="-285750" defTabSz="457200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dirty="0"/>
                        <a:t>einfache intuitive Programmierung</a:t>
                      </a:r>
                    </a:p>
                    <a:p>
                      <a:pPr marL="285750" indent="-285750" defTabSz="457200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dirty="0"/>
                        <a:t>kollaborativer Roboter für MRK-Anwendungen</a:t>
                      </a:r>
                    </a:p>
                    <a:p>
                      <a:pPr marL="285750" indent="-285750" defTabSz="457200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dirty="0"/>
                        <a:t>Integrierter Kraft/Drehmoment Sensor (50N/10Nm)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Plug + Play mit Universal Robot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mm Hub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Greifkraft 20-185 n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Schliessgeschwindigkeit 20-150 mm/s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dirty="0"/>
                        <a:t>Nutzlast 4.7 kg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endParaRPr lang="de-CH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Plug + Play mit Universal Robot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Vakuumerzeuger integriert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Erweiterbar auf 2 oder 4 Saugnäpfe</a:t>
                      </a:r>
                      <a:endParaRPr lang="de-DE" sz="1400" dirty="0"/>
                    </a:p>
                    <a:p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06239"/>
                  </a:ext>
                </a:extLst>
              </a:tr>
            </a:tbl>
          </a:graphicData>
        </a:graphic>
      </p:graphicFrame>
      <p:pic>
        <p:nvPicPr>
          <p:cNvPr id="8" name="ur5e">
            <a:hlinkClick r:id="" action="ppaction://media"/>
            <a:extLst>
              <a:ext uri="{FF2B5EF4-FFF2-40B4-BE49-F238E27FC236}">
                <a16:creationId xmlns:a16="http://schemas.microsoft.com/office/drawing/2014/main" id="{FAC864AF-47B3-41A2-B631-AAD0F4F59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838" y="1867884"/>
            <a:ext cx="2204600" cy="2204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BC0757-CBC7-4D3A-9340-3A416DDA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604" y="1867745"/>
            <a:ext cx="1723642" cy="23006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42DCDDF-F340-4A13-B597-E8B2B45BE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4" b="93187" l="9220" r="93972">
                        <a14:foregroundMark x1="11348" y1="65055" x2="9574" y2="52308"/>
                        <a14:foregroundMark x1="9574" y1="52308" x2="28723" y2="18681"/>
                        <a14:foregroundMark x1="28723" y1="18681" x2="65957" y2="9890"/>
                        <a14:foregroundMark x1="65957" y1="9890" x2="82624" y2="23077"/>
                        <a14:foregroundMark x1="82624" y1="23077" x2="89716" y2="35385"/>
                        <a14:foregroundMark x1="89716" y1="35385" x2="89007" y2="61099"/>
                        <a14:foregroundMark x1="89007" y1="61099" x2="71631" y2="69451"/>
                        <a14:foregroundMark x1="71631" y1="69451" x2="34043" y2="74725"/>
                        <a14:foregroundMark x1="34043" y1="74725" x2="45035" y2="89890"/>
                        <a14:foregroundMark x1="45035" y1="89890" x2="52482" y2="93187"/>
                        <a14:foregroundMark x1="62057" y1="66374" x2="65603" y2="63516"/>
                        <a14:foregroundMark x1="28014" y1="7253" x2="58156" y2="7473"/>
                        <a14:foregroundMark x1="58156" y1="7473" x2="60638" y2="6374"/>
                        <a14:foregroundMark x1="71631" y1="16044" x2="79078" y2="22418"/>
                        <a14:foregroundMark x1="93972" y1="32527" x2="91135" y2="650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870" y="1867745"/>
            <a:ext cx="1493729" cy="241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1DD53F-D2F1-4127-941B-FDEAD3614D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Einführung</a:t>
            </a:r>
          </a:p>
          <a:p>
            <a:r>
              <a:rPr lang="de-DE" dirty="0"/>
              <a:t>Ablauf der Produktanalyse, Prozessplanung und Aufgabezuteilung an einem Beispiel</a:t>
            </a:r>
          </a:p>
          <a:p>
            <a:r>
              <a:rPr lang="de-DE" dirty="0"/>
              <a:t>Aufgabenstellung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E9C5EA-CBDF-4868-8CA4-1CD5F9A3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Umsetzung einer Mensch-Roboter Kooperation </a:t>
            </a:r>
          </a:p>
        </p:txBody>
      </p:sp>
    </p:spTree>
    <p:extLst>
      <p:ext uri="{BB962C8B-B14F-4D97-AF65-F5344CB8AC3E}">
        <p14:creationId xmlns:p14="http://schemas.microsoft.com/office/powerpoint/2010/main" val="395667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Aufgabenstellung: Planung und Umsetzung eines Montageprozesses in Mensch-Roboter Kooperation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0EAE908C-ED16-4D4E-A0B6-3BC575AAF6C6}"/>
              </a:ext>
            </a:extLst>
          </p:cNvPr>
          <p:cNvSpPr txBox="1">
            <a:spLocks/>
          </p:cNvSpPr>
          <p:nvPr/>
        </p:nvSpPr>
        <p:spPr>
          <a:xfrm>
            <a:off x="806450" y="1634219"/>
            <a:ext cx="11210290" cy="4664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lang="de-DE" sz="1650" kern="1200" baseline="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Ziel ist die Planung und Umsetzung einer Mensch Roboter Kooperation zur Montage des OST-Gadgets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Starten Sie mit einer Produktanalyse.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Basierend auf der Produktanalyse erstellen Sie eine lösungsneutrale Aufgabenbeschreibung.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Teilen Sie dann die Aufgaben nachvollziehbar und begründet zwischen Mensch und Roboter auf.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Erstellen Sie einen Prozessplan, aus dem die einzelnen Abläufe für Mensch und Roboter ersichtlich sind und einen Ablaufplan für ihr späteres Roboterprogramm (Flowchart).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Im Anschluss wählen Sie die benötigten Betriebsmittel aus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Programmieren Sie den Ablauf zunächst in der Simulationsumgebung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bertragen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Sie Ihr Programm auf den realen Roboter und implementieren Sie den </a:t>
            </a: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esamtprozess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Als guten Einblick de</a:t>
            </a: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industriellen Einsatzes von MRK können Sie sich auf der folgenden Website zahlreiche Anwendungsbeispiele verschiedener Branchen anschauen: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kumimoji="0" lang="de-DE" sz="1800" b="0" i="0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</a:t>
            </a:r>
            <a:r>
              <a:rPr kumimoji="0" lang="de-DE" sz="1800" b="0" i="0" u="sng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Universal Robots </a:t>
            </a:r>
            <a:r>
              <a:rPr kumimoji="0" lang="de-DE" sz="18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2D58">
                      <a:alpha val="40000"/>
                    </a:srgbClr>
                  </a:outerShdw>
                </a:effectLst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Anwendungsbeispiele</a:t>
            </a:r>
            <a:endParaRPr kumimoji="0" lang="de-DE" sz="18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2D58">
                    <a:alpha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274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Illusion Internet:</a:t>
            </a:r>
            <a:br>
              <a:rPr lang="de-DE" dirty="0"/>
            </a:br>
            <a:r>
              <a:rPr lang="de-DE" dirty="0"/>
              <a:t>So arbeiten Mensch und Roboter zusammen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pic>
        <p:nvPicPr>
          <p:cNvPr id="6" name="MRk Kaffee Ford">
            <a:hlinkClick r:id="" action="ppaction://media"/>
            <a:extLst>
              <a:ext uri="{FF2B5EF4-FFF2-40B4-BE49-F238E27FC236}">
                <a16:creationId xmlns:a16="http://schemas.microsoft.com/office/drawing/2014/main" id="{72F56E20-7411-4B9C-948B-4BBA55A90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8842" y="2598606"/>
            <a:ext cx="573024" cy="322326"/>
          </a:xfrm>
          <a:prstGeom prst="rect">
            <a:avLst/>
          </a:prstGeom>
        </p:spPr>
      </p:pic>
      <p:pic>
        <p:nvPicPr>
          <p:cNvPr id="8" name="MRK BMW Weißwurst">
            <a:hlinkClick r:id="" action="ppaction://media"/>
            <a:extLst>
              <a:ext uri="{FF2B5EF4-FFF2-40B4-BE49-F238E27FC236}">
                <a16:creationId xmlns:a16="http://schemas.microsoft.com/office/drawing/2014/main" id="{493F3023-A648-4706-98CF-2A30843F19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38842" y="4121449"/>
            <a:ext cx="512064" cy="288036"/>
          </a:xfrm>
          <a:prstGeom prst="rect">
            <a:avLst/>
          </a:prstGeom>
        </p:spPr>
      </p:pic>
      <p:pic>
        <p:nvPicPr>
          <p:cNvPr id="9" name="Manf. Like a Bosch">
            <a:hlinkClick r:id="" action="ppaction://media"/>
            <a:extLst>
              <a:ext uri="{FF2B5EF4-FFF2-40B4-BE49-F238E27FC236}">
                <a16:creationId xmlns:a16="http://schemas.microsoft.com/office/drawing/2014/main" id="{FFDAC8BB-7791-465D-A46F-03802EE632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41668" y="5513882"/>
            <a:ext cx="432816" cy="243459"/>
          </a:xfrm>
          <a:prstGeom prst="rect">
            <a:avLst/>
          </a:prstGeom>
        </p:spPr>
      </p:pic>
      <p:pic>
        <p:nvPicPr>
          <p:cNvPr id="10" name="Picture 2" descr="https://3druck.com/wp-content/uploads/2016/10/Hype-Cycle.png">
            <a:extLst>
              <a:ext uri="{FF2B5EF4-FFF2-40B4-BE49-F238E27FC236}">
                <a16:creationId xmlns:a16="http://schemas.microsoft.com/office/drawing/2014/main" id="{B0E7F07B-38E7-46AD-A87F-4F4F5237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" y="1480519"/>
            <a:ext cx="8059262" cy="518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Quelle">
            <a:extLst>
              <a:ext uri="{FF2B5EF4-FFF2-40B4-BE49-F238E27FC236}">
                <a16:creationId xmlns:a16="http://schemas.microsoft.com/office/drawing/2014/main" id="{EE404D5F-F05B-4D4B-8060-6B4231ABA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8841" y="5869019"/>
            <a:ext cx="7100888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anchor="b">
            <a:spAutoFit/>
          </a:bodyPr>
          <a:lstStyle/>
          <a:p>
            <a:r>
              <a:rPr lang="de-DE" sz="750" dirty="0"/>
              <a:t>Quelle: BMW, Bosch, Ford, Gartner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B44835-6238-485A-B58A-789BB2FA1000}"/>
              </a:ext>
            </a:extLst>
          </p:cNvPr>
          <p:cNvSpPr/>
          <p:nvPr/>
        </p:nvSpPr>
        <p:spPr>
          <a:xfrm>
            <a:off x="9741668" y="1385320"/>
            <a:ext cx="1715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Illusion Internet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70BF47A-34E7-4E80-820A-1456E14E3E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8842" y="1696362"/>
            <a:ext cx="2019854" cy="1232396"/>
          </a:xfrm>
          <a:prstGeom prst="rect">
            <a:avLst/>
          </a:prstGeom>
        </p:spPr>
      </p:pic>
      <p:pic>
        <p:nvPicPr>
          <p:cNvPr id="14" name="Grafik 13">
            <a:hlinkClick r:id="rId13" action="ppaction://hlinkfile"/>
            <a:extLst>
              <a:ext uri="{FF2B5EF4-FFF2-40B4-BE49-F238E27FC236}">
                <a16:creationId xmlns:a16="http://schemas.microsoft.com/office/drawing/2014/main" id="{E3A12803-D80A-4B6A-8C38-B3686D499E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7895" y="1696362"/>
            <a:ext cx="540801" cy="3127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8382E75-B42E-4836-A6A5-4BA4F886B1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8378"/>
          <a:stretch/>
        </p:blipFill>
        <p:spPr>
          <a:xfrm>
            <a:off x="9738842" y="4594238"/>
            <a:ext cx="2014440" cy="11708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9B6342E-FF66-49D3-85C4-A65428B71D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8842" y="3113511"/>
            <a:ext cx="2019854" cy="1295974"/>
          </a:xfrm>
          <a:prstGeom prst="rect">
            <a:avLst/>
          </a:prstGeom>
        </p:spPr>
      </p:pic>
      <p:pic>
        <p:nvPicPr>
          <p:cNvPr id="17" name="Grafik 16">
            <a:hlinkClick r:id="rId17" action="ppaction://hlinkfile"/>
            <a:extLst>
              <a:ext uri="{FF2B5EF4-FFF2-40B4-BE49-F238E27FC236}">
                <a16:creationId xmlns:a16="http://schemas.microsoft.com/office/drawing/2014/main" id="{4630093C-17DD-49FC-91E7-4F490B8B9E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8841" y="3115322"/>
            <a:ext cx="540801" cy="312752"/>
          </a:xfrm>
          <a:prstGeom prst="rect">
            <a:avLst/>
          </a:prstGeom>
        </p:spPr>
      </p:pic>
      <p:pic>
        <p:nvPicPr>
          <p:cNvPr id="18" name="Grafik 17">
            <a:hlinkClick r:id="rId17" action="ppaction://hlinkfile"/>
            <a:extLst>
              <a:ext uri="{FF2B5EF4-FFF2-40B4-BE49-F238E27FC236}">
                <a16:creationId xmlns:a16="http://schemas.microsoft.com/office/drawing/2014/main" id="{8FE4FEE1-5EAE-4232-AAF6-E7DF511B9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8842" y="4590939"/>
            <a:ext cx="540801" cy="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 mute="1" showWhenStopped="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1">
              <p:cMediaNode vol="80000" mute="1" showWhenStopped="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Menschliche Fähigkeiten im Vergleich zum Roboter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F4DBFF4-0D5E-4AF6-BBD1-04363C4E4955}"/>
              </a:ext>
            </a:extLst>
          </p:cNvPr>
          <p:cNvGrpSpPr/>
          <p:nvPr/>
        </p:nvGrpSpPr>
        <p:grpSpPr>
          <a:xfrm>
            <a:off x="713541" y="1405559"/>
            <a:ext cx="10332702" cy="4881203"/>
            <a:chOff x="-358202" y="816333"/>
            <a:chExt cx="11217249" cy="5299066"/>
          </a:xfrm>
        </p:grpSpPr>
        <p:sp>
          <p:nvSpPr>
            <p:cNvPr id="36" name="Quelle">
              <a:extLst>
                <a:ext uri="{FF2B5EF4-FFF2-40B4-BE49-F238E27FC236}">
                  <a16:creationId xmlns:a16="http://schemas.microsoft.com/office/drawing/2014/main" id="{1060DBEA-59DC-48CD-8CA5-A38DF6A8A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6396" y="5900805"/>
              <a:ext cx="2452651" cy="214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1079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45720" anchor="b" anchorCtr="0">
              <a:spAutoFit/>
            </a:bodyPr>
            <a:lstStyle/>
            <a:p>
              <a:pPr defTabSz="91440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rgbClr val="000000">
                      <a:lumMod val="100000"/>
                    </a:srgbClr>
                  </a:solidFill>
                  <a:latin typeface="+mj-lt"/>
                </a:rPr>
                <a:t>Quellen: </a:t>
              </a:r>
              <a:r>
                <a:rPr lang="de-DE" sz="800" dirty="0" err="1">
                  <a:solidFill>
                    <a:srgbClr val="000000">
                      <a:lumMod val="100000"/>
                    </a:srgbClr>
                  </a:solidFill>
                  <a:latin typeface="+mj-lt"/>
                </a:rPr>
                <a:t>ZeMA</a:t>
              </a:r>
              <a:r>
                <a:rPr lang="de-DE" sz="800" dirty="0">
                  <a:solidFill>
                    <a:srgbClr val="000000">
                      <a:lumMod val="100000"/>
                    </a:srgbClr>
                  </a:solidFill>
                  <a:latin typeface="+mj-lt"/>
                </a:rPr>
                <a:t>, </a:t>
              </a:r>
              <a:r>
                <a:rPr lang="de-DE" sz="800" dirty="0" err="1">
                  <a:solidFill>
                    <a:srgbClr val="000000">
                      <a:lumMod val="100000"/>
                    </a:srgbClr>
                  </a:solidFill>
                  <a:latin typeface="+mj-lt"/>
                </a:rPr>
                <a:t>Robotix</a:t>
              </a:r>
              <a:r>
                <a:rPr lang="de-DE" sz="800" dirty="0">
                  <a:solidFill>
                    <a:srgbClr val="000000">
                      <a:lumMod val="100000"/>
                    </a:srgbClr>
                  </a:solidFill>
                  <a:latin typeface="+mj-lt"/>
                </a:rPr>
                <a:t> Academy, Kuka</a:t>
              </a:r>
            </a:p>
          </p:txBody>
        </p:sp>
        <p:pic>
          <p:nvPicPr>
            <p:cNvPr id="37" name="Grafik 1" descr="image001">
              <a:extLst>
                <a:ext uri="{FF2B5EF4-FFF2-40B4-BE49-F238E27FC236}">
                  <a16:creationId xmlns:a16="http://schemas.microsoft.com/office/drawing/2014/main" id="{0477BEBF-CF79-4529-90B5-BB1D9665D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29" y="1373198"/>
              <a:ext cx="2732239" cy="384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DAA26057-CA9E-4D8B-BADF-78D25D42E9E7}"/>
                </a:ext>
              </a:extLst>
            </p:cNvPr>
            <p:cNvGrpSpPr/>
            <p:nvPr/>
          </p:nvGrpSpPr>
          <p:grpSpPr>
            <a:xfrm>
              <a:off x="3553054" y="1633760"/>
              <a:ext cx="2512860" cy="585258"/>
              <a:chOff x="1745872" y="2582978"/>
              <a:chExt cx="2512860" cy="585258"/>
            </a:xfrm>
          </p:grpSpPr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54C3E698-C060-4749-9C71-F07055F29B0D}"/>
                  </a:ext>
                </a:extLst>
              </p:cNvPr>
              <p:cNvSpPr txBox="1"/>
              <p:nvPr/>
            </p:nvSpPr>
            <p:spPr>
              <a:xfrm>
                <a:off x="1745872" y="2582978"/>
                <a:ext cx="1447293" cy="585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Rotations- und </a:t>
                </a:r>
              </a:p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Neigungsachse</a:t>
                </a:r>
              </a:p>
            </p:txBody>
          </p:sp>
          <p:cxnSp>
            <p:nvCxnSpPr>
              <p:cNvPr id="72" name="Gerade Verbindung mit Pfeil 71">
                <a:extLst>
                  <a:ext uri="{FF2B5EF4-FFF2-40B4-BE49-F238E27FC236}">
                    <a16:creationId xmlns:a16="http://schemas.microsoft.com/office/drawing/2014/main" id="{22CF8F15-C53B-4A27-AD80-A981EC5DE9D5}"/>
                  </a:ext>
                </a:extLst>
              </p:cNvPr>
              <p:cNvCxnSpPr>
                <a:stCxn id="71" idx="3"/>
              </p:cNvCxnSpPr>
              <p:nvPr/>
            </p:nvCxnSpPr>
            <p:spPr bwMode="auto">
              <a:xfrm>
                <a:off x="3193165" y="2875608"/>
                <a:ext cx="1065567" cy="44522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5955615F-7088-4A46-A1F5-E9D7C6450B4F}"/>
                </a:ext>
              </a:extLst>
            </p:cNvPr>
            <p:cNvGrpSpPr/>
            <p:nvPr/>
          </p:nvGrpSpPr>
          <p:grpSpPr>
            <a:xfrm>
              <a:off x="6965010" y="2290403"/>
              <a:ext cx="2244178" cy="351154"/>
              <a:chOff x="5157826" y="3304723"/>
              <a:chExt cx="2951385" cy="599685"/>
            </a:xfrm>
          </p:grpSpPr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99A65F62-80DF-4FD2-A455-D428F7FA0E0A}"/>
                  </a:ext>
                </a:extLst>
              </p:cNvPr>
              <p:cNvSpPr txBox="1"/>
              <p:nvPr/>
            </p:nvSpPr>
            <p:spPr>
              <a:xfrm>
                <a:off x="5833817" y="3304723"/>
                <a:ext cx="2275394" cy="599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dirty="0">
                    <a:solidFill>
                      <a:srgbClr val="000000"/>
                    </a:solidFill>
                    <a:latin typeface="+mj-lt"/>
                  </a:rPr>
                  <a:t>7-achsiger Roboter</a:t>
                </a:r>
                <a:endParaRPr lang="de-DE" sz="1200" kern="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70" name="Gerade Verbindung mit Pfeil 69">
                <a:extLst>
                  <a:ext uri="{FF2B5EF4-FFF2-40B4-BE49-F238E27FC236}">
                    <a16:creationId xmlns:a16="http://schemas.microsoft.com/office/drawing/2014/main" id="{4A1EBC66-A1FB-43DC-B9A7-CBE44087F92F}"/>
                  </a:ext>
                </a:extLst>
              </p:cNvPr>
              <p:cNvCxnSpPr/>
              <p:nvPr/>
            </p:nvCxnSpPr>
            <p:spPr bwMode="auto">
              <a:xfrm flipH="1" flipV="1">
                <a:off x="5157826" y="3466213"/>
                <a:ext cx="613690" cy="34570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D1CDB99D-862A-42CD-AE3D-5BF56E4B86A5}"/>
                </a:ext>
              </a:extLst>
            </p:cNvPr>
            <p:cNvGrpSpPr/>
            <p:nvPr/>
          </p:nvGrpSpPr>
          <p:grpSpPr>
            <a:xfrm>
              <a:off x="7190485" y="2647324"/>
              <a:ext cx="1912316" cy="1025198"/>
              <a:chOff x="5395274" y="3629114"/>
              <a:chExt cx="1912316" cy="1025198"/>
            </a:xfrm>
          </p:grpSpPr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B5D8F40-F529-48D5-92FB-46C41A9B01A7}"/>
                  </a:ext>
                </a:extLst>
              </p:cNvPr>
              <p:cNvSpPr txBox="1"/>
              <p:nvPr/>
            </p:nvSpPr>
            <p:spPr>
              <a:xfrm>
                <a:off x="5477848" y="4303158"/>
                <a:ext cx="1829742" cy="351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20</a:t>
                </a:r>
                <a:r>
                  <a:rPr lang="de-DE" sz="1200" dirty="0">
                    <a:solidFill>
                      <a:srgbClr val="000000"/>
                    </a:solidFill>
                    <a:latin typeface="+mj-lt"/>
                  </a:rPr>
                  <a:t>-achsiger Roboter</a:t>
                </a:r>
                <a:endParaRPr lang="de-DE" sz="1200" kern="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F480DFD2-D8EC-45FF-9973-775CCEAF1B94}"/>
                  </a:ext>
                </a:extLst>
              </p:cNvPr>
              <p:cNvSpPr/>
              <p:nvPr/>
            </p:nvSpPr>
            <p:spPr bwMode="auto">
              <a:xfrm>
                <a:off x="5395274" y="3629114"/>
                <a:ext cx="410961" cy="37354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600" kern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AC6925D7-47B7-4563-9351-50CD208CA7E4}"/>
                  </a:ext>
                </a:extLst>
              </p:cNvPr>
              <p:cNvCxnSpPr>
                <a:stCxn id="66" idx="0"/>
              </p:cNvCxnSpPr>
              <p:nvPr/>
            </p:nvCxnSpPr>
            <p:spPr bwMode="auto">
              <a:xfrm flipH="1" flipV="1">
                <a:off x="5766382" y="3949822"/>
                <a:ext cx="626336" cy="353336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5DCF717-94DC-45C3-BC36-D376AD0E827A}"/>
                </a:ext>
              </a:extLst>
            </p:cNvPr>
            <p:cNvSpPr txBox="1"/>
            <p:nvPr/>
          </p:nvSpPr>
          <p:spPr>
            <a:xfrm>
              <a:off x="3212680" y="2190681"/>
              <a:ext cx="1730167" cy="351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de-DE" sz="1200" dirty="0">
                  <a:solidFill>
                    <a:srgbClr val="000000"/>
                  </a:solidFill>
                  <a:latin typeface="+mj-lt"/>
                </a:rPr>
                <a:t>7-achsiger Roboter</a:t>
              </a:r>
              <a:endParaRPr lang="de-DE" sz="1200" kern="0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BEB7A356-BCAD-4A5F-BBF5-A2F703AF5CA4}"/>
                </a:ext>
              </a:extLst>
            </p:cNvPr>
            <p:cNvCxnSpPr/>
            <p:nvPr/>
          </p:nvCxnSpPr>
          <p:spPr bwMode="auto">
            <a:xfrm>
              <a:off x="4845029" y="2330889"/>
              <a:ext cx="610889" cy="69514"/>
            </a:xfrm>
            <a:prstGeom prst="straightConnector1">
              <a:avLst/>
            </a:prstGeom>
            <a:solidFill>
              <a:srgbClr val="B3D3E9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31FCD87A-3733-4C11-BAE9-F58610E00A37}"/>
                </a:ext>
              </a:extLst>
            </p:cNvPr>
            <p:cNvGrpSpPr/>
            <p:nvPr/>
          </p:nvGrpSpPr>
          <p:grpSpPr>
            <a:xfrm>
              <a:off x="3317781" y="2509632"/>
              <a:ext cx="1898409" cy="1111491"/>
              <a:chOff x="1510599" y="3458850"/>
              <a:chExt cx="1898409" cy="1111491"/>
            </a:xfrm>
          </p:grpSpPr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8016FBAF-52A0-42AA-86F1-40F6B1BFAD76}"/>
                  </a:ext>
                </a:extLst>
              </p:cNvPr>
              <p:cNvSpPr txBox="1"/>
              <p:nvPr/>
            </p:nvSpPr>
            <p:spPr>
              <a:xfrm>
                <a:off x="1510599" y="4219187"/>
                <a:ext cx="1829742" cy="351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20</a:t>
                </a:r>
                <a:r>
                  <a:rPr lang="de-DE" sz="1200" dirty="0">
                    <a:solidFill>
                      <a:srgbClr val="000000"/>
                    </a:solidFill>
                    <a:latin typeface="+mj-lt"/>
                  </a:rPr>
                  <a:t>-achsiger Roboter</a:t>
                </a:r>
                <a:endParaRPr lang="de-DE" sz="1200" kern="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CDB9BD9-2540-4F4E-B041-AA09B2DF58C7}"/>
                  </a:ext>
                </a:extLst>
              </p:cNvPr>
              <p:cNvSpPr/>
              <p:nvPr/>
            </p:nvSpPr>
            <p:spPr bwMode="auto">
              <a:xfrm>
                <a:off x="2998047" y="3458850"/>
                <a:ext cx="410961" cy="34052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600" kern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65" name="Gerade Verbindung mit Pfeil 64">
                <a:extLst>
                  <a:ext uri="{FF2B5EF4-FFF2-40B4-BE49-F238E27FC236}">
                    <a16:creationId xmlns:a16="http://schemas.microsoft.com/office/drawing/2014/main" id="{A40359CD-7791-4ADB-9AB4-2CAEB785129A}"/>
                  </a:ext>
                </a:extLst>
              </p:cNvPr>
              <p:cNvCxnSpPr>
                <a:stCxn id="63" idx="0"/>
                <a:endCxn id="64" idx="3"/>
              </p:cNvCxnSpPr>
              <p:nvPr/>
            </p:nvCxnSpPr>
            <p:spPr bwMode="auto">
              <a:xfrm flipV="1">
                <a:off x="2425470" y="3749508"/>
                <a:ext cx="632760" cy="469679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A241C8E0-8E04-4846-B7A0-07AE1FE017EA}"/>
                </a:ext>
              </a:extLst>
            </p:cNvPr>
            <p:cNvGrpSpPr/>
            <p:nvPr/>
          </p:nvGrpSpPr>
          <p:grpSpPr>
            <a:xfrm>
              <a:off x="3702576" y="3144224"/>
              <a:ext cx="2135800" cy="1404027"/>
              <a:chOff x="1895394" y="4093442"/>
              <a:chExt cx="2135800" cy="1404027"/>
            </a:xfrm>
          </p:grpSpPr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18F04015-19F5-4F0C-B9AD-195238AD066C}"/>
                  </a:ext>
                </a:extLst>
              </p:cNvPr>
              <p:cNvSpPr txBox="1"/>
              <p:nvPr/>
            </p:nvSpPr>
            <p:spPr>
              <a:xfrm>
                <a:off x="1895394" y="4678108"/>
                <a:ext cx="1881878" cy="819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Rotationsachse zur Arbeitsraum Erweiterung</a:t>
                </a:r>
              </a:p>
            </p:txBody>
          </p:sp>
          <p:cxnSp>
            <p:nvCxnSpPr>
              <p:cNvPr id="62" name="Gerade Verbindung mit Pfeil 61">
                <a:extLst>
                  <a:ext uri="{FF2B5EF4-FFF2-40B4-BE49-F238E27FC236}">
                    <a16:creationId xmlns:a16="http://schemas.microsoft.com/office/drawing/2014/main" id="{2AB36AAD-27F1-4D1B-A21B-9592A378DC45}"/>
                  </a:ext>
                </a:extLst>
              </p:cNvPr>
              <p:cNvCxnSpPr>
                <a:stCxn id="61" idx="0"/>
              </p:cNvCxnSpPr>
              <p:nvPr/>
            </p:nvCxnSpPr>
            <p:spPr bwMode="auto">
              <a:xfrm flipV="1">
                <a:off x="2836333" y="4093442"/>
                <a:ext cx="1194861" cy="584665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9AA08B6-813B-447B-861A-44F79DF25CC3}"/>
                </a:ext>
              </a:extLst>
            </p:cNvPr>
            <p:cNvGrpSpPr/>
            <p:nvPr/>
          </p:nvGrpSpPr>
          <p:grpSpPr>
            <a:xfrm>
              <a:off x="5611431" y="3827970"/>
              <a:ext cx="3953840" cy="1470970"/>
              <a:chOff x="3804249" y="4777188"/>
              <a:chExt cx="3953840" cy="1470970"/>
            </a:xfrm>
          </p:grpSpPr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AD02BA6C-3326-4E18-9144-2B0735489D6C}"/>
                  </a:ext>
                </a:extLst>
              </p:cNvPr>
              <p:cNvSpPr txBox="1"/>
              <p:nvPr/>
            </p:nvSpPr>
            <p:spPr>
              <a:xfrm>
                <a:off x="5600754" y="5032422"/>
                <a:ext cx="2157335" cy="819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 err="1">
                    <a:solidFill>
                      <a:srgbClr val="000000"/>
                    </a:solidFill>
                    <a:latin typeface="+mj-lt"/>
                  </a:rPr>
                  <a:t>Omnidirektionale</a:t>
                </a: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, Höhenanpassungsfähige Bewegungsplattform</a:t>
                </a:r>
              </a:p>
            </p:txBody>
          </p:sp>
          <p:cxnSp>
            <p:nvCxnSpPr>
              <p:cNvPr id="59" name="Gerade Verbindung mit Pfeil 58">
                <a:extLst>
                  <a:ext uri="{FF2B5EF4-FFF2-40B4-BE49-F238E27FC236}">
                    <a16:creationId xmlns:a16="http://schemas.microsoft.com/office/drawing/2014/main" id="{83597ACC-25A4-4E18-B4F4-129B3A900A38}"/>
                  </a:ext>
                </a:extLst>
              </p:cNvPr>
              <p:cNvCxnSpPr>
                <a:stCxn id="58" idx="1"/>
              </p:cNvCxnSpPr>
              <p:nvPr/>
            </p:nvCxnSpPr>
            <p:spPr bwMode="auto">
              <a:xfrm flipH="1" flipV="1">
                <a:off x="5052193" y="5378434"/>
                <a:ext cx="548561" cy="63669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1D60C759-FE41-4DD8-9954-CFA3C405BB97}"/>
                  </a:ext>
                </a:extLst>
              </p:cNvPr>
              <p:cNvSpPr/>
              <p:nvPr/>
            </p:nvSpPr>
            <p:spPr bwMode="auto">
              <a:xfrm>
                <a:off x="3804249" y="4777188"/>
                <a:ext cx="1208143" cy="147097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600" kern="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E687E1E5-6601-4FEA-A2ED-DD05D890C2B5}"/>
                </a:ext>
              </a:extLst>
            </p:cNvPr>
            <p:cNvGrpSpPr/>
            <p:nvPr/>
          </p:nvGrpSpPr>
          <p:grpSpPr>
            <a:xfrm>
              <a:off x="3771116" y="816333"/>
              <a:ext cx="2703412" cy="1224247"/>
              <a:chOff x="1963934" y="1765551"/>
              <a:chExt cx="2703412" cy="1224247"/>
            </a:xfrm>
          </p:grpSpPr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83DBD60E-5F19-4B1C-B1ED-EDF262D7BDBD}"/>
                  </a:ext>
                </a:extLst>
              </p:cNvPr>
              <p:cNvSpPr txBox="1"/>
              <p:nvPr/>
            </p:nvSpPr>
            <p:spPr>
              <a:xfrm>
                <a:off x="1963934" y="1765551"/>
                <a:ext cx="1611897" cy="585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3D-Vision System</a:t>
                </a:r>
                <a:b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</a:b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in Echtzeit</a:t>
                </a:r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8CCE18D9-ACBB-436B-89EC-69CF8D5091DB}"/>
                  </a:ext>
                </a:extLst>
              </p:cNvPr>
              <p:cNvSpPr/>
              <p:nvPr/>
            </p:nvSpPr>
            <p:spPr bwMode="auto">
              <a:xfrm>
                <a:off x="4256385" y="2855871"/>
                <a:ext cx="410961" cy="13392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600" kern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57DD8B02-3B54-4569-A4E9-B57846CA1117}"/>
                  </a:ext>
                </a:extLst>
              </p:cNvPr>
              <p:cNvCxnSpPr/>
              <p:nvPr/>
            </p:nvCxnSpPr>
            <p:spPr bwMode="auto">
              <a:xfrm>
                <a:off x="3458252" y="2283833"/>
                <a:ext cx="763744" cy="639001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8984000-C25A-4A60-AA6C-6B042776A9D2}"/>
                </a:ext>
              </a:extLst>
            </p:cNvPr>
            <p:cNvSpPr txBox="1"/>
            <p:nvPr/>
          </p:nvSpPr>
          <p:spPr>
            <a:xfrm>
              <a:off x="246850" y="1921074"/>
              <a:ext cx="2489457" cy="429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de-DE" sz="1600" b="1" dirty="0">
                  <a:solidFill>
                    <a:srgbClr val="000000"/>
                  </a:solidFill>
                  <a:latin typeface="+mj-lt"/>
                </a:rPr>
                <a:t>6/7 achsiger Roboter</a:t>
              </a: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435B50A-C11B-4A92-BE88-A24DCF227F43}"/>
                </a:ext>
              </a:extLst>
            </p:cNvPr>
            <p:cNvSpPr/>
            <p:nvPr/>
          </p:nvSpPr>
          <p:spPr>
            <a:xfrm>
              <a:off x="2135023" y="2548880"/>
              <a:ext cx="947385" cy="1833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de-DE" sz="8800" dirty="0">
                  <a:solidFill>
                    <a:srgbClr val="DC0000"/>
                  </a:solidFill>
                  <a:latin typeface="+mj-lt"/>
                </a:rPr>
                <a:t>≠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A5FFA66E-619E-41B5-88F2-7172AF34B9F7}"/>
                </a:ext>
              </a:extLst>
            </p:cNvPr>
            <p:cNvGrpSpPr/>
            <p:nvPr/>
          </p:nvGrpSpPr>
          <p:grpSpPr>
            <a:xfrm>
              <a:off x="6063567" y="1021129"/>
              <a:ext cx="3501704" cy="1521669"/>
              <a:chOff x="4943872" y="2091566"/>
              <a:chExt cx="5173400" cy="1521669"/>
            </a:xfrm>
          </p:grpSpPr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0640035E-B928-416A-A62E-ECF895C7CCFF}"/>
                  </a:ext>
                </a:extLst>
              </p:cNvPr>
              <p:cNvSpPr/>
              <p:nvPr/>
            </p:nvSpPr>
            <p:spPr bwMode="auto">
              <a:xfrm>
                <a:off x="4943872" y="2698355"/>
                <a:ext cx="410961" cy="23277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600" kern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452DA6E9-95FA-4610-ACAF-B48FEB24EEC1}"/>
                  </a:ext>
                </a:extLst>
              </p:cNvPr>
              <p:cNvSpPr txBox="1"/>
              <p:nvPr/>
            </p:nvSpPr>
            <p:spPr>
              <a:xfrm>
                <a:off x="5886500" y="2091566"/>
                <a:ext cx="4230772" cy="1521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975" indent="-180975" defTabSz="914400">
                  <a:buFont typeface="Arial" panose="020B0604020202020204" pitchFamily="34" charset="0"/>
                  <a:buChar char="•"/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Kollisionsfreie Bahnplanung in Echtzeit für alle Achsen</a:t>
                </a:r>
              </a:p>
              <a:p>
                <a:pPr marL="180975" indent="-180975" defTabSz="914400">
                  <a:buFont typeface="Arial" panose="020B0604020202020204" pitchFamily="34" charset="0"/>
                  <a:buChar char="•"/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Automatisierte Fehlerkorrektur</a:t>
                </a:r>
              </a:p>
              <a:p>
                <a:pPr marL="180975" indent="-180975" defTabSz="914400">
                  <a:buFont typeface="Arial" panose="020B0604020202020204" pitchFamily="34" charset="0"/>
                  <a:buChar char="•"/>
                  <a:defRPr/>
                </a:pPr>
                <a:r>
                  <a:rPr lang="de-DE" sz="1200" kern="0" dirty="0">
                    <a:solidFill>
                      <a:srgbClr val="000000"/>
                    </a:solidFill>
                    <a:latin typeface="+mj-lt"/>
                  </a:rPr>
                  <a:t>Lern- und Anpassungsfähig</a:t>
                </a:r>
              </a:p>
              <a:p>
                <a:pPr defTabSz="914400">
                  <a:defRPr/>
                </a:pPr>
                <a:endParaRPr lang="de-DE" sz="1200" kern="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B4F0F80F-4919-49DE-8704-EF0A270EB3FF}"/>
                  </a:ext>
                </a:extLst>
              </p:cNvPr>
              <p:cNvCxnSpPr>
                <a:stCxn id="53" idx="1"/>
              </p:cNvCxnSpPr>
              <p:nvPr/>
            </p:nvCxnSpPr>
            <p:spPr bwMode="auto">
              <a:xfrm flipH="1" flipV="1">
                <a:off x="5468373" y="2809684"/>
                <a:ext cx="418127" cy="42717"/>
              </a:xfrm>
              <a:prstGeom prst="straightConnector1">
                <a:avLst/>
              </a:prstGeom>
              <a:solidFill>
                <a:srgbClr val="B3D3E9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8061C48-D28D-4B84-BEEA-390510D0B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430" y="2405211"/>
              <a:ext cx="2168651" cy="2121392"/>
            </a:xfrm>
            <a:prstGeom prst="rect">
              <a:avLst/>
            </a:prstGeom>
          </p:spPr>
        </p:pic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6D5C497-B75F-4721-AEEA-510754708B6F}"/>
                </a:ext>
              </a:extLst>
            </p:cNvPr>
            <p:cNvSpPr/>
            <p:nvPr/>
          </p:nvSpPr>
          <p:spPr bwMode="auto">
            <a:xfrm>
              <a:off x="-358202" y="5475269"/>
              <a:ext cx="10620819" cy="390172"/>
            </a:xfrm>
            <a:prstGeom prst="rect">
              <a:avLst/>
            </a:prstGeom>
            <a:noFill/>
            <a:ln w="21590" cap="flat" cmpd="sng" algn="ctr">
              <a:solidFill>
                <a:srgbClr val="006DB6">
                  <a:lumMod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2000" tIns="45720" rIns="7200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+mj-lt"/>
                </a:rPr>
                <a:t>Nur weil eine Tätigkeit für Menschen einfach ist, heißt das nicht, dass sie auch leicht automatisierbar 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41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Aufgabenstellung: Planung und Umsetzung eines Montageprozesses in Mensch-Roboter Kooperation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0EAE908C-ED16-4D4E-A0B6-3BC575AAF6C6}"/>
              </a:ext>
            </a:extLst>
          </p:cNvPr>
          <p:cNvSpPr txBox="1">
            <a:spLocks/>
          </p:cNvSpPr>
          <p:nvPr/>
        </p:nvSpPr>
        <p:spPr>
          <a:xfrm>
            <a:off x="806450" y="1634219"/>
            <a:ext cx="11210290" cy="4664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lang="de-DE" sz="1650" kern="1200" baseline="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0" indent="-25650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650" kern="1200" baseline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Ziel ist die Planung und Umsetzung einer Mensch Roboter Kooperation zur Montage des OST-Gadgets</a:t>
            </a: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Hierzu sind </a:t>
            </a:r>
            <a:r>
              <a:rPr lang="de-DE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einzelne Arbeitsaufträge </a:t>
            </a: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durchzuführen: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Analyse des zu produzierenden Produktes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Planung des Montageprozesses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Aufteilung der Aufgaben auf Mensch und Roboter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Erstellung eines Ablaufplans für den Roboter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lang="de-DE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Programmierung des Roboters offline, dann Übertragung auf realen Roboter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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504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1DD53F-D2F1-4127-941B-FDEAD3614D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Einführung</a:t>
            </a:r>
          </a:p>
          <a:p>
            <a:r>
              <a:rPr lang="de-DE" b="1" dirty="0"/>
              <a:t>Ablauf der Produktanalyse, Prozessplanung und Aufgabezuteilung an einem Beispiel</a:t>
            </a:r>
          </a:p>
          <a:p>
            <a:r>
              <a:rPr lang="de-DE" dirty="0"/>
              <a:t>Aufgabenstellung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E9C5EA-CBDF-4868-8CA4-1CD5F9A3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Umsetzung einer Mensch-Roboter Kooperation </a:t>
            </a:r>
          </a:p>
        </p:txBody>
      </p:sp>
    </p:spTree>
    <p:extLst>
      <p:ext uri="{BB962C8B-B14F-4D97-AF65-F5344CB8AC3E}">
        <p14:creationId xmlns:p14="http://schemas.microsoft.com/office/powerpoint/2010/main" val="265768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Status Quo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63" y="6115023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5A5BC0B-168F-4E5C-AAF6-9EDC44D9FFFC}"/>
              </a:ext>
            </a:extLst>
          </p:cNvPr>
          <p:cNvGrpSpPr/>
          <p:nvPr/>
        </p:nvGrpSpPr>
        <p:grpSpPr>
          <a:xfrm>
            <a:off x="1020899" y="1545881"/>
            <a:ext cx="9024201" cy="4798159"/>
            <a:chOff x="460630" y="836910"/>
            <a:chExt cx="7128274" cy="3790097"/>
          </a:xfrm>
        </p:grpSpPr>
        <p:graphicFrame>
          <p:nvGraphicFramePr>
            <p:cNvPr id="34" name="Diagramm 33">
              <a:extLst>
                <a:ext uri="{FF2B5EF4-FFF2-40B4-BE49-F238E27FC236}">
                  <a16:creationId xmlns:a16="http://schemas.microsoft.com/office/drawing/2014/main" id="{2166D3FA-2272-40F6-9875-37ADC656721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59769546"/>
                </p:ext>
              </p:extLst>
            </p:nvPr>
          </p:nvGraphicFramePr>
          <p:xfrm>
            <a:off x="691109" y="3233715"/>
            <a:ext cx="6871730" cy="11949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35" name="Gerade Verbindung 127">
              <a:extLst>
                <a:ext uri="{FF2B5EF4-FFF2-40B4-BE49-F238E27FC236}">
                  <a16:creationId xmlns:a16="http://schemas.microsoft.com/office/drawing/2014/main" id="{791C87B3-A9F1-48FC-BB6A-F02DFFC19C22}"/>
                </a:ext>
              </a:extLst>
            </p:cNvPr>
            <p:cNvCxnSpPr/>
            <p:nvPr/>
          </p:nvCxnSpPr>
          <p:spPr bwMode="auto">
            <a:xfrm flipV="1">
              <a:off x="2915183" y="849415"/>
              <a:ext cx="0" cy="3456000"/>
            </a:xfrm>
            <a:prstGeom prst="line">
              <a:avLst/>
            </a:prstGeom>
            <a:solidFill>
              <a:srgbClr val="DDDDDD"/>
            </a:solidFill>
            <a:ln w="38100" cap="flat" cmpd="sng" algn="ctr">
              <a:solidFill>
                <a:srgbClr val="002D5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129">
              <a:extLst>
                <a:ext uri="{FF2B5EF4-FFF2-40B4-BE49-F238E27FC236}">
                  <a16:creationId xmlns:a16="http://schemas.microsoft.com/office/drawing/2014/main" id="{97FA537C-FB25-4EB5-8F36-030673C9BC49}"/>
                </a:ext>
              </a:extLst>
            </p:cNvPr>
            <p:cNvCxnSpPr/>
            <p:nvPr/>
          </p:nvCxnSpPr>
          <p:spPr bwMode="auto">
            <a:xfrm flipV="1">
              <a:off x="6666602" y="849415"/>
              <a:ext cx="0" cy="3456000"/>
            </a:xfrm>
            <a:prstGeom prst="line">
              <a:avLst/>
            </a:prstGeom>
            <a:solidFill>
              <a:srgbClr val="DDDDDD"/>
            </a:solidFill>
            <a:ln w="38100" cap="flat" cmpd="sng" algn="ctr">
              <a:solidFill>
                <a:srgbClr val="002D5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23CF3CCE-28FD-4003-BE1B-E6ABEE69BAA1}"/>
                </a:ext>
              </a:extLst>
            </p:cNvPr>
            <p:cNvSpPr/>
            <p:nvPr/>
          </p:nvSpPr>
          <p:spPr bwMode="auto">
            <a:xfrm>
              <a:off x="1235972" y="2907147"/>
              <a:ext cx="6172200" cy="405000"/>
            </a:xfrm>
            <a:prstGeom prst="rect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2D58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32D4D31-8652-448F-93B9-F52BCC7DFABD}"/>
                </a:ext>
              </a:extLst>
            </p:cNvPr>
            <p:cNvGrpSpPr/>
            <p:nvPr/>
          </p:nvGrpSpPr>
          <p:grpSpPr>
            <a:xfrm>
              <a:off x="3111994" y="836910"/>
              <a:ext cx="3213267" cy="1390982"/>
              <a:chOff x="1908042" y="1133651"/>
              <a:chExt cx="3114554" cy="1368803"/>
            </a:xfrm>
          </p:grpSpPr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5D2FF40A-7B5D-4317-84AE-38C929FD4D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76" t="6976" r="32937" b="5315"/>
              <a:stretch/>
            </p:blipFill>
            <p:spPr>
              <a:xfrm>
                <a:off x="3880358" y="1133651"/>
                <a:ext cx="1142238" cy="1368803"/>
              </a:xfrm>
              <a:prstGeom prst="rect">
                <a:avLst/>
              </a:prstGeom>
            </p:spPr>
          </p:pic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F19039AA-E117-47C3-B09C-5225A7427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795" t="2620" r="27287" b="29785"/>
              <a:stretch/>
            </p:blipFill>
            <p:spPr>
              <a:xfrm>
                <a:off x="1908042" y="1133651"/>
                <a:ext cx="1978712" cy="1368803"/>
              </a:xfrm>
              <a:prstGeom prst="rect">
                <a:avLst/>
              </a:prstGeom>
            </p:spPr>
          </p:pic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84875376-22EA-4569-8837-CC1841E8205F}"/>
                </a:ext>
              </a:extLst>
            </p:cNvPr>
            <p:cNvGrpSpPr/>
            <p:nvPr/>
          </p:nvGrpSpPr>
          <p:grpSpPr>
            <a:xfrm>
              <a:off x="1417652" y="4364235"/>
              <a:ext cx="4961376" cy="262772"/>
              <a:chOff x="5125269" y="5305341"/>
              <a:chExt cx="7560108" cy="194775"/>
            </a:xfrm>
          </p:grpSpPr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0467791C-34AA-468D-8EA4-BDB4726F268A}"/>
                  </a:ext>
                </a:extLst>
              </p:cNvPr>
              <p:cNvSpPr/>
              <p:nvPr/>
            </p:nvSpPr>
            <p:spPr>
              <a:xfrm>
                <a:off x="5125269" y="5305341"/>
                <a:ext cx="7560108" cy="194775"/>
              </a:xfrm>
              <a:prstGeom prst="rect">
                <a:avLst/>
              </a:prstGeom>
              <a:noFill/>
              <a:ln w="25400" cap="flat" cmpd="sng" algn="ctr">
                <a:solidFill>
                  <a:srgbClr val="002D58"/>
                </a:solidFill>
                <a:prstDash val="solid"/>
              </a:ln>
              <a:effectLst/>
            </p:spPr>
            <p:txBody>
              <a:bodyPr lIns="378000" tIns="27000" rIns="27000" bIns="27000" rtlCol="0" anchor="ctr"/>
              <a:lstStyle/>
              <a:p>
                <a:pPr marL="0" marR="0" lvl="0" indent="0" defTabSz="4572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</a:rPr>
                  <a:t>      Ergonomisch bedenklich (75%)                 Ergonomisch unbedenklich (25%)</a:t>
                </a:r>
                <a:endParaRPr kumimoji="0" lang="de-DE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7AF2B34A-CA62-4D43-9A3D-7C540DF0E17C}"/>
                  </a:ext>
                </a:extLst>
              </p:cNvPr>
              <p:cNvSpPr/>
              <p:nvPr/>
            </p:nvSpPr>
            <p:spPr>
              <a:xfrm>
                <a:off x="5208355" y="5335732"/>
                <a:ext cx="378583" cy="140093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A5FE854D-4AA0-4FCE-9250-F4AA4B6F9664}"/>
                  </a:ext>
                </a:extLst>
              </p:cNvPr>
              <p:cNvSpPr/>
              <p:nvPr/>
            </p:nvSpPr>
            <p:spPr>
              <a:xfrm>
                <a:off x="8757574" y="5335732"/>
                <a:ext cx="378583" cy="140093"/>
              </a:xfrm>
              <a:prstGeom prst="rect">
                <a:avLst/>
              </a:prstGeom>
              <a:solidFill>
                <a:srgbClr val="00AADC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4342D022-C422-4D1E-8EEE-038D388E4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5" t="6906" r="20972" b="6922"/>
            <a:stretch/>
          </p:blipFill>
          <p:spPr>
            <a:xfrm>
              <a:off x="3211965" y="2256541"/>
              <a:ext cx="449764" cy="661533"/>
            </a:xfrm>
            <a:prstGeom prst="rect">
              <a:avLst/>
            </a:prstGeom>
          </p:spPr>
        </p:pic>
        <p:sp>
          <p:nvSpPr>
            <p:cNvPr id="46" name="Eingekerbter Richtungspfeil 101">
              <a:extLst>
                <a:ext uri="{FF2B5EF4-FFF2-40B4-BE49-F238E27FC236}">
                  <a16:creationId xmlns:a16="http://schemas.microsoft.com/office/drawing/2014/main" id="{7EDA6E97-0A36-4E00-8DE8-E29137987CC3}"/>
                </a:ext>
              </a:extLst>
            </p:cNvPr>
            <p:cNvSpPr/>
            <p:nvPr/>
          </p:nvSpPr>
          <p:spPr bwMode="auto">
            <a:xfrm>
              <a:off x="2896846" y="2907147"/>
              <a:ext cx="1080000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429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 err="1">
                  <a:solidFill>
                    <a:prstClr val="white"/>
                  </a:solidFill>
                </a:rPr>
                <a:t>Vorfügen</a:t>
              </a:r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47" name="Richtungspfeil 102">
              <a:extLst>
                <a:ext uri="{FF2B5EF4-FFF2-40B4-BE49-F238E27FC236}">
                  <a16:creationId xmlns:a16="http://schemas.microsoft.com/office/drawing/2014/main" id="{7D4B45CF-BD65-40C8-99BF-0E35EFC3C648}"/>
                </a:ext>
              </a:extLst>
            </p:cNvPr>
            <p:cNvSpPr/>
            <p:nvPr/>
          </p:nvSpPr>
          <p:spPr bwMode="auto">
            <a:xfrm>
              <a:off x="1302142" y="2907147"/>
              <a:ext cx="945000" cy="405000"/>
            </a:xfrm>
            <a:prstGeom prst="homePlate">
              <a:avLst>
                <a:gd name="adj" fmla="val 63433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prstClr val="white"/>
                  </a:solidFill>
                </a:rPr>
                <a:t>Entnehmen</a:t>
              </a:r>
            </a:p>
          </p:txBody>
        </p:sp>
        <p:sp>
          <p:nvSpPr>
            <p:cNvPr id="48" name="Eingekerbter Richtungspfeil 103">
              <a:extLst>
                <a:ext uri="{FF2B5EF4-FFF2-40B4-BE49-F238E27FC236}">
                  <a16:creationId xmlns:a16="http://schemas.microsoft.com/office/drawing/2014/main" id="{D60CE3FE-68F3-4B82-BFF3-C5D962AD7EC6}"/>
                </a:ext>
              </a:extLst>
            </p:cNvPr>
            <p:cNvSpPr/>
            <p:nvPr/>
          </p:nvSpPr>
          <p:spPr bwMode="auto">
            <a:xfrm>
              <a:off x="2031994" y="2907147"/>
              <a:ext cx="1080000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429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prstClr val="white"/>
                  </a:solidFill>
                </a:rPr>
                <a:t>Zuführen</a:t>
              </a:r>
            </a:p>
          </p:txBody>
        </p:sp>
        <p:sp>
          <p:nvSpPr>
            <p:cNvPr id="49" name="Eingekerbter Richtungspfeil 104">
              <a:extLst>
                <a:ext uri="{FF2B5EF4-FFF2-40B4-BE49-F238E27FC236}">
                  <a16:creationId xmlns:a16="http://schemas.microsoft.com/office/drawing/2014/main" id="{885063C0-422D-46C6-B25B-D976A33DB3AC}"/>
                </a:ext>
              </a:extLst>
            </p:cNvPr>
            <p:cNvSpPr/>
            <p:nvPr/>
          </p:nvSpPr>
          <p:spPr bwMode="auto">
            <a:xfrm>
              <a:off x="3761698" y="2907147"/>
              <a:ext cx="1180316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429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prstClr val="white"/>
                  </a:solidFill>
                </a:rPr>
                <a:t>Ausrichten</a:t>
              </a:r>
            </a:p>
          </p:txBody>
        </p:sp>
        <p:sp>
          <p:nvSpPr>
            <p:cNvPr id="50" name="Eingekerbter Richtungspfeil 105">
              <a:extLst>
                <a:ext uri="{FF2B5EF4-FFF2-40B4-BE49-F238E27FC236}">
                  <a16:creationId xmlns:a16="http://schemas.microsoft.com/office/drawing/2014/main" id="{57000A64-8609-454D-8311-8C5967BC1E6F}"/>
                </a:ext>
              </a:extLst>
            </p:cNvPr>
            <p:cNvSpPr/>
            <p:nvPr/>
          </p:nvSpPr>
          <p:spPr bwMode="auto">
            <a:xfrm>
              <a:off x="4726865" y="2907147"/>
              <a:ext cx="1080000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429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prstClr val="white"/>
                  </a:solidFill>
                </a:rPr>
                <a:t>Fixieren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BDE3BA9F-AC10-4867-A164-72A7A1F3A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1" t="3511" r="26559" b="2951"/>
            <a:stretch/>
          </p:blipFill>
          <p:spPr>
            <a:xfrm>
              <a:off x="2403651" y="2258169"/>
              <a:ext cx="336686" cy="652913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7925BB76-9BA6-4E04-B880-296B231E7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5" t="6906" r="20972" b="6922"/>
            <a:stretch/>
          </p:blipFill>
          <p:spPr>
            <a:xfrm>
              <a:off x="4126974" y="2252851"/>
              <a:ext cx="449764" cy="661533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C7807455-BC71-4EE1-8C72-675BBCA3E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5" t="6906" r="20972" b="6922"/>
            <a:stretch/>
          </p:blipFill>
          <p:spPr>
            <a:xfrm>
              <a:off x="5041984" y="2252842"/>
              <a:ext cx="449764" cy="661533"/>
            </a:xfrm>
            <a:prstGeom prst="rect">
              <a:avLst/>
            </a:prstGeom>
          </p:spPr>
        </p:pic>
        <p:sp>
          <p:nvSpPr>
            <p:cNvPr id="54" name="Eingekerbter Richtungspfeil 109">
              <a:extLst>
                <a:ext uri="{FF2B5EF4-FFF2-40B4-BE49-F238E27FC236}">
                  <a16:creationId xmlns:a16="http://schemas.microsoft.com/office/drawing/2014/main" id="{D633B3B1-5368-4F0D-9A45-AC719B2FEBE0}"/>
                </a:ext>
              </a:extLst>
            </p:cNvPr>
            <p:cNvSpPr/>
            <p:nvPr/>
          </p:nvSpPr>
          <p:spPr bwMode="auto">
            <a:xfrm>
              <a:off x="6554393" y="2907147"/>
              <a:ext cx="1034511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429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prstClr val="white"/>
                  </a:solidFill>
                </a:rPr>
                <a:t>Zurück-laufen</a:t>
              </a:r>
            </a:p>
          </p:txBody>
        </p:sp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21C3F1F9-DEDF-486D-9414-E78543F41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1" t="3511" r="26559" b="2951"/>
            <a:stretch/>
          </p:blipFill>
          <p:spPr>
            <a:xfrm>
              <a:off x="6850341" y="2257773"/>
              <a:ext cx="336686" cy="652913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B152859-7D57-45BE-92D3-7F4BD639E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1" t="3511" r="26559" b="2951"/>
            <a:stretch/>
          </p:blipFill>
          <p:spPr>
            <a:xfrm>
              <a:off x="1606299" y="2257773"/>
              <a:ext cx="336686" cy="652913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101E8E61-46FD-46C0-B7B3-B3CAB35FE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5" t="6906" r="20972" b="6922"/>
            <a:stretch/>
          </p:blipFill>
          <p:spPr>
            <a:xfrm>
              <a:off x="5929264" y="2256541"/>
              <a:ext cx="449764" cy="661533"/>
            </a:xfrm>
            <a:prstGeom prst="rect">
              <a:avLst/>
            </a:prstGeom>
          </p:spPr>
        </p:pic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B207D6D0-97D3-4303-9FA7-F40A6040D8DB}"/>
                </a:ext>
              </a:extLst>
            </p:cNvPr>
            <p:cNvSpPr txBox="1"/>
            <p:nvPr/>
          </p:nvSpPr>
          <p:spPr>
            <a:xfrm rot="16200000">
              <a:off x="59037" y="3629287"/>
              <a:ext cx="1070612" cy="26742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D58"/>
                  </a:solidFill>
                  <a:effectLst/>
                  <a:uLnTx/>
                  <a:uFillTx/>
                  <a:cs typeface="Arial" panose="020B0604020202020204" pitchFamily="34" charset="0"/>
                </a:rPr>
                <a:t>[% Taktzeit]</a:t>
              </a:r>
            </a:p>
          </p:txBody>
        </p:sp>
        <p:sp>
          <p:nvSpPr>
            <p:cNvPr id="59" name="Eingekerbter Richtungspfeil 115">
              <a:extLst>
                <a:ext uri="{FF2B5EF4-FFF2-40B4-BE49-F238E27FC236}">
                  <a16:creationId xmlns:a16="http://schemas.microsoft.com/office/drawing/2014/main" id="{BD76D442-4179-421C-BB46-16EF71101051}"/>
                </a:ext>
              </a:extLst>
            </p:cNvPr>
            <p:cNvSpPr/>
            <p:nvPr/>
          </p:nvSpPr>
          <p:spPr bwMode="auto">
            <a:xfrm>
              <a:off x="5591717" y="2907147"/>
              <a:ext cx="1178437" cy="405000"/>
            </a:xfrm>
            <a:prstGeom prst="chevron">
              <a:avLst>
                <a:gd name="adj" fmla="val 62212"/>
              </a:avLst>
            </a:prstGeom>
            <a:solidFill>
              <a:srgbClr val="0D5893"/>
            </a:solidFill>
            <a:ln w="1079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5100" rIns="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 err="1">
                  <a:solidFill>
                    <a:prstClr val="white"/>
                  </a:solidFill>
                </a:rPr>
                <a:t>Ver</a:t>
              </a:r>
              <a:r>
                <a:rPr lang="de-DE" sz="1400" dirty="0">
                  <a:solidFill>
                    <a:prstClr val="white"/>
                  </a:solidFill>
                </a:rPr>
                <a:t>-schrauben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8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Produktanalyse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63" y="6115023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09992C2-7837-47CF-818C-ACCD16296EA4}"/>
              </a:ext>
            </a:extLst>
          </p:cNvPr>
          <p:cNvGrpSpPr/>
          <p:nvPr/>
        </p:nvGrpSpPr>
        <p:grpSpPr>
          <a:xfrm>
            <a:off x="806449" y="1589903"/>
            <a:ext cx="8966215" cy="4864942"/>
            <a:chOff x="944339" y="613613"/>
            <a:chExt cx="7176915" cy="3894093"/>
          </a:xfrm>
        </p:grpSpPr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183CAA4B-3163-418C-9935-53E50F546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5"/>
            <a:stretch/>
          </p:blipFill>
          <p:spPr>
            <a:xfrm rot="5400000">
              <a:off x="2077" y="1555875"/>
              <a:ext cx="3650822" cy="1766297"/>
            </a:xfrm>
            <a:prstGeom prst="rect">
              <a:avLst/>
            </a:prstGeom>
          </p:spPr>
        </p:pic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9507E99C-6E48-49F9-B14A-D5CD20E38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264" y="669847"/>
              <a:ext cx="5190990" cy="1960523"/>
            </a:xfrm>
            <a:prstGeom prst="rect">
              <a:avLst/>
            </a:prstGeom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BEC3F258-7584-421A-8C89-5D9F904F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264" y="669847"/>
              <a:ext cx="5190990" cy="1960523"/>
            </a:xfrm>
            <a:prstGeom prst="rect">
              <a:avLst/>
            </a:prstGeom>
          </p:spPr>
        </p:pic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1BFC54E9-8E88-4E3E-851B-90F80CB1232E}"/>
                </a:ext>
              </a:extLst>
            </p:cNvPr>
            <p:cNvGrpSpPr/>
            <p:nvPr/>
          </p:nvGrpSpPr>
          <p:grpSpPr>
            <a:xfrm>
              <a:off x="3386084" y="2517143"/>
              <a:ext cx="3858199" cy="1990563"/>
              <a:chOff x="2836520" y="3356191"/>
              <a:chExt cx="5144265" cy="2654084"/>
            </a:xfrm>
          </p:grpSpPr>
          <p:pic>
            <p:nvPicPr>
              <p:cNvPr id="86" name="Grafik 85">
                <a:extLst>
                  <a:ext uri="{FF2B5EF4-FFF2-40B4-BE49-F238E27FC236}">
                    <a16:creationId xmlns:a16="http://schemas.microsoft.com/office/drawing/2014/main" id="{3A6564A5-8BF5-4B13-B13C-41DBD6B4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186"/>
              <a:stretch/>
            </p:blipFill>
            <p:spPr>
              <a:xfrm>
                <a:off x="2836520" y="3446904"/>
                <a:ext cx="2379270" cy="2563371"/>
              </a:xfrm>
              <a:prstGeom prst="rect">
                <a:avLst/>
              </a:prstGeom>
            </p:spPr>
          </p:pic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B4E09634-A192-4230-AE1E-7A027A405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247"/>
              <a:stretch/>
            </p:blipFill>
            <p:spPr>
              <a:xfrm>
                <a:off x="4543007" y="3356191"/>
                <a:ext cx="3437778" cy="2529568"/>
              </a:xfrm>
              <a:prstGeom prst="rect">
                <a:avLst/>
              </a:prstGeom>
            </p:spPr>
          </p:pic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DD518AEC-73C4-444E-9FC6-747DDFA17365}"/>
                  </a:ext>
                </a:extLst>
              </p:cNvPr>
              <p:cNvSpPr/>
              <p:nvPr/>
            </p:nvSpPr>
            <p:spPr>
              <a:xfrm>
                <a:off x="5634768" y="4467439"/>
                <a:ext cx="180588" cy="178112"/>
              </a:xfrm>
              <a:prstGeom prst="ellipse">
                <a:avLst/>
              </a:prstGeom>
              <a:solidFill>
                <a:srgbClr val="8E919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CD10C3DF-B23B-4DCA-91D0-9E002A8DBCBA}"/>
                  </a:ext>
                </a:extLst>
              </p:cNvPr>
              <p:cNvSpPr/>
              <p:nvPr/>
            </p:nvSpPr>
            <p:spPr>
              <a:xfrm>
                <a:off x="4767404" y="4741599"/>
                <a:ext cx="155671" cy="153536"/>
              </a:xfrm>
              <a:prstGeom prst="ellipse">
                <a:avLst/>
              </a:prstGeom>
              <a:solidFill>
                <a:srgbClr val="8D909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26C9E6A2-E773-4F0B-A09A-3E6FECA7618C}"/>
                  </a:ext>
                </a:extLst>
              </p:cNvPr>
              <p:cNvSpPr/>
              <p:nvPr/>
            </p:nvSpPr>
            <p:spPr>
              <a:xfrm>
                <a:off x="5742090" y="5037425"/>
                <a:ext cx="180126" cy="156686"/>
              </a:xfrm>
              <a:prstGeom prst="ellipse">
                <a:avLst/>
              </a:prstGeom>
              <a:solidFill>
                <a:srgbClr val="8D909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4B687BE1-0716-42D1-B069-1BC13DCF31F9}"/>
                  </a:ext>
                </a:extLst>
              </p:cNvPr>
              <p:cNvSpPr/>
              <p:nvPr/>
            </p:nvSpPr>
            <p:spPr>
              <a:xfrm rot="19699232">
                <a:off x="5048094" y="4965688"/>
                <a:ext cx="180525" cy="78006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971ECDFD-1E00-41E2-B802-3D1F64523E9F}"/>
                  </a:ext>
                </a:extLst>
              </p:cNvPr>
              <p:cNvSpPr/>
              <p:nvPr/>
            </p:nvSpPr>
            <p:spPr>
              <a:xfrm rot="1379613">
                <a:off x="5454355" y="4970006"/>
                <a:ext cx="254208" cy="78006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AF780B03-6F9D-4805-8B51-5F2BDDB0FCB0}"/>
                  </a:ext>
                </a:extLst>
              </p:cNvPr>
              <p:cNvSpPr/>
              <p:nvPr/>
            </p:nvSpPr>
            <p:spPr>
              <a:xfrm rot="5400000">
                <a:off x="6037082" y="5463899"/>
                <a:ext cx="313736" cy="53663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6C3648D1-DAD3-4A90-93A5-FB8E99C50447}"/>
                  </a:ext>
                </a:extLst>
              </p:cNvPr>
              <p:cNvSpPr/>
              <p:nvPr/>
            </p:nvSpPr>
            <p:spPr>
              <a:xfrm rot="5400000">
                <a:off x="6477797" y="5282226"/>
                <a:ext cx="217307" cy="53663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A52DF7EB-B193-4559-981D-0BEFC0BE10B3}"/>
                  </a:ext>
                </a:extLst>
              </p:cNvPr>
              <p:cNvSpPr/>
              <p:nvPr/>
            </p:nvSpPr>
            <p:spPr>
              <a:xfrm rot="10800000">
                <a:off x="6445440" y="5194112"/>
                <a:ext cx="217307" cy="53663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4FF7EB4-6DAB-497A-B55C-10EB7533FBD7}"/>
                  </a:ext>
                </a:extLst>
              </p:cNvPr>
              <p:cNvSpPr/>
              <p:nvPr/>
            </p:nvSpPr>
            <p:spPr>
              <a:xfrm rot="16200000">
                <a:off x="7109779" y="4990502"/>
                <a:ext cx="100872" cy="88694"/>
              </a:xfrm>
              <a:prstGeom prst="rect">
                <a:avLst/>
              </a:prstGeom>
              <a:solidFill>
                <a:srgbClr val="8A8B8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785462F8-D4BC-4765-B6F1-F3747FEF3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rgbClr val="D6EAF8">
                  <a:shade val="45000"/>
                  <a:satMod val="135000"/>
                </a:srgbClr>
                <a:prstClr val="white"/>
              </a:duotone>
            </a:blip>
            <a:srcRect l="27186" t="46475" b="3410"/>
            <a:stretch/>
          </p:blipFill>
          <p:spPr>
            <a:xfrm>
              <a:off x="3388390" y="3484162"/>
              <a:ext cx="1784453" cy="963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15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7A2E1-92ED-4ACD-9710-C57EB3EC76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Umsetzung einer Mensch-Roboter Kooperation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1872CE-E8F5-4154-8F9D-D7F0A00778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AC321B-7500-4259-A00F-915439A35E15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3B793B-EC22-4DF6-BB86-823334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692150"/>
            <a:ext cx="11507470" cy="6842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Aufgabenzuteilung am Beispiel der MRK in der Fahrzeug Unterbodenmontage: Produktanalyse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346685E-B518-47B3-AB04-26BE366CC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dirty="0"/>
              <a:t>Einführung und Aufgabenstellung</a:t>
            </a:r>
          </a:p>
        </p:txBody>
      </p:sp>
      <p:sp>
        <p:nvSpPr>
          <p:cNvPr id="61" name="Quelle">
            <a:extLst>
              <a:ext uri="{FF2B5EF4-FFF2-40B4-BE49-F238E27FC236}">
                <a16:creationId xmlns:a16="http://schemas.microsoft.com/office/drawing/2014/main" id="{B9F2BF75-C129-4946-8E1E-AC82D08A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563" y="6115023"/>
            <a:ext cx="1718617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079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36576" anchor="b">
            <a:spAutoFit/>
          </a:bodyPr>
          <a:lstStyle>
            <a:defPPr>
              <a:defRPr lang="de-DE"/>
            </a:defPPr>
            <a:lvl1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de-DE" dirty="0"/>
              <a:t>Bilder: </a:t>
            </a:r>
            <a:r>
              <a:rPr lang="de-DE" dirty="0" err="1"/>
              <a:t>ZeMA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A11E28A-8111-4259-BC48-7FDE6BAB9C2C}"/>
              </a:ext>
            </a:extLst>
          </p:cNvPr>
          <p:cNvGrpSpPr/>
          <p:nvPr/>
        </p:nvGrpSpPr>
        <p:grpSpPr>
          <a:xfrm>
            <a:off x="932626" y="1538169"/>
            <a:ext cx="9445326" cy="4804039"/>
            <a:chOff x="196973" y="873126"/>
            <a:chExt cx="7926381" cy="4031480"/>
          </a:xfrm>
        </p:grpSpPr>
        <p:sp>
          <p:nvSpPr>
            <p:cNvPr id="24" name="Kickerbox">
              <a:extLst>
                <a:ext uri="{FF2B5EF4-FFF2-40B4-BE49-F238E27FC236}">
                  <a16:creationId xmlns:a16="http://schemas.microsoft.com/office/drawing/2014/main" id="{C755BA3B-5161-4742-AD71-33CE5270D0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2734" y="4413871"/>
              <a:ext cx="7885212" cy="490735"/>
            </a:xfrm>
            <a:prstGeom prst="rect">
              <a:avLst/>
            </a:prstGeom>
            <a:noFill/>
            <a:ln w="21590">
              <a:solidFill>
                <a:srgbClr val="006DB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 defTabSz="914400">
                <a:defRPr/>
              </a:pPr>
              <a:r>
                <a:rPr lang="de-DE" sz="1600" kern="0" dirty="0">
                  <a:solidFill>
                    <a:srgbClr val="000000"/>
                  </a:solidFill>
                </a:rPr>
                <a:t>Ergebnis der Produktanalyse sind die zu berücksichtigenden Hauptkomponenten </a:t>
              </a:r>
            </a:p>
            <a:p>
              <a:pPr algn="ctr" defTabSz="914400">
                <a:defRPr/>
              </a:pPr>
              <a:r>
                <a:rPr lang="de-DE" sz="1600" kern="0" dirty="0">
                  <a:solidFill>
                    <a:srgbClr val="000000"/>
                  </a:solidFill>
                </a:rPr>
                <a:t>mit ihren montagerelevanten Parametern</a:t>
              </a:r>
            </a:p>
          </p:txBody>
        </p:sp>
        <p:sp>
          <p:nvSpPr>
            <p:cNvPr id="25" name="Quelle">
              <a:extLst>
                <a:ext uri="{FF2B5EF4-FFF2-40B4-BE49-F238E27FC236}">
                  <a16:creationId xmlns:a16="http://schemas.microsoft.com/office/drawing/2014/main" id="{EA5BA19B-4D1C-4FB3-9E24-0C30E7F47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734" y="4061456"/>
              <a:ext cx="2297353" cy="297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1079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anchor="b">
              <a:spAutoFit/>
            </a:bodyPr>
            <a:lstStyle/>
            <a:p>
              <a:pPr defTabSz="914400"/>
              <a:r>
                <a:rPr lang="de-DE" sz="1000" b="1" dirty="0">
                  <a:solidFill>
                    <a:srgbClr val="000000"/>
                  </a:solidFill>
                </a:rPr>
                <a:t>Ansicht des Fahrzeugs von unten mit den Verkleidungsanbindungspunkten</a:t>
              </a: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7A9A7D2-A444-462A-85F7-F6E81E4F69E4}"/>
                </a:ext>
              </a:extLst>
            </p:cNvPr>
            <p:cNvGrpSpPr/>
            <p:nvPr/>
          </p:nvGrpSpPr>
          <p:grpSpPr>
            <a:xfrm>
              <a:off x="3034128" y="873126"/>
              <a:ext cx="3948884" cy="1532913"/>
              <a:chOff x="2646359" y="712427"/>
              <a:chExt cx="6132832" cy="2178025"/>
            </a:xfrm>
          </p:grpSpPr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6E661D8D-8A94-4A84-A436-8AC1120FE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67"/>
              <a:stretch/>
            </p:blipFill>
            <p:spPr bwMode="auto">
              <a:xfrm>
                <a:off x="2646359" y="712427"/>
                <a:ext cx="6132832" cy="2178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44F89732-0697-47CB-98EE-501F06B9D8B2}"/>
                  </a:ext>
                </a:extLst>
              </p:cNvPr>
              <p:cNvSpPr/>
              <p:nvPr/>
            </p:nvSpPr>
            <p:spPr>
              <a:xfrm rot="10800000">
                <a:off x="7615714" y="2827800"/>
                <a:ext cx="91440" cy="62652"/>
              </a:xfrm>
              <a:prstGeom prst="rect">
                <a:avLst/>
              </a:prstGeom>
              <a:gradFill flip="none" rotWithShape="1">
                <a:gsLst>
                  <a:gs pos="0">
                    <a:srgbClr val="39393A"/>
                  </a:gs>
                  <a:gs pos="100000">
                    <a:srgbClr val="B3D3E9">
                      <a:lumMod val="30000"/>
                      <a:lumOff val="7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800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F0D7E861-2C39-471D-9B60-7EA952D2FBBD}"/>
                </a:ext>
              </a:extLst>
            </p:cNvPr>
            <p:cNvGrpSpPr/>
            <p:nvPr/>
          </p:nvGrpSpPr>
          <p:grpSpPr>
            <a:xfrm>
              <a:off x="6995008" y="876081"/>
              <a:ext cx="759067" cy="658372"/>
              <a:chOff x="9278903" y="3657599"/>
              <a:chExt cx="1270251" cy="1059937"/>
            </a:xfrm>
          </p:grpSpPr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DE228E6F-0301-4D1A-8ACF-55D7373D9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r:link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32" t="22371" r="37298" b="40888"/>
              <a:stretch>
                <a:fillRect/>
              </a:stretch>
            </p:blipFill>
            <p:spPr>
              <a:xfrm>
                <a:off x="9305587" y="3657599"/>
                <a:ext cx="1243567" cy="1059937"/>
              </a:xfrm>
              <a:prstGeom prst="rect">
                <a:avLst/>
              </a:prstGeom>
            </p:spPr>
          </p:pic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BE06AF5D-BAD9-4F04-A2AC-E73006BF3D2B}"/>
                  </a:ext>
                </a:extLst>
              </p:cNvPr>
              <p:cNvSpPr/>
              <p:nvPr/>
            </p:nvSpPr>
            <p:spPr>
              <a:xfrm rot="10800000">
                <a:off x="9278903" y="3742445"/>
                <a:ext cx="365172" cy="57448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800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CA3B9B0B-6C26-409C-BC3C-CEEFC768B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r:link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5" t="20363" r="31213" b="21151"/>
            <a:stretch>
              <a:fillRect/>
            </a:stretch>
          </p:blipFill>
          <p:spPr>
            <a:xfrm>
              <a:off x="7017469" y="1508218"/>
              <a:ext cx="743121" cy="661148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442F87A9-9113-4286-828D-D2D5BD11F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227" b="79786" l="15246" r="87904">
                          <a14:foregroundMark x1="51701" y1="44081" x2="51701" y2="44081"/>
                          <a14:foregroundMark x1="54053" y1="58186" x2="54053" y2="58186"/>
                          <a14:foregroundMark x1="76354" y1="59509" x2="76354" y2="59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8" t="41709" r="12308" b="19911"/>
            <a:stretch/>
          </p:blipFill>
          <p:spPr>
            <a:xfrm>
              <a:off x="7456371" y="1883929"/>
              <a:ext cx="666983" cy="714537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1267156-648C-4D24-BF83-7133B92DBE0B}"/>
                </a:ext>
              </a:extLst>
            </p:cNvPr>
            <p:cNvSpPr txBox="1"/>
            <p:nvPr/>
          </p:nvSpPr>
          <p:spPr>
            <a:xfrm>
              <a:off x="4474045" y="1399356"/>
              <a:ext cx="307960" cy="25828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36000" rIns="36000" rtlCol="0">
              <a:spAutoFit/>
            </a:bodyPr>
            <a:lstStyle/>
            <a:p>
              <a:pPr algn="ctr" defTabSz="914400">
                <a:defRPr/>
              </a:pPr>
              <a:r>
                <a:rPr lang="de-DE" sz="1400" b="1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1.1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EFAC2A9-D316-4056-B29C-2E7D00603889}"/>
                </a:ext>
              </a:extLst>
            </p:cNvPr>
            <p:cNvSpPr txBox="1"/>
            <p:nvPr/>
          </p:nvSpPr>
          <p:spPr>
            <a:xfrm>
              <a:off x="7642740" y="987810"/>
              <a:ext cx="349152" cy="25828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 defTabSz="914400"/>
              <a:r>
                <a:rPr lang="de-DE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1.2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EB4007B-11D1-49F4-9D75-7B51D3C135E6}"/>
                </a:ext>
              </a:extLst>
            </p:cNvPr>
            <p:cNvSpPr txBox="1"/>
            <p:nvPr/>
          </p:nvSpPr>
          <p:spPr>
            <a:xfrm>
              <a:off x="7678666" y="1558821"/>
              <a:ext cx="288175" cy="25828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 defTabSz="914400"/>
              <a:r>
                <a:rPr lang="de-DE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1.3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EE75D89D-E20C-4AAC-B93B-BED2C92BA36B}"/>
                </a:ext>
              </a:extLst>
            </p:cNvPr>
            <p:cNvSpPr txBox="1"/>
            <p:nvPr/>
          </p:nvSpPr>
          <p:spPr>
            <a:xfrm>
              <a:off x="7185905" y="2243653"/>
              <a:ext cx="349152" cy="25828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 defTabSz="914400"/>
              <a:r>
                <a:rPr lang="de-DE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1.4</a:t>
              </a:r>
            </a:p>
          </p:txBody>
        </p:sp>
        <p:sp>
          <p:nvSpPr>
            <p:cNvPr id="38" name="Quelle">
              <a:extLst>
                <a:ext uri="{FF2B5EF4-FFF2-40B4-BE49-F238E27FC236}">
                  <a16:creationId xmlns:a16="http://schemas.microsoft.com/office/drawing/2014/main" id="{987437E3-5EB4-4DB3-985B-BBFB83A3A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886" y="2438648"/>
              <a:ext cx="2297353" cy="167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1079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anchor="b">
              <a:spAutoFit/>
            </a:bodyPr>
            <a:lstStyle/>
            <a:p>
              <a:pPr defTabSz="914400"/>
              <a:r>
                <a:rPr lang="de-DE" sz="1000" b="1" dirty="0">
                  <a:solidFill>
                    <a:srgbClr val="000000"/>
                  </a:solidFill>
                </a:rPr>
                <a:t>Darstellung der einzelnen Komponenten</a:t>
              </a:r>
            </a:p>
          </p:txBody>
        </p:sp>
        <p:sp>
          <p:nvSpPr>
            <p:cNvPr id="39" name="Quelle">
              <a:extLst>
                <a:ext uri="{FF2B5EF4-FFF2-40B4-BE49-F238E27FC236}">
                  <a16:creationId xmlns:a16="http://schemas.microsoft.com/office/drawing/2014/main" id="{862B717C-6A38-42A5-A2B4-29E0A0509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373" y="4185743"/>
              <a:ext cx="2297353" cy="167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1079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anchor="b">
              <a:spAutoFit/>
            </a:bodyPr>
            <a:lstStyle/>
            <a:p>
              <a:pPr defTabSz="914400"/>
              <a:r>
                <a:rPr lang="de-DE" sz="1000" b="1" dirty="0">
                  <a:solidFill>
                    <a:srgbClr val="000000"/>
                  </a:solidFill>
                </a:rPr>
                <a:t>Erzeugnisstruktur der Komponenten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07A51704-5232-4E89-85FC-3A26DFD5A58A}"/>
                </a:ext>
              </a:extLst>
            </p:cNvPr>
            <p:cNvSpPr/>
            <p:nvPr/>
          </p:nvSpPr>
          <p:spPr bwMode="auto">
            <a:xfrm>
              <a:off x="3039329" y="876245"/>
              <a:ext cx="5084025" cy="1730391"/>
            </a:xfrm>
            <a:prstGeom prst="rect">
              <a:avLst/>
            </a:prstGeom>
            <a:noFill/>
            <a:ln w="19050" cap="flat" cmpd="sng" algn="ctr">
              <a:solidFill>
                <a:srgbClr val="006DB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800" kern="0">
                <a:solidFill>
                  <a:srgbClr val="000000"/>
                </a:solidFill>
              </a:endParaRP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817D7824-3DD7-4CA3-B48A-7AC66442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88209" y="1258308"/>
              <a:ext cx="3150608" cy="2380244"/>
            </a:xfrm>
            <a:prstGeom prst="rect">
              <a:avLst/>
            </a:prstGeom>
          </p:spPr>
        </p:pic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68EE63C8-B815-4733-82FB-2364D2097FD8}"/>
                </a:ext>
              </a:extLst>
            </p:cNvPr>
            <p:cNvSpPr/>
            <p:nvPr/>
          </p:nvSpPr>
          <p:spPr>
            <a:xfrm>
              <a:off x="5161094" y="2709480"/>
              <a:ext cx="1261346" cy="427412"/>
            </a:xfrm>
            <a:prstGeom prst="rect">
              <a:avLst/>
            </a:prstGeom>
            <a:solidFill>
              <a:srgbClr val="6B6B6B"/>
            </a:solidFill>
            <a:ln w="15875">
              <a:solidFill>
                <a:srgbClr val="C00000"/>
              </a:solidFill>
              <a:prstDash val="dash"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100" kern="0" dirty="0">
                  <a:solidFill>
                    <a:srgbClr val="FFFFFF"/>
                  </a:solidFill>
                  <a:cs typeface="Arial" panose="020B0604020202020204" pitchFamily="34" charset="0"/>
                </a:rPr>
                <a:t>Unterbodenverkleidung Motor (UBV)</a:t>
              </a: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1B2D3C55-3D72-4758-98B5-1B7DF05B5347}"/>
                </a:ext>
              </a:extLst>
            </p:cNvPr>
            <p:cNvGrpSpPr/>
            <p:nvPr/>
          </p:nvGrpSpPr>
          <p:grpSpPr>
            <a:xfrm>
              <a:off x="3599916" y="3299376"/>
              <a:ext cx="924541" cy="533886"/>
              <a:chOff x="2134617" y="514265"/>
              <a:chExt cx="1110292" cy="641150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AE7B1989-B568-46A2-84B4-5FF568B7E271}"/>
                  </a:ext>
                </a:extLst>
              </p:cNvPr>
              <p:cNvSpPr/>
              <p:nvPr/>
            </p:nvSpPr>
            <p:spPr>
              <a:xfrm>
                <a:off x="2438783" y="649030"/>
                <a:ext cx="743239" cy="371619"/>
              </a:xfrm>
              <a:prstGeom prst="rect">
                <a:avLst/>
              </a:prstGeom>
              <a:solidFill>
                <a:srgbClr val="006DB6"/>
              </a:solidFill>
              <a:ln w="15875" cap="flat" cmpd="sng" algn="ctr">
                <a:solidFill>
                  <a:srgbClr val="C00000"/>
                </a:solidFill>
                <a:prstDash val="dash"/>
              </a:ln>
              <a:effectLst/>
            </p:spPr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29990FA7-B119-4AA3-998A-55E6C8D1A86D}"/>
                  </a:ext>
                </a:extLst>
              </p:cNvPr>
              <p:cNvSpPr/>
              <p:nvPr/>
            </p:nvSpPr>
            <p:spPr>
              <a:xfrm>
                <a:off x="2134617" y="514265"/>
                <a:ext cx="1110292" cy="641150"/>
              </a:xfrm>
              <a:prstGeom prst="rect">
                <a:avLst/>
              </a:prstGeom>
              <a:solidFill>
                <a:srgbClr val="006DB6"/>
              </a:solidFill>
              <a:ln w="15875">
                <a:solidFill>
                  <a:srgbClr val="C00000"/>
                </a:solidFill>
                <a:prstDash val="dash"/>
              </a:ln>
              <a:effectLst/>
            </p:spPr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de-DE" sz="1100" kern="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1.1 Unterboden-verkleidung</a:t>
                </a: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C2410B0D-7B5A-4FEF-B1A5-422F5AF31CAB}"/>
                </a:ext>
              </a:extLst>
            </p:cNvPr>
            <p:cNvGrpSpPr/>
            <p:nvPr/>
          </p:nvGrpSpPr>
          <p:grpSpPr>
            <a:xfrm>
              <a:off x="4628176" y="3299376"/>
              <a:ext cx="1344734" cy="533886"/>
              <a:chOff x="3304638" y="649030"/>
              <a:chExt cx="776704" cy="371619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0E4F5C85-91C5-48DA-A277-C57C64F4A3B6}"/>
                  </a:ext>
                </a:extLst>
              </p:cNvPr>
              <p:cNvSpPr/>
              <p:nvPr/>
            </p:nvSpPr>
            <p:spPr>
              <a:xfrm>
                <a:off x="3338103" y="649030"/>
                <a:ext cx="743239" cy="371619"/>
              </a:xfrm>
              <a:prstGeom prst="rect">
                <a:avLst/>
              </a:prstGeom>
              <a:solidFill>
                <a:srgbClr val="006DB6"/>
              </a:solidFill>
              <a:ln w="15875" cap="flat" cmpd="sng" algn="ctr">
                <a:solidFill>
                  <a:srgbClr val="C00000"/>
                </a:solidFill>
                <a:prstDash val="dash"/>
              </a:ln>
              <a:effectLst/>
            </p:spPr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7A07254F-9DD8-4106-8897-66688E0178C7}"/>
                  </a:ext>
                </a:extLst>
              </p:cNvPr>
              <p:cNvSpPr/>
              <p:nvPr/>
            </p:nvSpPr>
            <p:spPr>
              <a:xfrm>
                <a:off x="3304638" y="649030"/>
                <a:ext cx="776704" cy="371619"/>
              </a:xfrm>
              <a:prstGeom prst="rect">
                <a:avLst/>
              </a:prstGeom>
              <a:solidFill>
                <a:srgbClr val="006DB6"/>
              </a:solidFill>
              <a:ln w="15875">
                <a:solidFill>
                  <a:srgbClr val="C00000"/>
                </a:solidFill>
                <a:prstDash val="dash"/>
              </a:ln>
              <a:effectLst/>
            </p:spPr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de-DE" sz="1100" kern="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1.2 Sechskantschraube mit Blechschraubengewinde</a:t>
                </a:r>
              </a:p>
            </p:txBody>
          </p:sp>
        </p:grp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1A5481D-26EB-47BD-8E8C-E25342C39C9E}"/>
                </a:ext>
              </a:extLst>
            </p:cNvPr>
            <p:cNvGrpSpPr/>
            <p:nvPr/>
          </p:nvGrpSpPr>
          <p:grpSpPr>
            <a:xfrm>
              <a:off x="3706718" y="3938786"/>
              <a:ext cx="1695964" cy="189347"/>
              <a:chOff x="817005" y="434392"/>
              <a:chExt cx="2036702" cy="287338"/>
            </a:xfrm>
          </p:grpSpPr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8EED783D-8208-4EAB-A2F5-0FAF7922E5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07360" y="480077"/>
                <a:ext cx="1119533" cy="195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000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Hauptkomponenten</a:t>
                </a:r>
                <a:endParaRPr lang="en-US" sz="10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3">
                <a:extLst>
                  <a:ext uri="{FF2B5EF4-FFF2-40B4-BE49-F238E27FC236}">
                    <a16:creationId xmlns:a16="http://schemas.microsoft.com/office/drawing/2014/main" id="{FE490F19-010D-4B49-925E-64A93E40A6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0513" y="505036"/>
                <a:ext cx="147637" cy="1460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>
                  <a:defRPr/>
                </a:pPr>
                <a:endParaRPr lang="de-DE" sz="18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">
                <a:extLst>
                  <a:ext uri="{FF2B5EF4-FFF2-40B4-BE49-F238E27FC236}">
                    <a16:creationId xmlns:a16="http://schemas.microsoft.com/office/drawing/2014/main" id="{6D1ADCB1-57E5-4536-83C7-11543B3C8C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7005" y="434392"/>
                <a:ext cx="2036702" cy="287338"/>
              </a:xfrm>
              <a:prstGeom prst="rect">
                <a:avLst/>
              </a:prstGeom>
              <a:noFill/>
              <a:ln w="2159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>
                  <a:defRPr/>
                </a:pPr>
                <a:endParaRPr lang="de-DE" sz="18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5">
                <a:extLst>
                  <a:ext uri="{FF2B5EF4-FFF2-40B4-BE49-F238E27FC236}">
                    <a16:creationId xmlns:a16="http://schemas.microsoft.com/office/drawing/2014/main" id="{6415404D-F43C-4670-A1DE-52E8140A74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70764" y="480074"/>
                <a:ext cx="405487" cy="195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000" kern="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Stufe</a:t>
                </a:r>
                <a:r>
                  <a:rPr lang="en-US" sz="10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1</a:t>
                </a:r>
              </a:p>
            </p:txBody>
          </p:sp>
          <p:sp>
            <p:nvSpPr>
              <p:cNvPr id="54" name="Rectangle 6">
                <a:extLst>
                  <a:ext uri="{FF2B5EF4-FFF2-40B4-BE49-F238E27FC236}">
                    <a16:creationId xmlns:a16="http://schemas.microsoft.com/office/drawing/2014/main" id="{6CFB14F3-C215-4B18-8807-2F82407349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95110" y="505036"/>
                <a:ext cx="147637" cy="146050"/>
              </a:xfrm>
              <a:prstGeom prst="rect">
                <a:avLst/>
              </a:prstGeom>
              <a:solidFill>
                <a:srgbClr val="006D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>
                  <a:defRPr/>
                </a:pPr>
                <a:endParaRPr lang="de-DE" sz="1800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BA83BF45-AE91-42EF-8DDF-FB19530AF3FC}"/>
                </a:ext>
              </a:extLst>
            </p:cNvPr>
            <p:cNvSpPr/>
            <p:nvPr/>
          </p:nvSpPr>
          <p:spPr>
            <a:xfrm>
              <a:off x="6034111" y="3299612"/>
              <a:ext cx="763169" cy="533886"/>
            </a:xfrm>
            <a:prstGeom prst="rect">
              <a:avLst/>
            </a:prstGeom>
            <a:solidFill>
              <a:srgbClr val="006DB6"/>
            </a:solidFill>
            <a:ln w="15875">
              <a:noFill/>
              <a:prstDash val="dash"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100" kern="0" dirty="0">
                  <a:solidFill>
                    <a:srgbClr val="FFFFFF"/>
                  </a:solidFill>
                  <a:cs typeface="Arial" panose="020B0604020202020204" pitchFamily="34" charset="0"/>
                </a:rPr>
                <a:t>1.3 </a:t>
              </a:r>
            </a:p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100" kern="0" dirty="0">
                  <a:solidFill>
                    <a:srgbClr val="FFFFFF"/>
                  </a:solidFill>
                  <a:cs typeface="Arial" panose="020B0604020202020204" pitchFamily="34" charset="0"/>
                </a:rPr>
                <a:t>C-Clip Mutter</a:t>
              </a: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8A93C8FE-86E6-4BDD-976A-9B9D7D29CAF3}"/>
                </a:ext>
              </a:extLst>
            </p:cNvPr>
            <p:cNvSpPr/>
            <p:nvPr/>
          </p:nvSpPr>
          <p:spPr>
            <a:xfrm>
              <a:off x="6858481" y="3299613"/>
              <a:ext cx="770731" cy="533886"/>
            </a:xfrm>
            <a:prstGeom prst="rect">
              <a:avLst/>
            </a:prstGeom>
            <a:solidFill>
              <a:srgbClr val="006DB6"/>
            </a:solidFill>
            <a:ln w="15875">
              <a:noFill/>
              <a:prstDash val="dash"/>
            </a:ln>
            <a:effectLst/>
          </p:spPr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100" kern="0" dirty="0">
                  <a:solidFill>
                    <a:srgbClr val="FFFFFF"/>
                  </a:solidFill>
                  <a:cs typeface="Arial" panose="020B0604020202020204" pitchFamily="34" charset="0"/>
                </a:rPr>
                <a:t>1.4 Spreizmutter</a:t>
              </a:r>
            </a:p>
          </p:txBody>
        </p:sp>
        <p:cxnSp>
          <p:nvCxnSpPr>
            <p:cNvPr id="57" name="Gewinkelte Verbindung 42">
              <a:extLst>
                <a:ext uri="{FF2B5EF4-FFF2-40B4-BE49-F238E27FC236}">
                  <a16:creationId xmlns:a16="http://schemas.microsoft.com/office/drawing/2014/main" id="{14CA783E-9DEB-49E3-A326-5A95312AF895}"/>
                </a:ext>
              </a:extLst>
            </p:cNvPr>
            <p:cNvCxnSpPr>
              <a:stCxn id="42" idx="2"/>
              <a:endCxn id="45" idx="0"/>
            </p:cNvCxnSpPr>
            <p:nvPr/>
          </p:nvCxnSpPr>
          <p:spPr>
            <a:xfrm rot="5400000">
              <a:off x="4845735" y="2353344"/>
              <a:ext cx="162484" cy="1729581"/>
            </a:xfrm>
            <a:prstGeom prst="bentConnector3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8" name="Gewinkelte Verbindung 43">
              <a:extLst>
                <a:ext uri="{FF2B5EF4-FFF2-40B4-BE49-F238E27FC236}">
                  <a16:creationId xmlns:a16="http://schemas.microsoft.com/office/drawing/2014/main" id="{73D1BE92-3A13-44D9-995C-1F85719CF6BD}"/>
                </a:ext>
              </a:extLst>
            </p:cNvPr>
            <p:cNvCxnSpPr>
              <a:stCxn id="42" idx="2"/>
              <a:endCxn id="47" idx="0"/>
            </p:cNvCxnSpPr>
            <p:nvPr/>
          </p:nvCxnSpPr>
          <p:spPr>
            <a:xfrm rot="5400000">
              <a:off x="5479398" y="2987007"/>
              <a:ext cx="162483" cy="462254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9" name="Gewinkelte Verbindung 44">
              <a:extLst>
                <a:ext uri="{FF2B5EF4-FFF2-40B4-BE49-F238E27FC236}">
                  <a16:creationId xmlns:a16="http://schemas.microsoft.com/office/drawing/2014/main" id="{54E37A69-14A2-49A9-95AB-42C9C8DEA496}"/>
                </a:ext>
              </a:extLst>
            </p:cNvPr>
            <p:cNvCxnSpPr>
              <a:stCxn id="42" idx="2"/>
              <a:endCxn id="55" idx="0"/>
            </p:cNvCxnSpPr>
            <p:nvPr/>
          </p:nvCxnSpPr>
          <p:spPr>
            <a:xfrm rot="16200000" flipH="1">
              <a:off x="6022371" y="2906287"/>
              <a:ext cx="162720" cy="623929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60" name="Gewinkelte Verbindung 45">
              <a:extLst>
                <a:ext uri="{FF2B5EF4-FFF2-40B4-BE49-F238E27FC236}">
                  <a16:creationId xmlns:a16="http://schemas.microsoft.com/office/drawing/2014/main" id="{A62FF44E-E4E5-41FA-8D46-9965A2D5BEDA}"/>
                </a:ext>
              </a:extLst>
            </p:cNvPr>
            <p:cNvCxnSpPr>
              <a:stCxn id="42" idx="2"/>
              <a:endCxn id="56" idx="0"/>
            </p:cNvCxnSpPr>
            <p:nvPr/>
          </p:nvCxnSpPr>
          <p:spPr>
            <a:xfrm rot="16200000" flipH="1">
              <a:off x="6436446" y="2492212"/>
              <a:ext cx="162721" cy="1452080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15252822"/>
      </p:ext>
    </p:extLst>
  </p:cSld>
  <p:clrMapOvr>
    <a:masterClrMapping/>
  </p:clrMapOvr>
</p:sld>
</file>

<file path=ppt/theme/theme1.xml><?xml version="1.0" encoding="utf-8"?>
<a:theme xmlns:a="http://schemas.openxmlformats.org/drawingml/2006/main" name="OST-Vorlage">
  <a:themeElements>
    <a:clrScheme name="Benutzerdefiniert 19">
      <a:dk1>
        <a:srgbClr val="191919"/>
      </a:dk1>
      <a:lt1>
        <a:srgbClr val="FFFFFF"/>
      </a:lt1>
      <a:dk2>
        <a:srgbClr val="8C195F"/>
      </a:dk2>
      <a:lt2>
        <a:srgbClr val="C6C6C6"/>
      </a:lt2>
      <a:accent1>
        <a:srgbClr val="6B3881"/>
      </a:accent1>
      <a:accent2>
        <a:srgbClr val="D0A9D0"/>
      </a:accent2>
      <a:accent3>
        <a:srgbClr val="007E6B"/>
      </a:accent3>
      <a:accent4>
        <a:srgbClr val="A7D5C2"/>
      </a:accent4>
      <a:accent5>
        <a:srgbClr val="C32E15"/>
      </a:accent5>
      <a:accent6>
        <a:srgbClr val="F39A8B"/>
      </a:accent6>
      <a:hlink>
        <a:srgbClr val="D72864"/>
      </a:hlink>
      <a:folHlink>
        <a:srgbClr val="8C19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5400">
          <a:solidFill>
            <a:schemeClr val="accent1"/>
          </a:solidFill>
        </a:ln>
        <a:effectLst/>
      </a:spPr>
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lnSpc>
            <a:spcPct val="110000"/>
          </a:lnSpc>
          <a:spcAft>
            <a:spcPts val="600"/>
          </a:spcAft>
          <a:defRPr dirty="0" smtClean="0"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>
        <a:ln w="25400"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28575">
          <a:noFill/>
          <a:miter lim="800000"/>
        </a:ln>
      </a:spPr>
      <a:bodyPr wrap="square" lIns="108000" tIns="36000" rIns="108000" bIns="72000" rtlCol="0">
        <a:spAutoFit/>
      </a:bodyPr>
      <a:lstStyle>
        <a:defPPr>
          <a:spcAft>
            <a:spcPts val="600"/>
          </a:spcAft>
          <a:buClr>
            <a:schemeClr val="tx2"/>
          </a:buClr>
          <a:defRPr sz="1800" dirty="0" smtClean="0">
            <a:ea typeface="Roboto Medium" panose="02000000000000000000" pitchFamily="2" charset="0"/>
          </a:defRPr>
        </a:defPPr>
      </a:lstStyle>
    </a:txDef>
  </a:objectDefaults>
  <a:extraClrSchemeLst>
    <a:extraClrScheme>
      <a:clrScheme name="OST - Farben">
        <a:dk1>
          <a:srgbClr val="191919"/>
        </a:dk1>
        <a:lt1>
          <a:srgbClr val="FFFFFF"/>
        </a:lt1>
        <a:dk2>
          <a:srgbClr val="8C195F"/>
        </a:dk2>
        <a:lt2>
          <a:srgbClr val="D72864"/>
        </a:lt2>
        <a:accent1>
          <a:srgbClr val="56276D"/>
        </a:accent1>
        <a:accent2>
          <a:srgbClr val="C397C4"/>
        </a:accent2>
        <a:accent3>
          <a:srgbClr val="146C58"/>
        </a:accent3>
        <a:accent4>
          <a:srgbClr val="99CCB5"/>
        </a:accent4>
        <a:accent5>
          <a:srgbClr val="B21D19"/>
        </a:accent5>
        <a:accent6>
          <a:srgbClr val="EC867B"/>
        </a:accent6>
        <a:hlink>
          <a:srgbClr val="191919"/>
        </a:hlink>
        <a:folHlink>
          <a:srgbClr val="1919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OST Violett">
      <a:srgbClr val="9560A4"/>
    </a:custClr>
    <a:custClr name="OST Grün">
      <a:srgbClr val="1DAF8E"/>
    </a:custClr>
    <a:custClr name="OST Rot">
      <a:srgbClr val="E84E0F"/>
    </a:custClr>
    <a:custClr name="OST Blau">
      <a:srgbClr val="0086CD"/>
    </a:custClr>
    <a:custClr name="OST Orange">
      <a:srgbClr val="FBBA00"/>
    </a:custClr>
    <a:custClr name="Weiss">
      <a:srgbClr val="FFFFFF"/>
    </a:custClr>
    <a:custClr name="Weiss">
      <a:srgbClr val="FFFFFF"/>
    </a:custClr>
    <a:custClr name="OST Schwarz">
      <a:srgbClr val="191919"/>
    </a:custClr>
    <a:custClr name="OST Brombeer">
      <a:srgbClr val="8C195F"/>
    </a:custClr>
    <a:custClr name="OST Himbeer">
      <a:srgbClr val="D72864"/>
    </a:custClr>
    <a:custClr name="OST Dunkelviolett">
      <a:srgbClr val="6B3881"/>
    </a:custClr>
    <a:custClr name="OST Dunkelgrün">
      <a:srgbClr val="007E6B"/>
    </a:custClr>
    <a:custClr name="OST Dunkelrot">
      <a:srgbClr val="C32E15"/>
    </a:custClr>
    <a:custClr name="OST Dunkelblau">
      <a:srgbClr val="0073B0"/>
    </a:custClr>
    <a:custClr name="OST Dunkelorange">
      <a:srgbClr val="D18F00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OST Hellviolett">
      <a:srgbClr val="D0A9D0"/>
    </a:custClr>
    <a:custClr name="OST Hellgrün">
      <a:srgbClr val="A7D5C2"/>
    </a:custClr>
    <a:custClr name="OST Hellrot">
      <a:srgbClr val="F39A8B"/>
    </a:custClr>
    <a:custClr name="OST Hellblau">
      <a:srgbClr val="5FBFED"/>
    </a:custClr>
    <a:custClr name="OST Hellorange">
      <a:srgbClr val="FDD6A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</a:custClrLst>
  <a:extLst>
    <a:ext uri="{05A4C25C-085E-4340-85A3-A5531E510DB2}">
      <thm15:themeFamily xmlns:thm15="http://schemas.microsoft.com/office/thememl/2012/main" name="OST_Vorlage_DE_16zu9.potx" id="{03CAA6A4-4F7C-4B54-A13E-70427D41AC30}" vid="{42E3ECE4-3C4E-4AA3-9DC7-6E4A52FA72C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Hochschule Esslingen 1">
    <a:dk1>
      <a:srgbClr val="002D58"/>
    </a:dk1>
    <a:lt1>
      <a:sysClr val="window" lastClr="FFFFFF"/>
    </a:lt1>
    <a:dk2>
      <a:srgbClr val="D70F3C"/>
    </a:dk2>
    <a:lt2>
      <a:srgbClr val="FFFFFF"/>
    </a:lt2>
    <a:accent1>
      <a:srgbClr val="00AADC"/>
    </a:accent1>
    <a:accent2>
      <a:srgbClr val="D6EAF8"/>
    </a:accent2>
    <a:accent3>
      <a:srgbClr val="DCDCDC"/>
    </a:accent3>
    <a:accent4>
      <a:srgbClr val="D7193C"/>
    </a:accent4>
    <a:accent5>
      <a:srgbClr val="002D58"/>
    </a:accent5>
    <a:accent6>
      <a:srgbClr val="FFFFFF"/>
    </a:accent6>
    <a:hlink>
      <a:srgbClr val="002D58"/>
    </a:hlink>
    <a:folHlink>
      <a:srgbClr val="002D5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f7d5e3-e6f4-4e0d-8002-ac52c1ae60c2">
      <Terms xmlns="http://schemas.microsoft.com/office/infopath/2007/PartnerControls"/>
    </lcf76f155ced4ddcb4097134ff3c332f>
    <TaxCatchAll xmlns="6c6604e2-fda1-4811-85dd-1d7485a98f9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F4FBF0A431384B81F2F7DD92FF695A" ma:contentTypeVersion="12" ma:contentTypeDescription="Ein neues Dokument erstellen." ma:contentTypeScope="" ma:versionID="e8e49469d60b29ba5be2486d061b9029">
  <xsd:schema xmlns:xsd="http://www.w3.org/2001/XMLSchema" xmlns:xs="http://www.w3.org/2001/XMLSchema" xmlns:p="http://schemas.microsoft.com/office/2006/metadata/properties" xmlns:ns2="3af7d5e3-e6f4-4e0d-8002-ac52c1ae60c2" xmlns:ns3="6c6604e2-fda1-4811-85dd-1d7485a98f9b" targetNamespace="http://schemas.microsoft.com/office/2006/metadata/properties" ma:root="true" ma:fieldsID="1d3094bc6200898f0ce7106882f1e6a3" ns2:_="" ns3:_="">
    <xsd:import namespace="3af7d5e3-e6f4-4e0d-8002-ac52c1ae60c2"/>
    <xsd:import namespace="6c6604e2-fda1-4811-85dd-1d7485a98f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7d5e3-e6f4-4e0d-8002-ac52c1ae6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f212c26d-ba8a-401b-a725-3045b2045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04e2-fda1-4811-85dd-1d7485a98f9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9371620-cf0b-4d3b-8c20-5994487f6e0c}" ma:internalName="TaxCatchAll" ma:showField="CatchAllData" ma:web="6c6604e2-fda1-4811-85dd-1d7485a98f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ECC916-23B9-4ABE-A328-DD46A16146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F7AF8F-766A-4E65-9D60-08B07E1FD39F}"/>
</file>

<file path=customXml/itemProps3.xml><?xml version="1.0" encoding="utf-8"?>
<ds:datastoreItem xmlns:ds="http://schemas.openxmlformats.org/officeDocument/2006/customXml" ds:itemID="{B307A9E8-CE5C-48FD-9A36-613B4960C6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OST_Vorlage_DE_16zu9</Template>
  <TotalTime>0</TotalTime>
  <Words>1141</Words>
  <Application>Microsoft Office PowerPoint</Application>
  <PresentationFormat>Benutzerdefiniert</PresentationFormat>
  <Paragraphs>293</Paragraphs>
  <Slides>20</Slides>
  <Notes>0</Notes>
  <HiddenSlides>1</HiddenSlides>
  <MMClips>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Lucida Grande</vt:lpstr>
      <vt:lpstr>Roboto</vt:lpstr>
      <vt:lpstr>Symbol</vt:lpstr>
      <vt:lpstr>Wingdings</vt:lpstr>
      <vt:lpstr>OST-Vorlage</vt:lpstr>
      <vt:lpstr>Einführung und Aufgabenstellung </vt:lpstr>
      <vt:lpstr>Umsetzung einer Mensch-Roboter Kooperation </vt:lpstr>
      <vt:lpstr>Illusion Internet: So arbeiten Mensch und Roboter zusammen</vt:lpstr>
      <vt:lpstr>Menschliche Fähigkeiten im Vergleich zum Roboter</vt:lpstr>
      <vt:lpstr>Aufgabenstellung: Planung und Umsetzung eines Montageprozesses in Mensch-Roboter Kooperation </vt:lpstr>
      <vt:lpstr>Umsetzung einer Mensch-Roboter Kooperation </vt:lpstr>
      <vt:lpstr>Aufgabenzuteilung am Beispiel der MRK in der Fahrzeug Unterbodenmontage: Status Quo</vt:lpstr>
      <vt:lpstr>Aufgabenzuteilung am Beispiel der MRK in der Fahrzeug Unterbodenmontage: Produktanalyse</vt:lpstr>
      <vt:lpstr>Aufgabenzuteilung am Beispiel der MRK in der Fahrzeug Unterbodenmontage: Produktanalyse</vt:lpstr>
      <vt:lpstr>Aufgabenzuteilung am Beispiel der MRK in der Fahrzeug Unterbodenmontage: Lösungsneutrale Aufgabenbeschreibung</vt:lpstr>
      <vt:lpstr>Aufgabenzuteilung am Beispiel der MRK in der Fahrzeug Unterbodenmontage: Aufgabenzuteilung</vt:lpstr>
      <vt:lpstr>Aufgabenzuteilung am Beispiel der MRK in der Fahrzeug Unterbodenmontage: Konfiguration der Produktionsanlage</vt:lpstr>
      <vt:lpstr>Aufgabenzuteilung am Beispiel der MRK in der Fahrzeug Unterbodenmontage: Gesamtprozess</vt:lpstr>
      <vt:lpstr>Weitere Beispiele des Industriellen Einsatzes von MRK</vt:lpstr>
      <vt:lpstr>Umsetzung einer Mensch-Roboter Kooperation </vt:lpstr>
      <vt:lpstr>Aufgabenstellung: Planung und Umsetzung eines Montageprozesses in Mensch-Roboter Kooperation </vt:lpstr>
      <vt:lpstr>Aufgabenstellung: Planung und Umsetzung eines Montageprozesses in Mensch-Roboter Kooperation </vt:lpstr>
      <vt:lpstr>Aufgabenstellung: Planung und Umsetzung eines Montageprozesses in Mensch-Roboter Kooperation </vt:lpstr>
      <vt:lpstr>Vorhandene Betriebsmittel</vt:lpstr>
      <vt:lpstr>Aufgabenstellung: Planung und Umsetzung eines Montageprozesses in Mensch-Roboter Kooperation </vt:lpstr>
    </vt:vector>
  </TitlesOfParts>
  <Company>OST Ostschweizer Fachhochschule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Scholer</dc:creator>
  <cp:lastModifiedBy>Matthias Scholer</cp:lastModifiedBy>
  <cp:revision>2</cp:revision>
  <cp:lastPrinted>2019-10-30T10:24:00Z</cp:lastPrinted>
  <dcterms:created xsi:type="dcterms:W3CDTF">2022-08-19T05:58:16Z</dcterms:created>
  <dcterms:modified xsi:type="dcterms:W3CDTF">2022-11-10T10:29:17Z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0x01010091F4FBF0A431384B81F2F7DD92FF695A</vt:lpwstr>
  </property>
</Properties>
</file>