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842" r:id="rId4"/>
  </p:sldMasterIdLst>
  <p:notesMasterIdLst>
    <p:notesMasterId r:id="rId8"/>
  </p:notesMasterIdLst>
  <p:handoutMasterIdLst>
    <p:handoutMasterId r:id="rId9"/>
  </p:handoutMasterIdLst>
  <p:sldIdLst>
    <p:sldId id="256" r:id="rId5"/>
    <p:sldId id="578" r:id="rId6"/>
    <p:sldId id="579" r:id="rId7"/>
  </p:sldIdLst>
  <p:sldSz cx="12198350" cy="6858000"/>
  <p:notesSz cx="6858000" cy="9144000"/>
  <p:defaultTextStyle>
    <a:defPPr>
      <a:defRPr lang="de-DE"/>
    </a:defPPr>
    <a:lvl1pPr marL="0" algn="l" defTabSz="609768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1pPr>
    <a:lvl2pPr marL="609768" algn="l" defTabSz="609768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2pPr>
    <a:lvl3pPr marL="1219535" algn="l" defTabSz="609768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3pPr>
    <a:lvl4pPr marL="1829303" algn="l" defTabSz="609768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4pPr>
    <a:lvl5pPr marL="2439071" algn="l" defTabSz="609768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5pPr>
    <a:lvl6pPr marL="3048838" algn="l" defTabSz="609768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3658606" algn="l" defTabSz="609768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4268373" algn="l" defTabSz="609768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4878141" algn="l" defTabSz="609768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CA20E951-F767-40FB-8981-BDCADE0C3650}">
  <a:tblStyle styleId="{CA20E951-F767-40FB-8981-BDCADE0C3650}" styleName="OST Tabelle">
    <a:wholeTbl>
      <a:tcTxStyle>
        <a:fontRef idx="minor">
          <a:prstClr val="black"/>
        </a:fontRef>
        <a:schemeClr val="dk1"/>
      </a:tcTxStyle>
      <a:tcStyle>
        <a:tcBdr>
          <a:left>
            <a:ln w="28575" cmpd="sng">
              <a:solidFill>
                <a:srgbClr val="56276D"/>
              </a:solidFill>
            </a:ln>
          </a:left>
          <a:right>
            <a:ln w="28575" cmpd="sng">
              <a:solidFill>
                <a:srgbClr val="56276D"/>
              </a:solidFill>
            </a:ln>
          </a:right>
          <a:top>
            <a:ln w="28575" cmpd="sng">
              <a:solidFill>
                <a:srgbClr val="56276D"/>
              </a:solidFill>
            </a:ln>
          </a:top>
          <a:bottom>
            <a:ln w="28575" cmpd="sng">
              <a:solidFill>
                <a:srgbClr val="56276D"/>
              </a:solidFill>
            </a:ln>
          </a:bottom>
          <a:insideH>
            <a:ln w="28575" cmpd="sng">
              <a:solidFill>
                <a:srgbClr val="56276D"/>
              </a:solidFill>
            </a:ln>
          </a:insideH>
          <a:insideV>
            <a:ln w="28575" cmpd="sng">
              <a:solidFill>
                <a:srgbClr val="56276D"/>
              </a:solidFill>
            </a:ln>
          </a:insideV>
        </a:tcBdr>
        <a:fill>
          <a:noFill/>
        </a:fill>
      </a:tcStyle>
    </a:wholeTbl>
    <a:firstCol>
      <a:tcTxStyle b="on">
        <a:fontRef idx="minor"/>
        <a:srgbClr val="000000"/>
      </a:tcTxStyle>
      <a:tcStyle>
        <a:tcBdr/>
        <a:fill>
          <a:noFill/>
        </a:fill>
      </a:tcStyle>
    </a:firstCol>
    <a:firstRow>
      <a:tcTxStyle b="on">
        <a:fontRef idx="minor"/>
        <a:srgbClr val="000000"/>
      </a:tcTxStyle>
      <a:tcStyle>
        <a:tcBdr/>
        <a:fill>
          <a:noFill/>
        </a:fill>
      </a:tcStyle>
    </a:firstRow>
  </a:tblStyle>
  <a:tblStyle styleId="{5A111915-BE36-4E01-A7E5-04B1672EAD32}" styleName="Helle Formatvorlage 2 - Akz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980" autoAdjust="0"/>
    <p:restoredTop sz="90820" autoAdjust="0"/>
  </p:normalViewPr>
  <p:slideViewPr>
    <p:cSldViewPr snapToGrid="0" snapToObjects="1">
      <p:cViewPr varScale="1">
        <p:scale>
          <a:sx n="89" d="100"/>
          <a:sy n="89" d="100"/>
        </p:scale>
        <p:origin x="370" y="86"/>
      </p:cViewPr>
      <p:guideLst/>
    </p:cSldViewPr>
  </p:slideViewPr>
  <p:outlineViewPr>
    <p:cViewPr>
      <p:scale>
        <a:sx n="33" d="100"/>
        <a:sy n="33" d="100"/>
      </p:scale>
      <p:origin x="0" y="0"/>
    </p:cViewPr>
    <p:sldLst>
      <p:sld r:id="rId1" collapse="1"/>
    </p:sldLst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 snapToObjects="1" showGuides="1">
      <p:cViewPr varScale="1">
        <p:scale>
          <a:sx n="101" d="100"/>
          <a:sy n="101" d="100"/>
        </p:scale>
        <p:origin x="3533" y="6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handoutMaster" Target="handoutMasters/handoutMaster1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berschrift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998E594-98F6-3A40-9CB1-890EFD882430}" type="datetimeFigureOut">
              <a:rPr lang="de-DE" smtClean="0"/>
              <a:t>21.09.2021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3EA8F55-2519-6F41-91E3-24F0254F6FF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5305890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berschrift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48DA80C-0032-A04F-8DC3-1D9FA424B670}" type="datetimeFigureOut">
              <a:rPr lang="de-DE" smtClean="0"/>
              <a:t>21.09.2021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379413" y="685800"/>
            <a:ext cx="609917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CH"/>
              <a:t>Mastertextformat bearbeiten</a:t>
            </a:r>
          </a:p>
          <a:p>
            <a:pPr lvl="1"/>
            <a:r>
              <a:rPr lang="de-CH"/>
              <a:t>Zweite Ebene</a:t>
            </a:r>
          </a:p>
          <a:p>
            <a:pPr lvl="2"/>
            <a:r>
              <a:rPr lang="de-CH"/>
              <a:t>Dritte Ebene</a:t>
            </a:r>
          </a:p>
          <a:p>
            <a:pPr lvl="3"/>
            <a:r>
              <a:rPr lang="de-CH"/>
              <a:t>Vierte Ebene</a:t>
            </a:r>
          </a:p>
          <a:p>
            <a:pPr lvl="4"/>
            <a:r>
              <a:rPr lang="de-CH"/>
              <a:t>Fünfte Ebene</a:t>
            </a: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CD8BABC-F464-1C42-81DA-2E65C84DE5D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400252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Tx/>
              <a:buNone/>
            </a:pPr>
            <a:endParaRPr lang="de-CH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60976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CD8BABC-F464-1C42-81DA-2E65C84DE5DA}" type="slidenum">
              <a:rPr kumimoji="0" lang="de-D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Roboto"/>
                <a:ea typeface="+mn-ea"/>
                <a:cs typeface="+mn-cs"/>
              </a:rPr>
              <a:pPr marL="0" marR="0" lvl="0" indent="0" algn="r" defTabSz="60976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de-DE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399325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elfolie mit Bildmask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hteck 4"/>
          <p:cNvSpPr/>
          <p:nvPr userDrawn="1"/>
        </p:nvSpPr>
        <p:spPr>
          <a:xfrm>
            <a:off x="1" y="0"/>
            <a:ext cx="12198350" cy="6858000"/>
          </a:xfrm>
          <a:prstGeom prst="rect">
            <a:avLst/>
          </a:prstGeom>
          <a:solidFill>
            <a:schemeClr val="tx1">
              <a:alpha val="10000"/>
            </a:schemeClr>
          </a:solidFill>
          <a:ln w="28575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l"/>
            <a:endParaRPr lang="de-CH" sz="1400" dirty="0">
              <a:solidFill>
                <a:schemeClr val="tx1"/>
              </a:solidFill>
            </a:endParaRPr>
          </a:p>
        </p:txBody>
      </p:sp>
      <p:sp>
        <p:nvSpPr>
          <p:cNvPr id="21" name="Freihandform 20"/>
          <p:cNvSpPr/>
          <p:nvPr/>
        </p:nvSpPr>
        <p:spPr>
          <a:xfrm>
            <a:off x="3975404" y="679931"/>
            <a:ext cx="8222947" cy="6187327"/>
          </a:xfrm>
          <a:custGeom>
            <a:avLst/>
            <a:gdLst>
              <a:gd name="connsiteX0" fmla="*/ 5924544 w 8222947"/>
              <a:gd name="connsiteY0" fmla="*/ 885 h 6187327"/>
              <a:gd name="connsiteX1" fmla="*/ 6308590 w 8222947"/>
              <a:gd name="connsiteY1" fmla="*/ 41571 h 6187327"/>
              <a:gd name="connsiteX2" fmla="*/ 8006972 w 8222947"/>
              <a:gd name="connsiteY2" fmla="*/ 1782211 h 6187327"/>
              <a:gd name="connsiteX3" fmla="*/ 8214187 w 8222947"/>
              <a:gd name="connsiteY3" fmla="*/ 2329511 h 6187327"/>
              <a:gd name="connsiteX4" fmla="*/ 8222947 w 8222947"/>
              <a:gd name="connsiteY4" fmla="*/ 2362752 h 6187327"/>
              <a:gd name="connsiteX5" fmla="*/ 8222947 w 8222947"/>
              <a:gd name="connsiteY5" fmla="*/ 4688892 h 6187327"/>
              <a:gd name="connsiteX6" fmla="*/ 8207914 w 8222947"/>
              <a:gd name="connsiteY6" fmla="*/ 4742881 h 6187327"/>
              <a:gd name="connsiteX7" fmla="*/ 7556423 w 8222947"/>
              <a:gd name="connsiteY7" fmla="*/ 6028617 h 6187327"/>
              <a:gd name="connsiteX8" fmla="*/ 7425161 w 8222947"/>
              <a:gd name="connsiteY8" fmla="*/ 6187327 h 6187327"/>
              <a:gd name="connsiteX9" fmla="*/ 1006577 w 8222947"/>
              <a:gd name="connsiteY9" fmla="*/ 6187327 h 6187327"/>
              <a:gd name="connsiteX10" fmla="*/ 850964 w 8222947"/>
              <a:gd name="connsiteY10" fmla="*/ 5995980 h 6187327"/>
              <a:gd name="connsiteX11" fmla="*/ 422250 w 8222947"/>
              <a:gd name="connsiteY11" fmla="*/ 5267019 h 6187327"/>
              <a:gd name="connsiteX12" fmla="*/ 142610 w 8222947"/>
              <a:gd name="connsiteY12" fmla="*/ 2830055 h 6187327"/>
              <a:gd name="connsiteX13" fmla="*/ 3539677 w 8222947"/>
              <a:gd name="connsiteY13" fmla="*/ 2265216 h 6187327"/>
              <a:gd name="connsiteX14" fmla="*/ 5924544 w 8222947"/>
              <a:gd name="connsiteY14" fmla="*/ 885 h 61873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8222947" h="6187327">
                <a:moveTo>
                  <a:pt x="5924544" y="885"/>
                </a:moveTo>
                <a:cubicBezTo>
                  <a:pt x="6041007" y="-3625"/>
                  <a:pt x="6168271" y="8957"/>
                  <a:pt x="6308590" y="41571"/>
                </a:cubicBezTo>
                <a:cubicBezTo>
                  <a:pt x="6952725" y="190142"/>
                  <a:pt x="7634399" y="972436"/>
                  <a:pt x="8006972" y="1782211"/>
                </a:cubicBezTo>
                <a:cubicBezTo>
                  <a:pt x="8089782" y="1962218"/>
                  <a:pt x="8158705" y="2145053"/>
                  <a:pt x="8214187" y="2329511"/>
                </a:cubicBezTo>
                <a:lnTo>
                  <a:pt x="8222947" y="2362752"/>
                </a:lnTo>
                <a:lnTo>
                  <a:pt x="8222947" y="4688892"/>
                </a:lnTo>
                <a:lnTo>
                  <a:pt x="8207914" y="4742881"/>
                </a:lnTo>
                <a:cubicBezTo>
                  <a:pt x="8067235" y="5203851"/>
                  <a:pt x="7847382" y="5639692"/>
                  <a:pt x="7556423" y="6028617"/>
                </a:cubicBezTo>
                <a:lnTo>
                  <a:pt x="7425161" y="6187327"/>
                </a:lnTo>
                <a:lnTo>
                  <a:pt x="1006577" y="6187327"/>
                </a:lnTo>
                <a:lnTo>
                  <a:pt x="850964" y="5995980"/>
                </a:lnTo>
                <a:cubicBezTo>
                  <a:pt x="686863" y="5772304"/>
                  <a:pt x="542722" y="5528860"/>
                  <a:pt x="422250" y="5267019"/>
                </a:cubicBezTo>
                <a:cubicBezTo>
                  <a:pt x="50312" y="4458802"/>
                  <a:pt x="-155418" y="3502075"/>
                  <a:pt x="142610" y="2830055"/>
                </a:cubicBezTo>
                <a:cubicBezTo>
                  <a:pt x="788131" y="1375996"/>
                  <a:pt x="2271479" y="2908304"/>
                  <a:pt x="3539677" y="2265216"/>
                </a:cubicBezTo>
                <a:cubicBezTo>
                  <a:pt x="4682264" y="1685095"/>
                  <a:pt x="4798738" y="44473"/>
                  <a:pt x="5924544" y="885"/>
                </a:cubicBezTo>
                <a:close/>
              </a:path>
            </a:pathLst>
          </a:custGeom>
          <a:solidFill>
            <a:schemeClr val="bg1">
              <a:alpha val="80000"/>
            </a:schemeClr>
          </a:solidFill>
          <a:ln w="28575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l"/>
            <a:endParaRPr lang="de-CH" sz="1400" dirty="0">
              <a:solidFill>
                <a:schemeClr val="tx1"/>
              </a:solidFill>
            </a:endParaRPr>
          </a:p>
        </p:txBody>
      </p:sp>
      <p:sp>
        <p:nvSpPr>
          <p:cNvPr id="12" name="Freihandform 11"/>
          <p:cNvSpPr/>
          <p:nvPr/>
        </p:nvSpPr>
        <p:spPr>
          <a:xfrm>
            <a:off x="5642407" y="1910668"/>
            <a:ext cx="6555944" cy="4947333"/>
          </a:xfrm>
          <a:custGeom>
            <a:avLst/>
            <a:gdLst>
              <a:gd name="connsiteX0" fmla="*/ 4854063 w 6552531"/>
              <a:gd name="connsiteY0" fmla="*/ 7 h 4947333"/>
              <a:gd name="connsiteX1" fmla="*/ 5071206 w 6552531"/>
              <a:gd name="connsiteY1" fmla="*/ 27731 h 4947333"/>
              <a:gd name="connsiteX2" fmla="*/ 6551503 w 6552531"/>
              <a:gd name="connsiteY2" fmla="*/ 1809287 h 4947333"/>
              <a:gd name="connsiteX3" fmla="*/ 6552531 w 6552531"/>
              <a:gd name="connsiteY3" fmla="*/ 1812764 h 4947333"/>
              <a:gd name="connsiteX4" fmla="*/ 6552531 w 6552531"/>
              <a:gd name="connsiteY4" fmla="*/ 3922236 h 4947333"/>
              <a:gd name="connsiteX5" fmla="*/ 6508354 w 6552531"/>
              <a:gd name="connsiteY5" fmla="*/ 4056281 h 4947333"/>
              <a:gd name="connsiteX6" fmla="*/ 6167266 w 6552531"/>
              <a:gd name="connsiteY6" fmla="*/ 4753897 h 4947333"/>
              <a:gd name="connsiteX7" fmla="*/ 6033717 w 6552531"/>
              <a:gd name="connsiteY7" fmla="*/ 4947333 h 4947333"/>
              <a:gd name="connsiteX8" fmla="*/ 688221 w 6552531"/>
              <a:gd name="connsiteY8" fmla="*/ 4947333 h 4947333"/>
              <a:gd name="connsiteX9" fmla="*/ 669155 w 6552531"/>
              <a:gd name="connsiteY9" fmla="*/ 4921952 h 4947333"/>
              <a:gd name="connsiteX10" fmla="*/ 159446 w 6552531"/>
              <a:gd name="connsiteY10" fmla="*/ 3896401 h 4947333"/>
              <a:gd name="connsiteX11" fmla="*/ 44617 w 6552531"/>
              <a:gd name="connsiteY11" fmla="*/ 3440846 h 4947333"/>
              <a:gd name="connsiteX12" fmla="*/ 40529 w 6552531"/>
              <a:gd name="connsiteY12" fmla="*/ 3406626 h 4947333"/>
              <a:gd name="connsiteX13" fmla="*/ 39476 w 6552531"/>
              <a:gd name="connsiteY13" fmla="*/ 3401514 h 4947333"/>
              <a:gd name="connsiteX14" fmla="*/ 482859 w 6552531"/>
              <a:gd name="connsiteY14" fmla="*/ 1876033 h 4947333"/>
              <a:gd name="connsiteX15" fmla="*/ 896951 w 6552531"/>
              <a:gd name="connsiteY15" fmla="*/ 1759366 h 4947333"/>
              <a:gd name="connsiteX16" fmla="*/ 1369778 w 6552531"/>
              <a:gd name="connsiteY16" fmla="*/ 1839493 h 4947333"/>
              <a:gd name="connsiteX17" fmla="*/ 1408346 w 6552531"/>
              <a:gd name="connsiteY17" fmla="*/ 1854656 h 4947333"/>
              <a:gd name="connsiteX18" fmla="*/ 1515289 w 6552531"/>
              <a:gd name="connsiteY18" fmla="*/ 1876395 h 4947333"/>
              <a:gd name="connsiteX19" fmla="*/ 2860708 w 6552531"/>
              <a:gd name="connsiteY19" fmla="*/ 1855646 h 4947333"/>
              <a:gd name="connsiteX20" fmla="*/ 3877062 w 6552531"/>
              <a:gd name="connsiteY20" fmla="*/ 691198 h 4947333"/>
              <a:gd name="connsiteX21" fmla="*/ 4633989 w 6552531"/>
              <a:gd name="connsiteY21" fmla="*/ 13545 h 4947333"/>
              <a:gd name="connsiteX22" fmla="*/ 4683323 w 6552531"/>
              <a:gd name="connsiteY22" fmla="*/ 9490 h 4947333"/>
              <a:gd name="connsiteX23" fmla="*/ 4720135 w 6552531"/>
              <a:gd name="connsiteY23" fmla="*/ 11657 h 4947333"/>
              <a:gd name="connsiteX24" fmla="*/ 4746809 w 6552531"/>
              <a:gd name="connsiteY24" fmla="*/ 6469 h 4947333"/>
              <a:gd name="connsiteX25" fmla="*/ 4854063 w 6552531"/>
              <a:gd name="connsiteY25" fmla="*/ 7 h 49473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</a:cxnLst>
            <a:rect l="l" t="t" r="r" b="b"/>
            <a:pathLst>
              <a:path w="6552531" h="4947333">
                <a:moveTo>
                  <a:pt x="4854063" y="7"/>
                </a:moveTo>
                <a:cubicBezTo>
                  <a:pt x="4925952" y="311"/>
                  <a:pt x="4998520" y="9743"/>
                  <a:pt x="5071206" y="27731"/>
                </a:cubicBezTo>
                <a:cubicBezTo>
                  <a:pt x="5652694" y="171645"/>
                  <a:pt x="6241767" y="863160"/>
                  <a:pt x="6551503" y="1809287"/>
                </a:cubicBezTo>
                <a:lnTo>
                  <a:pt x="6552531" y="1812764"/>
                </a:lnTo>
                <a:lnTo>
                  <a:pt x="6552531" y="3922236"/>
                </a:lnTo>
                <a:lnTo>
                  <a:pt x="6508354" y="4056281"/>
                </a:lnTo>
                <a:cubicBezTo>
                  <a:pt x="6420252" y="4303320"/>
                  <a:pt x="6305352" y="4537096"/>
                  <a:pt x="6167266" y="4753897"/>
                </a:cubicBezTo>
                <a:lnTo>
                  <a:pt x="6033717" y="4947333"/>
                </a:lnTo>
                <a:lnTo>
                  <a:pt x="688221" y="4947333"/>
                </a:lnTo>
                <a:lnTo>
                  <a:pt x="669155" y="4921952"/>
                </a:lnTo>
                <a:cubicBezTo>
                  <a:pt x="462010" y="4623316"/>
                  <a:pt x="290452" y="4280274"/>
                  <a:pt x="159446" y="3896401"/>
                </a:cubicBezTo>
                <a:cubicBezTo>
                  <a:pt x="110759" y="3753734"/>
                  <a:pt x="70478" y="3595787"/>
                  <a:pt x="44617" y="3440846"/>
                </a:cubicBezTo>
                <a:lnTo>
                  <a:pt x="40529" y="3406626"/>
                </a:lnTo>
                <a:lnTo>
                  <a:pt x="39476" y="3401514"/>
                </a:lnTo>
                <a:cubicBezTo>
                  <a:pt x="-78551" y="2709645"/>
                  <a:pt x="67748" y="2122061"/>
                  <a:pt x="482859" y="1876033"/>
                </a:cubicBezTo>
                <a:cubicBezTo>
                  <a:pt x="607393" y="1802224"/>
                  <a:pt x="747277" y="1764396"/>
                  <a:pt x="896951" y="1759366"/>
                </a:cubicBezTo>
                <a:cubicBezTo>
                  <a:pt x="1046624" y="1754337"/>
                  <a:pt x="1206087" y="1782107"/>
                  <a:pt x="1369778" y="1839493"/>
                </a:cubicBezTo>
                <a:lnTo>
                  <a:pt x="1408346" y="1854656"/>
                </a:lnTo>
                <a:lnTo>
                  <a:pt x="1515289" y="1876395"/>
                </a:lnTo>
                <a:cubicBezTo>
                  <a:pt x="1867428" y="1960511"/>
                  <a:pt x="2467079" y="2053179"/>
                  <a:pt x="2860708" y="1855646"/>
                </a:cubicBezTo>
                <a:cubicBezTo>
                  <a:pt x="3254336" y="1658114"/>
                  <a:pt x="3625995" y="1062372"/>
                  <a:pt x="3877062" y="691198"/>
                </a:cubicBezTo>
                <a:cubicBezTo>
                  <a:pt x="4155238" y="279949"/>
                  <a:pt x="4374413" y="55026"/>
                  <a:pt x="4633989" y="13545"/>
                </a:cubicBezTo>
                <a:cubicBezTo>
                  <a:pt x="4650213" y="10953"/>
                  <a:pt x="4666671" y="9635"/>
                  <a:pt x="4683323" y="9490"/>
                </a:cubicBezTo>
                <a:lnTo>
                  <a:pt x="4720135" y="11657"/>
                </a:lnTo>
                <a:lnTo>
                  <a:pt x="4746809" y="6469"/>
                </a:lnTo>
                <a:cubicBezTo>
                  <a:pt x="4782344" y="1985"/>
                  <a:pt x="4818118" y="-145"/>
                  <a:pt x="4854063" y="7"/>
                </a:cubicBezTo>
                <a:close/>
              </a:path>
            </a:pathLst>
          </a:cu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 sz="2400"/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4838700" y="3239457"/>
            <a:ext cx="6790944" cy="1097269"/>
          </a:xfrm>
        </p:spPr>
        <p:txBody>
          <a:bodyPr lIns="0" tIns="0" bIns="0" anchor="b">
            <a:normAutofit/>
          </a:bodyPr>
          <a:lstStyle>
            <a:lvl1pPr>
              <a:lnSpc>
                <a:spcPct val="100000"/>
              </a:lnSpc>
              <a:defRPr sz="3200" baseline="0">
                <a:solidFill>
                  <a:schemeClr val="tx2"/>
                </a:solidFill>
              </a:defRPr>
            </a:lvl1pPr>
          </a:lstStyle>
          <a:p>
            <a:r>
              <a:rPr lang="de-DE" dirty="0"/>
              <a:t>Überschrift Titelfolie</a:t>
            </a:r>
            <a:endParaRPr lang="de-CH" dirty="0"/>
          </a:p>
        </p:txBody>
      </p:sp>
      <p:pic>
        <p:nvPicPr>
          <p:cNvPr id="11" name="Grafik 10">
            <a:extLst>
              <a:ext uri="{FF2B5EF4-FFF2-40B4-BE49-F238E27FC236}">
                <a16:creationId xmlns:a16="http://schemas.microsoft.com/office/drawing/2014/main" id="{3F2D6CD5-EBD8-4E95-8859-83C8D04BFA5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926177" y="1533510"/>
            <a:ext cx="2691819" cy="1264388"/>
          </a:xfrm>
          <a:prstGeom prst="rect">
            <a:avLst/>
          </a:prstGeom>
        </p:spPr>
      </p:pic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>
          <a:xfrm>
            <a:off x="4833464" y="5641975"/>
            <a:ext cx="1445099" cy="184666"/>
          </a:xfrm>
          <a:prstGeom prst="rect">
            <a:avLst/>
          </a:prstGeom>
        </p:spPr>
        <p:txBody>
          <a:bodyPr wrap="square" lIns="0" tIns="0" rIns="0" bIns="0" anchor="t" anchorCtr="0">
            <a:spAutoFit/>
          </a:bodyPr>
          <a:lstStyle>
            <a:lvl1pPr algn="l">
              <a:defRPr sz="1200">
                <a:latin typeface="+mn-lt"/>
              </a:defRPr>
            </a:lvl1pPr>
          </a:lstStyle>
          <a:p>
            <a:r>
              <a:rPr lang="de-CH"/>
              <a:t>2021 / 2022</a:t>
            </a:r>
            <a:endParaRPr lang="de-CH" dirty="0"/>
          </a:p>
        </p:txBody>
      </p:sp>
      <p:sp>
        <p:nvSpPr>
          <p:cNvPr id="7" name="Rechteck 6">
            <a:extLst>
              <a:ext uri="{FF2B5EF4-FFF2-40B4-BE49-F238E27FC236}">
                <a16:creationId xmlns:a16="http://schemas.microsoft.com/office/drawing/2014/main" id="{269B772D-4EEB-40F5-B989-5B158C414958}"/>
              </a:ext>
            </a:extLst>
          </p:cNvPr>
          <p:cNvSpPr/>
          <p:nvPr/>
        </p:nvSpPr>
        <p:spPr>
          <a:xfrm>
            <a:off x="0" y="6723258"/>
            <a:ext cx="12198350" cy="144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 sz="2400"/>
          </a:p>
        </p:txBody>
      </p:sp>
      <p:sp>
        <p:nvSpPr>
          <p:cNvPr id="16" name="Textplatzhalter 14">
            <a:extLst>
              <a:ext uri="{FF2B5EF4-FFF2-40B4-BE49-F238E27FC236}">
                <a16:creationId xmlns:a16="http://schemas.microsoft.com/office/drawing/2014/main" id="{2A818FE7-2817-4CCE-892B-6DE76AF6C55A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838699" y="6200774"/>
            <a:ext cx="5541757" cy="421346"/>
          </a:xfrm>
          <a:prstGeom prst="rect">
            <a:avLst/>
          </a:prstGeom>
        </p:spPr>
        <p:txBody>
          <a:bodyPr wrap="none" lIns="0" tIns="0" rIns="0" bIns="0">
            <a:noAutofit/>
          </a:bodyPr>
          <a:lstStyle>
            <a:lvl1pPr marL="0" indent="0">
              <a:buNone/>
              <a:defRPr sz="1200">
                <a:latin typeface="+mn-lt"/>
              </a:defRPr>
            </a:lvl1pPr>
          </a:lstStyle>
          <a:p>
            <a:pPr lvl="0"/>
            <a:r>
              <a:rPr lang="de-CH" dirty="0"/>
              <a:t>Departement / Abteilung</a:t>
            </a:r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19B420C7-7824-4382-99B3-E842F4995AC4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838700" y="4410388"/>
            <a:ext cx="6790944" cy="860307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buNone/>
              <a:defRPr sz="2000" b="1" baseline="0"/>
            </a:lvl1pPr>
            <a:lvl2pPr marL="457200" indent="0">
              <a:buNone/>
              <a:defRPr/>
            </a:lvl2pPr>
          </a:lstStyle>
          <a:p>
            <a:pPr lvl="0"/>
            <a:r>
              <a:rPr lang="de-DE" dirty="0"/>
              <a:t>Untertitel</a:t>
            </a:r>
          </a:p>
        </p:txBody>
      </p:sp>
      <p:sp>
        <p:nvSpPr>
          <p:cNvPr id="19" name="Textplatzhalter 5"/>
          <p:cNvSpPr>
            <a:spLocks noGrp="1"/>
          </p:cNvSpPr>
          <p:nvPr>
            <p:ph type="body" sz="quarter" idx="20" hasCustomPrompt="1"/>
          </p:nvPr>
        </p:nvSpPr>
        <p:spPr>
          <a:xfrm>
            <a:off x="4833464" y="5342714"/>
            <a:ext cx="5546993" cy="184666"/>
          </a:xfrm>
          <a:prstGeom prst="rect">
            <a:avLst/>
          </a:prstGeom>
        </p:spPr>
        <p:txBody>
          <a:bodyPr wrap="none" lIns="0" tIns="0" rIns="0" bIns="0" anchor="b" anchorCtr="0">
            <a:noAutofit/>
          </a:bodyPr>
          <a:lstStyle>
            <a:lvl1pPr marL="0" marR="0" indent="0" algn="l" defTabSz="60976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200">
                <a:latin typeface="+mn-lt"/>
              </a:defRPr>
            </a:lvl1pPr>
            <a:lvl2pPr marL="360362" indent="0">
              <a:buNone/>
              <a:defRPr/>
            </a:lvl2pPr>
            <a:lvl3pPr marL="719138" indent="0">
              <a:buNone/>
              <a:defRPr/>
            </a:lvl3pPr>
            <a:lvl4pPr marL="1077912" indent="0">
              <a:buNone/>
              <a:defRPr/>
            </a:lvl4pPr>
            <a:lvl5pPr marL="1438275" indent="0">
              <a:buNone/>
              <a:defRPr/>
            </a:lvl5pPr>
          </a:lstStyle>
          <a:p>
            <a:pPr marL="0" marR="0" lvl="0" indent="0" algn="l" defTabSz="60976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CH" sz="1200" b="0" i="0" u="none" strike="noStrike" kern="1200" cap="none" spc="0" normalizeH="0" baseline="0" noProof="0" dirty="0">
                <a:ln>
                  <a:noFill/>
                </a:ln>
                <a:solidFill>
                  <a:srgbClr val="19191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Vorname Nachname</a:t>
            </a:r>
          </a:p>
        </p:txBody>
      </p:sp>
    </p:spTree>
    <p:extLst>
      <p:ext uri="{BB962C8B-B14F-4D97-AF65-F5344CB8AC3E}">
        <p14:creationId xmlns:p14="http://schemas.microsoft.com/office/powerpoint/2010/main" val="324459477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extLst mod="1">
    <p:ext uri="{DCECCB84-F9BA-43D5-87BE-67443E8EF086}">
      <p15:sldGuideLst xmlns:p15="http://schemas.microsoft.com/office/powerpoint/2012/main">
        <p15:guide id="2" pos="7335">
          <p15:clr>
            <a:srgbClr val="FBAE40"/>
          </p15:clr>
        </p15:guide>
        <p15:guide id="3" pos="3048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r Titel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r>
              <a:rPr lang="de-CH"/>
              <a:t>2021 / 2022</a:t>
            </a:r>
            <a:endParaRPr lang="de-CH" dirty="0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CH"/>
              <a:t>OST-Gadget business planning</a:t>
            </a:r>
            <a:endParaRPr lang="de-CH" dirty="0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EAC321B-7500-4259-A00F-915439A35E15}" type="slidenum">
              <a:rPr lang="de-CH" smtClean="0"/>
              <a:pPr/>
              <a:t>‹Nr.›</a:t>
            </a:fld>
            <a:endParaRPr lang="de-CH" dirty="0"/>
          </a:p>
        </p:txBody>
      </p:sp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10" name="Textplatzhalter 16">
            <a:extLst>
              <a:ext uri="{FF2B5EF4-FFF2-40B4-BE49-F238E27FC236}">
                <a16:creationId xmlns:a16="http://schemas.microsoft.com/office/drawing/2014/main" id="{19B420C7-7824-4382-99B3-E842F4995AC4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806449" y="334039"/>
            <a:ext cx="11053764" cy="286673"/>
          </a:xfrm>
          <a:prstGeom prst="rect">
            <a:avLst/>
          </a:prstGeom>
        </p:spPr>
        <p:txBody>
          <a:bodyPr lIns="0" tIns="0" rIns="0" bIns="0" anchor="ctr" anchorCtr="0">
            <a:norm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/>
            </a:lvl2pPr>
          </a:lstStyle>
          <a:p>
            <a:pPr lvl="0"/>
            <a:r>
              <a:rPr lang="de-DE" dirty="0"/>
              <a:t>Thema</a:t>
            </a:r>
          </a:p>
        </p:txBody>
      </p:sp>
    </p:spTree>
    <p:extLst>
      <p:ext uri="{BB962C8B-B14F-4D97-AF65-F5344CB8AC3E}">
        <p14:creationId xmlns:p14="http://schemas.microsoft.com/office/powerpoint/2010/main" val="2476660943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e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CH"/>
              <a:t>2021 / 2022</a:t>
            </a:r>
            <a:endParaRPr lang="de-CH" dirty="0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/>
              <a:t>OST-Gadget business planning</a:t>
            </a:r>
            <a:endParaRPr lang="de-CH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C321B-7500-4259-A00F-915439A35E15}" type="slidenum">
              <a:rPr lang="de-CH" smtClean="0"/>
              <a:pPr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128421652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ollbild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CH"/>
              <a:t>2021 / 2022</a:t>
            </a:r>
            <a:endParaRPr lang="de-CH" dirty="0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/>
              <a:t>OST-Gadget business planning</a:t>
            </a:r>
            <a:endParaRPr lang="de-CH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C321B-7500-4259-A00F-915439A35E15}" type="slidenum">
              <a:rPr lang="de-CH" smtClean="0"/>
              <a:pPr/>
              <a:t>‹Nr.›</a:t>
            </a:fld>
            <a:endParaRPr lang="de-CH" dirty="0"/>
          </a:p>
        </p:txBody>
      </p:sp>
      <p:sp>
        <p:nvSpPr>
          <p:cNvPr id="7" name="Bildplatzhalter 7"/>
          <p:cNvSpPr>
            <a:spLocks noGrp="1"/>
          </p:cNvSpPr>
          <p:nvPr>
            <p:ph type="pic" sz="quarter" idx="20" hasCustomPrompt="1"/>
          </p:nvPr>
        </p:nvSpPr>
        <p:spPr>
          <a:xfrm>
            <a:off x="0" y="-1"/>
            <a:ext cx="12198350" cy="6200775"/>
          </a:xfrm>
          <a:prstGeom prst="rect">
            <a:avLst/>
          </a:prstGeom>
          <a:solidFill>
            <a:schemeClr val="bg2"/>
          </a:solidFill>
        </p:spPr>
        <p:txBody>
          <a:bodyPr lIns="216000" tIns="108000">
            <a:normAutofit/>
          </a:bodyPr>
          <a:lstStyle>
            <a:lvl1pPr marL="0" indent="0">
              <a:buNone/>
              <a:defRPr sz="2000" baseline="0"/>
            </a:lvl1pPr>
          </a:lstStyle>
          <a:p>
            <a:r>
              <a:rPr lang="de-CH" dirty="0"/>
              <a:t>Bild über das Bild-Icon einfügen</a:t>
            </a:r>
          </a:p>
        </p:txBody>
      </p:sp>
    </p:spTree>
    <p:extLst>
      <p:ext uri="{BB962C8B-B14F-4D97-AF65-F5344CB8AC3E}">
        <p14:creationId xmlns:p14="http://schemas.microsoft.com/office/powerpoint/2010/main" val="110612515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folie mit Bild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Grafik 8">
            <a:extLst>
              <a:ext uri="{FF2B5EF4-FFF2-40B4-BE49-F238E27FC236}">
                <a16:creationId xmlns:a16="http://schemas.microsoft.com/office/drawing/2014/main" id="{3F2D6CD5-EBD8-4E95-8859-83C8D04BFA5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301804" y="5947634"/>
            <a:ext cx="1558409" cy="732008"/>
          </a:xfrm>
          <a:prstGeom prst="rect">
            <a:avLst/>
          </a:prstGeom>
        </p:spPr>
      </p:pic>
      <p:sp>
        <p:nvSpPr>
          <p:cNvPr id="14" name="Bildplatzhalter 13" descr="Hier Titelbild einfügen" title="Titelbild">
            <a:extLst>
              <a:ext uri="{FF2B5EF4-FFF2-40B4-BE49-F238E27FC236}">
                <a16:creationId xmlns:a16="http://schemas.microsoft.com/office/drawing/2014/main" id="{1DE6A71F-9A5B-4F1D-A226-20EDC05C37DC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0" y="0"/>
            <a:ext cx="12198350" cy="5772670"/>
          </a:xfrm>
          <a:prstGeom prst="rect">
            <a:avLst/>
          </a:prstGeom>
          <a:solidFill>
            <a:schemeClr val="bg2"/>
          </a:solidFill>
        </p:spPr>
        <p:txBody>
          <a:bodyPr lIns="216000" tIns="108000" anchor="t" anchorCtr="0">
            <a:normAutofit/>
          </a:bodyPr>
          <a:lstStyle>
            <a:lvl1pPr marL="0" indent="0">
              <a:buNone/>
              <a:defRPr sz="2000" baseline="0"/>
            </a:lvl1pPr>
          </a:lstStyle>
          <a:p>
            <a:r>
              <a:rPr lang="de-CH" dirty="0"/>
              <a:t>Tipp: Zuerst das Bild einfügen (über das Bild-Icon), dann den Titel eingeben.</a:t>
            </a:r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338531" y="3427353"/>
            <a:ext cx="5957391" cy="797311"/>
          </a:xfrm>
          <a:solidFill>
            <a:srgbClr val="FFFFFF">
              <a:alpha val="80000"/>
            </a:srgbClr>
          </a:solidFill>
        </p:spPr>
        <p:txBody>
          <a:bodyPr wrap="square" lIns="108000" tIns="72000" rIns="108000" bIns="108000" anchor="b" anchorCtr="0">
            <a:spAutoFit/>
          </a:bodyPr>
          <a:lstStyle>
            <a:lvl1pPr algn="l">
              <a:lnSpc>
                <a:spcPct val="100000"/>
              </a:lnSpc>
              <a:defRPr sz="4000" b="1" baseline="0">
                <a:solidFill>
                  <a:schemeClr val="tx2"/>
                </a:solidFill>
              </a:defRPr>
            </a:lvl1pPr>
          </a:lstStyle>
          <a:p>
            <a:r>
              <a:rPr lang="de-DE" dirty="0"/>
              <a:t>Überschrift Titelfolie</a:t>
            </a:r>
            <a:endParaRPr lang="de-CH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>
          <a:xfrm>
            <a:off x="6329363" y="6453187"/>
            <a:ext cx="3377345" cy="179387"/>
          </a:xfrm>
          <a:prstGeom prst="rect">
            <a:avLst/>
          </a:prstGeom>
        </p:spPr>
        <p:txBody>
          <a:bodyPr lIns="0" tIns="0" rIns="0" bIns="0" anchor="b" anchorCtr="0"/>
          <a:lstStyle>
            <a:lvl1pPr algn="l">
              <a:defRPr sz="1200" b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de-CH"/>
              <a:t>2021 / 2022</a:t>
            </a:r>
            <a:endParaRPr lang="de-CH" dirty="0"/>
          </a:p>
        </p:txBody>
      </p:sp>
      <p:sp>
        <p:nvSpPr>
          <p:cNvPr id="7" name="Textplatzhalter 6">
            <a:extLst>
              <a:ext uri="{FF2B5EF4-FFF2-40B4-BE49-F238E27FC236}">
                <a16:creationId xmlns:a16="http://schemas.microsoft.com/office/drawing/2014/main" id="{A08043DE-5E81-43FD-995B-4B17DF02652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227514" y="4224664"/>
            <a:ext cx="4064000" cy="489534"/>
          </a:xfrm>
          <a:prstGeom prst="rect">
            <a:avLst/>
          </a:prstGeom>
          <a:solidFill>
            <a:srgbClr val="D72864">
              <a:alpha val="80000"/>
            </a:srgbClr>
          </a:solidFill>
        </p:spPr>
        <p:txBody>
          <a:bodyPr wrap="square" lIns="108000" tIns="72000" rIns="108000" bIns="108000" anchor="t" anchorCtr="0">
            <a:spAutoFit/>
          </a:bodyPr>
          <a:lstStyle>
            <a:lvl1pPr marL="0" indent="0">
              <a:buNone/>
              <a:defRPr sz="2000" baseline="0">
                <a:solidFill>
                  <a:schemeClr val="bg1"/>
                </a:solidFill>
              </a:defRPr>
            </a:lvl1pPr>
            <a:lvl2pPr marL="457200" indent="0">
              <a:buNone/>
              <a:defRPr/>
            </a:lvl2pPr>
          </a:lstStyle>
          <a:p>
            <a:pPr lvl="0"/>
            <a:r>
              <a:rPr lang="de-DE" dirty="0"/>
              <a:t>Untertitel</a:t>
            </a:r>
          </a:p>
        </p:txBody>
      </p:sp>
      <p:sp>
        <p:nvSpPr>
          <p:cNvPr id="6" name="Textplatzhalter 5"/>
          <p:cNvSpPr>
            <a:spLocks noGrp="1"/>
          </p:cNvSpPr>
          <p:nvPr>
            <p:ph type="body" sz="quarter" idx="14" hasCustomPrompt="1"/>
          </p:nvPr>
        </p:nvSpPr>
        <p:spPr>
          <a:xfrm>
            <a:off x="6329363" y="5949950"/>
            <a:ext cx="3365053" cy="503238"/>
          </a:xfrm>
          <a:prstGeom prst="rect">
            <a:avLst/>
          </a:prstGeom>
        </p:spPr>
        <p:txBody>
          <a:bodyPr lIns="0" tIns="0" rIns="0" bIns="0" anchor="t" anchorCtr="0">
            <a:normAutofit/>
          </a:bodyPr>
          <a:lstStyle>
            <a:lvl1pPr marL="0" marR="0" indent="0" algn="l" defTabSz="60976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200"/>
            </a:lvl1pPr>
            <a:lvl2pPr marL="360362" indent="0">
              <a:buNone/>
              <a:defRPr/>
            </a:lvl2pPr>
            <a:lvl3pPr marL="719138" indent="0">
              <a:buNone/>
              <a:defRPr/>
            </a:lvl3pPr>
            <a:lvl4pPr marL="1077912" indent="0">
              <a:buNone/>
              <a:defRPr/>
            </a:lvl4pPr>
            <a:lvl5pPr marL="1438275" indent="0">
              <a:buNone/>
              <a:defRPr/>
            </a:lvl5pPr>
          </a:lstStyle>
          <a:p>
            <a:pPr marL="0" marR="0" lvl="0" indent="0" algn="l" defTabSz="60976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CH" sz="1200" b="0" i="0" u="none" strike="noStrike" kern="1200" cap="none" spc="0" normalizeH="0" baseline="0" noProof="0" dirty="0">
                <a:ln>
                  <a:noFill/>
                </a:ln>
                <a:solidFill>
                  <a:srgbClr val="19191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Vorname Nachname</a:t>
            </a:r>
          </a:p>
        </p:txBody>
      </p:sp>
      <p:sp>
        <p:nvSpPr>
          <p:cNvPr id="10" name="Textplatzhalter 14">
            <a:extLst>
              <a:ext uri="{FF2B5EF4-FFF2-40B4-BE49-F238E27FC236}">
                <a16:creationId xmlns:a16="http://schemas.microsoft.com/office/drawing/2014/main" id="{2A818FE7-2817-4CCE-892B-6DE76AF6C55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806450" y="5949950"/>
            <a:ext cx="4532081" cy="647700"/>
          </a:xfrm>
          <a:prstGeom prst="rect">
            <a:avLst/>
          </a:prstGeom>
        </p:spPr>
        <p:txBody>
          <a:bodyPr wrap="none" lIns="0" tIns="0" rIns="0" bIns="0">
            <a:noAutofit/>
          </a:bodyPr>
          <a:lstStyle>
            <a:lvl1pPr marL="0" indent="0">
              <a:buNone/>
              <a:defRPr sz="1200">
                <a:latin typeface="+mn-lt"/>
              </a:defRPr>
            </a:lvl1pPr>
          </a:lstStyle>
          <a:p>
            <a:pPr lvl="0"/>
            <a:r>
              <a:rPr lang="de-CH" dirty="0"/>
              <a:t>Departement / Abteilung</a:t>
            </a:r>
          </a:p>
        </p:txBody>
      </p:sp>
    </p:spTree>
    <p:extLst>
      <p:ext uri="{BB962C8B-B14F-4D97-AF65-F5344CB8AC3E}">
        <p14:creationId xmlns:p14="http://schemas.microsoft.com/office/powerpoint/2010/main" val="2044621041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pos="7108">
          <p15:clr>
            <a:srgbClr val="FBAE40"/>
          </p15:clr>
        </p15:guide>
        <p15:guide id="2" pos="2663">
          <p15:clr>
            <a:srgbClr val="FBAE40"/>
          </p15:clr>
        </p15:guide>
        <p15:guide id="3" orient="horz" pos="2659">
          <p15:clr>
            <a:srgbClr val="FBAE40"/>
          </p15:clr>
        </p15:guide>
        <p15:guide id="8" pos="5223">
          <p15:clr>
            <a:srgbClr val="FBAE40"/>
          </p15:clr>
        </p15:guide>
        <p15:guide id="9" orient="horz" pos="3748">
          <p15:clr>
            <a:srgbClr val="FBAE40"/>
          </p15:clr>
        </p15:guide>
        <p15:guide id="10" pos="3366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bschnittsfolie ho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CH"/>
              <a:t>2021 / 2022</a:t>
            </a:r>
            <a:endParaRPr lang="de-CH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/>
              <a:t>OST-Gadget business planning</a:t>
            </a:r>
            <a:endParaRPr lang="de-CH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C321B-7500-4259-A00F-915439A35E15}" type="slidenum">
              <a:rPr lang="de-CH" smtClean="0"/>
              <a:pPr/>
              <a:t>‹Nr.›</a:t>
            </a:fld>
            <a:endParaRPr lang="de-CH" dirty="0"/>
          </a:p>
        </p:txBody>
      </p:sp>
      <p:sp>
        <p:nvSpPr>
          <p:cNvPr id="8" name="Bildplatzhalter 7"/>
          <p:cNvSpPr>
            <a:spLocks noGrp="1"/>
          </p:cNvSpPr>
          <p:nvPr>
            <p:ph type="pic" sz="quarter" idx="20" hasCustomPrompt="1"/>
          </p:nvPr>
        </p:nvSpPr>
        <p:spPr>
          <a:xfrm>
            <a:off x="6494462" y="333375"/>
            <a:ext cx="5365751" cy="5867400"/>
          </a:xfrm>
          <a:prstGeom prst="rect">
            <a:avLst/>
          </a:prstGeom>
          <a:solidFill>
            <a:schemeClr val="bg2"/>
          </a:solidFill>
        </p:spPr>
        <p:txBody>
          <a:bodyPr lIns="216000" tIns="108000">
            <a:normAutofit/>
          </a:bodyPr>
          <a:lstStyle>
            <a:lvl1pPr marL="0" indent="0">
              <a:buNone/>
              <a:defRPr sz="2000" baseline="0"/>
            </a:lvl1pPr>
          </a:lstStyle>
          <a:p>
            <a:r>
              <a:rPr lang="de-CH" dirty="0"/>
              <a:t>Bild über das Bild-Icon einfügen</a:t>
            </a:r>
          </a:p>
        </p:txBody>
      </p:sp>
      <p:sp>
        <p:nvSpPr>
          <p:cNvPr id="10" name="Textplatzhalter 16">
            <a:extLst>
              <a:ext uri="{FF2B5EF4-FFF2-40B4-BE49-F238E27FC236}">
                <a16:creationId xmlns:a16="http://schemas.microsoft.com/office/drawing/2014/main" id="{19B420C7-7824-4382-99B3-E842F4995AC4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806449" y="2213149"/>
            <a:ext cx="5364164" cy="1917733"/>
          </a:xfrm>
          <a:prstGeom prst="rect">
            <a:avLst/>
          </a:prstGeom>
        </p:spPr>
        <p:txBody>
          <a:bodyPr lIns="0" tIns="36000" rIns="0" bIns="0">
            <a:no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/>
            </a:lvl2pPr>
          </a:lstStyle>
          <a:p>
            <a:pPr lvl="0"/>
            <a:r>
              <a:rPr lang="de-DE" dirty="0"/>
              <a:t>Untertitel</a:t>
            </a:r>
          </a:p>
        </p:txBody>
      </p:sp>
      <p:sp>
        <p:nvSpPr>
          <p:cNvPr id="11" name="Titel 1"/>
          <p:cNvSpPr>
            <a:spLocks noGrp="1"/>
          </p:cNvSpPr>
          <p:nvPr>
            <p:ph type="title" hasCustomPrompt="1"/>
          </p:nvPr>
        </p:nvSpPr>
        <p:spPr>
          <a:xfrm>
            <a:off x="806450" y="333375"/>
            <a:ext cx="5364163" cy="1835150"/>
          </a:xfrm>
        </p:spPr>
        <p:txBody>
          <a:bodyPr anchor="b" anchorCtr="0">
            <a:noAutofit/>
          </a:bodyPr>
          <a:lstStyle>
            <a:lvl1pPr>
              <a:lnSpc>
                <a:spcPct val="100000"/>
              </a:lnSpc>
              <a:defRPr sz="3200" baseline="0"/>
            </a:lvl1pPr>
          </a:lstStyle>
          <a:p>
            <a:r>
              <a:rPr lang="de-DE" dirty="0"/>
              <a:t>Titel Abschnittsfolie</a:t>
            </a:r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1360501275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1389">
          <p15:clr>
            <a:srgbClr val="FBAE40"/>
          </p15:clr>
        </p15:guide>
        <p15:guide id="2" orient="horz" pos="1366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bschnittsfolie qu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Bildplatzhalter 7"/>
          <p:cNvSpPr>
            <a:spLocks noGrp="1"/>
          </p:cNvSpPr>
          <p:nvPr>
            <p:ph type="pic" sz="quarter" idx="21" hasCustomPrompt="1"/>
          </p:nvPr>
        </p:nvSpPr>
        <p:spPr>
          <a:xfrm>
            <a:off x="0" y="3850783"/>
            <a:ext cx="12198350" cy="2349992"/>
          </a:xfrm>
          <a:prstGeom prst="rect">
            <a:avLst/>
          </a:prstGeom>
          <a:solidFill>
            <a:schemeClr val="bg2"/>
          </a:solidFill>
        </p:spPr>
        <p:txBody>
          <a:bodyPr lIns="216000" tIns="108000">
            <a:normAutofit/>
          </a:bodyPr>
          <a:lstStyle>
            <a:lvl1pPr marL="0" indent="0">
              <a:buNone/>
              <a:defRPr sz="2000" baseline="0"/>
            </a:lvl1pPr>
          </a:lstStyle>
          <a:p>
            <a:r>
              <a:rPr lang="de-CH" dirty="0"/>
              <a:t>Bild über das Bild-Icon einfügen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806450" y="333375"/>
            <a:ext cx="11053763" cy="1835150"/>
          </a:xfrm>
        </p:spPr>
        <p:txBody>
          <a:bodyPr anchor="b" anchorCtr="0">
            <a:noAutofit/>
          </a:bodyPr>
          <a:lstStyle>
            <a:lvl1pPr>
              <a:lnSpc>
                <a:spcPct val="100000"/>
              </a:lnSpc>
              <a:defRPr sz="3200"/>
            </a:lvl1pPr>
          </a:lstStyle>
          <a:p>
            <a:r>
              <a:rPr lang="de-DE" dirty="0"/>
              <a:t>Titel Abschnittsfolie</a:t>
            </a:r>
            <a:endParaRPr lang="de-CH" dirty="0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CH"/>
              <a:t>2021 / 2022</a:t>
            </a:r>
            <a:endParaRPr lang="de-CH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/>
              <a:t>OST-Gadget business planning</a:t>
            </a:r>
            <a:endParaRPr lang="de-CH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C321B-7500-4259-A00F-915439A35E15}" type="slidenum">
              <a:rPr lang="de-CH" smtClean="0"/>
              <a:pPr/>
              <a:t>‹Nr.›</a:t>
            </a:fld>
            <a:endParaRPr lang="de-CH" dirty="0"/>
          </a:p>
        </p:txBody>
      </p:sp>
      <p:sp>
        <p:nvSpPr>
          <p:cNvPr id="6" name="Textplatzhalter 16">
            <a:extLst>
              <a:ext uri="{FF2B5EF4-FFF2-40B4-BE49-F238E27FC236}">
                <a16:creationId xmlns:a16="http://schemas.microsoft.com/office/drawing/2014/main" id="{19B420C7-7824-4382-99B3-E842F4995AC4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806450" y="2213149"/>
            <a:ext cx="7371633" cy="1398501"/>
          </a:xfrm>
          <a:prstGeom prst="rect">
            <a:avLst/>
          </a:prstGeom>
        </p:spPr>
        <p:txBody>
          <a:bodyPr lIns="0" tIns="36000" rIns="0" bIns="0">
            <a:no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/>
            </a:lvl2pPr>
          </a:lstStyle>
          <a:p>
            <a:pPr lvl="0"/>
            <a:r>
              <a:rPr lang="de-DE" dirty="0"/>
              <a:t>Untertitel</a:t>
            </a:r>
          </a:p>
        </p:txBody>
      </p:sp>
    </p:spTree>
    <p:extLst>
      <p:ext uri="{BB962C8B-B14F-4D97-AF65-F5344CB8AC3E}">
        <p14:creationId xmlns:p14="http://schemas.microsoft.com/office/powerpoint/2010/main" val="1021904011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1389">
          <p15:clr>
            <a:srgbClr val="FBAE40"/>
          </p15:clr>
        </p15:guide>
        <p15:guide id="2" orient="horz" pos="1366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genda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platzhalt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06450" y="1449387"/>
            <a:ext cx="11053763" cy="4751387"/>
          </a:xfrm>
          <a:prstGeom prst="rect">
            <a:avLst/>
          </a:prstGeom>
        </p:spPr>
        <p:txBody>
          <a:bodyPr numCol="2" spcCol="288000">
            <a:normAutofit/>
          </a:bodyPr>
          <a:lstStyle>
            <a:lvl1pPr marL="342900" marR="0" indent="-342900" algn="l" defTabSz="609768" rtl="0" eaLnBrk="1" fontAlgn="auto" latinLnBrk="0" hangingPunct="1">
              <a:lnSpc>
                <a:spcPct val="120000"/>
              </a:lnSpc>
              <a:spcBef>
                <a:spcPts val="1200"/>
              </a:spcBef>
              <a:spcAft>
                <a:spcPts val="600"/>
              </a:spcAft>
              <a:buClr>
                <a:schemeClr val="tx2"/>
              </a:buClr>
              <a:buSzPct val="120000"/>
              <a:buFont typeface="Arial" panose="020B0604020202020204" pitchFamily="34" charset="0"/>
              <a:buChar char="•"/>
              <a:tabLst/>
              <a:defRPr sz="2000" baseline="0"/>
            </a:lvl1pPr>
            <a:lvl2pPr marL="360363" indent="-360363">
              <a:lnSpc>
                <a:spcPct val="120000"/>
              </a:lnSpc>
              <a:spcBef>
                <a:spcPts val="1200"/>
              </a:spcBef>
              <a:spcAft>
                <a:spcPts val="600"/>
              </a:spcAft>
              <a:buSzPct val="120000"/>
              <a:buFontTx/>
              <a:buBlip>
                <a:blip r:embed="rId2"/>
              </a:buBlip>
              <a:defRPr sz="2000" b="1" baseline="0"/>
            </a:lvl2pPr>
            <a:lvl3pPr marL="628650" indent="-268288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1600" baseline="0"/>
            </a:lvl3pPr>
            <a:lvl4pPr marL="895350" indent="-206375">
              <a:spcBef>
                <a:spcPts val="400"/>
              </a:spcBef>
              <a:spcAft>
                <a:spcPts val="0"/>
              </a:spcAft>
              <a:defRPr/>
            </a:lvl4pPr>
            <a:lvl5pPr marL="1163638" indent="-230188">
              <a:spcBef>
                <a:spcPts val="400"/>
              </a:spcBef>
              <a:spcAft>
                <a:spcPts val="0"/>
              </a:spcAft>
              <a:defRPr/>
            </a:lvl5pPr>
          </a:lstStyle>
          <a:p>
            <a:pPr lvl="0"/>
            <a:r>
              <a:rPr lang="de-DE" dirty="0"/>
              <a:t>Thema 1 [Ebene 1]</a:t>
            </a:r>
          </a:p>
          <a:p>
            <a:pPr lvl="1"/>
            <a:r>
              <a:rPr lang="de-DE" dirty="0"/>
              <a:t>Thema 2 aktiv [Ebene 2]</a:t>
            </a:r>
          </a:p>
          <a:p>
            <a:pPr lvl="2"/>
            <a:r>
              <a:rPr lang="de-DE" dirty="0"/>
              <a:t>Unterthema 1 [Ebene 3]</a:t>
            </a:r>
          </a:p>
          <a:p>
            <a:pPr lvl="2"/>
            <a:r>
              <a:rPr lang="de-DE" dirty="0"/>
              <a:t>Unterthema 2 [Ebene 3]</a:t>
            </a:r>
          </a:p>
          <a:p>
            <a:pPr marL="342900" marR="0" lvl="0" indent="-342900" algn="l" defTabSz="609768" rtl="0" eaLnBrk="1" fontAlgn="auto" latinLnBrk="0" hangingPunct="1">
              <a:lnSpc>
                <a:spcPct val="120000"/>
              </a:lnSpc>
              <a:spcBef>
                <a:spcPts val="1200"/>
              </a:spcBef>
              <a:spcAft>
                <a:spcPts val="600"/>
              </a:spcAft>
              <a:buClr>
                <a:schemeClr val="tx2"/>
              </a:buClr>
              <a:buSzPct val="120000"/>
              <a:buFont typeface="Arial" panose="020B0604020202020204" pitchFamily="34" charset="0"/>
              <a:buChar char="•"/>
              <a:tabLst/>
              <a:defRPr/>
            </a:pPr>
            <a:r>
              <a:rPr lang="de-DE" dirty="0"/>
              <a:t>Thema 3 [Ebene 1]</a:t>
            </a:r>
          </a:p>
          <a:p>
            <a:pPr lvl="0"/>
            <a:endParaRPr lang="de-DE" dirty="0"/>
          </a:p>
          <a:p>
            <a:pPr lvl="2"/>
            <a:endParaRPr lang="de-DE" dirty="0"/>
          </a:p>
        </p:txBody>
      </p:sp>
      <p:pic>
        <p:nvPicPr>
          <p:cNvPr id="8" name="Grafik 7">
            <a:extLst>
              <a:ext uri="{FF2B5EF4-FFF2-40B4-BE49-F238E27FC236}">
                <a16:creationId xmlns:a16="http://schemas.microsoft.com/office/drawing/2014/main" id="{58E42ADF-F5B2-43B8-AB96-1EFC272BC700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758468" y="6244316"/>
            <a:ext cx="1340225" cy="629524"/>
          </a:xfrm>
          <a:prstGeom prst="rect">
            <a:avLst/>
          </a:prstGeom>
        </p:spPr>
      </p:pic>
      <p:sp>
        <p:nvSpPr>
          <p:cNvPr id="7" name="Titel 6"/>
          <p:cNvSpPr>
            <a:spLocks noGrp="1"/>
          </p:cNvSpPr>
          <p:nvPr>
            <p:ph type="title" hasCustomPrompt="1"/>
          </p:nvPr>
        </p:nvSpPr>
        <p:spPr>
          <a:xfrm>
            <a:off x="806450" y="333376"/>
            <a:ext cx="11053763" cy="287337"/>
          </a:xfrm>
        </p:spPr>
        <p:txBody>
          <a:bodyPr/>
          <a:lstStyle>
            <a:lvl1pPr>
              <a:defRPr lang="de-DE" sz="2000" b="1" kern="1200" baseline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de-DE" dirty="0"/>
              <a:t>Agenda-Titel eingeben</a:t>
            </a:r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2030436833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 Inhal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r>
              <a:rPr lang="de-CH"/>
              <a:t>2021 / 2022</a:t>
            </a:r>
            <a:endParaRPr lang="de-CH" dirty="0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CH"/>
              <a:t>OST-Gadget business planning</a:t>
            </a:r>
            <a:endParaRPr lang="de-CH" dirty="0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EAC321B-7500-4259-A00F-915439A35E15}" type="slidenum">
              <a:rPr lang="de-CH" smtClean="0"/>
              <a:pPr/>
              <a:t>‹Nr.›</a:t>
            </a:fld>
            <a:endParaRPr lang="de-CH" dirty="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CH" dirty="0"/>
          </a:p>
        </p:txBody>
      </p:sp>
      <p:sp>
        <p:nvSpPr>
          <p:cNvPr id="5" name="Inhaltsplatzhalter 4"/>
          <p:cNvSpPr>
            <a:spLocks noGrp="1"/>
          </p:cNvSpPr>
          <p:nvPr>
            <p:ph sz="quarter" idx="21"/>
          </p:nvPr>
        </p:nvSpPr>
        <p:spPr>
          <a:xfrm>
            <a:off x="806450" y="1449388"/>
            <a:ext cx="11053763" cy="4751387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 dirty="0"/>
          </a:p>
        </p:txBody>
      </p:sp>
      <p:sp>
        <p:nvSpPr>
          <p:cNvPr id="11" name="Textplatzhalter 16">
            <a:extLst>
              <a:ext uri="{FF2B5EF4-FFF2-40B4-BE49-F238E27FC236}">
                <a16:creationId xmlns:a16="http://schemas.microsoft.com/office/drawing/2014/main" id="{19B420C7-7824-4382-99B3-E842F4995AC4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806449" y="334039"/>
            <a:ext cx="11053764" cy="286673"/>
          </a:xfrm>
          <a:prstGeom prst="rect">
            <a:avLst/>
          </a:prstGeom>
        </p:spPr>
        <p:txBody>
          <a:bodyPr lIns="0" tIns="0" rIns="0" bIns="0" anchor="ctr" anchorCtr="0">
            <a:norm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/>
            </a:lvl2pPr>
          </a:lstStyle>
          <a:p>
            <a:pPr lvl="0"/>
            <a:r>
              <a:rPr lang="de-DE" dirty="0"/>
              <a:t>Thema</a:t>
            </a:r>
          </a:p>
        </p:txBody>
      </p:sp>
    </p:spTree>
    <p:extLst>
      <p:ext uri="{BB962C8B-B14F-4D97-AF65-F5344CB8AC3E}">
        <p14:creationId xmlns:p14="http://schemas.microsoft.com/office/powerpoint/2010/main" val="1933275639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CH"/>
              <a:t>2021 / 2022</a:t>
            </a:r>
            <a:endParaRPr lang="de-CH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/>
              <a:t>OST-Gadget business planning</a:t>
            </a:r>
            <a:endParaRPr lang="de-CH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C321B-7500-4259-A00F-915439A35E15}" type="slidenum">
              <a:rPr lang="de-CH" smtClean="0"/>
              <a:pPr/>
              <a:t>‹Nr.›</a:t>
            </a:fld>
            <a:endParaRPr lang="de-CH" dirty="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06450" y="692150"/>
            <a:ext cx="11053763" cy="684213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de-CH" dirty="0"/>
          </a:p>
        </p:txBody>
      </p:sp>
      <p:sp>
        <p:nvSpPr>
          <p:cNvPr id="9" name="Textplatzhalter 16">
            <a:extLst>
              <a:ext uri="{FF2B5EF4-FFF2-40B4-BE49-F238E27FC236}">
                <a16:creationId xmlns:a16="http://schemas.microsoft.com/office/drawing/2014/main" id="{19B420C7-7824-4382-99B3-E842F4995AC4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806449" y="334039"/>
            <a:ext cx="11053764" cy="286673"/>
          </a:xfrm>
          <a:prstGeom prst="rect">
            <a:avLst/>
          </a:prstGeom>
        </p:spPr>
        <p:txBody>
          <a:bodyPr lIns="0" tIns="0" rIns="0" bIns="0" anchor="ctr" anchorCtr="0">
            <a:norm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/>
            </a:lvl2pPr>
          </a:lstStyle>
          <a:p>
            <a:pPr lvl="0"/>
            <a:r>
              <a:rPr lang="de-DE" dirty="0"/>
              <a:t>Thema</a:t>
            </a:r>
          </a:p>
        </p:txBody>
      </p:sp>
      <p:sp>
        <p:nvSpPr>
          <p:cNvPr id="7" name="Inhaltsplatzhalter 6"/>
          <p:cNvSpPr>
            <a:spLocks noGrp="1"/>
          </p:cNvSpPr>
          <p:nvPr>
            <p:ph sz="quarter" idx="26"/>
          </p:nvPr>
        </p:nvSpPr>
        <p:spPr>
          <a:xfrm>
            <a:off x="806450" y="1449388"/>
            <a:ext cx="5364163" cy="4751387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Inhaltsplatzhalter 6"/>
          <p:cNvSpPr>
            <a:spLocks noGrp="1"/>
          </p:cNvSpPr>
          <p:nvPr>
            <p:ph sz="quarter" idx="27"/>
          </p:nvPr>
        </p:nvSpPr>
        <p:spPr>
          <a:xfrm>
            <a:off x="6496050" y="1449388"/>
            <a:ext cx="5364163" cy="4751387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997685490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gleich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r>
              <a:rPr lang="de-CH"/>
              <a:t>2021 / 2022</a:t>
            </a:r>
            <a:endParaRPr lang="de-CH" dirty="0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CH"/>
              <a:t>OST-Gadget business planning</a:t>
            </a:r>
            <a:endParaRPr lang="de-CH" dirty="0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EAC321B-7500-4259-A00F-915439A35E15}" type="slidenum">
              <a:rPr lang="de-CH" smtClean="0"/>
              <a:pPr/>
              <a:t>‹Nr.›</a:t>
            </a:fld>
            <a:endParaRPr lang="de-CH" dirty="0"/>
          </a:p>
        </p:txBody>
      </p:sp>
      <p:sp>
        <p:nvSpPr>
          <p:cNvPr id="14" name="Textplatzhalter 16">
            <a:extLst>
              <a:ext uri="{FF2B5EF4-FFF2-40B4-BE49-F238E27FC236}">
                <a16:creationId xmlns:a16="http://schemas.microsoft.com/office/drawing/2014/main" id="{19B420C7-7824-4382-99B3-E842F4995AC4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06451" y="1449388"/>
            <a:ext cx="5364576" cy="358775"/>
          </a:xfrm>
          <a:prstGeom prst="rect">
            <a:avLst/>
          </a:prstGeom>
        </p:spPr>
        <p:txBody>
          <a:bodyPr tIns="0" bIns="0" anchor="ctr" anchorCtr="0">
            <a:norm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/>
            </a:lvl2pPr>
          </a:lstStyle>
          <a:p>
            <a:pPr lvl="0"/>
            <a:r>
              <a:rPr lang="de-DE" dirty="0"/>
              <a:t>Überschrift</a:t>
            </a:r>
          </a:p>
        </p:txBody>
      </p:sp>
      <p:sp>
        <p:nvSpPr>
          <p:cNvPr id="11" name="Textplatzhalter 16">
            <a:extLst>
              <a:ext uri="{FF2B5EF4-FFF2-40B4-BE49-F238E27FC236}">
                <a16:creationId xmlns:a16="http://schemas.microsoft.com/office/drawing/2014/main" id="{19B420C7-7824-4382-99B3-E842F4995AC4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6505072" y="1449388"/>
            <a:ext cx="5353967" cy="358775"/>
          </a:xfrm>
          <a:prstGeom prst="rect">
            <a:avLst/>
          </a:prstGeom>
        </p:spPr>
        <p:txBody>
          <a:bodyPr tIns="0" bIns="0" anchor="ctr" anchorCtr="0">
            <a:norm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/>
            </a:lvl2pPr>
          </a:lstStyle>
          <a:p>
            <a:pPr lvl="0"/>
            <a:r>
              <a:rPr lang="de-DE" dirty="0"/>
              <a:t>Überschrift</a:t>
            </a:r>
          </a:p>
        </p:txBody>
      </p:sp>
      <p:sp>
        <p:nvSpPr>
          <p:cNvPr id="10" name="Textplatzhalter 16">
            <a:extLst>
              <a:ext uri="{FF2B5EF4-FFF2-40B4-BE49-F238E27FC236}">
                <a16:creationId xmlns:a16="http://schemas.microsoft.com/office/drawing/2014/main" id="{19B420C7-7824-4382-99B3-E842F4995AC4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806449" y="334039"/>
            <a:ext cx="11053764" cy="286673"/>
          </a:xfrm>
          <a:prstGeom prst="rect">
            <a:avLst/>
          </a:prstGeom>
        </p:spPr>
        <p:txBody>
          <a:bodyPr lIns="0" tIns="0" rIns="0" bIns="0" anchor="ctr" anchorCtr="0">
            <a:norm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/>
            </a:lvl2pPr>
          </a:lstStyle>
          <a:p>
            <a:pPr lvl="0"/>
            <a:r>
              <a:rPr lang="de-DE" dirty="0"/>
              <a:t>Thema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5" name="Inhaltsplatzhalter 4"/>
          <p:cNvSpPr>
            <a:spLocks noGrp="1"/>
          </p:cNvSpPr>
          <p:nvPr>
            <p:ph sz="quarter" idx="25"/>
          </p:nvPr>
        </p:nvSpPr>
        <p:spPr>
          <a:xfrm>
            <a:off x="806450" y="1881188"/>
            <a:ext cx="5364163" cy="4319587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5" name="Inhaltsplatzhalter 4"/>
          <p:cNvSpPr>
            <a:spLocks noGrp="1"/>
          </p:cNvSpPr>
          <p:nvPr>
            <p:ph sz="quarter" idx="26"/>
          </p:nvPr>
        </p:nvSpPr>
        <p:spPr>
          <a:xfrm>
            <a:off x="6494463" y="1881188"/>
            <a:ext cx="5364163" cy="4319587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556247809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1185">
          <p15:clr>
            <a:srgbClr val="FBAE40"/>
          </p15:clr>
        </p15:guide>
        <p15:guide id="2" orient="horz" pos="1139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 und Bild ho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Bildplatzhalter 7"/>
          <p:cNvSpPr>
            <a:spLocks noGrp="1"/>
          </p:cNvSpPr>
          <p:nvPr>
            <p:ph type="pic" sz="quarter" idx="21" hasCustomPrompt="1"/>
          </p:nvPr>
        </p:nvSpPr>
        <p:spPr>
          <a:xfrm>
            <a:off x="7431782" y="333375"/>
            <a:ext cx="4428432" cy="5867400"/>
          </a:xfrm>
          <a:prstGeom prst="rect">
            <a:avLst/>
          </a:prstGeom>
          <a:solidFill>
            <a:schemeClr val="bg2"/>
          </a:solidFill>
        </p:spPr>
        <p:txBody>
          <a:bodyPr lIns="216000" tIns="108000">
            <a:normAutofit/>
          </a:bodyPr>
          <a:lstStyle>
            <a:lvl1pPr marL="0" indent="0">
              <a:buNone/>
              <a:defRPr sz="2000" baseline="0"/>
            </a:lvl1pPr>
          </a:lstStyle>
          <a:p>
            <a:r>
              <a:rPr lang="de-CH" dirty="0"/>
              <a:t>Bild über das Bild-Icon einfügen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CH"/>
              <a:t>2021 / 2022</a:t>
            </a:r>
            <a:endParaRPr lang="de-CH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/>
              <a:t>OST-Gadget business planning</a:t>
            </a:r>
            <a:endParaRPr lang="de-CH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C321B-7500-4259-A00F-915439A35E15}" type="slidenum">
              <a:rPr lang="de-CH" smtClean="0"/>
              <a:pPr/>
              <a:t>‹Nr.›</a:t>
            </a:fld>
            <a:endParaRPr lang="de-CH" dirty="0"/>
          </a:p>
        </p:txBody>
      </p:sp>
      <p:sp>
        <p:nvSpPr>
          <p:cNvPr id="11" name="Inhaltsplatzhalter 10"/>
          <p:cNvSpPr>
            <a:spLocks noGrp="1"/>
          </p:cNvSpPr>
          <p:nvPr>
            <p:ph sz="quarter" idx="22"/>
          </p:nvPr>
        </p:nvSpPr>
        <p:spPr>
          <a:xfrm>
            <a:off x="806450" y="1449388"/>
            <a:ext cx="6337300" cy="4751387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Textplatzhalter 16">
            <a:extLst>
              <a:ext uri="{FF2B5EF4-FFF2-40B4-BE49-F238E27FC236}">
                <a16:creationId xmlns:a16="http://schemas.microsoft.com/office/drawing/2014/main" id="{19B420C7-7824-4382-99B3-E842F4995AC4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806449" y="334039"/>
            <a:ext cx="6337301" cy="286673"/>
          </a:xfrm>
          <a:prstGeom prst="rect">
            <a:avLst/>
          </a:prstGeom>
        </p:spPr>
        <p:txBody>
          <a:bodyPr lIns="0" tIns="0" rIns="0" bIns="0" anchor="ctr" anchorCtr="0">
            <a:norm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/>
            </a:lvl2pPr>
          </a:lstStyle>
          <a:p>
            <a:pPr lvl="0"/>
            <a:r>
              <a:rPr lang="de-DE" dirty="0"/>
              <a:t>Thema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06451" y="692150"/>
            <a:ext cx="6337300" cy="684213"/>
          </a:xfrm>
        </p:spPr>
        <p:txBody>
          <a:bodyPr/>
          <a:lstStyle>
            <a:lvl1pPr>
              <a:lnSpc>
                <a:spcPct val="100000"/>
              </a:lnSpc>
              <a:defRPr sz="2800"/>
            </a:lvl1pPr>
          </a:lstStyle>
          <a:p>
            <a:r>
              <a:rPr lang="de-DE"/>
              <a:t>Mastertitelformat bearbeiten</a:t>
            </a:r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3022903062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pos="4500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Titelplatzhalter 1"/>
          <p:cNvSpPr>
            <a:spLocks noGrp="1"/>
          </p:cNvSpPr>
          <p:nvPr>
            <p:ph type="title"/>
          </p:nvPr>
        </p:nvSpPr>
        <p:spPr>
          <a:xfrm>
            <a:off x="806450" y="692150"/>
            <a:ext cx="11053763" cy="684213"/>
          </a:xfrm>
          <a:prstGeom prst="rect">
            <a:avLst/>
          </a:prstGeom>
        </p:spPr>
        <p:txBody>
          <a:bodyPr vert="horz" lIns="0" tIns="0" rIns="0" bIns="0" rtlCol="0" anchor="ctr" anchorCtr="0">
            <a:normAutofit/>
          </a:bodyPr>
          <a:lstStyle/>
          <a:p>
            <a:r>
              <a:rPr lang="de-DE" dirty="0"/>
              <a:t>Titel Inhaltsfolie einzeilig</a:t>
            </a:r>
            <a:endParaRPr lang="de-CH" dirty="0"/>
          </a:p>
        </p:txBody>
      </p:sp>
      <p:cxnSp>
        <p:nvCxnSpPr>
          <p:cNvPr id="49" name="Gerader Verbinder 48">
            <a:extLst>
              <a:ext uri="{FF2B5EF4-FFF2-40B4-BE49-F238E27FC236}">
                <a16:creationId xmlns:a16="http://schemas.microsoft.com/office/drawing/2014/main" id="{DCCF8EB6-970F-4B91-8E46-5B6411EAA2E4}"/>
              </a:ext>
            </a:extLst>
          </p:cNvPr>
          <p:cNvCxnSpPr>
            <a:cxnSpLocks/>
          </p:cNvCxnSpPr>
          <p:nvPr/>
        </p:nvCxnSpPr>
        <p:spPr>
          <a:xfrm>
            <a:off x="802958" y="6454845"/>
            <a:ext cx="5875" cy="403155"/>
          </a:xfrm>
          <a:prstGeom prst="line">
            <a:avLst/>
          </a:prstGeom>
          <a:ln w="381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Datumsplatzhalter 2">
            <a:extLst>
              <a:ext uri="{FF2B5EF4-FFF2-40B4-BE49-F238E27FC236}">
                <a16:creationId xmlns:a16="http://schemas.microsoft.com/office/drawing/2014/main" id="{DD859570-9479-4CD6-9E5E-B8BCB591EFE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494464" y="6453187"/>
            <a:ext cx="3376650" cy="179388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200"/>
            </a:lvl1pPr>
          </a:lstStyle>
          <a:p>
            <a:r>
              <a:rPr lang="de-CH"/>
              <a:t>2021 / 2022</a:t>
            </a:r>
            <a:endParaRPr lang="de-CH" dirty="0"/>
          </a:p>
        </p:txBody>
      </p:sp>
      <p:sp>
        <p:nvSpPr>
          <p:cNvPr id="52" name="Fußzeilenplatzhalter 3">
            <a:extLst>
              <a:ext uri="{FF2B5EF4-FFF2-40B4-BE49-F238E27FC236}">
                <a16:creationId xmlns:a16="http://schemas.microsoft.com/office/drawing/2014/main" id="{2A1BCD4E-392B-40D0-9259-9419E76355F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06450" y="6454845"/>
            <a:ext cx="5364163" cy="332663"/>
          </a:xfrm>
          <a:prstGeom prst="rect">
            <a:avLst/>
          </a:prstGeom>
        </p:spPr>
        <p:txBody>
          <a:bodyPr lIns="108000" tIns="0" rIns="0" bIns="0"/>
          <a:lstStyle>
            <a:lvl1pPr algn="l">
              <a:defRPr sz="1200"/>
            </a:lvl1pPr>
          </a:lstStyle>
          <a:p>
            <a:r>
              <a:rPr lang="de-CH"/>
              <a:t>OST-Gadget business planning</a:t>
            </a:r>
            <a:endParaRPr lang="de-CH" dirty="0"/>
          </a:p>
        </p:txBody>
      </p:sp>
      <p:sp>
        <p:nvSpPr>
          <p:cNvPr id="53" name="Foliennummernplatzhalter 4">
            <a:extLst>
              <a:ext uri="{FF2B5EF4-FFF2-40B4-BE49-F238E27FC236}">
                <a16:creationId xmlns:a16="http://schemas.microsoft.com/office/drawing/2014/main" id="{F6E723C3-915C-402C-9570-E97A66A840F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68996" y="6453187"/>
            <a:ext cx="537454" cy="179387"/>
          </a:xfrm>
          <a:prstGeom prst="rect">
            <a:avLst/>
          </a:prstGeom>
        </p:spPr>
        <p:txBody>
          <a:bodyPr lIns="0" tIns="0" rIns="108000" bIns="0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4EAC321B-7500-4259-A00F-915439A35E15}" type="slidenum">
              <a:rPr lang="de-CH" smtClean="0"/>
              <a:pPr/>
              <a:t>‹Nr.›</a:t>
            </a:fld>
            <a:endParaRPr lang="de-CH" dirty="0"/>
          </a:p>
        </p:txBody>
      </p:sp>
      <p:pic>
        <p:nvPicPr>
          <p:cNvPr id="10" name="Grafik 9">
            <a:extLst>
              <a:ext uri="{FF2B5EF4-FFF2-40B4-BE49-F238E27FC236}">
                <a16:creationId xmlns:a16="http://schemas.microsoft.com/office/drawing/2014/main" id="{58E42ADF-F5B2-43B8-AB96-1EFC272BC700}"/>
              </a:ext>
            </a:extLst>
          </p:cNvPr>
          <p:cNvPicPr>
            <a:picLocks noChangeAspect="1"/>
          </p:cNvPicPr>
          <p:nvPr/>
        </p:nvPicPr>
        <p:blipFill>
          <a:blip r:embed="rId1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758468" y="6244316"/>
            <a:ext cx="1340225" cy="629524"/>
          </a:xfrm>
          <a:prstGeom prst="rect">
            <a:avLst/>
          </a:prstGeom>
        </p:spPr>
      </p:pic>
      <p:sp>
        <p:nvSpPr>
          <p:cNvPr id="2" name="Textplatzhalter 1"/>
          <p:cNvSpPr>
            <a:spLocks noGrp="1"/>
          </p:cNvSpPr>
          <p:nvPr>
            <p:ph type="body" idx="1"/>
          </p:nvPr>
        </p:nvSpPr>
        <p:spPr>
          <a:xfrm>
            <a:off x="802958" y="1449388"/>
            <a:ext cx="11057254" cy="4751387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de-DE" dirty="0"/>
              <a:t>Erste Ebene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  <a:p>
            <a:pPr lvl="5"/>
            <a:r>
              <a:rPr lang="de-DE" dirty="0"/>
              <a:t>Sechste Ebene</a:t>
            </a:r>
          </a:p>
          <a:p>
            <a:pPr lvl="6"/>
            <a:r>
              <a:rPr lang="de-DE" dirty="0"/>
              <a:t>Siebte Ebene</a:t>
            </a:r>
          </a:p>
          <a:p>
            <a:pPr lvl="4"/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2567265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43" r:id="rId1"/>
    <p:sldLayoutId id="2147483844" r:id="rId2"/>
    <p:sldLayoutId id="2147483845" r:id="rId3"/>
    <p:sldLayoutId id="2147483846" r:id="rId4"/>
    <p:sldLayoutId id="2147483847" r:id="rId5"/>
    <p:sldLayoutId id="2147483848" r:id="rId6"/>
    <p:sldLayoutId id="2147483849" r:id="rId7"/>
    <p:sldLayoutId id="2147483850" r:id="rId8"/>
    <p:sldLayoutId id="2147483851" r:id="rId9"/>
    <p:sldLayoutId id="2147483852" r:id="rId10"/>
    <p:sldLayoutId id="2147483853" r:id="rId11"/>
    <p:sldLayoutId id="2147483854" r:id="rId12"/>
  </p:sldLayoutIdLst>
  <p:hf hdr="0"/>
  <p:txStyles>
    <p:titleStyle>
      <a:lvl1pPr algn="l" defTabSz="609768" rtl="0" eaLnBrk="1" latinLnBrk="0" hangingPunct="1">
        <a:lnSpc>
          <a:spcPct val="120000"/>
        </a:lnSpc>
        <a:spcBef>
          <a:spcPct val="0"/>
        </a:spcBef>
        <a:buNone/>
        <a:defRPr sz="3200" b="1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52000" indent="-252000" algn="l" defTabSz="609768" rtl="0" eaLnBrk="1" latinLnBrk="0" hangingPunct="1">
        <a:lnSpc>
          <a:spcPct val="110000"/>
        </a:lnSpc>
        <a:spcBef>
          <a:spcPts val="12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4000" indent="-252000" algn="l" defTabSz="609768" rtl="0" eaLnBrk="1" latinLnBrk="0" hangingPunct="1">
        <a:lnSpc>
          <a:spcPct val="110000"/>
        </a:lnSpc>
        <a:spcBef>
          <a:spcPts val="1200"/>
        </a:spcBef>
        <a:buClr>
          <a:schemeClr val="tx1"/>
        </a:buClr>
        <a:buSzPct val="80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56000" indent="-252000" algn="l" defTabSz="609768" rtl="0" eaLnBrk="1" latinLnBrk="0" hangingPunct="1">
        <a:lnSpc>
          <a:spcPct val="110000"/>
        </a:lnSpc>
        <a:spcBef>
          <a:spcPts val="1200"/>
        </a:spcBef>
        <a:buSzPct val="90000"/>
        <a:buFont typeface="Symbol" panose="05050102010706020507" pitchFamily="18" charset="2"/>
        <a:buChar char="-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8000" indent="-252000" algn="l" defTabSz="609768" rtl="0" eaLnBrk="1" latinLnBrk="0" hangingPunct="1">
        <a:lnSpc>
          <a:spcPct val="110000"/>
        </a:lnSpc>
        <a:spcBef>
          <a:spcPts val="1200"/>
        </a:spcBef>
        <a:buFont typeface="Symbol" panose="05050102010706020507" pitchFamily="18" charset="2"/>
        <a:buChar char="-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60000" marR="0" indent="-252000" algn="l" defTabSz="609768" rtl="0" eaLnBrk="1" fontAlgn="auto" latinLnBrk="0" hangingPunct="1">
        <a:lnSpc>
          <a:spcPct val="110000"/>
        </a:lnSpc>
        <a:spcBef>
          <a:spcPts val="1200"/>
        </a:spcBef>
        <a:spcAft>
          <a:spcPts val="0"/>
        </a:spcAft>
        <a:buClrTx/>
        <a:buSzTx/>
        <a:buFont typeface="Symbol" panose="05050102010706020507" pitchFamily="18" charset="2"/>
        <a:buChar char="-"/>
        <a:tabLst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512000" indent="-252000" algn="l" defTabSz="611188" rtl="0" eaLnBrk="1" latinLnBrk="0" hangingPunct="1">
        <a:lnSpc>
          <a:spcPct val="110000"/>
        </a:lnSpc>
        <a:spcBef>
          <a:spcPts val="1200"/>
        </a:spcBef>
        <a:buFont typeface="Symbol" panose="05050102010706020507" pitchFamily="18" charset="2"/>
        <a:buChar char="-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64000" indent="-252000" algn="l" defTabSz="609768" rtl="0" eaLnBrk="1" latinLnBrk="0" hangingPunct="1">
        <a:lnSpc>
          <a:spcPct val="110000"/>
        </a:lnSpc>
        <a:spcBef>
          <a:spcPts val="1200"/>
        </a:spcBef>
        <a:buFont typeface="Symbol" panose="05050102010706020507" pitchFamily="18" charset="2"/>
        <a:buChar char="-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4573257" indent="-304884" algn="l" defTabSz="609768" rtl="0" eaLnBrk="1" latinLnBrk="0" hangingPunct="1">
        <a:spcBef>
          <a:spcPct val="20000"/>
        </a:spcBef>
        <a:buFont typeface="Arial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183025" indent="-304884" algn="l" defTabSz="609768" rtl="0" eaLnBrk="1" latinLnBrk="0" hangingPunct="1">
        <a:spcBef>
          <a:spcPct val="20000"/>
        </a:spcBef>
        <a:buFont typeface="Arial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609768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768" algn="l" defTabSz="609768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535" algn="l" defTabSz="609768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9303" algn="l" defTabSz="609768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9071" algn="l" defTabSz="609768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8838" algn="l" defTabSz="609768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8606" algn="l" defTabSz="609768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8373" algn="l" defTabSz="609768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8141" algn="l" defTabSz="609768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6" pos="508">
          <p15:clr>
            <a:srgbClr val="547EBF"/>
          </p15:clr>
        </p15:guide>
        <p15:guide id="7" pos="7471">
          <p15:clr>
            <a:srgbClr val="547EBF"/>
          </p15:clr>
        </p15:guide>
        <p15:guide id="8" orient="horz" pos="210">
          <p15:clr>
            <a:srgbClr val="547EBF"/>
          </p15:clr>
        </p15:guide>
        <p15:guide id="9" orient="horz" pos="4065">
          <p15:clr>
            <a:srgbClr val="C35EA4"/>
          </p15:clr>
        </p15:guide>
        <p15:guide id="10" orient="horz" pos="4156" userDrawn="1">
          <p15:clr>
            <a:srgbClr val="547EBF"/>
          </p15:clr>
        </p15:guide>
        <p15:guide id="12" orient="horz" pos="391">
          <p15:clr>
            <a:srgbClr val="C35EA4"/>
          </p15:clr>
        </p15:guide>
        <p15:guide id="13" orient="horz" pos="913">
          <p15:clr>
            <a:srgbClr val="C35EA4"/>
          </p15:clr>
        </p15:guide>
        <p15:guide id="14" orient="horz" pos="3906">
          <p15:clr>
            <a:srgbClr val="C35EA4"/>
          </p15:clr>
        </p15:guide>
        <p15:guide id="15" pos="3987">
          <p15:clr>
            <a:srgbClr val="9FCC3B"/>
          </p15:clr>
        </p15:guide>
        <p15:guide id="16" pos="4091">
          <p15:clr>
            <a:srgbClr val="C35EA4"/>
          </p15:clr>
        </p15:guide>
        <p15:guide id="17" pos="3887">
          <p15:clr>
            <a:srgbClr val="C35EA4"/>
          </p15:clr>
        </p15:guide>
        <p15:guide id="18" orient="horz" pos="867">
          <p15:clr>
            <a:srgbClr val="C35EA4"/>
          </p15:clr>
        </p15:guide>
        <p15:guide id="19" orient="horz" pos="436">
          <p15:clr>
            <a:srgbClr val="C35EA4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/>
              <a:t>OST-Gadget: a real-</a:t>
            </a:r>
            <a:r>
              <a:rPr lang="de-CH" dirty="0" err="1"/>
              <a:t>world</a:t>
            </a:r>
            <a:r>
              <a:rPr lang="de-CH" dirty="0"/>
              <a:t> </a:t>
            </a:r>
            <a:r>
              <a:rPr lang="de-CH" dirty="0" err="1"/>
              <a:t>business</a:t>
            </a:r>
            <a:r>
              <a:rPr lang="de-CH" dirty="0"/>
              <a:t> </a:t>
            </a:r>
            <a:r>
              <a:rPr lang="de-CH" dirty="0" err="1"/>
              <a:t>planning</a:t>
            </a:r>
            <a:r>
              <a:rPr lang="de-CH" dirty="0"/>
              <a:t> </a:t>
            </a:r>
            <a:r>
              <a:rPr lang="de-CH" dirty="0" err="1"/>
              <a:t>case</a:t>
            </a:r>
            <a:r>
              <a:rPr lang="de-CH" dirty="0"/>
              <a:t> </a:t>
            </a:r>
            <a:r>
              <a:rPr lang="de-CH" dirty="0" err="1"/>
              <a:t>study</a:t>
            </a:r>
            <a:endParaRPr lang="de-CH" dirty="0"/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CH"/>
              <a:t>2021 / 2022</a:t>
            </a:r>
            <a:endParaRPr lang="de-CH" dirty="0"/>
          </a:p>
        </p:txBody>
      </p:sp>
      <p:sp>
        <p:nvSpPr>
          <p:cNvPr id="3" name="Textplatzhalter 2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r>
              <a:rPr lang="de-CH" dirty="0"/>
              <a:t>01 </a:t>
            </a:r>
            <a:r>
              <a:rPr lang="de-CH" dirty="0" err="1"/>
              <a:t>Develop</a:t>
            </a:r>
            <a:r>
              <a:rPr lang="de-CH" dirty="0"/>
              <a:t> </a:t>
            </a:r>
            <a:r>
              <a:rPr lang="de-CH" dirty="0" err="1"/>
              <a:t>your</a:t>
            </a:r>
            <a:r>
              <a:rPr lang="de-CH" dirty="0"/>
              <a:t> </a:t>
            </a:r>
            <a:r>
              <a:rPr lang="de-CH" dirty="0" err="1"/>
              <a:t>idea</a:t>
            </a:r>
            <a:endParaRPr lang="de-CH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r>
              <a:rPr lang="de-CH" dirty="0"/>
              <a:t>Matthäus Alberding</a:t>
            </a:r>
          </a:p>
        </p:txBody>
      </p:sp>
    </p:spTree>
    <p:extLst>
      <p:ext uri="{BB962C8B-B14F-4D97-AF65-F5344CB8AC3E}">
        <p14:creationId xmlns:p14="http://schemas.microsoft.com/office/powerpoint/2010/main" val="27566620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4AC5A13-E87C-4A56-8B56-21DA2369EA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/>
              <a:t>The </a:t>
            </a:r>
            <a:r>
              <a:rPr lang="de-CH" dirty="0" err="1"/>
              <a:t>case</a:t>
            </a:r>
            <a:r>
              <a:rPr lang="de-CH" dirty="0"/>
              <a:t> </a:t>
            </a:r>
            <a:r>
              <a:rPr lang="de-CH" dirty="0" err="1"/>
              <a:t>study</a:t>
            </a:r>
            <a:r>
              <a:rPr lang="de-CH" dirty="0"/>
              <a:t> </a:t>
            </a:r>
            <a:r>
              <a:rPr lang="de-CH" dirty="0" err="1"/>
              <a:t>is</a:t>
            </a:r>
            <a:r>
              <a:rPr lang="de-CH" dirty="0"/>
              <a:t> </a:t>
            </a:r>
            <a:r>
              <a:rPr lang="de-CH" dirty="0" err="1"/>
              <a:t>structured</a:t>
            </a:r>
            <a:r>
              <a:rPr lang="de-CH" dirty="0"/>
              <a:t> </a:t>
            </a:r>
            <a:r>
              <a:rPr lang="de-CH" dirty="0" err="1"/>
              <a:t>into</a:t>
            </a:r>
            <a:r>
              <a:rPr lang="de-CH" dirty="0"/>
              <a:t> 6 </a:t>
            </a:r>
            <a:r>
              <a:rPr lang="de-CH" dirty="0" err="1"/>
              <a:t>steps</a:t>
            </a:r>
            <a:endParaRPr lang="de-CH" dirty="0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B103E5F5-65EC-4991-A8CD-D93E7AE79F61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/>
        <p:txBody>
          <a:bodyPr>
            <a:normAutofit fontScale="92500" lnSpcReduction="20000"/>
          </a:bodyPr>
          <a:lstStyle/>
          <a:p>
            <a:r>
              <a:rPr lang="de-CH" dirty="0"/>
              <a:t>Case Study «OST Gadget»</a:t>
            </a:r>
          </a:p>
        </p:txBody>
      </p:sp>
      <p:sp>
        <p:nvSpPr>
          <p:cNvPr id="16" name="Rectangle 38">
            <a:extLst>
              <a:ext uri="{FF2B5EF4-FFF2-40B4-BE49-F238E27FC236}">
                <a16:creationId xmlns:a16="http://schemas.microsoft.com/office/drawing/2014/main" id="{DED9CF9D-54D1-4749-BE30-2229B450351F}"/>
              </a:ext>
            </a:extLst>
          </p:cNvPr>
          <p:cNvSpPr/>
          <p:nvPr/>
        </p:nvSpPr>
        <p:spPr>
          <a:xfrm>
            <a:off x="2097629" y="4841221"/>
            <a:ext cx="2496185" cy="109693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5760" rtlCol="0" anchor="ctr"/>
          <a:lstStyle/>
          <a:p>
            <a:pPr marL="0" marR="0" lvl="0" indent="0" algn="l" defTabSz="609768" rtl="0" eaLnBrk="1" fontAlgn="auto" latinLnBrk="0" hangingPunct="1">
              <a:lnSpc>
                <a:spcPts val="12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1">
                <a:ln>
                  <a:noFill/>
                </a:ln>
                <a:solidFill>
                  <a:srgbClr val="191919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Analyze your market</a:t>
            </a:r>
          </a:p>
          <a:p>
            <a:pPr marL="0" marR="0" lvl="0" indent="0" algn="l" defTabSz="609768" rtl="0" eaLnBrk="1" fontAlgn="auto" latinLnBrk="0" hangingPunct="1">
              <a:lnSpc>
                <a:spcPts val="12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1">
                <a:ln>
                  <a:noFill/>
                </a:ln>
                <a:solidFill>
                  <a:srgbClr val="191919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In the teams, do a market analysis for your business idea.</a:t>
            </a:r>
          </a:p>
        </p:txBody>
      </p:sp>
      <p:sp>
        <p:nvSpPr>
          <p:cNvPr id="20" name="Rectangle 78">
            <a:extLst>
              <a:ext uri="{FF2B5EF4-FFF2-40B4-BE49-F238E27FC236}">
                <a16:creationId xmlns:a16="http://schemas.microsoft.com/office/drawing/2014/main" id="{C49C0110-5BC1-4674-9E5D-F7B3DE683876}"/>
              </a:ext>
            </a:extLst>
          </p:cNvPr>
          <p:cNvSpPr/>
          <p:nvPr/>
        </p:nvSpPr>
        <p:spPr>
          <a:xfrm>
            <a:off x="7855934" y="1686730"/>
            <a:ext cx="2496185" cy="109693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365760" rtlCol="0" anchor="ctr"/>
          <a:lstStyle/>
          <a:p>
            <a:pPr marL="0" marR="0" lvl="0" indent="0" algn="l" defTabSz="609768" rtl="0" eaLnBrk="1" fontAlgn="auto" latinLnBrk="0" hangingPunct="1">
              <a:lnSpc>
                <a:spcPts val="12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1">
                <a:ln>
                  <a:noFill/>
                </a:ln>
                <a:solidFill>
                  <a:srgbClr val="191919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Create your marketing strategy</a:t>
            </a:r>
          </a:p>
          <a:p>
            <a:pPr marL="0" marR="0" lvl="0" indent="0" algn="l" defTabSz="609768" rtl="0" eaLnBrk="1" fontAlgn="auto" latinLnBrk="0" hangingPunct="1">
              <a:lnSpc>
                <a:spcPts val="12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1">
                <a:ln>
                  <a:noFill/>
                </a:ln>
                <a:solidFill>
                  <a:srgbClr val="191919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In the teams, do a SWOT analysis and create a marketing strategy for your business idea.</a:t>
            </a:r>
          </a:p>
        </p:txBody>
      </p:sp>
      <p:sp>
        <p:nvSpPr>
          <p:cNvPr id="21" name="Rectangle 79">
            <a:extLst>
              <a:ext uri="{FF2B5EF4-FFF2-40B4-BE49-F238E27FC236}">
                <a16:creationId xmlns:a16="http://schemas.microsoft.com/office/drawing/2014/main" id="{96FE0D29-8FDD-4D6E-92AD-BF672BD18230}"/>
              </a:ext>
            </a:extLst>
          </p:cNvPr>
          <p:cNvSpPr/>
          <p:nvPr/>
        </p:nvSpPr>
        <p:spPr>
          <a:xfrm>
            <a:off x="8623021" y="3260080"/>
            <a:ext cx="2496185" cy="109693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365760" rtlCol="0" anchor="ctr"/>
          <a:lstStyle/>
          <a:p>
            <a:pPr marL="0" marR="0" lvl="0" indent="0" algn="l" defTabSz="609768" rtl="0" eaLnBrk="1" fontAlgn="auto" latinLnBrk="0" hangingPunct="1">
              <a:lnSpc>
                <a:spcPts val="12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1">
                <a:ln>
                  <a:noFill/>
                </a:ln>
                <a:solidFill>
                  <a:srgbClr val="191919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Define your marketing mix</a:t>
            </a:r>
          </a:p>
          <a:p>
            <a:pPr marL="0" marR="0" lvl="0" indent="0" algn="l" defTabSz="609768" rtl="0" eaLnBrk="1" fontAlgn="auto" latinLnBrk="0" hangingPunct="1">
              <a:lnSpc>
                <a:spcPts val="12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1">
                <a:ln>
                  <a:noFill/>
                </a:ln>
                <a:solidFill>
                  <a:srgbClr val="191919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In the teams, define the marketing mix and do a forecast for your business idea.</a:t>
            </a:r>
          </a:p>
        </p:txBody>
      </p:sp>
      <p:sp>
        <p:nvSpPr>
          <p:cNvPr id="22" name="Rectangle 80">
            <a:extLst>
              <a:ext uri="{FF2B5EF4-FFF2-40B4-BE49-F238E27FC236}">
                <a16:creationId xmlns:a16="http://schemas.microsoft.com/office/drawing/2014/main" id="{C04D8A18-2986-4126-8451-B43DE830D966}"/>
              </a:ext>
            </a:extLst>
          </p:cNvPr>
          <p:cNvSpPr/>
          <p:nvPr/>
        </p:nvSpPr>
        <p:spPr>
          <a:xfrm>
            <a:off x="7906527" y="4970866"/>
            <a:ext cx="2496185" cy="109693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365760" rtlCol="0" anchor="ctr"/>
          <a:lstStyle/>
          <a:p>
            <a:pPr marL="0" marR="0" lvl="0" indent="0" algn="l" defTabSz="609768" rtl="0" eaLnBrk="1" fontAlgn="auto" latinLnBrk="0" hangingPunct="1">
              <a:lnSpc>
                <a:spcPts val="12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1">
                <a:ln>
                  <a:noFill/>
                </a:ln>
                <a:solidFill>
                  <a:srgbClr val="191919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Present your results</a:t>
            </a:r>
          </a:p>
          <a:p>
            <a:pPr marL="0" marR="0" lvl="0" indent="0" algn="l" defTabSz="609768" rtl="0" eaLnBrk="1" fontAlgn="auto" latinLnBrk="0" hangingPunct="1">
              <a:lnSpc>
                <a:spcPts val="12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1">
                <a:ln>
                  <a:noFill/>
                </a:ln>
                <a:solidFill>
                  <a:srgbClr val="191919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In the teams, present your results in a final presentation to the class. Submit your slides as a pre-read 2 weeks in advance.</a:t>
            </a:r>
          </a:p>
        </p:txBody>
      </p:sp>
      <p:grpSp>
        <p:nvGrpSpPr>
          <p:cNvPr id="36" name="Gruppieren 35">
            <a:extLst>
              <a:ext uri="{FF2B5EF4-FFF2-40B4-BE49-F238E27FC236}">
                <a16:creationId xmlns:a16="http://schemas.microsoft.com/office/drawing/2014/main" id="{14DD403F-AACC-4410-88A1-9A08853D336F}"/>
              </a:ext>
            </a:extLst>
          </p:cNvPr>
          <p:cNvGrpSpPr/>
          <p:nvPr/>
        </p:nvGrpSpPr>
        <p:grpSpPr>
          <a:xfrm>
            <a:off x="4302231" y="2948755"/>
            <a:ext cx="3898424" cy="1678077"/>
            <a:chOff x="5520329" y="2586791"/>
            <a:chExt cx="5986862" cy="2577045"/>
          </a:xfrm>
        </p:grpSpPr>
        <p:pic>
          <p:nvPicPr>
            <p:cNvPr id="37" name="Picture 10">
              <a:extLst>
                <a:ext uri="{FF2B5EF4-FFF2-40B4-BE49-F238E27FC236}">
                  <a16:creationId xmlns:a16="http://schemas.microsoft.com/office/drawing/2014/main" id="{186A8599-D294-4F2F-A127-DD0AAC5203F5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>
              <a:clrChange>
                <a:clrFrom>
                  <a:srgbClr val="232528"/>
                </a:clrFrom>
                <a:clrTo>
                  <a:srgbClr val="232528">
                    <a:alpha val="0"/>
                  </a:srgbClr>
                </a:clrTo>
              </a:clrChange>
              <a:duotone>
                <a:schemeClr val="bg2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1814" r="16047" b="5713"/>
            <a:stretch/>
          </p:blipFill>
          <p:spPr>
            <a:xfrm>
              <a:off x="5520329" y="2586791"/>
              <a:ext cx="3662999" cy="2577045"/>
            </a:xfrm>
            <a:prstGeom prst="rect">
              <a:avLst/>
            </a:prstGeom>
          </p:spPr>
        </p:pic>
        <p:sp>
          <p:nvSpPr>
            <p:cNvPr id="38" name="MIO_TEXTBOX_BODY">
              <a:extLst>
                <a:ext uri="{FF2B5EF4-FFF2-40B4-BE49-F238E27FC236}">
                  <a16:creationId xmlns:a16="http://schemas.microsoft.com/office/drawing/2014/main" id="{06F49F16-563D-4D5F-8342-0270DD05F2FB}"/>
                </a:ext>
              </a:extLst>
            </p:cNvPr>
            <p:cNvSpPr txBox="1">
              <a:spLocks/>
            </p:cNvSpPr>
            <p:nvPr/>
          </p:nvSpPr>
          <p:spPr>
            <a:xfrm>
              <a:off x="9186307" y="2936648"/>
              <a:ext cx="2320884" cy="1635352"/>
            </a:xfrm>
            <a:prstGeom prst="rect">
              <a:avLst/>
            </a:prstGeom>
            <a:noFill/>
          </p:spPr>
          <p:txBody>
            <a:bodyPr vert="horz" lIns="72000" tIns="72000" rIns="72000" bIns="72000" rtlCol="0">
              <a:noAutofit/>
            </a:bodyPr>
            <a:lstStyle>
              <a:lvl1pPr marL="239994" indent="-239994">
                <a:lnSpc>
                  <a:spcPct val="107000"/>
                </a:lnSpc>
                <a:spcBef>
                  <a:spcPts val="1000"/>
                </a:spcBef>
                <a:buClr>
                  <a:schemeClr val="accent4">
                    <a:lumMod val="60000"/>
                    <a:lumOff val="40000"/>
                  </a:schemeClr>
                </a:buClr>
                <a:buFont typeface="Arial" panose="020B0604020202020204" pitchFamily="34" charset="0"/>
                <a:buChar char="•"/>
                <a:defRPr sz="1800"/>
              </a:lvl1pPr>
              <a:lvl2pPr marL="241200" indent="-239994">
                <a:lnSpc>
                  <a:spcPct val="107000"/>
                </a:lnSpc>
                <a:spcBef>
                  <a:spcPts val="1000"/>
                </a:spcBef>
                <a:buClr>
                  <a:schemeClr val="bg1">
                    <a:lumMod val="65000"/>
                  </a:schemeClr>
                </a:buClr>
                <a:buFont typeface="Arial" panose="020B0604020202020204" pitchFamily="34" charset="0"/>
                <a:buChar char="•"/>
                <a:defRPr sz="1800"/>
              </a:lvl2pPr>
              <a:lvl3pPr marL="241200" indent="-239994">
                <a:lnSpc>
                  <a:spcPct val="107000"/>
                </a:lnSpc>
                <a:spcBef>
                  <a:spcPts val="1000"/>
                </a:spcBef>
                <a:buClr>
                  <a:schemeClr val="bg1">
                    <a:lumMod val="65000"/>
                  </a:schemeClr>
                </a:buClr>
                <a:buFont typeface="Arial" panose="020B0604020202020204" pitchFamily="34" charset="0"/>
                <a:buChar char="•"/>
                <a:defRPr sz="1800"/>
              </a:lvl3pPr>
              <a:lvl4pPr marL="241200" indent="-239994">
                <a:lnSpc>
                  <a:spcPct val="107000"/>
                </a:lnSpc>
                <a:spcBef>
                  <a:spcPts val="1000"/>
                </a:spcBef>
                <a:buClr>
                  <a:schemeClr val="bg1">
                    <a:lumMod val="65000"/>
                  </a:schemeClr>
                </a:buClr>
                <a:buFont typeface="Arial" panose="020B0604020202020204" pitchFamily="34" charset="0"/>
                <a:buChar char="•"/>
                <a:defRPr sz="1800"/>
              </a:lvl4pPr>
              <a:lvl5pPr marL="241200" indent="-239994">
                <a:lnSpc>
                  <a:spcPct val="107000"/>
                </a:lnSpc>
                <a:spcBef>
                  <a:spcPts val="1000"/>
                </a:spcBef>
                <a:buClr>
                  <a:schemeClr val="bg1">
                    <a:lumMod val="65000"/>
                  </a:schemeClr>
                </a:buClr>
                <a:buFont typeface="Arial" panose="020B0604020202020204" pitchFamily="34" charset="0"/>
                <a:buChar char="•"/>
                <a:defRPr sz="1800"/>
              </a:lvl5pPr>
              <a:lvl6pPr marL="3352716" indent="-304792">
                <a:spcBef>
                  <a:spcPct val="20000"/>
                </a:spcBef>
                <a:buFont typeface="Arial" panose="020B0604020202020204" pitchFamily="34" charset="0"/>
                <a:buChar char="•"/>
                <a:defRPr sz="2667"/>
              </a:lvl6pPr>
              <a:lvl7pPr marL="3962301" indent="-304792">
                <a:spcBef>
                  <a:spcPct val="20000"/>
                </a:spcBef>
                <a:buFont typeface="Arial" panose="020B0604020202020204" pitchFamily="34" charset="0"/>
                <a:buChar char="•"/>
                <a:defRPr sz="2667"/>
              </a:lvl7pPr>
              <a:lvl8pPr marL="4571886" indent="-304792">
                <a:spcBef>
                  <a:spcPct val="20000"/>
                </a:spcBef>
                <a:buFont typeface="Arial" panose="020B0604020202020204" pitchFamily="34" charset="0"/>
                <a:buChar char="•"/>
                <a:defRPr sz="2667"/>
              </a:lvl8pPr>
              <a:lvl9pPr marL="5181470" indent="-304792">
                <a:spcBef>
                  <a:spcPct val="20000"/>
                </a:spcBef>
                <a:buFont typeface="Arial" panose="020B0604020202020204" pitchFamily="34" charset="0"/>
                <a:buChar char="•"/>
                <a:defRPr sz="2667"/>
              </a:lvl9pPr>
            </a:lstStyle>
            <a:p>
              <a:pPr marL="0" marR="0" lvl="0" indent="0" algn="l" defTabSz="609768" rtl="0" eaLnBrk="1" fontAlgn="auto" latinLnBrk="0" hangingPunct="1">
                <a:lnSpc>
                  <a:spcPct val="100000"/>
                </a:lnSpc>
                <a:spcBef>
                  <a:spcPts val="600"/>
                </a:spcBef>
                <a:spcAft>
                  <a:spcPts val="0"/>
                </a:spcAft>
                <a:buClr>
                  <a:srgbClr val="8C195F"/>
                </a:buClr>
                <a:buSzTx/>
                <a:buFont typeface="Arial" panose="020B0604020202020204" pitchFamily="34" charset="0"/>
                <a:buNone/>
                <a:tabLst/>
                <a:defRPr/>
              </a:pPr>
              <a:r>
                <a:rPr kumimoji="0" lang="de-CH" sz="6600" b="1" i="0" u="none" strike="noStrike" kern="1200" cap="none" spc="0" normalizeH="0" baseline="0" noProof="0" dirty="0">
                  <a:ln>
                    <a:noFill/>
                  </a:ln>
                  <a:solidFill>
                    <a:srgbClr val="8C195F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rPr>
                <a:t>2.0</a:t>
              </a:r>
            </a:p>
          </p:txBody>
        </p:sp>
      </p:grpSp>
      <p:sp>
        <p:nvSpPr>
          <p:cNvPr id="39" name="Rectangle 36">
            <a:extLst>
              <a:ext uri="{FF2B5EF4-FFF2-40B4-BE49-F238E27FC236}">
                <a16:creationId xmlns:a16="http://schemas.microsoft.com/office/drawing/2014/main" id="{FBC0A63B-C8F8-4A40-9EF0-A60F38564175}"/>
              </a:ext>
            </a:extLst>
          </p:cNvPr>
          <p:cNvSpPr/>
          <p:nvPr/>
        </p:nvSpPr>
        <p:spPr>
          <a:xfrm>
            <a:off x="2162771" y="1781708"/>
            <a:ext cx="2496185" cy="109693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5760" rtlCol="0" anchor="ctr"/>
          <a:lstStyle/>
          <a:p>
            <a:pPr marL="0" marR="0" lvl="0" indent="0" algn="l" defTabSz="609768" rtl="0" eaLnBrk="1" fontAlgn="auto" latinLnBrk="0" hangingPunct="1">
              <a:lnSpc>
                <a:spcPts val="12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1">
                <a:ln>
                  <a:noFill/>
                </a:ln>
                <a:solidFill>
                  <a:srgbClr val="191919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Develop your idea</a:t>
            </a:r>
          </a:p>
          <a:p>
            <a:pPr marL="0" marR="0" lvl="0" indent="0" algn="l" defTabSz="609768" rtl="0" eaLnBrk="1" fontAlgn="auto" latinLnBrk="0" hangingPunct="1">
              <a:lnSpc>
                <a:spcPts val="12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1">
                <a:ln>
                  <a:noFill/>
                </a:ln>
                <a:solidFill>
                  <a:srgbClr val="191919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Individually, come up with your business idea for a future OST Gadget. Prepare </a:t>
            </a:r>
            <a:br>
              <a:rPr kumimoji="0" lang="en-US" sz="1200" b="0" i="0" u="none" strike="noStrike" kern="1200" cap="none" spc="0" normalizeH="0" baseline="0" noProof="1">
                <a:ln>
                  <a:noFill/>
                </a:ln>
                <a:solidFill>
                  <a:srgbClr val="191919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</a:br>
            <a:r>
              <a:rPr kumimoji="0" lang="en-US" sz="1200" b="0" i="0" u="none" strike="noStrike" kern="1200" cap="none" spc="0" normalizeH="0" baseline="0" noProof="1">
                <a:ln>
                  <a:noFill/>
                </a:ln>
                <a:solidFill>
                  <a:srgbClr val="191919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a short presentation of your idea (“elevator pitch”).</a:t>
            </a:r>
          </a:p>
        </p:txBody>
      </p:sp>
      <p:sp>
        <p:nvSpPr>
          <p:cNvPr id="40" name="Rectangle 37">
            <a:extLst>
              <a:ext uri="{FF2B5EF4-FFF2-40B4-BE49-F238E27FC236}">
                <a16:creationId xmlns:a16="http://schemas.microsoft.com/office/drawing/2014/main" id="{4B53150E-D769-43EC-A6BB-4CFDF9698861}"/>
              </a:ext>
            </a:extLst>
          </p:cNvPr>
          <p:cNvSpPr/>
          <p:nvPr/>
        </p:nvSpPr>
        <p:spPr>
          <a:xfrm>
            <a:off x="1610918" y="3229032"/>
            <a:ext cx="2496185" cy="109693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5760" rtlCol="0" anchor="ctr"/>
          <a:lstStyle/>
          <a:p>
            <a:pPr marL="0" marR="0" lvl="0" indent="0" algn="l" defTabSz="609768" rtl="0" eaLnBrk="1" fontAlgn="auto" latinLnBrk="0" hangingPunct="1">
              <a:lnSpc>
                <a:spcPts val="12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1">
                <a:ln>
                  <a:noFill/>
                </a:ln>
                <a:solidFill>
                  <a:srgbClr val="191919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Convince your peers</a:t>
            </a:r>
          </a:p>
          <a:p>
            <a:pPr marL="0" marR="0" lvl="0" indent="0" algn="l" defTabSz="609768" rtl="0" eaLnBrk="1" fontAlgn="auto" latinLnBrk="0" hangingPunct="1">
              <a:lnSpc>
                <a:spcPts val="12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1">
                <a:ln>
                  <a:noFill/>
                </a:ln>
                <a:solidFill>
                  <a:srgbClr val="191919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Present your ideas to the class. Teams of 3-4 students will be formed around the most popular ideas.</a:t>
            </a:r>
          </a:p>
        </p:txBody>
      </p:sp>
      <p:sp>
        <p:nvSpPr>
          <p:cNvPr id="44" name="Oval 224">
            <a:extLst>
              <a:ext uri="{FF2B5EF4-FFF2-40B4-BE49-F238E27FC236}">
                <a16:creationId xmlns:a16="http://schemas.microsoft.com/office/drawing/2014/main" id="{D9846898-8259-4B53-97B6-C128E77A7D6D}"/>
              </a:ext>
            </a:extLst>
          </p:cNvPr>
          <p:cNvSpPr/>
          <p:nvPr/>
        </p:nvSpPr>
        <p:spPr>
          <a:xfrm>
            <a:off x="7539396" y="1701085"/>
            <a:ext cx="316538" cy="316538"/>
          </a:xfrm>
          <a:prstGeom prst="ellipse">
            <a:avLst/>
          </a:prstGeom>
          <a:solidFill>
            <a:schemeClr val="tx2"/>
          </a:solidFill>
          <a:ln w="22225" algn="ctr">
            <a:noFill/>
            <a:round/>
            <a:headEnd/>
            <a:tailEnd/>
          </a:ln>
        </p:spPr>
        <p:txBody>
          <a:bodyPr wrap="none" lIns="104270" tIns="52136" rIns="104270" bIns="52136" anchor="ctr"/>
          <a:lstStyle/>
          <a:p>
            <a:pPr marL="0" marR="0" lvl="0" indent="0" algn="ctr" defTabSz="104277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4</a:t>
            </a:r>
          </a:p>
        </p:txBody>
      </p:sp>
      <p:sp>
        <p:nvSpPr>
          <p:cNvPr id="45" name="Oval 225">
            <a:extLst>
              <a:ext uri="{FF2B5EF4-FFF2-40B4-BE49-F238E27FC236}">
                <a16:creationId xmlns:a16="http://schemas.microsoft.com/office/drawing/2014/main" id="{D9962935-E5CA-41B8-AE62-FB39884AE870}"/>
              </a:ext>
            </a:extLst>
          </p:cNvPr>
          <p:cNvSpPr/>
          <p:nvPr/>
        </p:nvSpPr>
        <p:spPr>
          <a:xfrm>
            <a:off x="1566815" y="3244684"/>
            <a:ext cx="316538" cy="316538"/>
          </a:xfrm>
          <a:prstGeom prst="ellipse">
            <a:avLst/>
          </a:prstGeom>
          <a:solidFill>
            <a:schemeClr val="tx2"/>
          </a:solidFill>
          <a:ln w="22225" algn="ctr">
            <a:noFill/>
            <a:round/>
            <a:headEnd/>
            <a:tailEnd/>
          </a:ln>
        </p:spPr>
        <p:txBody>
          <a:bodyPr rot="0" spcFirstLastPara="0" vertOverflow="overflow" horzOverflow="overflow" vert="horz" wrap="none" lIns="104270" tIns="52136" rIns="104270" bIns="52136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104277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2</a:t>
            </a:r>
          </a:p>
        </p:txBody>
      </p:sp>
      <p:sp>
        <p:nvSpPr>
          <p:cNvPr id="46" name="Oval 226">
            <a:extLst>
              <a:ext uri="{FF2B5EF4-FFF2-40B4-BE49-F238E27FC236}">
                <a16:creationId xmlns:a16="http://schemas.microsoft.com/office/drawing/2014/main" id="{4F664B13-59BA-4C0E-BCCA-06F3DC0A9E37}"/>
              </a:ext>
            </a:extLst>
          </p:cNvPr>
          <p:cNvSpPr/>
          <p:nvPr/>
        </p:nvSpPr>
        <p:spPr>
          <a:xfrm>
            <a:off x="2097629" y="1733344"/>
            <a:ext cx="316538" cy="316538"/>
          </a:xfrm>
          <a:prstGeom prst="ellipse">
            <a:avLst/>
          </a:prstGeom>
          <a:solidFill>
            <a:schemeClr val="tx2"/>
          </a:solidFill>
          <a:ln w="22225" algn="ctr">
            <a:noFill/>
            <a:round/>
            <a:headEnd/>
            <a:tailEnd/>
          </a:ln>
        </p:spPr>
        <p:txBody>
          <a:bodyPr rot="0" spcFirstLastPara="0" vertOverflow="overflow" horzOverflow="overflow" vert="horz" wrap="none" lIns="104270" tIns="52136" rIns="104270" bIns="52136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104277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1</a:t>
            </a:r>
          </a:p>
        </p:txBody>
      </p:sp>
      <p:sp>
        <p:nvSpPr>
          <p:cNvPr id="47" name="Oval 227">
            <a:extLst>
              <a:ext uri="{FF2B5EF4-FFF2-40B4-BE49-F238E27FC236}">
                <a16:creationId xmlns:a16="http://schemas.microsoft.com/office/drawing/2014/main" id="{C0EF3ACF-CDB9-4FF7-9CCC-AA70B1341A6E}"/>
              </a:ext>
            </a:extLst>
          </p:cNvPr>
          <p:cNvSpPr/>
          <p:nvPr/>
        </p:nvSpPr>
        <p:spPr>
          <a:xfrm>
            <a:off x="2086397" y="4971260"/>
            <a:ext cx="316538" cy="316538"/>
          </a:xfrm>
          <a:prstGeom prst="ellipse">
            <a:avLst/>
          </a:prstGeom>
          <a:solidFill>
            <a:schemeClr val="tx2"/>
          </a:solidFill>
          <a:ln w="22225" algn="ctr">
            <a:noFill/>
            <a:round/>
            <a:headEnd/>
            <a:tailEnd/>
          </a:ln>
        </p:spPr>
        <p:txBody>
          <a:bodyPr rot="0" spcFirstLastPara="0" vertOverflow="overflow" horzOverflow="overflow" vert="horz" wrap="none" lIns="104270" tIns="52136" rIns="104270" bIns="52136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104277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3</a:t>
            </a:r>
          </a:p>
        </p:txBody>
      </p:sp>
      <p:sp>
        <p:nvSpPr>
          <p:cNvPr id="50" name="Oval 224">
            <a:extLst>
              <a:ext uri="{FF2B5EF4-FFF2-40B4-BE49-F238E27FC236}">
                <a16:creationId xmlns:a16="http://schemas.microsoft.com/office/drawing/2014/main" id="{F377C16A-73AA-4286-8EB7-5BF0B8DC9B09}"/>
              </a:ext>
            </a:extLst>
          </p:cNvPr>
          <p:cNvSpPr/>
          <p:nvPr/>
        </p:nvSpPr>
        <p:spPr>
          <a:xfrm>
            <a:off x="8306483" y="3271562"/>
            <a:ext cx="316538" cy="316538"/>
          </a:xfrm>
          <a:prstGeom prst="ellipse">
            <a:avLst/>
          </a:prstGeom>
          <a:solidFill>
            <a:schemeClr val="tx2"/>
          </a:solidFill>
          <a:ln w="22225" algn="ctr">
            <a:noFill/>
            <a:round/>
            <a:headEnd/>
            <a:tailEnd/>
          </a:ln>
        </p:spPr>
        <p:txBody>
          <a:bodyPr wrap="none" lIns="104270" tIns="52136" rIns="104270" bIns="52136" anchor="ctr"/>
          <a:lstStyle/>
          <a:p>
            <a:pPr marL="0" marR="0" lvl="0" indent="0" algn="ctr" defTabSz="104277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5</a:t>
            </a:r>
          </a:p>
        </p:txBody>
      </p:sp>
      <p:sp>
        <p:nvSpPr>
          <p:cNvPr id="51" name="Oval 224">
            <a:extLst>
              <a:ext uri="{FF2B5EF4-FFF2-40B4-BE49-F238E27FC236}">
                <a16:creationId xmlns:a16="http://schemas.microsoft.com/office/drawing/2014/main" id="{CE005257-EAAC-485E-BDE8-F3FA7947ED8D}"/>
              </a:ext>
            </a:extLst>
          </p:cNvPr>
          <p:cNvSpPr/>
          <p:nvPr/>
        </p:nvSpPr>
        <p:spPr>
          <a:xfrm>
            <a:off x="7604538" y="4943113"/>
            <a:ext cx="316538" cy="316538"/>
          </a:xfrm>
          <a:prstGeom prst="ellipse">
            <a:avLst/>
          </a:prstGeom>
          <a:solidFill>
            <a:schemeClr val="tx2"/>
          </a:solidFill>
          <a:ln w="22225" algn="ctr">
            <a:noFill/>
            <a:round/>
            <a:headEnd/>
            <a:tailEnd/>
          </a:ln>
        </p:spPr>
        <p:txBody>
          <a:bodyPr wrap="none" lIns="104270" tIns="52136" rIns="104270" bIns="52136" anchor="ctr"/>
          <a:lstStyle/>
          <a:p>
            <a:pPr marL="0" marR="0" lvl="0" indent="0" algn="ctr" defTabSz="104277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6</a:t>
            </a:r>
          </a:p>
        </p:txBody>
      </p:sp>
      <p:sp>
        <p:nvSpPr>
          <p:cNvPr id="52" name="Rechteck 51">
            <a:extLst>
              <a:ext uri="{FF2B5EF4-FFF2-40B4-BE49-F238E27FC236}">
                <a16:creationId xmlns:a16="http://schemas.microsoft.com/office/drawing/2014/main" id="{EA44825E-A3B5-4457-AF82-4F91C5ACA0B5}"/>
              </a:ext>
            </a:extLst>
          </p:cNvPr>
          <p:cNvSpPr/>
          <p:nvPr/>
        </p:nvSpPr>
        <p:spPr>
          <a:xfrm>
            <a:off x="2006180" y="1665778"/>
            <a:ext cx="2679081" cy="1287896"/>
          </a:xfrm>
          <a:prstGeom prst="rect">
            <a:avLst/>
          </a:prstGeom>
          <a:noFill/>
          <a:ln w="28575">
            <a:solidFill>
              <a:schemeClr val="tx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0" marR="0" lvl="0" indent="0" algn="l" defTabSz="60976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CH" sz="1400" b="0" i="0" u="none" strike="noStrike" kern="1200" cap="none" spc="0" normalizeH="0" baseline="0" noProof="0" dirty="0">
              <a:ln>
                <a:noFill/>
              </a:ln>
              <a:solidFill>
                <a:srgbClr val="191919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DB33F0CA-1EF0-4DFE-9DDA-43FE5A2E1302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r>
              <a:rPr lang="de-CH"/>
              <a:t>2021 / 2022</a:t>
            </a:r>
            <a:endParaRPr lang="de-CH" dirty="0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3E02FB11-721A-45AA-B80B-399C051F36B7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CH"/>
              <a:t>OST-Gadget business planning</a:t>
            </a:r>
            <a:endParaRPr lang="de-CH" dirty="0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59E1255B-7A23-4944-B586-619772035AFF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EAC321B-7500-4259-A00F-915439A35E15}" type="slidenum">
              <a:rPr lang="de-CH" smtClean="0"/>
              <a:pPr/>
              <a:t>2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35251265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CA12734-181F-4766-8850-99DE21DA95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 err="1"/>
              <a:t>Today’s</a:t>
            </a:r>
            <a:r>
              <a:rPr lang="de-CH" dirty="0"/>
              <a:t> </a:t>
            </a:r>
            <a:r>
              <a:rPr lang="de-CH" dirty="0" err="1"/>
              <a:t>task</a:t>
            </a:r>
            <a:r>
              <a:rPr lang="de-CH" dirty="0"/>
              <a:t> </a:t>
            </a:r>
            <a:r>
              <a:rPr lang="de-CH" dirty="0" err="1"/>
              <a:t>is</a:t>
            </a:r>
            <a:r>
              <a:rPr lang="de-CH" dirty="0"/>
              <a:t> </a:t>
            </a:r>
            <a:r>
              <a:rPr lang="de-CH" dirty="0" err="1"/>
              <a:t>to</a:t>
            </a:r>
            <a:r>
              <a:rPr lang="de-CH" dirty="0"/>
              <a:t> </a:t>
            </a:r>
            <a:r>
              <a:rPr lang="de-CH" dirty="0" err="1"/>
              <a:t>develop</a:t>
            </a:r>
            <a:r>
              <a:rPr lang="de-CH" dirty="0"/>
              <a:t> </a:t>
            </a:r>
            <a:r>
              <a:rPr lang="de-CH" dirty="0" err="1"/>
              <a:t>your</a:t>
            </a:r>
            <a:r>
              <a:rPr lang="de-CH" dirty="0"/>
              <a:t> </a:t>
            </a:r>
            <a:r>
              <a:rPr lang="de-CH" dirty="0" err="1"/>
              <a:t>idea</a:t>
            </a:r>
            <a:endParaRPr lang="de-CH" dirty="0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CF893255-DB62-44E4-A0AA-8C5CAF7F9AF1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/>
        <p:txBody>
          <a:bodyPr>
            <a:normAutofit fontScale="92500" lnSpcReduction="20000"/>
          </a:bodyPr>
          <a:lstStyle/>
          <a:p>
            <a:r>
              <a:rPr lang="de-CH" dirty="0"/>
              <a:t>Case Study «OST Gadget»</a:t>
            </a:r>
          </a:p>
        </p:txBody>
      </p:sp>
      <p:sp>
        <p:nvSpPr>
          <p:cNvPr id="9" name="Oval 226">
            <a:extLst>
              <a:ext uri="{FF2B5EF4-FFF2-40B4-BE49-F238E27FC236}">
                <a16:creationId xmlns:a16="http://schemas.microsoft.com/office/drawing/2014/main" id="{91FBFDAB-59FC-459B-BA29-66BC1990680F}"/>
              </a:ext>
            </a:extLst>
          </p:cNvPr>
          <p:cNvSpPr/>
          <p:nvPr/>
        </p:nvSpPr>
        <p:spPr>
          <a:xfrm>
            <a:off x="379454" y="789280"/>
            <a:ext cx="316538" cy="316538"/>
          </a:xfrm>
          <a:prstGeom prst="ellipse">
            <a:avLst/>
          </a:prstGeom>
          <a:solidFill>
            <a:schemeClr val="tx2"/>
          </a:solidFill>
          <a:ln w="22225" algn="ctr">
            <a:noFill/>
            <a:round/>
            <a:headEnd/>
            <a:tailEnd/>
          </a:ln>
        </p:spPr>
        <p:txBody>
          <a:bodyPr rot="0" spcFirstLastPara="0" vertOverflow="overflow" horzOverflow="overflow" vert="horz" wrap="none" lIns="104270" tIns="52136" rIns="104270" bIns="52136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104277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1</a:t>
            </a:r>
          </a:p>
        </p:txBody>
      </p:sp>
      <p:sp>
        <p:nvSpPr>
          <p:cNvPr id="12" name="Rectangle: Rounded Corners 57">
            <a:extLst>
              <a:ext uri="{FF2B5EF4-FFF2-40B4-BE49-F238E27FC236}">
                <a16:creationId xmlns:a16="http://schemas.microsoft.com/office/drawing/2014/main" id="{25E36040-E8DD-4ADD-96BD-3B39E72E3948}"/>
              </a:ext>
            </a:extLst>
          </p:cNvPr>
          <p:cNvSpPr/>
          <p:nvPr/>
        </p:nvSpPr>
        <p:spPr>
          <a:xfrm>
            <a:off x="806449" y="1381571"/>
            <a:ext cx="553764" cy="477383"/>
          </a:xfrm>
          <a:prstGeom prst="roundRect">
            <a:avLst>
              <a:gd name="adj" fmla="val 0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0976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8C195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01</a:t>
            </a:r>
          </a:p>
        </p:txBody>
      </p:sp>
      <p:grpSp>
        <p:nvGrpSpPr>
          <p:cNvPr id="16" name="Grupo 275">
            <a:extLst>
              <a:ext uri="{FF2B5EF4-FFF2-40B4-BE49-F238E27FC236}">
                <a16:creationId xmlns:a16="http://schemas.microsoft.com/office/drawing/2014/main" id="{99105538-CCA3-4D83-B596-963D87EBF4CB}"/>
              </a:ext>
            </a:extLst>
          </p:cNvPr>
          <p:cNvGrpSpPr/>
          <p:nvPr/>
        </p:nvGrpSpPr>
        <p:grpSpPr>
          <a:xfrm>
            <a:off x="1403422" y="1447801"/>
            <a:ext cx="10456790" cy="2068801"/>
            <a:chOff x="4247967" y="10486870"/>
            <a:chExt cx="4254270" cy="4797193"/>
          </a:xfrm>
        </p:grpSpPr>
        <p:sp>
          <p:nvSpPr>
            <p:cNvPr id="17" name="CuadroTexto 395">
              <a:extLst>
                <a:ext uri="{FF2B5EF4-FFF2-40B4-BE49-F238E27FC236}">
                  <a16:creationId xmlns:a16="http://schemas.microsoft.com/office/drawing/2014/main" id="{6A176DB7-6BA4-46CB-8769-8828C775C54C}"/>
                </a:ext>
              </a:extLst>
            </p:cNvPr>
            <p:cNvSpPr txBox="1"/>
            <p:nvPr/>
          </p:nvSpPr>
          <p:spPr>
            <a:xfrm flipH="1">
              <a:off x="4247967" y="10486870"/>
              <a:ext cx="4254270" cy="78504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60976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1" i="0" u="none" strike="noStrike" kern="1200" cap="none" spc="0" normalizeH="0" baseline="0" noProof="0" dirty="0">
                  <a:ln>
                    <a:noFill/>
                  </a:ln>
                  <a:solidFill>
                    <a:srgbClr val="191919"/>
                  </a:solidFill>
                  <a:effectLst/>
                  <a:uLnTx/>
                  <a:uFillTx/>
                  <a:latin typeface="Arial" panose="020B0604020202020204"/>
                  <a:ea typeface="Lato" charset="0"/>
                  <a:cs typeface="Lato" charset="0"/>
                </a:rPr>
                <a:t>Come up with your idea</a:t>
              </a:r>
            </a:p>
          </p:txBody>
        </p:sp>
        <p:sp>
          <p:nvSpPr>
            <p:cNvPr id="18" name="Rectangle 40">
              <a:extLst>
                <a:ext uri="{FF2B5EF4-FFF2-40B4-BE49-F238E27FC236}">
                  <a16:creationId xmlns:a16="http://schemas.microsoft.com/office/drawing/2014/main" id="{53EC6C94-AAA4-4260-A415-D650955F56ED}"/>
                </a:ext>
              </a:extLst>
            </p:cNvPr>
            <p:cNvSpPr/>
            <p:nvPr/>
          </p:nvSpPr>
          <p:spPr>
            <a:xfrm>
              <a:off x="4263627" y="11180399"/>
              <a:ext cx="4221143" cy="410366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0" marR="0" lvl="0" indent="0" algn="l" defTabSz="609768" rtl="0" eaLnBrk="1" fontAlgn="auto" latinLnBrk="0" hangingPunct="1">
                <a:lnSpc>
                  <a:spcPct val="100000"/>
                </a:lnSpc>
                <a:spcBef>
                  <a:spcPts val="600"/>
                </a:spcBef>
                <a:spcAft>
                  <a:spcPts val="0"/>
                </a:spcAft>
                <a:buClr>
                  <a:srgbClr val="8C195F"/>
                </a:buClr>
                <a:buSzTx/>
                <a:buFontTx/>
                <a:buNone/>
                <a:tabLst/>
                <a:defRPr/>
              </a:pPr>
              <a:r>
                <a:rPr kumimoji="0" lang="de-CH" sz="1400" b="0" i="0" u="none" strike="noStrike" kern="1200" cap="none" spc="0" normalizeH="0" baseline="0" noProof="0" dirty="0">
                  <a:ln>
                    <a:noFill/>
                  </a:ln>
                  <a:solidFill>
                    <a:srgbClr val="191919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rPr>
                <a:t>Work </a:t>
              </a:r>
              <a:r>
                <a:rPr kumimoji="0" lang="de-CH" sz="1400" b="0" i="0" u="sng" strike="noStrike" kern="1200" cap="none" spc="0" normalizeH="0" baseline="0" noProof="0" dirty="0" err="1">
                  <a:ln>
                    <a:noFill/>
                  </a:ln>
                  <a:solidFill>
                    <a:srgbClr val="191919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rPr>
                <a:t>individually</a:t>
              </a:r>
              <a:r>
                <a:rPr kumimoji="0" lang="de-CH" sz="1400" b="0" i="0" u="none" strike="noStrike" kern="1200" cap="none" spc="0" normalizeH="0" baseline="0" noProof="0" dirty="0">
                  <a:ln>
                    <a:noFill/>
                  </a:ln>
                  <a:solidFill>
                    <a:srgbClr val="191919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rPr>
                <a:t> on an </a:t>
              </a:r>
              <a:r>
                <a:rPr kumimoji="0" lang="de-CH" sz="1400" b="0" i="0" u="none" strike="noStrike" kern="1200" cap="none" spc="0" normalizeH="0" baseline="0" noProof="0" dirty="0" err="1">
                  <a:ln>
                    <a:noFill/>
                  </a:ln>
                  <a:solidFill>
                    <a:srgbClr val="191919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rPr>
                <a:t>idea</a:t>
              </a:r>
              <a:r>
                <a:rPr kumimoji="0" lang="de-CH" sz="1400" b="0" i="0" u="none" strike="noStrike" kern="1200" cap="none" spc="0" normalizeH="0" baseline="0" noProof="0" dirty="0">
                  <a:ln>
                    <a:noFill/>
                  </a:ln>
                  <a:solidFill>
                    <a:srgbClr val="191919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rPr>
                <a:t> </a:t>
              </a:r>
              <a:r>
                <a:rPr kumimoji="0" lang="de-CH" sz="1400" b="0" i="0" u="none" strike="noStrike" kern="1200" cap="none" spc="0" normalizeH="0" baseline="0" noProof="0" dirty="0" err="1">
                  <a:ln>
                    <a:noFill/>
                  </a:ln>
                  <a:solidFill>
                    <a:srgbClr val="191919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rPr>
                <a:t>for</a:t>
              </a:r>
              <a:r>
                <a:rPr kumimoji="0" lang="de-CH" sz="1400" b="0" i="0" u="none" strike="noStrike" kern="1200" cap="none" spc="0" normalizeH="0" baseline="0" noProof="0" dirty="0">
                  <a:ln>
                    <a:noFill/>
                  </a:ln>
                  <a:solidFill>
                    <a:srgbClr val="191919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rPr>
                <a:t> a </a:t>
              </a:r>
              <a:r>
                <a:rPr kumimoji="0" lang="de-CH" sz="14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191919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rPr>
                <a:t>future</a:t>
              </a:r>
              <a:r>
                <a:rPr kumimoji="0" lang="de-CH" sz="1400" b="1" i="0" u="none" strike="noStrike" kern="1200" cap="none" spc="0" normalizeH="0" baseline="0" noProof="0" dirty="0">
                  <a:ln>
                    <a:noFill/>
                  </a:ln>
                  <a:solidFill>
                    <a:srgbClr val="191919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rPr>
                <a:t> OST Gadget</a:t>
              </a:r>
              <a:r>
                <a:rPr kumimoji="0" lang="de-CH" sz="1400" b="0" i="0" u="none" strike="noStrike" kern="1200" cap="none" spc="0" normalizeH="0" baseline="0" noProof="0" dirty="0">
                  <a:ln>
                    <a:noFill/>
                  </a:ln>
                  <a:solidFill>
                    <a:srgbClr val="191919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rPr>
                <a:t>, </a:t>
              </a:r>
              <a:r>
                <a:rPr kumimoji="0" lang="de-CH" sz="1400" b="0" i="0" u="none" strike="noStrike" kern="1200" cap="none" spc="0" normalizeH="0" baseline="0" noProof="0" dirty="0" err="1">
                  <a:ln>
                    <a:noFill/>
                  </a:ln>
                  <a:solidFill>
                    <a:srgbClr val="191919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rPr>
                <a:t>making</a:t>
              </a:r>
              <a:r>
                <a:rPr kumimoji="0" lang="de-CH" sz="1400" b="0" i="0" u="none" strike="noStrike" kern="1200" cap="none" spc="0" normalizeH="0" baseline="0" noProof="0" dirty="0">
                  <a:ln>
                    <a:noFill/>
                  </a:ln>
                  <a:solidFill>
                    <a:srgbClr val="191919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rPr>
                <a:t> </a:t>
              </a:r>
              <a:r>
                <a:rPr kumimoji="0" lang="de-CH" sz="1400" b="0" i="0" u="none" strike="noStrike" kern="1200" cap="none" spc="0" normalizeH="0" baseline="0" noProof="0" dirty="0" err="1">
                  <a:ln>
                    <a:noFill/>
                  </a:ln>
                  <a:solidFill>
                    <a:srgbClr val="191919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rPr>
                <a:t>use</a:t>
              </a:r>
              <a:r>
                <a:rPr kumimoji="0" lang="de-CH" sz="1400" b="0" i="0" u="none" strike="noStrike" kern="1200" cap="none" spc="0" normalizeH="0" baseline="0" noProof="0" dirty="0">
                  <a:ln>
                    <a:noFill/>
                  </a:ln>
                  <a:solidFill>
                    <a:srgbClr val="191919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rPr>
                <a:t> </a:t>
              </a:r>
              <a:r>
                <a:rPr kumimoji="0" lang="de-CH" sz="1400" b="0" i="0" u="none" strike="noStrike" kern="1200" cap="none" spc="0" normalizeH="0" baseline="0" noProof="0" dirty="0" err="1">
                  <a:ln>
                    <a:noFill/>
                  </a:ln>
                  <a:solidFill>
                    <a:srgbClr val="191919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rPr>
                <a:t>of</a:t>
              </a:r>
              <a:r>
                <a:rPr kumimoji="0" lang="de-CH" sz="1400" b="0" i="0" u="none" strike="noStrike" kern="1200" cap="none" spc="0" normalizeH="0" baseline="0" noProof="0" dirty="0">
                  <a:ln>
                    <a:noFill/>
                  </a:ln>
                  <a:solidFill>
                    <a:srgbClr val="191919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rPr>
                <a:t> </a:t>
              </a:r>
              <a:r>
                <a:rPr kumimoji="0" lang="de-CH" sz="1400" b="0" i="0" u="none" strike="noStrike" kern="1200" cap="none" spc="0" normalizeH="0" baseline="0" noProof="0" dirty="0" err="1">
                  <a:ln>
                    <a:noFill/>
                  </a:ln>
                  <a:solidFill>
                    <a:srgbClr val="191919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rPr>
                <a:t>the</a:t>
              </a:r>
              <a:r>
                <a:rPr kumimoji="0" lang="de-CH" sz="1400" b="0" i="0" u="none" strike="noStrike" kern="1200" cap="none" spc="0" normalizeH="0" baseline="0" noProof="0" dirty="0">
                  <a:ln>
                    <a:noFill/>
                  </a:ln>
                  <a:solidFill>
                    <a:srgbClr val="191919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rPr>
                <a:t> </a:t>
              </a:r>
              <a:r>
                <a:rPr kumimoji="0" lang="de-CH" sz="14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191919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rPr>
                <a:t>opportunities</a:t>
              </a:r>
              <a:r>
                <a:rPr kumimoji="0" lang="de-CH" sz="1400" b="1" i="0" u="none" strike="noStrike" kern="1200" cap="none" spc="0" normalizeH="0" baseline="0" noProof="0" dirty="0">
                  <a:ln>
                    <a:noFill/>
                  </a:ln>
                  <a:solidFill>
                    <a:srgbClr val="191919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rPr>
                <a:t> </a:t>
              </a:r>
              <a:r>
                <a:rPr kumimoji="0" lang="de-CH" sz="14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191919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rPr>
                <a:t>of</a:t>
              </a:r>
              <a:r>
                <a:rPr kumimoji="0" lang="de-CH" sz="1400" b="1" i="0" u="none" strike="noStrike" kern="1200" cap="none" spc="0" normalizeH="0" baseline="0" noProof="0" dirty="0">
                  <a:ln>
                    <a:noFill/>
                  </a:ln>
                  <a:solidFill>
                    <a:srgbClr val="191919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rPr>
                <a:t> </a:t>
              </a:r>
              <a:r>
                <a:rPr kumimoji="0" lang="de-CH" sz="14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191919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rPr>
                <a:t>digitalization</a:t>
              </a:r>
              <a:r>
                <a:rPr kumimoji="0" lang="de-CH" sz="1400" b="0" i="0" u="none" strike="noStrike" kern="1200" cap="none" spc="0" normalizeH="0" baseline="0" noProof="0" dirty="0">
                  <a:ln>
                    <a:noFill/>
                  </a:ln>
                  <a:solidFill>
                    <a:srgbClr val="191919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rPr>
                <a:t>.</a:t>
              </a:r>
            </a:p>
            <a:p>
              <a:pPr marL="0" marR="0" lvl="0" indent="0" algn="l" defTabSz="609768" rtl="0" eaLnBrk="1" fontAlgn="auto" latinLnBrk="0" hangingPunct="1">
                <a:lnSpc>
                  <a:spcPct val="100000"/>
                </a:lnSpc>
                <a:spcBef>
                  <a:spcPts val="600"/>
                </a:spcBef>
                <a:spcAft>
                  <a:spcPts val="0"/>
                </a:spcAft>
                <a:buClr>
                  <a:srgbClr val="8C195F"/>
                </a:buClr>
                <a:buSzTx/>
                <a:buFontTx/>
                <a:buNone/>
                <a:tabLst/>
                <a:defRPr/>
              </a:pPr>
              <a:r>
                <a:rPr kumimoji="0" lang="de-CH" sz="1400" b="0" i="0" u="none" strike="noStrike" kern="1200" cap="none" spc="0" normalizeH="0" baseline="0" noProof="0" dirty="0" err="1">
                  <a:ln>
                    <a:noFill/>
                  </a:ln>
                  <a:solidFill>
                    <a:srgbClr val="191919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rPr>
                <a:t>Your</a:t>
              </a:r>
              <a:r>
                <a:rPr kumimoji="0" lang="de-CH" sz="1400" b="0" i="0" u="none" strike="noStrike" kern="1200" cap="none" spc="0" normalizeH="0" baseline="0" noProof="0" dirty="0">
                  <a:ln>
                    <a:noFill/>
                  </a:ln>
                  <a:solidFill>
                    <a:srgbClr val="191919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rPr>
                <a:t> </a:t>
              </a:r>
              <a:r>
                <a:rPr kumimoji="0" lang="de-CH" sz="1400" b="0" i="0" u="none" strike="noStrike" kern="1200" cap="none" spc="0" normalizeH="0" baseline="0" noProof="0" dirty="0" err="1">
                  <a:ln>
                    <a:noFill/>
                  </a:ln>
                  <a:solidFill>
                    <a:srgbClr val="191919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rPr>
                <a:t>proposal</a:t>
              </a:r>
              <a:r>
                <a:rPr kumimoji="0" lang="de-CH" sz="1400" b="0" i="0" u="none" strike="noStrike" kern="1200" cap="none" spc="0" normalizeH="0" baseline="0" noProof="0" dirty="0">
                  <a:ln>
                    <a:noFill/>
                  </a:ln>
                  <a:solidFill>
                    <a:srgbClr val="191919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rPr>
                <a:t> </a:t>
              </a:r>
              <a:r>
                <a:rPr kumimoji="0" lang="de-CH" sz="1400" b="0" i="0" u="none" strike="noStrike" kern="1200" cap="none" spc="0" normalizeH="0" baseline="0" noProof="0" dirty="0" err="1">
                  <a:ln>
                    <a:noFill/>
                  </a:ln>
                  <a:solidFill>
                    <a:srgbClr val="191919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rPr>
                <a:t>can</a:t>
              </a:r>
              <a:r>
                <a:rPr kumimoji="0" lang="de-CH" sz="1400" b="0" i="0" u="none" strike="noStrike" kern="1200" cap="none" spc="0" normalizeH="0" baseline="0" noProof="0" dirty="0">
                  <a:ln>
                    <a:noFill/>
                  </a:ln>
                  <a:solidFill>
                    <a:srgbClr val="191919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rPr>
                <a:t> </a:t>
              </a:r>
              <a:r>
                <a:rPr kumimoji="0" lang="de-CH" sz="1400" b="0" i="0" u="none" strike="noStrike" kern="1200" cap="none" spc="0" normalizeH="0" baseline="0" noProof="0" dirty="0" err="1">
                  <a:ln>
                    <a:noFill/>
                  </a:ln>
                  <a:solidFill>
                    <a:srgbClr val="191919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rPr>
                <a:t>be</a:t>
              </a:r>
              <a:r>
                <a:rPr kumimoji="0" lang="de-CH" sz="1400" b="0" i="0" u="none" strike="noStrike" kern="1200" cap="none" spc="0" normalizeH="0" baseline="0" noProof="0" dirty="0">
                  <a:ln>
                    <a:noFill/>
                  </a:ln>
                  <a:solidFill>
                    <a:srgbClr val="191919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rPr>
                <a:t> </a:t>
              </a:r>
              <a:r>
                <a:rPr kumimoji="0" lang="de-CH" sz="1400" b="0" i="0" u="none" strike="noStrike" kern="1200" cap="none" spc="0" normalizeH="0" baseline="0" noProof="0" dirty="0" err="1">
                  <a:ln>
                    <a:noFill/>
                  </a:ln>
                  <a:solidFill>
                    <a:srgbClr val="191919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rPr>
                <a:t>either</a:t>
              </a:r>
              <a:r>
                <a:rPr kumimoji="0" lang="de-CH" sz="1400" b="0" i="0" u="none" strike="noStrike" kern="1200" cap="none" spc="0" normalizeH="0" baseline="0" noProof="0" dirty="0">
                  <a:ln>
                    <a:noFill/>
                  </a:ln>
                  <a:solidFill>
                    <a:srgbClr val="191919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rPr>
                <a:t>:</a:t>
              </a:r>
            </a:p>
            <a:p>
              <a:pPr marL="285750" marR="0" lvl="0" indent="-285750" algn="l" defTabSz="609768" rtl="0" eaLnBrk="1" fontAlgn="auto" latinLnBrk="0" hangingPunct="1">
                <a:lnSpc>
                  <a:spcPct val="100000"/>
                </a:lnSpc>
                <a:spcBef>
                  <a:spcPts val="600"/>
                </a:spcBef>
                <a:spcAft>
                  <a:spcPts val="0"/>
                </a:spcAft>
                <a:buClr>
                  <a:srgbClr val="8C195F"/>
                </a:buClr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kumimoji="0" lang="de-CH" sz="1400" b="0" i="0" u="none" strike="noStrike" kern="1200" cap="none" spc="0" normalizeH="0" baseline="0" noProof="0" dirty="0">
                  <a:ln>
                    <a:noFill/>
                  </a:ln>
                  <a:solidFill>
                    <a:srgbClr val="191919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rPr>
                <a:t>A </a:t>
              </a:r>
              <a:r>
                <a:rPr kumimoji="0" lang="de-CH" sz="14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191919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rPr>
                <a:t>data-driven</a:t>
              </a:r>
              <a:r>
                <a:rPr kumimoji="0" lang="de-CH" sz="1400" b="1" i="0" u="none" strike="noStrike" kern="1200" cap="none" spc="0" normalizeH="0" baseline="0" noProof="0" dirty="0">
                  <a:ln>
                    <a:noFill/>
                  </a:ln>
                  <a:solidFill>
                    <a:srgbClr val="191919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rPr>
                <a:t> </a:t>
              </a:r>
              <a:r>
                <a:rPr kumimoji="0" lang="de-CH" sz="14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191919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rPr>
                <a:t>service</a:t>
              </a:r>
              <a:r>
                <a:rPr kumimoji="0" lang="de-CH" sz="1400" b="1" i="0" u="none" strike="noStrike" kern="1200" cap="none" spc="0" normalizeH="0" baseline="0" noProof="0" dirty="0">
                  <a:ln>
                    <a:noFill/>
                  </a:ln>
                  <a:solidFill>
                    <a:srgbClr val="191919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rPr>
                <a:t> </a:t>
              </a:r>
              <a:r>
                <a:rPr kumimoji="0" lang="de-CH" sz="1400" b="0" i="0" u="none" strike="noStrike" kern="1200" cap="none" spc="0" normalizeH="0" baseline="0" noProof="0" dirty="0" err="1">
                  <a:ln>
                    <a:noFill/>
                  </a:ln>
                  <a:solidFill>
                    <a:srgbClr val="191919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rPr>
                <a:t>based</a:t>
              </a:r>
              <a:r>
                <a:rPr kumimoji="0" lang="de-CH" sz="1400" b="0" i="0" u="none" strike="noStrike" kern="1200" cap="none" spc="0" normalizeH="0" baseline="0" noProof="0" dirty="0">
                  <a:ln>
                    <a:noFill/>
                  </a:ln>
                  <a:solidFill>
                    <a:srgbClr val="191919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rPr>
                <a:t> on </a:t>
              </a:r>
              <a:r>
                <a:rPr kumimoji="0" lang="de-CH" sz="1400" b="0" i="0" u="none" strike="noStrike" kern="1200" cap="none" spc="0" normalizeH="0" baseline="0" noProof="0" dirty="0" err="1">
                  <a:ln>
                    <a:noFill/>
                  </a:ln>
                  <a:solidFill>
                    <a:srgbClr val="191919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rPr>
                <a:t>the</a:t>
              </a:r>
              <a:r>
                <a:rPr kumimoji="0" lang="de-CH" sz="1400" b="0" i="0" u="none" strike="noStrike" kern="1200" cap="none" spc="0" normalizeH="0" baseline="0" noProof="0" dirty="0">
                  <a:ln>
                    <a:noFill/>
                  </a:ln>
                  <a:solidFill>
                    <a:srgbClr val="191919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rPr>
                <a:t> </a:t>
              </a:r>
              <a:r>
                <a:rPr kumimoji="0" lang="de-CH" sz="1400" b="0" i="0" u="none" strike="noStrike" kern="1200" cap="none" spc="0" normalizeH="0" baseline="0" noProof="0" dirty="0" err="1">
                  <a:ln>
                    <a:noFill/>
                  </a:ln>
                  <a:solidFill>
                    <a:srgbClr val="191919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rPr>
                <a:t>wireless</a:t>
              </a:r>
              <a:r>
                <a:rPr kumimoji="0" lang="de-CH" sz="1400" b="0" i="0" u="none" strike="noStrike" kern="1200" cap="none" spc="0" normalizeH="0" baseline="0" noProof="0" dirty="0">
                  <a:ln>
                    <a:noFill/>
                  </a:ln>
                  <a:solidFill>
                    <a:srgbClr val="191919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rPr>
                <a:t> </a:t>
              </a:r>
              <a:r>
                <a:rPr kumimoji="0" lang="de-CH" sz="1400" b="0" i="0" u="none" strike="noStrike" kern="1200" cap="none" spc="0" normalizeH="0" baseline="0" noProof="0" dirty="0" err="1">
                  <a:ln>
                    <a:noFill/>
                  </a:ln>
                  <a:solidFill>
                    <a:srgbClr val="191919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rPr>
                <a:t>charger</a:t>
              </a:r>
              <a:r>
                <a:rPr kumimoji="0" lang="de-CH" sz="1400" b="0" i="0" u="none" strike="noStrike" kern="1200" cap="none" spc="0" normalizeH="0" baseline="0" noProof="0" dirty="0">
                  <a:ln>
                    <a:noFill/>
                  </a:ln>
                  <a:solidFill>
                    <a:srgbClr val="191919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rPr>
                <a:t> (e.g. </a:t>
              </a:r>
              <a:r>
                <a:rPr kumimoji="0" lang="de-CH" sz="1400" b="0" i="0" u="none" strike="noStrike" kern="1200" cap="none" spc="0" normalizeH="0" baseline="0" noProof="0" dirty="0" err="1">
                  <a:ln>
                    <a:noFill/>
                  </a:ln>
                  <a:solidFill>
                    <a:srgbClr val="191919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rPr>
                <a:t>adapting</a:t>
              </a:r>
              <a:r>
                <a:rPr kumimoji="0" lang="de-CH" sz="1400" b="0" i="0" u="none" strike="noStrike" kern="1200" cap="none" spc="0" normalizeH="0" baseline="0" noProof="0" dirty="0">
                  <a:ln>
                    <a:noFill/>
                  </a:ln>
                  <a:solidFill>
                    <a:srgbClr val="191919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rPr>
                <a:t> </a:t>
              </a:r>
              <a:r>
                <a:rPr kumimoji="0" lang="de-CH" sz="1400" b="0" i="0" u="none" strike="noStrike" kern="1200" cap="none" spc="0" normalizeH="0" baseline="0" noProof="0" dirty="0" err="1">
                  <a:ln>
                    <a:noFill/>
                  </a:ln>
                  <a:solidFill>
                    <a:srgbClr val="191919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rPr>
                <a:t>charging</a:t>
              </a:r>
              <a:r>
                <a:rPr kumimoji="0" lang="de-CH" sz="1400" b="0" i="0" u="none" strike="noStrike" kern="1200" cap="none" spc="0" normalizeH="0" baseline="0" noProof="0" dirty="0">
                  <a:ln>
                    <a:noFill/>
                  </a:ln>
                  <a:solidFill>
                    <a:srgbClr val="191919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rPr>
                <a:t> </a:t>
              </a:r>
              <a:r>
                <a:rPr kumimoji="0" lang="de-CH" sz="1400" b="0" i="0" u="none" strike="noStrike" kern="1200" cap="none" spc="0" normalizeH="0" baseline="0" noProof="0" dirty="0" err="1">
                  <a:ln>
                    <a:noFill/>
                  </a:ln>
                  <a:solidFill>
                    <a:srgbClr val="191919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rPr>
                <a:t>behavior</a:t>
              </a:r>
              <a:r>
                <a:rPr kumimoji="0" lang="de-CH" sz="1400" b="0" i="0" u="none" strike="noStrike" kern="1200" cap="none" spc="0" normalizeH="0" baseline="0" noProof="0" dirty="0">
                  <a:ln>
                    <a:noFill/>
                  </a:ln>
                  <a:solidFill>
                    <a:srgbClr val="191919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rPr>
                <a:t>)</a:t>
              </a:r>
            </a:p>
            <a:p>
              <a:pPr marL="285750" marR="0" lvl="0" indent="-285750" algn="l" defTabSz="609768" rtl="0" eaLnBrk="1" fontAlgn="auto" latinLnBrk="0" hangingPunct="1">
                <a:lnSpc>
                  <a:spcPct val="100000"/>
                </a:lnSpc>
                <a:spcBef>
                  <a:spcPts val="600"/>
                </a:spcBef>
                <a:spcAft>
                  <a:spcPts val="0"/>
                </a:spcAft>
                <a:buClr>
                  <a:srgbClr val="8C195F"/>
                </a:buClr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kumimoji="0" lang="de-CH" sz="1400" b="0" i="0" u="none" strike="noStrike" kern="1200" cap="none" spc="0" normalizeH="0" baseline="0" noProof="0" dirty="0">
                  <a:ln>
                    <a:noFill/>
                  </a:ln>
                  <a:solidFill>
                    <a:srgbClr val="191919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rPr>
                <a:t>An </a:t>
              </a:r>
              <a:r>
                <a:rPr kumimoji="0" lang="de-CH" sz="14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191919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rPr>
                <a:t>extension</a:t>
              </a:r>
              <a:r>
                <a:rPr kumimoji="0" lang="de-CH" sz="1400" b="1" i="0" u="none" strike="noStrike" kern="1200" cap="none" spc="0" normalizeH="0" baseline="0" noProof="0" dirty="0">
                  <a:ln>
                    <a:noFill/>
                  </a:ln>
                  <a:solidFill>
                    <a:srgbClr val="191919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rPr>
                <a:t> </a:t>
              </a:r>
              <a:r>
                <a:rPr kumimoji="0" lang="de-CH" sz="14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191919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rPr>
                <a:t>or</a:t>
              </a:r>
              <a:r>
                <a:rPr kumimoji="0" lang="de-CH" sz="1400" b="1" i="0" u="none" strike="noStrike" kern="1200" cap="none" spc="0" normalizeH="0" baseline="0" noProof="0" dirty="0">
                  <a:ln>
                    <a:noFill/>
                  </a:ln>
                  <a:solidFill>
                    <a:srgbClr val="191919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rPr>
                <a:t> </a:t>
              </a:r>
              <a:r>
                <a:rPr kumimoji="0" lang="de-CH" sz="14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191919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rPr>
                <a:t>evolution</a:t>
              </a:r>
              <a:r>
                <a:rPr kumimoji="0" lang="de-CH" sz="1400" b="1" i="0" u="none" strike="noStrike" kern="1200" cap="none" spc="0" normalizeH="0" baseline="0" noProof="0" dirty="0">
                  <a:ln>
                    <a:noFill/>
                  </a:ln>
                  <a:solidFill>
                    <a:srgbClr val="191919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rPr>
                <a:t> </a:t>
              </a:r>
              <a:r>
                <a:rPr kumimoji="0" lang="de-CH" sz="1400" b="0" i="0" u="none" strike="noStrike" kern="1200" cap="none" spc="0" normalizeH="0" baseline="0" noProof="0" dirty="0" err="1">
                  <a:ln>
                    <a:noFill/>
                  </a:ln>
                  <a:solidFill>
                    <a:srgbClr val="191919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rPr>
                <a:t>of</a:t>
              </a:r>
              <a:r>
                <a:rPr kumimoji="0" lang="de-CH" sz="1400" b="0" i="0" u="none" strike="noStrike" kern="1200" cap="none" spc="0" normalizeH="0" baseline="0" noProof="0" dirty="0">
                  <a:ln>
                    <a:noFill/>
                  </a:ln>
                  <a:solidFill>
                    <a:srgbClr val="191919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rPr>
                <a:t> </a:t>
              </a:r>
              <a:r>
                <a:rPr kumimoji="0" lang="de-CH" sz="1400" b="0" i="0" u="none" strike="noStrike" kern="1200" cap="none" spc="0" normalizeH="0" baseline="0" noProof="0" dirty="0" err="1">
                  <a:ln>
                    <a:noFill/>
                  </a:ln>
                  <a:solidFill>
                    <a:srgbClr val="191919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rPr>
                <a:t>the</a:t>
              </a:r>
              <a:r>
                <a:rPr kumimoji="0" lang="de-CH" sz="1400" b="0" i="0" u="none" strike="noStrike" kern="1200" cap="none" spc="0" normalizeH="0" baseline="0" noProof="0" dirty="0">
                  <a:ln>
                    <a:noFill/>
                  </a:ln>
                  <a:solidFill>
                    <a:srgbClr val="191919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rPr>
                <a:t> </a:t>
              </a:r>
              <a:r>
                <a:rPr kumimoji="0" lang="de-CH" sz="1400" b="0" i="0" u="none" strike="noStrike" kern="1200" cap="none" spc="0" normalizeH="0" baseline="0" noProof="0" dirty="0" err="1">
                  <a:ln>
                    <a:noFill/>
                  </a:ln>
                  <a:solidFill>
                    <a:srgbClr val="191919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rPr>
                <a:t>wireless</a:t>
              </a:r>
              <a:r>
                <a:rPr kumimoji="0" lang="de-CH" sz="1400" b="0" i="0" u="none" strike="noStrike" kern="1200" cap="none" spc="0" normalizeH="0" baseline="0" noProof="0" dirty="0">
                  <a:ln>
                    <a:noFill/>
                  </a:ln>
                  <a:solidFill>
                    <a:srgbClr val="191919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rPr>
                <a:t> </a:t>
              </a:r>
              <a:r>
                <a:rPr kumimoji="0" lang="de-CH" sz="1400" b="0" i="0" u="none" strike="noStrike" kern="1200" cap="none" spc="0" normalizeH="0" baseline="0" noProof="0" dirty="0" err="1">
                  <a:ln>
                    <a:noFill/>
                  </a:ln>
                  <a:solidFill>
                    <a:srgbClr val="191919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rPr>
                <a:t>charger</a:t>
              </a:r>
              <a:r>
                <a:rPr kumimoji="0" lang="de-CH" sz="1400" b="0" i="0" u="none" strike="noStrike" kern="1200" cap="none" spc="0" normalizeH="0" baseline="0" noProof="0" dirty="0">
                  <a:ln>
                    <a:noFill/>
                  </a:ln>
                  <a:solidFill>
                    <a:srgbClr val="191919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rPr>
                <a:t> (e.g. </a:t>
              </a:r>
              <a:r>
                <a:rPr kumimoji="0" lang="de-CH" sz="1400" b="0" i="0" u="none" strike="noStrike" kern="1200" cap="none" spc="0" normalizeH="0" baseline="0" noProof="0" dirty="0" err="1">
                  <a:ln>
                    <a:noFill/>
                  </a:ln>
                  <a:solidFill>
                    <a:srgbClr val="191919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rPr>
                <a:t>mug</a:t>
              </a:r>
              <a:r>
                <a:rPr kumimoji="0" lang="de-CH" sz="1400" b="0" i="0" u="none" strike="noStrike" kern="1200" cap="none" spc="0" normalizeH="0" baseline="0" noProof="0" dirty="0">
                  <a:ln>
                    <a:noFill/>
                  </a:ln>
                  <a:solidFill>
                    <a:srgbClr val="191919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rPr>
                <a:t> </a:t>
              </a:r>
              <a:r>
                <a:rPr kumimoji="0" lang="de-CH" sz="1400" b="0" i="0" u="none" strike="noStrike" kern="1200" cap="none" spc="0" normalizeH="0" baseline="0" noProof="0" dirty="0" err="1">
                  <a:ln>
                    <a:noFill/>
                  </a:ln>
                  <a:solidFill>
                    <a:srgbClr val="191919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rPr>
                <a:t>heater</a:t>
              </a:r>
              <a:r>
                <a:rPr kumimoji="0" lang="de-CH" sz="1400" b="0" i="0" u="none" strike="noStrike" kern="1200" cap="none" spc="0" normalizeH="0" baseline="0" noProof="0" dirty="0">
                  <a:ln>
                    <a:noFill/>
                  </a:ln>
                  <a:solidFill>
                    <a:srgbClr val="191919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rPr>
                <a:t>)</a:t>
              </a:r>
            </a:p>
            <a:p>
              <a:pPr marL="285750" marR="0" lvl="0" indent="-285750" algn="l" defTabSz="609768" rtl="0" eaLnBrk="1" fontAlgn="auto" latinLnBrk="0" hangingPunct="1">
                <a:lnSpc>
                  <a:spcPct val="100000"/>
                </a:lnSpc>
                <a:spcBef>
                  <a:spcPts val="600"/>
                </a:spcBef>
                <a:spcAft>
                  <a:spcPts val="0"/>
                </a:spcAft>
                <a:buClr>
                  <a:srgbClr val="8C195F"/>
                </a:buClr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kumimoji="0" lang="de-CH" sz="1400" b="0" i="0" u="none" strike="noStrike" kern="1200" cap="none" spc="0" normalizeH="0" baseline="0" noProof="0" dirty="0">
                  <a:ln>
                    <a:noFill/>
                  </a:ln>
                  <a:solidFill>
                    <a:srgbClr val="191919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rPr>
                <a:t>A </a:t>
              </a:r>
              <a:r>
                <a:rPr kumimoji="0" lang="de-CH" sz="14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191919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rPr>
                <a:t>completely</a:t>
              </a:r>
              <a:r>
                <a:rPr kumimoji="0" lang="de-CH" sz="1400" b="1" i="0" u="none" strike="noStrike" kern="1200" cap="none" spc="0" normalizeH="0" baseline="0" noProof="0" dirty="0">
                  <a:ln>
                    <a:noFill/>
                  </a:ln>
                  <a:solidFill>
                    <a:srgbClr val="191919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rPr>
                <a:t> </a:t>
              </a:r>
              <a:r>
                <a:rPr kumimoji="0" lang="de-CH" sz="14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191919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rPr>
                <a:t>new</a:t>
              </a:r>
              <a:r>
                <a:rPr kumimoji="0" lang="de-CH" sz="1400" b="1" i="0" u="none" strike="noStrike" kern="1200" cap="none" spc="0" normalizeH="0" baseline="0" noProof="0" dirty="0">
                  <a:ln>
                    <a:noFill/>
                  </a:ln>
                  <a:solidFill>
                    <a:srgbClr val="191919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rPr>
                <a:t> </a:t>
              </a:r>
              <a:r>
                <a:rPr kumimoji="0" lang="de-CH" sz="14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191919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rPr>
                <a:t>gadget</a:t>
              </a:r>
              <a:endParaRPr kumimoji="0" lang="de-CH" sz="1400" b="1" i="0" u="none" strike="noStrike" kern="1200" cap="none" spc="0" normalizeH="0" baseline="0" noProof="0" dirty="0">
                <a:ln>
                  <a:noFill/>
                </a:ln>
                <a:solidFill>
                  <a:srgbClr val="191919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endParaRPr>
            </a:p>
            <a:p>
              <a:pPr marL="0" marR="0" lvl="0" indent="0" algn="l" defTabSz="609768" rtl="0" eaLnBrk="1" fontAlgn="auto" latinLnBrk="0" hangingPunct="1">
                <a:lnSpc>
                  <a:spcPct val="100000"/>
                </a:lnSpc>
                <a:spcBef>
                  <a:spcPts val="600"/>
                </a:spcBef>
                <a:spcAft>
                  <a:spcPts val="0"/>
                </a:spcAft>
                <a:buClr>
                  <a:srgbClr val="8C195F"/>
                </a:buClr>
                <a:buSzTx/>
                <a:buFontTx/>
                <a:buNone/>
                <a:tabLst/>
                <a:defRPr/>
              </a:pPr>
              <a:r>
                <a:rPr kumimoji="0" lang="de-CH" sz="1400" b="0" i="0" u="none" strike="noStrike" kern="1200" cap="none" spc="0" normalizeH="0" baseline="0" noProof="0" dirty="0">
                  <a:ln>
                    <a:noFill/>
                  </a:ln>
                  <a:solidFill>
                    <a:srgbClr val="191919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rPr>
                <a:t>Any </a:t>
              </a:r>
              <a:r>
                <a:rPr kumimoji="0" lang="de-CH" sz="1400" b="0" i="0" u="none" strike="noStrike" kern="1200" cap="none" spc="0" normalizeH="0" baseline="0" noProof="0" dirty="0" err="1">
                  <a:ln>
                    <a:noFill/>
                  </a:ln>
                  <a:solidFill>
                    <a:srgbClr val="191919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rPr>
                <a:t>idea</a:t>
              </a:r>
              <a:r>
                <a:rPr kumimoji="0" lang="de-CH" sz="1400" b="0" i="0" u="none" strike="noStrike" kern="1200" cap="none" spc="0" normalizeH="0" baseline="0" noProof="0" dirty="0">
                  <a:ln>
                    <a:noFill/>
                  </a:ln>
                  <a:solidFill>
                    <a:srgbClr val="191919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rPr>
                <a:t> must </a:t>
              </a:r>
              <a:r>
                <a:rPr kumimoji="0" lang="de-CH" sz="1400" b="0" i="0" u="none" strike="noStrike" kern="1200" cap="none" spc="0" normalizeH="0" baseline="0" noProof="0" dirty="0" err="1">
                  <a:ln>
                    <a:noFill/>
                  </a:ln>
                  <a:solidFill>
                    <a:srgbClr val="191919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rPr>
                <a:t>meet</a:t>
              </a:r>
              <a:r>
                <a:rPr kumimoji="0" lang="de-CH" sz="1400" b="0" i="0" u="none" strike="noStrike" kern="1200" cap="none" spc="0" normalizeH="0" baseline="0" noProof="0" dirty="0">
                  <a:ln>
                    <a:noFill/>
                  </a:ln>
                  <a:solidFill>
                    <a:srgbClr val="191919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rPr>
                <a:t> </a:t>
              </a:r>
              <a:r>
                <a:rPr kumimoji="0" lang="de-CH" sz="1400" b="0" i="0" u="none" strike="noStrike" kern="1200" cap="none" spc="0" normalizeH="0" baseline="0" noProof="0" dirty="0" err="1">
                  <a:ln>
                    <a:noFill/>
                  </a:ln>
                  <a:solidFill>
                    <a:srgbClr val="191919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rPr>
                <a:t>the</a:t>
              </a:r>
              <a:r>
                <a:rPr kumimoji="0" lang="de-CH" sz="1400" b="0" i="0" u="none" strike="noStrike" kern="1200" cap="none" spc="0" normalizeH="0" baseline="0" noProof="0" dirty="0">
                  <a:ln>
                    <a:noFill/>
                  </a:ln>
                  <a:solidFill>
                    <a:srgbClr val="191919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rPr>
                <a:t> OST </a:t>
              </a:r>
              <a:r>
                <a:rPr kumimoji="0" lang="de-CH" sz="1400" b="0" i="0" u="none" strike="noStrike" kern="1200" cap="none" spc="0" normalizeH="0" baseline="0" noProof="0" dirty="0" err="1">
                  <a:ln>
                    <a:noFill/>
                  </a:ln>
                  <a:solidFill>
                    <a:srgbClr val="191919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rPr>
                <a:t>Gadget’s</a:t>
              </a:r>
              <a:r>
                <a:rPr kumimoji="0" lang="de-CH" sz="1400" b="0" i="0" u="none" strike="noStrike" kern="1200" cap="none" spc="0" normalizeH="0" baseline="0" noProof="0" dirty="0">
                  <a:ln>
                    <a:noFill/>
                  </a:ln>
                  <a:solidFill>
                    <a:srgbClr val="191919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rPr>
                <a:t> </a:t>
              </a:r>
              <a:r>
                <a:rPr kumimoji="0" lang="de-CH" sz="1400" b="0" i="0" u="none" strike="noStrike" kern="1200" cap="none" spc="0" normalizeH="0" baseline="0" noProof="0" dirty="0" err="1">
                  <a:ln>
                    <a:noFill/>
                  </a:ln>
                  <a:solidFill>
                    <a:srgbClr val="191919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rPr>
                <a:t>requirements</a:t>
              </a:r>
              <a:r>
                <a:rPr kumimoji="0" lang="de-CH" sz="1400" b="0" i="0" u="none" strike="noStrike" kern="1200" cap="none" spc="0" normalizeH="0" baseline="0" noProof="0" dirty="0">
                  <a:ln>
                    <a:noFill/>
                  </a:ln>
                  <a:solidFill>
                    <a:srgbClr val="191919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rPr>
                <a:t> </a:t>
              </a:r>
              <a:r>
                <a:rPr lang="de-CH" sz="1400" dirty="0">
                  <a:solidFill>
                    <a:srgbClr val="191919"/>
                  </a:solidFill>
                  <a:latin typeface="Arial" panose="020B0604020202020204"/>
                </a:rPr>
                <a:t>(</a:t>
              </a:r>
              <a:r>
                <a:rPr lang="de-CH" sz="1400" dirty="0" err="1">
                  <a:solidFill>
                    <a:srgbClr val="191919"/>
                  </a:solidFill>
                  <a:latin typeface="Arial" panose="020B0604020202020204"/>
                </a:rPr>
                <a:t>see</a:t>
              </a:r>
              <a:r>
                <a:rPr lang="de-CH" sz="1400" dirty="0">
                  <a:solidFill>
                    <a:srgbClr val="191919"/>
                  </a:solidFill>
                  <a:latin typeface="Arial" panose="020B0604020202020204"/>
                </a:rPr>
                <a:t> </a:t>
              </a:r>
              <a:r>
                <a:rPr lang="de-CH" sz="1400" dirty="0" err="1">
                  <a:solidFill>
                    <a:srgbClr val="191919"/>
                  </a:solidFill>
                  <a:latin typeface="Arial" panose="020B0604020202020204"/>
                </a:rPr>
                <a:t>Introduction</a:t>
              </a:r>
              <a:r>
                <a:rPr lang="de-CH" sz="1400" dirty="0">
                  <a:solidFill>
                    <a:srgbClr val="191919"/>
                  </a:solidFill>
                  <a:latin typeface="Arial" panose="020B0604020202020204"/>
                </a:rPr>
                <a:t>).</a:t>
              </a:r>
              <a:endParaRPr kumimoji="0" lang="de-CH" sz="1400" b="0" i="0" u="none" strike="noStrike" kern="1200" cap="none" spc="0" normalizeH="0" baseline="0" noProof="0" dirty="0">
                <a:ln>
                  <a:noFill/>
                </a:ln>
                <a:solidFill>
                  <a:srgbClr val="191919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endParaRPr>
            </a:p>
          </p:txBody>
        </p:sp>
      </p:grpSp>
      <p:sp>
        <p:nvSpPr>
          <p:cNvPr id="19" name="Rectangle: Rounded Corners 57">
            <a:extLst>
              <a:ext uri="{FF2B5EF4-FFF2-40B4-BE49-F238E27FC236}">
                <a16:creationId xmlns:a16="http://schemas.microsoft.com/office/drawing/2014/main" id="{24AD32B9-64B2-4724-AFF4-D2E6BEADF27F}"/>
              </a:ext>
            </a:extLst>
          </p:cNvPr>
          <p:cNvSpPr/>
          <p:nvPr/>
        </p:nvSpPr>
        <p:spPr>
          <a:xfrm>
            <a:off x="806450" y="3572287"/>
            <a:ext cx="553764" cy="477383"/>
          </a:xfrm>
          <a:prstGeom prst="roundRect">
            <a:avLst>
              <a:gd name="adj" fmla="val 0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0976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8C195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02</a:t>
            </a:r>
          </a:p>
        </p:txBody>
      </p:sp>
      <p:grpSp>
        <p:nvGrpSpPr>
          <p:cNvPr id="20" name="Grupo 275">
            <a:extLst>
              <a:ext uri="{FF2B5EF4-FFF2-40B4-BE49-F238E27FC236}">
                <a16:creationId xmlns:a16="http://schemas.microsoft.com/office/drawing/2014/main" id="{9639D68B-3805-4C9B-8414-DE39A89B8511}"/>
              </a:ext>
            </a:extLst>
          </p:cNvPr>
          <p:cNvGrpSpPr/>
          <p:nvPr/>
        </p:nvGrpSpPr>
        <p:grpSpPr>
          <a:xfrm>
            <a:off x="1403423" y="3638517"/>
            <a:ext cx="10456790" cy="1484026"/>
            <a:chOff x="4247967" y="10486870"/>
            <a:chExt cx="4254270" cy="3441200"/>
          </a:xfrm>
        </p:grpSpPr>
        <p:sp>
          <p:nvSpPr>
            <p:cNvPr id="21" name="CuadroTexto 395">
              <a:extLst>
                <a:ext uri="{FF2B5EF4-FFF2-40B4-BE49-F238E27FC236}">
                  <a16:creationId xmlns:a16="http://schemas.microsoft.com/office/drawing/2014/main" id="{FC91AF75-FE23-4D8A-BA40-7F5F035A71D2}"/>
                </a:ext>
              </a:extLst>
            </p:cNvPr>
            <p:cNvSpPr txBox="1"/>
            <p:nvPr/>
          </p:nvSpPr>
          <p:spPr>
            <a:xfrm flipH="1">
              <a:off x="4247967" y="10486870"/>
              <a:ext cx="4254270" cy="78504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60976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1" i="0" u="none" strike="noStrike" kern="1200" cap="none" spc="0" normalizeH="0" baseline="0" noProof="0" dirty="0">
                  <a:ln>
                    <a:noFill/>
                  </a:ln>
                  <a:solidFill>
                    <a:srgbClr val="191919"/>
                  </a:solidFill>
                  <a:effectLst/>
                  <a:uLnTx/>
                  <a:uFillTx/>
                  <a:latin typeface="Arial" panose="020B0604020202020204"/>
                  <a:ea typeface="Lato" charset="0"/>
                  <a:cs typeface="Lato" charset="0"/>
                </a:rPr>
                <a:t>Prepare your elevator pitch</a:t>
              </a:r>
            </a:p>
          </p:txBody>
        </p:sp>
        <p:sp>
          <p:nvSpPr>
            <p:cNvPr id="22" name="Rectangle 40">
              <a:extLst>
                <a:ext uri="{FF2B5EF4-FFF2-40B4-BE49-F238E27FC236}">
                  <a16:creationId xmlns:a16="http://schemas.microsoft.com/office/drawing/2014/main" id="{AF12C55A-0558-41A4-B004-4412BE900A9B}"/>
                </a:ext>
              </a:extLst>
            </p:cNvPr>
            <p:cNvSpPr/>
            <p:nvPr/>
          </p:nvSpPr>
          <p:spPr>
            <a:xfrm>
              <a:off x="4263627" y="11180399"/>
              <a:ext cx="4221143" cy="274767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0" marR="0" lvl="0" indent="0" algn="l" defTabSz="609768" rtl="0" eaLnBrk="1" fontAlgn="auto" latinLnBrk="0" hangingPunct="1">
                <a:lnSpc>
                  <a:spcPct val="100000"/>
                </a:lnSpc>
                <a:spcBef>
                  <a:spcPts val="600"/>
                </a:spcBef>
                <a:spcAft>
                  <a:spcPts val="0"/>
                </a:spcAft>
                <a:buClr>
                  <a:srgbClr val="8C195F"/>
                </a:buClr>
                <a:buSzTx/>
                <a:buFontTx/>
                <a:buNone/>
                <a:tabLst/>
                <a:defRPr/>
              </a:pPr>
              <a:r>
                <a:rPr kumimoji="0" lang="de-CH" sz="1400" b="0" i="0" u="none" strike="noStrike" kern="1200" cap="none" spc="0" normalizeH="0" baseline="0" noProof="0" dirty="0" err="1">
                  <a:ln>
                    <a:noFill/>
                  </a:ln>
                  <a:solidFill>
                    <a:srgbClr val="191919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rPr>
                <a:t>To</a:t>
              </a:r>
              <a:r>
                <a:rPr kumimoji="0" lang="de-CH" sz="1400" b="0" i="0" u="none" strike="noStrike" kern="1200" cap="none" spc="0" normalizeH="0" baseline="0" noProof="0" dirty="0">
                  <a:ln>
                    <a:noFill/>
                  </a:ln>
                  <a:solidFill>
                    <a:srgbClr val="191919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rPr>
                <a:t> </a:t>
              </a:r>
              <a:r>
                <a:rPr kumimoji="0" lang="de-CH" sz="1400" b="0" i="0" u="none" strike="noStrike" kern="1200" cap="none" spc="0" normalizeH="0" baseline="0" noProof="0" dirty="0" err="1">
                  <a:ln>
                    <a:noFill/>
                  </a:ln>
                  <a:solidFill>
                    <a:srgbClr val="191919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rPr>
                <a:t>present</a:t>
              </a:r>
              <a:r>
                <a:rPr kumimoji="0" lang="de-CH" sz="1400" b="0" i="0" u="none" strike="noStrike" kern="1200" cap="none" spc="0" normalizeH="0" baseline="0" noProof="0" dirty="0">
                  <a:ln>
                    <a:noFill/>
                  </a:ln>
                  <a:solidFill>
                    <a:srgbClr val="191919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rPr>
                <a:t> </a:t>
              </a:r>
              <a:r>
                <a:rPr kumimoji="0" lang="de-CH" sz="1400" b="0" i="0" u="none" strike="noStrike" kern="1200" cap="none" spc="0" normalizeH="0" baseline="0" noProof="0" dirty="0" err="1">
                  <a:ln>
                    <a:noFill/>
                  </a:ln>
                  <a:solidFill>
                    <a:srgbClr val="191919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rPr>
                <a:t>your</a:t>
              </a:r>
              <a:r>
                <a:rPr kumimoji="0" lang="de-CH" sz="1400" b="0" i="0" u="none" strike="noStrike" kern="1200" cap="none" spc="0" normalizeH="0" baseline="0" noProof="0" dirty="0">
                  <a:ln>
                    <a:noFill/>
                  </a:ln>
                  <a:solidFill>
                    <a:srgbClr val="191919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rPr>
                <a:t> </a:t>
              </a:r>
              <a:r>
                <a:rPr kumimoji="0" lang="de-CH" sz="1400" b="0" i="0" u="none" strike="noStrike" kern="1200" cap="none" spc="0" normalizeH="0" baseline="0" noProof="0" dirty="0" err="1">
                  <a:ln>
                    <a:noFill/>
                  </a:ln>
                  <a:solidFill>
                    <a:srgbClr val="191919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rPr>
                <a:t>idea</a:t>
              </a:r>
              <a:r>
                <a:rPr kumimoji="0" lang="de-CH" sz="1400" b="0" i="0" u="none" strike="noStrike" kern="1200" cap="none" spc="0" normalizeH="0" baseline="0" noProof="0" dirty="0">
                  <a:ln>
                    <a:noFill/>
                  </a:ln>
                  <a:solidFill>
                    <a:srgbClr val="191919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rPr>
                <a:t> </a:t>
              </a:r>
              <a:r>
                <a:rPr kumimoji="0" lang="de-CH" sz="1400" b="0" i="0" u="none" strike="noStrike" kern="1200" cap="none" spc="0" normalizeH="0" baseline="0" noProof="0" dirty="0" err="1">
                  <a:ln>
                    <a:noFill/>
                  </a:ln>
                  <a:solidFill>
                    <a:srgbClr val="191919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rPr>
                <a:t>to</a:t>
              </a:r>
              <a:r>
                <a:rPr kumimoji="0" lang="de-CH" sz="1400" b="0" i="0" u="none" strike="noStrike" kern="1200" cap="none" spc="0" normalizeH="0" baseline="0" noProof="0" dirty="0">
                  <a:ln>
                    <a:noFill/>
                  </a:ln>
                  <a:solidFill>
                    <a:srgbClr val="191919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rPr>
                <a:t> </a:t>
              </a:r>
              <a:r>
                <a:rPr kumimoji="0" lang="de-CH" sz="1400" b="0" i="0" u="none" strike="noStrike" kern="1200" cap="none" spc="0" normalizeH="0" baseline="0" noProof="0" dirty="0" err="1">
                  <a:ln>
                    <a:noFill/>
                  </a:ln>
                  <a:solidFill>
                    <a:srgbClr val="191919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rPr>
                <a:t>the</a:t>
              </a:r>
              <a:r>
                <a:rPr kumimoji="0" lang="de-CH" sz="1400" b="0" i="0" u="none" strike="noStrike" kern="1200" cap="none" spc="0" normalizeH="0" baseline="0" noProof="0" dirty="0">
                  <a:ln>
                    <a:noFill/>
                  </a:ln>
                  <a:solidFill>
                    <a:srgbClr val="191919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rPr>
                <a:t> </a:t>
              </a:r>
              <a:r>
                <a:rPr kumimoji="0" lang="de-CH" sz="1400" b="0" i="0" u="none" strike="noStrike" kern="1200" cap="none" spc="0" normalizeH="0" baseline="0" noProof="0" dirty="0" err="1">
                  <a:ln>
                    <a:noFill/>
                  </a:ln>
                  <a:solidFill>
                    <a:srgbClr val="191919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rPr>
                <a:t>class</a:t>
              </a:r>
              <a:r>
                <a:rPr kumimoji="0" lang="de-CH" sz="1400" b="0" i="0" u="none" strike="noStrike" kern="1200" cap="none" spc="0" normalizeH="0" baseline="0" noProof="0" dirty="0">
                  <a:ln>
                    <a:noFill/>
                  </a:ln>
                  <a:solidFill>
                    <a:srgbClr val="191919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rPr>
                <a:t>, </a:t>
              </a:r>
              <a:r>
                <a:rPr kumimoji="0" lang="de-CH" sz="1400" b="0" i="0" u="none" strike="noStrike" kern="1200" cap="none" spc="0" normalizeH="0" baseline="0" noProof="0" dirty="0" err="1">
                  <a:ln>
                    <a:noFill/>
                  </a:ln>
                  <a:solidFill>
                    <a:srgbClr val="191919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rPr>
                <a:t>prepare</a:t>
              </a:r>
              <a:r>
                <a:rPr kumimoji="0" lang="de-CH" sz="1400" b="0" i="0" u="none" strike="noStrike" kern="1200" cap="none" spc="0" normalizeH="0" baseline="0" noProof="0" dirty="0">
                  <a:ln>
                    <a:noFill/>
                  </a:ln>
                  <a:solidFill>
                    <a:srgbClr val="191919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rPr>
                <a:t>:</a:t>
              </a:r>
            </a:p>
            <a:p>
              <a:pPr marL="285750" marR="0" lvl="0" indent="-285750" algn="l" defTabSz="609768" rtl="0" eaLnBrk="1" fontAlgn="auto" latinLnBrk="0" hangingPunct="1">
                <a:lnSpc>
                  <a:spcPct val="100000"/>
                </a:lnSpc>
                <a:spcBef>
                  <a:spcPts val="600"/>
                </a:spcBef>
                <a:spcAft>
                  <a:spcPts val="0"/>
                </a:spcAft>
                <a:buClr>
                  <a:srgbClr val="8C195F"/>
                </a:buClr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kumimoji="0" lang="de-CH" sz="1400" b="0" i="0" u="none" strike="noStrike" kern="1200" cap="none" spc="0" normalizeH="0" baseline="0" noProof="0" dirty="0">
                  <a:ln>
                    <a:noFill/>
                  </a:ln>
                  <a:solidFill>
                    <a:srgbClr val="191919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rPr>
                <a:t>A </a:t>
              </a:r>
              <a:r>
                <a:rPr kumimoji="0" lang="de-CH" sz="14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191919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rPr>
                <a:t>single</a:t>
              </a:r>
              <a:r>
                <a:rPr kumimoji="0" lang="de-CH" sz="1400" b="1" i="0" u="none" strike="noStrike" kern="1200" cap="none" spc="0" normalizeH="0" baseline="0" noProof="0" dirty="0">
                  <a:ln>
                    <a:noFill/>
                  </a:ln>
                  <a:solidFill>
                    <a:srgbClr val="191919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rPr>
                <a:t> </a:t>
              </a:r>
              <a:r>
                <a:rPr kumimoji="0" lang="de-CH" sz="14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191919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rPr>
                <a:t>slide</a:t>
              </a:r>
              <a:r>
                <a:rPr kumimoji="0" lang="de-CH" sz="1400" b="1" i="0" u="none" strike="noStrike" kern="1200" cap="none" spc="0" normalizeH="0" baseline="0" noProof="0" dirty="0">
                  <a:ln>
                    <a:noFill/>
                  </a:ln>
                  <a:solidFill>
                    <a:srgbClr val="191919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rPr>
                <a:t> </a:t>
              </a:r>
              <a:r>
                <a:rPr kumimoji="0" lang="de-CH" sz="1400" b="0" i="0" u="none" strike="noStrike" kern="1200" cap="none" spc="0" normalizeH="0" baseline="0" noProof="0" dirty="0" err="1">
                  <a:ln>
                    <a:noFill/>
                  </a:ln>
                  <a:solidFill>
                    <a:srgbClr val="191919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rPr>
                <a:t>that</a:t>
              </a:r>
              <a:r>
                <a:rPr kumimoji="0" lang="de-CH" sz="1400" b="0" i="0" u="none" strike="noStrike" kern="1200" cap="none" spc="0" normalizeH="0" baseline="0" noProof="0" dirty="0">
                  <a:ln>
                    <a:noFill/>
                  </a:ln>
                  <a:solidFill>
                    <a:srgbClr val="191919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rPr>
                <a:t> </a:t>
              </a:r>
              <a:r>
                <a:rPr kumimoji="0" lang="de-CH" sz="1400" b="0" i="0" u="none" strike="noStrike" kern="1200" cap="none" spc="0" normalizeH="0" baseline="0" noProof="0" dirty="0" err="1">
                  <a:ln>
                    <a:noFill/>
                  </a:ln>
                  <a:solidFill>
                    <a:srgbClr val="191919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rPr>
                <a:t>summarizes</a:t>
              </a:r>
              <a:r>
                <a:rPr kumimoji="0" lang="de-CH" sz="1400" b="0" i="0" u="none" strike="noStrike" kern="1200" cap="none" spc="0" normalizeH="0" baseline="0" noProof="0" dirty="0">
                  <a:ln>
                    <a:noFill/>
                  </a:ln>
                  <a:solidFill>
                    <a:srgbClr val="191919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rPr>
                <a:t> </a:t>
              </a:r>
              <a:r>
                <a:rPr kumimoji="0" lang="de-CH" sz="1400" b="0" i="0" u="none" strike="noStrike" kern="1200" cap="none" spc="0" normalizeH="0" baseline="0" noProof="0" dirty="0" err="1">
                  <a:ln>
                    <a:noFill/>
                  </a:ln>
                  <a:solidFill>
                    <a:srgbClr val="191919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rPr>
                <a:t>your</a:t>
              </a:r>
              <a:r>
                <a:rPr kumimoji="0" lang="de-CH" sz="1400" b="0" i="0" u="none" strike="noStrike" kern="1200" cap="none" spc="0" normalizeH="0" baseline="0" noProof="0" dirty="0">
                  <a:ln>
                    <a:noFill/>
                  </a:ln>
                  <a:solidFill>
                    <a:srgbClr val="191919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rPr>
                <a:t> </a:t>
              </a:r>
              <a:r>
                <a:rPr kumimoji="0" lang="de-CH" sz="1400" b="0" i="0" u="none" strike="noStrike" kern="1200" cap="none" spc="0" normalizeH="0" baseline="0" noProof="0" dirty="0" err="1">
                  <a:ln>
                    <a:noFill/>
                  </a:ln>
                  <a:solidFill>
                    <a:srgbClr val="191919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rPr>
                <a:t>idea</a:t>
              </a:r>
              <a:r>
                <a:rPr kumimoji="0" lang="de-CH" sz="1400" b="0" i="0" u="none" strike="noStrike" kern="1200" cap="none" spc="0" normalizeH="0" baseline="0" noProof="0" dirty="0">
                  <a:ln>
                    <a:noFill/>
                  </a:ln>
                  <a:solidFill>
                    <a:srgbClr val="191919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rPr>
                <a:t> (</a:t>
              </a:r>
              <a:r>
                <a:rPr kumimoji="0" lang="de-CH" sz="1400" b="0" i="0" u="none" strike="noStrike" kern="1200" cap="none" spc="0" normalizeH="0" baseline="0" noProof="0" dirty="0" err="1">
                  <a:ln>
                    <a:noFill/>
                  </a:ln>
                  <a:solidFill>
                    <a:srgbClr val="191919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rPr>
                <a:t>use</a:t>
              </a:r>
              <a:r>
                <a:rPr kumimoji="0" lang="de-CH" sz="1400" b="0" i="0" u="none" strike="noStrike" kern="1200" cap="none" spc="0" normalizeH="0" baseline="0" noProof="0" dirty="0">
                  <a:ln>
                    <a:noFill/>
                  </a:ln>
                  <a:solidFill>
                    <a:srgbClr val="191919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rPr>
                <a:t> </a:t>
              </a:r>
              <a:r>
                <a:rPr kumimoji="0" lang="de-CH" sz="1400" b="0" i="0" u="none" strike="noStrike" kern="1200" cap="none" spc="0" normalizeH="0" baseline="0" noProof="0" dirty="0" err="1">
                  <a:ln>
                    <a:noFill/>
                  </a:ln>
                  <a:solidFill>
                    <a:srgbClr val="191919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rPr>
                <a:t>Powerpoint</a:t>
              </a:r>
              <a:r>
                <a:rPr kumimoji="0" lang="de-CH" sz="1400" b="0" i="0" u="none" strike="noStrike" kern="1200" cap="none" spc="0" normalizeH="0" baseline="0" noProof="0" dirty="0">
                  <a:ln>
                    <a:noFill/>
                  </a:ln>
                  <a:solidFill>
                    <a:srgbClr val="191919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rPr>
                <a:t>, </a:t>
              </a:r>
              <a:r>
                <a:rPr kumimoji="0" lang="de-CH" sz="1400" b="0" i="0" u="none" strike="noStrike" kern="1200" cap="none" spc="0" normalizeH="0" baseline="0" noProof="0" dirty="0" err="1">
                  <a:ln>
                    <a:noFill/>
                  </a:ln>
                  <a:solidFill>
                    <a:srgbClr val="191919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rPr>
                <a:t>export</a:t>
              </a:r>
              <a:r>
                <a:rPr kumimoji="0" lang="de-CH" sz="1400" b="0" i="0" u="none" strike="noStrike" kern="1200" cap="none" spc="0" normalizeH="0" baseline="0" noProof="0" dirty="0">
                  <a:ln>
                    <a:noFill/>
                  </a:ln>
                  <a:solidFill>
                    <a:srgbClr val="191919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rPr>
                <a:t> </a:t>
              </a:r>
              <a:r>
                <a:rPr kumimoji="0" lang="de-CH" sz="1400" b="0" i="0" u="none" strike="noStrike" kern="1200" cap="none" spc="0" normalizeH="0" baseline="0" noProof="0" dirty="0" err="1">
                  <a:ln>
                    <a:noFill/>
                  </a:ln>
                  <a:solidFill>
                    <a:srgbClr val="191919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rPr>
                <a:t>to</a:t>
              </a:r>
              <a:r>
                <a:rPr kumimoji="0" lang="de-CH" sz="1400" b="0" i="0" u="none" strike="noStrike" kern="1200" cap="none" spc="0" normalizeH="0" baseline="0" noProof="0" dirty="0">
                  <a:ln>
                    <a:noFill/>
                  </a:ln>
                  <a:solidFill>
                    <a:srgbClr val="191919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rPr>
                <a:t> PDF </a:t>
              </a:r>
              <a:r>
                <a:rPr kumimoji="0" lang="de-CH" sz="1400" b="0" i="0" u="none" strike="noStrike" kern="1200" cap="none" spc="0" normalizeH="0" baseline="0" noProof="0" dirty="0" err="1">
                  <a:ln>
                    <a:noFill/>
                  </a:ln>
                  <a:solidFill>
                    <a:srgbClr val="191919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rPr>
                <a:t>format</a:t>
              </a:r>
              <a:r>
                <a:rPr kumimoji="0" lang="de-CH" sz="1400" b="0" i="0" u="none" strike="noStrike" kern="1200" cap="none" spc="0" normalizeH="0" baseline="0" noProof="0" dirty="0">
                  <a:ln>
                    <a:noFill/>
                  </a:ln>
                  <a:solidFill>
                    <a:srgbClr val="191919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rPr>
                <a:t>)</a:t>
              </a:r>
            </a:p>
            <a:p>
              <a:pPr marL="285750" marR="0" lvl="0" indent="-285750" algn="l" defTabSz="609768" rtl="0" eaLnBrk="1" fontAlgn="auto" latinLnBrk="0" hangingPunct="1">
                <a:lnSpc>
                  <a:spcPct val="100000"/>
                </a:lnSpc>
                <a:spcBef>
                  <a:spcPts val="600"/>
                </a:spcBef>
                <a:spcAft>
                  <a:spcPts val="0"/>
                </a:spcAft>
                <a:buClr>
                  <a:srgbClr val="8C195F"/>
                </a:buClr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kumimoji="0" lang="de-CH" sz="1400" b="0" i="0" u="none" strike="noStrike" kern="1200" cap="none" spc="0" normalizeH="0" baseline="0" noProof="0" dirty="0">
                  <a:ln>
                    <a:noFill/>
                  </a:ln>
                  <a:solidFill>
                    <a:srgbClr val="191919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rPr>
                <a:t>A </a:t>
              </a:r>
              <a:r>
                <a:rPr kumimoji="0" lang="de-CH" sz="14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191919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rPr>
                <a:t>short</a:t>
              </a:r>
              <a:r>
                <a:rPr kumimoji="0" lang="de-CH" sz="1400" b="1" i="0" u="none" strike="noStrike" kern="1200" cap="none" spc="0" normalizeH="0" baseline="0" noProof="0" dirty="0">
                  <a:ln>
                    <a:noFill/>
                  </a:ln>
                  <a:solidFill>
                    <a:srgbClr val="191919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rPr>
                <a:t> </a:t>
              </a:r>
              <a:r>
                <a:rPr kumimoji="0" lang="de-CH" sz="14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191919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rPr>
                <a:t>presentation</a:t>
              </a:r>
              <a:r>
                <a:rPr kumimoji="0" lang="de-CH" sz="1400" b="1" i="0" u="none" strike="noStrike" kern="1200" cap="none" spc="0" normalizeH="0" baseline="0" noProof="0" dirty="0">
                  <a:ln>
                    <a:noFill/>
                  </a:ln>
                  <a:solidFill>
                    <a:srgbClr val="191919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rPr>
                <a:t> </a:t>
              </a:r>
              <a:r>
                <a:rPr kumimoji="0" lang="de-CH" sz="1400" b="0" i="0" u="none" strike="noStrike" kern="1200" cap="none" spc="0" normalizeH="0" baseline="0" noProof="0" dirty="0" err="1">
                  <a:ln>
                    <a:noFill/>
                  </a:ln>
                  <a:solidFill>
                    <a:srgbClr val="191919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rPr>
                <a:t>of</a:t>
              </a:r>
              <a:r>
                <a:rPr kumimoji="0" lang="de-CH" sz="1400" b="0" i="0" u="none" strike="noStrike" kern="1200" cap="none" spc="0" normalizeH="0" baseline="0" noProof="0" dirty="0">
                  <a:ln>
                    <a:noFill/>
                  </a:ln>
                  <a:solidFill>
                    <a:srgbClr val="191919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rPr>
                <a:t> max. 2 </a:t>
              </a:r>
              <a:r>
                <a:rPr kumimoji="0" lang="de-CH" sz="1400" b="0" i="0" u="none" strike="noStrike" kern="1200" cap="none" spc="0" normalizeH="0" baseline="0" noProof="0" dirty="0" err="1">
                  <a:ln>
                    <a:noFill/>
                  </a:ln>
                  <a:solidFill>
                    <a:srgbClr val="191919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rPr>
                <a:t>minutes</a:t>
              </a:r>
              <a:r>
                <a:rPr kumimoji="0" lang="de-CH" sz="1400" b="0" i="0" u="none" strike="noStrike" kern="1200" cap="none" spc="0" normalizeH="0" baseline="0" noProof="0" dirty="0">
                  <a:ln>
                    <a:noFill/>
                  </a:ln>
                  <a:solidFill>
                    <a:srgbClr val="191919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rPr>
                <a:t> («</a:t>
              </a:r>
              <a:r>
                <a:rPr kumimoji="0" lang="de-CH" sz="1400" b="0" i="0" u="none" strike="noStrike" kern="1200" cap="none" spc="0" normalizeH="0" baseline="0" noProof="0" dirty="0" err="1">
                  <a:ln>
                    <a:noFill/>
                  </a:ln>
                  <a:solidFill>
                    <a:srgbClr val="191919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rPr>
                <a:t>elevator</a:t>
              </a:r>
              <a:r>
                <a:rPr kumimoji="0" lang="de-CH" sz="1400" b="0" i="0" u="none" strike="noStrike" kern="1200" cap="none" spc="0" normalizeH="0" baseline="0" noProof="0" dirty="0">
                  <a:ln>
                    <a:noFill/>
                  </a:ln>
                  <a:solidFill>
                    <a:srgbClr val="191919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rPr>
                <a:t> pitch»), </a:t>
              </a:r>
              <a:r>
                <a:rPr kumimoji="0" lang="de-CH" sz="1400" b="0" i="0" u="none" strike="noStrike" kern="1200" cap="none" spc="0" normalizeH="0" baseline="0" noProof="0" dirty="0" err="1">
                  <a:ln>
                    <a:noFill/>
                  </a:ln>
                  <a:solidFill>
                    <a:srgbClr val="191919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rPr>
                <a:t>explaining</a:t>
              </a:r>
              <a:r>
                <a:rPr kumimoji="0" lang="de-CH" sz="1400" b="0" i="0" u="none" strike="noStrike" kern="1200" cap="none" spc="0" normalizeH="0" baseline="0" noProof="0" dirty="0">
                  <a:ln>
                    <a:noFill/>
                  </a:ln>
                  <a:solidFill>
                    <a:srgbClr val="191919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rPr>
                <a:t> </a:t>
              </a:r>
              <a:r>
                <a:rPr kumimoji="0" lang="de-CH" sz="1400" b="0" i="0" u="none" strike="noStrike" kern="1200" cap="none" spc="0" normalizeH="0" baseline="0" noProof="0" dirty="0" err="1">
                  <a:ln>
                    <a:noFill/>
                  </a:ln>
                  <a:solidFill>
                    <a:srgbClr val="191919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rPr>
                <a:t>your</a:t>
              </a:r>
              <a:r>
                <a:rPr kumimoji="0" lang="de-CH" sz="1400" b="0" i="0" u="none" strike="noStrike" kern="1200" cap="none" spc="0" normalizeH="0" baseline="0" noProof="0" dirty="0">
                  <a:ln>
                    <a:noFill/>
                  </a:ln>
                  <a:solidFill>
                    <a:srgbClr val="191919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rPr>
                <a:t> </a:t>
              </a:r>
              <a:r>
                <a:rPr kumimoji="0" lang="de-CH" sz="1400" b="0" i="0" u="none" strike="noStrike" kern="1200" cap="none" spc="0" normalizeH="0" baseline="0" noProof="0" dirty="0" err="1">
                  <a:ln>
                    <a:noFill/>
                  </a:ln>
                  <a:solidFill>
                    <a:srgbClr val="191919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rPr>
                <a:t>idea</a:t>
              </a:r>
              <a:r>
                <a:rPr kumimoji="0" lang="de-CH" sz="1400" b="0" i="0" u="none" strike="noStrike" kern="1200" cap="none" spc="0" normalizeH="0" baseline="0" noProof="0" dirty="0">
                  <a:ln>
                    <a:noFill/>
                  </a:ln>
                  <a:solidFill>
                    <a:srgbClr val="191919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rPr>
                <a:t> and </a:t>
              </a:r>
              <a:r>
                <a:rPr kumimoji="0" lang="de-CH" sz="1400" b="0" i="0" u="none" strike="noStrike" kern="1200" cap="none" spc="0" normalizeH="0" baseline="0" noProof="0" dirty="0" err="1">
                  <a:ln>
                    <a:noFill/>
                  </a:ln>
                  <a:solidFill>
                    <a:srgbClr val="191919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rPr>
                <a:t>why</a:t>
              </a:r>
              <a:r>
                <a:rPr kumimoji="0" lang="de-CH" sz="1400" b="0" i="0" u="none" strike="noStrike" kern="1200" cap="none" spc="0" normalizeH="0" baseline="0" noProof="0" dirty="0">
                  <a:ln>
                    <a:noFill/>
                  </a:ln>
                  <a:solidFill>
                    <a:srgbClr val="191919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rPr>
                <a:t> </a:t>
              </a:r>
              <a:r>
                <a:rPr kumimoji="0" lang="de-CH" sz="1400" b="0" i="0" u="none" strike="noStrike" kern="1200" cap="none" spc="0" normalizeH="0" baseline="0" noProof="0" dirty="0" err="1">
                  <a:ln>
                    <a:noFill/>
                  </a:ln>
                  <a:solidFill>
                    <a:srgbClr val="191919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rPr>
                <a:t>you</a:t>
              </a:r>
              <a:r>
                <a:rPr kumimoji="0" lang="de-CH" sz="1400" b="0" i="0" u="none" strike="noStrike" kern="1200" cap="none" spc="0" normalizeH="0" baseline="0" noProof="0" dirty="0">
                  <a:ln>
                    <a:noFill/>
                  </a:ln>
                  <a:solidFill>
                    <a:srgbClr val="191919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rPr>
                <a:t> </a:t>
              </a:r>
              <a:r>
                <a:rPr kumimoji="0" lang="de-CH" sz="1400" b="0" i="0" u="none" strike="noStrike" kern="1200" cap="none" spc="0" normalizeH="0" baseline="0" noProof="0" dirty="0" err="1">
                  <a:ln>
                    <a:noFill/>
                  </a:ln>
                  <a:solidFill>
                    <a:srgbClr val="191919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rPr>
                <a:t>believe</a:t>
              </a:r>
              <a:r>
                <a:rPr kumimoji="0" lang="de-CH" sz="1400" b="0" i="0" u="none" strike="noStrike" kern="1200" cap="none" spc="0" normalizeH="0" baseline="0" noProof="0" dirty="0">
                  <a:ln>
                    <a:noFill/>
                  </a:ln>
                  <a:solidFill>
                    <a:srgbClr val="191919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rPr>
                <a:t> </a:t>
              </a:r>
              <a:r>
                <a:rPr kumimoji="0" lang="de-CH" sz="1400" b="0" i="0" u="none" strike="noStrike" kern="1200" cap="none" spc="0" normalizeH="0" baseline="0" noProof="0" dirty="0" err="1">
                  <a:ln>
                    <a:noFill/>
                  </a:ln>
                  <a:solidFill>
                    <a:srgbClr val="191919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rPr>
                <a:t>it</a:t>
              </a:r>
              <a:r>
                <a:rPr kumimoji="0" lang="de-CH" sz="1400" b="0" i="0" u="none" strike="noStrike" kern="1200" cap="none" spc="0" normalizeH="0" baseline="0" noProof="0" dirty="0">
                  <a:ln>
                    <a:noFill/>
                  </a:ln>
                  <a:solidFill>
                    <a:srgbClr val="191919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rPr>
                <a:t> </a:t>
              </a:r>
              <a:r>
                <a:rPr kumimoji="0" lang="de-CH" sz="1400" b="0" i="0" u="none" strike="noStrike" kern="1200" cap="none" spc="0" normalizeH="0" baseline="0" noProof="0" dirty="0" err="1">
                  <a:ln>
                    <a:noFill/>
                  </a:ln>
                  <a:solidFill>
                    <a:srgbClr val="191919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rPr>
                <a:t>would</a:t>
              </a:r>
              <a:r>
                <a:rPr kumimoji="0" lang="de-CH" sz="1400" b="0" i="0" u="none" strike="noStrike" kern="1200" cap="none" spc="0" normalizeH="0" baseline="0" noProof="0" dirty="0">
                  <a:ln>
                    <a:noFill/>
                  </a:ln>
                  <a:solidFill>
                    <a:srgbClr val="191919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rPr>
                <a:t> </a:t>
              </a:r>
              <a:r>
                <a:rPr kumimoji="0" lang="de-CH" sz="1400" b="0" i="0" u="none" strike="noStrike" kern="1200" cap="none" spc="0" normalizeH="0" baseline="0" noProof="0" dirty="0" err="1">
                  <a:ln>
                    <a:noFill/>
                  </a:ln>
                  <a:solidFill>
                    <a:srgbClr val="191919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rPr>
                <a:t>be</a:t>
              </a:r>
              <a:r>
                <a:rPr kumimoji="0" lang="de-CH" sz="1400" b="0" i="0" u="none" strike="noStrike" kern="1200" cap="none" spc="0" normalizeH="0" baseline="0" noProof="0" dirty="0">
                  <a:ln>
                    <a:noFill/>
                  </a:ln>
                  <a:solidFill>
                    <a:srgbClr val="191919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rPr>
                <a:t> a </a:t>
              </a:r>
              <a:r>
                <a:rPr kumimoji="0" lang="de-CH" sz="1400" b="0" i="0" u="none" strike="noStrike" kern="1200" cap="none" spc="0" normalizeH="0" baseline="0" noProof="0" dirty="0" err="1">
                  <a:ln>
                    <a:noFill/>
                  </a:ln>
                  <a:solidFill>
                    <a:srgbClr val="191919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rPr>
                <a:t>success</a:t>
              </a:r>
              <a:endParaRPr kumimoji="0" lang="de-CH" sz="1400" b="0" i="0" u="none" strike="noStrike" kern="1200" cap="none" spc="0" normalizeH="0" baseline="0" noProof="0" dirty="0">
                <a:ln>
                  <a:noFill/>
                </a:ln>
                <a:solidFill>
                  <a:srgbClr val="191919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endParaRPr>
            </a:p>
            <a:p>
              <a:pPr marL="0" marR="0" lvl="0" indent="0" algn="l" defTabSz="609768" rtl="0" eaLnBrk="1" fontAlgn="auto" latinLnBrk="0" hangingPunct="1">
                <a:lnSpc>
                  <a:spcPct val="100000"/>
                </a:lnSpc>
                <a:spcBef>
                  <a:spcPts val="600"/>
                </a:spcBef>
                <a:spcAft>
                  <a:spcPts val="0"/>
                </a:spcAft>
                <a:buClr>
                  <a:srgbClr val="8C195F"/>
                </a:buClr>
                <a:buSzTx/>
                <a:buFontTx/>
                <a:buNone/>
                <a:tabLst/>
                <a:defRPr/>
              </a:pPr>
              <a:endParaRPr kumimoji="0" lang="de-CH" sz="1400" b="1" i="0" u="none" strike="noStrike" kern="1200" cap="none" spc="0" normalizeH="0" baseline="0" noProof="0" dirty="0">
                <a:ln>
                  <a:noFill/>
                </a:ln>
                <a:solidFill>
                  <a:srgbClr val="191919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endParaRPr>
            </a:p>
          </p:txBody>
        </p:sp>
      </p:grpSp>
      <p:sp>
        <p:nvSpPr>
          <p:cNvPr id="23" name="Rectangle: Rounded Corners 57">
            <a:extLst>
              <a:ext uri="{FF2B5EF4-FFF2-40B4-BE49-F238E27FC236}">
                <a16:creationId xmlns:a16="http://schemas.microsoft.com/office/drawing/2014/main" id="{B0A3C5D1-BE8F-41D7-A51D-0013860ACB2D}"/>
              </a:ext>
            </a:extLst>
          </p:cNvPr>
          <p:cNvSpPr/>
          <p:nvPr/>
        </p:nvSpPr>
        <p:spPr>
          <a:xfrm>
            <a:off x="844942" y="5060667"/>
            <a:ext cx="553764" cy="477383"/>
          </a:xfrm>
          <a:prstGeom prst="roundRect">
            <a:avLst>
              <a:gd name="adj" fmla="val 0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0976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8C195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03</a:t>
            </a:r>
          </a:p>
        </p:txBody>
      </p:sp>
      <p:grpSp>
        <p:nvGrpSpPr>
          <p:cNvPr id="24" name="Grupo 275">
            <a:extLst>
              <a:ext uri="{FF2B5EF4-FFF2-40B4-BE49-F238E27FC236}">
                <a16:creationId xmlns:a16="http://schemas.microsoft.com/office/drawing/2014/main" id="{40689E3E-E680-4B7F-9246-BF165AA2A69D}"/>
              </a:ext>
            </a:extLst>
          </p:cNvPr>
          <p:cNvGrpSpPr/>
          <p:nvPr/>
        </p:nvGrpSpPr>
        <p:grpSpPr>
          <a:xfrm>
            <a:off x="1441915" y="5126896"/>
            <a:ext cx="10456790" cy="1191638"/>
            <a:chOff x="4247967" y="10486870"/>
            <a:chExt cx="4254270" cy="2763203"/>
          </a:xfrm>
        </p:grpSpPr>
        <p:sp>
          <p:nvSpPr>
            <p:cNvPr id="25" name="CuadroTexto 395">
              <a:extLst>
                <a:ext uri="{FF2B5EF4-FFF2-40B4-BE49-F238E27FC236}">
                  <a16:creationId xmlns:a16="http://schemas.microsoft.com/office/drawing/2014/main" id="{1E713617-F8AF-4FA2-A3E0-2DC87E3B00C1}"/>
                </a:ext>
              </a:extLst>
            </p:cNvPr>
            <p:cNvSpPr txBox="1"/>
            <p:nvPr/>
          </p:nvSpPr>
          <p:spPr>
            <a:xfrm flipH="1">
              <a:off x="4247967" y="10486870"/>
              <a:ext cx="4254270" cy="78504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60976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1" i="0" u="none" strike="noStrike" kern="1200" cap="none" spc="0" normalizeH="0" baseline="0" noProof="0" dirty="0">
                  <a:ln>
                    <a:noFill/>
                  </a:ln>
                  <a:solidFill>
                    <a:srgbClr val="191919"/>
                  </a:solidFill>
                  <a:effectLst/>
                  <a:uLnTx/>
                  <a:uFillTx/>
                  <a:latin typeface="Arial" panose="020B0604020202020204"/>
                  <a:ea typeface="Lato" charset="0"/>
                  <a:cs typeface="Lato" charset="0"/>
                </a:rPr>
                <a:t>Deliver your results</a:t>
              </a:r>
            </a:p>
          </p:txBody>
        </p:sp>
        <p:sp>
          <p:nvSpPr>
            <p:cNvPr id="26" name="Rectangle 40">
              <a:extLst>
                <a:ext uri="{FF2B5EF4-FFF2-40B4-BE49-F238E27FC236}">
                  <a16:creationId xmlns:a16="http://schemas.microsoft.com/office/drawing/2014/main" id="{0282C233-129B-4863-B827-F383080B2B4A}"/>
                </a:ext>
              </a:extLst>
            </p:cNvPr>
            <p:cNvSpPr/>
            <p:nvPr/>
          </p:nvSpPr>
          <p:spPr>
            <a:xfrm>
              <a:off x="4263627" y="11180399"/>
              <a:ext cx="4221143" cy="206967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285750" marR="0" lvl="0" indent="-285750" algn="l" defTabSz="609768" rtl="0" eaLnBrk="1" fontAlgn="auto" latinLnBrk="0" hangingPunct="1">
                <a:lnSpc>
                  <a:spcPct val="100000"/>
                </a:lnSpc>
                <a:spcBef>
                  <a:spcPts val="600"/>
                </a:spcBef>
                <a:spcAft>
                  <a:spcPts val="0"/>
                </a:spcAft>
                <a:buClr>
                  <a:srgbClr val="8C195F"/>
                </a:buClr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kumimoji="0" lang="de-CH" sz="1400" b="0" i="0" u="none" strike="noStrike" kern="1200" cap="none" spc="0" normalizeH="0" baseline="0" noProof="0" dirty="0" err="1">
                  <a:ln>
                    <a:noFill/>
                  </a:ln>
                  <a:solidFill>
                    <a:srgbClr val="191919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rPr>
                <a:t>Submit</a:t>
              </a:r>
              <a:r>
                <a:rPr kumimoji="0" lang="de-CH" sz="1400" b="0" i="0" u="none" strike="noStrike" kern="1200" cap="none" spc="0" normalizeH="0" baseline="0" noProof="0" dirty="0">
                  <a:ln>
                    <a:noFill/>
                  </a:ln>
                  <a:solidFill>
                    <a:srgbClr val="191919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rPr>
                <a:t> </a:t>
              </a:r>
              <a:r>
                <a:rPr kumimoji="0" lang="de-CH" sz="1400" b="0" i="0" u="none" strike="noStrike" kern="1200" cap="none" spc="0" normalizeH="0" baseline="0" noProof="0" dirty="0" err="1">
                  <a:ln>
                    <a:noFill/>
                  </a:ln>
                  <a:solidFill>
                    <a:srgbClr val="191919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rPr>
                <a:t>the</a:t>
              </a:r>
              <a:r>
                <a:rPr kumimoji="0" lang="de-CH" sz="1400" b="0" i="0" u="none" strike="noStrike" kern="1200" cap="none" spc="0" normalizeH="0" baseline="0" noProof="0" dirty="0">
                  <a:ln>
                    <a:noFill/>
                  </a:ln>
                  <a:solidFill>
                    <a:srgbClr val="191919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rPr>
                <a:t> </a:t>
              </a:r>
              <a:r>
                <a:rPr kumimoji="0" lang="de-CH" sz="1400" b="0" i="0" u="none" strike="noStrike" kern="1200" cap="none" spc="0" normalizeH="0" baseline="0" noProof="0" dirty="0" err="1">
                  <a:ln>
                    <a:noFill/>
                  </a:ln>
                  <a:solidFill>
                    <a:srgbClr val="191919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rPr>
                <a:t>slide</a:t>
              </a:r>
              <a:r>
                <a:rPr kumimoji="0" lang="de-CH" sz="1400" b="0" i="0" u="none" strike="noStrike" kern="1200" cap="none" spc="0" normalizeH="0" baseline="0" noProof="0" dirty="0">
                  <a:ln>
                    <a:noFill/>
                  </a:ln>
                  <a:solidFill>
                    <a:srgbClr val="191919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rPr>
                <a:t> </a:t>
              </a:r>
              <a:r>
                <a:rPr kumimoji="0" lang="de-CH" sz="1400" b="0" i="0" u="none" strike="noStrike" kern="1200" cap="none" spc="0" normalizeH="0" baseline="0" noProof="0" dirty="0" err="1">
                  <a:ln>
                    <a:noFill/>
                  </a:ln>
                  <a:solidFill>
                    <a:srgbClr val="191919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rPr>
                <a:t>to</a:t>
              </a:r>
              <a:r>
                <a:rPr kumimoji="0" lang="de-CH" sz="1400" b="0" i="0" u="none" strike="noStrike" kern="1200" cap="none" spc="0" normalizeH="0" baseline="0" noProof="0" dirty="0">
                  <a:ln>
                    <a:noFill/>
                  </a:ln>
                  <a:solidFill>
                    <a:srgbClr val="191919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rPr>
                <a:t> </a:t>
              </a:r>
              <a:r>
                <a:rPr kumimoji="0" lang="de-CH" sz="1400" b="0" i="0" u="none" strike="noStrike" kern="1200" cap="none" spc="0" normalizeH="0" baseline="0" noProof="0" dirty="0" err="1">
                  <a:ln>
                    <a:noFill/>
                  </a:ln>
                  <a:solidFill>
                    <a:srgbClr val="191919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rPr>
                <a:t>Moodle</a:t>
              </a:r>
              <a:r>
                <a:rPr kumimoji="0" lang="de-CH" sz="1400" b="0" i="0" u="none" strike="noStrike" kern="1200" cap="none" spc="0" normalizeH="0" baseline="0" noProof="0" dirty="0">
                  <a:ln>
                    <a:noFill/>
                  </a:ln>
                  <a:solidFill>
                    <a:srgbClr val="191919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rPr>
                <a:t> </a:t>
              </a:r>
              <a:r>
                <a:rPr kumimoji="0" lang="de-CH" sz="1400" b="0" i="0" u="none" strike="noStrike" kern="1200" cap="none" spc="0" normalizeH="0" baseline="0" noProof="0" dirty="0" err="1">
                  <a:ln>
                    <a:noFill/>
                  </a:ln>
                  <a:solidFill>
                    <a:srgbClr val="191919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rPr>
                <a:t>no</a:t>
              </a:r>
              <a:r>
                <a:rPr kumimoji="0" lang="de-CH" sz="1400" b="0" i="0" u="none" strike="noStrike" kern="1200" cap="none" spc="0" normalizeH="0" baseline="0" noProof="0" dirty="0">
                  <a:ln>
                    <a:noFill/>
                  </a:ln>
                  <a:solidFill>
                    <a:srgbClr val="191919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rPr>
                <a:t> </a:t>
              </a:r>
              <a:r>
                <a:rPr kumimoji="0" lang="de-CH" sz="1400" b="0" i="0" u="none" strike="noStrike" kern="1200" cap="none" spc="0" normalizeH="0" baseline="0" noProof="0" dirty="0" err="1">
                  <a:ln>
                    <a:noFill/>
                  </a:ln>
                  <a:solidFill>
                    <a:srgbClr val="191919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rPr>
                <a:t>later</a:t>
              </a:r>
              <a:r>
                <a:rPr kumimoji="0" lang="de-CH" sz="1400" b="0" i="0" u="none" strike="noStrike" kern="1200" cap="none" spc="0" normalizeH="0" baseline="0" noProof="0" dirty="0">
                  <a:ln>
                    <a:noFill/>
                  </a:ln>
                  <a:solidFill>
                    <a:srgbClr val="191919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rPr>
                <a:t> </a:t>
              </a:r>
              <a:r>
                <a:rPr kumimoji="0" lang="de-CH" sz="1400" b="0" i="0" u="none" strike="noStrike" kern="1200" cap="none" spc="0" normalizeH="0" baseline="0" noProof="0" dirty="0" err="1">
                  <a:ln>
                    <a:noFill/>
                  </a:ln>
                  <a:solidFill>
                    <a:srgbClr val="191919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rPr>
                <a:t>than</a:t>
              </a:r>
              <a:r>
                <a:rPr kumimoji="0" lang="de-CH" sz="1400" b="0" i="0" u="none" strike="noStrike" kern="1200" cap="none" spc="0" normalizeH="0" baseline="0" noProof="0" dirty="0">
                  <a:ln>
                    <a:noFill/>
                  </a:ln>
                  <a:solidFill>
                    <a:srgbClr val="191919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rPr>
                <a:t> </a:t>
              </a:r>
              <a:r>
                <a:rPr kumimoji="0" lang="de-CH" sz="1400" b="1" i="0" u="none" strike="noStrike" kern="1200" cap="none" spc="0" normalizeH="0" baseline="0" noProof="0" dirty="0">
                  <a:ln>
                    <a:noFill/>
                  </a:ln>
                  <a:solidFill>
                    <a:srgbClr val="191919"/>
                  </a:solidFill>
                  <a:effectLst/>
                  <a:highlight>
                    <a:srgbClr val="FFFF00"/>
                  </a:highlight>
                  <a:uLnTx/>
                  <a:uFillTx/>
                  <a:latin typeface="Arial" panose="020B0604020202020204"/>
                  <a:ea typeface="+mn-ea"/>
                  <a:cs typeface="+mn-cs"/>
                </a:rPr>
                <a:t>[</a:t>
              </a:r>
              <a:r>
                <a:rPr kumimoji="0" lang="de-CH" sz="14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191919"/>
                  </a:solidFill>
                  <a:effectLst/>
                  <a:highlight>
                    <a:srgbClr val="FFFF00"/>
                  </a:highlight>
                  <a:uLnTx/>
                  <a:uFillTx/>
                  <a:latin typeface="Arial" panose="020B0604020202020204"/>
                  <a:ea typeface="+mn-ea"/>
                  <a:cs typeface="+mn-cs"/>
                </a:rPr>
                <a:t>insert</a:t>
              </a:r>
              <a:r>
                <a:rPr kumimoji="0" lang="de-CH" sz="1400" b="1" i="0" u="none" strike="noStrike" kern="1200" cap="none" spc="0" normalizeH="0" baseline="0" noProof="0" dirty="0">
                  <a:ln>
                    <a:noFill/>
                  </a:ln>
                  <a:solidFill>
                    <a:srgbClr val="191919"/>
                  </a:solidFill>
                  <a:effectLst/>
                  <a:highlight>
                    <a:srgbClr val="FFFF00"/>
                  </a:highlight>
                  <a:uLnTx/>
                  <a:uFillTx/>
                  <a:latin typeface="Arial" panose="020B0604020202020204"/>
                  <a:ea typeface="+mn-ea"/>
                  <a:cs typeface="+mn-cs"/>
                </a:rPr>
                <a:t> </a:t>
              </a:r>
              <a:r>
                <a:rPr kumimoji="0" lang="de-CH" sz="14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191919"/>
                  </a:solidFill>
                  <a:effectLst/>
                  <a:highlight>
                    <a:srgbClr val="FFFF00"/>
                  </a:highlight>
                  <a:uLnTx/>
                  <a:uFillTx/>
                  <a:latin typeface="Arial" panose="020B0604020202020204"/>
                  <a:ea typeface="+mn-ea"/>
                  <a:cs typeface="+mn-cs"/>
                </a:rPr>
                <a:t>deadline</a:t>
              </a:r>
              <a:r>
                <a:rPr kumimoji="0" lang="de-CH" sz="1400" b="1" i="0" u="none" strike="noStrike" kern="1200" cap="none" spc="0" normalizeH="0" baseline="0" noProof="0" dirty="0">
                  <a:ln>
                    <a:noFill/>
                  </a:ln>
                  <a:solidFill>
                    <a:srgbClr val="191919"/>
                  </a:solidFill>
                  <a:effectLst/>
                  <a:highlight>
                    <a:srgbClr val="FFFF00"/>
                  </a:highlight>
                  <a:uLnTx/>
                  <a:uFillTx/>
                  <a:latin typeface="Arial" panose="020B0604020202020204"/>
                  <a:ea typeface="+mn-ea"/>
                  <a:cs typeface="+mn-cs"/>
                </a:rPr>
                <a:t>]</a:t>
              </a:r>
            </a:p>
            <a:p>
              <a:pPr marL="285750" lvl="0" indent="-285750">
                <a:spcBef>
                  <a:spcPts val="600"/>
                </a:spcBef>
                <a:buClr>
                  <a:srgbClr val="8C195F"/>
                </a:buClr>
                <a:buFont typeface="Arial" panose="020B0604020202020204" pitchFamily="34" charset="0"/>
                <a:buChar char="•"/>
                <a:defRPr/>
              </a:pPr>
              <a:r>
                <a:rPr kumimoji="0" lang="de-CH" sz="1400" b="0" i="0" u="none" strike="noStrike" kern="1200" cap="none" spc="0" normalizeH="0" baseline="0" noProof="0" dirty="0">
                  <a:ln>
                    <a:noFill/>
                  </a:ln>
                  <a:solidFill>
                    <a:srgbClr val="191919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rPr>
                <a:t>The </a:t>
              </a:r>
              <a:r>
                <a:rPr kumimoji="0" lang="de-CH" sz="1400" b="0" i="0" u="none" strike="noStrike" kern="1200" cap="none" spc="0" normalizeH="0" baseline="0" noProof="0" dirty="0" err="1">
                  <a:ln>
                    <a:noFill/>
                  </a:ln>
                  <a:solidFill>
                    <a:srgbClr val="191919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rPr>
                <a:t>presentations</a:t>
              </a:r>
              <a:r>
                <a:rPr kumimoji="0" lang="de-CH" sz="1400" b="0" i="0" u="none" strike="noStrike" kern="1200" cap="none" spc="0" normalizeH="0" baseline="0" noProof="0" dirty="0">
                  <a:ln>
                    <a:noFill/>
                  </a:ln>
                  <a:solidFill>
                    <a:srgbClr val="191919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rPr>
                <a:t> will </a:t>
              </a:r>
              <a:r>
                <a:rPr kumimoji="0" lang="de-CH" sz="1400" b="0" i="0" u="none" strike="noStrike" kern="1200" cap="none" spc="0" normalizeH="0" baseline="0" noProof="0" dirty="0" err="1">
                  <a:ln>
                    <a:noFill/>
                  </a:ln>
                  <a:solidFill>
                    <a:srgbClr val="191919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rPr>
                <a:t>take</a:t>
              </a:r>
              <a:r>
                <a:rPr kumimoji="0" lang="de-CH" sz="1400" b="0" i="0" u="none" strike="noStrike" kern="1200" cap="none" spc="0" normalizeH="0" baseline="0" noProof="0" dirty="0">
                  <a:ln>
                    <a:noFill/>
                  </a:ln>
                  <a:solidFill>
                    <a:srgbClr val="191919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rPr>
                <a:t> </a:t>
              </a:r>
              <a:r>
                <a:rPr kumimoji="0" lang="de-CH" sz="1400" b="0" i="0" u="none" strike="noStrike" kern="1200" cap="none" spc="0" normalizeH="0" baseline="0" noProof="0" dirty="0" err="1">
                  <a:ln>
                    <a:noFill/>
                  </a:ln>
                  <a:solidFill>
                    <a:srgbClr val="191919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rPr>
                <a:t>place</a:t>
              </a:r>
              <a:r>
                <a:rPr kumimoji="0" lang="de-CH" sz="1400" b="0" i="0" u="none" strike="noStrike" kern="1200" cap="none" spc="0" normalizeH="0" baseline="0" noProof="0" dirty="0">
                  <a:ln>
                    <a:noFill/>
                  </a:ln>
                  <a:solidFill>
                    <a:srgbClr val="191919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rPr>
                <a:t> in </a:t>
              </a:r>
              <a:r>
                <a:rPr kumimoji="0" lang="de-CH" sz="1400" b="0" i="0" u="none" strike="noStrike" kern="1200" cap="none" spc="0" normalizeH="0" baseline="0" noProof="0" dirty="0" err="1">
                  <a:ln>
                    <a:noFill/>
                  </a:ln>
                  <a:solidFill>
                    <a:srgbClr val="191919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rPr>
                <a:t>the</a:t>
              </a:r>
              <a:r>
                <a:rPr kumimoji="0" lang="de-CH" sz="1400" b="0" i="0" u="none" strike="noStrike" kern="1200" cap="none" spc="0" normalizeH="0" baseline="0" noProof="0" dirty="0">
                  <a:ln>
                    <a:noFill/>
                  </a:ln>
                  <a:solidFill>
                    <a:srgbClr val="191919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rPr>
                <a:t> </a:t>
              </a:r>
              <a:r>
                <a:rPr kumimoji="0" lang="de-CH" sz="1400" b="0" i="0" u="none" strike="noStrike" kern="1200" cap="none" spc="0" normalizeH="0" baseline="0" noProof="0" dirty="0" err="1">
                  <a:ln>
                    <a:noFill/>
                  </a:ln>
                  <a:solidFill>
                    <a:srgbClr val="191919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rPr>
                <a:t>exercise</a:t>
              </a:r>
              <a:r>
                <a:rPr kumimoji="0" lang="de-CH" sz="1400" b="0" i="0" u="none" strike="noStrike" kern="1200" cap="none" spc="0" normalizeH="0" baseline="0" noProof="0" dirty="0">
                  <a:ln>
                    <a:noFill/>
                  </a:ln>
                  <a:solidFill>
                    <a:srgbClr val="191919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rPr>
                <a:t> </a:t>
              </a:r>
              <a:r>
                <a:rPr kumimoji="0" lang="de-CH" sz="1400" b="0" i="0" u="none" strike="noStrike" kern="1200" cap="none" spc="0" normalizeH="0" baseline="0" noProof="0" dirty="0" err="1">
                  <a:ln>
                    <a:noFill/>
                  </a:ln>
                  <a:solidFill>
                    <a:srgbClr val="191919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rPr>
                <a:t>classes</a:t>
              </a:r>
              <a:r>
                <a:rPr kumimoji="0" lang="de-CH" sz="1400" b="0" i="0" u="none" strike="noStrike" kern="1200" cap="none" spc="0" normalizeH="0" baseline="0" noProof="0" dirty="0">
                  <a:ln>
                    <a:noFill/>
                  </a:ln>
                  <a:solidFill>
                    <a:srgbClr val="191919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rPr>
                <a:t> </a:t>
              </a:r>
              <a:r>
                <a:rPr kumimoji="0" lang="de-CH" sz="1400" b="0" i="0" u="none" strike="noStrike" kern="1200" cap="none" spc="0" normalizeH="0" baseline="0" noProof="0" dirty="0" err="1">
                  <a:ln>
                    <a:noFill/>
                  </a:ln>
                  <a:solidFill>
                    <a:srgbClr val="191919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rPr>
                <a:t>of</a:t>
              </a:r>
              <a:r>
                <a:rPr kumimoji="0" lang="de-CH" sz="1400" b="0" i="0" u="none" strike="noStrike" kern="1200" cap="none" spc="0" normalizeH="0" baseline="0" noProof="0" dirty="0">
                  <a:ln>
                    <a:noFill/>
                  </a:ln>
                  <a:solidFill>
                    <a:srgbClr val="191919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rPr>
                <a:t> </a:t>
              </a:r>
              <a:r>
                <a:rPr lang="de-CH" sz="1400" b="1" dirty="0">
                  <a:solidFill>
                    <a:srgbClr val="191919"/>
                  </a:solidFill>
                  <a:highlight>
                    <a:srgbClr val="FFFF00"/>
                  </a:highlight>
                </a:rPr>
                <a:t>[</a:t>
              </a:r>
              <a:r>
                <a:rPr lang="de-CH" sz="1400" b="1" dirty="0" err="1">
                  <a:solidFill>
                    <a:srgbClr val="191919"/>
                  </a:solidFill>
                  <a:highlight>
                    <a:srgbClr val="FFFF00"/>
                  </a:highlight>
                </a:rPr>
                <a:t>insert</a:t>
              </a:r>
              <a:r>
                <a:rPr lang="de-CH" sz="1400" b="1" dirty="0">
                  <a:solidFill>
                    <a:srgbClr val="191919"/>
                  </a:solidFill>
                  <a:highlight>
                    <a:srgbClr val="FFFF00"/>
                  </a:highlight>
                </a:rPr>
                <a:t> </a:t>
              </a:r>
              <a:r>
                <a:rPr lang="de-CH" sz="1400" b="1" dirty="0" err="1">
                  <a:solidFill>
                    <a:srgbClr val="191919"/>
                  </a:solidFill>
                  <a:highlight>
                    <a:srgbClr val="FFFF00"/>
                  </a:highlight>
                </a:rPr>
                <a:t>deadline</a:t>
              </a:r>
              <a:r>
                <a:rPr lang="de-CH" sz="1400" b="1" dirty="0">
                  <a:solidFill>
                    <a:srgbClr val="191919"/>
                  </a:solidFill>
                  <a:highlight>
                    <a:srgbClr val="FFFF00"/>
                  </a:highlight>
                </a:rPr>
                <a:t>]</a:t>
              </a:r>
            </a:p>
            <a:p>
              <a:pPr marL="0" marR="0" lvl="0" indent="0" algn="l" defTabSz="609768" rtl="0" eaLnBrk="1" fontAlgn="auto" latinLnBrk="0" hangingPunct="1">
                <a:lnSpc>
                  <a:spcPct val="100000"/>
                </a:lnSpc>
                <a:spcBef>
                  <a:spcPts val="600"/>
                </a:spcBef>
                <a:spcAft>
                  <a:spcPts val="0"/>
                </a:spcAft>
                <a:buClr>
                  <a:srgbClr val="8C195F"/>
                </a:buClr>
                <a:buSzTx/>
                <a:buFontTx/>
                <a:buNone/>
                <a:tabLst/>
                <a:defRPr/>
              </a:pPr>
              <a:endParaRPr kumimoji="0" lang="de-CH" sz="1400" b="1" i="0" u="none" strike="noStrike" kern="1200" cap="none" spc="0" normalizeH="0" baseline="0" noProof="0" dirty="0">
                <a:ln>
                  <a:noFill/>
                </a:ln>
                <a:solidFill>
                  <a:srgbClr val="191919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endParaRPr>
            </a:p>
          </p:txBody>
        </p:sp>
      </p:grp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69418291-2859-4289-8EE1-83CAD5C9B051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r>
              <a:rPr lang="de-CH"/>
              <a:t>2021 / 2022</a:t>
            </a:r>
            <a:endParaRPr lang="de-CH" dirty="0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6AD33E7D-C2AF-4DEC-ABBB-AB3A58589345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CH"/>
              <a:t>OST-Gadget business planning</a:t>
            </a:r>
            <a:endParaRPr lang="de-CH" dirty="0"/>
          </a:p>
        </p:txBody>
      </p:sp>
      <p:sp>
        <p:nvSpPr>
          <p:cNvPr id="10" name="Foliennummernplatzhalter 9">
            <a:extLst>
              <a:ext uri="{FF2B5EF4-FFF2-40B4-BE49-F238E27FC236}">
                <a16:creationId xmlns:a16="http://schemas.microsoft.com/office/drawing/2014/main" id="{EF410D2B-A83C-4766-9E2D-D602FCE62689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EAC321B-7500-4259-A00F-915439A35E15}" type="slidenum">
              <a:rPr lang="de-CH" smtClean="0"/>
              <a:pPr/>
              <a:t>3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4021824393"/>
      </p:ext>
    </p:extLst>
  </p:cSld>
  <p:clrMapOvr>
    <a:masterClrMapping/>
  </p:clrMapOvr>
</p:sld>
</file>

<file path=ppt/theme/theme1.xml><?xml version="1.0" encoding="utf-8"?>
<a:theme xmlns:a="http://schemas.openxmlformats.org/drawingml/2006/main" name="OST-Vorlage">
  <a:themeElements>
    <a:clrScheme name="Benutzerdefiniert 19">
      <a:dk1>
        <a:srgbClr val="191919"/>
      </a:dk1>
      <a:lt1>
        <a:srgbClr val="FFFFFF"/>
      </a:lt1>
      <a:dk2>
        <a:srgbClr val="8C195F"/>
      </a:dk2>
      <a:lt2>
        <a:srgbClr val="C6C6C6"/>
      </a:lt2>
      <a:accent1>
        <a:srgbClr val="6B3881"/>
      </a:accent1>
      <a:accent2>
        <a:srgbClr val="D0A9D0"/>
      </a:accent2>
      <a:accent3>
        <a:srgbClr val="007E6B"/>
      </a:accent3>
      <a:accent4>
        <a:srgbClr val="A7D5C2"/>
      </a:accent4>
      <a:accent5>
        <a:srgbClr val="C32E15"/>
      </a:accent5>
      <a:accent6>
        <a:srgbClr val="F39A8B"/>
      </a:accent6>
      <a:hlink>
        <a:srgbClr val="D72864"/>
      </a:hlink>
      <a:folHlink>
        <a:srgbClr val="8C195F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1"/>
        </a:solidFill>
        <a:ln w="25400">
          <a:solidFill>
            <a:schemeClr val="accent1"/>
          </a:solidFill>
        </a:ln>
        <a:effectLst/>
      </a:spPr>
      <a:bodyPr rot="0" spcFirstLastPara="0" vertOverflow="overflow" horzOverflow="overflow" vert="horz" wrap="square" lIns="108000" tIns="36000" rIns="108000" bIns="36000" numCol="1" spcCol="0" rtlCol="0" fromWordArt="0" anchor="ctr" anchorCtr="0" forceAA="0" compatLnSpc="1">
        <a:prstTxWarp prst="textNoShape">
          <a:avLst/>
        </a:prstTxWarp>
        <a:normAutofit/>
      </a:bodyPr>
      <a:lstStyle>
        <a:defPPr algn="ctr">
          <a:defRPr dirty="0" err="1" smtClean="0"/>
        </a:defPPr>
      </a:lstStyle>
      <a:style>
        <a:lnRef idx="1">
          <a:schemeClr val="accent3"/>
        </a:lnRef>
        <a:fillRef idx="2">
          <a:schemeClr val="accent3"/>
        </a:fillRef>
        <a:effectRef idx="1">
          <a:schemeClr val="accent3"/>
        </a:effectRef>
        <a:fontRef idx="minor">
          <a:schemeClr val="dk1"/>
        </a:fontRef>
      </a:style>
    </a:spDef>
    <a:lnDef>
      <a:spPr>
        <a:ln w="25400">
          <a:miter lim="800000"/>
        </a:ln>
        <a:effectLst/>
      </a:spPr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solidFill>
          <a:schemeClr val="bg1"/>
        </a:solidFill>
        <a:ln w="28575">
          <a:noFill/>
          <a:miter lim="800000"/>
        </a:ln>
      </a:spPr>
      <a:bodyPr wrap="square" lIns="108000" tIns="36000" rIns="108000" bIns="72000" rtlCol="0">
        <a:spAutoFit/>
      </a:bodyPr>
      <a:lstStyle>
        <a:defPPr algn="l">
          <a:spcAft>
            <a:spcPts val="600"/>
          </a:spcAft>
          <a:buClr>
            <a:schemeClr val="tx2"/>
          </a:buClr>
          <a:defRPr sz="1800" dirty="0" err="1" smtClean="0">
            <a:ea typeface="Roboto Medium" panose="02000000000000000000" pitchFamily="2" charset="0"/>
          </a:defRPr>
        </a:defPPr>
      </a:lstStyle>
    </a:txDef>
  </a:objectDefaults>
  <a:extraClrSchemeLst>
    <a:extraClrScheme>
      <a:clrScheme name="OST - Farben">
        <a:dk1>
          <a:srgbClr val="191919"/>
        </a:dk1>
        <a:lt1>
          <a:srgbClr val="FFFFFF"/>
        </a:lt1>
        <a:dk2>
          <a:srgbClr val="8C195F"/>
        </a:dk2>
        <a:lt2>
          <a:srgbClr val="D72864"/>
        </a:lt2>
        <a:accent1>
          <a:srgbClr val="56276D"/>
        </a:accent1>
        <a:accent2>
          <a:srgbClr val="C397C4"/>
        </a:accent2>
        <a:accent3>
          <a:srgbClr val="146C58"/>
        </a:accent3>
        <a:accent4>
          <a:srgbClr val="99CCB5"/>
        </a:accent4>
        <a:accent5>
          <a:srgbClr val="B21D19"/>
        </a:accent5>
        <a:accent6>
          <a:srgbClr val="EC867B"/>
        </a:accent6>
        <a:hlink>
          <a:srgbClr val="191919"/>
        </a:hlink>
        <a:folHlink>
          <a:srgbClr val="19191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custClrLst>
    <a:custClr name="OST Violett">
      <a:srgbClr val="9560A4"/>
    </a:custClr>
    <a:custClr name="OST Grün">
      <a:srgbClr val="1DAF8E"/>
    </a:custClr>
    <a:custClr name="OST Rot">
      <a:srgbClr val="E84E0F"/>
    </a:custClr>
    <a:custClr name="OST Blau">
      <a:srgbClr val="0086CD"/>
    </a:custClr>
    <a:custClr name="OST Orange">
      <a:srgbClr val="FBBA00"/>
    </a:custClr>
    <a:custClr name="Weiss">
      <a:srgbClr val="FFFFFF"/>
    </a:custClr>
    <a:custClr name="Weiss">
      <a:srgbClr val="FFFFFF"/>
    </a:custClr>
    <a:custClr name="OST Schwarz">
      <a:srgbClr val="191919"/>
    </a:custClr>
    <a:custClr name="OST Brombeer">
      <a:srgbClr val="8C195F"/>
    </a:custClr>
    <a:custClr name="OST Himbeer">
      <a:srgbClr val="D72864"/>
    </a:custClr>
    <a:custClr name="OST Dunkelviolett">
      <a:srgbClr val="6B3881"/>
    </a:custClr>
    <a:custClr name="OST Dunkelgrün">
      <a:srgbClr val="007E6B"/>
    </a:custClr>
    <a:custClr name="OST Dunkelrot">
      <a:srgbClr val="C32E15"/>
    </a:custClr>
    <a:custClr name="OST Dunkelblau">
      <a:srgbClr val="0073B0"/>
    </a:custClr>
    <a:custClr name="OST Dunkelorange">
      <a:srgbClr val="D18F00"/>
    </a:custClr>
    <a:custClr name="Weiss">
      <a:srgbClr val="FFFFFF"/>
    </a:custClr>
    <a:custClr name="Weiss">
      <a:srgbClr val="FFFFFF"/>
    </a:custClr>
    <a:custClr name="Weiss">
      <a:srgbClr val="FFFFFF"/>
    </a:custClr>
    <a:custClr name="Weiss">
      <a:srgbClr val="FFFFFF"/>
    </a:custClr>
    <a:custClr name="Weiss">
      <a:srgbClr val="FFFFFF"/>
    </a:custClr>
    <a:custClr name="OST Hellviolett">
      <a:srgbClr val="D0A9D0"/>
    </a:custClr>
    <a:custClr name="OST Hellgrün">
      <a:srgbClr val="A7D5C2"/>
    </a:custClr>
    <a:custClr name="OST Hellrot">
      <a:srgbClr val="F39A8B"/>
    </a:custClr>
    <a:custClr name="OST Hellblau">
      <a:srgbClr val="5FBFED"/>
    </a:custClr>
    <a:custClr name="OST Hellorange">
      <a:srgbClr val="FDD6AF"/>
    </a:custClr>
    <a:custClr name="Weiss">
      <a:srgbClr val="FFFFFF"/>
    </a:custClr>
    <a:custClr name="Weiss">
      <a:srgbClr val="FFFFFF"/>
    </a:custClr>
    <a:custClr name="Weiss">
      <a:srgbClr val="FFFFFF"/>
    </a:custClr>
    <a:custClr name="Weiss">
      <a:srgbClr val="FFFFFF"/>
    </a:custClr>
    <a:custClr name="Weiss">
      <a:srgbClr val="FFFFFF"/>
    </a:custClr>
  </a:custClrLst>
  <a:extLst>
    <a:ext uri="{05A4C25C-085E-4340-85A3-A5531E510DB2}">
      <thm15:themeFamily xmlns:thm15="http://schemas.microsoft.com/office/thememl/2012/main" name="OST-Vorlage_Musterfolien-Anleitung.potx" id="{B34EECAF-D180-440E-9A39-0BA7AB0BBFAD}" vid="{BF7978CC-DF0A-4844-9DEF-72EE49FE5EE6}"/>
    </a:ext>
  </a:extLst>
</a:theme>
</file>

<file path=ppt/theme/theme2.xml><?xml version="1.0" encoding="utf-8"?>
<a:theme xmlns:a="http://schemas.openxmlformats.org/drawingml/2006/main" name="Office-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ST - Fonts">
      <a:majorFont>
        <a:latin typeface="Zilla Slab Light"/>
        <a:ea typeface=""/>
        <a:cs typeface=""/>
      </a:majorFont>
      <a:minorFont>
        <a:latin typeface="Robot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-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ST - Fonts">
      <a:majorFont>
        <a:latin typeface="Zilla Slab Light"/>
        <a:ea typeface=""/>
        <a:cs typeface=""/>
      </a:majorFont>
      <a:minorFont>
        <a:latin typeface="Robot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0C17A725C2F7F14DA7BD4390B8CC10C5" ma:contentTypeVersion="9" ma:contentTypeDescription="Ein neues Dokument erstellen." ma:contentTypeScope="" ma:versionID="927b6064ece77c0a509184d6914ee961">
  <xsd:schema xmlns:xsd="http://www.w3.org/2001/XMLSchema" xmlns:xs="http://www.w3.org/2001/XMLSchema" xmlns:p="http://schemas.microsoft.com/office/2006/metadata/properties" xmlns:ns2="7cbc8f1c-7aec-4c0f-94f7-d7a778b1f150" xmlns:ns3="ad66ac8b-a0d6-471b-a9a3-42be27d96eff" targetNamespace="http://schemas.microsoft.com/office/2006/metadata/properties" ma:root="true" ma:fieldsID="8a044fc7a6dce4abf2cb52188334b6a8" ns2:_="" ns3:_="">
    <xsd:import namespace="7cbc8f1c-7aec-4c0f-94f7-d7a778b1f150"/>
    <xsd:import namespace="ad66ac8b-a0d6-471b-a9a3-42be27d96ef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LengthInSecond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cbc8f1c-7aec-4c0f-94f7-d7a778b1f15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LengthInSeconds" ma:index="12" nillable="true" ma:displayName="Length (seconds)" ma:internalName="MediaLengthInSeconds" ma:readOnly="true">
      <xsd:simpleType>
        <xsd:restriction base="dms:Unknown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d66ac8b-a0d6-471b-a9a3-42be27d96eff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Freigegeben für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Freigegeben für -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7592DAD9-001D-4305-A4AF-5864A95043CD}"/>
</file>

<file path=customXml/itemProps2.xml><?xml version="1.0" encoding="utf-8"?>
<ds:datastoreItem xmlns:ds="http://schemas.openxmlformats.org/officeDocument/2006/customXml" ds:itemID="{3A5933F3-5975-4DEE-9572-044E87CC75C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2FB30975-3ED5-490A-9604-7399C26214C2}">
  <ds:schemaRefs>
    <ds:schemaRef ds:uri="http://schemas.microsoft.com/office/2006/documentManagement/types"/>
    <ds:schemaRef ds:uri="4a610bb5-f590-442c-ac06-be59b46bdc3c"/>
    <ds:schemaRef ds:uri="http://schemas.microsoft.com/office/infopath/2007/PartnerControls"/>
    <ds:schemaRef ds:uri="http://schemas.openxmlformats.org/package/2006/metadata/core-properties"/>
    <ds:schemaRef ds:uri="0161b0c3-dc6c-49ea-afec-7bcc325f1ddf"/>
    <ds:schemaRef ds:uri="http://purl.org/dc/elements/1.1/"/>
    <ds:schemaRef ds:uri="http://purl.org/dc/terms/"/>
    <ds:schemaRef ds:uri="http://schemas.microsoft.com/office/2006/metadata/properties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OST-Vorlage_Musterfolien-Anleitung</Template>
  <TotalTime>0</TotalTime>
  <Words>372</Words>
  <Application>Microsoft Office PowerPoint</Application>
  <PresentationFormat>Benutzerdefiniert</PresentationFormat>
  <Paragraphs>52</Paragraphs>
  <Slides>3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3</vt:i4>
      </vt:variant>
    </vt:vector>
  </HeadingPairs>
  <TitlesOfParts>
    <vt:vector size="8" baseType="lpstr">
      <vt:lpstr>Arial</vt:lpstr>
      <vt:lpstr>Lato</vt:lpstr>
      <vt:lpstr>Roboto</vt:lpstr>
      <vt:lpstr>Symbol</vt:lpstr>
      <vt:lpstr>OST-Vorlage</vt:lpstr>
      <vt:lpstr>OST-Gadget: a real-world business planning case study</vt:lpstr>
      <vt:lpstr>The case study is structured into 6 steps</vt:lpstr>
      <vt:lpstr>Today’s task is to develop your idea</vt:lpstr>
    </vt:vector>
  </TitlesOfParts>
  <Company>HSR Hochschule für Technik Rapperswil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OST-Gadget: a real-world business planning case study</dc:title>
  <dc:creator>Matthaeus Alberding</dc:creator>
  <cp:lastModifiedBy>Matthaeus Alberding</cp:lastModifiedBy>
  <cp:revision>1</cp:revision>
  <cp:lastPrinted>2019-10-30T10:24:00Z</cp:lastPrinted>
  <dcterms:created xsi:type="dcterms:W3CDTF">2021-09-21T12:09:45Z</dcterms:created>
  <dcterms:modified xsi:type="dcterms:W3CDTF">2021-09-21T12:11:29Z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0x0101000C17A725C2F7F14DA7BD4390B8CC10C5</vt:lpwstr>
  </property>
</Properties>
</file>