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2" r:id="rId4"/>
  </p:sldMasterIdLst>
  <p:notesMasterIdLst>
    <p:notesMasterId r:id="rId8"/>
  </p:notesMasterIdLst>
  <p:handoutMasterIdLst>
    <p:handoutMasterId r:id="rId9"/>
  </p:handoutMasterIdLst>
  <p:sldIdLst>
    <p:sldId id="256" r:id="rId5"/>
    <p:sldId id="578" r:id="rId6"/>
    <p:sldId id="579" r:id="rId7"/>
  </p:sldIdLst>
  <p:sldSz cx="12198350" cy="6858000"/>
  <p:notesSz cx="6858000" cy="9144000"/>
  <p:defaultTextStyle>
    <a:defPPr>
      <a:defRPr lang="de-DE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OST Tabelle">
    <a:wholeTbl>
      <a:tcTxStyle>
        <a:fontRef idx="minor">
          <a:prstClr val="black"/>
        </a:fontRef>
        <a:schemeClr val="dk1"/>
      </a:tcTxStyle>
      <a:tcStyle>
        <a:tcBdr>
          <a:left>
            <a:ln w="28575" cmpd="sng">
              <a:solidFill>
                <a:srgbClr val="56276D"/>
              </a:solidFill>
            </a:ln>
          </a:left>
          <a:right>
            <a:ln w="28575" cmpd="sng">
              <a:solidFill>
                <a:srgbClr val="56276D"/>
              </a:solidFill>
            </a:ln>
          </a:right>
          <a:top>
            <a:ln w="28575" cmpd="sng">
              <a:solidFill>
                <a:srgbClr val="56276D"/>
              </a:solidFill>
            </a:ln>
          </a:top>
          <a:bottom>
            <a:ln w="28575" cmpd="sng">
              <a:solidFill>
                <a:srgbClr val="56276D"/>
              </a:solidFill>
            </a:ln>
          </a:bottom>
          <a:insideH>
            <a:ln w="28575" cmpd="sng">
              <a:solidFill>
                <a:srgbClr val="56276D"/>
              </a:solidFill>
            </a:ln>
          </a:insideH>
          <a:insideV>
            <a:ln w="28575" cmpd="sng">
              <a:solidFill>
                <a:srgbClr val="56276D"/>
              </a:solidFill>
            </a:ln>
          </a:insideV>
        </a:tcBdr>
        <a:fill>
          <a:noFill/>
        </a:fill>
      </a:tcStyle>
    </a:wholeTbl>
    <a:firstCol>
      <a:tcTxStyle b="on">
        <a:fontRef idx="minor"/>
        <a:srgbClr val="000000"/>
      </a:tcTxStyle>
      <a:tcStyle>
        <a:tcBdr/>
        <a:fill>
          <a:noFill/>
        </a:fill>
      </a:tcStyle>
    </a:firstCol>
    <a:firstRow>
      <a:tcTxStyle b="on">
        <a:fontRef idx="minor"/>
        <a:srgbClr val="000000"/>
      </a:tcTxStyle>
      <a:tcStyle>
        <a:tcBdr/>
        <a:fill>
          <a:noFill/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0820" autoAdjust="0"/>
  </p:normalViewPr>
  <p:slideViewPr>
    <p:cSldViewPr snapToGrid="0" snapToObjects="1">
      <p:cViewPr varScale="1">
        <p:scale>
          <a:sx n="89" d="100"/>
          <a:sy n="89" d="100"/>
        </p:scale>
        <p:origin x="370" y="8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101" d="100"/>
          <a:sy n="101" d="100"/>
        </p:scale>
        <p:origin x="3533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aeus Alberding" userId="89cdd4c9-d044-4ab4-9e6f-8f065e0119c4" providerId="ADAL" clId="{01E2CCCE-1B11-4898-B349-ACB70336633F}"/>
    <pc:docChg chg="undo custSel modSld">
      <pc:chgData name="Matthaeus Alberding" userId="89cdd4c9-d044-4ab4-9e6f-8f065e0119c4" providerId="ADAL" clId="{01E2CCCE-1B11-4898-B349-ACB70336633F}" dt="2021-09-21T12:13:52.811" v="57" actId="20577"/>
      <pc:docMkLst>
        <pc:docMk/>
      </pc:docMkLst>
      <pc:sldChg chg="modSp">
        <pc:chgData name="Matthaeus Alberding" userId="89cdd4c9-d044-4ab4-9e6f-8f065e0119c4" providerId="ADAL" clId="{01E2CCCE-1B11-4898-B349-ACB70336633F}" dt="2021-09-21T12:13:52.811" v="57" actId="20577"/>
        <pc:sldMkLst>
          <pc:docMk/>
          <pc:sldMk cId="2756662011" sldId="256"/>
        </pc:sldMkLst>
        <pc:spChg chg="mod">
          <ac:chgData name="Matthaeus Alberding" userId="89cdd4c9-d044-4ab4-9e6f-8f065e0119c4" providerId="ADAL" clId="{01E2CCCE-1B11-4898-B349-ACB70336633F}" dt="2021-09-21T12:13:52.811" v="57" actId="20577"/>
          <ac:spMkLst>
            <pc:docMk/>
            <pc:sldMk cId="2756662011" sldId="256"/>
            <ac:spMk id="4" creationId="{00000000-0000-0000-0000-000000000000}"/>
          </ac:spMkLst>
        </pc:spChg>
      </pc:sldChg>
      <pc:sldChg chg="addSp delSp">
        <pc:chgData name="Matthaeus Alberding" userId="89cdd4c9-d044-4ab4-9e6f-8f065e0119c4" providerId="ADAL" clId="{01E2CCCE-1B11-4898-B349-ACB70336633F}" dt="2021-09-21T12:12:37.772" v="1"/>
        <pc:sldMkLst>
          <pc:docMk/>
          <pc:sldMk cId="3525126509" sldId="578"/>
        </pc:sldMkLst>
        <pc:spChg chg="add">
          <ac:chgData name="Matthaeus Alberding" userId="89cdd4c9-d044-4ab4-9e6f-8f065e0119c4" providerId="ADAL" clId="{01E2CCCE-1B11-4898-B349-ACB70336633F}" dt="2021-09-21T12:12:37.772" v="1"/>
          <ac:spMkLst>
            <pc:docMk/>
            <pc:sldMk cId="3525126509" sldId="578"/>
            <ac:spMk id="23" creationId="{6E93F6E1-9742-4111-BA15-AA1FD0AAD963}"/>
          </ac:spMkLst>
        </pc:spChg>
        <pc:spChg chg="del">
          <ac:chgData name="Matthaeus Alberding" userId="89cdd4c9-d044-4ab4-9e6f-8f065e0119c4" providerId="ADAL" clId="{01E2CCCE-1B11-4898-B349-ACB70336633F}" dt="2021-09-21T12:12:37.581" v="0" actId="478"/>
          <ac:spMkLst>
            <pc:docMk/>
            <pc:sldMk cId="3525126509" sldId="578"/>
            <ac:spMk id="52" creationId="{EA44825E-A3B5-4457-AF82-4F91C5ACA0B5}"/>
          </ac:spMkLst>
        </pc:spChg>
      </pc:sldChg>
      <pc:sldChg chg="addSp delSp modSp">
        <pc:chgData name="Matthaeus Alberding" userId="89cdd4c9-d044-4ab4-9e6f-8f065e0119c4" providerId="ADAL" clId="{01E2CCCE-1B11-4898-B349-ACB70336633F}" dt="2021-09-21T12:13:19.083" v="35" actId="5793"/>
        <pc:sldMkLst>
          <pc:docMk/>
          <pc:sldMk cId="4021824393" sldId="579"/>
        </pc:sldMkLst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2" creationId="{CCA12734-181F-4766-8850-99DE21DA95CD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4" creationId="{CF893255-DB62-44E4-A0AA-8C5CAF7F9AF1}"/>
          </ac:spMkLst>
        </pc:spChg>
        <pc:spChg chg="add del mod">
          <ac:chgData name="Matthaeus Alberding" userId="89cdd4c9-d044-4ab4-9e6f-8f065e0119c4" providerId="ADAL" clId="{01E2CCCE-1B11-4898-B349-ACB70336633F}" dt="2021-09-21T12:12:57.371" v="13" actId="478"/>
          <ac:spMkLst>
            <pc:docMk/>
            <pc:sldMk cId="4021824393" sldId="579"/>
            <ac:spMk id="6" creationId="{535B4841-9488-44FD-B57C-7EEE06DECDB7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9" creationId="{91FBFDAB-59FC-459B-BA29-66BC1990680F}"/>
          </ac:spMkLst>
        </pc:spChg>
        <pc:spChg chg="add del mod">
          <ac:chgData name="Matthaeus Alberding" userId="89cdd4c9-d044-4ab4-9e6f-8f065e0119c4" providerId="ADAL" clId="{01E2CCCE-1B11-4898-B349-ACB70336633F}" dt="2021-09-21T12:12:56.466" v="12" actId="478"/>
          <ac:spMkLst>
            <pc:docMk/>
            <pc:sldMk cId="4021824393" sldId="579"/>
            <ac:spMk id="11" creationId="{839945FB-DB4E-4E3A-B7C7-5E9191755047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12" creationId="{25E36040-E8DD-4ADD-96BD-3B39E72E3948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19" creationId="{24AD32B9-64B2-4724-AFF4-D2E6BEADF27F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23" creationId="{B0A3C5D1-BE8F-41D7-A51D-0013860ACB2D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7" creationId="{AAF52FB0-ADCC-431B-8899-A987A510E32A}"/>
          </ac:spMkLst>
        </pc:spChg>
        <pc:spChg chg="add del mod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8" creationId="{863FFE25-1936-48B9-8C49-92D45AAC9B81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9" creationId="{C279ECCF-5D41-4338-AAA8-FB5BE63D5003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30" creationId="{E8E14AAF-25DE-4795-A075-4F1016E24453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34" creationId="{9A75A0BB-3D7B-4A3D-9CB5-47920D83F5CE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38" creationId="{0B764407-5339-4B22-9DB9-7EF4D8A13E63}"/>
          </ac:spMkLst>
        </pc:spChg>
        <pc:spChg chg="add del mod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39" creationId="{E2353815-B800-4016-A04D-DB2CB494DBA5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0" creationId="{C3997CC2-9F50-4732-AAF6-9699135C2B8B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1" creationId="{57E08E43-EE1B-4ED6-AD0C-FD9603F6812C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5" creationId="{1F07455B-442E-4C80-9A59-692753EDD87A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49" creationId="{91BB9877-16EB-4526-907D-BCF7DFCC1529}"/>
          </ac:spMkLst>
        </pc:spChg>
        <pc:spChg chg="add mod">
          <ac:chgData name="Matthaeus Alberding" userId="89cdd4c9-d044-4ab4-9e6f-8f065e0119c4" providerId="ADAL" clId="{01E2CCCE-1B11-4898-B349-ACB70336633F}" dt="2021-09-21T12:12:58.277" v="15" actId="27636"/>
          <ac:spMkLst>
            <pc:docMk/>
            <pc:sldMk cId="4021824393" sldId="579"/>
            <ac:spMk id="50" creationId="{FEB36A67-D2D2-40CF-A7DA-872F6F460852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1" creationId="{D8C8E911-1056-4589-8622-2CE8292ECF08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2" creationId="{42FBD78D-752D-44B2-B312-47899EABF626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6" creationId="{7C690005-8328-473D-9643-B09F12B55333}"/>
          </ac:spMkLst>
        </pc:spChg>
        <pc:spChg chg="mod">
          <ac:chgData name="Matthaeus Alberding" userId="89cdd4c9-d044-4ab4-9e6f-8f065e0119c4" providerId="ADAL" clId="{01E2CCCE-1B11-4898-B349-ACB70336633F}" dt="2021-09-21T12:13:19.083" v="35" actId="5793"/>
          <ac:spMkLst>
            <pc:docMk/>
            <pc:sldMk cId="4021824393" sldId="579"/>
            <ac:spMk id="59" creationId="{31A4F244-620C-4E40-A949-A51418222433}"/>
          </ac:spMkLst>
        </pc:s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16" creationId="{99105538-CCA3-4D83-B596-963D87EBF4CB}"/>
          </ac:grpSpMkLst>
        </pc:gr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20" creationId="{9639D68B-3805-4C9B-8414-DE39A89B8511}"/>
          </ac:grpSpMkLst>
        </pc:gr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24" creationId="{40689E3E-E680-4B7F-9246-BF165AA2A69D}"/>
          </ac:grpSpMkLst>
        </pc:grpChg>
        <pc:grpChg chg="add del">
          <ac:chgData name="Matthaeus Alberding" userId="89cdd4c9-d044-4ab4-9e6f-8f065e0119c4" providerId="ADAL" clId="{01E2CCCE-1B11-4898-B349-ACB70336633F}" dt="2021-09-21T12:12:53.449" v="7"/>
          <ac:grpSpMkLst>
            <pc:docMk/>
            <pc:sldMk cId="4021824393" sldId="579"/>
            <ac:grpSpMk id="31" creationId="{00E0A5AD-FD93-42D3-B99A-2EA6146564FE}"/>
          </ac:grpSpMkLst>
        </pc:grpChg>
        <pc:grpChg chg="add del">
          <ac:chgData name="Matthaeus Alberding" userId="89cdd4c9-d044-4ab4-9e6f-8f065e0119c4" providerId="ADAL" clId="{01E2CCCE-1B11-4898-B349-ACB70336633F}" dt="2021-09-21T12:12:53.449" v="7"/>
          <ac:grpSpMkLst>
            <pc:docMk/>
            <pc:sldMk cId="4021824393" sldId="579"/>
            <ac:grpSpMk id="35" creationId="{88DD4582-13E1-4D73-9880-CE52651D3102}"/>
          </ac:grpSpMkLst>
        </pc:grpChg>
        <pc:grpChg chg="add del">
          <ac:chgData name="Matthaeus Alberding" userId="89cdd4c9-d044-4ab4-9e6f-8f065e0119c4" providerId="ADAL" clId="{01E2CCCE-1B11-4898-B349-ACB70336633F}" dt="2021-09-21T12:12:54.380" v="11"/>
          <ac:grpSpMkLst>
            <pc:docMk/>
            <pc:sldMk cId="4021824393" sldId="579"/>
            <ac:grpSpMk id="42" creationId="{8FCC38BD-F95B-464F-8570-C7F20A2BFCB8}"/>
          </ac:grpSpMkLst>
        </pc:grpChg>
        <pc:grpChg chg="add del">
          <ac:chgData name="Matthaeus Alberding" userId="89cdd4c9-d044-4ab4-9e6f-8f065e0119c4" providerId="ADAL" clId="{01E2CCCE-1B11-4898-B349-ACB70336633F}" dt="2021-09-21T12:12:54.380" v="11"/>
          <ac:grpSpMkLst>
            <pc:docMk/>
            <pc:sldMk cId="4021824393" sldId="579"/>
            <ac:grpSpMk id="46" creationId="{4249C1F4-24C0-4AC0-8E1D-D5C03D6760E7}"/>
          </ac:grpSpMkLst>
        </pc:grpChg>
        <pc:grpChg chg="add">
          <ac:chgData name="Matthaeus Alberding" userId="89cdd4c9-d044-4ab4-9e6f-8f065e0119c4" providerId="ADAL" clId="{01E2CCCE-1B11-4898-B349-ACB70336633F}" dt="2021-09-21T12:12:58.228" v="14"/>
          <ac:grpSpMkLst>
            <pc:docMk/>
            <pc:sldMk cId="4021824393" sldId="579"/>
            <ac:grpSpMk id="53" creationId="{11505623-DF0C-4480-8FB5-C5C81F8E6444}"/>
          </ac:grpSpMkLst>
        </pc:grpChg>
        <pc:grpChg chg="add mod">
          <ac:chgData name="Matthaeus Alberding" userId="89cdd4c9-d044-4ab4-9e6f-8f065e0119c4" providerId="ADAL" clId="{01E2CCCE-1B11-4898-B349-ACB70336633F}" dt="2021-09-21T12:13:17.999" v="34"/>
          <ac:grpSpMkLst>
            <pc:docMk/>
            <pc:sldMk cId="4021824393" sldId="579"/>
            <ac:grpSpMk id="57" creationId="{FD4799C8-4820-4815-873A-F4F2595C9666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E594-98F6-3A40-9CB1-890EFD88243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A8F55-2519-6F41-91E3-24F0254F6F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05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DA80C-0032-A04F-8DC3-1D9FA424B67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8BABC-F464-1C42-81DA-2E65C84DE5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025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D8BABC-F464-1C42-81DA-2E65C84DE5D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6097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9932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 mit Bildmask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1" y="0"/>
            <a:ext cx="12198350" cy="6858000"/>
          </a:xfrm>
          <a:prstGeom prst="rect">
            <a:avLst/>
          </a:prstGeom>
          <a:solidFill>
            <a:schemeClr val="tx1">
              <a:alpha val="1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1" name="Freihandform 20"/>
          <p:cNvSpPr/>
          <p:nvPr/>
        </p:nvSpPr>
        <p:spPr>
          <a:xfrm>
            <a:off x="3975404" y="679931"/>
            <a:ext cx="8222947" cy="6187327"/>
          </a:xfrm>
          <a:custGeom>
            <a:avLst/>
            <a:gdLst>
              <a:gd name="connsiteX0" fmla="*/ 5924544 w 8222947"/>
              <a:gd name="connsiteY0" fmla="*/ 885 h 6187327"/>
              <a:gd name="connsiteX1" fmla="*/ 6308590 w 8222947"/>
              <a:gd name="connsiteY1" fmla="*/ 41571 h 6187327"/>
              <a:gd name="connsiteX2" fmla="*/ 8006972 w 8222947"/>
              <a:gd name="connsiteY2" fmla="*/ 1782211 h 6187327"/>
              <a:gd name="connsiteX3" fmla="*/ 8214187 w 8222947"/>
              <a:gd name="connsiteY3" fmla="*/ 2329511 h 6187327"/>
              <a:gd name="connsiteX4" fmla="*/ 8222947 w 8222947"/>
              <a:gd name="connsiteY4" fmla="*/ 2362752 h 6187327"/>
              <a:gd name="connsiteX5" fmla="*/ 8222947 w 8222947"/>
              <a:gd name="connsiteY5" fmla="*/ 4688892 h 6187327"/>
              <a:gd name="connsiteX6" fmla="*/ 8207914 w 8222947"/>
              <a:gd name="connsiteY6" fmla="*/ 4742881 h 6187327"/>
              <a:gd name="connsiteX7" fmla="*/ 7556423 w 8222947"/>
              <a:gd name="connsiteY7" fmla="*/ 6028617 h 6187327"/>
              <a:gd name="connsiteX8" fmla="*/ 7425161 w 8222947"/>
              <a:gd name="connsiteY8" fmla="*/ 6187327 h 6187327"/>
              <a:gd name="connsiteX9" fmla="*/ 1006577 w 8222947"/>
              <a:gd name="connsiteY9" fmla="*/ 6187327 h 6187327"/>
              <a:gd name="connsiteX10" fmla="*/ 850964 w 8222947"/>
              <a:gd name="connsiteY10" fmla="*/ 5995980 h 6187327"/>
              <a:gd name="connsiteX11" fmla="*/ 422250 w 8222947"/>
              <a:gd name="connsiteY11" fmla="*/ 5267019 h 6187327"/>
              <a:gd name="connsiteX12" fmla="*/ 142610 w 8222947"/>
              <a:gd name="connsiteY12" fmla="*/ 2830055 h 6187327"/>
              <a:gd name="connsiteX13" fmla="*/ 3539677 w 8222947"/>
              <a:gd name="connsiteY13" fmla="*/ 2265216 h 6187327"/>
              <a:gd name="connsiteX14" fmla="*/ 5924544 w 8222947"/>
              <a:gd name="connsiteY14" fmla="*/ 885 h 618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222947" h="6187327">
                <a:moveTo>
                  <a:pt x="5924544" y="885"/>
                </a:moveTo>
                <a:cubicBezTo>
                  <a:pt x="6041007" y="-3625"/>
                  <a:pt x="6168271" y="8957"/>
                  <a:pt x="6308590" y="41571"/>
                </a:cubicBezTo>
                <a:cubicBezTo>
                  <a:pt x="6952725" y="190142"/>
                  <a:pt x="7634399" y="972436"/>
                  <a:pt x="8006972" y="1782211"/>
                </a:cubicBezTo>
                <a:cubicBezTo>
                  <a:pt x="8089782" y="1962218"/>
                  <a:pt x="8158705" y="2145053"/>
                  <a:pt x="8214187" y="2329511"/>
                </a:cubicBezTo>
                <a:lnTo>
                  <a:pt x="8222947" y="2362752"/>
                </a:lnTo>
                <a:lnTo>
                  <a:pt x="8222947" y="4688892"/>
                </a:lnTo>
                <a:lnTo>
                  <a:pt x="8207914" y="4742881"/>
                </a:lnTo>
                <a:cubicBezTo>
                  <a:pt x="8067235" y="5203851"/>
                  <a:pt x="7847382" y="5639692"/>
                  <a:pt x="7556423" y="6028617"/>
                </a:cubicBezTo>
                <a:lnTo>
                  <a:pt x="7425161" y="6187327"/>
                </a:lnTo>
                <a:lnTo>
                  <a:pt x="1006577" y="6187327"/>
                </a:lnTo>
                <a:lnTo>
                  <a:pt x="850964" y="5995980"/>
                </a:lnTo>
                <a:cubicBezTo>
                  <a:pt x="686863" y="5772304"/>
                  <a:pt x="542722" y="5528860"/>
                  <a:pt x="422250" y="5267019"/>
                </a:cubicBezTo>
                <a:cubicBezTo>
                  <a:pt x="50312" y="4458802"/>
                  <a:pt x="-155418" y="3502075"/>
                  <a:pt x="142610" y="2830055"/>
                </a:cubicBezTo>
                <a:cubicBezTo>
                  <a:pt x="788131" y="1375996"/>
                  <a:pt x="2271479" y="2908304"/>
                  <a:pt x="3539677" y="2265216"/>
                </a:cubicBezTo>
                <a:cubicBezTo>
                  <a:pt x="4682264" y="1685095"/>
                  <a:pt x="4798738" y="44473"/>
                  <a:pt x="5924544" y="885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12" name="Freihandform 11"/>
          <p:cNvSpPr/>
          <p:nvPr/>
        </p:nvSpPr>
        <p:spPr>
          <a:xfrm>
            <a:off x="5642407" y="1910668"/>
            <a:ext cx="6555944" cy="4947333"/>
          </a:xfrm>
          <a:custGeom>
            <a:avLst/>
            <a:gdLst>
              <a:gd name="connsiteX0" fmla="*/ 4854063 w 6552531"/>
              <a:gd name="connsiteY0" fmla="*/ 7 h 4947333"/>
              <a:gd name="connsiteX1" fmla="*/ 5071206 w 6552531"/>
              <a:gd name="connsiteY1" fmla="*/ 27731 h 4947333"/>
              <a:gd name="connsiteX2" fmla="*/ 6551503 w 6552531"/>
              <a:gd name="connsiteY2" fmla="*/ 1809287 h 4947333"/>
              <a:gd name="connsiteX3" fmla="*/ 6552531 w 6552531"/>
              <a:gd name="connsiteY3" fmla="*/ 1812764 h 4947333"/>
              <a:gd name="connsiteX4" fmla="*/ 6552531 w 6552531"/>
              <a:gd name="connsiteY4" fmla="*/ 3922236 h 4947333"/>
              <a:gd name="connsiteX5" fmla="*/ 6508354 w 6552531"/>
              <a:gd name="connsiteY5" fmla="*/ 4056281 h 4947333"/>
              <a:gd name="connsiteX6" fmla="*/ 6167266 w 6552531"/>
              <a:gd name="connsiteY6" fmla="*/ 4753897 h 4947333"/>
              <a:gd name="connsiteX7" fmla="*/ 6033717 w 6552531"/>
              <a:gd name="connsiteY7" fmla="*/ 4947333 h 4947333"/>
              <a:gd name="connsiteX8" fmla="*/ 688221 w 6552531"/>
              <a:gd name="connsiteY8" fmla="*/ 4947333 h 4947333"/>
              <a:gd name="connsiteX9" fmla="*/ 669155 w 6552531"/>
              <a:gd name="connsiteY9" fmla="*/ 4921952 h 4947333"/>
              <a:gd name="connsiteX10" fmla="*/ 159446 w 6552531"/>
              <a:gd name="connsiteY10" fmla="*/ 3896401 h 4947333"/>
              <a:gd name="connsiteX11" fmla="*/ 44617 w 6552531"/>
              <a:gd name="connsiteY11" fmla="*/ 3440846 h 4947333"/>
              <a:gd name="connsiteX12" fmla="*/ 40529 w 6552531"/>
              <a:gd name="connsiteY12" fmla="*/ 3406626 h 4947333"/>
              <a:gd name="connsiteX13" fmla="*/ 39476 w 6552531"/>
              <a:gd name="connsiteY13" fmla="*/ 3401514 h 4947333"/>
              <a:gd name="connsiteX14" fmla="*/ 482859 w 6552531"/>
              <a:gd name="connsiteY14" fmla="*/ 1876033 h 4947333"/>
              <a:gd name="connsiteX15" fmla="*/ 896951 w 6552531"/>
              <a:gd name="connsiteY15" fmla="*/ 1759366 h 4947333"/>
              <a:gd name="connsiteX16" fmla="*/ 1369778 w 6552531"/>
              <a:gd name="connsiteY16" fmla="*/ 1839493 h 4947333"/>
              <a:gd name="connsiteX17" fmla="*/ 1408346 w 6552531"/>
              <a:gd name="connsiteY17" fmla="*/ 1854656 h 4947333"/>
              <a:gd name="connsiteX18" fmla="*/ 1515289 w 6552531"/>
              <a:gd name="connsiteY18" fmla="*/ 1876395 h 4947333"/>
              <a:gd name="connsiteX19" fmla="*/ 2860708 w 6552531"/>
              <a:gd name="connsiteY19" fmla="*/ 1855646 h 4947333"/>
              <a:gd name="connsiteX20" fmla="*/ 3877062 w 6552531"/>
              <a:gd name="connsiteY20" fmla="*/ 691198 h 4947333"/>
              <a:gd name="connsiteX21" fmla="*/ 4633989 w 6552531"/>
              <a:gd name="connsiteY21" fmla="*/ 13545 h 4947333"/>
              <a:gd name="connsiteX22" fmla="*/ 4683323 w 6552531"/>
              <a:gd name="connsiteY22" fmla="*/ 9490 h 4947333"/>
              <a:gd name="connsiteX23" fmla="*/ 4720135 w 6552531"/>
              <a:gd name="connsiteY23" fmla="*/ 11657 h 4947333"/>
              <a:gd name="connsiteX24" fmla="*/ 4746809 w 6552531"/>
              <a:gd name="connsiteY24" fmla="*/ 6469 h 4947333"/>
              <a:gd name="connsiteX25" fmla="*/ 4854063 w 6552531"/>
              <a:gd name="connsiteY25" fmla="*/ 7 h 4947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552531" h="4947333">
                <a:moveTo>
                  <a:pt x="4854063" y="7"/>
                </a:moveTo>
                <a:cubicBezTo>
                  <a:pt x="4925952" y="311"/>
                  <a:pt x="4998520" y="9743"/>
                  <a:pt x="5071206" y="27731"/>
                </a:cubicBezTo>
                <a:cubicBezTo>
                  <a:pt x="5652694" y="171645"/>
                  <a:pt x="6241767" y="863160"/>
                  <a:pt x="6551503" y="1809287"/>
                </a:cubicBezTo>
                <a:lnTo>
                  <a:pt x="6552531" y="1812764"/>
                </a:lnTo>
                <a:lnTo>
                  <a:pt x="6552531" y="3922236"/>
                </a:lnTo>
                <a:lnTo>
                  <a:pt x="6508354" y="4056281"/>
                </a:lnTo>
                <a:cubicBezTo>
                  <a:pt x="6420252" y="4303320"/>
                  <a:pt x="6305352" y="4537096"/>
                  <a:pt x="6167266" y="4753897"/>
                </a:cubicBezTo>
                <a:lnTo>
                  <a:pt x="6033717" y="4947333"/>
                </a:lnTo>
                <a:lnTo>
                  <a:pt x="688221" y="4947333"/>
                </a:lnTo>
                <a:lnTo>
                  <a:pt x="669155" y="4921952"/>
                </a:lnTo>
                <a:cubicBezTo>
                  <a:pt x="462010" y="4623316"/>
                  <a:pt x="290452" y="4280274"/>
                  <a:pt x="159446" y="3896401"/>
                </a:cubicBezTo>
                <a:cubicBezTo>
                  <a:pt x="110759" y="3753734"/>
                  <a:pt x="70478" y="3595787"/>
                  <a:pt x="44617" y="3440846"/>
                </a:cubicBezTo>
                <a:lnTo>
                  <a:pt x="40529" y="3406626"/>
                </a:lnTo>
                <a:lnTo>
                  <a:pt x="39476" y="3401514"/>
                </a:lnTo>
                <a:cubicBezTo>
                  <a:pt x="-78551" y="2709645"/>
                  <a:pt x="67748" y="2122061"/>
                  <a:pt x="482859" y="1876033"/>
                </a:cubicBezTo>
                <a:cubicBezTo>
                  <a:pt x="607393" y="1802224"/>
                  <a:pt x="747277" y="1764396"/>
                  <a:pt x="896951" y="1759366"/>
                </a:cubicBezTo>
                <a:cubicBezTo>
                  <a:pt x="1046624" y="1754337"/>
                  <a:pt x="1206087" y="1782107"/>
                  <a:pt x="1369778" y="1839493"/>
                </a:cubicBezTo>
                <a:lnTo>
                  <a:pt x="1408346" y="1854656"/>
                </a:lnTo>
                <a:lnTo>
                  <a:pt x="1515289" y="1876395"/>
                </a:lnTo>
                <a:cubicBezTo>
                  <a:pt x="1867428" y="1960511"/>
                  <a:pt x="2467079" y="2053179"/>
                  <a:pt x="2860708" y="1855646"/>
                </a:cubicBezTo>
                <a:cubicBezTo>
                  <a:pt x="3254336" y="1658114"/>
                  <a:pt x="3625995" y="1062372"/>
                  <a:pt x="3877062" y="691198"/>
                </a:cubicBezTo>
                <a:cubicBezTo>
                  <a:pt x="4155238" y="279949"/>
                  <a:pt x="4374413" y="55026"/>
                  <a:pt x="4633989" y="13545"/>
                </a:cubicBezTo>
                <a:cubicBezTo>
                  <a:pt x="4650213" y="10953"/>
                  <a:pt x="4666671" y="9635"/>
                  <a:pt x="4683323" y="9490"/>
                </a:cubicBezTo>
                <a:lnTo>
                  <a:pt x="4720135" y="11657"/>
                </a:lnTo>
                <a:lnTo>
                  <a:pt x="4746809" y="6469"/>
                </a:lnTo>
                <a:cubicBezTo>
                  <a:pt x="4782344" y="1985"/>
                  <a:pt x="4818118" y="-145"/>
                  <a:pt x="4854063" y="7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38700" y="3239457"/>
            <a:ext cx="6790944" cy="1097269"/>
          </a:xfrm>
        </p:spPr>
        <p:txBody>
          <a:bodyPr lIns="0" tIns="0" bIns="0" anchor="b">
            <a:normAutofit/>
          </a:bodyPr>
          <a:lstStyle>
            <a:lvl1pPr>
              <a:lnSpc>
                <a:spcPct val="100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6177" y="1533510"/>
            <a:ext cx="2691819" cy="1264388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33464" y="5641975"/>
            <a:ext cx="1445099" cy="18466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1200">
                <a:latin typeface="+mn-lt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69B772D-4EEB-40F5-B989-5B158C414958}"/>
              </a:ext>
            </a:extLst>
          </p:cNvPr>
          <p:cNvSpPr/>
          <p:nvPr/>
        </p:nvSpPr>
        <p:spPr>
          <a:xfrm>
            <a:off x="0" y="6723258"/>
            <a:ext cx="1219835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16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38699" y="6200774"/>
            <a:ext cx="5541757" cy="42134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38700" y="4410388"/>
            <a:ext cx="6790944" cy="8603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9" name="Textplatzhalter 5"/>
          <p:cNvSpPr>
            <a:spLocks noGrp="1"/>
          </p:cNvSpPr>
          <p:nvPr>
            <p:ph type="body" sz="quarter" idx="20" hasCustomPrompt="1"/>
          </p:nvPr>
        </p:nvSpPr>
        <p:spPr>
          <a:xfrm>
            <a:off x="4833464" y="5342714"/>
            <a:ext cx="5546993" cy="184666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+mn-lt"/>
              </a:defRPr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</p:spTree>
    <p:extLst>
      <p:ext uri="{BB962C8B-B14F-4D97-AF65-F5344CB8AC3E}">
        <p14:creationId xmlns:p14="http://schemas.microsoft.com/office/powerpoint/2010/main" val="3244594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7335">
          <p15:clr>
            <a:srgbClr val="FBAE40"/>
          </p15:clr>
        </p15:guide>
        <p15:guide id="3" pos="304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24766609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4216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7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-1"/>
            <a:ext cx="12198350" cy="6200775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</p:spTree>
    <p:extLst>
      <p:ext uri="{BB962C8B-B14F-4D97-AF65-F5344CB8AC3E}">
        <p14:creationId xmlns:p14="http://schemas.microsoft.com/office/powerpoint/2010/main" val="1106125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1804" y="5947634"/>
            <a:ext cx="1558409" cy="732008"/>
          </a:xfrm>
          <a:prstGeom prst="rect">
            <a:avLst/>
          </a:prstGeom>
        </p:spPr>
      </p:pic>
      <p:sp>
        <p:nvSpPr>
          <p:cNvPr id="14" name="Bildplatzhalter 13" descr="Hier Titelbild einfügen" title="Titelbild">
            <a:extLst>
              <a:ext uri="{FF2B5EF4-FFF2-40B4-BE49-F238E27FC236}">
                <a16:creationId xmlns:a16="http://schemas.microsoft.com/office/drawing/2014/main" id="{1DE6A71F-9A5B-4F1D-A226-20EDC05C37D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8350" cy="5772670"/>
          </a:xfrm>
          <a:prstGeom prst="rect">
            <a:avLst/>
          </a:prstGeom>
          <a:solidFill>
            <a:schemeClr val="bg2"/>
          </a:solidFill>
        </p:spPr>
        <p:txBody>
          <a:bodyPr lIns="216000" tIns="108000" anchor="t" anchorCtr="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Tipp: Zuerst das Bild einfügen (über das Bild-Icon), dann den Titel eingeben.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38531" y="3427353"/>
            <a:ext cx="5957391" cy="797311"/>
          </a:xfrm>
          <a:solidFill>
            <a:srgbClr val="FFFFFF">
              <a:alpha val="80000"/>
            </a:srgbClr>
          </a:solidFill>
        </p:spPr>
        <p:txBody>
          <a:bodyPr wrap="square" lIns="108000" tIns="72000" rIns="108000" bIns="108000" anchor="b" anchorCtr="0">
            <a:spAutoFit/>
          </a:bodyPr>
          <a:lstStyle>
            <a:lvl1pPr algn="l">
              <a:lnSpc>
                <a:spcPct val="100000"/>
              </a:lnSpc>
              <a:defRPr sz="4000" b="1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329363" y="6453187"/>
            <a:ext cx="3377345" cy="17938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8043DE-5E81-43FD-995B-4B17DF0265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27514" y="4224664"/>
            <a:ext cx="4064000" cy="489534"/>
          </a:xfrm>
          <a:prstGeom prst="rect">
            <a:avLst/>
          </a:prstGeom>
          <a:solidFill>
            <a:srgbClr val="D72864">
              <a:alpha val="80000"/>
            </a:srgbClr>
          </a:solidFill>
        </p:spPr>
        <p:txBody>
          <a:bodyPr wrap="square" lIns="108000" tIns="72000" rIns="108000" bIns="108000" anchor="t" anchorCtr="0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329363" y="5949950"/>
            <a:ext cx="3365053" cy="5032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450" y="5949950"/>
            <a:ext cx="4532081" cy="64770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</p:spTree>
    <p:extLst>
      <p:ext uri="{BB962C8B-B14F-4D97-AF65-F5344CB8AC3E}">
        <p14:creationId xmlns:p14="http://schemas.microsoft.com/office/powerpoint/2010/main" val="204462104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7108">
          <p15:clr>
            <a:srgbClr val="FBAE40"/>
          </p15:clr>
        </p15:guide>
        <p15:guide id="2" pos="2663">
          <p15:clr>
            <a:srgbClr val="FBAE40"/>
          </p15:clr>
        </p15:guide>
        <p15:guide id="3" orient="horz" pos="2659">
          <p15:clr>
            <a:srgbClr val="FBAE40"/>
          </p15:clr>
        </p15:guide>
        <p15:guide id="8" pos="5223">
          <p15:clr>
            <a:srgbClr val="FBAE40"/>
          </p15:clr>
        </p15:guide>
        <p15:guide id="9" orient="horz" pos="3748">
          <p15:clr>
            <a:srgbClr val="FBAE40"/>
          </p15:clr>
        </p15:guide>
        <p15:guide id="10" pos="336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6494462" y="333375"/>
            <a:ext cx="5365751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49" y="2213149"/>
            <a:ext cx="5364164" cy="191773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53641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 baseline="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605012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qu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3850783"/>
            <a:ext cx="12198350" cy="2349992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110537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50" y="2213149"/>
            <a:ext cx="7371633" cy="1398501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</p:spTree>
    <p:extLst>
      <p:ext uri="{BB962C8B-B14F-4D97-AF65-F5344CB8AC3E}">
        <p14:creationId xmlns:p14="http://schemas.microsoft.com/office/powerpoint/2010/main" val="10219040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06450" y="1449387"/>
            <a:ext cx="11053763" cy="4751387"/>
          </a:xfrm>
          <a:prstGeom prst="rect">
            <a:avLst/>
          </a:prstGeom>
        </p:spPr>
        <p:txBody>
          <a:bodyPr numCol="2" spcCol="288000">
            <a:normAutofit/>
          </a:bodyPr>
          <a:lstStyle>
            <a:lvl1pPr marL="342900" marR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2000" baseline="0"/>
            </a:lvl1pPr>
            <a:lvl2pPr marL="360363" indent="-360363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20000"/>
              <a:buFontTx/>
              <a:buBlip>
                <a:blip r:embed="rId2"/>
              </a:buBlip>
              <a:defRPr sz="2000" b="1" baseline="0"/>
            </a:lvl2pPr>
            <a:lvl3pPr marL="628650" indent="-268288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aseline="0"/>
            </a:lvl3pPr>
            <a:lvl4pPr marL="895350" indent="-206375">
              <a:spcBef>
                <a:spcPts val="400"/>
              </a:spcBef>
              <a:spcAft>
                <a:spcPts val="0"/>
              </a:spcAft>
              <a:defRPr/>
            </a:lvl4pPr>
            <a:lvl5pPr marL="1163638" indent="-230188">
              <a:spcBef>
                <a:spcPts val="4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de-DE" dirty="0"/>
              <a:t>Thema 1 [Ebene 1]</a:t>
            </a:r>
          </a:p>
          <a:p>
            <a:pPr lvl="1"/>
            <a:r>
              <a:rPr lang="de-DE" dirty="0"/>
              <a:t>Thema 2 aktiv [Ebene 2]</a:t>
            </a:r>
          </a:p>
          <a:p>
            <a:pPr lvl="2"/>
            <a:r>
              <a:rPr lang="de-DE" dirty="0"/>
              <a:t>Unterthema 1 [Ebene 3]</a:t>
            </a:r>
          </a:p>
          <a:p>
            <a:pPr lvl="2"/>
            <a:r>
              <a:rPr lang="de-DE" dirty="0"/>
              <a:t>Unterthema 2 [Ebene 3]</a:t>
            </a:r>
          </a:p>
          <a:p>
            <a:pPr marL="342900" marR="0" lvl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Thema 3 [Ebene 1]</a:t>
            </a:r>
          </a:p>
          <a:p>
            <a:pPr lvl="0"/>
            <a:endParaRPr lang="de-DE" dirty="0"/>
          </a:p>
          <a:p>
            <a:pPr lvl="2"/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806450" y="333376"/>
            <a:ext cx="11053763" cy="287337"/>
          </a:xfrm>
        </p:spPr>
        <p:txBody>
          <a:bodyPr/>
          <a:lstStyle>
            <a:lvl1pPr>
              <a:defRPr lang="de-DE" sz="2000" b="1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dirty="0"/>
              <a:t>Agenda-Titel eingeben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304368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21"/>
          </p:nvPr>
        </p:nvSpPr>
        <p:spPr>
          <a:xfrm>
            <a:off x="806450" y="1449388"/>
            <a:ext cx="110537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193327563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9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26"/>
          </p:nvPr>
        </p:nvSpPr>
        <p:spPr>
          <a:xfrm>
            <a:off x="8064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Inhaltsplatzhalter 6"/>
          <p:cNvSpPr>
            <a:spLocks noGrp="1"/>
          </p:cNvSpPr>
          <p:nvPr>
            <p:ph sz="quarter" idx="27"/>
          </p:nvPr>
        </p:nvSpPr>
        <p:spPr>
          <a:xfrm>
            <a:off x="64960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768549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4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6451" y="1449388"/>
            <a:ext cx="5364576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05072" y="1449388"/>
            <a:ext cx="5353967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25"/>
          </p:nvPr>
        </p:nvSpPr>
        <p:spPr>
          <a:xfrm>
            <a:off x="806450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4"/>
          <p:cNvSpPr>
            <a:spLocks noGrp="1"/>
          </p:cNvSpPr>
          <p:nvPr>
            <p:ph sz="quarter" idx="26"/>
          </p:nvPr>
        </p:nvSpPr>
        <p:spPr>
          <a:xfrm>
            <a:off x="6494463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562478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113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7431782" y="333375"/>
            <a:ext cx="4428432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2"/>
          </p:nvPr>
        </p:nvSpPr>
        <p:spPr>
          <a:xfrm>
            <a:off x="806450" y="1449388"/>
            <a:ext cx="6337300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6337301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1" y="692150"/>
            <a:ext cx="6337300" cy="684213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2290306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platzhalter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de-DE" dirty="0"/>
              <a:t>Titel Inhaltsfolie einzeilig</a:t>
            </a:r>
            <a:endParaRPr lang="de-CH" dirty="0"/>
          </a:p>
        </p:txBody>
      </p: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DCCF8EB6-970F-4B91-8E46-5B6411EAA2E4}"/>
              </a:ext>
            </a:extLst>
          </p:cNvPr>
          <p:cNvCxnSpPr>
            <a:cxnSpLocks/>
          </p:cNvCxnSpPr>
          <p:nvPr/>
        </p:nvCxnSpPr>
        <p:spPr>
          <a:xfrm>
            <a:off x="802958" y="6454845"/>
            <a:ext cx="5875" cy="40315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atumsplatzhalter 2">
            <a:extLst>
              <a:ext uri="{FF2B5EF4-FFF2-40B4-BE49-F238E27FC236}">
                <a16:creationId xmlns:a16="http://schemas.microsoft.com/office/drawing/2014/main" id="{DD859570-9479-4CD6-9E5E-B8BCB591E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94464" y="6453187"/>
            <a:ext cx="3376650" cy="17938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/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52" name="Fußzeilenplatzhalter 3">
            <a:extLst>
              <a:ext uri="{FF2B5EF4-FFF2-40B4-BE49-F238E27FC236}">
                <a16:creationId xmlns:a16="http://schemas.microsoft.com/office/drawing/2014/main" id="{2A1BCD4E-392B-40D0-9259-9419E7635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6450" y="6454845"/>
            <a:ext cx="5364163" cy="332663"/>
          </a:xfrm>
          <a:prstGeom prst="rect">
            <a:avLst/>
          </a:prstGeom>
        </p:spPr>
        <p:txBody>
          <a:bodyPr lIns="108000" tIns="0" rIns="0" bIns="0"/>
          <a:lstStyle>
            <a:lvl1pPr algn="l">
              <a:defRPr sz="1200"/>
            </a:lvl1pPr>
          </a:lstStyle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3" name="Foliennummernplatzhalter 4">
            <a:extLst>
              <a:ext uri="{FF2B5EF4-FFF2-40B4-BE49-F238E27FC236}">
                <a16:creationId xmlns:a16="http://schemas.microsoft.com/office/drawing/2014/main" id="{F6E723C3-915C-402C-9570-E97A66A84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8996" y="6453187"/>
            <a:ext cx="537454" cy="179387"/>
          </a:xfrm>
          <a:prstGeom prst="rect">
            <a:avLst/>
          </a:prstGeom>
        </p:spPr>
        <p:txBody>
          <a:bodyPr lIns="0" tIns="0" rIns="108000" bIns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802958" y="1449388"/>
            <a:ext cx="11057254" cy="47513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672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</p:sldLayoutIdLst>
  <p:hf hdr="0"/>
  <p:txStyles>
    <p:titleStyle>
      <a:lvl1pPr algn="l" defTabSz="609768" rtl="0" eaLnBrk="1" latinLnBrk="0" hangingPunct="1">
        <a:lnSpc>
          <a:spcPct val="120000"/>
        </a:lnSpc>
        <a:spcBef>
          <a:spcPct val="0"/>
        </a:spcBef>
        <a:buNone/>
        <a:defRPr sz="3200" b="1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1"/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609768" rtl="0" eaLnBrk="1" latinLnBrk="0" hangingPunct="1">
        <a:lnSpc>
          <a:spcPct val="110000"/>
        </a:lnSpc>
        <a:spcBef>
          <a:spcPts val="1200"/>
        </a:spcBef>
        <a:buSzPct val="90000"/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marR="0" indent="-252000" algn="l" defTabSz="609768" rtl="0" eaLnBrk="1" fontAlgn="auto" latinLnBrk="0" hangingPunct="1">
        <a:lnSpc>
          <a:spcPct val="110000"/>
        </a:lnSpc>
        <a:spcBef>
          <a:spcPts val="1200"/>
        </a:spcBef>
        <a:spcAft>
          <a:spcPts val="0"/>
        </a:spcAft>
        <a:buClrTx/>
        <a:buSzTx/>
        <a:buFont typeface="Symbol" panose="05050102010706020507" pitchFamily="18" charset="2"/>
        <a:buChar char="-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12000" indent="-252000" algn="l" defTabSz="61118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64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257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025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6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535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30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7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83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606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37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14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6" pos="508">
          <p15:clr>
            <a:srgbClr val="547EBF"/>
          </p15:clr>
        </p15:guide>
        <p15:guide id="7" pos="7471">
          <p15:clr>
            <a:srgbClr val="547EBF"/>
          </p15:clr>
        </p15:guide>
        <p15:guide id="8" orient="horz" pos="210">
          <p15:clr>
            <a:srgbClr val="547EBF"/>
          </p15:clr>
        </p15:guide>
        <p15:guide id="9" orient="horz" pos="4065">
          <p15:clr>
            <a:srgbClr val="C35EA4"/>
          </p15:clr>
        </p15:guide>
        <p15:guide id="10" orient="horz" pos="4156" userDrawn="1">
          <p15:clr>
            <a:srgbClr val="547EBF"/>
          </p15:clr>
        </p15:guide>
        <p15:guide id="12" orient="horz" pos="391">
          <p15:clr>
            <a:srgbClr val="C35EA4"/>
          </p15:clr>
        </p15:guide>
        <p15:guide id="13" orient="horz" pos="913">
          <p15:clr>
            <a:srgbClr val="C35EA4"/>
          </p15:clr>
        </p15:guide>
        <p15:guide id="14" orient="horz" pos="3906">
          <p15:clr>
            <a:srgbClr val="C35EA4"/>
          </p15:clr>
        </p15:guide>
        <p15:guide id="15" pos="3987">
          <p15:clr>
            <a:srgbClr val="9FCC3B"/>
          </p15:clr>
        </p15:guide>
        <p15:guide id="16" pos="4091">
          <p15:clr>
            <a:srgbClr val="C35EA4"/>
          </p15:clr>
        </p15:guide>
        <p15:guide id="17" pos="3887">
          <p15:clr>
            <a:srgbClr val="C35EA4"/>
          </p15:clr>
        </p15:guide>
        <p15:guide id="18" orient="horz" pos="867">
          <p15:clr>
            <a:srgbClr val="C35EA4"/>
          </p15:clr>
        </p15:guide>
        <p15:guide id="19" orient="horz" pos="436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OST-Gadget: a real-</a:t>
            </a:r>
            <a:r>
              <a:rPr lang="de-CH" dirty="0" err="1"/>
              <a:t>world</a:t>
            </a:r>
            <a:r>
              <a:rPr lang="de-CH" dirty="0"/>
              <a:t> </a:t>
            </a:r>
            <a:r>
              <a:rPr lang="de-CH" dirty="0" err="1"/>
              <a:t>business</a:t>
            </a:r>
            <a:r>
              <a:rPr lang="de-CH" dirty="0"/>
              <a:t> </a:t>
            </a:r>
            <a:r>
              <a:rPr lang="de-CH" dirty="0" err="1"/>
              <a:t>planning</a:t>
            </a:r>
            <a:r>
              <a:rPr lang="de-CH" dirty="0"/>
              <a:t>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endParaRPr lang="de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CH" dirty="0"/>
              <a:t>02 </a:t>
            </a:r>
            <a:r>
              <a:rPr lang="de-CH" dirty="0" err="1"/>
              <a:t>Convince</a:t>
            </a:r>
            <a:r>
              <a:rPr lang="de-CH" dirty="0"/>
              <a:t>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/>
              <a:t>peers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CH" dirty="0"/>
              <a:t>Matthäus Alberding</a:t>
            </a:r>
          </a:p>
        </p:txBody>
      </p:sp>
    </p:spTree>
    <p:extLst>
      <p:ext uri="{BB962C8B-B14F-4D97-AF65-F5344CB8AC3E}">
        <p14:creationId xmlns:p14="http://schemas.microsoft.com/office/powerpoint/2010/main" val="275666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C5A13-E87C-4A56-8B56-21DA2369E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The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structured</a:t>
            </a:r>
            <a:r>
              <a:rPr lang="de-CH" dirty="0"/>
              <a:t> </a:t>
            </a:r>
            <a:r>
              <a:rPr lang="de-CH" dirty="0" err="1"/>
              <a:t>into</a:t>
            </a:r>
            <a:r>
              <a:rPr lang="de-CH" dirty="0"/>
              <a:t> 6 </a:t>
            </a:r>
            <a:r>
              <a:rPr lang="de-CH" dirty="0" err="1"/>
              <a:t>steps</a:t>
            </a:r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03E5F5-65EC-4991-A8CD-D93E7AE79F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16" name="Rectangle 38">
            <a:extLst>
              <a:ext uri="{FF2B5EF4-FFF2-40B4-BE49-F238E27FC236}">
                <a16:creationId xmlns:a16="http://schemas.microsoft.com/office/drawing/2014/main" id="{DED9CF9D-54D1-4749-BE30-2229B450351F}"/>
              </a:ext>
            </a:extLst>
          </p:cNvPr>
          <p:cNvSpPr/>
          <p:nvPr/>
        </p:nvSpPr>
        <p:spPr>
          <a:xfrm>
            <a:off x="2097629" y="4841221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Analyze your market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market analysis for your business idea.</a:t>
            </a:r>
          </a:p>
        </p:txBody>
      </p:sp>
      <p:sp>
        <p:nvSpPr>
          <p:cNvPr id="20" name="Rectangle 78">
            <a:extLst>
              <a:ext uri="{FF2B5EF4-FFF2-40B4-BE49-F238E27FC236}">
                <a16:creationId xmlns:a16="http://schemas.microsoft.com/office/drawing/2014/main" id="{C49C0110-5BC1-4674-9E5D-F7B3DE683876}"/>
              </a:ext>
            </a:extLst>
          </p:cNvPr>
          <p:cNvSpPr/>
          <p:nvPr/>
        </p:nvSpPr>
        <p:spPr>
          <a:xfrm>
            <a:off x="7855934" y="168673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Create your marketing strategy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SWOT analysis and create a marketing strategy for your business idea.</a:t>
            </a:r>
          </a:p>
        </p:txBody>
      </p:sp>
      <p:sp>
        <p:nvSpPr>
          <p:cNvPr id="21" name="Rectangle 79">
            <a:extLst>
              <a:ext uri="{FF2B5EF4-FFF2-40B4-BE49-F238E27FC236}">
                <a16:creationId xmlns:a16="http://schemas.microsoft.com/office/drawing/2014/main" id="{96FE0D29-8FDD-4D6E-92AD-BF672BD18230}"/>
              </a:ext>
            </a:extLst>
          </p:cNvPr>
          <p:cNvSpPr/>
          <p:nvPr/>
        </p:nvSpPr>
        <p:spPr>
          <a:xfrm>
            <a:off x="8623021" y="326008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Define your marketing mix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define the marketing mix and do a forecast for your business idea.</a:t>
            </a:r>
          </a:p>
        </p:txBody>
      </p:sp>
      <p:sp>
        <p:nvSpPr>
          <p:cNvPr id="22" name="Rectangle 80">
            <a:extLst>
              <a:ext uri="{FF2B5EF4-FFF2-40B4-BE49-F238E27FC236}">
                <a16:creationId xmlns:a16="http://schemas.microsoft.com/office/drawing/2014/main" id="{C04D8A18-2986-4126-8451-B43DE830D966}"/>
              </a:ext>
            </a:extLst>
          </p:cNvPr>
          <p:cNvSpPr/>
          <p:nvPr/>
        </p:nvSpPr>
        <p:spPr>
          <a:xfrm>
            <a:off x="7906527" y="4970866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results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present your results in a final presentation to the class. Submit your slides as a pre-read 2 weeks in advance.</a:t>
            </a:r>
          </a:p>
        </p:txBody>
      </p: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14DD403F-AACC-4410-88A1-9A08853D336F}"/>
              </a:ext>
            </a:extLst>
          </p:cNvPr>
          <p:cNvGrpSpPr/>
          <p:nvPr/>
        </p:nvGrpSpPr>
        <p:grpSpPr>
          <a:xfrm>
            <a:off x="4302231" y="2948755"/>
            <a:ext cx="3898424" cy="1678077"/>
            <a:chOff x="5520329" y="2586791"/>
            <a:chExt cx="5986862" cy="2577045"/>
          </a:xfrm>
        </p:grpSpPr>
        <p:pic>
          <p:nvPicPr>
            <p:cNvPr id="37" name="Picture 10">
              <a:extLst>
                <a:ext uri="{FF2B5EF4-FFF2-40B4-BE49-F238E27FC236}">
                  <a16:creationId xmlns:a16="http://schemas.microsoft.com/office/drawing/2014/main" id="{186A8599-D294-4F2F-A127-DD0AAC5203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232528"/>
                </a:clrFrom>
                <a:clrTo>
                  <a:srgbClr val="232528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4" r="16047" b="5713"/>
            <a:stretch/>
          </p:blipFill>
          <p:spPr>
            <a:xfrm>
              <a:off x="5520329" y="2586791"/>
              <a:ext cx="3662999" cy="2577045"/>
            </a:xfrm>
            <a:prstGeom prst="rect">
              <a:avLst/>
            </a:prstGeom>
          </p:spPr>
        </p:pic>
        <p:sp>
          <p:nvSpPr>
            <p:cNvPr id="38" name="MIO_TEXTBOX_BODY">
              <a:extLst>
                <a:ext uri="{FF2B5EF4-FFF2-40B4-BE49-F238E27FC236}">
                  <a16:creationId xmlns:a16="http://schemas.microsoft.com/office/drawing/2014/main" id="{06F49F16-563D-4D5F-8342-0270DD05F2FB}"/>
                </a:ext>
              </a:extLst>
            </p:cNvPr>
            <p:cNvSpPr txBox="1">
              <a:spLocks/>
            </p:cNvSpPr>
            <p:nvPr/>
          </p:nvSpPr>
          <p:spPr>
            <a:xfrm>
              <a:off x="9186307" y="2936648"/>
              <a:ext cx="2320884" cy="1635352"/>
            </a:xfrm>
            <a:prstGeom prst="rect">
              <a:avLst/>
            </a:prstGeom>
            <a:noFill/>
          </p:spPr>
          <p:txBody>
            <a:bodyPr vert="horz" lIns="72000" tIns="72000" rIns="72000" bIns="72000" rtlCol="0">
              <a:noAutofit/>
            </a:bodyPr>
            <a:lstStyle>
              <a:lvl1pPr marL="239994" indent="-239994">
                <a:lnSpc>
                  <a:spcPct val="107000"/>
                </a:lnSpc>
                <a:spcBef>
                  <a:spcPts val="1000"/>
                </a:spcBef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  <a:defRPr sz="1800"/>
              </a:lvl1pPr>
              <a:lvl2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2pPr>
              <a:lvl3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3pPr>
              <a:lvl4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4pPr>
              <a:lvl5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5pPr>
              <a:lvl6pPr marL="335271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6pPr>
              <a:lvl7pPr marL="3962301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7pPr>
              <a:lvl8pPr marL="457188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8pPr>
              <a:lvl9pPr marL="5181470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9pPr>
            </a:lstStyle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de-CH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8C195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2.0</a:t>
              </a:r>
            </a:p>
          </p:txBody>
        </p:sp>
      </p:grpSp>
      <p:sp>
        <p:nvSpPr>
          <p:cNvPr id="39" name="Rectangle 36">
            <a:extLst>
              <a:ext uri="{FF2B5EF4-FFF2-40B4-BE49-F238E27FC236}">
                <a16:creationId xmlns:a16="http://schemas.microsoft.com/office/drawing/2014/main" id="{FBC0A63B-C8F8-4A40-9EF0-A60F38564175}"/>
              </a:ext>
            </a:extLst>
          </p:cNvPr>
          <p:cNvSpPr/>
          <p:nvPr/>
        </p:nvSpPr>
        <p:spPr>
          <a:xfrm>
            <a:off x="2162771" y="1781708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Develop your idea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Individually, come up with your business idea for a future OST Gadget. Prepare </a:t>
            </a:r>
            <a:b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 short presentation of your idea (“elevator pitch”).</a:t>
            </a:r>
          </a:p>
        </p:txBody>
      </p:sp>
      <p:sp>
        <p:nvSpPr>
          <p:cNvPr id="40" name="Rectangle 37">
            <a:extLst>
              <a:ext uri="{FF2B5EF4-FFF2-40B4-BE49-F238E27FC236}">
                <a16:creationId xmlns:a16="http://schemas.microsoft.com/office/drawing/2014/main" id="{4B53150E-D769-43EC-A6BB-4CFDF9698861}"/>
              </a:ext>
            </a:extLst>
          </p:cNvPr>
          <p:cNvSpPr/>
          <p:nvPr/>
        </p:nvSpPr>
        <p:spPr>
          <a:xfrm>
            <a:off x="1610918" y="3229032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Convince your peers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ideas to the class. Teams of 3-4 students will be formed around the most popular ideas.</a:t>
            </a:r>
          </a:p>
        </p:txBody>
      </p:sp>
      <p:sp>
        <p:nvSpPr>
          <p:cNvPr id="44" name="Oval 224">
            <a:extLst>
              <a:ext uri="{FF2B5EF4-FFF2-40B4-BE49-F238E27FC236}">
                <a16:creationId xmlns:a16="http://schemas.microsoft.com/office/drawing/2014/main" id="{D9846898-8259-4B53-97B6-C128E77A7D6D}"/>
              </a:ext>
            </a:extLst>
          </p:cNvPr>
          <p:cNvSpPr/>
          <p:nvPr/>
        </p:nvSpPr>
        <p:spPr>
          <a:xfrm>
            <a:off x="7539396" y="1701085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4</a:t>
            </a:r>
          </a:p>
        </p:txBody>
      </p:sp>
      <p:sp>
        <p:nvSpPr>
          <p:cNvPr id="45" name="Oval 225">
            <a:extLst>
              <a:ext uri="{FF2B5EF4-FFF2-40B4-BE49-F238E27FC236}">
                <a16:creationId xmlns:a16="http://schemas.microsoft.com/office/drawing/2014/main" id="{D9962935-E5CA-41B8-AE62-FB39884AE870}"/>
              </a:ext>
            </a:extLst>
          </p:cNvPr>
          <p:cNvSpPr/>
          <p:nvPr/>
        </p:nvSpPr>
        <p:spPr>
          <a:xfrm>
            <a:off x="1566815" y="324468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</a:t>
            </a:r>
          </a:p>
        </p:txBody>
      </p:sp>
      <p:sp>
        <p:nvSpPr>
          <p:cNvPr id="46" name="Oval 226">
            <a:extLst>
              <a:ext uri="{FF2B5EF4-FFF2-40B4-BE49-F238E27FC236}">
                <a16:creationId xmlns:a16="http://schemas.microsoft.com/office/drawing/2014/main" id="{4F664B13-59BA-4C0E-BCCA-06F3DC0A9E37}"/>
              </a:ext>
            </a:extLst>
          </p:cNvPr>
          <p:cNvSpPr/>
          <p:nvPr/>
        </p:nvSpPr>
        <p:spPr>
          <a:xfrm>
            <a:off x="2097629" y="173334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</a:p>
        </p:txBody>
      </p:sp>
      <p:sp>
        <p:nvSpPr>
          <p:cNvPr id="47" name="Oval 227">
            <a:extLst>
              <a:ext uri="{FF2B5EF4-FFF2-40B4-BE49-F238E27FC236}">
                <a16:creationId xmlns:a16="http://schemas.microsoft.com/office/drawing/2014/main" id="{C0EF3ACF-CDB9-4FF7-9CCC-AA70B1341A6E}"/>
              </a:ext>
            </a:extLst>
          </p:cNvPr>
          <p:cNvSpPr/>
          <p:nvPr/>
        </p:nvSpPr>
        <p:spPr>
          <a:xfrm>
            <a:off x="2086397" y="4971260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</a:t>
            </a:r>
          </a:p>
        </p:txBody>
      </p:sp>
      <p:sp>
        <p:nvSpPr>
          <p:cNvPr id="50" name="Oval 224">
            <a:extLst>
              <a:ext uri="{FF2B5EF4-FFF2-40B4-BE49-F238E27FC236}">
                <a16:creationId xmlns:a16="http://schemas.microsoft.com/office/drawing/2014/main" id="{F377C16A-73AA-4286-8EB7-5BF0B8DC9B09}"/>
              </a:ext>
            </a:extLst>
          </p:cNvPr>
          <p:cNvSpPr/>
          <p:nvPr/>
        </p:nvSpPr>
        <p:spPr>
          <a:xfrm>
            <a:off x="8306483" y="3271562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5</a:t>
            </a:r>
          </a:p>
        </p:txBody>
      </p:sp>
      <p:sp>
        <p:nvSpPr>
          <p:cNvPr id="51" name="Oval 224">
            <a:extLst>
              <a:ext uri="{FF2B5EF4-FFF2-40B4-BE49-F238E27FC236}">
                <a16:creationId xmlns:a16="http://schemas.microsoft.com/office/drawing/2014/main" id="{CE005257-EAAC-485E-BDE8-F3FA7947ED8D}"/>
              </a:ext>
            </a:extLst>
          </p:cNvPr>
          <p:cNvSpPr/>
          <p:nvPr/>
        </p:nvSpPr>
        <p:spPr>
          <a:xfrm>
            <a:off x="7604538" y="4943113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6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B33F0CA-1EF0-4DFE-9DDA-43FE5A2E130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02FB11-721A-45AA-B80B-399C051F36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E1255B-7A23-4944-B586-619772035A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2</a:t>
            </a:fld>
            <a:endParaRPr lang="de-CH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6E93F6E1-9742-4111-BA15-AA1FD0AAD963}"/>
              </a:ext>
            </a:extLst>
          </p:cNvPr>
          <p:cNvSpPr/>
          <p:nvPr/>
        </p:nvSpPr>
        <p:spPr>
          <a:xfrm>
            <a:off x="1411967" y="3099841"/>
            <a:ext cx="2679081" cy="1287896"/>
          </a:xfrm>
          <a:prstGeom prst="rect">
            <a:avLst/>
          </a:prstGeom>
          <a:noFill/>
          <a:ln w="285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12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418291-2859-4289-8EE1-83CAD5C9B05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AD33E7D-C2AF-4DEC-ABBB-AB3A5858934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EF410D2B-A83C-4766-9E2D-D602FCE6268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3</a:t>
            </a:fld>
            <a:endParaRPr lang="de-CH" dirty="0"/>
          </a:p>
        </p:txBody>
      </p:sp>
      <p:sp>
        <p:nvSpPr>
          <p:cNvPr id="49" name="Titel 1">
            <a:extLst>
              <a:ext uri="{FF2B5EF4-FFF2-40B4-BE49-F238E27FC236}">
                <a16:creationId xmlns:a16="http://schemas.microsoft.com/office/drawing/2014/main" id="{91BB9877-16EB-4526-907D-BCF7DFCC1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/>
          <a:lstStyle/>
          <a:p>
            <a:r>
              <a:rPr lang="de-CH" dirty="0" err="1"/>
              <a:t>Today’s</a:t>
            </a:r>
            <a:r>
              <a:rPr lang="de-CH" dirty="0"/>
              <a:t> </a:t>
            </a:r>
            <a:r>
              <a:rPr lang="de-CH" dirty="0" err="1"/>
              <a:t>task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to</a:t>
            </a:r>
            <a:r>
              <a:rPr lang="de-CH" dirty="0"/>
              <a:t> </a:t>
            </a:r>
            <a:r>
              <a:rPr lang="de-CH" dirty="0" err="1"/>
              <a:t>present</a:t>
            </a:r>
            <a:r>
              <a:rPr lang="de-CH" dirty="0"/>
              <a:t>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 dirty="0" err="1"/>
              <a:t>ideas</a:t>
            </a:r>
            <a:r>
              <a:rPr lang="de-CH" dirty="0"/>
              <a:t> </a:t>
            </a:r>
            <a:r>
              <a:rPr lang="de-CH" dirty="0" err="1"/>
              <a:t>to</a:t>
            </a:r>
            <a:r>
              <a:rPr lang="de-CH" dirty="0"/>
              <a:t> </a:t>
            </a:r>
            <a:r>
              <a:rPr lang="de-CH" dirty="0" err="1"/>
              <a:t>the</a:t>
            </a:r>
            <a:r>
              <a:rPr lang="de-CH" dirty="0"/>
              <a:t> </a:t>
            </a:r>
            <a:r>
              <a:rPr lang="de-CH" dirty="0" err="1"/>
              <a:t>class</a:t>
            </a:r>
            <a:endParaRPr lang="de-CH" dirty="0"/>
          </a:p>
        </p:txBody>
      </p:sp>
      <p:sp>
        <p:nvSpPr>
          <p:cNvPr id="50" name="Textplatzhalter 3">
            <a:extLst>
              <a:ext uri="{FF2B5EF4-FFF2-40B4-BE49-F238E27FC236}">
                <a16:creationId xmlns:a16="http://schemas.microsoft.com/office/drawing/2014/main" id="{FEB36A67-D2D2-40CF-A7DA-872F6F46085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6449" y="334039"/>
            <a:ext cx="11053764" cy="286673"/>
          </a:xfrm>
        </p:spPr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51" name="Oval 226">
            <a:extLst>
              <a:ext uri="{FF2B5EF4-FFF2-40B4-BE49-F238E27FC236}">
                <a16:creationId xmlns:a16="http://schemas.microsoft.com/office/drawing/2014/main" id="{D8C8E911-1056-4589-8622-2CE8292ECF08}"/>
              </a:ext>
            </a:extLst>
          </p:cNvPr>
          <p:cNvSpPr/>
          <p:nvPr/>
        </p:nvSpPr>
        <p:spPr>
          <a:xfrm>
            <a:off x="379454" y="789280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042779"/>
            <a:r>
              <a:rPr lang="en-US" sz="1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2" name="Rectangle: Rounded Corners 57">
            <a:extLst>
              <a:ext uri="{FF2B5EF4-FFF2-40B4-BE49-F238E27FC236}">
                <a16:creationId xmlns:a16="http://schemas.microsoft.com/office/drawing/2014/main" id="{42FBD78D-752D-44B2-B312-47899EABF626}"/>
              </a:ext>
            </a:extLst>
          </p:cNvPr>
          <p:cNvSpPr/>
          <p:nvPr/>
        </p:nvSpPr>
        <p:spPr>
          <a:xfrm>
            <a:off x="806450" y="1568003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01</a:t>
            </a:r>
          </a:p>
        </p:txBody>
      </p:sp>
      <p:grpSp>
        <p:nvGrpSpPr>
          <p:cNvPr id="53" name="Grupo 275">
            <a:extLst>
              <a:ext uri="{FF2B5EF4-FFF2-40B4-BE49-F238E27FC236}">
                <a16:creationId xmlns:a16="http://schemas.microsoft.com/office/drawing/2014/main" id="{11505623-DF0C-4480-8FB5-C5C81F8E6444}"/>
              </a:ext>
            </a:extLst>
          </p:cNvPr>
          <p:cNvGrpSpPr/>
          <p:nvPr/>
        </p:nvGrpSpPr>
        <p:grpSpPr>
          <a:xfrm>
            <a:off x="1403423" y="1634233"/>
            <a:ext cx="10456790" cy="1484026"/>
            <a:chOff x="4247967" y="10486870"/>
            <a:chExt cx="4254270" cy="3441200"/>
          </a:xfrm>
        </p:grpSpPr>
        <p:sp>
          <p:nvSpPr>
            <p:cNvPr id="54" name="CuadroTexto 395">
              <a:extLst>
                <a:ext uri="{FF2B5EF4-FFF2-40B4-BE49-F238E27FC236}">
                  <a16:creationId xmlns:a16="http://schemas.microsoft.com/office/drawing/2014/main" id="{595EEBEE-8AF2-42A3-9D6E-A91C78CE868B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latin typeface="+mj-lt"/>
                  <a:ea typeface="Lato" charset="0"/>
                  <a:cs typeface="Lato" charset="0"/>
                </a:rPr>
                <a:t>Present your idea</a:t>
              </a:r>
            </a:p>
          </p:txBody>
        </p:sp>
        <p:sp>
          <p:nvSpPr>
            <p:cNvPr id="55" name="Rectangle 40">
              <a:extLst>
                <a:ext uri="{FF2B5EF4-FFF2-40B4-BE49-F238E27FC236}">
                  <a16:creationId xmlns:a16="http://schemas.microsoft.com/office/drawing/2014/main" id="{2613546B-2161-4BE6-B20E-53903777F7AE}"/>
                </a:ext>
              </a:extLst>
            </p:cNvPr>
            <p:cNvSpPr/>
            <p:nvPr/>
          </p:nvSpPr>
          <p:spPr>
            <a:xfrm>
              <a:off x="4263627" y="11180399"/>
              <a:ext cx="4221143" cy="27476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de-CH" sz="1400" dirty="0" err="1">
                  <a:solidFill>
                    <a:srgbClr val="191919"/>
                  </a:solidFill>
                </a:rPr>
                <a:t>Deliver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your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elevator</a:t>
              </a:r>
              <a:r>
                <a:rPr lang="de-CH" sz="1400" dirty="0">
                  <a:solidFill>
                    <a:srgbClr val="191919"/>
                  </a:solidFill>
                </a:rPr>
                <a:t> pitch </a:t>
              </a:r>
              <a:r>
                <a:rPr lang="de-CH" sz="1400" dirty="0" err="1">
                  <a:solidFill>
                    <a:srgbClr val="191919"/>
                  </a:solidFill>
                </a:rPr>
                <a:t>to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the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class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</a:p>
            <a:p>
              <a:pPr marL="285750" lvl="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de-CH" sz="1400" dirty="0">
                  <a:solidFill>
                    <a:srgbClr val="191919"/>
                  </a:solidFill>
                </a:rPr>
                <a:t>Max. 2 </a:t>
              </a:r>
              <a:r>
                <a:rPr lang="de-CH" sz="1400" dirty="0" err="1">
                  <a:solidFill>
                    <a:srgbClr val="191919"/>
                  </a:solidFill>
                </a:rPr>
                <a:t>minutes</a:t>
              </a:r>
              <a:r>
                <a:rPr lang="de-CH" sz="1400" dirty="0">
                  <a:solidFill>
                    <a:srgbClr val="191919"/>
                  </a:solidFill>
                </a:rPr>
                <a:t> (</a:t>
              </a:r>
              <a:r>
                <a:rPr lang="de-CH" sz="1400" dirty="0" err="1">
                  <a:solidFill>
                    <a:srgbClr val="191919"/>
                  </a:solidFill>
                </a:rPr>
                <a:t>strict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deadline</a:t>
              </a:r>
              <a:r>
                <a:rPr lang="de-CH" sz="1400" dirty="0">
                  <a:solidFill>
                    <a:srgbClr val="191919"/>
                  </a:solidFill>
                </a:rPr>
                <a:t>) </a:t>
              </a:r>
            </a:p>
            <a:p>
              <a:pPr marL="285750" lvl="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de-CH" sz="1400" dirty="0" err="1">
                  <a:solidFill>
                    <a:srgbClr val="191919"/>
                  </a:solidFill>
                </a:rPr>
                <a:t>Presentations</a:t>
              </a:r>
              <a:r>
                <a:rPr lang="de-CH" sz="1400" dirty="0">
                  <a:solidFill>
                    <a:srgbClr val="191919"/>
                  </a:solidFill>
                </a:rPr>
                <a:t> will </a:t>
              </a:r>
              <a:r>
                <a:rPr lang="de-CH" sz="1400" dirty="0" err="1">
                  <a:solidFill>
                    <a:srgbClr val="191919"/>
                  </a:solidFill>
                </a:rPr>
                <a:t>be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done</a:t>
              </a:r>
              <a:r>
                <a:rPr lang="de-CH" sz="1400" dirty="0">
                  <a:solidFill>
                    <a:srgbClr val="191919"/>
                  </a:solidFill>
                </a:rPr>
                <a:t> in </a:t>
              </a:r>
              <a:r>
                <a:rPr lang="de-CH" sz="1400" dirty="0" err="1">
                  <a:solidFill>
                    <a:srgbClr val="191919"/>
                  </a:solidFill>
                </a:rPr>
                <a:t>alphabetical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order</a:t>
              </a:r>
              <a:endParaRPr lang="de-CH" sz="1400" dirty="0">
                <a:solidFill>
                  <a:srgbClr val="191919"/>
                </a:solidFill>
              </a:endParaRPr>
            </a:p>
            <a:p>
              <a:pPr marL="285750" lvl="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de-CH" sz="1400" dirty="0" err="1">
                  <a:solidFill>
                    <a:srgbClr val="191919"/>
                  </a:solidFill>
                </a:rPr>
                <a:t>Your</a:t>
              </a:r>
              <a:r>
                <a:rPr lang="de-CH" sz="1400" dirty="0">
                  <a:solidFill>
                    <a:srgbClr val="191919"/>
                  </a:solidFill>
                </a:rPr>
                <a:t> 1 </a:t>
              </a:r>
              <a:r>
                <a:rPr lang="de-CH" sz="1400" dirty="0" err="1">
                  <a:solidFill>
                    <a:srgbClr val="191919"/>
                  </a:solidFill>
                </a:rPr>
                <a:t>pager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slide</a:t>
              </a:r>
              <a:r>
                <a:rPr lang="de-CH" sz="1400" dirty="0">
                  <a:solidFill>
                    <a:srgbClr val="191919"/>
                  </a:solidFill>
                </a:rPr>
                <a:t> will </a:t>
              </a:r>
              <a:r>
                <a:rPr lang="de-CH" sz="1400" dirty="0" err="1">
                  <a:solidFill>
                    <a:srgbClr val="191919"/>
                  </a:solidFill>
                </a:rPr>
                <a:t>be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shown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during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your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presentation</a:t>
              </a:r>
              <a:endParaRPr lang="de-CH" sz="1400" dirty="0">
                <a:solidFill>
                  <a:srgbClr val="191919"/>
                </a:solidFill>
              </a:endParaRPr>
            </a:p>
          </p:txBody>
        </p:sp>
      </p:grpSp>
      <p:sp>
        <p:nvSpPr>
          <p:cNvPr id="56" name="Rectangle: Rounded Corners 57">
            <a:extLst>
              <a:ext uri="{FF2B5EF4-FFF2-40B4-BE49-F238E27FC236}">
                <a16:creationId xmlns:a16="http://schemas.microsoft.com/office/drawing/2014/main" id="{7C690005-8328-473D-9643-B09F12B55333}"/>
              </a:ext>
            </a:extLst>
          </p:cNvPr>
          <p:cNvSpPr/>
          <p:nvPr/>
        </p:nvSpPr>
        <p:spPr>
          <a:xfrm>
            <a:off x="844943" y="3405216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02</a:t>
            </a:r>
          </a:p>
        </p:txBody>
      </p:sp>
      <p:grpSp>
        <p:nvGrpSpPr>
          <p:cNvPr id="57" name="Grupo 275">
            <a:extLst>
              <a:ext uri="{FF2B5EF4-FFF2-40B4-BE49-F238E27FC236}">
                <a16:creationId xmlns:a16="http://schemas.microsoft.com/office/drawing/2014/main" id="{FD4799C8-4820-4815-873A-F4F2595C9666}"/>
              </a:ext>
            </a:extLst>
          </p:cNvPr>
          <p:cNvGrpSpPr/>
          <p:nvPr/>
        </p:nvGrpSpPr>
        <p:grpSpPr>
          <a:xfrm>
            <a:off x="1441916" y="3471444"/>
            <a:ext cx="10456790" cy="1991857"/>
            <a:chOff x="4247967" y="10486870"/>
            <a:chExt cx="4254270" cy="4618773"/>
          </a:xfrm>
        </p:grpSpPr>
        <p:sp>
          <p:nvSpPr>
            <p:cNvPr id="58" name="CuadroTexto 395">
              <a:extLst>
                <a:ext uri="{FF2B5EF4-FFF2-40B4-BE49-F238E27FC236}">
                  <a16:creationId xmlns:a16="http://schemas.microsoft.com/office/drawing/2014/main" id="{116EF014-5C90-4DB3-8E03-65C89AC8057D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latin typeface="+mj-lt"/>
                  <a:ea typeface="Lato" charset="0"/>
                  <a:cs typeface="Lato" charset="0"/>
                </a:rPr>
                <a:t>Pick your favorite</a:t>
              </a:r>
            </a:p>
          </p:txBody>
        </p:sp>
        <p:sp>
          <p:nvSpPr>
            <p:cNvPr id="59" name="Rectangle 40">
              <a:extLst>
                <a:ext uri="{FF2B5EF4-FFF2-40B4-BE49-F238E27FC236}">
                  <a16:creationId xmlns:a16="http://schemas.microsoft.com/office/drawing/2014/main" id="{31A4F244-620C-4E40-A949-A51418222433}"/>
                </a:ext>
              </a:extLst>
            </p:cNvPr>
            <p:cNvSpPr/>
            <p:nvPr/>
          </p:nvSpPr>
          <p:spPr>
            <a:xfrm>
              <a:off x="4263627" y="11180399"/>
              <a:ext cx="4221143" cy="39252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de-CH" sz="1400" dirty="0">
                  <a:solidFill>
                    <a:srgbClr val="191919"/>
                  </a:solidFill>
                </a:rPr>
                <a:t>Vote </a:t>
              </a:r>
              <a:r>
                <a:rPr lang="de-CH" sz="1400" dirty="0" err="1">
                  <a:solidFill>
                    <a:srgbClr val="191919"/>
                  </a:solidFill>
                </a:rPr>
                <a:t>for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your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favorite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ideas</a:t>
              </a:r>
              <a:r>
                <a:rPr lang="de-CH" sz="1400" dirty="0">
                  <a:solidFill>
                    <a:srgbClr val="191919"/>
                  </a:solidFill>
                </a:rPr>
                <a:t> in </a:t>
              </a:r>
              <a:r>
                <a:rPr lang="de-CH" sz="1400" dirty="0" err="1">
                  <a:solidFill>
                    <a:srgbClr val="191919"/>
                  </a:solidFill>
                </a:rPr>
                <a:t>Moodle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no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later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than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b="1" dirty="0">
                  <a:solidFill>
                    <a:srgbClr val="191919"/>
                  </a:solidFill>
                  <a:highlight>
                    <a:srgbClr val="FFFF00"/>
                  </a:highlight>
                </a:rPr>
                <a:t>[</a:t>
              </a:r>
              <a:r>
                <a:rPr lang="de-CH" sz="1400" b="1" dirty="0" err="1">
                  <a:solidFill>
                    <a:srgbClr val="191919"/>
                  </a:solidFill>
                  <a:highlight>
                    <a:srgbClr val="FFFF00"/>
                  </a:highlight>
                </a:rPr>
                <a:t>insert</a:t>
              </a:r>
              <a:r>
                <a:rPr lang="de-CH" sz="1400" b="1" dirty="0">
                  <a:solidFill>
                    <a:srgbClr val="191919"/>
                  </a:solidFill>
                  <a:highlight>
                    <a:srgbClr val="FFFF00"/>
                  </a:highlight>
                </a:rPr>
                <a:t> </a:t>
              </a:r>
              <a:r>
                <a:rPr lang="de-CH" sz="1400" b="1" dirty="0" err="1">
                  <a:solidFill>
                    <a:srgbClr val="191919"/>
                  </a:solidFill>
                  <a:highlight>
                    <a:srgbClr val="FFFF00"/>
                  </a:highlight>
                </a:rPr>
                <a:t>deadline</a:t>
              </a:r>
              <a:r>
                <a:rPr lang="de-CH" sz="1400" b="1" dirty="0">
                  <a:solidFill>
                    <a:srgbClr val="191919"/>
                  </a:solidFill>
                  <a:highlight>
                    <a:srgbClr val="FFFF00"/>
                  </a:highlight>
                </a:rPr>
                <a:t>]</a:t>
              </a:r>
            </a:p>
            <a:p>
              <a:pPr marL="28575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de-CH" sz="1400" dirty="0" err="1">
                  <a:solidFill>
                    <a:srgbClr val="191919"/>
                  </a:solidFill>
                </a:rPr>
                <a:t>Based</a:t>
              </a:r>
              <a:r>
                <a:rPr lang="de-CH" sz="1400" dirty="0">
                  <a:solidFill>
                    <a:srgbClr val="191919"/>
                  </a:solidFill>
                </a:rPr>
                <a:t> on </a:t>
              </a:r>
              <a:r>
                <a:rPr lang="de-CH" sz="1400" dirty="0" err="1">
                  <a:solidFill>
                    <a:srgbClr val="191919"/>
                  </a:solidFill>
                </a:rPr>
                <a:t>your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voting</a:t>
              </a:r>
              <a:r>
                <a:rPr lang="de-CH" sz="1400" dirty="0">
                  <a:solidFill>
                    <a:srgbClr val="191919"/>
                  </a:solidFill>
                </a:rPr>
                <a:t>, </a:t>
              </a:r>
              <a:r>
                <a:rPr lang="de-CH" sz="1400" dirty="0" err="1">
                  <a:solidFill>
                    <a:srgbClr val="191919"/>
                  </a:solidFill>
                </a:rPr>
                <a:t>the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resulting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teams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of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each</a:t>
              </a:r>
              <a:r>
                <a:rPr lang="de-CH" sz="1400" dirty="0">
                  <a:solidFill>
                    <a:srgbClr val="191919"/>
                  </a:solidFill>
                </a:rPr>
                <a:t> 3-4 </a:t>
              </a:r>
              <a:r>
                <a:rPr lang="de-CH" sz="1400" dirty="0" err="1">
                  <a:solidFill>
                    <a:srgbClr val="191919"/>
                  </a:solidFill>
                </a:rPr>
                <a:t>students</a:t>
              </a:r>
              <a:r>
                <a:rPr lang="de-CH" sz="1400" dirty="0">
                  <a:solidFill>
                    <a:srgbClr val="191919"/>
                  </a:solidFill>
                </a:rPr>
                <a:t> will </a:t>
              </a:r>
              <a:r>
                <a:rPr lang="de-CH" sz="1400" dirty="0" err="1">
                  <a:solidFill>
                    <a:srgbClr val="191919"/>
                  </a:solidFill>
                </a:rPr>
                <a:t>be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announced</a:t>
              </a:r>
              <a:r>
                <a:rPr lang="de-CH" sz="1400" dirty="0">
                  <a:solidFill>
                    <a:srgbClr val="191919"/>
                  </a:solidFill>
                </a:rPr>
                <a:t> in </a:t>
              </a:r>
              <a:r>
                <a:rPr lang="de-CH" sz="1400" dirty="0" err="1">
                  <a:solidFill>
                    <a:srgbClr val="191919"/>
                  </a:solidFill>
                </a:rPr>
                <a:t>Moodle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</a:rPr>
                <a:t>by</a:t>
              </a:r>
              <a:r>
                <a:rPr lang="de-CH" sz="1400" dirty="0">
                  <a:solidFill>
                    <a:srgbClr val="191919"/>
                  </a:solidFill>
                </a:rPr>
                <a:t> </a:t>
              </a:r>
              <a:br>
                <a:rPr lang="de-CH" sz="1400" dirty="0">
                  <a:solidFill>
                    <a:srgbClr val="191919"/>
                  </a:solidFill>
                </a:rPr>
              </a:br>
              <a:r>
                <a:rPr lang="de-CH" sz="1400" b="1" dirty="0">
                  <a:solidFill>
                    <a:srgbClr val="191919"/>
                  </a:solidFill>
                  <a:highlight>
                    <a:srgbClr val="FFFF00"/>
                  </a:highlight>
                </a:rPr>
                <a:t>[</a:t>
              </a:r>
              <a:r>
                <a:rPr lang="de-CH" sz="1400" b="1" dirty="0" err="1">
                  <a:solidFill>
                    <a:srgbClr val="191919"/>
                  </a:solidFill>
                  <a:highlight>
                    <a:srgbClr val="FFFF00"/>
                  </a:highlight>
                </a:rPr>
                <a:t>insert</a:t>
              </a:r>
              <a:r>
                <a:rPr lang="de-CH" sz="1400" b="1" dirty="0">
                  <a:solidFill>
                    <a:srgbClr val="191919"/>
                  </a:solidFill>
                  <a:highlight>
                    <a:srgbClr val="FFFF00"/>
                  </a:highlight>
                </a:rPr>
                <a:t> </a:t>
              </a:r>
              <a:r>
                <a:rPr lang="de-CH" sz="1400" b="1" dirty="0" err="1">
                  <a:solidFill>
                    <a:srgbClr val="191919"/>
                  </a:solidFill>
                  <a:highlight>
                    <a:srgbClr val="FFFF00"/>
                  </a:highlight>
                </a:rPr>
                <a:t>deadline</a:t>
              </a:r>
              <a:r>
                <a:rPr lang="de-CH" sz="1400" b="1" dirty="0">
                  <a:solidFill>
                    <a:srgbClr val="191919"/>
                  </a:solidFill>
                  <a:highlight>
                    <a:srgbClr val="FFFF00"/>
                  </a:highlight>
                </a:rPr>
                <a:t>]</a:t>
              </a:r>
            </a:p>
            <a:p>
              <a:pPr>
                <a:spcBef>
                  <a:spcPts val="600"/>
                </a:spcBef>
                <a:buClr>
                  <a:srgbClr val="8C195F"/>
                </a:buClr>
              </a:pPr>
              <a:endParaRPr lang="de-CH" sz="1400" b="1" dirty="0">
                <a:solidFill>
                  <a:srgbClr val="191919"/>
                </a:solidFill>
              </a:endParaRPr>
            </a:p>
            <a:p>
              <a:pPr marL="28575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endParaRPr lang="de-CH" sz="1400" b="1" dirty="0">
                <a:solidFill>
                  <a:srgbClr val="191919"/>
                </a:solidFill>
              </a:endParaRPr>
            </a:p>
            <a:p>
              <a:pPr lvl="0">
                <a:spcBef>
                  <a:spcPts val="600"/>
                </a:spcBef>
                <a:buClr>
                  <a:srgbClr val="8C195F"/>
                </a:buClr>
              </a:pPr>
              <a:endParaRPr lang="de-CH" sz="1400" b="1" dirty="0">
                <a:solidFill>
                  <a:srgbClr val="19191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1824393"/>
      </p:ext>
    </p:extLst>
  </p:cSld>
  <p:clrMapOvr>
    <a:masterClrMapping/>
  </p:clrMapOvr>
</p:sld>
</file>

<file path=ppt/theme/theme1.xml><?xml version="1.0" encoding="utf-8"?>
<a:theme xmlns:a="http://schemas.openxmlformats.org/drawingml/2006/main" name="OST-Vorlage">
  <a:themeElements>
    <a:clrScheme name="Benutzerdefiniert 19">
      <a:dk1>
        <a:srgbClr val="191919"/>
      </a:dk1>
      <a:lt1>
        <a:srgbClr val="FFFFFF"/>
      </a:lt1>
      <a:dk2>
        <a:srgbClr val="8C195F"/>
      </a:dk2>
      <a:lt2>
        <a:srgbClr val="C6C6C6"/>
      </a:lt2>
      <a:accent1>
        <a:srgbClr val="6B3881"/>
      </a:accent1>
      <a:accent2>
        <a:srgbClr val="D0A9D0"/>
      </a:accent2>
      <a:accent3>
        <a:srgbClr val="007E6B"/>
      </a:accent3>
      <a:accent4>
        <a:srgbClr val="A7D5C2"/>
      </a:accent4>
      <a:accent5>
        <a:srgbClr val="C32E15"/>
      </a:accent5>
      <a:accent6>
        <a:srgbClr val="F39A8B"/>
      </a:accent6>
      <a:hlink>
        <a:srgbClr val="D72864"/>
      </a:hlink>
      <a:folHlink>
        <a:srgbClr val="8C195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5400">
          <a:solidFill>
            <a:schemeClr val="accent1"/>
          </a:solidFill>
        </a:ln>
        <a:effectLst/>
      </a:spPr>
      <a:bodyPr rot="0" spcFirstLastPara="0" vertOverflow="overflow" horzOverflow="overflow" vert="horz" wrap="square" lIns="108000" tIns="36000" rIns="108000" bIns="36000" numCol="1" spcCol="0" rtlCol="0" fromWordArt="0" anchor="ctr" anchorCtr="0" forceAA="0" compatLnSpc="1">
        <a:prstTxWarp prst="textNoShape">
          <a:avLst/>
        </a:prstTxWarp>
        <a:normAutofit/>
      </a:bodyPr>
      <a:lstStyle>
        <a:defPPr algn="ctr">
          <a:defRPr dirty="0" err="1" smtClean="0"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>
        <a:ln w="25400">
          <a:miter lim="800000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1"/>
        </a:solidFill>
        <a:ln w="28575">
          <a:noFill/>
          <a:miter lim="800000"/>
        </a:ln>
      </a:spPr>
      <a:bodyPr wrap="square" lIns="108000" tIns="36000" rIns="108000" bIns="72000" rtlCol="0">
        <a:spAutoFit/>
      </a:bodyPr>
      <a:lstStyle>
        <a:defPPr algn="l">
          <a:spcAft>
            <a:spcPts val="600"/>
          </a:spcAft>
          <a:buClr>
            <a:schemeClr val="tx2"/>
          </a:buClr>
          <a:defRPr sz="1800" dirty="0" err="1" smtClean="0">
            <a:ea typeface="Roboto Medium" panose="02000000000000000000" pitchFamily="2" charset="0"/>
          </a:defRPr>
        </a:defPPr>
      </a:lstStyle>
    </a:txDef>
  </a:objectDefaults>
  <a:extraClrSchemeLst>
    <a:extraClrScheme>
      <a:clrScheme name="OST - Farben">
        <a:dk1>
          <a:srgbClr val="191919"/>
        </a:dk1>
        <a:lt1>
          <a:srgbClr val="FFFFFF"/>
        </a:lt1>
        <a:dk2>
          <a:srgbClr val="8C195F"/>
        </a:dk2>
        <a:lt2>
          <a:srgbClr val="D72864"/>
        </a:lt2>
        <a:accent1>
          <a:srgbClr val="56276D"/>
        </a:accent1>
        <a:accent2>
          <a:srgbClr val="C397C4"/>
        </a:accent2>
        <a:accent3>
          <a:srgbClr val="146C58"/>
        </a:accent3>
        <a:accent4>
          <a:srgbClr val="99CCB5"/>
        </a:accent4>
        <a:accent5>
          <a:srgbClr val="B21D19"/>
        </a:accent5>
        <a:accent6>
          <a:srgbClr val="EC867B"/>
        </a:accent6>
        <a:hlink>
          <a:srgbClr val="191919"/>
        </a:hlink>
        <a:folHlink>
          <a:srgbClr val="19191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OST Violett">
      <a:srgbClr val="9560A4"/>
    </a:custClr>
    <a:custClr name="OST Grün">
      <a:srgbClr val="1DAF8E"/>
    </a:custClr>
    <a:custClr name="OST Rot">
      <a:srgbClr val="E84E0F"/>
    </a:custClr>
    <a:custClr name="OST Blau">
      <a:srgbClr val="0086CD"/>
    </a:custClr>
    <a:custClr name="OST Orange">
      <a:srgbClr val="FBBA00"/>
    </a:custClr>
    <a:custClr name="Weiss">
      <a:srgbClr val="FFFFFF"/>
    </a:custClr>
    <a:custClr name="Weiss">
      <a:srgbClr val="FFFFFF"/>
    </a:custClr>
    <a:custClr name="OST Schwarz">
      <a:srgbClr val="191919"/>
    </a:custClr>
    <a:custClr name="OST Brombeer">
      <a:srgbClr val="8C195F"/>
    </a:custClr>
    <a:custClr name="OST Himbeer">
      <a:srgbClr val="D72864"/>
    </a:custClr>
    <a:custClr name="OST Dunkelviolett">
      <a:srgbClr val="6B3881"/>
    </a:custClr>
    <a:custClr name="OST Dunkelgrün">
      <a:srgbClr val="007E6B"/>
    </a:custClr>
    <a:custClr name="OST Dunkelrot">
      <a:srgbClr val="C32E15"/>
    </a:custClr>
    <a:custClr name="OST Dunkelblau">
      <a:srgbClr val="0073B0"/>
    </a:custClr>
    <a:custClr name="OST Dunkelorange">
      <a:srgbClr val="D18F00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OST Hellviolett">
      <a:srgbClr val="D0A9D0"/>
    </a:custClr>
    <a:custClr name="OST Hellgrün">
      <a:srgbClr val="A7D5C2"/>
    </a:custClr>
    <a:custClr name="OST Hellrot">
      <a:srgbClr val="F39A8B"/>
    </a:custClr>
    <a:custClr name="OST Hellblau">
      <a:srgbClr val="5FBFED"/>
    </a:custClr>
    <a:custClr name="OST Hellorange">
      <a:srgbClr val="FDD6A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</a:custClrLst>
  <a:extLst>
    <a:ext uri="{05A4C25C-085E-4340-85A3-A5531E510DB2}">
      <thm15:themeFamily xmlns:thm15="http://schemas.microsoft.com/office/thememl/2012/main" name="OST-Vorlage_Musterfolien-Anleitung.potx" id="{B34EECAF-D180-440E-9A39-0BA7AB0BBFAD}" vid="{BF7978CC-DF0A-4844-9DEF-72EE49FE5EE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17A725C2F7F14DA7BD4390B8CC10C5" ma:contentTypeVersion="9" ma:contentTypeDescription="Ein neues Dokument erstellen." ma:contentTypeScope="" ma:versionID="927b6064ece77c0a509184d6914ee961">
  <xsd:schema xmlns:xsd="http://www.w3.org/2001/XMLSchema" xmlns:xs="http://www.w3.org/2001/XMLSchema" xmlns:p="http://schemas.microsoft.com/office/2006/metadata/properties" xmlns:ns2="7cbc8f1c-7aec-4c0f-94f7-d7a778b1f150" xmlns:ns3="ad66ac8b-a0d6-471b-a9a3-42be27d96eff" targetNamespace="http://schemas.microsoft.com/office/2006/metadata/properties" ma:root="true" ma:fieldsID="8a044fc7a6dce4abf2cb52188334b6a8" ns2:_="" ns3:_="">
    <xsd:import namespace="7cbc8f1c-7aec-4c0f-94f7-d7a778b1f150"/>
    <xsd:import namespace="ad66ac8b-a0d6-471b-a9a3-42be27d96e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bc8f1c-7aec-4c0f-94f7-d7a778b1f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6ac8b-a0d6-471b-a9a3-42be27d96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5933F3-5975-4DEE-9572-044E87CC75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B30975-3ED5-490A-9604-7399C26214C2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4a610bb5-f590-442c-ac06-be59b46bdc3c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0161b0c3-dc6c-49ea-afec-7bcc325f1dd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982BA0E-359D-43DA-8AFF-2ACC1F527386}"/>
</file>

<file path=docProps/app.xml><?xml version="1.0" encoding="utf-8"?>
<Properties xmlns="http://schemas.openxmlformats.org/officeDocument/2006/extended-properties" xmlns:vt="http://schemas.openxmlformats.org/officeDocument/2006/docPropsVTypes">
  <Template>OST-Vorlage_Musterfolien-Anleitung</Template>
  <TotalTime>0</TotalTime>
  <Words>287</Words>
  <Application>Microsoft Office PowerPoint</Application>
  <PresentationFormat>Benutzerdefiniert</PresentationFormat>
  <Paragraphs>46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Lato</vt:lpstr>
      <vt:lpstr>Roboto</vt:lpstr>
      <vt:lpstr>Symbol</vt:lpstr>
      <vt:lpstr>OST-Vorlage</vt:lpstr>
      <vt:lpstr>OST-Gadget: a real-world business planning case study</vt:lpstr>
      <vt:lpstr>The case study is structured into 6 steps</vt:lpstr>
      <vt:lpstr>Today’s task is to present your ideas to the class</vt:lpstr>
    </vt:vector>
  </TitlesOfParts>
  <Company>HSR Hochschule für Technik Rapperswil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OST-Gadget: a real-world business planning case study</dc:title>
  <dc:creator>Matthaeus Alberding</dc:creator>
  <cp:lastModifiedBy>Matthaeus Alberding</cp:lastModifiedBy>
  <cp:revision>1</cp:revision>
  <cp:lastPrinted>2019-10-30T10:24:00Z</cp:lastPrinted>
  <dcterms:created xsi:type="dcterms:W3CDTF">2021-09-21T12:09:45Z</dcterms:created>
  <dcterms:modified xsi:type="dcterms:W3CDTF">2021-09-21T12:13:54Z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0x0101000C17A725C2F7F14DA7BD4390B8CC10C5</vt:lpwstr>
  </property>
</Properties>
</file>