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aeus Alberding" userId="89cdd4c9-d044-4ab4-9e6f-8f065e0119c4" providerId="ADAL" clId="{01E2CCCE-1B11-4898-B349-ACB70336633F}"/>
    <pc:docChg chg="undo custSel modSld">
      <pc:chgData name="Matthaeus Alberding" userId="89cdd4c9-d044-4ab4-9e6f-8f065e0119c4" providerId="ADAL" clId="{01E2CCCE-1B11-4898-B349-ACB70336633F}" dt="2021-09-21T12:13:19.083" v="35" actId="5793"/>
      <pc:docMkLst>
        <pc:docMk/>
      </pc:docMkLst>
      <pc:sldChg chg="addSp delSp">
        <pc:chgData name="Matthaeus Alberding" userId="89cdd4c9-d044-4ab4-9e6f-8f065e0119c4" providerId="ADAL" clId="{01E2CCCE-1B11-4898-B349-ACB70336633F}" dt="2021-09-21T12:12:37.772" v="1"/>
        <pc:sldMkLst>
          <pc:docMk/>
          <pc:sldMk cId="3525126509" sldId="578"/>
        </pc:sldMkLst>
        <pc:spChg chg="add">
          <ac:chgData name="Matthaeus Alberding" userId="89cdd4c9-d044-4ab4-9e6f-8f065e0119c4" providerId="ADAL" clId="{01E2CCCE-1B11-4898-B349-ACB70336633F}" dt="2021-09-21T12:12:37.772" v="1"/>
          <ac:spMkLst>
            <pc:docMk/>
            <pc:sldMk cId="3525126509" sldId="578"/>
            <ac:spMk id="23" creationId="{6E93F6E1-9742-4111-BA15-AA1FD0AAD963}"/>
          </ac:spMkLst>
        </pc:spChg>
        <pc:spChg chg="del">
          <ac:chgData name="Matthaeus Alberding" userId="89cdd4c9-d044-4ab4-9e6f-8f065e0119c4" providerId="ADAL" clId="{01E2CCCE-1B11-4898-B349-ACB70336633F}" dt="2021-09-21T12:12:37.581" v="0" actId="478"/>
          <ac:spMkLst>
            <pc:docMk/>
            <pc:sldMk cId="3525126509" sldId="578"/>
            <ac:spMk id="52" creationId="{EA44825E-A3B5-4457-AF82-4F91C5ACA0B5}"/>
          </ac:spMkLst>
        </pc:spChg>
      </pc:sldChg>
      <pc:sldChg chg="addSp delSp modSp">
        <pc:chgData name="Matthaeus Alberding" userId="89cdd4c9-d044-4ab4-9e6f-8f065e0119c4" providerId="ADAL" clId="{01E2CCCE-1B11-4898-B349-ACB70336633F}" dt="2021-09-21T12:13:19.083" v="35" actId="5793"/>
        <pc:sldMkLst>
          <pc:docMk/>
          <pc:sldMk cId="4021824393" sldId="579"/>
        </pc:sldMkLst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" creationId="{CCA12734-181F-4766-8850-99DE21DA95CD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4" creationId="{CF893255-DB62-44E4-A0AA-8C5CAF7F9AF1}"/>
          </ac:spMkLst>
        </pc:spChg>
        <pc:spChg chg="add del mod">
          <ac:chgData name="Matthaeus Alberding" userId="89cdd4c9-d044-4ab4-9e6f-8f065e0119c4" providerId="ADAL" clId="{01E2CCCE-1B11-4898-B349-ACB70336633F}" dt="2021-09-21T12:12:57.371" v="13" actId="478"/>
          <ac:spMkLst>
            <pc:docMk/>
            <pc:sldMk cId="4021824393" sldId="579"/>
            <ac:spMk id="6" creationId="{535B4841-9488-44FD-B57C-7EEE06DECDB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9" creationId="{91FBFDAB-59FC-459B-BA29-66BC1990680F}"/>
          </ac:spMkLst>
        </pc:spChg>
        <pc:spChg chg="add del mod">
          <ac:chgData name="Matthaeus Alberding" userId="89cdd4c9-d044-4ab4-9e6f-8f065e0119c4" providerId="ADAL" clId="{01E2CCCE-1B11-4898-B349-ACB70336633F}" dt="2021-09-21T12:12:56.466" v="12" actId="478"/>
          <ac:spMkLst>
            <pc:docMk/>
            <pc:sldMk cId="4021824393" sldId="579"/>
            <ac:spMk id="11" creationId="{839945FB-DB4E-4E3A-B7C7-5E919175504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2" creationId="{25E36040-E8DD-4ADD-96BD-3B39E72E3948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9" creationId="{24AD32B9-64B2-4724-AFF4-D2E6BEADF27F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3" creationId="{B0A3C5D1-BE8F-41D7-A51D-0013860ACB2D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7" creationId="{AAF52FB0-ADCC-431B-8899-A987A510E32A}"/>
          </ac:spMkLst>
        </pc:spChg>
        <pc:spChg chg="add del mod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8" creationId="{863FFE25-1936-48B9-8C49-92D45AAC9B81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9" creationId="{C279ECCF-5D41-4338-AAA8-FB5BE63D500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0" creationId="{E8E14AAF-25DE-4795-A075-4F1016E2445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4" creationId="{9A75A0BB-3D7B-4A3D-9CB5-47920D83F5CE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8" creationId="{0B764407-5339-4B22-9DB9-7EF4D8A13E63}"/>
          </ac:spMkLst>
        </pc:spChg>
        <pc:spChg chg="add del mod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9" creationId="{E2353815-B800-4016-A04D-DB2CB494DBA5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0" creationId="{C3997CC2-9F50-4732-AAF6-9699135C2B8B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1" creationId="{57E08E43-EE1B-4ED6-AD0C-FD9603F6812C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5" creationId="{1F07455B-442E-4C80-9A59-692753EDD87A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49" creationId="{91BB9877-16EB-4526-907D-BCF7DFCC1529}"/>
          </ac:spMkLst>
        </pc:spChg>
        <pc:spChg chg="add mod">
          <ac:chgData name="Matthaeus Alberding" userId="89cdd4c9-d044-4ab4-9e6f-8f065e0119c4" providerId="ADAL" clId="{01E2CCCE-1B11-4898-B349-ACB70336633F}" dt="2021-09-21T12:12:58.277" v="15" actId="27636"/>
          <ac:spMkLst>
            <pc:docMk/>
            <pc:sldMk cId="4021824393" sldId="579"/>
            <ac:spMk id="50" creationId="{FEB36A67-D2D2-40CF-A7DA-872F6F460852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1" creationId="{D8C8E911-1056-4589-8622-2CE8292ECF08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2" creationId="{42FBD78D-752D-44B2-B312-47899EABF626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6" creationId="{7C690005-8328-473D-9643-B09F12B55333}"/>
          </ac:spMkLst>
        </pc:spChg>
        <pc:spChg chg="mod">
          <ac:chgData name="Matthaeus Alberding" userId="89cdd4c9-d044-4ab4-9e6f-8f065e0119c4" providerId="ADAL" clId="{01E2CCCE-1B11-4898-B349-ACB70336633F}" dt="2021-09-21T12:13:19.083" v="35" actId="5793"/>
          <ac:spMkLst>
            <pc:docMk/>
            <pc:sldMk cId="4021824393" sldId="579"/>
            <ac:spMk id="59" creationId="{31A4F244-620C-4E40-A949-A51418222433}"/>
          </ac:spMkLst>
        </pc:s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16" creationId="{99105538-CCA3-4D83-B596-963D87EBF4CB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0" creationId="{9639D68B-3805-4C9B-8414-DE39A89B8511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4" creationId="{40689E3E-E680-4B7F-9246-BF165AA2A69D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1" creationId="{00E0A5AD-FD93-42D3-B99A-2EA6146564FE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5" creationId="{88DD4582-13E1-4D73-9880-CE52651D3102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2" creationId="{8FCC38BD-F95B-464F-8570-C7F20A2BFCB8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6" creationId="{4249C1F4-24C0-4AC0-8E1D-D5C03D6760E7}"/>
          </ac:grpSpMkLst>
        </pc:grpChg>
        <pc:grpChg chg="add">
          <ac:chgData name="Matthaeus Alberding" userId="89cdd4c9-d044-4ab4-9e6f-8f065e0119c4" providerId="ADAL" clId="{01E2CCCE-1B11-4898-B349-ACB70336633F}" dt="2021-09-21T12:12:58.228" v="14"/>
          <ac:grpSpMkLst>
            <pc:docMk/>
            <pc:sldMk cId="4021824393" sldId="579"/>
            <ac:grpSpMk id="53" creationId="{11505623-DF0C-4480-8FB5-C5C81F8E6444}"/>
          </ac:grpSpMkLst>
        </pc:grpChg>
        <pc:grpChg chg="add mod">
          <ac:chgData name="Matthaeus Alberding" userId="89cdd4c9-d044-4ab4-9e6f-8f065e0119c4" providerId="ADAL" clId="{01E2CCCE-1B11-4898-B349-ACB70336633F}" dt="2021-09-21T12:13:17.999" v="34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3E067698-9332-4010-AA87-1C4A632F51BE}"/>
    <pc:docChg chg="undo custSel modSld">
      <pc:chgData name="Matthaeus Alberding" userId="89cdd4c9-d044-4ab4-9e6f-8f065e0119c4" providerId="ADAL" clId="{3E067698-9332-4010-AA87-1C4A632F51BE}" dt="2021-09-21T12:14:56.001" v="37" actId="1076"/>
      <pc:docMkLst>
        <pc:docMk/>
      </pc:docMkLst>
      <pc:sldChg chg="modSp">
        <pc:chgData name="Matthaeus Alberding" userId="89cdd4c9-d044-4ab4-9e6f-8f065e0119c4" providerId="ADAL" clId="{3E067698-9332-4010-AA87-1C4A632F51BE}" dt="2021-09-21T12:14:04.496" v="21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3E067698-9332-4010-AA87-1C4A632F51BE}" dt="2021-09-21T12:14:04.496" v="21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3E067698-9332-4010-AA87-1C4A632F51BE}" dt="2021-09-21T12:14:22.907" v="23"/>
        <pc:sldMkLst>
          <pc:docMk/>
          <pc:sldMk cId="3525126509" sldId="578"/>
        </pc:sldMkLst>
        <pc:spChg chg="del">
          <ac:chgData name="Matthaeus Alberding" userId="89cdd4c9-d044-4ab4-9e6f-8f065e0119c4" providerId="ADAL" clId="{3E067698-9332-4010-AA87-1C4A632F51BE}" dt="2021-09-21T12:14:07.489" v="22" actId="478"/>
          <ac:spMkLst>
            <pc:docMk/>
            <pc:sldMk cId="3525126509" sldId="578"/>
            <ac:spMk id="23" creationId="{6E93F6E1-9742-4111-BA15-AA1FD0AAD963}"/>
          </ac:spMkLst>
        </pc:spChg>
        <pc:spChg chg="add">
          <ac:chgData name="Matthaeus Alberding" userId="89cdd4c9-d044-4ab4-9e6f-8f065e0119c4" providerId="ADAL" clId="{3E067698-9332-4010-AA87-1C4A632F51BE}" dt="2021-09-21T12:14:22.907" v="23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3E067698-9332-4010-AA87-1C4A632F51BE}" dt="2021-09-21T12:14:56.001" v="37" actId="1076"/>
        <pc:sldMkLst>
          <pc:docMk/>
          <pc:sldMk cId="4021824393" sldId="579"/>
        </pc:sldMkLst>
        <pc:spChg chg="add del mod">
          <ac:chgData name="Matthaeus Alberding" userId="89cdd4c9-d044-4ab4-9e6f-8f065e0119c4" providerId="ADAL" clId="{3E067698-9332-4010-AA87-1C4A632F51BE}" dt="2021-09-21T12:14:41.280" v="32" actId="478"/>
          <ac:spMkLst>
            <pc:docMk/>
            <pc:sldMk cId="4021824393" sldId="579"/>
            <ac:spMk id="4" creationId="{0FE807DA-A11E-4C4A-9E02-13D379E475FB}"/>
          </ac:spMkLst>
        </pc:spChg>
        <pc:spChg chg="add del mod">
          <ac:chgData name="Matthaeus Alberding" userId="89cdd4c9-d044-4ab4-9e6f-8f065e0119c4" providerId="ADAL" clId="{3E067698-9332-4010-AA87-1C4A632F51BE}" dt="2021-09-21T12:14:40.498" v="31" actId="478"/>
          <ac:spMkLst>
            <pc:docMk/>
            <pc:sldMk cId="4021824393" sldId="579"/>
            <ac:spMk id="6" creationId="{959D7AA5-6F70-46FB-9F7E-4C2D7AEBC925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0" creationId="{BF7170C5-15C0-4190-9A24-537751A19C8C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1" creationId="{0293E545-AB1B-43A3-AAD7-1541E77F220D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2" creationId="{68412C2C-035B-4077-ABE3-B13979FF339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3" creationId="{BF4FDA8C-DE13-44D7-AAB2-D999A3DFC816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7" creationId="{F1B5D1FB-7741-4E90-B119-685846A2EB3E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1" creationId="{0C60AA18-684B-495F-A023-8320D471F9C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5" creationId="{F57AFAB4-0B3C-45FE-BFE7-132F71BE3C34}"/>
          </ac:spMkLst>
        </pc:spChg>
        <pc:spChg chg="add mod">
          <ac:chgData name="Matthaeus Alberding" userId="89cdd4c9-d044-4ab4-9e6f-8f065e0119c4" providerId="ADAL" clId="{3E067698-9332-4010-AA87-1C4A632F51BE}" dt="2021-09-21T12:14:45.738" v="36" actId="27636"/>
          <ac:spMkLst>
            <pc:docMk/>
            <pc:sldMk cId="4021824393" sldId="579"/>
            <ac:spMk id="36" creationId="{3E00B127-7CF8-4832-B153-C9608A230705}"/>
          </ac:spMkLst>
        </pc:spChg>
        <pc:spChg chg="add mod">
          <ac:chgData name="Matthaeus Alberding" userId="89cdd4c9-d044-4ab4-9e6f-8f065e0119c4" providerId="ADAL" clId="{3E067698-9332-4010-AA87-1C4A632F51BE}" dt="2021-09-21T12:14:42.160" v="34" actId="27636"/>
          <ac:spMkLst>
            <pc:docMk/>
            <pc:sldMk cId="4021824393" sldId="579"/>
            <ac:spMk id="37" creationId="{4B5E65FC-D8A0-41AE-979E-7C6EE55691B4}"/>
          </ac:spMkLst>
        </pc:spChg>
        <pc:spChg chg="add mod">
          <ac:chgData name="Matthaeus Alberding" userId="89cdd4c9-d044-4ab4-9e6f-8f065e0119c4" providerId="ADAL" clId="{3E067698-9332-4010-AA87-1C4A632F51BE}" dt="2021-09-21T12:14:56.001" v="37" actId="1076"/>
          <ac:spMkLst>
            <pc:docMk/>
            <pc:sldMk cId="4021824393" sldId="579"/>
            <ac:spMk id="38" creationId="{DF7E5F3A-7850-411B-AEDA-D8290481E26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39" creationId="{558A3E25-1A80-4A94-8172-A9C57B303BE5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3" creationId="{6BABC4CA-C373-4A31-868C-93BFCBA0A531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7" creationId="{C5224EA0-4ABC-445B-9577-4CA82CCB1837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49" creationId="{91BB9877-16EB-4526-907D-BCF7DFCC1529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0" creationId="{FEB36A67-D2D2-40CF-A7DA-872F6F460852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1" creationId="{D8C8E911-1056-4589-8622-2CE8292ECF08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2" creationId="{42FBD78D-752D-44B2-B312-47899EABF626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6" creationId="{7C690005-8328-473D-9643-B09F12B5533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62" creationId="{A20939E6-E37C-42AC-B9A9-AA1F5A07BAD7}"/>
          </ac:spMkLst>
        </pc:s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4" creationId="{3BD66E76-6E78-4238-B982-2CFD3E1F4774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8" creationId="{9D9E4D87-569A-4E26-8456-146FCBF446CD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32" creationId="{266D17F3-148E-474F-84BB-F8E9A82CE63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0" creationId="{8E9DF799-C6ED-42F8-B758-0C278ADFCA2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4" creationId="{B1779B41-BCC3-4304-A978-899CA8E9CFFD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8" creationId="{EB2B5DA6-5826-464C-8121-AC1C86A309F2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3" creationId="{11505623-DF0C-4480-8FB5-C5C81F8E6444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ista.com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03 </a:t>
            </a:r>
            <a:r>
              <a:rPr lang="de-CH" dirty="0" err="1"/>
              <a:t>Analyze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32C3013-0752-456D-B7A1-8A1007534566}"/>
              </a:ext>
            </a:extLst>
          </p:cNvPr>
          <p:cNvSpPr/>
          <p:nvPr/>
        </p:nvSpPr>
        <p:spPr>
          <a:xfrm>
            <a:off x="1914732" y="4650264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36" name="Titel 1">
            <a:extLst>
              <a:ext uri="{FF2B5EF4-FFF2-40B4-BE49-F238E27FC236}">
                <a16:creationId xmlns:a16="http://schemas.microsoft.com/office/drawing/2014/main" id="{3E00B127-7CF8-4832-B153-C9608A23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>
            <a:normAutofit/>
          </a:bodyPr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create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</a:t>
            </a:r>
            <a:r>
              <a:rPr lang="de-CH" dirty="0"/>
              <a:t> </a:t>
            </a:r>
            <a:r>
              <a:rPr lang="de-CH" dirty="0" err="1"/>
              <a:t>analysis</a:t>
            </a:r>
            <a:endParaRPr lang="de-CH" dirty="0"/>
          </a:p>
        </p:txBody>
      </p:sp>
      <p:sp>
        <p:nvSpPr>
          <p:cNvPr id="37" name="Textplatzhalter 3">
            <a:extLst>
              <a:ext uri="{FF2B5EF4-FFF2-40B4-BE49-F238E27FC236}">
                <a16:creationId xmlns:a16="http://schemas.microsoft.com/office/drawing/2014/main" id="{4B5E65FC-D8A0-41AE-979E-7C6EE55691B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6449" y="334039"/>
            <a:ext cx="11053764" cy="286673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38" name="Oval 226">
            <a:extLst>
              <a:ext uri="{FF2B5EF4-FFF2-40B4-BE49-F238E27FC236}">
                <a16:creationId xmlns:a16="http://schemas.microsoft.com/office/drawing/2014/main" id="{DF7E5F3A-7850-411B-AEDA-D8290481E263}"/>
              </a:ext>
            </a:extLst>
          </p:cNvPr>
          <p:cNvSpPr/>
          <p:nvPr/>
        </p:nvSpPr>
        <p:spPr>
          <a:xfrm>
            <a:off x="379454" y="947549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42779"/>
            <a:r>
              <a:rPr lang="en-US" sz="1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9" name="Rectangle: Rounded Corners 57">
            <a:extLst>
              <a:ext uri="{FF2B5EF4-FFF2-40B4-BE49-F238E27FC236}">
                <a16:creationId xmlns:a16="http://schemas.microsoft.com/office/drawing/2014/main" id="{558A3E25-1A80-4A94-8172-A9C57B303BE5}"/>
              </a:ext>
            </a:extLst>
          </p:cNvPr>
          <p:cNvSpPr/>
          <p:nvPr/>
        </p:nvSpPr>
        <p:spPr>
          <a:xfrm>
            <a:off x="761650" y="2159722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01</a:t>
            </a:r>
          </a:p>
        </p:txBody>
      </p:sp>
      <p:grpSp>
        <p:nvGrpSpPr>
          <p:cNvPr id="40" name="Grupo 275">
            <a:extLst>
              <a:ext uri="{FF2B5EF4-FFF2-40B4-BE49-F238E27FC236}">
                <a16:creationId xmlns:a16="http://schemas.microsoft.com/office/drawing/2014/main" id="{8E9DF799-C6ED-42F8-B758-0C278ADFCA29}"/>
              </a:ext>
            </a:extLst>
          </p:cNvPr>
          <p:cNvGrpSpPr/>
          <p:nvPr/>
        </p:nvGrpSpPr>
        <p:grpSpPr>
          <a:xfrm>
            <a:off x="1358623" y="2225950"/>
            <a:ext cx="10456790" cy="822305"/>
            <a:chOff x="4247967" y="10486870"/>
            <a:chExt cx="4254270" cy="1906785"/>
          </a:xfrm>
        </p:grpSpPr>
        <p:sp>
          <p:nvSpPr>
            <p:cNvPr id="41" name="CuadroTexto 395">
              <a:extLst>
                <a:ext uri="{FF2B5EF4-FFF2-40B4-BE49-F238E27FC236}">
                  <a16:creationId xmlns:a16="http://schemas.microsoft.com/office/drawing/2014/main" id="{6DC33334-3810-4792-BBCF-479ACE9D76D1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>
                  <a:solidFill>
                    <a:srgbClr val="191919"/>
                  </a:solidFill>
                </a:rPr>
                <a:t>Market </a:t>
              </a:r>
              <a:r>
                <a:rPr lang="de-CH" sz="1600" b="1" dirty="0" err="1">
                  <a:solidFill>
                    <a:srgbClr val="191919"/>
                  </a:solidFill>
                </a:rPr>
                <a:t>characterization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3F38AF3A-685F-4701-AD90-A96BB7099736}"/>
                </a:ext>
              </a:extLst>
            </p:cNvPr>
            <p:cNvSpPr/>
            <p:nvPr/>
          </p:nvSpPr>
          <p:spPr>
            <a:xfrm>
              <a:off x="4263627" y="11180397"/>
              <a:ext cx="4221143" cy="12132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buClr>
                  <a:srgbClr val="8C195F"/>
                </a:buClr>
              </a:pPr>
              <a:r>
                <a:rPr lang="en-US" sz="1400" noProof="1"/>
                <a:t>What are facts and figures on your market, e.g. size, growth rate, market shares? Search the internet for public available data. Hint: make use of the OST access to </a:t>
              </a:r>
              <a:r>
                <a:rPr lang="en-US" sz="1400" noProof="1">
                  <a:hlinkClick r:id="rId2"/>
                </a:rPr>
                <a:t>https://www.statista.com/</a:t>
              </a:r>
              <a:r>
                <a:rPr lang="en-US" sz="1400" noProof="1"/>
                <a:t> 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43" name="Rectangle: Rounded Corners 57">
            <a:extLst>
              <a:ext uri="{FF2B5EF4-FFF2-40B4-BE49-F238E27FC236}">
                <a16:creationId xmlns:a16="http://schemas.microsoft.com/office/drawing/2014/main" id="{6BABC4CA-C373-4A31-868C-93BFCBA0A531}"/>
              </a:ext>
            </a:extLst>
          </p:cNvPr>
          <p:cNvSpPr/>
          <p:nvPr/>
        </p:nvSpPr>
        <p:spPr>
          <a:xfrm>
            <a:off x="776294" y="2992240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02</a:t>
            </a:r>
          </a:p>
        </p:txBody>
      </p:sp>
      <p:grpSp>
        <p:nvGrpSpPr>
          <p:cNvPr id="44" name="Grupo 275">
            <a:extLst>
              <a:ext uri="{FF2B5EF4-FFF2-40B4-BE49-F238E27FC236}">
                <a16:creationId xmlns:a16="http://schemas.microsoft.com/office/drawing/2014/main" id="{B1779B41-BCC3-4304-A978-899CA8E9CFFD}"/>
              </a:ext>
            </a:extLst>
          </p:cNvPr>
          <p:cNvGrpSpPr/>
          <p:nvPr/>
        </p:nvGrpSpPr>
        <p:grpSpPr>
          <a:xfrm>
            <a:off x="1359365" y="3070305"/>
            <a:ext cx="10456790" cy="822305"/>
            <a:chOff x="4247967" y="10486870"/>
            <a:chExt cx="4254270" cy="1906785"/>
          </a:xfrm>
        </p:grpSpPr>
        <p:sp>
          <p:nvSpPr>
            <p:cNvPr id="45" name="CuadroTexto 395">
              <a:extLst>
                <a:ext uri="{FF2B5EF4-FFF2-40B4-BE49-F238E27FC236}">
                  <a16:creationId xmlns:a16="http://schemas.microsoft.com/office/drawing/2014/main" id="{290DD899-AD2A-49DC-91B2-88AAC4E6E4F6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>
                  <a:solidFill>
                    <a:srgbClr val="191919"/>
                  </a:solidFill>
                </a:rPr>
                <a:t>Customer</a:t>
              </a:r>
            </a:p>
          </p:txBody>
        </p:sp>
        <p:sp>
          <p:nvSpPr>
            <p:cNvPr id="46" name="Rectangle 40">
              <a:extLst>
                <a:ext uri="{FF2B5EF4-FFF2-40B4-BE49-F238E27FC236}">
                  <a16:creationId xmlns:a16="http://schemas.microsoft.com/office/drawing/2014/main" id="{10A7061B-2AB4-41F5-8FF1-1FE25C80CF6E}"/>
                </a:ext>
              </a:extLst>
            </p:cNvPr>
            <p:cNvSpPr/>
            <p:nvPr/>
          </p:nvSpPr>
          <p:spPr>
            <a:xfrm>
              <a:off x="4263627" y="11180397"/>
              <a:ext cx="4221143" cy="12132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buClr>
                  <a:srgbClr val="8C195F"/>
                </a:buClr>
              </a:pPr>
              <a:r>
                <a:rPr lang="en-US" sz="1400" noProof="1"/>
                <a:t>Can you divide your potential customers into segments (e.g. using geographic, demographic, psychographic, or behavioral criteria)? What do you know about the needs of those customers?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47" name="Rectangle: Rounded Corners 57">
            <a:extLst>
              <a:ext uri="{FF2B5EF4-FFF2-40B4-BE49-F238E27FC236}">
                <a16:creationId xmlns:a16="http://schemas.microsoft.com/office/drawing/2014/main" id="{C5224EA0-4ABC-445B-9577-4CA82CCB1837}"/>
              </a:ext>
            </a:extLst>
          </p:cNvPr>
          <p:cNvSpPr/>
          <p:nvPr/>
        </p:nvSpPr>
        <p:spPr>
          <a:xfrm>
            <a:off x="800142" y="3877031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03</a:t>
            </a:r>
          </a:p>
        </p:txBody>
      </p:sp>
      <p:grpSp>
        <p:nvGrpSpPr>
          <p:cNvPr id="48" name="Grupo 275">
            <a:extLst>
              <a:ext uri="{FF2B5EF4-FFF2-40B4-BE49-F238E27FC236}">
                <a16:creationId xmlns:a16="http://schemas.microsoft.com/office/drawing/2014/main" id="{EB2B5DA6-5826-464C-8121-AC1C86A309F2}"/>
              </a:ext>
            </a:extLst>
          </p:cNvPr>
          <p:cNvGrpSpPr/>
          <p:nvPr/>
        </p:nvGrpSpPr>
        <p:grpSpPr>
          <a:xfrm>
            <a:off x="1358347" y="3929879"/>
            <a:ext cx="10456790" cy="606862"/>
            <a:chOff x="4247967" y="10486870"/>
            <a:chExt cx="4254270" cy="1407209"/>
          </a:xfrm>
        </p:grpSpPr>
        <p:sp>
          <p:nvSpPr>
            <p:cNvPr id="60" name="CuadroTexto 395">
              <a:extLst>
                <a:ext uri="{FF2B5EF4-FFF2-40B4-BE49-F238E27FC236}">
                  <a16:creationId xmlns:a16="http://schemas.microsoft.com/office/drawing/2014/main" id="{55A2DE0D-269E-4707-A698-43745F329EEE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 err="1">
                  <a:solidFill>
                    <a:srgbClr val="191919"/>
                  </a:solidFill>
                </a:rPr>
                <a:t>Competitor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intelligence</a:t>
              </a:r>
              <a:endParaRPr lang="de-CH" sz="1600" b="1" dirty="0">
                <a:solidFill>
                  <a:srgbClr val="191919"/>
                </a:solidFill>
              </a:endParaRPr>
            </a:p>
          </p:txBody>
        </p:sp>
        <p:sp>
          <p:nvSpPr>
            <p:cNvPr id="61" name="Rectangle 40">
              <a:extLst>
                <a:ext uri="{FF2B5EF4-FFF2-40B4-BE49-F238E27FC236}">
                  <a16:creationId xmlns:a16="http://schemas.microsoft.com/office/drawing/2014/main" id="{2CF958DA-D073-47E4-BDE5-9BF46C963B9D}"/>
                </a:ext>
              </a:extLst>
            </p:cNvPr>
            <p:cNvSpPr/>
            <p:nvPr/>
          </p:nvSpPr>
          <p:spPr>
            <a:xfrm>
              <a:off x="4263627" y="11180397"/>
              <a:ext cx="4221143" cy="7136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buClr>
                  <a:srgbClr val="8C195F"/>
                </a:buClr>
              </a:pPr>
              <a:r>
                <a:rPr lang="en-US" sz="1400" noProof="1"/>
                <a:t>Can you find any information on who are your main competitors?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62" name="Rechteck 61">
            <a:extLst>
              <a:ext uri="{FF2B5EF4-FFF2-40B4-BE49-F238E27FC236}">
                <a16:creationId xmlns:a16="http://schemas.microsoft.com/office/drawing/2014/main" id="{A20939E6-E37C-42AC-B9A9-AA1F5A07BAD7}"/>
              </a:ext>
            </a:extLst>
          </p:cNvPr>
          <p:cNvSpPr/>
          <p:nvPr/>
        </p:nvSpPr>
        <p:spPr>
          <a:xfrm>
            <a:off x="761650" y="5118019"/>
            <a:ext cx="112285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buClr>
                <a:srgbClr val="8C195F"/>
              </a:buClr>
            </a:pPr>
            <a:r>
              <a:rPr lang="de-CH" sz="1600" b="1" dirty="0" err="1">
                <a:solidFill>
                  <a:srgbClr val="191919"/>
                </a:solidFill>
              </a:rPr>
              <a:t>Optionally</a:t>
            </a:r>
            <a:r>
              <a:rPr lang="de-CH" sz="1600" b="1" dirty="0">
                <a:solidFill>
                  <a:srgbClr val="191919"/>
                </a:solidFill>
              </a:rPr>
              <a:t>, </a:t>
            </a:r>
            <a:r>
              <a:rPr lang="de-CH" sz="1600" b="1" dirty="0" err="1">
                <a:solidFill>
                  <a:srgbClr val="191919"/>
                </a:solidFill>
              </a:rPr>
              <a:t>you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can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add</a:t>
            </a:r>
            <a:r>
              <a:rPr lang="de-CH" sz="1600" b="1" dirty="0">
                <a:solidFill>
                  <a:srgbClr val="191919"/>
                </a:solidFill>
              </a:rPr>
              <a:t> a 5 </a:t>
            </a:r>
            <a:r>
              <a:rPr lang="de-CH" sz="1600" b="1" dirty="0" err="1">
                <a:solidFill>
                  <a:srgbClr val="191919"/>
                </a:solidFill>
              </a:rPr>
              <a:t>forces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analysis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of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the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environment</a:t>
            </a:r>
            <a:r>
              <a:rPr lang="de-CH" sz="1600" b="1" dirty="0">
                <a:solidFill>
                  <a:srgbClr val="191919"/>
                </a:solidFill>
              </a:rPr>
              <a:t> and an </a:t>
            </a:r>
            <a:r>
              <a:rPr lang="de-CH" sz="1600" b="1" dirty="0" err="1">
                <a:solidFill>
                  <a:srgbClr val="191919"/>
                </a:solidFill>
              </a:rPr>
              <a:t>analysis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of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available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distribution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channels</a:t>
            </a:r>
            <a:r>
              <a:rPr lang="de-CH" sz="1600" b="1" dirty="0">
                <a:solidFill>
                  <a:srgbClr val="19191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AE3626-69CA-4F4F-84FD-98B4DC715AF5}"/>
</file>

<file path=customXml/itemProps2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B30975-3ED5-490A-9604-7399C26214C2}">
  <ds:schemaRefs>
    <ds:schemaRef ds:uri="http://www.w3.org/XML/1998/namespace"/>
    <ds:schemaRef ds:uri="http://purl.org/dc/elements/1.1/"/>
    <ds:schemaRef ds:uri="http://purl.org/dc/terms/"/>
    <ds:schemaRef ds:uri="0161b0c3-dc6c-49ea-afec-7bcc325f1ddf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a610bb5-f590-442c-ac06-be59b46bdc3c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329</Words>
  <Application>Microsoft Office PowerPoint</Application>
  <PresentationFormat>Benutzerdefiniert</PresentationFormat>
  <Paragraphs>45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create your market analysis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