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aeus Alberding" userId="89cdd4c9-d044-4ab4-9e6f-8f065e0119c4" providerId="ADAL" clId="{01E2CCCE-1B11-4898-B349-ACB70336633F}"/>
    <pc:docChg chg="undo custSel modSld">
      <pc:chgData name="Matthaeus Alberding" userId="89cdd4c9-d044-4ab4-9e6f-8f065e0119c4" providerId="ADAL" clId="{01E2CCCE-1B11-4898-B349-ACB70336633F}" dt="2021-09-21T12:13:19.083" v="35" actId="5793"/>
      <pc:docMkLst>
        <pc:docMk/>
      </pc:docMkLst>
      <pc:sldChg chg="addSp delSp">
        <pc:chgData name="Matthaeus Alberding" userId="89cdd4c9-d044-4ab4-9e6f-8f065e0119c4" providerId="ADAL" clId="{01E2CCCE-1B11-4898-B349-ACB70336633F}" dt="2021-09-21T12:12:37.772" v="1"/>
        <pc:sldMkLst>
          <pc:docMk/>
          <pc:sldMk cId="3525126509" sldId="578"/>
        </pc:sldMkLst>
        <pc:spChg chg="add">
          <ac:chgData name="Matthaeus Alberding" userId="89cdd4c9-d044-4ab4-9e6f-8f065e0119c4" providerId="ADAL" clId="{01E2CCCE-1B11-4898-B349-ACB70336633F}" dt="2021-09-21T12:12:37.772" v="1"/>
          <ac:spMkLst>
            <pc:docMk/>
            <pc:sldMk cId="3525126509" sldId="578"/>
            <ac:spMk id="23" creationId="{6E93F6E1-9742-4111-BA15-AA1FD0AAD963}"/>
          </ac:spMkLst>
        </pc:spChg>
        <pc:spChg chg="del">
          <ac:chgData name="Matthaeus Alberding" userId="89cdd4c9-d044-4ab4-9e6f-8f065e0119c4" providerId="ADAL" clId="{01E2CCCE-1B11-4898-B349-ACB70336633F}" dt="2021-09-21T12:12:37.581" v="0" actId="478"/>
          <ac:spMkLst>
            <pc:docMk/>
            <pc:sldMk cId="3525126509" sldId="578"/>
            <ac:spMk id="52" creationId="{EA44825E-A3B5-4457-AF82-4F91C5ACA0B5}"/>
          </ac:spMkLst>
        </pc:spChg>
      </pc:sldChg>
      <pc:sldChg chg="addSp delSp modSp">
        <pc:chgData name="Matthaeus Alberding" userId="89cdd4c9-d044-4ab4-9e6f-8f065e0119c4" providerId="ADAL" clId="{01E2CCCE-1B11-4898-B349-ACB70336633F}" dt="2021-09-21T12:13:19.083" v="35" actId="5793"/>
        <pc:sldMkLst>
          <pc:docMk/>
          <pc:sldMk cId="4021824393" sldId="579"/>
        </pc:sldMkLst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" creationId="{CCA12734-181F-4766-8850-99DE21DA95CD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4" creationId="{CF893255-DB62-44E4-A0AA-8C5CAF7F9AF1}"/>
          </ac:spMkLst>
        </pc:spChg>
        <pc:spChg chg="add del mod">
          <ac:chgData name="Matthaeus Alberding" userId="89cdd4c9-d044-4ab4-9e6f-8f065e0119c4" providerId="ADAL" clId="{01E2CCCE-1B11-4898-B349-ACB70336633F}" dt="2021-09-21T12:12:57.371" v="13" actId="478"/>
          <ac:spMkLst>
            <pc:docMk/>
            <pc:sldMk cId="4021824393" sldId="579"/>
            <ac:spMk id="6" creationId="{535B4841-9488-44FD-B57C-7EEE06DECDB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9" creationId="{91FBFDAB-59FC-459B-BA29-66BC1990680F}"/>
          </ac:spMkLst>
        </pc:spChg>
        <pc:spChg chg="add del mod">
          <ac:chgData name="Matthaeus Alberding" userId="89cdd4c9-d044-4ab4-9e6f-8f065e0119c4" providerId="ADAL" clId="{01E2CCCE-1B11-4898-B349-ACB70336633F}" dt="2021-09-21T12:12:56.466" v="12" actId="478"/>
          <ac:spMkLst>
            <pc:docMk/>
            <pc:sldMk cId="4021824393" sldId="579"/>
            <ac:spMk id="11" creationId="{839945FB-DB4E-4E3A-B7C7-5E919175504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2" creationId="{25E36040-E8DD-4ADD-96BD-3B39E72E3948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9" creationId="{24AD32B9-64B2-4724-AFF4-D2E6BEADF27F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3" creationId="{B0A3C5D1-BE8F-41D7-A51D-0013860ACB2D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7" creationId="{AAF52FB0-ADCC-431B-8899-A987A510E32A}"/>
          </ac:spMkLst>
        </pc:spChg>
        <pc:spChg chg="add del mod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8" creationId="{863FFE25-1936-48B9-8C49-92D45AAC9B81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9" creationId="{C279ECCF-5D41-4338-AAA8-FB5BE63D500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0" creationId="{E8E14AAF-25DE-4795-A075-4F1016E2445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4" creationId="{9A75A0BB-3D7B-4A3D-9CB5-47920D83F5CE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8" creationId="{0B764407-5339-4B22-9DB9-7EF4D8A13E63}"/>
          </ac:spMkLst>
        </pc:spChg>
        <pc:spChg chg="add del mod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9" creationId="{E2353815-B800-4016-A04D-DB2CB494DBA5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0" creationId="{C3997CC2-9F50-4732-AAF6-9699135C2B8B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1" creationId="{57E08E43-EE1B-4ED6-AD0C-FD9603F6812C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5" creationId="{1F07455B-442E-4C80-9A59-692753EDD87A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49" creationId="{91BB9877-16EB-4526-907D-BCF7DFCC1529}"/>
          </ac:spMkLst>
        </pc:spChg>
        <pc:spChg chg="add mod">
          <ac:chgData name="Matthaeus Alberding" userId="89cdd4c9-d044-4ab4-9e6f-8f065e0119c4" providerId="ADAL" clId="{01E2CCCE-1B11-4898-B349-ACB70336633F}" dt="2021-09-21T12:12:58.277" v="15" actId="27636"/>
          <ac:spMkLst>
            <pc:docMk/>
            <pc:sldMk cId="4021824393" sldId="579"/>
            <ac:spMk id="50" creationId="{FEB36A67-D2D2-40CF-A7DA-872F6F460852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1" creationId="{D8C8E911-1056-4589-8622-2CE8292ECF08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2" creationId="{42FBD78D-752D-44B2-B312-47899EABF626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6" creationId="{7C690005-8328-473D-9643-B09F12B55333}"/>
          </ac:spMkLst>
        </pc:spChg>
        <pc:spChg chg="mod">
          <ac:chgData name="Matthaeus Alberding" userId="89cdd4c9-d044-4ab4-9e6f-8f065e0119c4" providerId="ADAL" clId="{01E2CCCE-1B11-4898-B349-ACB70336633F}" dt="2021-09-21T12:13:19.083" v="35" actId="5793"/>
          <ac:spMkLst>
            <pc:docMk/>
            <pc:sldMk cId="4021824393" sldId="579"/>
            <ac:spMk id="59" creationId="{31A4F244-620C-4E40-A949-A51418222433}"/>
          </ac:spMkLst>
        </pc:s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16" creationId="{99105538-CCA3-4D83-B596-963D87EBF4CB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0" creationId="{9639D68B-3805-4C9B-8414-DE39A89B8511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4" creationId="{40689E3E-E680-4B7F-9246-BF165AA2A69D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1" creationId="{00E0A5AD-FD93-42D3-B99A-2EA6146564FE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5" creationId="{88DD4582-13E1-4D73-9880-CE52651D3102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2" creationId="{8FCC38BD-F95B-464F-8570-C7F20A2BFCB8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6" creationId="{4249C1F4-24C0-4AC0-8E1D-D5C03D6760E7}"/>
          </ac:grpSpMkLst>
        </pc:grpChg>
        <pc:grpChg chg="add">
          <ac:chgData name="Matthaeus Alberding" userId="89cdd4c9-d044-4ab4-9e6f-8f065e0119c4" providerId="ADAL" clId="{01E2CCCE-1B11-4898-B349-ACB70336633F}" dt="2021-09-21T12:12:58.228" v="14"/>
          <ac:grpSpMkLst>
            <pc:docMk/>
            <pc:sldMk cId="4021824393" sldId="579"/>
            <ac:grpSpMk id="53" creationId="{11505623-DF0C-4480-8FB5-C5C81F8E6444}"/>
          </ac:grpSpMkLst>
        </pc:grpChg>
        <pc:grpChg chg="add mod">
          <ac:chgData name="Matthaeus Alberding" userId="89cdd4c9-d044-4ab4-9e6f-8f065e0119c4" providerId="ADAL" clId="{01E2CCCE-1B11-4898-B349-ACB70336633F}" dt="2021-09-21T12:13:17.999" v="34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3E067698-9332-4010-AA87-1C4A632F51BE}"/>
    <pc:docChg chg="undo custSel modSld">
      <pc:chgData name="Matthaeus Alberding" userId="89cdd4c9-d044-4ab4-9e6f-8f065e0119c4" providerId="ADAL" clId="{3E067698-9332-4010-AA87-1C4A632F51BE}" dt="2021-09-21T12:14:56.001" v="37" actId="1076"/>
      <pc:docMkLst>
        <pc:docMk/>
      </pc:docMkLst>
      <pc:sldChg chg="modSp">
        <pc:chgData name="Matthaeus Alberding" userId="89cdd4c9-d044-4ab4-9e6f-8f065e0119c4" providerId="ADAL" clId="{3E067698-9332-4010-AA87-1C4A632F51BE}" dt="2021-09-21T12:14:04.496" v="21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3E067698-9332-4010-AA87-1C4A632F51BE}" dt="2021-09-21T12:14:04.496" v="21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3E067698-9332-4010-AA87-1C4A632F51BE}" dt="2021-09-21T12:14:22.907" v="23"/>
        <pc:sldMkLst>
          <pc:docMk/>
          <pc:sldMk cId="3525126509" sldId="578"/>
        </pc:sldMkLst>
        <pc:spChg chg="del">
          <ac:chgData name="Matthaeus Alberding" userId="89cdd4c9-d044-4ab4-9e6f-8f065e0119c4" providerId="ADAL" clId="{3E067698-9332-4010-AA87-1C4A632F51BE}" dt="2021-09-21T12:14:07.489" v="22" actId="478"/>
          <ac:spMkLst>
            <pc:docMk/>
            <pc:sldMk cId="3525126509" sldId="578"/>
            <ac:spMk id="23" creationId="{6E93F6E1-9742-4111-BA15-AA1FD0AAD963}"/>
          </ac:spMkLst>
        </pc:spChg>
        <pc:spChg chg="add">
          <ac:chgData name="Matthaeus Alberding" userId="89cdd4c9-d044-4ab4-9e6f-8f065e0119c4" providerId="ADAL" clId="{3E067698-9332-4010-AA87-1C4A632F51BE}" dt="2021-09-21T12:14:22.907" v="23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3E067698-9332-4010-AA87-1C4A632F51BE}" dt="2021-09-21T12:14:56.001" v="37" actId="1076"/>
        <pc:sldMkLst>
          <pc:docMk/>
          <pc:sldMk cId="4021824393" sldId="579"/>
        </pc:sldMkLst>
        <pc:spChg chg="add del mod">
          <ac:chgData name="Matthaeus Alberding" userId="89cdd4c9-d044-4ab4-9e6f-8f065e0119c4" providerId="ADAL" clId="{3E067698-9332-4010-AA87-1C4A632F51BE}" dt="2021-09-21T12:14:41.280" v="32" actId="478"/>
          <ac:spMkLst>
            <pc:docMk/>
            <pc:sldMk cId="4021824393" sldId="579"/>
            <ac:spMk id="4" creationId="{0FE807DA-A11E-4C4A-9E02-13D379E475FB}"/>
          </ac:spMkLst>
        </pc:spChg>
        <pc:spChg chg="add del mod">
          <ac:chgData name="Matthaeus Alberding" userId="89cdd4c9-d044-4ab4-9e6f-8f065e0119c4" providerId="ADAL" clId="{3E067698-9332-4010-AA87-1C4A632F51BE}" dt="2021-09-21T12:14:40.498" v="31" actId="478"/>
          <ac:spMkLst>
            <pc:docMk/>
            <pc:sldMk cId="4021824393" sldId="579"/>
            <ac:spMk id="6" creationId="{959D7AA5-6F70-46FB-9F7E-4C2D7AEBC925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0" creationId="{BF7170C5-15C0-4190-9A24-537751A19C8C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1" creationId="{0293E545-AB1B-43A3-AAD7-1541E77F220D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2" creationId="{68412C2C-035B-4077-ABE3-B13979FF339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3" creationId="{BF4FDA8C-DE13-44D7-AAB2-D999A3DFC816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7" creationId="{F1B5D1FB-7741-4E90-B119-685846A2EB3E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1" creationId="{0C60AA18-684B-495F-A023-8320D471F9C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5" creationId="{F57AFAB4-0B3C-45FE-BFE7-132F71BE3C34}"/>
          </ac:spMkLst>
        </pc:spChg>
        <pc:spChg chg="add mod">
          <ac:chgData name="Matthaeus Alberding" userId="89cdd4c9-d044-4ab4-9e6f-8f065e0119c4" providerId="ADAL" clId="{3E067698-9332-4010-AA87-1C4A632F51BE}" dt="2021-09-21T12:14:45.738" v="36" actId="27636"/>
          <ac:spMkLst>
            <pc:docMk/>
            <pc:sldMk cId="4021824393" sldId="579"/>
            <ac:spMk id="36" creationId="{3E00B127-7CF8-4832-B153-C9608A230705}"/>
          </ac:spMkLst>
        </pc:spChg>
        <pc:spChg chg="add mod">
          <ac:chgData name="Matthaeus Alberding" userId="89cdd4c9-d044-4ab4-9e6f-8f065e0119c4" providerId="ADAL" clId="{3E067698-9332-4010-AA87-1C4A632F51BE}" dt="2021-09-21T12:14:42.160" v="34" actId="27636"/>
          <ac:spMkLst>
            <pc:docMk/>
            <pc:sldMk cId="4021824393" sldId="579"/>
            <ac:spMk id="37" creationId="{4B5E65FC-D8A0-41AE-979E-7C6EE55691B4}"/>
          </ac:spMkLst>
        </pc:spChg>
        <pc:spChg chg="add mod">
          <ac:chgData name="Matthaeus Alberding" userId="89cdd4c9-d044-4ab4-9e6f-8f065e0119c4" providerId="ADAL" clId="{3E067698-9332-4010-AA87-1C4A632F51BE}" dt="2021-09-21T12:14:56.001" v="37" actId="1076"/>
          <ac:spMkLst>
            <pc:docMk/>
            <pc:sldMk cId="4021824393" sldId="579"/>
            <ac:spMk id="38" creationId="{DF7E5F3A-7850-411B-AEDA-D8290481E26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39" creationId="{558A3E25-1A80-4A94-8172-A9C57B303BE5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3" creationId="{6BABC4CA-C373-4A31-868C-93BFCBA0A531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7" creationId="{C5224EA0-4ABC-445B-9577-4CA82CCB1837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49" creationId="{91BB9877-16EB-4526-907D-BCF7DFCC1529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0" creationId="{FEB36A67-D2D2-40CF-A7DA-872F6F460852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1" creationId="{D8C8E911-1056-4589-8622-2CE8292ECF08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2" creationId="{42FBD78D-752D-44B2-B312-47899EABF626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6" creationId="{7C690005-8328-473D-9643-B09F12B5533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62" creationId="{A20939E6-E37C-42AC-B9A9-AA1F5A07BAD7}"/>
          </ac:spMkLst>
        </pc:s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4" creationId="{3BD66E76-6E78-4238-B982-2CFD3E1F4774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8" creationId="{9D9E4D87-569A-4E26-8456-146FCBF446CD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32" creationId="{266D17F3-148E-474F-84BB-F8E9A82CE63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0" creationId="{8E9DF799-C6ED-42F8-B758-0C278ADFCA2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4" creationId="{B1779B41-BCC3-4304-A978-899CA8E9CFFD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8" creationId="{EB2B5DA6-5826-464C-8121-AC1C86A309F2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3" creationId="{11505623-DF0C-4480-8FB5-C5C81F8E6444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22125862-CA79-47A9-8754-B29601A85BB7}"/>
    <pc:docChg chg="undo custSel modSld">
      <pc:chgData name="Matthaeus Alberding" userId="89cdd4c9-d044-4ab4-9e6f-8f065e0119c4" providerId="ADAL" clId="{22125862-CA79-47A9-8754-B29601A85BB7}" dt="2021-09-21T12:24:58.014" v="1113" actId="20577"/>
      <pc:docMkLst>
        <pc:docMk/>
      </pc:docMkLst>
      <pc:sldChg chg="modSp">
        <pc:chgData name="Matthaeus Alberding" userId="89cdd4c9-d044-4ab4-9e6f-8f065e0119c4" providerId="ADAL" clId="{22125862-CA79-47A9-8754-B29601A85BB7}" dt="2021-09-21T12:17:11.389" v="75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22125862-CA79-47A9-8754-B29601A85BB7}" dt="2021-09-21T12:17:11.389" v="75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 modSp">
        <pc:chgData name="Matthaeus Alberding" userId="89cdd4c9-d044-4ab4-9e6f-8f065e0119c4" providerId="ADAL" clId="{22125862-CA79-47A9-8754-B29601A85BB7}" dt="2021-09-21T12:17:16.017" v="76" actId="1076"/>
        <pc:sldMkLst>
          <pc:docMk/>
          <pc:sldMk cId="3525126509" sldId="578"/>
        </pc:sldMkLst>
        <pc:spChg chg="add mod">
          <ac:chgData name="Matthaeus Alberding" userId="89cdd4c9-d044-4ab4-9e6f-8f065e0119c4" providerId="ADAL" clId="{22125862-CA79-47A9-8754-B29601A85BB7}" dt="2021-09-21T12:17:16.017" v="76" actId="1076"/>
          <ac:spMkLst>
            <pc:docMk/>
            <pc:sldMk cId="3525126509" sldId="578"/>
            <ac:spMk id="23" creationId="{311E5877-D1CB-4D13-AE8E-57AB22F0CA89}"/>
          </ac:spMkLst>
        </pc:spChg>
        <pc:spChg chg="del">
          <ac:chgData name="Matthaeus Alberding" userId="89cdd4c9-d044-4ab4-9e6f-8f065e0119c4" providerId="ADAL" clId="{22125862-CA79-47A9-8754-B29601A85BB7}" dt="2021-09-21T12:15:39.068" v="33" actId="478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22125862-CA79-47A9-8754-B29601A85BB7}" dt="2021-09-21T12:24:58.014" v="1113" actId="20577"/>
        <pc:sldMkLst>
          <pc:docMk/>
          <pc:sldMk cId="4021824393" sldId="579"/>
        </pc:sldMkLst>
        <pc:spChg chg="add del mod">
          <ac:chgData name="Matthaeus Alberding" userId="89cdd4c9-d044-4ab4-9e6f-8f065e0119c4" providerId="ADAL" clId="{22125862-CA79-47A9-8754-B29601A85BB7}" dt="2021-09-21T12:16:10.154" v="38" actId="478"/>
          <ac:spMkLst>
            <pc:docMk/>
            <pc:sldMk cId="4021824393" sldId="579"/>
            <ac:spMk id="4" creationId="{0AA54052-E952-4554-89E7-4ABFBC1348F3}"/>
          </ac:spMkLst>
        </pc:spChg>
        <pc:spChg chg="add del mod">
          <ac:chgData name="Matthaeus Alberding" userId="89cdd4c9-d044-4ab4-9e6f-8f065e0119c4" providerId="ADAL" clId="{22125862-CA79-47A9-8754-B29601A85BB7}" dt="2021-09-21T12:16:08.895" v="37" actId="478"/>
          <ac:spMkLst>
            <pc:docMk/>
            <pc:sldMk cId="4021824393" sldId="579"/>
            <ac:spMk id="6" creationId="{EBA15469-50F9-4638-85C7-D4902BE8CC6A}"/>
          </ac:spMkLst>
        </pc:spChg>
        <pc:spChg chg="add mod">
          <ac:chgData name="Matthaeus Alberding" userId="89cdd4c9-d044-4ab4-9e6f-8f065e0119c4" providerId="ADAL" clId="{22125862-CA79-47A9-8754-B29601A85BB7}" dt="2021-09-21T12:23:47.960" v="1020" actId="1076"/>
          <ac:spMkLst>
            <pc:docMk/>
            <pc:sldMk cId="4021824393" sldId="579"/>
            <ac:spMk id="20" creationId="{933DD034-FF74-4C52-95FF-26923B2250BD}"/>
          </ac:spMkLst>
        </pc:spChg>
        <pc:spChg chg="mod">
          <ac:chgData name="Matthaeus Alberding" userId="89cdd4c9-d044-4ab4-9e6f-8f065e0119c4" providerId="ADAL" clId="{22125862-CA79-47A9-8754-B29601A85BB7}" dt="2021-09-21T12:22:20.477" v="716" actId="20577"/>
          <ac:spMkLst>
            <pc:docMk/>
            <pc:sldMk cId="4021824393" sldId="579"/>
            <ac:spMk id="22" creationId="{C6788E87-D785-484A-A544-CA40AC3AE6F5}"/>
          </ac:spMkLst>
        </pc:spChg>
        <pc:spChg chg="mod">
          <ac:chgData name="Matthaeus Alberding" userId="89cdd4c9-d044-4ab4-9e6f-8f065e0119c4" providerId="ADAL" clId="{22125862-CA79-47A9-8754-B29601A85BB7}" dt="2021-09-21T12:24:58.014" v="1113" actId="20577"/>
          <ac:spMkLst>
            <pc:docMk/>
            <pc:sldMk cId="4021824393" sldId="579"/>
            <ac:spMk id="23" creationId="{3B6E87BE-FECF-4F55-B5DF-05F8A4D996E7}"/>
          </ac:spMkLst>
        </pc:spChg>
        <pc:spChg chg="add mod">
          <ac:chgData name="Matthaeus Alberding" userId="89cdd4c9-d044-4ab4-9e6f-8f065e0119c4" providerId="ADAL" clId="{22125862-CA79-47A9-8754-B29601A85BB7}" dt="2021-09-21T12:17:24.640" v="103" actId="20577"/>
          <ac:spMkLst>
            <pc:docMk/>
            <pc:sldMk cId="4021824393" sldId="579"/>
            <ac:spMk id="25" creationId="{A38C59B9-74FC-41DC-9A30-4FA358F1BD9A}"/>
          </ac:spMkLst>
        </pc:spChg>
        <pc:spChg chg="add mod">
          <ac:chgData name="Matthaeus Alberding" userId="89cdd4c9-d044-4ab4-9e6f-8f065e0119c4" providerId="ADAL" clId="{22125862-CA79-47A9-8754-B29601A85BB7}" dt="2021-09-21T12:16:11.117" v="40" actId="27636"/>
          <ac:spMkLst>
            <pc:docMk/>
            <pc:sldMk cId="4021824393" sldId="579"/>
            <ac:spMk id="26" creationId="{D6EF98F3-1F1C-4016-BBDD-93CAA05D30D1}"/>
          </ac:spMkLst>
        </pc:spChg>
        <pc:spChg chg="add mod">
          <ac:chgData name="Matthaeus Alberding" userId="89cdd4c9-d044-4ab4-9e6f-8f065e0119c4" providerId="ADAL" clId="{22125862-CA79-47A9-8754-B29601A85BB7}" dt="2021-09-21T12:17:20.126" v="78" actId="20577"/>
          <ac:spMkLst>
            <pc:docMk/>
            <pc:sldMk cId="4021824393" sldId="579"/>
            <ac:spMk id="27" creationId="{E3D6178B-BD3D-4083-B76D-A02E26F32E8F}"/>
          </ac:spMkLst>
        </pc:spChg>
        <pc:spChg chg="add">
          <ac:chgData name="Matthaeus Alberding" userId="89cdd4c9-d044-4ab4-9e6f-8f065e0119c4" providerId="ADAL" clId="{22125862-CA79-47A9-8754-B29601A85BB7}" dt="2021-09-21T12:16:11.063" v="39"/>
          <ac:spMkLst>
            <pc:docMk/>
            <pc:sldMk cId="4021824393" sldId="579"/>
            <ac:spMk id="28" creationId="{14DE33EA-05B8-4C74-A8AA-120589A7B69D}"/>
          </ac:spMkLst>
        </pc:spChg>
        <pc:spChg chg="mod">
          <ac:chgData name="Matthaeus Alberding" userId="89cdd4c9-d044-4ab4-9e6f-8f065e0119c4" providerId="ADAL" clId="{22125862-CA79-47A9-8754-B29601A85BB7}" dt="2021-09-21T12:18:13.684" v="138" actId="20577"/>
          <ac:spMkLst>
            <pc:docMk/>
            <pc:sldMk cId="4021824393" sldId="579"/>
            <ac:spMk id="30" creationId="{22ED64A4-0B2C-4FA1-9BB6-3BE00B52A145}"/>
          </ac:spMkLst>
        </pc:spChg>
        <pc:spChg chg="mod">
          <ac:chgData name="Matthaeus Alberding" userId="89cdd4c9-d044-4ab4-9e6f-8f065e0119c4" providerId="ADAL" clId="{22125862-CA79-47A9-8754-B29601A85BB7}" dt="2021-09-21T12:19:33.692" v="240" actId="20577"/>
          <ac:spMkLst>
            <pc:docMk/>
            <pc:sldMk cId="4021824393" sldId="579"/>
            <ac:spMk id="31" creationId="{F247FFE5-D37F-44C0-9297-B9E322D9DC85}"/>
          </ac:spMkLst>
        </pc:spChg>
        <pc:spChg chg="add mod">
          <ac:chgData name="Matthaeus Alberding" userId="89cdd4c9-d044-4ab4-9e6f-8f065e0119c4" providerId="ADAL" clId="{22125862-CA79-47A9-8754-B29601A85BB7}" dt="2021-09-21T12:19:39.223" v="241" actId="1076"/>
          <ac:spMkLst>
            <pc:docMk/>
            <pc:sldMk cId="4021824393" sldId="579"/>
            <ac:spMk id="32" creationId="{6EC4A1DC-DDCD-45C6-BC1A-BAFF24F20C38}"/>
          </ac:spMkLst>
        </pc:spChg>
        <pc:spChg chg="mod">
          <ac:chgData name="Matthaeus Alberding" userId="89cdd4c9-d044-4ab4-9e6f-8f065e0119c4" providerId="ADAL" clId="{22125862-CA79-47A9-8754-B29601A85BB7}" dt="2021-09-21T12:19:44.750" v="254" actId="20577"/>
          <ac:spMkLst>
            <pc:docMk/>
            <pc:sldMk cId="4021824393" sldId="579"/>
            <ac:spMk id="34" creationId="{83709629-B142-4352-8F79-60731AB84921}"/>
          </ac:spMkLst>
        </pc:spChg>
        <pc:spChg chg="mod">
          <ac:chgData name="Matthaeus Alberding" userId="89cdd4c9-d044-4ab4-9e6f-8f065e0119c4" providerId="ADAL" clId="{22125862-CA79-47A9-8754-B29601A85BB7}" dt="2021-09-21T12:20:44.076" v="457" actId="20577"/>
          <ac:spMkLst>
            <pc:docMk/>
            <pc:sldMk cId="4021824393" sldId="579"/>
            <ac:spMk id="35" creationId="{7673180D-F073-4197-9F6F-E43D67E18909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6" creationId="{3E00B127-7CF8-4832-B153-C9608A23070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7" creationId="{4B5E65FC-D8A0-41AE-979E-7C6EE55691B4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8" creationId="{DF7E5F3A-7850-411B-AEDA-D8290481E263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9" creationId="{558A3E25-1A80-4A94-8172-A9C57B303BE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3" creationId="{6BABC4CA-C373-4A31-868C-93BFCBA0A531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7" creationId="{C5224EA0-4ABC-445B-9577-4CA82CCB1837}"/>
          </ac:spMkLst>
        </pc:spChg>
        <pc:spChg chg="add mod">
          <ac:chgData name="Matthaeus Alberding" userId="89cdd4c9-d044-4ab4-9e6f-8f065e0119c4" providerId="ADAL" clId="{22125862-CA79-47A9-8754-B29601A85BB7}" dt="2021-09-21T12:22:07.778" v="695" actId="1076"/>
          <ac:spMkLst>
            <pc:docMk/>
            <pc:sldMk cId="4021824393" sldId="579"/>
            <ac:spMk id="49" creationId="{0193F5E1-0499-45BC-AB24-C098CE0EB8FB}"/>
          </ac:spMkLst>
        </pc:spChg>
        <pc:spChg chg="mod">
          <ac:chgData name="Matthaeus Alberding" userId="89cdd4c9-d044-4ab4-9e6f-8f065e0119c4" providerId="ADAL" clId="{22125862-CA79-47A9-8754-B29601A85BB7}" dt="2021-09-21T12:21:02.607" v="463" actId="20577"/>
          <ac:spMkLst>
            <pc:docMk/>
            <pc:sldMk cId="4021824393" sldId="579"/>
            <ac:spMk id="51" creationId="{3C2EEE74-EA50-4FE6-8C17-7302900E7CCF}"/>
          </ac:spMkLst>
        </pc:spChg>
        <pc:spChg chg="mod">
          <ac:chgData name="Matthaeus Alberding" userId="89cdd4c9-d044-4ab4-9e6f-8f065e0119c4" providerId="ADAL" clId="{22125862-CA79-47A9-8754-B29601A85BB7}" dt="2021-09-21T12:23:39.284" v="1017" actId="20577"/>
          <ac:spMkLst>
            <pc:docMk/>
            <pc:sldMk cId="4021824393" sldId="579"/>
            <ac:spMk id="52" creationId="{C435A74B-6EC3-44B2-8F3A-8A3E2226B898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62" creationId="{A20939E6-E37C-42AC-B9A9-AA1F5A07BAD7}"/>
          </ac:spMkLst>
        </pc:spChg>
        <pc:grpChg chg="add mod">
          <ac:chgData name="Matthaeus Alberding" userId="89cdd4c9-d044-4ab4-9e6f-8f065e0119c4" providerId="ADAL" clId="{22125862-CA79-47A9-8754-B29601A85BB7}" dt="2021-09-21T12:23:47.960" v="1020" actId="1076"/>
          <ac:grpSpMkLst>
            <pc:docMk/>
            <pc:sldMk cId="4021824393" sldId="579"/>
            <ac:grpSpMk id="21" creationId="{B362A38D-989C-44C6-817D-FD3B7596D629}"/>
          </ac:grpSpMkLst>
        </pc:grpChg>
        <pc:grpChg chg="add">
          <ac:chgData name="Matthaeus Alberding" userId="89cdd4c9-d044-4ab4-9e6f-8f065e0119c4" providerId="ADAL" clId="{22125862-CA79-47A9-8754-B29601A85BB7}" dt="2021-09-21T12:16:11.063" v="39"/>
          <ac:grpSpMkLst>
            <pc:docMk/>
            <pc:sldMk cId="4021824393" sldId="579"/>
            <ac:grpSpMk id="29" creationId="{17DBCF1B-F39D-4F51-83D9-50B081264251}"/>
          </ac:grpSpMkLst>
        </pc:grpChg>
        <pc:grpChg chg="add mod">
          <ac:chgData name="Matthaeus Alberding" userId="89cdd4c9-d044-4ab4-9e6f-8f065e0119c4" providerId="ADAL" clId="{22125862-CA79-47A9-8754-B29601A85BB7}" dt="2021-09-21T12:19:39.223" v="241" actId="1076"/>
          <ac:grpSpMkLst>
            <pc:docMk/>
            <pc:sldMk cId="4021824393" sldId="579"/>
            <ac:grpSpMk id="33" creationId="{78ECB3AF-84D4-4FFD-BCAF-BCFC4FDB6500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0" creationId="{8E9DF799-C6ED-42F8-B758-0C278ADFCA29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4" creationId="{B1779B41-BCC3-4304-A978-899CA8E9CFFD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8" creationId="{EB2B5DA6-5826-464C-8121-AC1C86A309F2}"/>
          </ac:grpSpMkLst>
        </pc:grpChg>
        <pc:grpChg chg="add mod">
          <ac:chgData name="Matthaeus Alberding" userId="89cdd4c9-d044-4ab4-9e6f-8f065e0119c4" providerId="ADAL" clId="{22125862-CA79-47A9-8754-B29601A85BB7}" dt="2021-09-21T12:23:43.745" v="1019" actId="1076"/>
          <ac:grpSpMkLst>
            <pc:docMk/>
            <pc:sldMk cId="4021824393" sldId="579"/>
            <ac:grpSpMk id="50" creationId="{A715E58F-4A20-41E4-8ADC-425B964A5E17}"/>
          </ac:grpSpMkLst>
        </pc:grpChg>
      </pc:sldChg>
    </pc:docChg>
  </pc:docChgLst>
  <pc:docChgLst>
    <pc:chgData name="Matthaeus Alberding" userId="89cdd4c9-d044-4ab4-9e6f-8f065e0119c4" providerId="ADAL" clId="{087A193C-0ED4-45B8-B1C6-1DD39B5DC88C}"/>
    <pc:docChg chg="undo custSel modSld">
      <pc:chgData name="Matthaeus Alberding" userId="89cdd4c9-d044-4ab4-9e6f-8f065e0119c4" providerId="ADAL" clId="{087A193C-0ED4-45B8-B1C6-1DD39B5DC88C}" dt="2021-09-21T12:28:38.138" v="321" actId="1076"/>
      <pc:docMkLst>
        <pc:docMk/>
      </pc:docMkLst>
      <pc:sldChg chg="modSp">
        <pc:chgData name="Matthaeus Alberding" userId="89cdd4c9-d044-4ab4-9e6f-8f065e0119c4" providerId="ADAL" clId="{087A193C-0ED4-45B8-B1C6-1DD39B5DC88C}" dt="2021-09-21T12:25:27.379" v="24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087A193C-0ED4-45B8-B1C6-1DD39B5DC88C}" dt="2021-09-21T12:25:27.379" v="24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modSp">
        <pc:chgData name="Matthaeus Alberding" userId="89cdd4c9-d044-4ab4-9e6f-8f065e0119c4" providerId="ADAL" clId="{087A193C-0ED4-45B8-B1C6-1DD39B5DC88C}" dt="2021-09-21T12:25:33.790" v="25" actId="1076"/>
        <pc:sldMkLst>
          <pc:docMk/>
          <pc:sldMk cId="3525126509" sldId="578"/>
        </pc:sldMkLst>
        <pc:spChg chg="mod">
          <ac:chgData name="Matthaeus Alberding" userId="89cdd4c9-d044-4ab4-9e6f-8f065e0119c4" providerId="ADAL" clId="{087A193C-0ED4-45B8-B1C6-1DD39B5DC88C}" dt="2021-09-21T12:25:33.790" v="25" actId="1076"/>
          <ac:spMkLst>
            <pc:docMk/>
            <pc:sldMk cId="3525126509" sldId="578"/>
            <ac:spMk id="23" creationId="{311E5877-D1CB-4D13-AE8E-57AB22F0CA89}"/>
          </ac:spMkLst>
        </pc:spChg>
      </pc:sldChg>
      <pc:sldChg chg="addSp delSp modSp">
        <pc:chgData name="Matthaeus Alberding" userId="89cdd4c9-d044-4ab4-9e6f-8f065e0119c4" providerId="ADAL" clId="{087A193C-0ED4-45B8-B1C6-1DD39B5DC88C}" dt="2021-09-21T12:28:38.138" v="321" actId="1076"/>
        <pc:sldMkLst>
          <pc:docMk/>
          <pc:sldMk cId="4021824393" sldId="579"/>
        </pc:sldMkLst>
        <pc:spChg chg="del">
          <ac:chgData name="Matthaeus Alberding" userId="89cdd4c9-d044-4ab4-9e6f-8f065e0119c4" providerId="ADAL" clId="{087A193C-0ED4-45B8-B1C6-1DD39B5DC88C}" dt="2021-09-21T12:27:21.809" v="274" actId="478"/>
          <ac:spMkLst>
            <pc:docMk/>
            <pc:sldMk cId="4021824393" sldId="579"/>
            <ac:spMk id="20" creationId="{933DD034-FF74-4C52-95FF-26923B2250BD}"/>
          </ac:spMkLst>
        </pc:spChg>
        <pc:spChg chg="mod">
          <ac:chgData name="Matthaeus Alberding" userId="89cdd4c9-d044-4ab4-9e6f-8f065e0119c4" providerId="ADAL" clId="{087A193C-0ED4-45B8-B1C6-1DD39B5DC88C}" dt="2021-09-21T12:25:42.719" v="54" actId="20577"/>
          <ac:spMkLst>
            <pc:docMk/>
            <pc:sldMk cId="4021824393" sldId="579"/>
            <ac:spMk id="25" creationId="{A38C59B9-74FC-41DC-9A30-4FA358F1BD9A}"/>
          </ac:spMkLst>
        </pc:spChg>
        <pc:spChg chg="mod">
          <ac:chgData name="Matthaeus Alberding" userId="89cdd4c9-d044-4ab4-9e6f-8f065e0119c4" providerId="ADAL" clId="{087A193C-0ED4-45B8-B1C6-1DD39B5DC88C}" dt="2021-09-21T12:25:36.674" v="26" actId="20577"/>
          <ac:spMkLst>
            <pc:docMk/>
            <pc:sldMk cId="4021824393" sldId="579"/>
            <ac:spMk id="27" creationId="{E3D6178B-BD3D-4083-B76D-A02E26F32E8F}"/>
          </ac:spMkLst>
        </pc:spChg>
        <pc:spChg chg="mod">
          <ac:chgData name="Matthaeus Alberding" userId="89cdd4c9-d044-4ab4-9e6f-8f065e0119c4" providerId="ADAL" clId="{087A193C-0ED4-45B8-B1C6-1DD39B5DC88C}" dt="2021-09-21T12:26:21.349" v="137" actId="20577"/>
          <ac:spMkLst>
            <pc:docMk/>
            <pc:sldMk cId="4021824393" sldId="579"/>
            <ac:spMk id="30" creationId="{22ED64A4-0B2C-4FA1-9BB6-3BE00B52A145}"/>
          </ac:spMkLst>
        </pc:spChg>
        <pc:spChg chg="mod">
          <ac:chgData name="Matthaeus Alberding" userId="89cdd4c9-d044-4ab4-9e6f-8f065e0119c4" providerId="ADAL" clId="{087A193C-0ED4-45B8-B1C6-1DD39B5DC88C}" dt="2021-09-21T12:28:01.803" v="306" actId="108"/>
          <ac:spMkLst>
            <pc:docMk/>
            <pc:sldMk cId="4021824393" sldId="579"/>
            <ac:spMk id="31" creationId="{F247FFE5-D37F-44C0-9297-B9E322D9DC85}"/>
          </ac:spMkLst>
        </pc:spChg>
        <pc:spChg chg="mod">
          <ac:chgData name="Matthaeus Alberding" userId="89cdd4c9-d044-4ab4-9e6f-8f065e0119c4" providerId="ADAL" clId="{087A193C-0ED4-45B8-B1C6-1DD39B5DC88C}" dt="2021-09-21T12:27:19.007" v="273" actId="20577"/>
          <ac:spMkLst>
            <pc:docMk/>
            <pc:sldMk cId="4021824393" sldId="579"/>
            <ac:spMk id="34" creationId="{83709629-B142-4352-8F79-60731AB84921}"/>
          </ac:spMkLst>
        </pc:spChg>
        <pc:spChg chg="mod">
          <ac:chgData name="Matthaeus Alberding" userId="89cdd4c9-d044-4ab4-9e6f-8f065e0119c4" providerId="ADAL" clId="{087A193C-0ED4-45B8-B1C6-1DD39B5DC88C}" dt="2021-09-21T12:28:10.184" v="307" actId="108"/>
          <ac:spMkLst>
            <pc:docMk/>
            <pc:sldMk cId="4021824393" sldId="579"/>
            <ac:spMk id="35" creationId="{7673180D-F073-4197-9F6F-E43D67E18909}"/>
          </ac:spMkLst>
        </pc:spChg>
        <pc:spChg chg="mod">
          <ac:chgData name="Matthaeus Alberding" userId="89cdd4c9-d044-4ab4-9e6f-8f065e0119c4" providerId="ADAL" clId="{087A193C-0ED4-45B8-B1C6-1DD39B5DC88C}" dt="2021-09-21T12:28:20.480" v="310"/>
          <ac:spMkLst>
            <pc:docMk/>
            <pc:sldMk cId="4021824393" sldId="579"/>
            <ac:spMk id="36" creationId="{9B7A84FD-DB0F-4F3D-B661-41107C5D3AC4}"/>
          </ac:spMkLst>
        </pc:spChg>
        <pc:spChg chg="mod">
          <ac:chgData name="Matthaeus Alberding" userId="89cdd4c9-d044-4ab4-9e6f-8f065e0119c4" providerId="ADAL" clId="{087A193C-0ED4-45B8-B1C6-1DD39B5DC88C}" dt="2021-09-21T12:28:27.385" v="317"/>
          <ac:spMkLst>
            <pc:docMk/>
            <pc:sldMk cId="4021824393" sldId="579"/>
            <ac:spMk id="37" creationId="{85528905-7742-42EE-8C23-4C0E479B5743}"/>
          </ac:spMkLst>
        </pc:spChg>
        <pc:spChg chg="del">
          <ac:chgData name="Matthaeus Alberding" userId="89cdd4c9-d044-4ab4-9e6f-8f065e0119c4" providerId="ADAL" clId="{087A193C-0ED4-45B8-B1C6-1DD39B5DC88C}" dt="2021-09-21T12:27:21.809" v="274" actId="478"/>
          <ac:spMkLst>
            <pc:docMk/>
            <pc:sldMk cId="4021824393" sldId="579"/>
            <ac:spMk id="49" creationId="{0193F5E1-0499-45BC-AB24-C098CE0EB8FB}"/>
          </ac:spMkLst>
        </pc:spChg>
        <pc:grpChg chg="del">
          <ac:chgData name="Matthaeus Alberding" userId="89cdd4c9-d044-4ab4-9e6f-8f065e0119c4" providerId="ADAL" clId="{087A193C-0ED4-45B8-B1C6-1DD39B5DC88C}" dt="2021-09-21T12:27:21.809" v="274" actId="478"/>
          <ac:grpSpMkLst>
            <pc:docMk/>
            <pc:sldMk cId="4021824393" sldId="579"/>
            <ac:grpSpMk id="21" creationId="{B362A38D-989C-44C6-817D-FD3B7596D629}"/>
          </ac:grpSpMkLst>
        </pc:grpChg>
        <pc:grpChg chg="add mod">
          <ac:chgData name="Matthaeus Alberding" userId="89cdd4c9-d044-4ab4-9e6f-8f065e0119c4" providerId="ADAL" clId="{087A193C-0ED4-45B8-B1C6-1DD39B5DC88C}" dt="2021-09-21T12:28:38.138" v="321" actId="1076"/>
          <ac:grpSpMkLst>
            <pc:docMk/>
            <pc:sldMk cId="4021824393" sldId="579"/>
            <ac:grpSpMk id="24" creationId="{2F0DD76D-478D-4AEB-881C-64D91AC8CB6C}"/>
          </ac:grpSpMkLst>
        </pc:grpChg>
        <pc:grpChg chg="del mod">
          <ac:chgData name="Matthaeus Alberding" userId="89cdd4c9-d044-4ab4-9e6f-8f065e0119c4" providerId="ADAL" clId="{087A193C-0ED4-45B8-B1C6-1DD39B5DC88C}" dt="2021-09-21T12:28:29.136" v="318" actId="478"/>
          <ac:grpSpMkLst>
            <pc:docMk/>
            <pc:sldMk cId="4021824393" sldId="579"/>
            <ac:grpSpMk id="33" creationId="{78ECB3AF-84D4-4FFD-BCAF-BCFC4FDB6500}"/>
          </ac:grpSpMkLst>
        </pc:grpChg>
        <pc:grpChg chg="del">
          <ac:chgData name="Matthaeus Alberding" userId="89cdd4c9-d044-4ab4-9e6f-8f065e0119c4" providerId="ADAL" clId="{087A193C-0ED4-45B8-B1C6-1DD39B5DC88C}" dt="2021-09-21T12:27:21.809" v="274" actId="478"/>
          <ac:grpSpMkLst>
            <pc:docMk/>
            <pc:sldMk cId="4021824393" sldId="579"/>
            <ac:grpSpMk id="50" creationId="{A715E58F-4A20-41E4-8ADC-425B964A5E17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06 </a:t>
            </a:r>
            <a:r>
              <a:rPr lang="de-CH" dirty="0" err="1"/>
              <a:t>Present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results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11E5877-D1CB-4D13-AE8E-57AB22F0CA89}"/>
              </a:ext>
            </a:extLst>
          </p:cNvPr>
          <p:cNvSpPr/>
          <p:nvPr/>
        </p:nvSpPr>
        <p:spPr>
          <a:xfrm>
            <a:off x="7497990" y="4837271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A38C59B9-74FC-41DC-9A30-4FA358F1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>
            <a:normAutofit/>
          </a:bodyPr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present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results</a:t>
            </a:r>
            <a:endParaRPr lang="de-CH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D6EF98F3-1F1C-4016-BBDD-93CAA05D30D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6449" y="334039"/>
            <a:ext cx="11053764" cy="286673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27" name="Oval 226">
            <a:extLst>
              <a:ext uri="{FF2B5EF4-FFF2-40B4-BE49-F238E27FC236}">
                <a16:creationId xmlns:a16="http://schemas.microsoft.com/office/drawing/2014/main" id="{E3D6178B-BD3D-4083-B76D-A02E26F32E8F}"/>
              </a:ext>
            </a:extLst>
          </p:cNvPr>
          <p:cNvSpPr/>
          <p:nvPr/>
        </p:nvSpPr>
        <p:spPr>
          <a:xfrm>
            <a:off x="379454" y="875987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42779"/>
            <a:r>
              <a:rPr lang="en-US" sz="16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8" name="Rectangle: Rounded Corners 57">
            <a:extLst>
              <a:ext uri="{FF2B5EF4-FFF2-40B4-BE49-F238E27FC236}">
                <a16:creationId xmlns:a16="http://schemas.microsoft.com/office/drawing/2014/main" id="{14DE33EA-05B8-4C74-A8AA-120589A7B69D}"/>
              </a:ext>
            </a:extLst>
          </p:cNvPr>
          <p:cNvSpPr/>
          <p:nvPr/>
        </p:nvSpPr>
        <p:spPr>
          <a:xfrm>
            <a:off x="778627" y="1929239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01</a:t>
            </a:r>
          </a:p>
        </p:txBody>
      </p:sp>
      <p:grpSp>
        <p:nvGrpSpPr>
          <p:cNvPr id="29" name="Grupo 275">
            <a:extLst>
              <a:ext uri="{FF2B5EF4-FFF2-40B4-BE49-F238E27FC236}">
                <a16:creationId xmlns:a16="http://schemas.microsoft.com/office/drawing/2014/main" id="{17DBCF1B-F39D-4F51-83D9-50B081264251}"/>
              </a:ext>
            </a:extLst>
          </p:cNvPr>
          <p:cNvGrpSpPr/>
          <p:nvPr/>
        </p:nvGrpSpPr>
        <p:grpSpPr>
          <a:xfrm>
            <a:off x="1375600" y="1995470"/>
            <a:ext cx="10456790" cy="899247"/>
            <a:chOff x="4247967" y="10486870"/>
            <a:chExt cx="4254270" cy="2085199"/>
          </a:xfrm>
        </p:grpSpPr>
        <p:sp>
          <p:nvSpPr>
            <p:cNvPr id="30" name="CuadroTexto 395">
              <a:extLst>
                <a:ext uri="{FF2B5EF4-FFF2-40B4-BE49-F238E27FC236}">
                  <a16:creationId xmlns:a16="http://schemas.microsoft.com/office/drawing/2014/main" id="{22ED64A4-0B2C-4FA1-9BB6-3BE00B52A145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+mj-lt"/>
                  <a:ea typeface="Lato" charset="0"/>
                  <a:cs typeface="Lato" charset="0"/>
                </a:rPr>
                <a:t>Hand in the presentation slides 2 weeks before the presentation</a:t>
              </a:r>
            </a:p>
          </p:txBody>
        </p:sp>
        <p:sp>
          <p:nvSpPr>
            <p:cNvPr id="31" name="Rectangle 40">
              <a:extLst>
                <a:ext uri="{FF2B5EF4-FFF2-40B4-BE49-F238E27FC236}">
                  <a16:creationId xmlns:a16="http://schemas.microsoft.com/office/drawing/2014/main" id="{F247FFE5-D37F-44C0-9297-B9E322D9DC85}"/>
                </a:ext>
              </a:extLst>
            </p:cNvPr>
            <p:cNvSpPr/>
            <p:nvPr/>
          </p:nvSpPr>
          <p:spPr>
            <a:xfrm>
              <a:off x="4263627" y="11180392"/>
              <a:ext cx="4221143" cy="13916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Submit your slides via Moodle by </a:t>
              </a:r>
              <a:r>
                <a:rPr lang="en-US" sz="1400" b="1" noProof="1">
                  <a:solidFill>
                    <a:srgbClr val="191919"/>
                  </a:solidFill>
                  <a:highlight>
                    <a:srgbClr val="FFFF00"/>
                  </a:highlight>
                </a:rPr>
                <a:t>[insert deadline]</a:t>
              </a: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You do not need to submit a report, only the slides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32" name="Rectangle: Rounded Corners 57">
            <a:extLst>
              <a:ext uri="{FF2B5EF4-FFF2-40B4-BE49-F238E27FC236}">
                <a16:creationId xmlns:a16="http://schemas.microsoft.com/office/drawing/2014/main" id="{6EC4A1DC-DDCD-45C6-BC1A-BAFF24F20C38}"/>
              </a:ext>
            </a:extLst>
          </p:cNvPr>
          <p:cNvSpPr/>
          <p:nvPr/>
        </p:nvSpPr>
        <p:spPr>
          <a:xfrm>
            <a:off x="778627" y="2981274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02</a:t>
            </a:r>
          </a:p>
        </p:txBody>
      </p:sp>
      <p:grpSp>
        <p:nvGrpSpPr>
          <p:cNvPr id="24" name="Grupo 275">
            <a:extLst>
              <a:ext uri="{FF2B5EF4-FFF2-40B4-BE49-F238E27FC236}">
                <a16:creationId xmlns:a16="http://schemas.microsoft.com/office/drawing/2014/main" id="{2F0DD76D-478D-4AEB-881C-64D91AC8CB6C}"/>
              </a:ext>
            </a:extLst>
          </p:cNvPr>
          <p:cNvGrpSpPr/>
          <p:nvPr/>
        </p:nvGrpSpPr>
        <p:grpSpPr>
          <a:xfrm>
            <a:off x="1371159" y="3064037"/>
            <a:ext cx="10456790" cy="899247"/>
            <a:chOff x="4247967" y="10486870"/>
            <a:chExt cx="4254270" cy="2085199"/>
          </a:xfrm>
        </p:grpSpPr>
        <p:sp>
          <p:nvSpPr>
            <p:cNvPr id="36" name="CuadroTexto 395">
              <a:extLst>
                <a:ext uri="{FF2B5EF4-FFF2-40B4-BE49-F238E27FC236}">
                  <a16:creationId xmlns:a16="http://schemas.microsoft.com/office/drawing/2014/main" id="{9B7A84FD-DB0F-4F3D-B661-41107C5D3AC4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 err="1">
                  <a:solidFill>
                    <a:srgbClr val="191919"/>
                  </a:solidFill>
                </a:rPr>
                <a:t>Present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your</a:t>
              </a:r>
              <a:r>
                <a:rPr lang="de-CH" sz="1600" b="1" dirty="0">
                  <a:solidFill>
                    <a:srgbClr val="191919"/>
                  </a:solidFill>
                </a:rPr>
                <a:t> </a:t>
              </a:r>
              <a:r>
                <a:rPr lang="de-CH" sz="1600" b="1" dirty="0" err="1">
                  <a:solidFill>
                    <a:srgbClr val="191919"/>
                  </a:solidFill>
                </a:rPr>
                <a:t>results</a:t>
              </a:r>
              <a:endParaRPr lang="de-CH" sz="1600" b="1" dirty="0">
                <a:solidFill>
                  <a:srgbClr val="191919"/>
                </a:solidFill>
              </a:endParaRPr>
            </a:p>
          </p:txBody>
        </p:sp>
        <p:sp>
          <p:nvSpPr>
            <p:cNvPr id="37" name="Rectangle 40">
              <a:extLst>
                <a:ext uri="{FF2B5EF4-FFF2-40B4-BE49-F238E27FC236}">
                  <a16:creationId xmlns:a16="http://schemas.microsoft.com/office/drawing/2014/main" id="{85528905-7742-42EE-8C23-4C0E479B5743}"/>
                </a:ext>
              </a:extLst>
            </p:cNvPr>
            <p:cNvSpPr/>
            <p:nvPr/>
          </p:nvSpPr>
          <p:spPr>
            <a:xfrm>
              <a:off x="4263627" y="11180392"/>
              <a:ext cx="4221143" cy="13916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Each group will present their results in a 20min presentation plus 10min discussion</a:t>
              </a: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Each team member is expected to present a part of that 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B30975-3ED5-490A-9604-7399C26214C2}">
  <ds:schemaRefs>
    <ds:schemaRef ds:uri="4a610bb5-f590-442c-ac06-be59b46bdc3c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0161b0c3-dc6c-49ea-afec-7bcc325f1ddf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A9C135-BC56-4391-8E89-BB8788AF4302}"/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269</Words>
  <Application>Microsoft Office PowerPoint</Application>
  <PresentationFormat>Benutzerdefiniert</PresentationFormat>
  <Paragraphs>43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Lato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present your results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