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25"/>
  </p:notesMasterIdLst>
  <p:handoutMasterIdLst>
    <p:handoutMasterId r:id="rId26"/>
  </p:handoutMasterIdLst>
  <p:sldIdLst>
    <p:sldId id="308" r:id="rId5"/>
    <p:sldId id="661" r:id="rId6"/>
    <p:sldId id="544" r:id="rId7"/>
    <p:sldId id="558" r:id="rId8"/>
    <p:sldId id="559" r:id="rId9"/>
    <p:sldId id="557" r:id="rId10"/>
    <p:sldId id="560" r:id="rId11"/>
    <p:sldId id="561" r:id="rId12"/>
    <p:sldId id="566" r:id="rId13"/>
    <p:sldId id="563" r:id="rId14"/>
    <p:sldId id="565" r:id="rId15"/>
    <p:sldId id="662" r:id="rId16"/>
    <p:sldId id="647" r:id="rId17"/>
    <p:sldId id="651" r:id="rId18"/>
    <p:sldId id="652" r:id="rId19"/>
    <p:sldId id="653" r:id="rId20"/>
    <p:sldId id="654" r:id="rId21"/>
    <p:sldId id="660" r:id="rId22"/>
    <p:sldId id="642" r:id="rId23"/>
    <p:sldId id="658" r:id="rId24"/>
  </p:sldIdLst>
  <p:sldSz cx="12198350" cy="6858000"/>
  <p:notesSz cx="6858000" cy="9144000"/>
  <p:custDataLst>
    <p:tags r:id="rId27"/>
  </p:custDataLst>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7C243-FEA1-44E3-828F-6DC3FF3AF271}" v="1796" dt="2022-08-01T05:04:20.938"/>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459" autoAdjust="0"/>
  </p:normalViewPr>
  <p:slideViewPr>
    <p:cSldViewPr snapToGrid="0" snapToObjects="1">
      <p:cViewPr varScale="1">
        <p:scale>
          <a:sx n="114" d="100"/>
          <a:sy n="114" d="100"/>
        </p:scale>
        <p:origin x="414"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äus Alberding" userId="89cdd4c9-d044-4ab4-9e6f-8f065e0119c4" providerId="ADAL" clId="{4737C243-FEA1-44E3-828F-6DC3FF3AF271}"/>
    <pc:docChg chg="undo custSel delSld modSld">
      <pc:chgData name="Matthäus Alberding" userId="89cdd4c9-d044-4ab4-9e6f-8f065e0119c4" providerId="ADAL" clId="{4737C243-FEA1-44E3-828F-6DC3FF3AF271}" dt="2022-07-30T08:20:37.534" v="521" actId="6549"/>
      <pc:docMkLst>
        <pc:docMk/>
      </pc:docMkLst>
      <pc:sldChg chg="addSp modSp mod">
        <pc:chgData name="Matthäus Alberding" userId="89cdd4c9-d044-4ab4-9e6f-8f065e0119c4" providerId="ADAL" clId="{4737C243-FEA1-44E3-828F-6DC3FF3AF271}" dt="2022-07-22T17:09:31.807" v="183"/>
        <pc:sldMkLst>
          <pc:docMk/>
          <pc:sldMk cId="434577917" sldId="308"/>
        </pc:sldMkLst>
        <pc:spChg chg="mod">
          <ac:chgData name="Matthäus Alberding" userId="89cdd4c9-d044-4ab4-9e6f-8f065e0119c4" providerId="ADAL" clId="{4737C243-FEA1-44E3-828F-6DC3FF3AF271}" dt="2022-07-22T17:09:31.807" v="183"/>
          <ac:spMkLst>
            <pc:docMk/>
            <pc:sldMk cId="434577917" sldId="308"/>
            <ac:spMk id="4" creationId="{457383F6-E550-49CD-8752-8C3DA9AE158E}"/>
          </ac:spMkLst>
        </pc:spChg>
        <pc:picChg chg="add mod">
          <ac:chgData name="Matthäus Alberding" userId="89cdd4c9-d044-4ab4-9e6f-8f065e0119c4" providerId="ADAL" clId="{4737C243-FEA1-44E3-828F-6DC3FF3AF271}" dt="2022-07-21T08:41:03.441" v="5" actId="1036"/>
          <ac:picMkLst>
            <pc:docMk/>
            <pc:sldMk cId="434577917" sldId="308"/>
            <ac:picMk id="7" creationId="{70B599F9-6B51-499D-B818-D452D66576B3}"/>
          </ac:picMkLst>
        </pc:picChg>
      </pc:sldChg>
      <pc:sldChg chg="modSp mod">
        <pc:chgData name="Matthäus Alberding" userId="89cdd4c9-d044-4ab4-9e6f-8f065e0119c4" providerId="ADAL" clId="{4737C243-FEA1-44E3-828F-6DC3FF3AF271}" dt="2022-07-21T08:53:56.645" v="53" actId="20577"/>
        <pc:sldMkLst>
          <pc:docMk/>
          <pc:sldMk cId="2677100621" sldId="544"/>
        </pc:sldMkLst>
        <pc:spChg chg="mod">
          <ac:chgData name="Matthäus Alberding" userId="89cdd4c9-d044-4ab4-9e6f-8f065e0119c4" providerId="ADAL" clId="{4737C243-FEA1-44E3-828F-6DC3FF3AF271}" dt="2022-07-21T08:53:56.645" v="53" actId="20577"/>
          <ac:spMkLst>
            <pc:docMk/>
            <pc:sldMk cId="2677100621" sldId="544"/>
            <ac:spMk id="4" creationId="{7A9007FF-AB24-4D92-B56B-2C7EAACD051B}"/>
          </ac:spMkLst>
        </pc:spChg>
      </pc:sldChg>
      <pc:sldChg chg="modSp">
        <pc:chgData name="Matthäus Alberding" userId="89cdd4c9-d044-4ab4-9e6f-8f065e0119c4" providerId="ADAL" clId="{4737C243-FEA1-44E3-828F-6DC3FF3AF271}" dt="2022-07-21T08:54:11.961" v="54"/>
        <pc:sldMkLst>
          <pc:docMk/>
          <pc:sldMk cId="2688122781" sldId="557"/>
        </pc:sldMkLst>
        <pc:spChg chg="mod">
          <ac:chgData name="Matthäus Alberding" userId="89cdd4c9-d044-4ab4-9e6f-8f065e0119c4" providerId="ADAL" clId="{4737C243-FEA1-44E3-828F-6DC3FF3AF271}" dt="2022-07-21T08:54:11.961" v="54"/>
          <ac:spMkLst>
            <pc:docMk/>
            <pc:sldMk cId="2688122781" sldId="557"/>
            <ac:spMk id="4" creationId="{A4C1C017-3B97-40A0-9305-94B7ED54B39D}"/>
          </ac:spMkLst>
        </pc:spChg>
      </pc:sldChg>
      <pc:sldChg chg="addSp delSp modSp mod">
        <pc:chgData name="Matthäus Alberding" userId="89cdd4c9-d044-4ab4-9e6f-8f065e0119c4" providerId="ADAL" clId="{4737C243-FEA1-44E3-828F-6DC3FF3AF271}" dt="2022-07-21T08:54:11.961" v="54"/>
        <pc:sldMkLst>
          <pc:docMk/>
          <pc:sldMk cId="4044059231" sldId="558"/>
        </pc:sldMkLst>
        <pc:spChg chg="mod">
          <ac:chgData name="Matthäus Alberding" userId="89cdd4c9-d044-4ab4-9e6f-8f065e0119c4" providerId="ADAL" clId="{4737C243-FEA1-44E3-828F-6DC3FF3AF271}" dt="2022-07-21T08:53:50.197" v="8" actId="948"/>
          <ac:spMkLst>
            <pc:docMk/>
            <pc:sldMk cId="4044059231" sldId="558"/>
            <ac:spMk id="2" creationId="{71DA7AB7-CB7A-421F-8F93-5FB4475494D7}"/>
          </ac:spMkLst>
        </pc:spChg>
        <pc:spChg chg="add del mod modVis">
          <ac:chgData name="Matthäus Alberding" userId="89cdd4c9-d044-4ab4-9e6f-8f065e0119c4" providerId="ADAL" clId="{4737C243-FEA1-44E3-828F-6DC3FF3AF271}" dt="2022-07-21T08:53:50.216" v="47"/>
          <ac:spMkLst>
            <pc:docMk/>
            <pc:sldMk cId="4044059231" sldId="558"/>
            <ac:spMk id="3" creationId="{A676E6BC-4FF8-4842-91A7-2341E07FC24C}"/>
          </ac:spMkLst>
        </pc:spChg>
        <pc:spChg chg="mod">
          <ac:chgData name="Matthäus Alberding" userId="89cdd4c9-d044-4ab4-9e6f-8f065e0119c4" providerId="ADAL" clId="{4737C243-FEA1-44E3-828F-6DC3FF3AF271}" dt="2022-07-21T08:54:11.961" v="54"/>
          <ac:spMkLst>
            <pc:docMk/>
            <pc:sldMk cId="4044059231" sldId="558"/>
            <ac:spMk id="4" creationId="{3ACC5889-B3B9-47CF-96E0-7AA605AA0014}"/>
          </ac:spMkLst>
        </pc:spChg>
        <pc:spChg chg="mod">
          <ac:chgData name="Matthäus Alberding" userId="89cdd4c9-d044-4ab4-9e6f-8f065e0119c4" providerId="ADAL" clId="{4737C243-FEA1-44E3-828F-6DC3FF3AF271}" dt="2022-07-21T08:53:51.696" v="51" actId="20577"/>
          <ac:spMkLst>
            <pc:docMk/>
            <pc:sldMk cId="4044059231" sldId="558"/>
            <ac:spMk id="15" creationId="{76BC58B4-8296-4FBF-85D7-E0956C2A24C5}"/>
          </ac:spMkLst>
        </pc:spChg>
        <pc:graphicFrameChg chg="mod">
          <ac:chgData name="Matthäus Alberding" userId="89cdd4c9-d044-4ab4-9e6f-8f065e0119c4" providerId="ADAL" clId="{4737C243-FEA1-44E3-828F-6DC3FF3AF271}" dt="2022-07-21T08:53:50.217" v="49"/>
          <ac:graphicFrameMkLst>
            <pc:docMk/>
            <pc:sldMk cId="4044059231" sldId="558"/>
            <ac:graphicFrameMk id="5" creationId="{8CE2C6DB-437C-42E1-90D9-976C22B1B26E}"/>
          </ac:graphicFrameMkLst>
        </pc:graphicFrameChg>
      </pc:sldChg>
      <pc:sldChg chg="modSp">
        <pc:chgData name="Matthäus Alberding" userId="89cdd4c9-d044-4ab4-9e6f-8f065e0119c4" providerId="ADAL" clId="{4737C243-FEA1-44E3-828F-6DC3FF3AF271}" dt="2022-07-21T08:54:11.961" v="54"/>
        <pc:sldMkLst>
          <pc:docMk/>
          <pc:sldMk cId="4073565736" sldId="559"/>
        </pc:sldMkLst>
        <pc:spChg chg="mod">
          <ac:chgData name="Matthäus Alberding" userId="89cdd4c9-d044-4ab4-9e6f-8f065e0119c4" providerId="ADAL" clId="{4737C243-FEA1-44E3-828F-6DC3FF3AF271}" dt="2022-07-21T08:54:11.961" v="54"/>
          <ac:spMkLst>
            <pc:docMk/>
            <pc:sldMk cId="4073565736" sldId="559"/>
            <ac:spMk id="4" creationId="{4B16BC65-E1D9-475B-916C-56B7793218F4}"/>
          </ac:spMkLst>
        </pc:spChg>
      </pc:sldChg>
      <pc:sldChg chg="modSp">
        <pc:chgData name="Matthäus Alberding" userId="89cdd4c9-d044-4ab4-9e6f-8f065e0119c4" providerId="ADAL" clId="{4737C243-FEA1-44E3-828F-6DC3FF3AF271}" dt="2022-07-21T08:54:11.961" v="54"/>
        <pc:sldMkLst>
          <pc:docMk/>
          <pc:sldMk cId="3047109270" sldId="560"/>
        </pc:sldMkLst>
        <pc:spChg chg="mod">
          <ac:chgData name="Matthäus Alberding" userId="89cdd4c9-d044-4ab4-9e6f-8f065e0119c4" providerId="ADAL" clId="{4737C243-FEA1-44E3-828F-6DC3FF3AF271}" dt="2022-07-21T08:54:11.961" v="54"/>
          <ac:spMkLst>
            <pc:docMk/>
            <pc:sldMk cId="3047109270" sldId="560"/>
            <ac:spMk id="4" creationId="{5AA5ADEE-7705-4F5E-8BD9-B8AC27E5F6ED}"/>
          </ac:spMkLst>
        </pc:spChg>
      </pc:sldChg>
      <pc:sldChg chg="modSp">
        <pc:chgData name="Matthäus Alberding" userId="89cdd4c9-d044-4ab4-9e6f-8f065e0119c4" providerId="ADAL" clId="{4737C243-FEA1-44E3-828F-6DC3FF3AF271}" dt="2022-07-21T08:54:11.961" v="54"/>
        <pc:sldMkLst>
          <pc:docMk/>
          <pc:sldMk cId="1620792960" sldId="561"/>
        </pc:sldMkLst>
        <pc:spChg chg="mod">
          <ac:chgData name="Matthäus Alberding" userId="89cdd4c9-d044-4ab4-9e6f-8f065e0119c4" providerId="ADAL" clId="{4737C243-FEA1-44E3-828F-6DC3FF3AF271}" dt="2022-07-21T08:54:11.961" v="54"/>
          <ac:spMkLst>
            <pc:docMk/>
            <pc:sldMk cId="1620792960" sldId="561"/>
            <ac:spMk id="4" creationId="{5AA5ADEE-7705-4F5E-8BD9-B8AC27E5F6ED}"/>
          </ac:spMkLst>
        </pc:spChg>
      </pc:sldChg>
      <pc:sldChg chg="modSp">
        <pc:chgData name="Matthäus Alberding" userId="89cdd4c9-d044-4ab4-9e6f-8f065e0119c4" providerId="ADAL" clId="{4737C243-FEA1-44E3-828F-6DC3FF3AF271}" dt="2022-07-21T08:54:11.961" v="54"/>
        <pc:sldMkLst>
          <pc:docMk/>
          <pc:sldMk cId="3554194584" sldId="563"/>
        </pc:sldMkLst>
        <pc:spChg chg="mod">
          <ac:chgData name="Matthäus Alberding" userId="89cdd4c9-d044-4ab4-9e6f-8f065e0119c4" providerId="ADAL" clId="{4737C243-FEA1-44E3-828F-6DC3FF3AF271}" dt="2022-07-21T08:54:11.961" v="54"/>
          <ac:spMkLst>
            <pc:docMk/>
            <pc:sldMk cId="3554194584" sldId="563"/>
            <ac:spMk id="4" creationId="{79F3D0ED-2A53-4611-9BA7-D7E51F323CBE}"/>
          </ac:spMkLst>
        </pc:spChg>
        <pc:spChg chg="mod">
          <ac:chgData name="Matthäus Alberding" userId="89cdd4c9-d044-4ab4-9e6f-8f065e0119c4" providerId="ADAL" clId="{4737C243-FEA1-44E3-828F-6DC3FF3AF271}" dt="2022-07-21T08:54:11.961" v="54"/>
          <ac:spMkLst>
            <pc:docMk/>
            <pc:sldMk cId="3554194584" sldId="563"/>
            <ac:spMk id="29" creationId="{48FC7402-88CD-4D81-A630-2DEDF26DB286}"/>
          </ac:spMkLst>
        </pc:spChg>
      </pc:sldChg>
      <pc:sldChg chg="modSp">
        <pc:chgData name="Matthäus Alberding" userId="89cdd4c9-d044-4ab4-9e6f-8f065e0119c4" providerId="ADAL" clId="{4737C243-FEA1-44E3-828F-6DC3FF3AF271}" dt="2022-07-21T08:54:11.961" v="54"/>
        <pc:sldMkLst>
          <pc:docMk/>
          <pc:sldMk cId="178057191" sldId="565"/>
        </pc:sldMkLst>
        <pc:spChg chg="mod">
          <ac:chgData name="Matthäus Alberding" userId="89cdd4c9-d044-4ab4-9e6f-8f065e0119c4" providerId="ADAL" clId="{4737C243-FEA1-44E3-828F-6DC3FF3AF271}" dt="2022-07-21T08:54:11.961" v="54"/>
          <ac:spMkLst>
            <pc:docMk/>
            <pc:sldMk cId="178057191" sldId="565"/>
            <ac:spMk id="2" creationId="{A45F0577-92AB-42F5-9C50-439DCF76F242}"/>
          </ac:spMkLst>
        </pc:spChg>
        <pc:spChg chg="mod">
          <ac:chgData name="Matthäus Alberding" userId="89cdd4c9-d044-4ab4-9e6f-8f065e0119c4" providerId="ADAL" clId="{4737C243-FEA1-44E3-828F-6DC3FF3AF271}" dt="2022-07-21T08:54:11.961" v="54"/>
          <ac:spMkLst>
            <pc:docMk/>
            <pc:sldMk cId="178057191" sldId="565"/>
            <ac:spMk id="4" creationId="{3A514D36-7518-4046-9DBB-36D34A9A8F03}"/>
          </ac:spMkLst>
        </pc:spChg>
      </pc:sldChg>
      <pc:sldChg chg="addSp modSp mod">
        <pc:chgData name="Matthäus Alberding" userId="89cdd4c9-d044-4ab4-9e6f-8f065e0119c4" providerId="ADAL" clId="{4737C243-FEA1-44E3-828F-6DC3FF3AF271}" dt="2022-07-30T08:20:37.534" v="521" actId="6549"/>
        <pc:sldMkLst>
          <pc:docMk/>
          <pc:sldMk cId="4008774106" sldId="566"/>
        </pc:sldMkLst>
        <pc:spChg chg="mod">
          <ac:chgData name="Matthäus Alberding" userId="89cdd4c9-d044-4ab4-9e6f-8f065e0119c4" providerId="ADAL" clId="{4737C243-FEA1-44E3-828F-6DC3FF3AF271}" dt="2022-07-21T08:54:11.961" v="54"/>
          <ac:spMkLst>
            <pc:docMk/>
            <pc:sldMk cId="4008774106" sldId="566"/>
            <ac:spMk id="4" creationId="{B3F2F4D8-367F-416E-BF7D-333952DA95C3}"/>
          </ac:spMkLst>
        </pc:spChg>
        <pc:spChg chg="add mod">
          <ac:chgData name="Matthäus Alberding" userId="89cdd4c9-d044-4ab4-9e6f-8f065e0119c4" providerId="ADAL" clId="{4737C243-FEA1-44E3-828F-6DC3FF3AF271}" dt="2022-07-30T08:20:37.534" v="521" actId="6549"/>
          <ac:spMkLst>
            <pc:docMk/>
            <pc:sldMk cId="4008774106" sldId="566"/>
            <ac:spMk id="14" creationId="{8E06EA2F-A909-4D1E-90F0-CA0A4E1FFB77}"/>
          </ac:spMkLst>
        </pc:spChg>
      </pc:sldChg>
      <pc:sldChg chg="addSp delSp modSp del mod">
        <pc:chgData name="Matthäus Alberding" userId="89cdd4c9-d044-4ab4-9e6f-8f065e0119c4" providerId="ADAL" clId="{4737C243-FEA1-44E3-828F-6DC3FF3AF271}" dt="2022-07-26T09:47:25.884" v="494" actId="47"/>
        <pc:sldMkLst>
          <pc:docMk/>
          <pc:sldMk cId="1972239033" sldId="577"/>
        </pc:sldMkLst>
        <pc:spChg chg="mod">
          <ac:chgData name="Matthäus Alberding" userId="89cdd4c9-d044-4ab4-9e6f-8f065e0119c4" providerId="ADAL" clId="{4737C243-FEA1-44E3-828F-6DC3FF3AF271}" dt="2022-07-26T09:46:13.058" v="349" actId="20577"/>
          <ac:spMkLst>
            <pc:docMk/>
            <pc:sldMk cId="1972239033" sldId="577"/>
            <ac:spMk id="2" creationId="{2628196B-3803-48E6-AD8F-894F35AFE8CD}"/>
          </ac:spMkLst>
        </pc:spChg>
        <pc:spChg chg="add del mod modVis">
          <ac:chgData name="Matthäus Alberding" userId="89cdd4c9-d044-4ab4-9e6f-8f065e0119c4" providerId="ADAL" clId="{4737C243-FEA1-44E3-828F-6DC3FF3AF271}" dt="2022-07-26T09:45:52.771" v="227"/>
          <ac:spMkLst>
            <pc:docMk/>
            <pc:sldMk cId="1972239033" sldId="577"/>
            <ac:spMk id="3" creationId="{8988A4A2-3452-4C73-BA60-330AE3A4B178}"/>
          </ac:spMkLst>
        </pc:spChg>
        <pc:spChg chg="mod">
          <ac:chgData name="Matthäus Alberding" userId="89cdd4c9-d044-4ab4-9e6f-8f065e0119c4" providerId="ADAL" clId="{4737C243-FEA1-44E3-828F-6DC3FF3AF271}" dt="2022-07-26T09:45:47.159" v="186" actId="1076"/>
          <ac:spMkLst>
            <pc:docMk/>
            <pc:sldMk cId="1972239033" sldId="577"/>
            <ac:spMk id="8" creationId="{9F07F496-A563-4DA7-B2CE-58689B81A35B}"/>
          </ac:spMkLst>
        </pc:spChg>
        <pc:spChg chg="add del mod modVis">
          <ac:chgData name="Matthäus Alberding" userId="89cdd4c9-d044-4ab4-9e6f-8f065e0119c4" providerId="ADAL" clId="{4737C243-FEA1-44E3-828F-6DC3FF3AF271}" dt="2022-07-26T09:45:54.685" v="295"/>
          <ac:spMkLst>
            <pc:docMk/>
            <pc:sldMk cId="1972239033" sldId="577"/>
            <ac:spMk id="9" creationId="{8DF1CA8A-1438-4845-A9E5-5FC0A18E1340}"/>
          </ac:spMkLst>
        </pc:spChg>
        <pc:spChg chg="add del mod modVis">
          <ac:chgData name="Matthäus Alberding" userId="89cdd4c9-d044-4ab4-9e6f-8f065e0119c4" providerId="ADAL" clId="{4737C243-FEA1-44E3-828F-6DC3FF3AF271}" dt="2022-07-26T09:45:56.919" v="339"/>
          <ac:spMkLst>
            <pc:docMk/>
            <pc:sldMk cId="1972239033" sldId="577"/>
            <ac:spMk id="10" creationId="{5278E121-8B02-43A6-8AF9-82AFD8A335C3}"/>
          </ac:spMkLst>
        </pc:spChg>
        <pc:graphicFrameChg chg="add mod ord modVis">
          <ac:chgData name="Matthäus Alberding" userId="89cdd4c9-d044-4ab4-9e6f-8f065e0119c4" providerId="ADAL" clId="{4737C243-FEA1-44E3-828F-6DC3FF3AF271}" dt="2022-07-26T09:46:13.068" v="351"/>
          <ac:graphicFrameMkLst>
            <pc:docMk/>
            <pc:sldMk cId="1972239033" sldId="577"/>
            <ac:graphicFrameMk id="5" creationId="{40F91132-E2C9-4C40-BBB0-FA5CAFDCD8E5}"/>
          </ac:graphicFrameMkLst>
        </pc:graphicFrameChg>
      </pc:sldChg>
      <pc:sldChg chg="modSp">
        <pc:chgData name="Matthäus Alberding" userId="89cdd4c9-d044-4ab4-9e6f-8f065e0119c4" providerId="ADAL" clId="{4737C243-FEA1-44E3-828F-6DC3FF3AF271}" dt="2022-07-21T08:54:11.961" v="54"/>
        <pc:sldMkLst>
          <pc:docMk/>
          <pc:sldMk cId="1973527742" sldId="642"/>
        </pc:sldMkLst>
        <pc:graphicFrameChg chg="mod">
          <ac:chgData name="Matthäus Alberding" userId="89cdd4c9-d044-4ab4-9e6f-8f065e0119c4" providerId="ADAL" clId="{4737C243-FEA1-44E3-828F-6DC3FF3AF271}" dt="2022-07-21T08:54:11.961" v="54"/>
          <ac:graphicFrameMkLst>
            <pc:docMk/>
            <pc:sldMk cId="1973527742" sldId="642"/>
            <ac:graphicFrameMk id="70" creationId="{F0483928-28D0-4834-B9E3-8D1A58B93866}"/>
          </ac:graphicFrameMkLst>
        </pc:graphicFrameChg>
      </pc:sldChg>
      <pc:sldChg chg="addSp delSp modSp mod">
        <pc:chgData name="Matthäus Alberding" userId="89cdd4c9-d044-4ab4-9e6f-8f065e0119c4" providerId="ADAL" clId="{4737C243-FEA1-44E3-828F-6DC3FF3AF271}" dt="2022-07-26T09:46:26.915" v="482"/>
        <pc:sldMkLst>
          <pc:docMk/>
          <pc:sldMk cId="1482361209" sldId="647"/>
        </pc:sldMkLst>
        <pc:spChg chg="mod">
          <ac:chgData name="Matthäus Alberding" userId="89cdd4c9-d044-4ab4-9e6f-8f065e0119c4" providerId="ADAL" clId="{4737C243-FEA1-44E3-828F-6DC3FF3AF271}" dt="2022-07-26T09:46:26.895" v="441" actId="948"/>
          <ac:spMkLst>
            <pc:docMk/>
            <pc:sldMk cId="1482361209" sldId="647"/>
            <ac:spMk id="2" creationId="{84AC5A13-E87C-4A56-8B56-21DA2369EA5F}"/>
          </ac:spMkLst>
        </pc:spChg>
        <pc:spChg chg="add del mod modVis">
          <ac:chgData name="Matthäus Alberding" userId="89cdd4c9-d044-4ab4-9e6f-8f065e0119c4" providerId="ADAL" clId="{4737C243-FEA1-44E3-828F-6DC3FF3AF271}" dt="2022-07-26T09:46:22.002" v="393"/>
          <ac:spMkLst>
            <pc:docMk/>
            <pc:sldMk cId="1482361209" sldId="647"/>
            <ac:spMk id="3" creationId="{B839035A-4FC5-46D7-97ED-B89D8B13DD1D}"/>
          </ac:spMkLst>
        </pc:spChg>
        <pc:spChg chg="add del mod modVis">
          <ac:chgData name="Matthäus Alberding" userId="89cdd4c9-d044-4ab4-9e6f-8f065e0119c4" providerId="ADAL" clId="{4737C243-FEA1-44E3-828F-6DC3FF3AF271}" dt="2022-07-26T09:46:24.766" v="437"/>
          <ac:spMkLst>
            <pc:docMk/>
            <pc:sldMk cId="1482361209" sldId="647"/>
            <ac:spMk id="9" creationId="{12AF2A49-07DA-4C75-9870-076654FA0D7B}"/>
          </ac:spMkLst>
        </pc:spChg>
        <pc:spChg chg="add del mod modVis">
          <ac:chgData name="Matthäus Alberding" userId="89cdd4c9-d044-4ab4-9e6f-8f065e0119c4" providerId="ADAL" clId="{4737C243-FEA1-44E3-828F-6DC3FF3AF271}" dt="2022-07-26T09:46:26.914" v="480"/>
          <ac:spMkLst>
            <pc:docMk/>
            <pc:sldMk cId="1482361209" sldId="647"/>
            <ac:spMk id="10" creationId="{E7FE685F-71D7-4F06-8F8E-A53734C5C8A7}"/>
          </ac:spMkLst>
        </pc:spChg>
        <pc:spChg chg="mod">
          <ac:chgData name="Matthäus Alberding" userId="89cdd4c9-d044-4ab4-9e6f-8f065e0119c4" providerId="ADAL" clId="{4737C243-FEA1-44E3-828F-6DC3FF3AF271}" dt="2022-07-21T08:54:11.961" v="54"/>
          <ac:spMkLst>
            <pc:docMk/>
            <pc:sldMk cId="1482361209" sldId="647"/>
            <ac:spMk id="39" creationId="{FBC0A63B-C8F8-4A40-9EF0-A60F38564175}"/>
          </ac:spMkLst>
        </pc:spChg>
        <pc:graphicFrameChg chg="mod">
          <ac:chgData name="Matthäus Alberding" userId="89cdd4c9-d044-4ab4-9e6f-8f065e0119c4" providerId="ADAL" clId="{4737C243-FEA1-44E3-828F-6DC3FF3AF271}" dt="2022-07-26T09:46:26.915" v="482"/>
          <ac:graphicFrameMkLst>
            <pc:docMk/>
            <pc:sldMk cId="1482361209" sldId="647"/>
            <ac:graphicFrameMk id="5" creationId="{2F40C690-66C4-4F15-88A6-0687DD5FD8D5}"/>
          </ac:graphicFrameMkLst>
        </pc:graphicFrameChg>
      </pc:sldChg>
      <pc:sldChg chg="modSp mod">
        <pc:chgData name="Matthäus Alberding" userId="89cdd4c9-d044-4ab4-9e6f-8f065e0119c4" providerId="ADAL" clId="{4737C243-FEA1-44E3-828F-6DC3FF3AF271}" dt="2022-07-26T09:46:59.152" v="493" actId="113"/>
        <pc:sldMkLst>
          <pc:docMk/>
          <pc:sldMk cId="2910025478" sldId="651"/>
        </pc:sldMkLst>
        <pc:spChg chg="mod">
          <ac:chgData name="Matthäus Alberding" userId="89cdd4c9-d044-4ab4-9e6f-8f065e0119c4" providerId="ADAL" clId="{4737C243-FEA1-44E3-828F-6DC3FF3AF271}" dt="2022-07-26T09:46:59.152" v="493" actId="113"/>
          <ac:spMkLst>
            <pc:docMk/>
            <pc:sldMk cId="2910025478" sldId="651"/>
            <ac:spMk id="35" creationId="{93AB45FA-C80F-4CCC-8DFC-EB3E75C42CB1}"/>
          </ac:spMkLst>
        </pc:spChg>
        <pc:spChg chg="mod">
          <ac:chgData name="Matthäus Alberding" userId="89cdd4c9-d044-4ab4-9e6f-8f065e0119c4" providerId="ADAL" clId="{4737C243-FEA1-44E3-828F-6DC3FF3AF271}" dt="2022-07-21T08:54:11.961" v="54"/>
          <ac:spMkLst>
            <pc:docMk/>
            <pc:sldMk cId="2910025478" sldId="651"/>
            <ac:spMk id="61" creationId="{5033DAD7-94DE-459C-B9B4-0D52668358E8}"/>
          </ac:spMkLst>
        </pc:spChg>
      </pc:sldChg>
      <pc:sldChg chg="modSp mod">
        <pc:chgData name="Matthäus Alberding" userId="89cdd4c9-d044-4ab4-9e6f-8f065e0119c4" providerId="ADAL" clId="{4737C243-FEA1-44E3-828F-6DC3FF3AF271}" dt="2022-07-29T10:22:28.084" v="514"/>
        <pc:sldMkLst>
          <pc:docMk/>
          <pc:sldMk cId="913529911" sldId="652"/>
        </pc:sldMkLst>
        <pc:spChg chg="mod">
          <ac:chgData name="Matthäus Alberding" userId="89cdd4c9-d044-4ab4-9e6f-8f065e0119c4" providerId="ADAL" clId="{4737C243-FEA1-44E3-828F-6DC3FF3AF271}" dt="2022-07-21T11:09:43.635" v="57" actId="20577"/>
          <ac:spMkLst>
            <pc:docMk/>
            <pc:sldMk cId="913529911" sldId="652"/>
            <ac:spMk id="54" creationId="{DC7AB3C7-5C07-47F8-88A9-4ED06DBCC28B}"/>
          </ac:spMkLst>
        </pc:spChg>
        <pc:spChg chg="mod">
          <ac:chgData name="Matthäus Alberding" userId="89cdd4c9-d044-4ab4-9e6f-8f065e0119c4" providerId="ADAL" clId="{4737C243-FEA1-44E3-828F-6DC3FF3AF271}" dt="2022-07-21T13:18:20.064" v="170" actId="20577"/>
          <ac:spMkLst>
            <pc:docMk/>
            <pc:sldMk cId="913529911" sldId="652"/>
            <ac:spMk id="58" creationId="{724C8556-190F-4520-904D-E195D6367864}"/>
          </ac:spMkLst>
        </pc:spChg>
        <pc:spChg chg="mod">
          <ac:chgData name="Matthäus Alberding" userId="89cdd4c9-d044-4ab4-9e6f-8f065e0119c4" providerId="ADAL" clId="{4737C243-FEA1-44E3-828F-6DC3FF3AF271}" dt="2022-07-21T13:15:17.255" v="141" actId="20577"/>
          <ac:spMkLst>
            <pc:docMk/>
            <pc:sldMk cId="913529911" sldId="652"/>
            <ac:spMk id="59" creationId="{2EDC7BE8-A2D3-474A-A822-9464D2F486F2}"/>
          </ac:spMkLst>
        </pc:spChg>
        <pc:spChg chg="mod">
          <ac:chgData name="Matthäus Alberding" userId="89cdd4c9-d044-4ab4-9e6f-8f065e0119c4" providerId="ADAL" clId="{4737C243-FEA1-44E3-828F-6DC3FF3AF271}" dt="2022-07-29T10:22:28.084" v="514"/>
          <ac:spMkLst>
            <pc:docMk/>
            <pc:sldMk cId="913529911" sldId="652"/>
            <ac:spMk id="63" creationId="{FEDD1550-E6C5-44C5-9380-518B89102C9D}"/>
          </ac:spMkLst>
        </pc:spChg>
        <pc:spChg chg="mod">
          <ac:chgData name="Matthäus Alberding" userId="89cdd4c9-d044-4ab4-9e6f-8f065e0119c4" providerId="ADAL" clId="{4737C243-FEA1-44E3-828F-6DC3FF3AF271}" dt="2022-07-21T08:54:11.961" v="54"/>
          <ac:spMkLst>
            <pc:docMk/>
            <pc:sldMk cId="913529911" sldId="652"/>
            <ac:spMk id="80" creationId="{B93522CD-9532-4E46-9E0C-16B4C667484F}"/>
          </ac:spMkLst>
        </pc:spChg>
        <pc:grpChg chg="mod">
          <ac:chgData name="Matthäus Alberding" userId="89cdd4c9-d044-4ab4-9e6f-8f065e0119c4" providerId="ADAL" clId="{4737C243-FEA1-44E3-828F-6DC3FF3AF271}" dt="2022-07-21T11:09:45.584" v="58" actId="14100"/>
          <ac:grpSpMkLst>
            <pc:docMk/>
            <pc:sldMk cId="913529911" sldId="652"/>
            <ac:grpSpMk id="52" creationId="{2F20B5B0-A135-4BD0-8AB3-1B14D5EB096C}"/>
          </ac:grpSpMkLst>
        </pc:grpChg>
        <pc:grpChg chg="mod">
          <ac:chgData name="Matthäus Alberding" userId="89cdd4c9-d044-4ab4-9e6f-8f065e0119c4" providerId="ADAL" clId="{4737C243-FEA1-44E3-828F-6DC3FF3AF271}" dt="2022-07-21T13:15:24.028" v="143" actId="1076"/>
          <ac:grpSpMkLst>
            <pc:docMk/>
            <pc:sldMk cId="913529911" sldId="652"/>
            <ac:grpSpMk id="57" creationId="{0641E332-ABA2-4767-BA16-245F86843583}"/>
          </ac:grpSpMkLst>
        </pc:grpChg>
        <pc:grpChg chg="mod">
          <ac:chgData name="Matthäus Alberding" userId="89cdd4c9-d044-4ab4-9e6f-8f065e0119c4" providerId="ADAL" clId="{4737C243-FEA1-44E3-828F-6DC3FF3AF271}" dt="2022-07-21T13:15:33.303" v="145" actId="1076"/>
          <ac:grpSpMkLst>
            <pc:docMk/>
            <pc:sldMk cId="913529911" sldId="652"/>
            <ac:grpSpMk id="61" creationId="{0AB90E32-E85E-43FA-9F3A-BE28C62EE895}"/>
          </ac:grpSpMkLst>
        </pc:grpChg>
      </pc:sldChg>
      <pc:sldChg chg="modSp mod">
        <pc:chgData name="Matthäus Alberding" userId="89cdd4c9-d044-4ab4-9e6f-8f065e0119c4" providerId="ADAL" clId="{4737C243-FEA1-44E3-828F-6DC3FF3AF271}" dt="2022-07-26T11:12:23.357" v="495" actId="20577"/>
        <pc:sldMkLst>
          <pc:docMk/>
          <pc:sldMk cId="3461925633" sldId="653"/>
        </pc:sldMkLst>
        <pc:spChg chg="mod">
          <ac:chgData name="Matthäus Alberding" userId="89cdd4c9-d044-4ab4-9e6f-8f065e0119c4" providerId="ADAL" clId="{4737C243-FEA1-44E3-828F-6DC3FF3AF271}" dt="2022-07-21T13:14:29.436" v="76" actId="20577"/>
          <ac:spMkLst>
            <pc:docMk/>
            <pc:sldMk cId="3461925633" sldId="653"/>
            <ac:spMk id="37" creationId="{DB783DCD-F036-44A0-8235-F0DA4DD6EF87}"/>
          </ac:spMkLst>
        </pc:spChg>
        <pc:spChg chg="mod">
          <ac:chgData name="Matthäus Alberding" userId="89cdd4c9-d044-4ab4-9e6f-8f065e0119c4" providerId="ADAL" clId="{4737C243-FEA1-44E3-828F-6DC3FF3AF271}" dt="2022-07-26T11:12:23.357" v="495" actId="20577"/>
          <ac:spMkLst>
            <pc:docMk/>
            <pc:sldMk cId="3461925633" sldId="653"/>
            <ac:spMk id="48" creationId="{02910C9D-ED84-4093-8BDC-7B012E5FFAC6}"/>
          </ac:spMkLst>
        </pc:spChg>
        <pc:spChg chg="mod">
          <ac:chgData name="Matthäus Alberding" userId="89cdd4c9-d044-4ab4-9e6f-8f065e0119c4" providerId="ADAL" clId="{4737C243-FEA1-44E3-828F-6DC3FF3AF271}" dt="2022-07-21T08:54:11.961" v="54"/>
          <ac:spMkLst>
            <pc:docMk/>
            <pc:sldMk cId="3461925633" sldId="653"/>
            <ac:spMk id="57" creationId="{DC97F6A5-8C52-4D08-9EAF-5DE93BCE401E}"/>
          </ac:spMkLst>
        </pc:spChg>
        <pc:grpChg chg="mod">
          <ac:chgData name="Matthäus Alberding" userId="89cdd4c9-d044-4ab4-9e6f-8f065e0119c4" providerId="ADAL" clId="{4737C243-FEA1-44E3-828F-6DC3FF3AF271}" dt="2022-07-21T13:14:38.127" v="77" actId="1076"/>
          <ac:grpSpMkLst>
            <pc:docMk/>
            <pc:sldMk cId="3461925633" sldId="653"/>
            <ac:grpSpMk id="38" creationId="{20CC2A96-2024-4085-8C9B-519DC00849A8}"/>
          </ac:grpSpMkLst>
        </pc:grpChg>
      </pc:sldChg>
      <pc:sldChg chg="modSp mod">
        <pc:chgData name="Matthäus Alberding" userId="89cdd4c9-d044-4ab4-9e6f-8f065e0119c4" providerId="ADAL" clId="{4737C243-FEA1-44E3-828F-6DC3FF3AF271}" dt="2022-07-26T15:05:11.899" v="498" actId="1076"/>
        <pc:sldMkLst>
          <pc:docMk/>
          <pc:sldMk cId="2519280010" sldId="654"/>
        </pc:sldMkLst>
        <pc:spChg chg="mod">
          <ac:chgData name="Matthäus Alberding" userId="89cdd4c9-d044-4ab4-9e6f-8f065e0119c4" providerId="ADAL" clId="{4737C243-FEA1-44E3-828F-6DC3FF3AF271}" dt="2022-07-26T15:04:57.527" v="496" actId="6549"/>
          <ac:spMkLst>
            <pc:docMk/>
            <pc:sldMk cId="2519280010" sldId="654"/>
            <ac:spMk id="35" creationId="{864E37D0-F2FE-422E-BDD2-AE78E2BF1A96}"/>
          </ac:spMkLst>
        </pc:spChg>
        <pc:spChg chg="mod">
          <ac:chgData name="Matthäus Alberding" userId="89cdd4c9-d044-4ab4-9e6f-8f065e0119c4" providerId="ADAL" clId="{4737C243-FEA1-44E3-828F-6DC3FF3AF271}" dt="2022-07-21T08:54:11.961" v="54"/>
          <ac:spMkLst>
            <pc:docMk/>
            <pc:sldMk cId="2519280010" sldId="654"/>
            <ac:spMk id="61" creationId="{76C40D01-8823-4FCD-8FB2-831778EA66C3}"/>
          </ac:spMkLst>
        </pc:spChg>
        <pc:grpChg chg="mod">
          <ac:chgData name="Matthäus Alberding" userId="89cdd4c9-d044-4ab4-9e6f-8f065e0119c4" providerId="ADAL" clId="{4737C243-FEA1-44E3-828F-6DC3FF3AF271}" dt="2022-07-26T15:05:03.515" v="497" actId="1076"/>
          <ac:grpSpMkLst>
            <pc:docMk/>
            <pc:sldMk cId="2519280010" sldId="654"/>
            <ac:grpSpMk id="37" creationId="{7994EBCC-6748-4C9A-BE00-1A0E3D90FA0A}"/>
          </ac:grpSpMkLst>
        </pc:grpChg>
        <pc:grpChg chg="mod">
          <ac:chgData name="Matthäus Alberding" userId="89cdd4c9-d044-4ab4-9e6f-8f065e0119c4" providerId="ADAL" clId="{4737C243-FEA1-44E3-828F-6DC3FF3AF271}" dt="2022-07-26T15:05:03.515" v="497" actId="1076"/>
          <ac:grpSpMkLst>
            <pc:docMk/>
            <pc:sldMk cId="2519280010" sldId="654"/>
            <ac:grpSpMk id="50" creationId="{5F4B5964-B611-432B-8B4F-F05D1F6A4640}"/>
          </ac:grpSpMkLst>
        </pc:grpChg>
        <pc:grpChg chg="mod">
          <ac:chgData name="Matthäus Alberding" userId="89cdd4c9-d044-4ab4-9e6f-8f065e0119c4" providerId="ADAL" clId="{4737C243-FEA1-44E3-828F-6DC3FF3AF271}" dt="2022-07-26T15:05:11.899" v="498" actId="1076"/>
          <ac:grpSpMkLst>
            <pc:docMk/>
            <pc:sldMk cId="2519280010" sldId="654"/>
            <ac:grpSpMk id="54" creationId="{7A9AF0AE-AA14-4AE7-8B4E-11E799C685A3}"/>
          </ac:grpSpMkLst>
        </pc:grpChg>
      </pc:sldChg>
      <pc:sldChg chg="addSp delSp modSp mod">
        <pc:chgData name="Matthäus Alberding" userId="89cdd4c9-d044-4ab4-9e6f-8f065e0119c4" providerId="ADAL" clId="{4737C243-FEA1-44E3-828F-6DC3FF3AF271}" dt="2022-07-27T06:55:14.178" v="513" actId="6549"/>
        <pc:sldMkLst>
          <pc:docMk/>
          <pc:sldMk cId="118504574" sldId="660"/>
        </pc:sldMkLst>
        <pc:spChg chg="del">
          <ac:chgData name="Matthäus Alberding" userId="89cdd4c9-d044-4ab4-9e6f-8f065e0119c4" providerId="ADAL" clId="{4737C243-FEA1-44E3-828F-6DC3FF3AF271}" dt="2022-07-21T11:12:40.980" v="64" actId="478"/>
          <ac:spMkLst>
            <pc:docMk/>
            <pc:sldMk cId="118504574" sldId="660"/>
            <ac:spMk id="3" creationId="{8D1E0C38-2ECD-43C6-9488-420D13949AFD}"/>
          </ac:spMkLst>
        </pc:spChg>
        <pc:spChg chg="del">
          <ac:chgData name="Matthäus Alberding" userId="89cdd4c9-d044-4ab4-9e6f-8f065e0119c4" providerId="ADAL" clId="{4737C243-FEA1-44E3-828F-6DC3FF3AF271}" dt="2022-07-21T11:12:40.980" v="64" actId="478"/>
          <ac:spMkLst>
            <pc:docMk/>
            <pc:sldMk cId="118504574" sldId="660"/>
            <ac:spMk id="18" creationId="{EB04A2ED-62B0-4A3B-A883-6C163177CDBF}"/>
          </ac:spMkLst>
        </pc:spChg>
        <pc:spChg chg="del">
          <ac:chgData name="Matthäus Alberding" userId="89cdd4c9-d044-4ab4-9e6f-8f065e0119c4" providerId="ADAL" clId="{4737C243-FEA1-44E3-828F-6DC3FF3AF271}" dt="2022-07-21T11:12:44.472" v="66" actId="478"/>
          <ac:spMkLst>
            <pc:docMk/>
            <pc:sldMk cId="118504574" sldId="660"/>
            <ac:spMk id="28" creationId="{C52810E1-5D3D-4B2E-B4AA-D4014928C119}"/>
          </ac:spMkLst>
        </pc:spChg>
        <pc:spChg chg="del">
          <ac:chgData name="Matthäus Alberding" userId="89cdd4c9-d044-4ab4-9e6f-8f065e0119c4" providerId="ADAL" clId="{4737C243-FEA1-44E3-828F-6DC3FF3AF271}" dt="2022-07-21T11:12:43.001" v="65" actId="478"/>
          <ac:spMkLst>
            <pc:docMk/>
            <pc:sldMk cId="118504574" sldId="660"/>
            <ac:spMk id="31" creationId="{927E9030-0475-4E8B-AED8-38CC64C70055}"/>
          </ac:spMkLst>
        </pc:spChg>
        <pc:spChg chg="del">
          <ac:chgData name="Matthäus Alberding" userId="89cdd4c9-d044-4ab4-9e6f-8f065e0119c4" providerId="ADAL" clId="{4737C243-FEA1-44E3-828F-6DC3FF3AF271}" dt="2022-07-21T11:12:43.001" v="65" actId="478"/>
          <ac:spMkLst>
            <pc:docMk/>
            <pc:sldMk cId="118504574" sldId="660"/>
            <ac:spMk id="32" creationId="{58EBAEFE-4D3D-4400-842D-C98C9319326B}"/>
          </ac:spMkLst>
        </pc:spChg>
        <pc:spChg chg="del">
          <ac:chgData name="Matthäus Alberding" userId="89cdd4c9-d044-4ab4-9e6f-8f065e0119c4" providerId="ADAL" clId="{4737C243-FEA1-44E3-828F-6DC3FF3AF271}" dt="2022-07-21T11:12:43.001" v="65" actId="478"/>
          <ac:spMkLst>
            <pc:docMk/>
            <pc:sldMk cId="118504574" sldId="660"/>
            <ac:spMk id="33" creationId="{60B27697-17C3-4459-91D5-A2338CEDB78D}"/>
          </ac:spMkLst>
        </pc:spChg>
        <pc:spChg chg="del">
          <ac:chgData name="Matthäus Alberding" userId="89cdd4c9-d044-4ab4-9e6f-8f065e0119c4" providerId="ADAL" clId="{4737C243-FEA1-44E3-828F-6DC3FF3AF271}" dt="2022-07-21T11:12:43.001" v="65" actId="478"/>
          <ac:spMkLst>
            <pc:docMk/>
            <pc:sldMk cId="118504574" sldId="660"/>
            <ac:spMk id="34" creationId="{FB25A4A9-CC4F-4D9B-8A43-D111F1305411}"/>
          </ac:spMkLst>
        </pc:spChg>
        <pc:spChg chg="del">
          <ac:chgData name="Matthäus Alberding" userId="89cdd4c9-d044-4ab4-9e6f-8f065e0119c4" providerId="ADAL" clId="{4737C243-FEA1-44E3-828F-6DC3FF3AF271}" dt="2022-07-21T11:12:40.980" v="64" actId="478"/>
          <ac:spMkLst>
            <pc:docMk/>
            <pc:sldMk cId="118504574" sldId="660"/>
            <ac:spMk id="56" creationId="{66027C9B-18A7-40CB-8E56-353BA20457E3}"/>
          </ac:spMkLst>
        </pc:spChg>
        <pc:spChg chg="del">
          <ac:chgData name="Matthäus Alberding" userId="89cdd4c9-d044-4ab4-9e6f-8f065e0119c4" providerId="ADAL" clId="{4737C243-FEA1-44E3-828F-6DC3FF3AF271}" dt="2022-07-21T11:12:40.980" v="64" actId="478"/>
          <ac:spMkLst>
            <pc:docMk/>
            <pc:sldMk cId="118504574" sldId="660"/>
            <ac:spMk id="57" creationId="{2C38142D-D99A-4F55-85E1-CFDA7770577D}"/>
          </ac:spMkLst>
        </pc:spChg>
        <pc:spChg chg="del">
          <ac:chgData name="Matthäus Alberding" userId="89cdd4c9-d044-4ab4-9e6f-8f065e0119c4" providerId="ADAL" clId="{4737C243-FEA1-44E3-828F-6DC3FF3AF271}" dt="2022-07-21T11:12:40.980" v="64" actId="478"/>
          <ac:spMkLst>
            <pc:docMk/>
            <pc:sldMk cId="118504574" sldId="660"/>
            <ac:spMk id="64" creationId="{07A59A13-0956-4937-82E3-95396AAAE9A7}"/>
          </ac:spMkLst>
        </pc:spChg>
        <pc:spChg chg="add mod">
          <ac:chgData name="Matthäus Alberding" userId="89cdd4c9-d044-4ab4-9e6f-8f065e0119c4" providerId="ADAL" clId="{4737C243-FEA1-44E3-828F-6DC3FF3AF271}" dt="2022-07-21T11:12:52.673" v="67"/>
          <ac:spMkLst>
            <pc:docMk/>
            <pc:sldMk cId="118504574" sldId="660"/>
            <ac:spMk id="65" creationId="{78A2085C-8CD5-4574-93C2-67EE244074DE}"/>
          </ac:spMkLst>
        </pc:spChg>
        <pc:spChg chg="add mod">
          <ac:chgData name="Matthäus Alberding" userId="89cdd4c9-d044-4ab4-9e6f-8f065e0119c4" providerId="ADAL" clId="{4737C243-FEA1-44E3-828F-6DC3FF3AF271}" dt="2022-07-21T11:12:52.673" v="67"/>
          <ac:spMkLst>
            <pc:docMk/>
            <pc:sldMk cId="118504574" sldId="660"/>
            <ac:spMk id="67" creationId="{36BD0F53-A6AB-4EEE-A8B9-795CF7CDA80F}"/>
          </ac:spMkLst>
        </pc:spChg>
        <pc:spChg chg="add mod">
          <ac:chgData name="Matthäus Alberding" userId="89cdd4c9-d044-4ab4-9e6f-8f065e0119c4" providerId="ADAL" clId="{4737C243-FEA1-44E3-828F-6DC3FF3AF271}" dt="2022-07-21T11:12:52.673" v="67"/>
          <ac:spMkLst>
            <pc:docMk/>
            <pc:sldMk cId="118504574" sldId="660"/>
            <ac:spMk id="68" creationId="{5DFCE961-8EEF-4464-8CC1-8A80692844AF}"/>
          </ac:spMkLst>
        </pc:spChg>
        <pc:spChg chg="add mod">
          <ac:chgData name="Matthäus Alberding" userId="89cdd4c9-d044-4ab4-9e6f-8f065e0119c4" providerId="ADAL" clId="{4737C243-FEA1-44E3-828F-6DC3FF3AF271}" dt="2022-07-21T11:12:52.673" v="67"/>
          <ac:spMkLst>
            <pc:docMk/>
            <pc:sldMk cId="118504574" sldId="660"/>
            <ac:spMk id="69" creationId="{89EF20C9-E0A2-496A-A029-A94A5BC944E1}"/>
          </ac:spMkLst>
        </pc:spChg>
        <pc:spChg chg="add mod">
          <ac:chgData name="Matthäus Alberding" userId="89cdd4c9-d044-4ab4-9e6f-8f065e0119c4" providerId="ADAL" clId="{4737C243-FEA1-44E3-828F-6DC3FF3AF271}" dt="2022-07-21T11:12:52.673" v="67"/>
          <ac:spMkLst>
            <pc:docMk/>
            <pc:sldMk cId="118504574" sldId="660"/>
            <ac:spMk id="71" creationId="{18BC0B81-EF5B-49C5-8898-2AB35849D5D6}"/>
          </ac:spMkLst>
        </pc:spChg>
        <pc:spChg chg="add mod">
          <ac:chgData name="Matthäus Alberding" userId="89cdd4c9-d044-4ab4-9e6f-8f065e0119c4" providerId="ADAL" clId="{4737C243-FEA1-44E3-828F-6DC3FF3AF271}" dt="2022-07-21T11:12:52.673" v="67"/>
          <ac:spMkLst>
            <pc:docMk/>
            <pc:sldMk cId="118504574" sldId="660"/>
            <ac:spMk id="73" creationId="{F2975CB6-D292-4F14-ADB8-3E7C6D867749}"/>
          </ac:spMkLst>
        </pc:spChg>
        <pc:spChg chg="mod">
          <ac:chgData name="Matthäus Alberding" userId="89cdd4c9-d044-4ab4-9e6f-8f065e0119c4" providerId="ADAL" clId="{4737C243-FEA1-44E3-828F-6DC3FF3AF271}" dt="2022-07-21T11:12:52.673" v="67"/>
          <ac:spMkLst>
            <pc:docMk/>
            <pc:sldMk cId="118504574" sldId="660"/>
            <ac:spMk id="83" creationId="{3880831C-3647-45C5-AFA1-784EBABC3691}"/>
          </ac:spMkLst>
        </pc:spChg>
        <pc:spChg chg="mod">
          <ac:chgData name="Matthäus Alberding" userId="89cdd4c9-d044-4ab4-9e6f-8f065e0119c4" providerId="ADAL" clId="{4737C243-FEA1-44E3-828F-6DC3FF3AF271}" dt="2022-07-27T06:55:14.178" v="513" actId="6549"/>
          <ac:spMkLst>
            <pc:docMk/>
            <pc:sldMk cId="118504574" sldId="660"/>
            <ac:spMk id="85" creationId="{375D1938-E8A9-4085-9D28-ACC2FF46AD1A}"/>
          </ac:spMkLst>
        </pc:spChg>
        <pc:spChg chg="add del mod">
          <ac:chgData name="Matthäus Alberding" userId="89cdd4c9-d044-4ab4-9e6f-8f065e0119c4" providerId="ADAL" clId="{4737C243-FEA1-44E3-828F-6DC3FF3AF271}" dt="2022-07-27T06:54:54.802" v="507" actId="21"/>
          <ac:spMkLst>
            <pc:docMk/>
            <pc:sldMk cId="118504574" sldId="660"/>
            <ac:spMk id="87" creationId="{B4DD3AB6-42F8-4AA9-861E-6A09B67E3722}"/>
          </ac:spMkLst>
        </pc:spChg>
        <pc:spChg chg="add del mod">
          <ac:chgData name="Matthäus Alberding" userId="89cdd4c9-d044-4ab4-9e6f-8f065e0119c4" providerId="ADAL" clId="{4737C243-FEA1-44E3-828F-6DC3FF3AF271}" dt="2022-07-27T06:54:54.802" v="507" actId="21"/>
          <ac:spMkLst>
            <pc:docMk/>
            <pc:sldMk cId="118504574" sldId="660"/>
            <ac:spMk id="88" creationId="{D6F23647-1789-4A0A-9E1B-A7D6757DDE84}"/>
          </ac:spMkLst>
        </pc:spChg>
        <pc:spChg chg="mod">
          <ac:chgData name="Matthäus Alberding" userId="89cdd4c9-d044-4ab4-9e6f-8f065e0119c4" providerId="ADAL" clId="{4737C243-FEA1-44E3-828F-6DC3FF3AF271}" dt="2022-07-21T11:12:52.673" v="67"/>
          <ac:spMkLst>
            <pc:docMk/>
            <pc:sldMk cId="118504574" sldId="660"/>
            <ac:spMk id="90" creationId="{A7BE8FFD-7F04-483A-B7AF-EF543A9B84B3}"/>
          </ac:spMkLst>
        </pc:spChg>
        <pc:spChg chg="del">
          <ac:chgData name="Matthäus Alberding" userId="89cdd4c9-d044-4ab4-9e6f-8f065e0119c4" providerId="ADAL" clId="{4737C243-FEA1-44E3-828F-6DC3FF3AF271}" dt="2022-07-21T11:12:43.001" v="65" actId="478"/>
          <ac:spMkLst>
            <pc:docMk/>
            <pc:sldMk cId="118504574" sldId="660"/>
            <ac:spMk id="96" creationId="{DFE00908-8049-4C41-B055-F5C39160EEC2}"/>
          </ac:spMkLst>
        </pc:spChg>
        <pc:spChg chg="del">
          <ac:chgData name="Matthäus Alberding" userId="89cdd4c9-d044-4ab4-9e6f-8f065e0119c4" providerId="ADAL" clId="{4737C243-FEA1-44E3-828F-6DC3FF3AF271}" dt="2022-07-21T11:12:43.001" v="65" actId="478"/>
          <ac:spMkLst>
            <pc:docMk/>
            <pc:sldMk cId="118504574" sldId="660"/>
            <ac:spMk id="97" creationId="{6C28B676-EFE4-40DF-BE5B-140517F346CF}"/>
          </ac:spMkLst>
        </pc:spChg>
        <pc:spChg chg="del">
          <ac:chgData name="Matthäus Alberding" userId="89cdd4c9-d044-4ab4-9e6f-8f065e0119c4" providerId="ADAL" clId="{4737C243-FEA1-44E3-828F-6DC3FF3AF271}" dt="2022-07-21T11:12:43.001" v="65" actId="478"/>
          <ac:spMkLst>
            <pc:docMk/>
            <pc:sldMk cId="118504574" sldId="660"/>
            <ac:spMk id="98" creationId="{94557C7A-DCE4-4436-B0B4-1518DF7C5B83}"/>
          </ac:spMkLst>
        </pc:spChg>
        <pc:spChg chg="del">
          <ac:chgData name="Matthäus Alberding" userId="89cdd4c9-d044-4ab4-9e6f-8f065e0119c4" providerId="ADAL" clId="{4737C243-FEA1-44E3-828F-6DC3FF3AF271}" dt="2022-07-21T11:12:43.001" v="65" actId="478"/>
          <ac:spMkLst>
            <pc:docMk/>
            <pc:sldMk cId="118504574" sldId="660"/>
            <ac:spMk id="99" creationId="{D3667686-4E71-4552-BB4B-D01D03070C8F}"/>
          </ac:spMkLst>
        </pc:spChg>
        <pc:spChg chg="del">
          <ac:chgData name="Matthäus Alberding" userId="89cdd4c9-d044-4ab4-9e6f-8f065e0119c4" providerId="ADAL" clId="{4737C243-FEA1-44E3-828F-6DC3FF3AF271}" dt="2022-07-21T11:12:43.001" v="65" actId="478"/>
          <ac:spMkLst>
            <pc:docMk/>
            <pc:sldMk cId="118504574" sldId="660"/>
            <ac:spMk id="100" creationId="{FFCD534C-4A9C-47A0-8B83-B723FA7D55ED}"/>
          </ac:spMkLst>
        </pc:spChg>
        <pc:spChg chg="del">
          <ac:chgData name="Matthäus Alberding" userId="89cdd4c9-d044-4ab4-9e6f-8f065e0119c4" providerId="ADAL" clId="{4737C243-FEA1-44E3-828F-6DC3FF3AF271}" dt="2022-07-21T11:12:43.001" v="65" actId="478"/>
          <ac:spMkLst>
            <pc:docMk/>
            <pc:sldMk cId="118504574" sldId="660"/>
            <ac:spMk id="101" creationId="{40D7BC04-5A4B-44D7-874E-9BC686E9312A}"/>
          </ac:spMkLst>
        </pc:spChg>
        <pc:spChg chg="del">
          <ac:chgData name="Matthäus Alberding" userId="89cdd4c9-d044-4ab4-9e6f-8f065e0119c4" providerId="ADAL" clId="{4737C243-FEA1-44E3-828F-6DC3FF3AF271}" dt="2022-07-21T11:12:43.001" v="65" actId="478"/>
          <ac:spMkLst>
            <pc:docMk/>
            <pc:sldMk cId="118504574" sldId="660"/>
            <ac:spMk id="102" creationId="{3BACEFBA-2995-4311-8A5D-B92AFAB06193}"/>
          </ac:spMkLst>
        </pc:spChg>
        <pc:spChg chg="del">
          <ac:chgData name="Matthäus Alberding" userId="89cdd4c9-d044-4ab4-9e6f-8f065e0119c4" providerId="ADAL" clId="{4737C243-FEA1-44E3-828F-6DC3FF3AF271}" dt="2022-07-21T11:12:43.001" v="65" actId="478"/>
          <ac:spMkLst>
            <pc:docMk/>
            <pc:sldMk cId="118504574" sldId="660"/>
            <ac:spMk id="103" creationId="{D71C7202-FB62-4C22-9A2B-7FD310940CED}"/>
          </ac:spMkLst>
        </pc:spChg>
        <pc:spChg chg="del">
          <ac:chgData name="Matthäus Alberding" userId="89cdd4c9-d044-4ab4-9e6f-8f065e0119c4" providerId="ADAL" clId="{4737C243-FEA1-44E3-828F-6DC3FF3AF271}" dt="2022-07-21T11:12:43.001" v="65" actId="478"/>
          <ac:spMkLst>
            <pc:docMk/>
            <pc:sldMk cId="118504574" sldId="660"/>
            <ac:spMk id="104" creationId="{AE9F2F00-A320-461E-8445-81CE5E2090F4}"/>
          </ac:spMkLst>
        </pc:spChg>
        <pc:spChg chg="del">
          <ac:chgData name="Matthäus Alberding" userId="89cdd4c9-d044-4ab4-9e6f-8f065e0119c4" providerId="ADAL" clId="{4737C243-FEA1-44E3-828F-6DC3FF3AF271}" dt="2022-07-21T11:12:43.001" v="65" actId="478"/>
          <ac:spMkLst>
            <pc:docMk/>
            <pc:sldMk cId="118504574" sldId="660"/>
            <ac:spMk id="105" creationId="{CB438C1E-E32D-4C5E-A8A4-BDD31FC26272}"/>
          </ac:spMkLst>
        </pc:spChg>
        <pc:spChg chg="del">
          <ac:chgData name="Matthäus Alberding" userId="89cdd4c9-d044-4ab4-9e6f-8f065e0119c4" providerId="ADAL" clId="{4737C243-FEA1-44E3-828F-6DC3FF3AF271}" dt="2022-07-21T11:12:40.980" v="64" actId="478"/>
          <ac:spMkLst>
            <pc:docMk/>
            <pc:sldMk cId="118504574" sldId="660"/>
            <ac:spMk id="106" creationId="{40A9845F-E7DE-4AEC-B54B-2D781CE11DE7}"/>
          </ac:spMkLst>
        </pc:spChg>
        <pc:spChg chg="mod">
          <ac:chgData name="Matthäus Alberding" userId="89cdd4c9-d044-4ab4-9e6f-8f065e0119c4" providerId="ADAL" clId="{4737C243-FEA1-44E3-828F-6DC3FF3AF271}" dt="2022-07-21T11:12:52.673" v="67"/>
          <ac:spMkLst>
            <pc:docMk/>
            <pc:sldMk cId="118504574" sldId="660"/>
            <ac:spMk id="113" creationId="{CC766E95-A734-4769-997C-EA6865BCB173}"/>
          </ac:spMkLst>
        </pc:spChg>
        <pc:spChg chg="mod">
          <ac:chgData name="Matthäus Alberding" userId="89cdd4c9-d044-4ab4-9e6f-8f065e0119c4" providerId="ADAL" clId="{4737C243-FEA1-44E3-828F-6DC3FF3AF271}" dt="2022-07-21T11:12:52.673" v="67"/>
          <ac:spMkLst>
            <pc:docMk/>
            <pc:sldMk cId="118504574" sldId="660"/>
            <ac:spMk id="115" creationId="{1E7FF803-4D26-4E42-B85A-D85A5BE7A32B}"/>
          </ac:spMkLst>
        </pc:spChg>
        <pc:spChg chg="mod">
          <ac:chgData name="Matthäus Alberding" userId="89cdd4c9-d044-4ab4-9e6f-8f065e0119c4" providerId="ADAL" clId="{4737C243-FEA1-44E3-828F-6DC3FF3AF271}" dt="2022-07-21T11:12:52.673" v="67"/>
          <ac:spMkLst>
            <pc:docMk/>
            <pc:sldMk cId="118504574" sldId="660"/>
            <ac:spMk id="116" creationId="{FEF06C53-0D9E-4479-A575-595AE5184214}"/>
          </ac:spMkLst>
        </pc:spChg>
        <pc:spChg chg="add del mod">
          <ac:chgData name="Matthäus Alberding" userId="89cdd4c9-d044-4ab4-9e6f-8f065e0119c4" providerId="ADAL" clId="{4737C243-FEA1-44E3-828F-6DC3FF3AF271}" dt="2022-07-27T06:54:54.802" v="507" actId="21"/>
          <ac:spMkLst>
            <pc:docMk/>
            <pc:sldMk cId="118504574" sldId="660"/>
            <ac:spMk id="117" creationId="{3800593A-8E33-4DBF-98C5-74E8E4FCAFCA}"/>
          </ac:spMkLst>
        </pc:spChg>
        <pc:spChg chg="add mod">
          <ac:chgData name="Matthäus Alberding" userId="89cdd4c9-d044-4ab4-9e6f-8f065e0119c4" providerId="ADAL" clId="{4737C243-FEA1-44E3-828F-6DC3FF3AF271}" dt="2022-07-21T11:12:52.673" v="67"/>
          <ac:spMkLst>
            <pc:docMk/>
            <pc:sldMk cId="118504574" sldId="660"/>
            <ac:spMk id="134" creationId="{07974541-9847-4E01-835A-BE4F14D61260}"/>
          </ac:spMkLst>
        </pc:spChg>
        <pc:spChg chg="add mod">
          <ac:chgData name="Matthäus Alberding" userId="89cdd4c9-d044-4ab4-9e6f-8f065e0119c4" providerId="ADAL" clId="{4737C243-FEA1-44E3-828F-6DC3FF3AF271}" dt="2022-07-21T11:12:52.673" v="67"/>
          <ac:spMkLst>
            <pc:docMk/>
            <pc:sldMk cId="118504574" sldId="660"/>
            <ac:spMk id="135" creationId="{48B03C35-58A3-4C9B-8134-5592D7589F4B}"/>
          </ac:spMkLst>
        </pc:spChg>
        <pc:spChg chg="add mod">
          <ac:chgData name="Matthäus Alberding" userId="89cdd4c9-d044-4ab4-9e6f-8f065e0119c4" providerId="ADAL" clId="{4737C243-FEA1-44E3-828F-6DC3FF3AF271}" dt="2022-07-21T11:12:52.673" v="67"/>
          <ac:spMkLst>
            <pc:docMk/>
            <pc:sldMk cId="118504574" sldId="660"/>
            <ac:spMk id="136" creationId="{97369B67-3AF1-4C17-8E05-673AD3445D80}"/>
          </ac:spMkLst>
        </pc:spChg>
        <pc:spChg chg="add mod">
          <ac:chgData name="Matthäus Alberding" userId="89cdd4c9-d044-4ab4-9e6f-8f065e0119c4" providerId="ADAL" clId="{4737C243-FEA1-44E3-828F-6DC3FF3AF271}" dt="2022-07-21T11:12:52.673" v="67"/>
          <ac:spMkLst>
            <pc:docMk/>
            <pc:sldMk cId="118504574" sldId="660"/>
            <ac:spMk id="137" creationId="{4F695948-2666-419A-AC83-7835BF0AEB85}"/>
          </ac:spMkLst>
        </pc:spChg>
        <pc:spChg chg="add mod">
          <ac:chgData name="Matthäus Alberding" userId="89cdd4c9-d044-4ab4-9e6f-8f065e0119c4" providerId="ADAL" clId="{4737C243-FEA1-44E3-828F-6DC3FF3AF271}" dt="2022-07-21T11:12:52.673" v="67"/>
          <ac:spMkLst>
            <pc:docMk/>
            <pc:sldMk cId="118504574" sldId="660"/>
            <ac:spMk id="138" creationId="{BAFCFD49-1C9C-4D9B-BC83-61CA7E373BB5}"/>
          </ac:spMkLst>
        </pc:spChg>
        <pc:spChg chg="add mod">
          <ac:chgData name="Matthäus Alberding" userId="89cdd4c9-d044-4ab4-9e6f-8f065e0119c4" providerId="ADAL" clId="{4737C243-FEA1-44E3-828F-6DC3FF3AF271}" dt="2022-07-21T11:12:52.673" v="67"/>
          <ac:spMkLst>
            <pc:docMk/>
            <pc:sldMk cId="118504574" sldId="660"/>
            <ac:spMk id="139" creationId="{D6BA3913-67B0-4322-A8B5-6AEA18142B49}"/>
          </ac:spMkLst>
        </pc:spChg>
        <pc:spChg chg="add mod">
          <ac:chgData name="Matthäus Alberding" userId="89cdd4c9-d044-4ab4-9e6f-8f065e0119c4" providerId="ADAL" clId="{4737C243-FEA1-44E3-828F-6DC3FF3AF271}" dt="2022-07-21T11:12:52.673" v="67"/>
          <ac:spMkLst>
            <pc:docMk/>
            <pc:sldMk cId="118504574" sldId="660"/>
            <ac:spMk id="140" creationId="{4F4518EE-12BE-49F8-A6A2-3BC4BD9852D6}"/>
          </ac:spMkLst>
        </pc:spChg>
        <pc:spChg chg="add mod">
          <ac:chgData name="Matthäus Alberding" userId="89cdd4c9-d044-4ab4-9e6f-8f065e0119c4" providerId="ADAL" clId="{4737C243-FEA1-44E3-828F-6DC3FF3AF271}" dt="2022-07-21T11:12:52.673" v="67"/>
          <ac:spMkLst>
            <pc:docMk/>
            <pc:sldMk cId="118504574" sldId="660"/>
            <ac:spMk id="141" creationId="{6D2873FE-167E-46BF-BC7A-8EBAE0E38B7E}"/>
          </ac:spMkLst>
        </pc:spChg>
        <pc:spChg chg="add mod">
          <ac:chgData name="Matthäus Alberding" userId="89cdd4c9-d044-4ab4-9e6f-8f065e0119c4" providerId="ADAL" clId="{4737C243-FEA1-44E3-828F-6DC3FF3AF271}" dt="2022-07-21T11:12:52.673" v="67"/>
          <ac:spMkLst>
            <pc:docMk/>
            <pc:sldMk cId="118504574" sldId="660"/>
            <ac:spMk id="142" creationId="{526FF223-ED8B-4AAD-85A3-2FBF0AD22C9D}"/>
          </ac:spMkLst>
        </pc:spChg>
        <pc:spChg chg="add mod">
          <ac:chgData name="Matthäus Alberding" userId="89cdd4c9-d044-4ab4-9e6f-8f065e0119c4" providerId="ADAL" clId="{4737C243-FEA1-44E3-828F-6DC3FF3AF271}" dt="2022-07-21T11:12:52.673" v="67"/>
          <ac:spMkLst>
            <pc:docMk/>
            <pc:sldMk cId="118504574" sldId="660"/>
            <ac:spMk id="143" creationId="{477FE67E-0B6C-4A48-81ED-3AEB8FB0837F}"/>
          </ac:spMkLst>
        </pc:spChg>
        <pc:spChg chg="add mod">
          <ac:chgData name="Matthäus Alberding" userId="89cdd4c9-d044-4ab4-9e6f-8f065e0119c4" providerId="ADAL" clId="{4737C243-FEA1-44E3-828F-6DC3FF3AF271}" dt="2022-07-21T11:12:52.673" v="67"/>
          <ac:spMkLst>
            <pc:docMk/>
            <pc:sldMk cId="118504574" sldId="660"/>
            <ac:spMk id="144" creationId="{189E7D2D-8918-4836-AF22-7641E71133F9}"/>
          </ac:spMkLst>
        </pc:spChg>
        <pc:spChg chg="mod">
          <ac:chgData name="Matthäus Alberding" userId="89cdd4c9-d044-4ab4-9e6f-8f065e0119c4" providerId="ADAL" clId="{4737C243-FEA1-44E3-828F-6DC3FF3AF271}" dt="2022-07-21T11:12:52.673" v="67"/>
          <ac:spMkLst>
            <pc:docMk/>
            <pc:sldMk cId="118504574" sldId="660"/>
            <ac:spMk id="146" creationId="{776D6E15-DE65-43D0-B819-A4680385705E}"/>
          </ac:spMkLst>
        </pc:spChg>
        <pc:spChg chg="mod">
          <ac:chgData name="Matthäus Alberding" userId="89cdd4c9-d044-4ab4-9e6f-8f065e0119c4" providerId="ADAL" clId="{4737C243-FEA1-44E3-828F-6DC3FF3AF271}" dt="2022-07-21T11:12:52.673" v="67"/>
          <ac:spMkLst>
            <pc:docMk/>
            <pc:sldMk cId="118504574" sldId="660"/>
            <ac:spMk id="147" creationId="{B30287A5-FCC6-443A-B013-600F2AFA7FD9}"/>
          </ac:spMkLst>
        </pc:spChg>
        <pc:spChg chg="mod">
          <ac:chgData name="Matthäus Alberding" userId="89cdd4c9-d044-4ab4-9e6f-8f065e0119c4" providerId="ADAL" clId="{4737C243-FEA1-44E3-828F-6DC3FF3AF271}" dt="2022-07-21T11:12:52.673" v="67"/>
          <ac:spMkLst>
            <pc:docMk/>
            <pc:sldMk cId="118504574" sldId="660"/>
            <ac:spMk id="149" creationId="{49B6364B-77CA-4523-8513-F8BD26BD6F57}"/>
          </ac:spMkLst>
        </pc:spChg>
        <pc:spChg chg="mod">
          <ac:chgData name="Matthäus Alberding" userId="89cdd4c9-d044-4ab4-9e6f-8f065e0119c4" providerId="ADAL" clId="{4737C243-FEA1-44E3-828F-6DC3FF3AF271}" dt="2022-07-21T11:12:52.673" v="67"/>
          <ac:spMkLst>
            <pc:docMk/>
            <pc:sldMk cId="118504574" sldId="660"/>
            <ac:spMk id="150" creationId="{95589335-40B4-452F-A9F5-02D098C799E1}"/>
          </ac:spMkLst>
        </pc:spChg>
        <pc:spChg chg="add del mod">
          <ac:chgData name="Matthäus Alberding" userId="89cdd4c9-d044-4ab4-9e6f-8f065e0119c4" providerId="ADAL" clId="{4737C243-FEA1-44E3-828F-6DC3FF3AF271}" dt="2022-07-27T06:52:28.200" v="499" actId="478"/>
          <ac:spMkLst>
            <pc:docMk/>
            <pc:sldMk cId="118504574" sldId="660"/>
            <ac:spMk id="154" creationId="{DBD778F1-FD30-46D8-8873-197DFCB45DF2}"/>
          </ac:spMkLst>
        </pc:spChg>
        <pc:grpChg chg="del">
          <ac:chgData name="Matthäus Alberding" userId="89cdd4c9-d044-4ab4-9e6f-8f065e0119c4" providerId="ADAL" clId="{4737C243-FEA1-44E3-828F-6DC3FF3AF271}" dt="2022-07-21T11:12:40.980" v="64" actId="478"/>
          <ac:grpSpMkLst>
            <pc:docMk/>
            <pc:sldMk cId="118504574" sldId="660"/>
            <ac:grpSpMk id="37" creationId="{77162519-3AF0-4810-A5D8-5BF96BF84164}"/>
          </ac:grpSpMkLst>
        </pc:grpChg>
        <pc:grpChg chg="del">
          <ac:chgData name="Matthäus Alberding" userId="89cdd4c9-d044-4ab4-9e6f-8f065e0119c4" providerId="ADAL" clId="{4737C243-FEA1-44E3-828F-6DC3FF3AF271}" dt="2022-07-21T11:12:40.980" v="64" actId="478"/>
          <ac:grpSpMkLst>
            <pc:docMk/>
            <pc:sldMk cId="118504574" sldId="660"/>
            <ac:grpSpMk id="51" creationId="{62E33421-E73C-4767-9870-A2F3CCF04679}"/>
          </ac:grpSpMkLst>
        </pc:grpChg>
        <pc:grpChg chg="del">
          <ac:chgData name="Matthäus Alberding" userId="89cdd4c9-d044-4ab4-9e6f-8f065e0119c4" providerId="ADAL" clId="{4737C243-FEA1-44E3-828F-6DC3FF3AF271}" dt="2022-07-21T11:12:40.980" v="64" actId="478"/>
          <ac:grpSpMkLst>
            <pc:docMk/>
            <pc:sldMk cId="118504574" sldId="660"/>
            <ac:grpSpMk id="58" creationId="{F6CE0543-3082-4EF1-A7B7-24D3BFE61694}"/>
          </ac:grpSpMkLst>
        </pc:grpChg>
        <pc:grpChg chg="del">
          <ac:chgData name="Matthäus Alberding" userId="89cdd4c9-d044-4ab4-9e6f-8f065e0119c4" providerId="ADAL" clId="{4737C243-FEA1-44E3-828F-6DC3FF3AF271}" dt="2022-07-21T11:12:40.980" v="64" actId="478"/>
          <ac:grpSpMkLst>
            <pc:docMk/>
            <pc:sldMk cId="118504574" sldId="660"/>
            <ac:grpSpMk id="61" creationId="{DB93CBFA-F7EF-46A6-9DF0-8A74832F3DFD}"/>
          </ac:grpSpMkLst>
        </pc:grpChg>
        <pc:grpChg chg="add mod">
          <ac:chgData name="Matthäus Alberding" userId="89cdd4c9-d044-4ab4-9e6f-8f065e0119c4" providerId="ADAL" clId="{4737C243-FEA1-44E3-828F-6DC3FF3AF271}" dt="2022-07-21T11:12:52.673" v="67"/>
          <ac:grpSpMkLst>
            <pc:docMk/>
            <pc:sldMk cId="118504574" sldId="660"/>
            <ac:grpSpMk id="75" creationId="{4149E339-F13B-4F60-A7ED-E1E869F88BC2}"/>
          </ac:grpSpMkLst>
        </pc:grpChg>
        <pc:grpChg chg="add del mod">
          <ac:chgData name="Matthäus Alberding" userId="89cdd4c9-d044-4ab4-9e6f-8f065e0119c4" providerId="ADAL" clId="{4737C243-FEA1-44E3-828F-6DC3FF3AF271}" dt="2022-07-27T06:54:54.802" v="507" actId="21"/>
          <ac:grpSpMkLst>
            <pc:docMk/>
            <pc:sldMk cId="118504574" sldId="660"/>
            <ac:grpSpMk id="81" creationId="{15AE9BAC-3C52-4014-9E09-F86337DDD71C}"/>
          </ac:grpSpMkLst>
        </pc:grpChg>
        <pc:grpChg chg="add del mod">
          <ac:chgData name="Matthäus Alberding" userId="89cdd4c9-d044-4ab4-9e6f-8f065e0119c4" providerId="ADAL" clId="{4737C243-FEA1-44E3-828F-6DC3FF3AF271}" dt="2022-07-27T06:54:54.802" v="507" actId="21"/>
          <ac:grpSpMkLst>
            <pc:docMk/>
            <pc:sldMk cId="118504574" sldId="660"/>
            <ac:grpSpMk id="89" creationId="{D2313CD8-B30D-480B-AC83-284ECD976F90}"/>
          </ac:grpSpMkLst>
        </pc:grpChg>
        <pc:grpChg chg="del">
          <ac:chgData name="Matthäus Alberding" userId="89cdd4c9-d044-4ab4-9e6f-8f065e0119c4" providerId="ADAL" clId="{4737C243-FEA1-44E3-828F-6DC3FF3AF271}" dt="2022-07-21T11:12:40.980" v="64" actId="478"/>
          <ac:grpSpMkLst>
            <pc:docMk/>
            <pc:sldMk cId="118504574" sldId="660"/>
            <ac:grpSpMk id="107" creationId="{A5A02135-4BAB-4D0C-8700-96680E661E8F}"/>
          </ac:grpSpMkLst>
        </pc:grpChg>
        <pc:grpChg chg="del">
          <ac:chgData name="Matthäus Alberding" userId="89cdd4c9-d044-4ab4-9e6f-8f065e0119c4" providerId="ADAL" clId="{4737C243-FEA1-44E3-828F-6DC3FF3AF271}" dt="2022-07-21T11:12:40.980" v="64" actId="478"/>
          <ac:grpSpMkLst>
            <pc:docMk/>
            <pc:sldMk cId="118504574" sldId="660"/>
            <ac:grpSpMk id="110" creationId="{ECBD06BD-17D0-4B8E-ADC1-7CF417081F04}"/>
          </ac:grpSpMkLst>
        </pc:grpChg>
        <pc:grpChg chg="add del mod">
          <ac:chgData name="Matthäus Alberding" userId="89cdd4c9-d044-4ab4-9e6f-8f065e0119c4" providerId="ADAL" clId="{4737C243-FEA1-44E3-828F-6DC3FF3AF271}" dt="2022-07-27T06:54:54.802" v="507" actId="21"/>
          <ac:grpSpMkLst>
            <pc:docMk/>
            <pc:sldMk cId="118504574" sldId="660"/>
            <ac:grpSpMk id="114" creationId="{7E435F19-E770-482C-BE23-88B42298476A}"/>
          </ac:grpSpMkLst>
        </pc:grpChg>
        <pc:grpChg chg="add del mod">
          <ac:chgData name="Matthäus Alberding" userId="89cdd4c9-d044-4ab4-9e6f-8f065e0119c4" providerId="ADAL" clId="{4737C243-FEA1-44E3-828F-6DC3FF3AF271}" dt="2022-07-27T06:54:54.802" v="507" actId="21"/>
          <ac:grpSpMkLst>
            <pc:docMk/>
            <pc:sldMk cId="118504574" sldId="660"/>
            <ac:grpSpMk id="145" creationId="{3EFD57DF-B6A4-4ABD-9808-55841E85FED1}"/>
          </ac:grpSpMkLst>
        </pc:grpChg>
        <pc:grpChg chg="add del mod">
          <ac:chgData name="Matthäus Alberding" userId="89cdd4c9-d044-4ab4-9e6f-8f065e0119c4" providerId="ADAL" clId="{4737C243-FEA1-44E3-828F-6DC3FF3AF271}" dt="2022-07-27T06:54:54.802" v="507" actId="21"/>
          <ac:grpSpMkLst>
            <pc:docMk/>
            <pc:sldMk cId="118504574" sldId="660"/>
            <ac:grpSpMk id="148" creationId="{7DAD3B6F-AF4F-4404-BC2C-5C800C1F0EB0}"/>
          </ac:grpSpMkLst>
        </pc:grpChg>
        <pc:picChg chg="del">
          <ac:chgData name="Matthäus Alberding" userId="89cdd4c9-d044-4ab4-9e6f-8f065e0119c4" providerId="ADAL" clId="{4737C243-FEA1-44E3-828F-6DC3FF3AF271}" dt="2022-07-21T11:12:40.980" v="64" actId="478"/>
          <ac:picMkLst>
            <pc:docMk/>
            <pc:sldMk cId="118504574" sldId="660"/>
            <ac:picMk id="38" creationId="{B27259FA-B2B6-4CD9-A8B3-6296C7DAA53D}"/>
          </ac:picMkLst>
        </pc:picChg>
        <pc:picChg chg="mod">
          <ac:chgData name="Matthäus Alberding" userId="89cdd4c9-d044-4ab4-9e6f-8f065e0119c4" providerId="ADAL" clId="{4737C243-FEA1-44E3-828F-6DC3FF3AF271}" dt="2022-07-21T11:12:52.673" v="67"/>
          <ac:picMkLst>
            <pc:docMk/>
            <pc:sldMk cId="118504574" sldId="660"/>
            <ac:picMk id="77" creationId="{323BCC5B-4C01-41F5-A4BF-BB600F60352C}"/>
          </ac:picMkLst>
        </pc:picChg>
        <pc:picChg chg="mod">
          <ac:chgData name="Matthäus Alberding" userId="89cdd4c9-d044-4ab4-9e6f-8f065e0119c4" providerId="ADAL" clId="{4737C243-FEA1-44E3-828F-6DC3FF3AF271}" dt="2022-07-21T11:12:52.673" v="67"/>
          <ac:picMkLst>
            <pc:docMk/>
            <pc:sldMk cId="118504574" sldId="660"/>
            <ac:picMk id="78" creationId="{544A0DDD-6287-4AC8-A4B2-A43FEB50F512}"/>
          </ac:picMkLst>
        </pc:picChg>
        <pc:picChg chg="add mod">
          <ac:chgData name="Matthäus Alberding" userId="89cdd4c9-d044-4ab4-9e6f-8f065e0119c4" providerId="ADAL" clId="{4737C243-FEA1-44E3-828F-6DC3FF3AF271}" dt="2022-07-21T11:12:52.673" v="67"/>
          <ac:picMkLst>
            <pc:docMk/>
            <pc:sldMk cId="118504574" sldId="660"/>
            <ac:picMk id="79" creationId="{629EDE10-21D1-4BFA-A52F-14B8AC498C71}"/>
          </ac:picMkLst>
        </pc:picChg>
        <pc:picChg chg="del">
          <ac:chgData name="Matthäus Alberding" userId="89cdd4c9-d044-4ab4-9e6f-8f065e0119c4" providerId="ADAL" clId="{4737C243-FEA1-44E3-828F-6DC3FF3AF271}" dt="2022-07-21T11:12:40.980" v="64" actId="478"/>
          <ac:picMkLst>
            <pc:docMk/>
            <pc:sldMk cId="118504574" sldId="660"/>
            <ac:picMk id="123" creationId="{882BC7AD-9282-4005-9926-FBC122A64810}"/>
          </ac:picMkLst>
        </pc:picChg>
        <pc:picChg chg="del">
          <ac:chgData name="Matthäus Alberding" userId="89cdd4c9-d044-4ab4-9e6f-8f065e0119c4" providerId="ADAL" clId="{4737C243-FEA1-44E3-828F-6DC3FF3AF271}" dt="2022-07-21T11:12:40.980" v="64" actId="478"/>
          <ac:picMkLst>
            <pc:docMk/>
            <pc:sldMk cId="118504574" sldId="660"/>
            <ac:picMk id="124" creationId="{D8A91DF1-47F8-4A4E-954F-ABFDF7D46E96}"/>
          </ac:picMkLst>
        </pc:picChg>
        <pc:picChg chg="del">
          <ac:chgData name="Matthäus Alberding" userId="89cdd4c9-d044-4ab4-9e6f-8f065e0119c4" providerId="ADAL" clId="{4737C243-FEA1-44E3-828F-6DC3FF3AF271}" dt="2022-07-21T11:12:40.980" v="64" actId="478"/>
          <ac:picMkLst>
            <pc:docMk/>
            <pc:sldMk cId="118504574" sldId="660"/>
            <ac:picMk id="125" creationId="{C04BB0BB-44B3-4CF9-AC80-B865A7D6BF07}"/>
          </ac:picMkLst>
        </pc:picChg>
        <pc:picChg chg="add mod">
          <ac:chgData name="Matthäus Alberding" userId="89cdd4c9-d044-4ab4-9e6f-8f065e0119c4" providerId="ADAL" clId="{4737C243-FEA1-44E3-828F-6DC3FF3AF271}" dt="2022-07-21T11:12:52.673" v="67"/>
          <ac:picMkLst>
            <pc:docMk/>
            <pc:sldMk cId="118504574" sldId="660"/>
            <ac:picMk id="151" creationId="{1984610A-9D4D-4C57-975E-F57B179549A2}"/>
          </ac:picMkLst>
        </pc:picChg>
        <pc:picChg chg="add mod">
          <ac:chgData name="Matthäus Alberding" userId="89cdd4c9-d044-4ab4-9e6f-8f065e0119c4" providerId="ADAL" clId="{4737C243-FEA1-44E3-828F-6DC3FF3AF271}" dt="2022-07-21T11:12:52.673" v="67"/>
          <ac:picMkLst>
            <pc:docMk/>
            <pc:sldMk cId="118504574" sldId="660"/>
            <ac:picMk id="152" creationId="{EEFF59A8-0E8F-44BC-BE79-B272D55EA914}"/>
          </ac:picMkLst>
        </pc:picChg>
        <pc:picChg chg="add mod">
          <ac:chgData name="Matthäus Alberding" userId="89cdd4c9-d044-4ab4-9e6f-8f065e0119c4" providerId="ADAL" clId="{4737C243-FEA1-44E3-828F-6DC3FF3AF271}" dt="2022-07-21T11:12:52.673" v="67"/>
          <ac:picMkLst>
            <pc:docMk/>
            <pc:sldMk cId="118504574" sldId="660"/>
            <ac:picMk id="153" creationId="{4A2F11EA-B016-4255-BCFF-01776E6864E0}"/>
          </ac:picMkLst>
        </pc:picChg>
        <pc:cxnChg chg="del">
          <ac:chgData name="Matthäus Alberding" userId="89cdd4c9-d044-4ab4-9e6f-8f065e0119c4" providerId="ADAL" clId="{4737C243-FEA1-44E3-828F-6DC3FF3AF271}" dt="2022-07-21T11:12:40.980" v="64" actId="478"/>
          <ac:cxnSpMkLst>
            <pc:docMk/>
            <pc:sldMk cId="118504574" sldId="660"/>
            <ac:cxnSpMk id="26" creationId="{52ABFB20-7D0D-4D71-A05B-740AB118E095}"/>
          </ac:cxnSpMkLst>
        </pc:cxnChg>
        <pc:cxnChg chg="add mod">
          <ac:chgData name="Matthäus Alberding" userId="89cdd4c9-d044-4ab4-9e6f-8f065e0119c4" providerId="ADAL" clId="{4737C243-FEA1-44E3-828F-6DC3FF3AF271}" dt="2022-07-21T11:12:52.673" v="67"/>
          <ac:cxnSpMkLst>
            <pc:docMk/>
            <pc:sldMk cId="118504574" sldId="660"/>
            <ac:cxnSpMk id="66" creationId="{6A786696-B160-4EDD-AB8D-FC99E44DBD9B}"/>
          </ac:cxnSpMkLst>
        </pc:cxnChg>
        <pc:cxnChg chg="del">
          <ac:chgData name="Matthäus Alberding" userId="89cdd4c9-d044-4ab4-9e6f-8f065e0119c4" providerId="ADAL" clId="{4737C243-FEA1-44E3-828F-6DC3FF3AF271}" dt="2022-07-21T11:12:40.980" v="64" actId="478"/>
          <ac:cxnSpMkLst>
            <pc:docMk/>
            <pc:sldMk cId="118504574" sldId="660"/>
            <ac:cxnSpMk id="70" creationId="{6820A41D-79DB-40E9-B7F4-316D8C3E1268}"/>
          </ac:cxnSpMkLst>
        </pc:cxnChg>
        <pc:cxnChg chg="del">
          <ac:chgData name="Matthäus Alberding" userId="89cdd4c9-d044-4ab4-9e6f-8f065e0119c4" providerId="ADAL" clId="{4737C243-FEA1-44E3-828F-6DC3FF3AF271}" dt="2022-07-21T11:12:40.980" v="64" actId="478"/>
          <ac:cxnSpMkLst>
            <pc:docMk/>
            <pc:sldMk cId="118504574" sldId="660"/>
            <ac:cxnSpMk id="72" creationId="{F49AEA7B-9950-4020-8BB9-1D27502A64D4}"/>
          </ac:cxnSpMkLst>
        </pc:cxnChg>
        <pc:cxnChg chg="del">
          <ac:chgData name="Matthäus Alberding" userId="89cdd4c9-d044-4ab4-9e6f-8f065e0119c4" providerId="ADAL" clId="{4737C243-FEA1-44E3-828F-6DC3FF3AF271}" dt="2022-07-21T11:12:40.980" v="64" actId="478"/>
          <ac:cxnSpMkLst>
            <pc:docMk/>
            <pc:sldMk cId="118504574" sldId="660"/>
            <ac:cxnSpMk id="74" creationId="{78841171-8CBB-45AC-8224-450405FAC3B1}"/>
          </ac:cxnSpMkLst>
        </pc:cxnChg>
        <pc:cxnChg chg="del">
          <ac:chgData name="Matthäus Alberding" userId="89cdd4c9-d044-4ab4-9e6f-8f065e0119c4" providerId="ADAL" clId="{4737C243-FEA1-44E3-828F-6DC3FF3AF271}" dt="2022-07-21T11:12:40.980" v="64" actId="478"/>
          <ac:cxnSpMkLst>
            <pc:docMk/>
            <pc:sldMk cId="118504574" sldId="660"/>
            <ac:cxnSpMk id="76" creationId="{446D84F8-F3B8-4ED0-A639-215387CD6EBC}"/>
          </ac:cxnSpMkLst>
        </pc:cxnChg>
        <pc:cxnChg chg="del">
          <ac:chgData name="Matthäus Alberding" userId="89cdd4c9-d044-4ab4-9e6f-8f065e0119c4" providerId="ADAL" clId="{4737C243-FEA1-44E3-828F-6DC3FF3AF271}" dt="2022-07-21T11:12:40.980" v="64" actId="478"/>
          <ac:cxnSpMkLst>
            <pc:docMk/>
            <pc:sldMk cId="118504574" sldId="660"/>
            <ac:cxnSpMk id="80" creationId="{B3AB5147-E3FF-4106-A697-7A93D9FDA325}"/>
          </ac:cxnSpMkLst>
        </pc:cxnChg>
        <pc:cxnChg chg="del">
          <ac:chgData name="Matthäus Alberding" userId="89cdd4c9-d044-4ab4-9e6f-8f065e0119c4" providerId="ADAL" clId="{4737C243-FEA1-44E3-828F-6DC3FF3AF271}" dt="2022-07-21T11:12:40.980" v="64" actId="478"/>
          <ac:cxnSpMkLst>
            <pc:docMk/>
            <pc:sldMk cId="118504574" sldId="660"/>
            <ac:cxnSpMk id="82" creationId="{6357C442-4C42-407E-90E1-F404AF66C0D3}"/>
          </ac:cxnSpMkLst>
        </pc:cxnChg>
        <pc:cxnChg chg="del">
          <ac:chgData name="Matthäus Alberding" userId="89cdd4c9-d044-4ab4-9e6f-8f065e0119c4" providerId="ADAL" clId="{4737C243-FEA1-44E3-828F-6DC3FF3AF271}" dt="2022-07-21T11:12:40.980" v="64" actId="478"/>
          <ac:cxnSpMkLst>
            <pc:docMk/>
            <pc:sldMk cId="118504574" sldId="660"/>
            <ac:cxnSpMk id="84" creationId="{D903FBA5-90E2-436A-BCA9-0A815063387E}"/>
          </ac:cxnSpMkLst>
        </pc:cxnChg>
        <pc:cxnChg chg="del">
          <ac:chgData name="Matthäus Alberding" userId="89cdd4c9-d044-4ab4-9e6f-8f065e0119c4" providerId="ADAL" clId="{4737C243-FEA1-44E3-828F-6DC3FF3AF271}" dt="2022-07-21T11:12:40.980" v="64" actId="478"/>
          <ac:cxnSpMkLst>
            <pc:docMk/>
            <pc:sldMk cId="118504574" sldId="660"/>
            <ac:cxnSpMk id="86" creationId="{18DE02BC-207E-4BB2-B178-1D5E5DD6ED6E}"/>
          </ac:cxnSpMkLst>
        </pc:cxnChg>
        <pc:cxnChg chg="del">
          <ac:chgData name="Matthäus Alberding" userId="89cdd4c9-d044-4ab4-9e6f-8f065e0119c4" providerId="ADAL" clId="{4737C243-FEA1-44E3-828F-6DC3FF3AF271}" dt="2022-07-21T11:12:40.980" v="64" actId="478"/>
          <ac:cxnSpMkLst>
            <pc:docMk/>
            <pc:sldMk cId="118504574" sldId="660"/>
            <ac:cxnSpMk id="91" creationId="{33DB4B66-7712-4372-9F00-9A41E82925BE}"/>
          </ac:cxnSpMkLst>
        </pc:cxnChg>
        <pc:cxnChg chg="del">
          <ac:chgData name="Matthäus Alberding" userId="89cdd4c9-d044-4ab4-9e6f-8f065e0119c4" providerId="ADAL" clId="{4737C243-FEA1-44E3-828F-6DC3FF3AF271}" dt="2022-07-21T11:12:40.980" v="64" actId="478"/>
          <ac:cxnSpMkLst>
            <pc:docMk/>
            <pc:sldMk cId="118504574" sldId="660"/>
            <ac:cxnSpMk id="92" creationId="{4B25E482-5CA6-4D98-9E53-DB394290AAA0}"/>
          </ac:cxnSpMkLst>
        </pc:cxnChg>
        <pc:cxnChg chg="del">
          <ac:chgData name="Matthäus Alberding" userId="89cdd4c9-d044-4ab4-9e6f-8f065e0119c4" providerId="ADAL" clId="{4737C243-FEA1-44E3-828F-6DC3FF3AF271}" dt="2022-07-21T11:12:40.980" v="64" actId="478"/>
          <ac:cxnSpMkLst>
            <pc:docMk/>
            <pc:sldMk cId="118504574" sldId="660"/>
            <ac:cxnSpMk id="93" creationId="{A4545AD1-7BF7-4F5A-9A48-C9C41A1846D6}"/>
          </ac:cxnSpMkLst>
        </pc:cxnChg>
        <pc:cxnChg chg="del">
          <ac:chgData name="Matthäus Alberding" userId="89cdd4c9-d044-4ab4-9e6f-8f065e0119c4" providerId="ADAL" clId="{4737C243-FEA1-44E3-828F-6DC3FF3AF271}" dt="2022-07-21T11:12:40.980" v="64" actId="478"/>
          <ac:cxnSpMkLst>
            <pc:docMk/>
            <pc:sldMk cId="118504574" sldId="660"/>
            <ac:cxnSpMk id="94" creationId="{A302043B-761E-4BBC-B527-F32E491B38EF}"/>
          </ac:cxnSpMkLst>
        </pc:cxnChg>
        <pc:cxnChg chg="del">
          <ac:chgData name="Matthäus Alberding" userId="89cdd4c9-d044-4ab4-9e6f-8f065e0119c4" providerId="ADAL" clId="{4737C243-FEA1-44E3-828F-6DC3FF3AF271}" dt="2022-07-21T11:12:40.980" v="64" actId="478"/>
          <ac:cxnSpMkLst>
            <pc:docMk/>
            <pc:sldMk cId="118504574" sldId="660"/>
            <ac:cxnSpMk id="95" creationId="{1B4ADED2-5986-4178-9AAC-BE04E9FCD5C2}"/>
          </ac:cxnSpMkLst>
        </pc:cxnChg>
        <pc:cxnChg chg="add mod">
          <ac:chgData name="Matthäus Alberding" userId="89cdd4c9-d044-4ab4-9e6f-8f065e0119c4" providerId="ADAL" clId="{4737C243-FEA1-44E3-828F-6DC3FF3AF271}" dt="2022-07-21T11:12:52.673" v="67"/>
          <ac:cxnSpMkLst>
            <pc:docMk/>
            <pc:sldMk cId="118504574" sldId="660"/>
            <ac:cxnSpMk id="118" creationId="{17640E62-29EF-48DB-BE57-46DB2FBB6AAE}"/>
          </ac:cxnSpMkLst>
        </pc:cxnChg>
        <pc:cxnChg chg="add mod">
          <ac:chgData name="Matthäus Alberding" userId="89cdd4c9-d044-4ab4-9e6f-8f065e0119c4" providerId="ADAL" clId="{4737C243-FEA1-44E3-828F-6DC3FF3AF271}" dt="2022-07-21T11:12:52.673" v="67"/>
          <ac:cxnSpMkLst>
            <pc:docMk/>
            <pc:sldMk cId="118504574" sldId="660"/>
            <ac:cxnSpMk id="119" creationId="{D8D1645F-8440-43CB-B01D-714D83464EB6}"/>
          </ac:cxnSpMkLst>
        </pc:cxnChg>
        <pc:cxnChg chg="add mod">
          <ac:chgData name="Matthäus Alberding" userId="89cdd4c9-d044-4ab4-9e6f-8f065e0119c4" providerId="ADAL" clId="{4737C243-FEA1-44E3-828F-6DC3FF3AF271}" dt="2022-07-21T11:12:52.673" v="67"/>
          <ac:cxnSpMkLst>
            <pc:docMk/>
            <pc:sldMk cId="118504574" sldId="660"/>
            <ac:cxnSpMk id="120" creationId="{F8A563B5-0ED2-4446-BB25-B5541FE36E83}"/>
          </ac:cxnSpMkLst>
        </pc:cxnChg>
        <pc:cxnChg chg="add mod">
          <ac:chgData name="Matthäus Alberding" userId="89cdd4c9-d044-4ab4-9e6f-8f065e0119c4" providerId="ADAL" clId="{4737C243-FEA1-44E3-828F-6DC3FF3AF271}" dt="2022-07-21T11:12:52.673" v="67"/>
          <ac:cxnSpMkLst>
            <pc:docMk/>
            <pc:sldMk cId="118504574" sldId="660"/>
            <ac:cxnSpMk id="121" creationId="{E8364553-4935-4D9B-9643-11B20ACC147E}"/>
          </ac:cxnSpMkLst>
        </pc:cxnChg>
        <pc:cxnChg chg="add mod">
          <ac:chgData name="Matthäus Alberding" userId="89cdd4c9-d044-4ab4-9e6f-8f065e0119c4" providerId="ADAL" clId="{4737C243-FEA1-44E3-828F-6DC3FF3AF271}" dt="2022-07-21T11:12:52.673" v="67"/>
          <ac:cxnSpMkLst>
            <pc:docMk/>
            <pc:sldMk cId="118504574" sldId="660"/>
            <ac:cxnSpMk id="122" creationId="{7346EE65-54DF-40F1-A47B-A9AAF04D9C23}"/>
          </ac:cxnSpMkLst>
        </pc:cxnChg>
        <pc:cxnChg chg="add mod">
          <ac:chgData name="Matthäus Alberding" userId="89cdd4c9-d044-4ab4-9e6f-8f065e0119c4" providerId="ADAL" clId="{4737C243-FEA1-44E3-828F-6DC3FF3AF271}" dt="2022-07-21T11:12:52.673" v="67"/>
          <ac:cxnSpMkLst>
            <pc:docMk/>
            <pc:sldMk cId="118504574" sldId="660"/>
            <ac:cxnSpMk id="126" creationId="{16B2F805-F2C1-416F-AB86-E4AE1C31AE0E}"/>
          </ac:cxnSpMkLst>
        </pc:cxnChg>
        <pc:cxnChg chg="add mod">
          <ac:chgData name="Matthäus Alberding" userId="89cdd4c9-d044-4ab4-9e6f-8f065e0119c4" providerId="ADAL" clId="{4737C243-FEA1-44E3-828F-6DC3FF3AF271}" dt="2022-07-21T11:12:52.673" v="67"/>
          <ac:cxnSpMkLst>
            <pc:docMk/>
            <pc:sldMk cId="118504574" sldId="660"/>
            <ac:cxnSpMk id="127" creationId="{B1E216A0-189E-4F94-AE33-9167F218FA81}"/>
          </ac:cxnSpMkLst>
        </pc:cxnChg>
        <pc:cxnChg chg="add mod">
          <ac:chgData name="Matthäus Alberding" userId="89cdd4c9-d044-4ab4-9e6f-8f065e0119c4" providerId="ADAL" clId="{4737C243-FEA1-44E3-828F-6DC3FF3AF271}" dt="2022-07-21T11:12:52.673" v="67"/>
          <ac:cxnSpMkLst>
            <pc:docMk/>
            <pc:sldMk cId="118504574" sldId="660"/>
            <ac:cxnSpMk id="128" creationId="{4894BA89-C25F-46F1-8B29-AAEC0E4AC953}"/>
          </ac:cxnSpMkLst>
        </pc:cxnChg>
        <pc:cxnChg chg="add mod">
          <ac:chgData name="Matthäus Alberding" userId="89cdd4c9-d044-4ab4-9e6f-8f065e0119c4" providerId="ADAL" clId="{4737C243-FEA1-44E3-828F-6DC3FF3AF271}" dt="2022-07-21T11:12:52.673" v="67"/>
          <ac:cxnSpMkLst>
            <pc:docMk/>
            <pc:sldMk cId="118504574" sldId="660"/>
            <ac:cxnSpMk id="129" creationId="{75657432-D8F8-4C6D-9D4F-D74F61D3C841}"/>
          </ac:cxnSpMkLst>
        </pc:cxnChg>
        <pc:cxnChg chg="add mod">
          <ac:chgData name="Matthäus Alberding" userId="89cdd4c9-d044-4ab4-9e6f-8f065e0119c4" providerId="ADAL" clId="{4737C243-FEA1-44E3-828F-6DC3FF3AF271}" dt="2022-07-21T11:12:52.673" v="67"/>
          <ac:cxnSpMkLst>
            <pc:docMk/>
            <pc:sldMk cId="118504574" sldId="660"/>
            <ac:cxnSpMk id="130" creationId="{1081E1C0-C8EE-4427-AF40-0860C7E8DD20}"/>
          </ac:cxnSpMkLst>
        </pc:cxnChg>
        <pc:cxnChg chg="add mod">
          <ac:chgData name="Matthäus Alberding" userId="89cdd4c9-d044-4ab4-9e6f-8f065e0119c4" providerId="ADAL" clId="{4737C243-FEA1-44E3-828F-6DC3FF3AF271}" dt="2022-07-21T11:12:52.673" v="67"/>
          <ac:cxnSpMkLst>
            <pc:docMk/>
            <pc:sldMk cId="118504574" sldId="660"/>
            <ac:cxnSpMk id="131" creationId="{366B63C9-3A30-4501-8766-A37A4180F8D5}"/>
          </ac:cxnSpMkLst>
        </pc:cxnChg>
        <pc:cxnChg chg="add mod">
          <ac:chgData name="Matthäus Alberding" userId="89cdd4c9-d044-4ab4-9e6f-8f065e0119c4" providerId="ADAL" clId="{4737C243-FEA1-44E3-828F-6DC3FF3AF271}" dt="2022-07-21T11:12:52.673" v="67"/>
          <ac:cxnSpMkLst>
            <pc:docMk/>
            <pc:sldMk cId="118504574" sldId="660"/>
            <ac:cxnSpMk id="132" creationId="{361C125F-CA3B-4E54-A709-CB76B26D65C1}"/>
          </ac:cxnSpMkLst>
        </pc:cxnChg>
        <pc:cxnChg chg="add mod">
          <ac:chgData name="Matthäus Alberding" userId="89cdd4c9-d044-4ab4-9e6f-8f065e0119c4" providerId="ADAL" clId="{4737C243-FEA1-44E3-828F-6DC3FF3AF271}" dt="2022-07-21T11:12:52.673" v="67"/>
          <ac:cxnSpMkLst>
            <pc:docMk/>
            <pc:sldMk cId="118504574" sldId="660"/>
            <ac:cxnSpMk id="133" creationId="{0B5676B0-79E2-4703-859D-139E8AF03519}"/>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67152950538202E-2"/>
          <c:y val="8.1115251911609593E-2"/>
          <c:w val="0.93289461697342346"/>
          <c:h val="0.77901207666609806"/>
        </c:manualLayout>
      </c:layout>
      <c:barChart>
        <c:barDir val="col"/>
        <c:grouping val="stacked"/>
        <c:varyColors val="0"/>
        <c:ser>
          <c:idx val="0"/>
          <c:order val="0"/>
          <c:tx>
            <c:strRef>
              <c:f>Tabelle1!$B$1</c:f>
              <c:strCache>
                <c:ptCount val="1"/>
                <c:pt idx="0">
                  <c:v>Electronics</c:v>
                </c:pt>
              </c:strCache>
            </c:strRef>
          </c:tx>
          <c:spPr>
            <a:solidFill>
              <a:schemeClr val="accent1"/>
            </a:solidFill>
            <a:ln>
              <a:noFill/>
            </a:ln>
            <a:effectLst/>
          </c:spPr>
          <c:invertIfNegative val="0"/>
          <c:dLbls>
            <c:dLbl>
              <c:idx val="0"/>
              <c:layout>
                <c:manualLayout>
                  <c:x val="-0.22797272202441166"/>
                  <c:y val="-3.1626695421227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2B-46EC-8373-9EF6DB3AEA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Variable cost, per pc at 2500 pcs</c:v>
                </c:pt>
              </c:strCache>
            </c:strRef>
          </c:cat>
          <c:val>
            <c:numRef>
              <c:f>Tabelle1!$B$2</c:f>
              <c:numCache>
                <c:formatCode>"CHF"\ #,##0.00</c:formatCode>
                <c:ptCount val="1"/>
                <c:pt idx="0">
                  <c:v>5.45</c:v>
                </c:pt>
              </c:numCache>
            </c:numRef>
          </c:val>
          <c:extLst>
            <c:ext xmlns:c16="http://schemas.microsoft.com/office/drawing/2014/chart" uri="{C3380CC4-5D6E-409C-BE32-E72D297353CC}">
              <c16:uniqueId val="{00000000-1B2B-46EC-8373-9EF6DB3AEA80}"/>
            </c:ext>
          </c:extLst>
        </c:ser>
        <c:ser>
          <c:idx val="1"/>
          <c:order val="1"/>
          <c:tx>
            <c:strRef>
              <c:f>Tabelle1!$C$1</c:f>
              <c:strCache>
                <c:ptCount val="1"/>
                <c:pt idx="0">
                  <c:v>Printed plastic film</c:v>
                </c:pt>
              </c:strCache>
            </c:strRef>
          </c:tx>
          <c:spPr>
            <a:solidFill>
              <a:schemeClr val="accent2"/>
            </a:solidFill>
            <a:ln>
              <a:noFill/>
            </a:ln>
            <a:effectLst/>
          </c:spPr>
          <c:invertIfNegative val="0"/>
          <c:dLbls>
            <c:dLbl>
              <c:idx val="0"/>
              <c:layout>
                <c:manualLayout>
                  <c:x val="-0.22552140243275132"/>
                  <c:y val="-3.1626695421226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2B-46EC-8373-9EF6DB3AEA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Variable cost, per pc at 2500 pcs</c:v>
                </c:pt>
              </c:strCache>
            </c:strRef>
          </c:cat>
          <c:val>
            <c:numRef>
              <c:f>Tabelle1!$C$2</c:f>
              <c:numCache>
                <c:formatCode>"CHF"\ #,##0.00</c:formatCode>
                <c:ptCount val="1"/>
                <c:pt idx="0">
                  <c:v>2.2599999999999998</c:v>
                </c:pt>
              </c:numCache>
            </c:numRef>
          </c:val>
          <c:extLst>
            <c:ext xmlns:c16="http://schemas.microsoft.com/office/drawing/2014/chart" uri="{C3380CC4-5D6E-409C-BE32-E72D297353CC}">
              <c16:uniqueId val="{00000001-1B2B-46EC-8373-9EF6DB3AEA80}"/>
            </c:ext>
          </c:extLst>
        </c:ser>
        <c:ser>
          <c:idx val="2"/>
          <c:order val="2"/>
          <c:tx>
            <c:strRef>
              <c:f>Tabelle1!$D$1</c:f>
              <c:strCache>
                <c:ptCount val="1"/>
                <c:pt idx="0">
                  <c:v>NFC chip</c:v>
                </c:pt>
              </c:strCache>
            </c:strRef>
          </c:tx>
          <c:spPr>
            <a:solidFill>
              <a:schemeClr val="accent3"/>
            </a:solidFill>
            <a:ln>
              <a:noFill/>
            </a:ln>
            <a:effectLst/>
          </c:spPr>
          <c:invertIfNegative val="0"/>
          <c:dLbls>
            <c:dLbl>
              <c:idx val="0"/>
              <c:layout>
                <c:manualLayout>
                  <c:x val="8.0893546524791152E-2"/>
                  <c:y val="-5.3765382216085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2B-46EC-8373-9EF6DB3AEA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Variable cost, per pc at 2500 pcs</c:v>
                </c:pt>
              </c:strCache>
            </c:strRef>
          </c:cat>
          <c:val>
            <c:numRef>
              <c:f>Tabelle1!$D$2</c:f>
              <c:numCache>
                <c:formatCode>"CHF"\ #,##0.00</c:formatCode>
                <c:ptCount val="1"/>
                <c:pt idx="0">
                  <c:v>0.25</c:v>
                </c:pt>
              </c:numCache>
            </c:numRef>
          </c:val>
          <c:extLst>
            <c:ext xmlns:c16="http://schemas.microsoft.com/office/drawing/2014/chart" uri="{C3380CC4-5D6E-409C-BE32-E72D297353CC}">
              <c16:uniqueId val="{00000002-1B2B-46EC-8373-9EF6DB3AEA80}"/>
            </c:ext>
          </c:extLst>
        </c:ser>
        <c:dLbls>
          <c:showLegendKey val="0"/>
          <c:showVal val="1"/>
          <c:showCatName val="0"/>
          <c:showSerName val="0"/>
          <c:showPercent val="0"/>
          <c:showBubbleSize val="0"/>
        </c:dLbls>
        <c:gapWidth val="219"/>
        <c:overlap val="100"/>
        <c:axId val="649717224"/>
        <c:axId val="649726408"/>
      </c:barChart>
      <c:catAx>
        <c:axId val="64971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49726408"/>
        <c:crosses val="autoZero"/>
        <c:auto val="1"/>
        <c:lblAlgn val="ctr"/>
        <c:lblOffset val="100"/>
        <c:noMultiLvlLbl val="0"/>
      </c:catAx>
      <c:valAx>
        <c:axId val="649726408"/>
        <c:scaling>
          <c:orientation val="minMax"/>
        </c:scaling>
        <c:delete val="0"/>
        <c:axPos val="l"/>
        <c:majorGridlines>
          <c:spPr>
            <a:ln w="9525" cap="flat" cmpd="sng" algn="ctr">
              <a:solidFill>
                <a:schemeClr val="tx1">
                  <a:lumMod val="15000"/>
                  <a:lumOff val="85000"/>
                </a:schemeClr>
              </a:solidFill>
              <a:round/>
            </a:ln>
            <a:effectLst/>
          </c:spPr>
        </c:majorGridlines>
        <c:numFmt formatCode="&quot;CHF&quot;\ #,##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49717224"/>
        <c:crosses val="autoZero"/>
        <c:crossBetween val="between"/>
      </c:valAx>
      <c:spPr>
        <a:noFill/>
        <a:ln>
          <a:noFill/>
        </a:ln>
        <a:effectLst/>
      </c:spPr>
    </c:plotArea>
    <c:legend>
      <c:legendPos val="b"/>
      <c:layout>
        <c:manualLayout>
          <c:xMode val="edge"/>
          <c:yMode val="edge"/>
          <c:x val="0.14461936314717008"/>
          <c:y val="0.93283635426381406"/>
          <c:w val="0.71076108068836907"/>
          <c:h val="6.08383066519407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01.08.2022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01.08.2022</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a:t>RJ: Verantwortung für Produktion Spritzgussteile (sehr innovative Infrastruktur)</a:t>
            </a:r>
          </a:p>
          <a:p>
            <a:pPr marL="171450" indent="-171450">
              <a:buFontTx/>
              <a:buChar char="-"/>
            </a:pPr>
            <a:r>
              <a:rPr lang="de-CH" dirty="0"/>
              <a:t>BU: Produktverantwortung, Elektronikentwicklung und Endmontage; «Business Unit» und RJ ist Teilezulieferer</a:t>
            </a:r>
          </a:p>
          <a:p>
            <a:pPr marL="171450" indent="-171450">
              <a:buFontTx/>
              <a:buChar char="-"/>
            </a:pPr>
            <a:r>
              <a:rPr lang="de-CH" dirty="0"/>
              <a:t>SG: Verkauf und Service</a:t>
            </a:r>
          </a:p>
          <a:p>
            <a:pPr marL="171450" indent="-171450">
              <a:buFontTx/>
              <a:buChar char="-"/>
            </a:pPr>
            <a:r>
              <a:rPr lang="de-CH" dirty="0"/>
              <a:t>Alles vollvernetzt und digital integriert über SAP etc.</a:t>
            </a:r>
          </a:p>
          <a:p>
            <a:pPr marL="171450" indent="-171450">
              <a:buFontTx/>
              <a:buChar char="-"/>
            </a:pPr>
            <a:r>
              <a:rPr lang="de-CH" dirty="0"/>
              <a:t>Story: Task </a:t>
            </a:r>
            <a:r>
              <a:rPr lang="de-CH" dirty="0" err="1"/>
              <a:t>force</a:t>
            </a:r>
            <a:r>
              <a:rPr lang="de-CH" dirty="0"/>
              <a:t> -&gt; Transparenz (</a:t>
            </a:r>
            <a:r>
              <a:rPr lang="de-CH" dirty="0" err="1"/>
              <a:t>wieviele</a:t>
            </a:r>
            <a:r>
              <a:rPr lang="de-CH" dirty="0"/>
              <a:t> haben wir, wann laufen wir wo trocken) und Nachverfolgbarkeit (</a:t>
            </a:r>
            <a:r>
              <a:rPr lang="de-CH" dirty="0" err="1"/>
              <a:t>brokerware</a:t>
            </a:r>
            <a:r>
              <a:rPr lang="de-CH" dirty="0"/>
              <a:t>) </a:t>
            </a:r>
          </a:p>
        </p:txBody>
      </p:sp>
      <p:sp>
        <p:nvSpPr>
          <p:cNvPr id="4" name="Foliennummernplatzhalter 3"/>
          <p:cNvSpPr>
            <a:spLocks noGrp="1"/>
          </p:cNvSpPr>
          <p:nvPr>
            <p:ph type="sldNum" sz="quarter" idx="5"/>
          </p:nvPr>
        </p:nvSpPr>
        <p:spPr/>
        <p:txBody>
          <a:bodyPr/>
          <a:lstStyle/>
          <a:p>
            <a:fld id="{DCD8BABC-F464-1C42-81DA-2E65C84DE5DA}" type="slidenum">
              <a:rPr lang="de-DE" smtClean="0"/>
              <a:t>3</a:t>
            </a:fld>
            <a:endParaRPr lang="de-DE"/>
          </a:p>
        </p:txBody>
      </p:sp>
    </p:spTree>
    <p:extLst>
      <p:ext uri="{BB962C8B-B14F-4D97-AF65-F5344CB8AC3E}">
        <p14:creationId xmlns:p14="http://schemas.microsoft.com/office/powerpoint/2010/main" val="267145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Story aus dem Leben: Spritzguss</a:t>
            </a:r>
          </a:p>
        </p:txBody>
      </p:sp>
      <p:sp>
        <p:nvSpPr>
          <p:cNvPr id="4" name="Foliennummernplatzhalter 3"/>
          <p:cNvSpPr>
            <a:spLocks noGrp="1"/>
          </p:cNvSpPr>
          <p:nvPr>
            <p:ph type="sldNum" sz="quarter" idx="5"/>
          </p:nvPr>
        </p:nvSpPr>
        <p:spPr/>
        <p:txBody>
          <a:bodyPr/>
          <a:lstStyle/>
          <a:p>
            <a:fld id="{DCD8BABC-F464-1C42-81DA-2E65C84DE5DA}" type="slidenum">
              <a:rPr lang="de-DE" smtClean="0"/>
              <a:t>7</a:t>
            </a:fld>
            <a:endParaRPr lang="de-DE"/>
          </a:p>
        </p:txBody>
      </p:sp>
    </p:spTree>
    <p:extLst>
      <p:ext uri="{BB962C8B-B14F-4D97-AF65-F5344CB8AC3E}">
        <p14:creationId xmlns:p14="http://schemas.microsoft.com/office/powerpoint/2010/main" val="122252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 Montage in HLF inkl. Qualitätsprüfung (automatisierte Sichtprüfung)</a:t>
            </a:r>
          </a:p>
        </p:txBody>
      </p:sp>
      <p:sp>
        <p:nvSpPr>
          <p:cNvPr id="4" name="Foliennummernplatzhalter 3"/>
          <p:cNvSpPr>
            <a:spLocks noGrp="1"/>
          </p:cNvSpPr>
          <p:nvPr>
            <p:ph type="sldNum" sz="quarter" idx="5"/>
          </p:nvPr>
        </p:nvSpPr>
        <p:spPr/>
        <p:txBody>
          <a:bodyPr/>
          <a:lstStyle/>
          <a:p>
            <a:fld id="{DCD8BABC-F464-1C42-81DA-2E65C84DE5DA}" type="slidenum">
              <a:rPr lang="de-DE" smtClean="0"/>
              <a:t>8</a:t>
            </a:fld>
            <a:endParaRPr lang="de-DE"/>
          </a:p>
        </p:txBody>
      </p:sp>
    </p:spTree>
    <p:extLst>
      <p:ext uri="{BB962C8B-B14F-4D97-AF65-F5344CB8AC3E}">
        <p14:creationId xmlns:p14="http://schemas.microsoft.com/office/powerpoint/2010/main" val="217446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a:t>Ladegerät nur der erste Schritt – wie geht es weiter? Das ist genau die Frage, auf die Sie eine Antwort geben sollen. </a:t>
            </a:r>
          </a:p>
          <a:p>
            <a:pPr marL="171450" indent="-171450">
              <a:buFontTx/>
              <a:buChar char="-"/>
            </a:pPr>
            <a:r>
              <a:rPr lang="de-CH" dirty="0"/>
              <a:t>Ein paar Ideen, die auf dem Tisch liegen (im Sinne Brainstorming). </a:t>
            </a:r>
          </a:p>
          <a:p>
            <a:pPr marL="171450" indent="-171450">
              <a:buFontTx/>
              <a:buChar char="-"/>
            </a:pPr>
            <a:r>
              <a:rPr lang="de-CH" dirty="0"/>
              <a:t>Auf der einen Seite Richtung Daten, auf der anderen Seite Richtung Hardware</a:t>
            </a:r>
          </a:p>
          <a:p>
            <a:pPr marL="171450" indent="-171450">
              <a:buFontTx/>
              <a:buChar char="-"/>
            </a:pPr>
            <a:r>
              <a:rPr lang="de-CH" dirty="0"/>
              <a:t>Technische Machbarkeit?</a:t>
            </a:r>
          </a:p>
        </p:txBody>
      </p:sp>
      <p:sp>
        <p:nvSpPr>
          <p:cNvPr id="4" name="Foliennummernplatzhalter 3"/>
          <p:cNvSpPr>
            <a:spLocks noGrp="1"/>
          </p:cNvSpPr>
          <p:nvPr>
            <p:ph type="sldNum" sz="quarter" idx="5"/>
          </p:nvPr>
        </p:nvSpPr>
        <p:spPr/>
        <p:txBody>
          <a:bodyPr/>
          <a:lstStyle/>
          <a:p>
            <a:fld id="{DCD8BABC-F464-1C42-81DA-2E65C84DE5DA}" type="slidenum">
              <a:rPr lang="de-DE" smtClean="0"/>
              <a:t>10</a:t>
            </a:fld>
            <a:endParaRPr lang="de-DE"/>
          </a:p>
        </p:txBody>
      </p:sp>
    </p:spTree>
    <p:extLst>
      <p:ext uri="{BB962C8B-B14F-4D97-AF65-F5344CB8AC3E}">
        <p14:creationId xmlns:p14="http://schemas.microsoft.com/office/powerpoint/2010/main" val="120094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DCD8BABC-F464-1C42-81DA-2E65C84DE5DA}" type="slidenum">
              <a:rPr lang="de-DE" smtClean="0"/>
              <a:t>13</a:t>
            </a:fld>
            <a:endParaRPr lang="de-DE"/>
          </a:p>
        </p:txBody>
      </p:sp>
    </p:spTree>
    <p:extLst>
      <p:ext uri="{BB962C8B-B14F-4D97-AF65-F5344CB8AC3E}">
        <p14:creationId xmlns:p14="http://schemas.microsoft.com/office/powerpoint/2010/main" val="207517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DCD8BABC-F464-1C42-81DA-2E65C84DE5DA}" type="slidenum">
              <a:rPr lang="de-DE" smtClean="0"/>
              <a:t>14</a:t>
            </a:fld>
            <a:endParaRPr lang="de-DE"/>
          </a:p>
        </p:txBody>
      </p:sp>
    </p:spTree>
    <p:extLst>
      <p:ext uri="{BB962C8B-B14F-4D97-AF65-F5344CB8AC3E}">
        <p14:creationId xmlns:p14="http://schemas.microsoft.com/office/powerpoint/2010/main" val="166412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DCD8BABC-F464-1C42-81DA-2E65C84DE5DA}" type="slidenum">
              <a:rPr lang="de-DE" smtClean="0"/>
              <a:t>15</a:t>
            </a:fld>
            <a:endParaRPr lang="de-DE"/>
          </a:p>
        </p:txBody>
      </p:sp>
    </p:spTree>
    <p:extLst>
      <p:ext uri="{BB962C8B-B14F-4D97-AF65-F5344CB8AC3E}">
        <p14:creationId xmlns:p14="http://schemas.microsoft.com/office/powerpoint/2010/main" val="278164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DCD8BABC-F464-1C42-81DA-2E65C84DE5DA}" type="slidenum">
              <a:rPr lang="de-DE" smtClean="0"/>
              <a:t>16</a:t>
            </a:fld>
            <a:endParaRPr lang="de-DE"/>
          </a:p>
        </p:txBody>
      </p:sp>
    </p:spTree>
    <p:extLst>
      <p:ext uri="{BB962C8B-B14F-4D97-AF65-F5344CB8AC3E}">
        <p14:creationId xmlns:p14="http://schemas.microsoft.com/office/powerpoint/2010/main" val="216005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DCD8BABC-F464-1C42-81DA-2E65C84DE5DA}" type="slidenum">
              <a:rPr lang="de-DE" smtClean="0"/>
              <a:t>17</a:t>
            </a:fld>
            <a:endParaRPr lang="de-DE"/>
          </a:p>
        </p:txBody>
      </p:sp>
    </p:spTree>
    <p:extLst>
      <p:ext uri="{BB962C8B-B14F-4D97-AF65-F5344CB8AC3E}">
        <p14:creationId xmlns:p14="http://schemas.microsoft.com/office/powerpoint/2010/main" val="3454649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B0AC2D0A-25D4-4911-BD1A-6C6E296D7085}" type="datetime4">
              <a:rPr lang="de-CH" smtClean="0"/>
              <a:t>1. August 2022</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E7FD786D-7E27-4522-AAFC-1F003CDEC336}" type="datetime4">
              <a:rPr lang="de-CH" smtClean="0"/>
              <a:t>1. August 2022</a:t>
            </a:fld>
            <a:endParaRPr lang="de-CH" dirty="0"/>
          </a:p>
        </p:txBody>
      </p:sp>
      <p:sp>
        <p:nvSpPr>
          <p:cNvPr id="7" name="Fußzeilenplatzhalter 6"/>
          <p:cNvSpPr>
            <a:spLocks noGrp="1"/>
          </p:cNvSpPr>
          <p:nvPr>
            <p:ph type="ftr" sz="quarter" idx="17"/>
          </p:nvPr>
        </p:nvSpPr>
        <p:spPr/>
        <p:txBody>
          <a:bodyPr/>
          <a:lstStyle/>
          <a:p>
            <a:r>
              <a:rPr lang="de-CH"/>
              <a:t>Case Study OST-Gadget</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3DBB94-3C8D-4E4B-A772-958269A382FE}" type="datetime4">
              <a:rPr lang="de-CH" smtClean="0"/>
              <a:t>1. August 2022</a:t>
            </a:fld>
            <a:endParaRPr lang="de-CH" dirty="0"/>
          </a:p>
        </p:txBody>
      </p:sp>
      <p:sp>
        <p:nvSpPr>
          <p:cNvPr id="3" name="Fußzeilenplatzhalter 2"/>
          <p:cNvSpPr>
            <a:spLocks noGrp="1"/>
          </p:cNvSpPr>
          <p:nvPr>
            <p:ph type="ftr" sz="quarter" idx="11"/>
          </p:nvPr>
        </p:nvSpPr>
        <p:spPr/>
        <p:txBody>
          <a:bodyPr/>
          <a:lstStyle/>
          <a:p>
            <a:r>
              <a:rPr lang="de-CH"/>
              <a:t>Case Study OST-Gadget</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572643F-76B3-4392-9034-2ABAF53E00F8}" type="datetime4">
              <a:rPr lang="de-CH" smtClean="0"/>
              <a:t>1. August 2022</a:t>
            </a:fld>
            <a:endParaRPr lang="de-CH" dirty="0"/>
          </a:p>
        </p:txBody>
      </p:sp>
      <p:sp>
        <p:nvSpPr>
          <p:cNvPr id="3" name="Fußzeilenplatzhalter 2"/>
          <p:cNvSpPr>
            <a:spLocks noGrp="1"/>
          </p:cNvSpPr>
          <p:nvPr>
            <p:ph type="ftr" sz="quarter" idx="11"/>
          </p:nvPr>
        </p:nvSpPr>
        <p:spPr/>
        <p:txBody>
          <a:bodyPr/>
          <a:lstStyle/>
          <a:p>
            <a:r>
              <a:rPr lang="de-CH"/>
              <a:t>Case Study OST-Gadget</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9363" y="6453187"/>
            <a:ext cx="3377345"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58C8C087-E624-46D8-BA4B-BAB8883C0772}" type="datetime4">
              <a:rPr lang="de-CH" smtClean="0"/>
              <a:t>1. August 2022</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FFFFB98-B87F-4298-BB78-E92441E76B7B}" type="datetime4">
              <a:rPr lang="de-CH" smtClean="0"/>
              <a:t>1. August 2022</a:t>
            </a:fld>
            <a:endParaRPr lang="de-CH" dirty="0"/>
          </a:p>
        </p:txBody>
      </p:sp>
      <p:sp>
        <p:nvSpPr>
          <p:cNvPr id="4" name="Fußzeilenplatzhalter 3"/>
          <p:cNvSpPr>
            <a:spLocks noGrp="1"/>
          </p:cNvSpPr>
          <p:nvPr>
            <p:ph type="ftr" sz="quarter" idx="11"/>
          </p:nvPr>
        </p:nvSpPr>
        <p:spPr/>
        <p:txBody>
          <a:bodyPr/>
          <a:lstStyle/>
          <a:p>
            <a:r>
              <a:rPr lang="de-CH"/>
              <a:t>Case Study OST-Gadget</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de-DE" dirty="0"/>
              <a:t>Titel Abschnittsfolie</a:t>
            </a:r>
            <a:endParaRPr lang="de-CH" dirty="0"/>
          </a:p>
        </p:txBody>
      </p:sp>
      <p:sp>
        <p:nvSpPr>
          <p:cNvPr id="3" name="Datumsplatzhalter 2"/>
          <p:cNvSpPr>
            <a:spLocks noGrp="1"/>
          </p:cNvSpPr>
          <p:nvPr>
            <p:ph type="dt" sz="half" idx="10"/>
          </p:nvPr>
        </p:nvSpPr>
        <p:spPr/>
        <p:txBody>
          <a:bodyPr/>
          <a:lstStyle/>
          <a:p>
            <a:fld id="{56AA3B5F-CC7E-46AE-9E79-64A32A5C4FBA}" type="datetime4">
              <a:rPr lang="de-CH" smtClean="0"/>
              <a:t>1. August 2022</a:t>
            </a:fld>
            <a:endParaRPr lang="de-CH" dirty="0"/>
          </a:p>
        </p:txBody>
      </p:sp>
      <p:sp>
        <p:nvSpPr>
          <p:cNvPr id="4" name="Fußzeilenplatzhalter 3"/>
          <p:cNvSpPr>
            <a:spLocks noGrp="1"/>
          </p:cNvSpPr>
          <p:nvPr>
            <p:ph type="ftr" sz="quarter" idx="11"/>
          </p:nvPr>
        </p:nvSpPr>
        <p:spPr/>
        <p:txBody>
          <a:bodyPr/>
          <a:lstStyle/>
          <a:p>
            <a:r>
              <a:rPr lang="de-CH"/>
              <a:t>Case Study OST-Gadget</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BF851B4-342B-4669-BF47-B66E8F5F174D}"/>
              </a:ext>
            </a:extLst>
          </p:cNvPr>
          <p:cNvGraphicFramePr>
            <a:graphicFrameLocks noChangeAspect="1"/>
          </p:cNvGraphicFramePr>
          <p:nvPr userDrawn="1">
            <p:custDataLst>
              <p:tags r:id="rId1"/>
            </p:custDataLst>
            <p:extLst>
              <p:ext uri="{D42A27DB-BD31-4B8C-83A1-F6EECF244321}">
                <p14:modId xmlns:p14="http://schemas.microsoft.com/office/powerpoint/2010/main" val="3478083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4" name="Objekt 3" hidden="1">
                        <a:extLst>
                          <a:ext uri="{FF2B5EF4-FFF2-40B4-BE49-F238E27FC236}">
                            <a16:creationId xmlns:a16="http://schemas.microsoft.com/office/drawing/2014/main" id="{2BF851B4-342B-4669-BF47-B66E8F5F17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6"/>
          </p:nvPr>
        </p:nvSpPr>
        <p:spPr/>
        <p:txBody>
          <a:bodyPr/>
          <a:lstStyle/>
          <a:p>
            <a:fld id="{58CE245B-BEBB-42DB-8677-F62702F5C356}" type="datetime4">
              <a:rPr lang="de-CH" smtClean="0"/>
              <a:t>1. August 2022</a:t>
            </a:fld>
            <a:endParaRPr lang="de-CH" dirty="0"/>
          </a:p>
        </p:txBody>
      </p:sp>
      <p:sp>
        <p:nvSpPr>
          <p:cNvPr id="8" name="Fußzeilenplatzhalter 7"/>
          <p:cNvSpPr>
            <a:spLocks noGrp="1"/>
          </p:cNvSpPr>
          <p:nvPr>
            <p:ph type="ftr" sz="quarter" idx="17"/>
          </p:nvPr>
        </p:nvSpPr>
        <p:spPr/>
        <p:txBody>
          <a:bodyPr/>
          <a:lstStyle/>
          <a:p>
            <a:r>
              <a:rPr lang="de-CH"/>
              <a:t>Case Study OST-Gadget</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vert="horz"/>
          <a:lstStyle>
            <a:lvl1pPr>
              <a:lnSpc>
                <a:spcPct val="100000"/>
              </a:lnSpc>
              <a:defRPr/>
            </a:lvl1pPr>
          </a:lstStyle>
          <a:p>
            <a:r>
              <a:rPr lang="de-DE" dirty="0"/>
              <a:t>Mastertitelformat bearbeiten</a:t>
            </a:r>
            <a:endParaRPr lang="de-CH" dirty="0"/>
          </a:p>
        </p:txBody>
      </p:sp>
      <p:sp>
        <p:nvSpPr>
          <p:cNvPr id="5" name="Inhaltsplatzhalter 4"/>
          <p:cNvSpPr>
            <a:spLocks noGrp="1"/>
          </p:cNvSpPr>
          <p:nvPr>
            <p:ph sz="quarter" idx="21"/>
          </p:nvPr>
        </p:nvSpPr>
        <p:spPr>
          <a:xfrm>
            <a:off x="806450" y="1449388"/>
            <a:ext cx="110537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C6E1F47-8EBF-4304-BB7E-F99F75D2E4B9}" type="datetime4">
              <a:rPr lang="de-CH" smtClean="0"/>
              <a:t>1. August 2022</a:t>
            </a:fld>
            <a:endParaRPr lang="de-CH" dirty="0"/>
          </a:p>
        </p:txBody>
      </p:sp>
      <p:sp>
        <p:nvSpPr>
          <p:cNvPr id="4" name="Fußzeilenplatzhalter 3"/>
          <p:cNvSpPr>
            <a:spLocks noGrp="1"/>
          </p:cNvSpPr>
          <p:nvPr>
            <p:ph type="ftr" sz="quarter" idx="11"/>
          </p:nvPr>
        </p:nvSpPr>
        <p:spPr/>
        <p:txBody>
          <a:bodyPr/>
          <a:lstStyle/>
          <a:p>
            <a:r>
              <a:rPr lang="de-CH"/>
              <a:t>Case Study OST-Gadget</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450" y="692150"/>
            <a:ext cx="11053763"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7" name="Inhaltsplatzhalter 6"/>
          <p:cNvSpPr>
            <a:spLocks noGrp="1"/>
          </p:cNvSpPr>
          <p:nvPr>
            <p:ph sz="quarter" idx="26"/>
          </p:nvPr>
        </p:nvSpPr>
        <p:spPr>
          <a:xfrm>
            <a:off x="8064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60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1D43F8E1-0915-4288-8612-4343ED4DD4D6}" type="datetime4">
              <a:rPr lang="de-CH" smtClean="0"/>
              <a:t>1. August 2022</a:t>
            </a:fld>
            <a:endParaRPr lang="de-CH" dirty="0"/>
          </a:p>
        </p:txBody>
      </p:sp>
      <p:sp>
        <p:nvSpPr>
          <p:cNvPr id="7" name="Fußzeilenplatzhalter 6"/>
          <p:cNvSpPr>
            <a:spLocks noGrp="1"/>
          </p:cNvSpPr>
          <p:nvPr>
            <p:ph type="ftr" sz="quarter" idx="17"/>
          </p:nvPr>
        </p:nvSpPr>
        <p:spPr/>
        <p:txBody>
          <a:bodyPr/>
          <a:lstStyle/>
          <a:p>
            <a:r>
              <a:rPr lang="de-CH"/>
              <a:t>Case Study OST-Gadget</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3" name="Datumsplatzhalter 2"/>
          <p:cNvSpPr>
            <a:spLocks noGrp="1"/>
          </p:cNvSpPr>
          <p:nvPr>
            <p:ph type="dt" sz="half" idx="10"/>
          </p:nvPr>
        </p:nvSpPr>
        <p:spPr/>
        <p:txBody>
          <a:bodyPr/>
          <a:lstStyle/>
          <a:p>
            <a:fld id="{EA7DEDFA-40D0-4B25-A5AA-E26021E48ADC}" type="datetime4">
              <a:rPr lang="de-CH" smtClean="0"/>
              <a:t>1. August 2022</a:t>
            </a:fld>
            <a:endParaRPr lang="de-CH" dirty="0"/>
          </a:p>
        </p:txBody>
      </p:sp>
      <p:sp>
        <p:nvSpPr>
          <p:cNvPr id="4" name="Fußzeilenplatzhalter 3"/>
          <p:cNvSpPr>
            <a:spLocks noGrp="1"/>
          </p:cNvSpPr>
          <p:nvPr>
            <p:ph type="ftr" sz="quarter" idx="11"/>
          </p:nvPr>
        </p:nvSpPr>
        <p:spPr/>
        <p:txBody>
          <a:bodyPr/>
          <a:lstStyle/>
          <a:p>
            <a:r>
              <a:rPr lang="de-CH"/>
              <a:t>Case Study OST-Gadget</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11" name="Inhaltsplatzhalter 10"/>
          <p:cNvSpPr>
            <a:spLocks noGrp="1"/>
          </p:cNvSpPr>
          <p:nvPr>
            <p:ph sz="quarter" idx="22"/>
          </p:nvPr>
        </p:nvSpPr>
        <p:spPr>
          <a:xfrm>
            <a:off x="806450" y="1449388"/>
            <a:ext cx="6337300"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a:xfrm>
            <a:off x="806451" y="692150"/>
            <a:ext cx="6337300" cy="684213"/>
          </a:xfrm>
        </p:spPr>
        <p:txBody>
          <a:bodyPr/>
          <a:lstStyle>
            <a:lvl1pPr>
              <a:lnSpc>
                <a:spcPct val="100000"/>
              </a:lnSpc>
              <a:defRPr sz="2800"/>
            </a:lvl1pPr>
          </a:lstStyle>
          <a:p>
            <a:r>
              <a:rPr lang="de-DE"/>
              <a:t>Mastertitelformat bearbeiten</a:t>
            </a:r>
            <a:endParaRPr lang="de-CH" dirty="0"/>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BFC0551-870D-4A43-B313-0B36D6E7EC10}"/>
              </a:ext>
            </a:extLst>
          </p:cNvPr>
          <p:cNvGraphicFramePr>
            <a:graphicFrameLocks noChangeAspect="1"/>
          </p:cNvGraphicFramePr>
          <p:nvPr userDrawn="1">
            <p:custDataLst>
              <p:tags r:id="rId14"/>
            </p:custDataLst>
            <p:extLst>
              <p:ext uri="{D42A27DB-BD31-4B8C-83A1-F6EECF244321}">
                <p14:modId xmlns:p14="http://schemas.microsoft.com/office/powerpoint/2010/main" val="146386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59" imgH="360" progId="TCLayout.ActiveDocument.1">
                  <p:embed/>
                </p:oleObj>
              </mc:Choice>
              <mc:Fallback>
                <p:oleObj name="think-cell Folie" r:id="rId15" imgW="359" imgH="360" progId="TCLayout.ActiveDocument.1">
                  <p:embed/>
                  <p:pic>
                    <p:nvPicPr>
                      <p:cNvPr id="4" name="Objekt 3" hidden="1">
                        <a:extLst>
                          <a:ext uri="{FF2B5EF4-FFF2-40B4-BE49-F238E27FC236}">
                            <a16:creationId xmlns:a16="http://schemas.microsoft.com/office/drawing/2014/main" id="{1BFC0551-870D-4A43-B313-0B36D6E7EC1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AF8AB622-D53B-4F55-859F-3738C4DDE52A}" type="datetime4">
              <a:rPr lang="de-CH" smtClean="0"/>
              <a:t>1. August 2022</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de-CH"/>
              <a:t>Case Study OST-Gadget</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dt="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lnSpc>
          <a:spcPct val="110000"/>
        </a:lnSpc>
        <a:spcBef>
          <a:spcPts val="1200"/>
        </a:spcBef>
        <a:spcAft>
          <a:spcPts val="0"/>
        </a:spcAft>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lnSpc>
          <a:spcPct val="110000"/>
        </a:lnSpc>
        <a:spcBef>
          <a:spcPts val="1200"/>
        </a:spcBef>
        <a:spcAft>
          <a:spcPts val="0"/>
        </a:spcAft>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lnSpc>
          <a:spcPct val="110000"/>
        </a:lnSpc>
        <a:spcBef>
          <a:spcPts val="1200"/>
        </a:spcBef>
        <a:spcAft>
          <a:spcPts val="0"/>
        </a:spcAft>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10000"/>
        </a:lnSpc>
        <a:spcBef>
          <a:spcPts val="12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10000"/>
        </a:lnSpc>
        <a:spcBef>
          <a:spcPts val="1200"/>
        </a:spcBef>
        <a:spcAft>
          <a:spcPts val="0"/>
        </a:spcAft>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10000"/>
        </a:lnSpc>
        <a:spcBef>
          <a:spcPts val="1200"/>
        </a:spcBef>
        <a:spcAft>
          <a:spcPts val="0"/>
        </a:spcAft>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1.jp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emf"/><Relationship Id="rId5" Type="http://schemas.openxmlformats.org/officeDocument/2006/relationships/tags" Target="../tags/tag17.xml"/><Relationship Id="rId10" Type="http://schemas.openxmlformats.org/officeDocument/2006/relationships/oleObject" Target="../embeddings/oleObject12.bin"/><Relationship Id="rId4" Type="http://schemas.openxmlformats.org/officeDocument/2006/relationships/tags" Target="../tags/tag16.xml"/><Relationship Id="rId9" Type="http://schemas.openxmlformats.org/officeDocument/2006/relationships/notesSlide" Target="../notesSlides/notesSlide4.xml"/><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slide" Target="slide11.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hyperlink" Target="https://www.statista.com/" TargetMode="Externa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oleObject" Target="../embeddings/oleObject20.bin"/><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1.emf"/><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30.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6.jpg"/><Relationship Id="rId5" Type="http://schemas.openxmlformats.org/officeDocument/2006/relationships/image" Target="../media/image1.emf"/><Relationship Id="rId10" Type="http://schemas.openxmlformats.org/officeDocument/2006/relationships/image" Target="../media/image11.jpg"/><Relationship Id="rId4" Type="http://schemas.openxmlformats.org/officeDocument/2006/relationships/oleObject" Target="../embeddings/oleObject5.bin"/><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1.bin"/><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0E602E3-5BC8-4546-9907-64928186EA09}"/>
              </a:ext>
            </a:extLst>
          </p:cNvPr>
          <p:cNvGraphicFramePr>
            <a:graphicFrameLocks noChangeAspect="1"/>
          </p:cNvGraphicFramePr>
          <p:nvPr>
            <p:custDataLst>
              <p:tags r:id="rId1"/>
            </p:custDataLst>
            <p:extLst>
              <p:ext uri="{D42A27DB-BD31-4B8C-83A1-F6EECF244321}">
                <p14:modId xmlns:p14="http://schemas.microsoft.com/office/powerpoint/2010/main" val="3511607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8" name="Objekt 7" hidden="1">
                        <a:extLst>
                          <a:ext uri="{FF2B5EF4-FFF2-40B4-BE49-F238E27FC236}">
                            <a16:creationId xmlns:a16="http://schemas.microsoft.com/office/drawing/2014/main" id="{30E602E3-5BC8-4546-9907-64928186EA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59B8CAD-D78E-4560-AC6E-ACEBB9597E7C}"/>
              </a:ext>
            </a:extLst>
          </p:cNvPr>
          <p:cNvSpPr>
            <a:spLocks noGrp="1"/>
          </p:cNvSpPr>
          <p:nvPr>
            <p:ph type="title"/>
          </p:nvPr>
        </p:nvSpPr>
        <p:spPr/>
        <p:txBody>
          <a:bodyPr vert="horz"/>
          <a:lstStyle/>
          <a:p>
            <a:r>
              <a:rPr lang="de-CH" dirty="0"/>
              <a:t>OST-Gadget: a real-</a:t>
            </a:r>
            <a:r>
              <a:rPr lang="de-CH" dirty="0" err="1"/>
              <a:t>world</a:t>
            </a:r>
            <a:r>
              <a:rPr lang="de-CH" dirty="0"/>
              <a:t> </a:t>
            </a:r>
            <a:r>
              <a:rPr lang="de-CH" dirty="0" err="1"/>
              <a:t>business</a:t>
            </a:r>
            <a:r>
              <a:rPr lang="de-CH" dirty="0"/>
              <a:t> </a:t>
            </a:r>
            <a:r>
              <a:rPr lang="de-CH" dirty="0" err="1"/>
              <a:t>planning</a:t>
            </a:r>
            <a:r>
              <a:rPr lang="de-CH" dirty="0"/>
              <a:t> </a:t>
            </a:r>
            <a:r>
              <a:rPr lang="de-CH" dirty="0" err="1"/>
              <a:t>case</a:t>
            </a:r>
            <a:r>
              <a:rPr lang="de-CH" dirty="0"/>
              <a:t> </a:t>
            </a:r>
            <a:r>
              <a:rPr lang="de-CH" dirty="0" err="1"/>
              <a:t>study</a:t>
            </a:r>
            <a:endParaRPr lang="de-CH" dirty="0"/>
          </a:p>
        </p:txBody>
      </p:sp>
      <p:sp>
        <p:nvSpPr>
          <p:cNvPr id="4" name="Textplatzhalter 3">
            <a:extLst>
              <a:ext uri="{FF2B5EF4-FFF2-40B4-BE49-F238E27FC236}">
                <a16:creationId xmlns:a16="http://schemas.microsoft.com/office/drawing/2014/main" id="{457383F6-E550-49CD-8752-8C3DA9AE158E}"/>
              </a:ext>
            </a:extLst>
          </p:cNvPr>
          <p:cNvSpPr>
            <a:spLocks noGrp="1"/>
          </p:cNvSpPr>
          <p:nvPr>
            <p:ph type="body" sz="quarter" idx="14"/>
          </p:nvPr>
        </p:nvSpPr>
        <p:spPr/>
        <p:txBody>
          <a:bodyPr/>
          <a:lstStyle/>
          <a:p>
            <a:r>
              <a:rPr lang="de-CH" dirty="0"/>
              <a:t>M. </a:t>
            </a:r>
            <a:r>
              <a:rPr lang="de-CH"/>
              <a:t>Alberding, 07/2022</a:t>
            </a:r>
            <a:endParaRPr lang="de-CH" dirty="0"/>
          </a:p>
        </p:txBody>
      </p:sp>
      <p:sp>
        <p:nvSpPr>
          <p:cNvPr id="5" name="Textplatzhalter 4">
            <a:extLst>
              <a:ext uri="{FF2B5EF4-FFF2-40B4-BE49-F238E27FC236}">
                <a16:creationId xmlns:a16="http://schemas.microsoft.com/office/drawing/2014/main" id="{AFEF5961-5049-4ACC-9345-B51F4043D220}"/>
              </a:ext>
            </a:extLst>
          </p:cNvPr>
          <p:cNvSpPr>
            <a:spLocks noGrp="1"/>
          </p:cNvSpPr>
          <p:nvPr>
            <p:ph type="body" sz="quarter" idx="19"/>
          </p:nvPr>
        </p:nvSpPr>
        <p:spPr/>
        <p:txBody>
          <a:bodyPr/>
          <a:lstStyle/>
          <a:p>
            <a:endParaRPr lang="de-CH" dirty="0"/>
          </a:p>
        </p:txBody>
      </p:sp>
      <p:sp>
        <p:nvSpPr>
          <p:cNvPr id="6" name="Textplatzhalter 5">
            <a:extLst>
              <a:ext uri="{FF2B5EF4-FFF2-40B4-BE49-F238E27FC236}">
                <a16:creationId xmlns:a16="http://schemas.microsoft.com/office/drawing/2014/main" id="{1B9BA18A-01D7-467A-93F6-DE99410888DC}"/>
              </a:ext>
            </a:extLst>
          </p:cNvPr>
          <p:cNvSpPr>
            <a:spLocks noGrp="1"/>
          </p:cNvSpPr>
          <p:nvPr>
            <p:ph type="body" sz="quarter" idx="20"/>
          </p:nvPr>
        </p:nvSpPr>
        <p:spPr/>
        <p:txBody>
          <a:bodyPr/>
          <a:lstStyle/>
          <a:p>
            <a:endParaRPr lang="de-CH" dirty="0"/>
          </a:p>
        </p:txBody>
      </p:sp>
      <p:pic>
        <p:nvPicPr>
          <p:cNvPr id="7" name="Grafik 6">
            <a:extLst>
              <a:ext uri="{FF2B5EF4-FFF2-40B4-BE49-F238E27FC236}">
                <a16:creationId xmlns:a16="http://schemas.microsoft.com/office/drawing/2014/main" id="{70B599F9-6B51-499D-B818-D452D66576B3}"/>
              </a:ext>
            </a:extLst>
          </p:cNvPr>
          <p:cNvPicPr>
            <a:picLocks noChangeAspect="1"/>
          </p:cNvPicPr>
          <p:nvPr/>
        </p:nvPicPr>
        <p:blipFill>
          <a:blip r:embed="rId5"/>
          <a:stretch>
            <a:fillRect/>
          </a:stretch>
        </p:blipFill>
        <p:spPr>
          <a:xfrm>
            <a:off x="10519794" y="6154403"/>
            <a:ext cx="1678556" cy="572515"/>
          </a:xfrm>
          <a:prstGeom prst="rect">
            <a:avLst/>
          </a:prstGeom>
        </p:spPr>
      </p:pic>
    </p:spTree>
    <p:extLst>
      <p:ext uri="{BB962C8B-B14F-4D97-AF65-F5344CB8AC3E}">
        <p14:creationId xmlns:p14="http://schemas.microsoft.com/office/powerpoint/2010/main" val="43457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1643024-6B74-4654-A80B-F63874ECF1F9}"/>
              </a:ext>
            </a:extLst>
          </p:cNvPr>
          <p:cNvGraphicFramePr>
            <a:graphicFrameLocks noChangeAspect="1"/>
          </p:cNvGraphicFramePr>
          <p:nvPr>
            <p:custDataLst>
              <p:tags r:id="rId1"/>
            </p:custDataLst>
            <p:extLst>
              <p:ext uri="{D42A27DB-BD31-4B8C-83A1-F6EECF244321}">
                <p14:modId xmlns:p14="http://schemas.microsoft.com/office/powerpoint/2010/main" val="4064525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59" imgH="360" progId="TCLayout.ActiveDocument.1">
                  <p:embed/>
                </p:oleObj>
              </mc:Choice>
              <mc:Fallback>
                <p:oleObj name="think-cell Folie" r:id="rId10" imgW="359" imgH="360" progId="TCLayout.ActiveDocument.1">
                  <p:embed/>
                  <p:pic>
                    <p:nvPicPr>
                      <p:cNvPr id="5" name="Objekt 4" hidden="1">
                        <a:extLst>
                          <a:ext uri="{FF2B5EF4-FFF2-40B4-BE49-F238E27FC236}">
                            <a16:creationId xmlns:a16="http://schemas.microsoft.com/office/drawing/2014/main" id="{61643024-6B74-4654-A80B-F63874ECF1F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8" name="Picture 10">
            <a:extLst>
              <a:ext uri="{FF2B5EF4-FFF2-40B4-BE49-F238E27FC236}">
                <a16:creationId xmlns:a16="http://schemas.microsoft.com/office/drawing/2014/main" id="{0511C6A3-12E6-47F0-905F-5672703E1F2C}"/>
              </a:ext>
            </a:extLst>
          </p:cNvPr>
          <p:cNvPicPr>
            <a:picLocks noChangeAspect="1"/>
          </p:cNvPicPr>
          <p:nvPr/>
        </p:nvPicPr>
        <p:blipFill rotWithShape="1">
          <a:blip r:embed="rId12">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8152509" y="1794200"/>
            <a:ext cx="830964" cy="584611"/>
          </a:xfrm>
          <a:prstGeom prst="rect">
            <a:avLst/>
          </a:prstGeom>
        </p:spPr>
      </p:pic>
      <p:sp>
        <p:nvSpPr>
          <p:cNvPr id="2" name="Titel 1">
            <a:extLst>
              <a:ext uri="{FF2B5EF4-FFF2-40B4-BE49-F238E27FC236}">
                <a16:creationId xmlns:a16="http://schemas.microsoft.com/office/drawing/2014/main" id="{9A81D73C-15E0-4B6D-A6DA-FA72908C276D}"/>
              </a:ext>
            </a:extLst>
          </p:cNvPr>
          <p:cNvSpPr>
            <a:spLocks noGrp="1"/>
          </p:cNvSpPr>
          <p:nvPr>
            <p:ph type="title"/>
          </p:nvPr>
        </p:nvSpPr>
        <p:spPr/>
        <p:txBody>
          <a:bodyPr vert="horz">
            <a:normAutofit fontScale="90000"/>
          </a:bodyPr>
          <a:lstStyle/>
          <a:p>
            <a:pPr>
              <a:lnSpc>
                <a:spcPct val="100000"/>
              </a:lnSpc>
            </a:pPr>
            <a:r>
              <a:rPr lang="de-CH" dirty="0"/>
              <a:t>Wireless </a:t>
            </a:r>
            <a:r>
              <a:rPr lang="de-CH" dirty="0" err="1"/>
              <a:t>charging</a:t>
            </a:r>
            <a:r>
              <a:rPr lang="de-CH" dirty="0"/>
              <a:t> </a:t>
            </a:r>
            <a:r>
              <a:rPr lang="de-CH" dirty="0" err="1"/>
              <a:t>is</a:t>
            </a:r>
            <a:r>
              <a:rPr lang="de-CH" dirty="0"/>
              <a:t> </a:t>
            </a:r>
            <a:r>
              <a:rPr lang="de-CH" dirty="0" err="1"/>
              <a:t>only</a:t>
            </a:r>
            <a:r>
              <a:rPr lang="de-CH" dirty="0"/>
              <a:t> </a:t>
            </a:r>
            <a:r>
              <a:rPr lang="de-CH" dirty="0" err="1"/>
              <a:t>the</a:t>
            </a:r>
            <a:r>
              <a:rPr lang="de-CH" dirty="0"/>
              <a:t> </a:t>
            </a:r>
            <a:r>
              <a:rPr lang="de-CH" dirty="0" err="1"/>
              <a:t>beginning</a:t>
            </a:r>
            <a:r>
              <a:rPr lang="de-CH" dirty="0"/>
              <a:t>, </a:t>
            </a:r>
            <a:br>
              <a:rPr lang="de-CH" dirty="0"/>
            </a:br>
            <a:r>
              <a:rPr lang="de-CH" dirty="0" err="1"/>
              <a:t>many</a:t>
            </a:r>
            <a:r>
              <a:rPr lang="de-CH" dirty="0"/>
              <a:t> </a:t>
            </a:r>
            <a:r>
              <a:rPr lang="de-CH" dirty="0" err="1"/>
              <a:t>more</a:t>
            </a:r>
            <a:r>
              <a:rPr lang="de-CH" dirty="0"/>
              <a:t> </a:t>
            </a:r>
            <a:r>
              <a:rPr lang="de-CH" dirty="0" err="1"/>
              <a:t>features</a:t>
            </a:r>
            <a:r>
              <a:rPr lang="de-CH" dirty="0"/>
              <a:t> </a:t>
            </a:r>
            <a:r>
              <a:rPr lang="de-CH" dirty="0" err="1"/>
              <a:t>could</a:t>
            </a:r>
            <a:r>
              <a:rPr lang="de-CH" dirty="0"/>
              <a:t> </a:t>
            </a:r>
            <a:r>
              <a:rPr lang="de-CH" dirty="0" err="1"/>
              <a:t>be</a:t>
            </a:r>
            <a:r>
              <a:rPr lang="de-CH" dirty="0"/>
              <a:t> </a:t>
            </a:r>
            <a:r>
              <a:rPr lang="de-CH" dirty="0" err="1"/>
              <a:t>added</a:t>
            </a:r>
            <a:endParaRPr lang="de-CH" dirty="0"/>
          </a:p>
        </p:txBody>
      </p:sp>
      <p:sp>
        <p:nvSpPr>
          <p:cNvPr id="4" name="Textplatzhalter 3">
            <a:extLst>
              <a:ext uri="{FF2B5EF4-FFF2-40B4-BE49-F238E27FC236}">
                <a16:creationId xmlns:a16="http://schemas.microsoft.com/office/drawing/2014/main" id="{79F3D0ED-2A53-4611-9BA7-D7E51F323CBE}"/>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823E3923-A96F-459F-BE13-7D6983A3F6A1}"/>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23392038-3932-4A27-94BF-AA0E9234B4BE}"/>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10</a:t>
            </a:fld>
            <a:endParaRPr lang="en-US" noProof="0"/>
          </a:p>
        </p:txBody>
      </p:sp>
      <p:pic>
        <p:nvPicPr>
          <p:cNvPr id="8" name="Picture 10">
            <a:extLst>
              <a:ext uri="{FF2B5EF4-FFF2-40B4-BE49-F238E27FC236}">
                <a16:creationId xmlns:a16="http://schemas.microsoft.com/office/drawing/2014/main" id="{049A08DB-B459-488E-A779-26E71E3D2E15}"/>
              </a:ext>
            </a:extLst>
          </p:cNvPr>
          <p:cNvPicPr>
            <a:picLocks noChangeAspect="1"/>
          </p:cNvPicPr>
          <p:nvPr/>
        </p:nvPicPr>
        <p:blipFill rotWithShape="1">
          <a:blip r:embed="rId12">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4299364" y="2863446"/>
            <a:ext cx="2851868" cy="2006387"/>
          </a:xfrm>
          <a:prstGeom prst="rect">
            <a:avLst/>
          </a:prstGeom>
        </p:spPr>
      </p:pic>
      <p:sp>
        <p:nvSpPr>
          <p:cNvPr id="9" name="Pfeil: nach rechts 8">
            <a:extLst>
              <a:ext uri="{FF2B5EF4-FFF2-40B4-BE49-F238E27FC236}">
                <a16:creationId xmlns:a16="http://schemas.microsoft.com/office/drawing/2014/main" id="{A725775D-C735-4B32-935C-AE80212649AA}"/>
              </a:ext>
            </a:extLst>
          </p:cNvPr>
          <p:cNvSpPr/>
          <p:nvPr/>
        </p:nvSpPr>
        <p:spPr>
          <a:xfrm rot="12884410">
            <a:off x="2978892" y="2355928"/>
            <a:ext cx="1455089"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Pfeil: nach rechts 9">
            <a:extLst>
              <a:ext uri="{FF2B5EF4-FFF2-40B4-BE49-F238E27FC236}">
                <a16:creationId xmlns:a16="http://schemas.microsoft.com/office/drawing/2014/main" id="{671D7A68-6522-44FB-A3E6-435E87CC0C7B}"/>
              </a:ext>
            </a:extLst>
          </p:cNvPr>
          <p:cNvSpPr/>
          <p:nvPr/>
        </p:nvSpPr>
        <p:spPr>
          <a:xfrm rot="19440604">
            <a:off x="6635255" y="2243289"/>
            <a:ext cx="1455089"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1" name="Pfeil: nach rechts 10">
            <a:extLst>
              <a:ext uri="{FF2B5EF4-FFF2-40B4-BE49-F238E27FC236}">
                <a16:creationId xmlns:a16="http://schemas.microsoft.com/office/drawing/2014/main" id="{8B8630B5-EC8D-4434-916D-64B0BC67CB65}"/>
              </a:ext>
            </a:extLst>
          </p:cNvPr>
          <p:cNvSpPr/>
          <p:nvPr/>
        </p:nvSpPr>
        <p:spPr>
          <a:xfrm rot="1644674">
            <a:off x="7154159" y="4212314"/>
            <a:ext cx="1455089"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TextBox 13">
            <a:extLst>
              <a:ext uri="{FF2B5EF4-FFF2-40B4-BE49-F238E27FC236}">
                <a16:creationId xmlns:a16="http://schemas.microsoft.com/office/drawing/2014/main" id="{07CFF4DF-8C07-45EA-9BD4-2E58E576CBFB}"/>
              </a:ext>
            </a:extLst>
          </p:cNvPr>
          <p:cNvSpPr txBox="1"/>
          <p:nvPr/>
        </p:nvSpPr>
        <p:spPr>
          <a:xfrm>
            <a:off x="1250459" y="1977799"/>
            <a:ext cx="1663170"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a:ea typeface="Roboto Medium" panose="02000000000000000000" pitchFamily="2" charset="0"/>
              </a:rPr>
              <a:t>Use </a:t>
            </a:r>
            <a:r>
              <a:rPr lang="de-CH" sz="1600" b="1" dirty="0" err="1">
                <a:ea typeface="Roboto Medium" panose="02000000000000000000" pitchFamily="2" charset="0"/>
              </a:rPr>
              <a:t>the</a:t>
            </a:r>
            <a:r>
              <a:rPr lang="de-CH" sz="1600" b="1" dirty="0">
                <a:ea typeface="Roboto Medium" panose="02000000000000000000" pitchFamily="2" charset="0"/>
              </a:rPr>
              <a:t> NFC </a:t>
            </a:r>
            <a:r>
              <a:rPr lang="de-CH" sz="1600" b="1" dirty="0" err="1">
                <a:ea typeface="Roboto Medium" panose="02000000000000000000" pitchFamily="2" charset="0"/>
              </a:rPr>
              <a:t>chip</a:t>
            </a:r>
            <a:r>
              <a:rPr lang="de-CH" sz="1600" b="1" dirty="0">
                <a:ea typeface="Roboto Medium" panose="02000000000000000000" pitchFamily="2" charset="0"/>
              </a:rPr>
              <a:t> </a:t>
            </a:r>
            <a:r>
              <a:rPr lang="de-CH" sz="1600" b="1" dirty="0" err="1">
                <a:ea typeface="Roboto Medium" panose="02000000000000000000" pitchFamily="2" charset="0"/>
              </a:rPr>
              <a:t>for</a:t>
            </a:r>
            <a:r>
              <a:rPr lang="de-CH" sz="1600" b="1" dirty="0">
                <a:ea typeface="Roboto Medium" panose="02000000000000000000" pitchFamily="2" charset="0"/>
              </a:rPr>
              <a:t> </a:t>
            </a:r>
            <a:r>
              <a:rPr lang="de-CH" sz="1600" b="1" dirty="0" err="1">
                <a:ea typeface="Roboto Medium" panose="02000000000000000000" pitchFamily="2" charset="0"/>
              </a:rPr>
              <a:t>data</a:t>
            </a:r>
            <a:r>
              <a:rPr lang="de-CH" sz="1600" b="1" dirty="0">
                <a:ea typeface="Roboto Medium" panose="02000000000000000000" pitchFamily="2" charset="0"/>
              </a:rPr>
              <a:t> </a:t>
            </a:r>
            <a:r>
              <a:rPr lang="de-CH" sz="1600" b="1" dirty="0" err="1">
                <a:ea typeface="Roboto Medium" panose="02000000000000000000" pitchFamily="2" charset="0"/>
              </a:rPr>
              <a:t>exchange</a:t>
            </a:r>
            <a:r>
              <a:rPr lang="de-CH" sz="1600" b="1" dirty="0">
                <a:ea typeface="Roboto Medium" panose="02000000000000000000" pitchFamily="2" charset="0"/>
              </a:rPr>
              <a:t>?</a:t>
            </a:r>
          </a:p>
        </p:txBody>
      </p:sp>
      <p:sp>
        <p:nvSpPr>
          <p:cNvPr id="13" name="Pfeil: nach rechts 12">
            <a:extLst>
              <a:ext uri="{FF2B5EF4-FFF2-40B4-BE49-F238E27FC236}">
                <a16:creationId xmlns:a16="http://schemas.microsoft.com/office/drawing/2014/main" id="{D3AC4A08-FFC4-4B01-9095-A51066834FDF}"/>
              </a:ext>
            </a:extLst>
          </p:cNvPr>
          <p:cNvSpPr/>
          <p:nvPr/>
        </p:nvSpPr>
        <p:spPr>
          <a:xfrm rot="8148905">
            <a:off x="2841510" y="4664771"/>
            <a:ext cx="1455089"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4" name="TextBox 13">
            <a:extLst>
              <a:ext uri="{FF2B5EF4-FFF2-40B4-BE49-F238E27FC236}">
                <a16:creationId xmlns:a16="http://schemas.microsoft.com/office/drawing/2014/main" id="{8A073836-2B63-446B-B9BA-5D3FB3941A4E}"/>
              </a:ext>
            </a:extLst>
          </p:cNvPr>
          <p:cNvSpPr txBox="1"/>
          <p:nvPr/>
        </p:nvSpPr>
        <p:spPr>
          <a:xfrm>
            <a:off x="508883" y="5369458"/>
            <a:ext cx="2367578"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err="1">
                <a:ea typeface="Roboto Medium" panose="02000000000000000000" pitchFamily="2" charset="0"/>
              </a:rPr>
              <a:t>Adapt</a:t>
            </a:r>
            <a:r>
              <a:rPr lang="de-CH" sz="1600" b="1" dirty="0">
                <a:ea typeface="Roboto Medium" panose="02000000000000000000" pitchFamily="2" charset="0"/>
              </a:rPr>
              <a:t> </a:t>
            </a:r>
            <a:r>
              <a:rPr lang="de-CH" sz="1600" b="1" dirty="0" err="1">
                <a:ea typeface="Roboto Medium" panose="02000000000000000000" pitchFamily="2" charset="0"/>
              </a:rPr>
              <a:t>the</a:t>
            </a:r>
            <a:r>
              <a:rPr lang="de-CH" sz="1600" b="1" dirty="0">
                <a:ea typeface="Roboto Medium" panose="02000000000000000000" pitchFamily="2" charset="0"/>
              </a:rPr>
              <a:t> </a:t>
            </a:r>
            <a:r>
              <a:rPr lang="de-CH" sz="1600" b="1" dirty="0" err="1">
                <a:ea typeface="Roboto Medium" panose="02000000000000000000" pitchFamily="2" charset="0"/>
              </a:rPr>
              <a:t>charging</a:t>
            </a:r>
            <a:r>
              <a:rPr lang="de-CH" sz="1600" b="1" dirty="0">
                <a:ea typeface="Roboto Medium" panose="02000000000000000000" pitchFamily="2" charset="0"/>
              </a:rPr>
              <a:t> </a:t>
            </a:r>
            <a:r>
              <a:rPr lang="de-CH" sz="1600" b="1" dirty="0" err="1">
                <a:ea typeface="Roboto Medium" panose="02000000000000000000" pitchFamily="2" charset="0"/>
              </a:rPr>
              <a:t>behavior</a:t>
            </a:r>
            <a:r>
              <a:rPr lang="de-CH" sz="1600" b="1" dirty="0">
                <a:ea typeface="Roboto Medium" panose="02000000000000000000" pitchFamily="2" charset="0"/>
              </a:rPr>
              <a:t> </a:t>
            </a:r>
            <a:r>
              <a:rPr lang="de-CH" sz="1600" b="1" dirty="0" err="1">
                <a:ea typeface="Roboto Medium" panose="02000000000000000000" pitchFamily="2" charset="0"/>
              </a:rPr>
              <a:t>to</a:t>
            </a:r>
            <a:r>
              <a:rPr lang="de-CH" sz="1600" b="1" dirty="0">
                <a:ea typeface="Roboto Medium" panose="02000000000000000000" pitchFamily="2" charset="0"/>
              </a:rPr>
              <a:t> </a:t>
            </a:r>
            <a:r>
              <a:rPr lang="de-CH" sz="1600" b="1" dirty="0" err="1">
                <a:ea typeface="Roboto Medium" panose="02000000000000000000" pitchFamily="2" charset="0"/>
              </a:rPr>
              <a:t>phone</a:t>
            </a:r>
            <a:r>
              <a:rPr lang="de-CH" sz="1600" b="1" dirty="0">
                <a:ea typeface="Roboto Medium" panose="02000000000000000000" pitchFamily="2" charset="0"/>
              </a:rPr>
              <a:t> </a:t>
            </a:r>
            <a:r>
              <a:rPr lang="de-CH" sz="1600" b="1" dirty="0" err="1">
                <a:ea typeface="Roboto Medium" panose="02000000000000000000" pitchFamily="2" charset="0"/>
              </a:rPr>
              <a:t>model</a:t>
            </a:r>
            <a:r>
              <a:rPr lang="de-CH" sz="1600" b="1" dirty="0">
                <a:ea typeface="Roboto Medium" panose="02000000000000000000" pitchFamily="2" charset="0"/>
              </a:rPr>
              <a:t> etc.?</a:t>
            </a:r>
          </a:p>
        </p:txBody>
      </p:sp>
      <p:sp>
        <p:nvSpPr>
          <p:cNvPr id="15" name="Pfeil: nach rechts 14">
            <a:extLst>
              <a:ext uri="{FF2B5EF4-FFF2-40B4-BE49-F238E27FC236}">
                <a16:creationId xmlns:a16="http://schemas.microsoft.com/office/drawing/2014/main" id="{544FA937-7197-4471-A3F1-B862B2EEF42F}"/>
              </a:ext>
            </a:extLst>
          </p:cNvPr>
          <p:cNvSpPr/>
          <p:nvPr/>
        </p:nvSpPr>
        <p:spPr>
          <a:xfrm rot="10800000">
            <a:off x="2672166" y="3482007"/>
            <a:ext cx="1455089"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6" name="TextBox 13">
            <a:extLst>
              <a:ext uri="{FF2B5EF4-FFF2-40B4-BE49-F238E27FC236}">
                <a16:creationId xmlns:a16="http://schemas.microsoft.com/office/drawing/2014/main" id="{9F25EE3A-9040-4742-AA07-A0B72F645617}"/>
              </a:ext>
            </a:extLst>
          </p:cNvPr>
          <p:cNvSpPr txBox="1"/>
          <p:nvPr/>
        </p:nvSpPr>
        <p:spPr>
          <a:xfrm>
            <a:off x="943334" y="3562811"/>
            <a:ext cx="1663170"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err="1">
                <a:ea typeface="Roboto Medium" panose="02000000000000000000" pitchFamily="2" charset="0"/>
              </a:rPr>
              <a:t>Collect</a:t>
            </a:r>
            <a:r>
              <a:rPr lang="de-CH" sz="1600" b="1" dirty="0">
                <a:ea typeface="Roboto Medium" panose="02000000000000000000" pitchFamily="2" charset="0"/>
              </a:rPr>
              <a:t> </a:t>
            </a:r>
            <a:r>
              <a:rPr lang="de-CH" sz="1600" b="1" dirty="0" err="1">
                <a:ea typeface="Roboto Medium" panose="02000000000000000000" pitchFamily="2" charset="0"/>
              </a:rPr>
              <a:t>data</a:t>
            </a:r>
            <a:r>
              <a:rPr lang="de-CH" sz="1600" b="1" dirty="0">
                <a:ea typeface="Roboto Medium" panose="02000000000000000000" pitchFamily="2" charset="0"/>
              </a:rPr>
              <a:t> on </a:t>
            </a:r>
            <a:br>
              <a:rPr lang="de-CH" sz="1600" b="1" dirty="0">
                <a:ea typeface="Roboto Medium" panose="02000000000000000000" pitchFamily="2" charset="0"/>
              </a:rPr>
            </a:br>
            <a:r>
              <a:rPr lang="de-CH" sz="1600" b="1" dirty="0" err="1">
                <a:ea typeface="Roboto Medium" panose="02000000000000000000" pitchFamily="2" charset="0"/>
              </a:rPr>
              <a:t>charger</a:t>
            </a:r>
            <a:r>
              <a:rPr lang="de-CH" sz="1600" b="1" dirty="0">
                <a:ea typeface="Roboto Medium" panose="02000000000000000000" pitchFamily="2" charset="0"/>
              </a:rPr>
              <a:t> </a:t>
            </a:r>
            <a:r>
              <a:rPr lang="de-CH" sz="1600" b="1" dirty="0" err="1">
                <a:ea typeface="Roboto Medium" panose="02000000000000000000" pitchFamily="2" charset="0"/>
              </a:rPr>
              <a:t>usage</a:t>
            </a:r>
            <a:r>
              <a:rPr lang="de-CH" sz="1600" b="1" dirty="0">
                <a:ea typeface="Roboto Medium" panose="02000000000000000000" pitchFamily="2" charset="0"/>
              </a:rPr>
              <a:t>?</a:t>
            </a:r>
          </a:p>
        </p:txBody>
      </p:sp>
      <p:sp>
        <p:nvSpPr>
          <p:cNvPr id="17" name="Pfeil: nach rechts 16">
            <a:extLst>
              <a:ext uri="{FF2B5EF4-FFF2-40B4-BE49-F238E27FC236}">
                <a16:creationId xmlns:a16="http://schemas.microsoft.com/office/drawing/2014/main" id="{5AE23F3E-2BF9-480B-9063-19EB19103DB4}"/>
              </a:ext>
            </a:extLst>
          </p:cNvPr>
          <p:cNvSpPr/>
          <p:nvPr/>
        </p:nvSpPr>
        <p:spPr>
          <a:xfrm rot="4956978">
            <a:off x="5254702" y="5104630"/>
            <a:ext cx="1021950" cy="684213"/>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8" name="TextBox 13">
            <a:extLst>
              <a:ext uri="{FF2B5EF4-FFF2-40B4-BE49-F238E27FC236}">
                <a16:creationId xmlns:a16="http://schemas.microsoft.com/office/drawing/2014/main" id="{3F327F28-C853-4227-902E-C0A16A10B829}"/>
              </a:ext>
            </a:extLst>
          </p:cNvPr>
          <p:cNvSpPr txBox="1"/>
          <p:nvPr/>
        </p:nvSpPr>
        <p:spPr>
          <a:xfrm>
            <a:off x="5013616" y="6023640"/>
            <a:ext cx="1663170"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a:t>
            </a:r>
          </a:p>
        </p:txBody>
      </p:sp>
      <p:sp>
        <p:nvSpPr>
          <p:cNvPr id="19" name="Two (3)">
            <a:extLst>
              <a:ext uri="{FF2B5EF4-FFF2-40B4-BE49-F238E27FC236}">
                <a16:creationId xmlns:a16="http://schemas.microsoft.com/office/drawing/2014/main" id="{163171C6-EAD3-41B0-A12C-76C1093E8F8B}"/>
              </a:ext>
            </a:extLst>
          </p:cNvPr>
          <p:cNvSpPr>
            <a:spLocks noChangeArrowheads="1"/>
          </p:cNvSpPr>
          <p:nvPr>
            <p:custDataLst>
              <p:tags r:id="rId2"/>
            </p:custDataLst>
          </p:nvPr>
        </p:nvSpPr>
        <p:spPr bwMode="auto">
          <a:xfrm>
            <a:off x="3419515" y="4855636"/>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sp>
        <p:nvSpPr>
          <p:cNvPr id="20" name="Two (3)">
            <a:extLst>
              <a:ext uri="{FF2B5EF4-FFF2-40B4-BE49-F238E27FC236}">
                <a16:creationId xmlns:a16="http://schemas.microsoft.com/office/drawing/2014/main" id="{ABBA5D20-2DF2-4C99-9401-0CC5435F5EE0}"/>
              </a:ext>
            </a:extLst>
          </p:cNvPr>
          <p:cNvSpPr>
            <a:spLocks noChangeArrowheads="1"/>
          </p:cNvSpPr>
          <p:nvPr>
            <p:custDataLst>
              <p:tags r:id="rId3"/>
            </p:custDataLst>
          </p:nvPr>
        </p:nvSpPr>
        <p:spPr bwMode="auto">
          <a:xfrm>
            <a:off x="3336496" y="3661502"/>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sp>
        <p:nvSpPr>
          <p:cNvPr id="21" name="Two (3)">
            <a:extLst>
              <a:ext uri="{FF2B5EF4-FFF2-40B4-BE49-F238E27FC236}">
                <a16:creationId xmlns:a16="http://schemas.microsoft.com/office/drawing/2014/main" id="{48F0B8AB-53B2-427A-95DC-2C1005B08864}"/>
              </a:ext>
            </a:extLst>
          </p:cNvPr>
          <p:cNvSpPr>
            <a:spLocks noChangeArrowheads="1"/>
          </p:cNvSpPr>
          <p:nvPr>
            <p:custDataLst>
              <p:tags r:id="rId4"/>
            </p:custDataLst>
          </p:nvPr>
        </p:nvSpPr>
        <p:spPr bwMode="auto">
          <a:xfrm>
            <a:off x="3635573" y="2588713"/>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sp>
        <p:nvSpPr>
          <p:cNvPr id="22" name="Two (3)">
            <a:extLst>
              <a:ext uri="{FF2B5EF4-FFF2-40B4-BE49-F238E27FC236}">
                <a16:creationId xmlns:a16="http://schemas.microsoft.com/office/drawing/2014/main" id="{CC8D3D18-B984-409D-B24C-3E6244B9F7C2}"/>
              </a:ext>
            </a:extLst>
          </p:cNvPr>
          <p:cNvSpPr>
            <a:spLocks noChangeArrowheads="1"/>
          </p:cNvSpPr>
          <p:nvPr>
            <p:custDataLst>
              <p:tags r:id="rId5"/>
            </p:custDataLst>
          </p:nvPr>
        </p:nvSpPr>
        <p:spPr bwMode="auto">
          <a:xfrm>
            <a:off x="5616138" y="5167701"/>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sp>
        <p:nvSpPr>
          <p:cNvPr id="23" name="Two (3)">
            <a:extLst>
              <a:ext uri="{FF2B5EF4-FFF2-40B4-BE49-F238E27FC236}">
                <a16:creationId xmlns:a16="http://schemas.microsoft.com/office/drawing/2014/main" id="{FBC68BD9-CA62-46E1-95B4-9653D338448A}"/>
              </a:ext>
            </a:extLst>
          </p:cNvPr>
          <p:cNvSpPr>
            <a:spLocks noChangeArrowheads="1"/>
          </p:cNvSpPr>
          <p:nvPr>
            <p:custDataLst>
              <p:tags r:id="rId6"/>
            </p:custDataLst>
          </p:nvPr>
        </p:nvSpPr>
        <p:spPr bwMode="auto">
          <a:xfrm>
            <a:off x="7640067" y="4348781"/>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sp>
        <p:nvSpPr>
          <p:cNvPr id="24" name="Two (3)">
            <a:extLst>
              <a:ext uri="{FF2B5EF4-FFF2-40B4-BE49-F238E27FC236}">
                <a16:creationId xmlns:a16="http://schemas.microsoft.com/office/drawing/2014/main" id="{A27174F3-D43A-4185-8A8D-7842E1AFF7F9}"/>
              </a:ext>
            </a:extLst>
          </p:cNvPr>
          <p:cNvSpPr>
            <a:spLocks noChangeArrowheads="1"/>
          </p:cNvSpPr>
          <p:nvPr>
            <p:custDataLst>
              <p:tags r:id="rId7"/>
            </p:custDataLst>
          </p:nvPr>
        </p:nvSpPr>
        <p:spPr bwMode="auto">
          <a:xfrm>
            <a:off x="7142749" y="2477066"/>
            <a:ext cx="299077" cy="316538"/>
          </a:xfrm>
          <a:prstGeom prst="ellipse">
            <a:avLst/>
          </a:prstGeom>
          <a:solidFill>
            <a:schemeClr val="accent1"/>
          </a:solidFill>
          <a:ln w="22225" algn="ctr">
            <a:noFill/>
            <a:round/>
            <a:headEnd/>
            <a:tailEnd/>
          </a:ln>
        </p:spPr>
        <p:txBody>
          <a:bodyPr wrap="none" lIns="104270" tIns="52136" rIns="104270" bIns="52136" anchor="ctr"/>
          <a:lstStyle/>
          <a:p>
            <a:pPr algn="ctr" defTabSz="1042779"/>
            <a:r>
              <a:rPr lang="en-MY" sz="2000" b="1" dirty="0">
                <a:solidFill>
                  <a:schemeClr val="bg1"/>
                </a:solidFill>
              </a:rPr>
              <a:t>?</a:t>
            </a:r>
          </a:p>
        </p:txBody>
      </p:sp>
      <p:pic>
        <p:nvPicPr>
          <p:cNvPr id="26" name="Grafik 25">
            <a:extLst>
              <a:ext uri="{FF2B5EF4-FFF2-40B4-BE49-F238E27FC236}">
                <a16:creationId xmlns:a16="http://schemas.microsoft.com/office/drawing/2014/main" id="{477A0181-FA4E-4250-AA5B-53CEE60513F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8152508" y="1720380"/>
            <a:ext cx="830965" cy="514837"/>
          </a:xfrm>
          <a:prstGeom prst="rect">
            <a:avLst/>
          </a:prstGeom>
        </p:spPr>
      </p:pic>
      <p:sp>
        <p:nvSpPr>
          <p:cNvPr id="29" name="TextBox 13">
            <a:extLst>
              <a:ext uri="{FF2B5EF4-FFF2-40B4-BE49-F238E27FC236}">
                <a16:creationId xmlns:a16="http://schemas.microsoft.com/office/drawing/2014/main" id="{48FC7402-88CD-4D81-A630-2DEDF26DB286}"/>
              </a:ext>
            </a:extLst>
          </p:cNvPr>
          <p:cNvSpPr txBox="1"/>
          <p:nvPr/>
        </p:nvSpPr>
        <p:spPr>
          <a:xfrm>
            <a:off x="9115623" y="1673546"/>
            <a:ext cx="2334255"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a:ea typeface="Roboto Medium" panose="02000000000000000000" pitchFamily="2" charset="0"/>
              </a:rPr>
              <a:t>Waterproof </a:t>
            </a:r>
            <a:r>
              <a:rPr lang="de-CH" sz="1600" b="1" dirty="0" err="1">
                <a:ea typeface="Roboto Medium" panose="02000000000000000000" pitchFamily="2" charset="0"/>
              </a:rPr>
              <a:t>flash</a:t>
            </a:r>
            <a:r>
              <a:rPr lang="de-CH" sz="1600" b="1" dirty="0">
                <a:ea typeface="Roboto Medium" panose="02000000000000000000" pitchFamily="2" charset="0"/>
              </a:rPr>
              <a:t> </a:t>
            </a:r>
            <a:r>
              <a:rPr lang="de-CH" sz="1600" b="1" dirty="0" err="1">
                <a:ea typeface="Roboto Medium" panose="02000000000000000000" pitchFamily="2" charset="0"/>
              </a:rPr>
              <a:t>drive</a:t>
            </a:r>
            <a:r>
              <a:rPr lang="de-CH" sz="1600" b="1" dirty="0">
                <a:ea typeface="Roboto Medium" panose="02000000000000000000" pitchFamily="2" charset="0"/>
              </a:rPr>
              <a:t>, </a:t>
            </a:r>
            <a:r>
              <a:rPr lang="de-CH" sz="1600" b="1" dirty="0" err="1">
                <a:ea typeface="Roboto Medium" panose="02000000000000000000" pitchFamily="2" charset="0"/>
              </a:rPr>
              <a:t>reading</a:t>
            </a:r>
            <a:r>
              <a:rPr lang="de-CH" sz="1600" b="1" dirty="0">
                <a:ea typeface="Roboto Medium" panose="02000000000000000000" pitchFamily="2" charset="0"/>
              </a:rPr>
              <a:t> and </a:t>
            </a:r>
            <a:r>
              <a:rPr lang="de-CH" sz="1600" b="1" dirty="0" err="1">
                <a:ea typeface="Roboto Medium" panose="02000000000000000000" pitchFamily="2" charset="0"/>
              </a:rPr>
              <a:t>writing</a:t>
            </a:r>
            <a:r>
              <a:rPr lang="de-CH" sz="1600" b="1" dirty="0">
                <a:ea typeface="Roboto Medium" panose="02000000000000000000" pitchFamily="2" charset="0"/>
              </a:rPr>
              <a:t> via OST-Gadget?</a:t>
            </a:r>
          </a:p>
        </p:txBody>
      </p:sp>
      <p:pic>
        <p:nvPicPr>
          <p:cNvPr id="30" name="Picture 10">
            <a:extLst>
              <a:ext uri="{FF2B5EF4-FFF2-40B4-BE49-F238E27FC236}">
                <a16:creationId xmlns:a16="http://schemas.microsoft.com/office/drawing/2014/main" id="{8BE4F71F-E87D-4FFF-AADD-837595BA10C9}"/>
              </a:ext>
            </a:extLst>
          </p:cNvPr>
          <p:cNvPicPr>
            <a:picLocks noChangeAspect="1"/>
          </p:cNvPicPr>
          <p:nvPr/>
        </p:nvPicPr>
        <p:blipFill rotWithShape="1">
          <a:blip r:embed="rId12">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8630770" y="4782557"/>
            <a:ext cx="830964" cy="584611"/>
          </a:xfrm>
          <a:prstGeom prst="rect">
            <a:avLst/>
          </a:prstGeom>
        </p:spPr>
      </p:pic>
      <p:pic>
        <p:nvPicPr>
          <p:cNvPr id="2052" name="Picture 4" descr="C:\Users\ALBM\AppData\Local\Temp\SNAGHTML202434e.PNG">
            <a:extLst>
              <a:ext uri="{FF2B5EF4-FFF2-40B4-BE49-F238E27FC236}">
                <a16:creationId xmlns:a16="http://schemas.microsoft.com/office/drawing/2014/main" id="{D6D10C4A-8D25-4235-B4B7-F1463298DB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343" y="3977812"/>
            <a:ext cx="1095588" cy="113286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3">
            <a:extLst>
              <a:ext uri="{FF2B5EF4-FFF2-40B4-BE49-F238E27FC236}">
                <a16:creationId xmlns:a16="http://schemas.microsoft.com/office/drawing/2014/main" id="{F81A8F25-F795-48AF-AD4C-508A895EC234}"/>
              </a:ext>
            </a:extLst>
          </p:cNvPr>
          <p:cNvSpPr txBox="1"/>
          <p:nvPr/>
        </p:nvSpPr>
        <p:spPr>
          <a:xfrm>
            <a:off x="9670931" y="4417326"/>
            <a:ext cx="2334255"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err="1">
                <a:ea typeface="Roboto Medium" panose="02000000000000000000" pitchFamily="2" charset="0"/>
              </a:rPr>
              <a:t>Heating</a:t>
            </a:r>
            <a:r>
              <a:rPr lang="de-CH" sz="1600" b="1" dirty="0">
                <a:ea typeface="Roboto Medium" panose="02000000000000000000" pitchFamily="2" charset="0"/>
              </a:rPr>
              <a:t> a </a:t>
            </a:r>
            <a:r>
              <a:rPr lang="de-CH" sz="1600" b="1" dirty="0" err="1">
                <a:ea typeface="Roboto Medium" panose="02000000000000000000" pitchFamily="2" charset="0"/>
              </a:rPr>
              <a:t>coffee</a:t>
            </a:r>
            <a:r>
              <a:rPr lang="de-CH" sz="1600" b="1" dirty="0">
                <a:ea typeface="Roboto Medium" panose="02000000000000000000" pitchFamily="2" charset="0"/>
              </a:rPr>
              <a:t> </a:t>
            </a:r>
            <a:r>
              <a:rPr lang="de-CH" sz="1600" b="1" dirty="0" err="1">
                <a:ea typeface="Roboto Medium" panose="02000000000000000000" pitchFamily="2" charset="0"/>
              </a:rPr>
              <a:t>mug</a:t>
            </a:r>
            <a:r>
              <a:rPr lang="de-CH" sz="1600" b="1" dirty="0">
                <a:ea typeface="Roboto Medium" panose="02000000000000000000" pitchFamily="2" charset="0"/>
              </a:rPr>
              <a:t>?</a:t>
            </a:r>
          </a:p>
        </p:txBody>
      </p:sp>
    </p:spTree>
    <p:extLst>
      <p:ext uri="{BB962C8B-B14F-4D97-AF65-F5344CB8AC3E}">
        <p14:creationId xmlns:p14="http://schemas.microsoft.com/office/powerpoint/2010/main" val="355419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9E74261-E511-44ED-9C0A-31E2001EFAD7}"/>
              </a:ext>
            </a:extLst>
          </p:cNvPr>
          <p:cNvGraphicFramePr>
            <a:graphicFrameLocks noChangeAspect="1"/>
          </p:cNvGraphicFramePr>
          <p:nvPr>
            <p:custDataLst>
              <p:tags r:id="rId1"/>
            </p:custDataLst>
            <p:extLst>
              <p:ext uri="{D42A27DB-BD31-4B8C-83A1-F6EECF244321}">
                <p14:modId xmlns:p14="http://schemas.microsoft.com/office/powerpoint/2010/main" val="4175947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5" name="Objekt 4" hidden="1">
                        <a:extLst>
                          <a:ext uri="{FF2B5EF4-FFF2-40B4-BE49-F238E27FC236}">
                            <a16:creationId xmlns:a16="http://schemas.microsoft.com/office/drawing/2014/main" id="{89E74261-E511-44ED-9C0A-31E2001EF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45F0577-92AB-42F5-9C50-439DCF76F242}"/>
              </a:ext>
            </a:extLst>
          </p:cNvPr>
          <p:cNvSpPr>
            <a:spLocks noGrp="1"/>
          </p:cNvSpPr>
          <p:nvPr>
            <p:ph type="title"/>
          </p:nvPr>
        </p:nvSpPr>
        <p:spPr/>
        <p:txBody>
          <a:bodyPr vert="horz">
            <a:normAutofit fontScale="90000"/>
          </a:bodyPr>
          <a:lstStyle/>
          <a:p>
            <a:pPr>
              <a:lnSpc>
                <a:spcPct val="100000"/>
              </a:lnSpc>
            </a:pPr>
            <a:r>
              <a:rPr lang="de-CH" dirty="0"/>
              <a:t>Any </a:t>
            </a:r>
            <a:r>
              <a:rPr lang="de-CH" dirty="0" err="1"/>
              <a:t>future</a:t>
            </a:r>
            <a:r>
              <a:rPr lang="de-CH" dirty="0"/>
              <a:t> OST-Gadget must </a:t>
            </a:r>
            <a:r>
              <a:rPr lang="de-CH" dirty="0" err="1"/>
              <a:t>meet</a:t>
            </a:r>
            <a:r>
              <a:rPr lang="de-CH" dirty="0"/>
              <a:t> </a:t>
            </a:r>
            <a:r>
              <a:rPr lang="de-CH" dirty="0" err="1"/>
              <a:t>the</a:t>
            </a:r>
            <a:r>
              <a:rPr lang="de-CH" dirty="0"/>
              <a:t> </a:t>
            </a:r>
            <a:br>
              <a:rPr lang="de-CH" dirty="0"/>
            </a:br>
            <a:r>
              <a:rPr lang="de-CH" dirty="0"/>
              <a:t>OST-</a:t>
            </a:r>
            <a:r>
              <a:rPr lang="de-CH" dirty="0" err="1"/>
              <a:t>Gadget’s</a:t>
            </a:r>
            <a:r>
              <a:rPr lang="de-CH" dirty="0"/>
              <a:t> </a:t>
            </a:r>
            <a:r>
              <a:rPr lang="de-CH" dirty="0" err="1"/>
              <a:t>requirements</a:t>
            </a:r>
            <a:endParaRPr lang="de-CH" dirty="0"/>
          </a:p>
        </p:txBody>
      </p:sp>
      <p:sp>
        <p:nvSpPr>
          <p:cNvPr id="4" name="Textplatzhalter 3">
            <a:extLst>
              <a:ext uri="{FF2B5EF4-FFF2-40B4-BE49-F238E27FC236}">
                <a16:creationId xmlns:a16="http://schemas.microsoft.com/office/drawing/2014/main" id="{3A514D36-7518-4046-9DBB-36D34A9A8F03}"/>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F63CA2AE-A73A-4C24-B1C1-8D4E53AE3478}"/>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8BCA266E-28ED-407A-921E-1C66F72ED002}"/>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11</a:t>
            </a:fld>
            <a:endParaRPr lang="en-US" noProof="0"/>
          </a:p>
        </p:txBody>
      </p:sp>
      <p:pic>
        <p:nvPicPr>
          <p:cNvPr id="14" name="Picture 10">
            <a:extLst>
              <a:ext uri="{FF2B5EF4-FFF2-40B4-BE49-F238E27FC236}">
                <a16:creationId xmlns:a16="http://schemas.microsoft.com/office/drawing/2014/main" id="{1C9FEAAD-2FD4-405B-9AEA-30F333554862}"/>
              </a:ext>
            </a:extLst>
          </p:cNvPr>
          <p:cNvPicPr>
            <a:picLocks noChangeAspect="1"/>
          </p:cNvPicPr>
          <p:nvPr/>
        </p:nvPicPr>
        <p:blipFill rotWithShape="1">
          <a:blip r:embed="rId5">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4526845" y="2821014"/>
            <a:ext cx="3233048" cy="2274560"/>
          </a:xfrm>
          <a:prstGeom prst="rect">
            <a:avLst/>
          </a:prstGeom>
        </p:spPr>
      </p:pic>
      <p:grpSp>
        <p:nvGrpSpPr>
          <p:cNvPr id="17" name="Grupo 275">
            <a:extLst>
              <a:ext uri="{FF2B5EF4-FFF2-40B4-BE49-F238E27FC236}">
                <a16:creationId xmlns:a16="http://schemas.microsoft.com/office/drawing/2014/main" id="{C1554F35-C440-4684-A54E-C322BF650523}"/>
              </a:ext>
            </a:extLst>
          </p:cNvPr>
          <p:cNvGrpSpPr/>
          <p:nvPr/>
        </p:nvGrpSpPr>
        <p:grpSpPr>
          <a:xfrm>
            <a:off x="1800362" y="2101140"/>
            <a:ext cx="2844823" cy="822306"/>
            <a:chOff x="4247967" y="10486870"/>
            <a:chExt cx="4254270" cy="1906786"/>
          </a:xfrm>
        </p:grpSpPr>
        <p:sp>
          <p:nvSpPr>
            <p:cNvPr id="18" name="CuadroTexto 395">
              <a:extLst>
                <a:ext uri="{FF2B5EF4-FFF2-40B4-BE49-F238E27FC236}">
                  <a16:creationId xmlns:a16="http://schemas.microsoft.com/office/drawing/2014/main" id="{D02F6448-537D-4837-9EB8-67707595DE1C}"/>
                </a:ext>
              </a:extLst>
            </p:cNvPr>
            <p:cNvSpPr txBox="1"/>
            <p:nvPr/>
          </p:nvSpPr>
          <p:spPr>
            <a:xfrm flipH="1">
              <a:off x="4247967" y="10486870"/>
              <a:ext cx="4254270" cy="785049"/>
            </a:xfrm>
            <a:prstGeom prst="rect">
              <a:avLst/>
            </a:prstGeom>
            <a:noFill/>
          </p:spPr>
          <p:txBody>
            <a:bodyPr wrap="square" rtlCol="0">
              <a:spAutoFit/>
            </a:bodyPr>
            <a:lstStyle/>
            <a:p>
              <a:r>
                <a:rPr lang="en-US" sz="1600" b="1" dirty="0">
                  <a:latin typeface="+mj-lt"/>
                  <a:ea typeface="Lato" charset="0"/>
                  <a:cs typeface="Lato" charset="0"/>
                </a:rPr>
                <a:t>Useful</a:t>
              </a:r>
            </a:p>
          </p:txBody>
        </p:sp>
        <p:sp>
          <p:nvSpPr>
            <p:cNvPr id="19" name="Rectangle 40">
              <a:extLst>
                <a:ext uri="{FF2B5EF4-FFF2-40B4-BE49-F238E27FC236}">
                  <a16:creationId xmlns:a16="http://schemas.microsoft.com/office/drawing/2014/main" id="{AECE640D-36AF-4D5A-9758-0C6E5B0FBE3E}"/>
                </a:ext>
              </a:extLst>
            </p:cNvPr>
            <p:cNvSpPr/>
            <p:nvPr/>
          </p:nvSpPr>
          <p:spPr>
            <a:xfrm>
              <a:off x="4263627" y="11180399"/>
              <a:ext cx="4221143" cy="1213257"/>
            </a:xfrm>
            <a:prstGeom prst="rect">
              <a:avLst/>
            </a:prstGeom>
          </p:spPr>
          <p:txBody>
            <a:bodyPr wrap="square">
              <a:spAutoFit/>
            </a:bodyPr>
            <a:lstStyle/>
            <a:p>
              <a:r>
                <a:rPr lang="de-CH" sz="1400" dirty="0"/>
                <a:t>The </a:t>
              </a:r>
              <a:r>
                <a:rPr lang="de-CH" sz="1400" dirty="0" err="1"/>
                <a:t>product</a:t>
              </a:r>
              <a:r>
                <a:rPr lang="de-CH" sz="1400" dirty="0"/>
                <a:t> must </a:t>
              </a:r>
              <a:r>
                <a:rPr lang="de-CH" sz="1400" dirty="0" err="1"/>
                <a:t>be</a:t>
              </a:r>
              <a:r>
                <a:rPr lang="de-CH" sz="1400" dirty="0"/>
                <a:t> </a:t>
              </a:r>
              <a:r>
                <a:rPr lang="de-CH" sz="1400" dirty="0" err="1"/>
                <a:t>useful</a:t>
              </a:r>
              <a:r>
                <a:rPr lang="de-CH" sz="1400" dirty="0"/>
                <a:t> – </a:t>
              </a:r>
              <a:r>
                <a:rPr lang="de-CH" sz="1400" dirty="0" err="1"/>
                <a:t>you</a:t>
              </a:r>
              <a:r>
                <a:rPr lang="de-CH" sz="1400" dirty="0"/>
                <a:t> </a:t>
              </a:r>
              <a:r>
                <a:rPr lang="de-CH" sz="1400" dirty="0" err="1"/>
                <a:t>need</a:t>
              </a:r>
              <a:r>
                <a:rPr lang="de-CH" sz="1400" dirty="0"/>
                <a:t> </a:t>
              </a:r>
              <a:r>
                <a:rPr lang="de-CH" sz="1400" dirty="0" err="1"/>
                <a:t>to</a:t>
              </a:r>
              <a:r>
                <a:rPr lang="de-CH" sz="1400" dirty="0"/>
                <a:t> </a:t>
              </a:r>
              <a:r>
                <a:rPr lang="de-CH" sz="1400" dirty="0" err="1"/>
                <a:t>want</a:t>
              </a:r>
              <a:r>
                <a:rPr lang="de-CH" sz="1400" dirty="0"/>
                <a:t> </a:t>
              </a:r>
              <a:r>
                <a:rPr lang="de-CH" sz="1400" dirty="0" err="1"/>
                <a:t>to</a:t>
              </a:r>
              <a:r>
                <a:rPr lang="de-CH" sz="1400" dirty="0"/>
                <a:t> </a:t>
              </a:r>
              <a:r>
                <a:rPr lang="de-CH" sz="1400" dirty="0" err="1"/>
                <a:t>have</a:t>
              </a:r>
              <a:r>
                <a:rPr lang="de-CH" sz="1400" dirty="0"/>
                <a:t> </a:t>
              </a:r>
              <a:r>
                <a:rPr lang="de-CH" sz="1400" dirty="0" err="1"/>
                <a:t>it!</a:t>
              </a:r>
              <a:endParaRPr lang="en-US" sz="1400" dirty="0">
                <a:ea typeface="Lato Light" panose="020F0502020204030203" pitchFamily="34" charset="0"/>
                <a:cs typeface="Lato Light" panose="020F0502020204030203" pitchFamily="34" charset="0"/>
              </a:endParaRPr>
            </a:p>
          </p:txBody>
        </p:sp>
      </p:grpSp>
      <p:grpSp>
        <p:nvGrpSpPr>
          <p:cNvPr id="20" name="Grupo 275">
            <a:extLst>
              <a:ext uri="{FF2B5EF4-FFF2-40B4-BE49-F238E27FC236}">
                <a16:creationId xmlns:a16="http://schemas.microsoft.com/office/drawing/2014/main" id="{B043EF9A-B338-4BF3-973D-66DCB51AF4AE}"/>
              </a:ext>
            </a:extLst>
          </p:cNvPr>
          <p:cNvGrpSpPr/>
          <p:nvPr/>
        </p:nvGrpSpPr>
        <p:grpSpPr>
          <a:xfrm>
            <a:off x="1392951" y="3401064"/>
            <a:ext cx="2844823" cy="822306"/>
            <a:chOff x="4247967" y="10486870"/>
            <a:chExt cx="4254270" cy="1906786"/>
          </a:xfrm>
        </p:grpSpPr>
        <p:sp>
          <p:nvSpPr>
            <p:cNvPr id="21" name="CuadroTexto 395">
              <a:extLst>
                <a:ext uri="{FF2B5EF4-FFF2-40B4-BE49-F238E27FC236}">
                  <a16:creationId xmlns:a16="http://schemas.microsoft.com/office/drawing/2014/main" id="{7BC2537A-32F5-4D48-B57D-43ED26612294}"/>
                </a:ext>
              </a:extLst>
            </p:cNvPr>
            <p:cNvSpPr txBox="1"/>
            <p:nvPr/>
          </p:nvSpPr>
          <p:spPr>
            <a:xfrm flipH="1">
              <a:off x="4247967" y="10486870"/>
              <a:ext cx="4254270" cy="785049"/>
            </a:xfrm>
            <a:prstGeom prst="rect">
              <a:avLst/>
            </a:prstGeom>
            <a:noFill/>
          </p:spPr>
          <p:txBody>
            <a:bodyPr wrap="square" rtlCol="0">
              <a:spAutoFit/>
            </a:bodyPr>
            <a:lstStyle/>
            <a:p>
              <a:r>
                <a:rPr lang="en-US" sz="1600" b="1" dirty="0">
                  <a:latin typeface="+mj-lt"/>
                  <a:ea typeface="Lato" charset="0"/>
                  <a:cs typeface="Lato" charset="0"/>
                </a:rPr>
                <a:t>More than an app</a:t>
              </a:r>
            </a:p>
          </p:txBody>
        </p:sp>
        <p:sp>
          <p:nvSpPr>
            <p:cNvPr id="22" name="Rectangle 40">
              <a:extLst>
                <a:ext uri="{FF2B5EF4-FFF2-40B4-BE49-F238E27FC236}">
                  <a16:creationId xmlns:a16="http://schemas.microsoft.com/office/drawing/2014/main" id="{407A3CF8-F254-4DB6-8097-AEDBDEC01E5A}"/>
                </a:ext>
              </a:extLst>
            </p:cNvPr>
            <p:cNvSpPr/>
            <p:nvPr/>
          </p:nvSpPr>
          <p:spPr>
            <a:xfrm>
              <a:off x="4263627" y="11180399"/>
              <a:ext cx="4221143" cy="1213257"/>
            </a:xfrm>
            <a:prstGeom prst="rect">
              <a:avLst/>
            </a:prstGeom>
          </p:spPr>
          <p:txBody>
            <a:bodyPr wrap="square">
              <a:spAutoFit/>
            </a:bodyPr>
            <a:lstStyle/>
            <a:p>
              <a:r>
                <a:rPr lang="de-CH" sz="1400" dirty="0"/>
                <a:t>The </a:t>
              </a:r>
              <a:r>
                <a:rPr lang="de-CH" sz="1400" dirty="0" err="1"/>
                <a:t>function</a:t>
              </a:r>
              <a:r>
                <a:rPr lang="de-CH" sz="1400" dirty="0"/>
                <a:t> </a:t>
              </a:r>
              <a:r>
                <a:rPr lang="de-CH" sz="1400" dirty="0" err="1"/>
                <a:t>of</a:t>
              </a:r>
              <a:r>
                <a:rPr lang="de-CH" sz="1400" dirty="0"/>
                <a:t> </a:t>
              </a:r>
              <a:r>
                <a:rPr lang="de-CH" sz="1400" dirty="0" err="1"/>
                <a:t>the</a:t>
              </a:r>
              <a:r>
                <a:rPr lang="de-CH" sz="1400" dirty="0"/>
                <a:t> </a:t>
              </a:r>
              <a:r>
                <a:rPr lang="de-CH" sz="1400" dirty="0" err="1"/>
                <a:t>product</a:t>
              </a:r>
              <a:r>
                <a:rPr lang="de-CH" sz="1400" dirty="0"/>
                <a:t> must </a:t>
              </a:r>
              <a:r>
                <a:rPr lang="de-CH" sz="1400" b="1" u="sng" dirty="0"/>
                <a:t>not</a:t>
              </a:r>
              <a:r>
                <a:rPr lang="de-CH" sz="1400" dirty="0"/>
                <a:t> </a:t>
              </a:r>
              <a:r>
                <a:rPr lang="de-CH" sz="1400" dirty="0" err="1"/>
                <a:t>be</a:t>
              </a:r>
              <a:r>
                <a:rPr lang="de-CH" sz="1400" dirty="0"/>
                <a:t> </a:t>
              </a:r>
              <a:r>
                <a:rPr lang="de-CH" sz="1400" dirty="0" err="1"/>
                <a:t>replaceable</a:t>
              </a:r>
              <a:r>
                <a:rPr lang="de-CH" sz="1400" dirty="0"/>
                <a:t> </a:t>
              </a:r>
              <a:r>
                <a:rPr lang="de-CH" sz="1400" dirty="0" err="1"/>
                <a:t>by</a:t>
              </a:r>
              <a:r>
                <a:rPr lang="de-CH" sz="1400" dirty="0"/>
                <a:t> an </a:t>
              </a:r>
              <a:r>
                <a:rPr lang="de-CH" sz="1400" dirty="0" err="1"/>
                <a:t>app</a:t>
              </a:r>
              <a:r>
                <a:rPr lang="de-CH" sz="1400" dirty="0"/>
                <a:t>.</a:t>
              </a:r>
              <a:endParaRPr lang="en-US" sz="1400" dirty="0">
                <a:ea typeface="Lato Light" panose="020F0502020204030203" pitchFamily="34" charset="0"/>
                <a:cs typeface="Lato Light" panose="020F0502020204030203" pitchFamily="34" charset="0"/>
              </a:endParaRPr>
            </a:p>
          </p:txBody>
        </p:sp>
      </p:grpSp>
      <p:grpSp>
        <p:nvGrpSpPr>
          <p:cNvPr id="23" name="Grupo 275">
            <a:extLst>
              <a:ext uri="{FF2B5EF4-FFF2-40B4-BE49-F238E27FC236}">
                <a16:creationId xmlns:a16="http://schemas.microsoft.com/office/drawing/2014/main" id="{D551B955-0422-417B-9D27-86415C9D1DA4}"/>
              </a:ext>
            </a:extLst>
          </p:cNvPr>
          <p:cNvGrpSpPr/>
          <p:nvPr/>
        </p:nvGrpSpPr>
        <p:grpSpPr>
          <a:xfrm>
            <a:off x="1895779" y="4833108"/>
            <a:ext cx="2844823" cy="1037750"/>
            <a:chOff x="4247967" y="10486870"/>
            <a:chExt cx="4254270" cy="2406363"/>
          </a:xfrm>
        </p:grpSpPr>
        <p:sp>
          <p:nvSpPr>
            <p:cNvPr id="24" name="CuadroTexto 395">
              <a:extLst>
                <a:ext uri="{FF2B5EF4-FFF2-40B4-BE49-F238E27FC236}">
                  <a16:creationId xmlns:a16="http://schemas.microsoft.com/office/drawing/2014/main" id="{EF6EAB0B-D91B-4D33-84CF-095C68E24214}"/>
                </a:ext>
              </a:extLst>
            </p:cNvPr>
            <p:cNvSpPr txBox="1"/>
            <p:nvPr/>
          </p:nvSpPr>
          <p:spPr>
            <a:xfrm flipH="1">
              <a:off x="4247967" y="10486870"/>
              <a:ext cx="4254270" cy="785048"/>
            </a:xfrm>
            <a:prstGeom prst="rect">
              <a:avLst/>
            </a:prstGeom>
            <a:noFill/>
          </p:spPr>
          <p:txBody>
            <a:bodyPr wrap="square" rtlCol="0">
              <a:spAutoFit/>
            </a:bodyPr>
            <a:lstStyle/>
            <a:p>
              <a:r>
                <a:rPr lang="en-US" sz="1600" b="1" dirty="0">
                  <a:latin typeface="+mj-lt"/>
                  <a:ea typeface="Lato" charset="0"/>
                  <a:cs typeface="Lato" charset="0"/>
                </a:rPr>
                <a:t>Sustainable</a:t>
              </a:r>
            </a:p>
          </p:txBody>
        </p:sp>
        <p:sp>
          <p:nvSpPr>
            <p:cNvPr id="25" name="Rectangle 40">
              <a:extLst>
                <a:ext uri="{FF2B5EF4-FFF2-40B4-BE49-F238E27FC236}">
                  <a16:creationId xmlns:a16="http://schemas.microsoft.com/office/drawing/2014/main" id="{7C9C8683-00EA-4782-9F71-7BA5D68A686E}"/>
                </a:ext>
              </a:extLst>
            </p:cNvPr>
            <p:cNvSpPr/>
            <p:nvPr/>
          </p:nvSpPr>
          <p:spPr>
            <a:xfrm>
              <a:off x="4263627" y="11180399"/>
              <a:ext cx="4221143" cy="1712834"/>
            </a:xfrm>
            <a:prstGeom prst="rect">
              <a:avLst/>
            </a:prstGeom>
          </p:spPr>
          <p:txBody>
            <a:bodyPr wrap="square">
              <a:spAutoFit/>
            </a:bodyPr>
            <a:lstStyle/>
            <a:p>
              <a:r>
                <a:rPr lang="en-US" sz="1400" dirty="0"/>
                <a:t>The product must be sustainable – no batteries, use of recycled materials, etc.</a:t>
              </a:r>
              <a:endParaRPr lang="en-US" sz="1400" dirty="0">
                <a:ea typeface="Lato Light" panose="020F0502020204030203" pitchFamily="34" charset="0"/>
                <a:cs typeface="Lato Light" panose="020F0502020204030203" pitchFamily="34" charset="0"/>
              </a:endParaRPr>
            </a:p>
          </p:txBody>
        </p:sp>
      </p:grpSp>
      <p:grpSp>
        <p:nvGrpSpPr>
          <p:cNvPr id="26" name="Grupo 275">
            <a:extLst>
              <a:ext uri="{FF2B5EF4-FFF2-40B4-BE49-F238E27FC236}">
                <a16:creationId xmlns:a16="http://schemas.microsoft.com/office/drawing/2014/main" id="{F5408F52-A26D-4283-93B9-31BAA6838911}"/>
              </a:ext>
            </a:extLst>
          </p:cNvPr>
          <p:cNvGrpSpPr/>
          <p:nvPr/>
        </p:nvGrpSpPr>
        <p:grpSpPr>
          <a:xfrm>
            <a:off x="7610137" y="1908085"/>
            <a:ext cx="2844823" cy="822306"/>
            <a:chOff x="4247967" y="10486870"/>
            <a:chExt cx="4254270" cy="1906786"/>
          </a:xfrm>
        </p:grpSpPr>
        <p:sp>
          <p:nvSpPr>
            <p:cNvPr id="27" name="CuadroTexto 395">
              <a:extLst>
                <a:ext uri="{FF2B5EF4-FFF2-40B4-BE49-F238E27FC236}">
                  <a16:creationId xmlns:a16="http://schemas.microsoft.com/office/drawing/2014/main" id="{E2C8E52A-C1BA-4E03-85AC-09222E4BFC67}"/>
                </a:ext>
              </a:extLst>
            </p:cNvPr>
            <p:cNvSpPr txBox="1"/>
            <p:nvPr/>
          </p:nvSpPr>
          <p:spPr>
            <a:xfrm flipH="1">
              <a:off x="4247967" y="10486870"/>
              <a:ext cx="4254270" cy="785049"/>
            </a:xfrm>
            <a:prstGeom prst="rect">
              <a:avLst/>
            </a:prstGeom>
            <a:noFill/>
          </p:spPr>
          <p:txBody>
            <a:bodyPr wrap="square" rtlCol="0">
              <a:spAutoFit/>
            </a:bodyPr>
            <a:lstStyle/>
            <a:p>
              <a:r>
                <a:rPr lang="en-US" sz="1600" b="1" dirty="0">
                  <a:latin typeface="+mj-lt"/>
                  <a:ea typeface="Lato" charset="0"/>
                  <a:cs typeface="Lato" charset="0"/>
                </a:rPr>
                <a:t>Representing OST</a:t>
              </a:r>
            </a:p>
          </p:txBody>
        </p:sp>
        <p:sp>
          <p:nvSpPr>
            <p:cNvPr id="28" name="Rectangle 40">
              <a:extLst>
                <a:ext uri="{FF2B5EF4-FFF2-40B4-BE49-F238E27FC236}">
                  <a16:creationId xmlns:a16="http://schemas.microsoft.com/office/drawing/2014/main" id="{9A7CA1E3-CDF0-4F10-8F9D-5C5B28030F60}"/>
                </a:ext>
              </a:extLst>
            </p:cNvPr>
            <p:cNvSpPr/>
            <p:nvPr/>
          </p:nvSpPr>
          <p:spPr>
            <a:xfrm>
              <a:off x="4263627" y="11180399"/>
              <a:ext cx="4221143" cy="1213257"/>
            </a:xfrm>
            <a:prstGeom prst="rect">
              <a:avLst/>
            </a:prstGeom>
          </p:spPr>
          <p:txBody>
            <a:bodyPr wrap="square">
              <a:spAutoFit/>
            </a:bodyPr>
            <a:lstStyle/>
            <a:p>
              <a:r>
                <a:rPr lang="en-US" sz="1400" dirty="0"/>
                <a:t>The product needs to show the competencies of OST.</a:t>
              </a:r>
            </a:p>
          </p:txBody>
        </p:sp>
      </p:grpSp>
      <p:grpSp>
        <p:nvGrpSpPr>
          <p:cNvPr id="29" name="Grupo 275">
            <a:extLst>
              <a:ext uri="{FF2B5EF4-FFF2-40B4-BE49-F238E27FC236}">
                <a16:creationId xmlns:a16="http://schemas.microsoft.com/office/drawing/2014/main" id="{00BBC496-BBCC-48BD-AC99-BC25329D9E64}"/>
              </a:ext>
            </a:extLst>
          </p:cNvPr>
          <p:cNvGrpSpPr/>
          <p:nvPr/>
        </p:nvGrpSpPr>
        <p:grpSpPr>
          <a:xfrm>
            <a:off x="8123468" y="2986326"/>
            <a:ext cx="2844823" cy="1684081"/>
            <a:chOff x="4247967" y="10486870"/>
            <a:chExt cx="4254270" cy="3905095"/>
          </a:xfrm>
        </p:grpSpPr>
        <p:sp>
          <p:nvSpPr>
            <p:cNvPr id="30" name="CuadroTexto 395">
              <a:extLst>
                <a:ext uri="{FF2B5EF4-FFF2-40B4-BE49-F238E27FC236}">
                  <a16:creationId xmlns:a16="http://schemas.microsoft.com/office/drawing/2014/main" id="{72C59E27-26BE-4E43-B232-460ED03A345D}"/>
                </a:ext>
              </a:extLst>
            </p:cNvPr>
            <p:cNvSpPr txBox="1"/>
            <p:nvPr/>
          </p:nvSpPr>
          <p:spPr>
            <a:xfrm flipH="1">
              <a:off x="4247967" y="10486870"/>
              <a:ext cx="4254270" cy="785049"/>
            </a:xfrm>
            <a:prstGeom prst="rect">
              <a:avLst/>
            </a:prstGeom>
            <a:noFill/>
          </p:spPr>
          <p:txBody>
            <a:bodyPr wrap="square" rtlCol="0">
              <a:spAutoFit/>
            </a:bodyPr>
            <a:lstStyle/>
            <a:p>
              <a:r>
                <a:rPr lang="en-US" sz="1600" b="1" dirty="0">
                  <a:latin typeface="+mj-lt"/>
                  <a:ea typeface="Lato" charset="0"/>
                  <a:cs typeface="Lato" charset="0"/>
                </a:rPr>
                <a:t>Suitable for smart factory</a:t>
              </a:r>
            </a:p>
          </p:txBody>
        </p:sp>
        <p:sp>
          <p:nvSpPr>
            <p:cNvPr id="31" name="Rectangle 40">
              <a:extLst>
                <a:ext uri="{FF2B5EF4-FFF2-40B4-BE49-F238E27FC236}">
                  <a16:creationId xmlns:a16="http://schemas.microsoft.com/office/drawing/2014/main" id="{D6E51275-3D28-4CED-AE5F-152C408C5A49}"/>
                </a:ext>
              </a:extLst>
            </p:cNvPr>
            <p:cNvSpPr/>
            <p:nvPr/>
          </p:nvSpPr>
          <p:spPr>
            <a:xfrm>
              <a:off x="4263627" y="11180399"/>
              <a:ext cx="4221143" cy="3211566"/>
            </a:xfrm>
            <a:prstGeom prst="rect">
              <a:avLst/>
            </a:prstGeom>
          </p:spPr>
          <p:txBody>
            <a:bodyPr wrap="square">
              <a:spAutoFit/>
            </a:bodyPr>
            <a:lstStyle/>
            <a:p>
              <a:r>
                <a:rPr lang="en-US" sz="1400" dirty="0"/>
                <a:t>It must be feasible to produce the product in the smart factory’s infrastructure. Production of variants (e.g. multiple housing colors) must be possible. Simple assembly is a priority.</a:t>
              </a:r>
            </a:p>
          </p:txBody>
        </p:sp>
      </p:grpSp>
      <p:grpSp>
        <p:nvGrpSpPr>
          <p:cNvPr id="32" name="Grupo 275">
            <a:extLst>
              <a:ext uri="{FF2B5EF4-FFF2-40B4-BE49-F238E27FC236}">
                <a16:creationId xmlns:a16="http://schemas.microsoft.com/office/drawing/2014/main" id="{BB13F8F7-EB4E-4D9E-B858-58A14986681F}"/>
              </a:ext>
            </a:extLst>
          </p:cNvPr>
          <p:cNvGrpSpPr/>
          <p:nvPr/>
        </p:nvGrpSpPr>
        <p:grpSpPr>
          <a:xfrm>
            <a:off x="7749421" y="5002385"/>
            <a:ext cx="2844823" cy="822306"/>
            <a:chOff x="4247967" y="10486870"/>
            <a:chExt cx="4254270" cy="1906786"/>
          </a:xfrm>
        </p:grpSpPr>
        <p:sp>
          <p:nvSpPr>
            <p:cNvPr id="33" name="CuadroTexto 395">
              <a:extLst>
                <a:ext uri="{FF2B5EF4-FFF2-40B4-BE49-F238E27FC236}">
                  <a16:creationId xmlns:a16="http://schemas.microsoft.com/office/drawing/2014/main" id="{4AE97A58-6403-4066-850B-AD80F7671524}"/>
                </a:ext>
              </a:extLst>
            </p:cNvPr>
            <p:cNvSpPr txBox="1"/>
            <p:nvPr/>
          </p:nvSpPr>
          <p:spPr>
            <a:xfrm flipH="1">
              <a:off x="4247967" y="10486870"/>
              <a:ext cx="4254270" cy="785048"/>
            </a:xfrm>
            <a:prstGeom prst="rect">
              <a:avLst/>
            </a:prstGeom>
            <a:noFill/>
          </p:spPr>
          <p:txBody>
            <a:bodyPr wrap="square" rtlCol="0">
              <a:spAutoFit/>
            </a:bodyPr>
            <a:lstStyle/>
            <a:p>
              <a:r>
                <a:rPr lang="en-US" sz="1600" b="1" dirty="0">
                  <a:latin typeface="+mj-lt"/>
                  <a:ea typeface="Lato" charset="0"/>
                  <a:cs typeface="Lato" charset="0"/>
                </a:rPr>
                <a:t>Realizable</a:t>
              </a:r>
            </a:p>
          </p:txBody>
        </p:sp>
        <p:sp>
          <p:nvSpPr>
            <p:cNvPr id="34" name="Rectangle 40">
              <a:extLst>
                <a:ext uri="{FF2B5EF4-FFF2-40B4-BE49-F238E27FC236}">
                  <a16:creationId xmlns:a16="http://schemas.microsoft.com/office/drawing/2014/main" id="{5EE096F2-36BB-462A-B5E0-13007A2B8423}"/>
                </a:ext>
              </a:extLst>
            </p:cNvPr>
            <p:cNvSpPr/>
            <p:nvPr/>
          </p:nvSpPr>
          <p:spPr>
            <a:xfrm>
              <a:off x="4263627" y="11180399"/>
              <a:ext cx="4221143" cy="1213257"/>
            </a:xfrm>
            <a:prstGeom prst="rect">
              <a:avLst/>
            </a:prstGeom>
          </p:spPr>
          <p:txBody>
            <a:bodyPr wrap="square">
              <a:spAutoFit/>
            </a:bodyPr>
            <a:lstStyle/>
            <a:p>
              <a:r>
                <a:rPr lang="en-US" sz="1400" dirty="0"/>
                <a:t>Product cost and time to market must be reasonable.</a:t>
              </a:r>
            </a:p>
          </p:txBody>
        </p:sp>
      </p:grpSp>
    </p:spTree>
    <p:extLst>
      <p:ext uri="{BB962C8B-B14F-4D97-AF65-F5344CB8AC3E}">
        <p14:creationId xmlns:p14="http://schemas.microsoft.com/office/powerpoint/2010/main" val="17805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58341CE-7C75-4573-BE16-669B403E498D}"/>
              </a:ext>
            </a:extLst>
          </p:cNvPr>
          <p:cNvGraphicFramePr>
            <a:graphicFrameLocks noChangeAspect="1"/>
          </p:cNvGraphicFramePr>
          <p:nvPr>
            <p:custDataLst>
              <p:tags r:id="rId1"/>
            </p:custDataLst>
            <p:extLst>
              <p:ext uri="{D42A27DB-BD31-4B8C-83A1-F6EECF244321}">
                <p14:modId xmlns:p14="http://schemas.microsoft.com/office/powerpoint/2010/main" val="390537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8" name="Objekt 7" hidden="1">
                        <a:extLst>
                          <a:ext uri="{FF2B5EF4-FFF2-40B4-BE49-F238E27FC236}">
                            <a16:creationId xmlns:a16="http://schemas.microsoft.com/office/drawing/2014/main" id="{058341CE-7C75-4573-BE16-669B403E49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AC2BEAC0-53D3-482D-8FC6-A295480EB54F}"/>
              </a:ext>
            </a:extLst>
          </p:cNvPr>
          <p:cNvSpPr>
            <a:spLocks noGrp="1"/>
          </p:cNvSpPr>
          <p:nvPr>
            <p:ph type="title"/>
          </p:nvPr>
        </p:nvSpPr>
        <p:spPr/>
        <p:txBody>
          <a:bodyPr vert="horz"/>
          <a:lstStyle/>
          <a:p>
            <a:r>
              <a:rPr lang="de-CH" dirty="0"/>
              <a:t>Case </a:t>
            </a:r>
            <a:r>
              <a:rPr lang="de-CH" dirty="0" err="1"/>
              <a:t>study</a:t>
            </a:r>
            <a:endParaRPr lang="de-CH" dirty="0"/>
          </a:p>
        </p:txBody>
      </p:sp>
      <p:sp>
        <p:nvSpPr>
          <p:cNvPr id="4" name="Fußzeilenplatzhalter 3">
            <a:extLst>
              <a:ext uri="{FF2B5EF4-FFF2-40B4-BE49-F238E27FC236}">
                <a16:creationId xmlns:a16="http://schemas.microsoft.com/office/drawing/2014/main" id="{AE3832B1-FC16-4FF1-9311-6DC486645879}"/>
              </a:ext>
            </a:extLst>
          </p:cNvPr>
          <p:cNvSpPr>
            <a:spLocks noGrp="1"/>
          </p:cNvSpPr>
          <p:nvPr>
            <p:ph type="ftr" sz="quarter" idx="11"/>
          </p:nvPr>
        </p:nvSpPr>
        <p:spPr/>
        <p:txBody>
          <a:bodyPr/>
          <a:lstStyle/>
          <a:p>
            <a:r>
              <a:rPr lang="de-CH"/>
              <a:t>Case Study OST-Gadget</a:t>
            </a:r>
            <a:endParaRPr lang="de-CH" dirty="0"/>
          </a:p>
        </p:txBody>
      </p:sp>
      <p:sp>
        <p:nvSpPr>
          <p:cNvPr id="5" name="Foliennummernplatzhalter 4">
            <a:extLst>
              <a:ext uri="{FF2B5EF4-FFF2-40B4-BE49-F238E27FC236}">
                <a16:creationId xmlns:a16="http://schemas.microsoft.com/office/drawing/2014/main" id="{259B7F8D-886E-4469-90E8-604B40C982E8}"/>
              </a:ext>
            </a:extLst>
          </p:cNvPr>
          <p:cNvSpPr>
            <a:spLocks noGrp="1"/>
          </p:cNvSpPr>
          <p:nvPr>
            <p:ph type="sldNum" sz="quarter" idx="12"/>
          </p:nvPr>
        </p:nvSpPr>
        <p:spPr/>
        <p:txBody>
          <a:bodyPr/>
          <a:lstStyle/>
          <a:p>
            <a:fld id="{4EAC321B-7500-4259-A00F-915439A35E15}" type="slidenum">
              <a:rPr lang="de-CH" smtClean="0"/>
              <a:pPr/>
              <a:t>12</a:t>
            </a:fld>
            <a:endParaRPr lang="de-CH" dirty="0"/>
          </a:p>
        </p:txBody>
      </p:sp>
      <p:sp>
        <p:nvSpPr>
          <p:cNvPr id="6" name="Textplatzhalter 5">
            <a:extLst>
              <a:ext uri="{FF2B5EF4-FFF2-40B4-BE49-F238E27FC236}">
                <a16:creationId xmlns:a16="http://schemas.microsoft.com/office/drawing/2014/main" id="{FBF71B20-B1E9-4121-B2D6-C1EAF17C5271}"/>
              </a:ext>
            </a:extLst>
          </p:cNvPr>
          <p:cNvSpPr>
            <a:spLocks noGrp="1"/>
          </p:cNvSpPr>
          <p:nvPr>
            <p:ph type="body" sz="quarter" idx="19"/>
          </p:nvPr>
        </p:nvSpPr>
        <p:spPr/>
        <p:txBody>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a:t>
            </a:r>
          </a:p>
        </p:txBody>
      </p:sp>
      <p:pic>
        <p:nvPicPr>
          <p:cNvPr id="7" name="Picture 10">
            <a:extLst>
              <a:ext uri="{FF2B5EF4-FFF2-40B4-BE49-F238E27FC236}">
                <a16:creationId xmlns:a16="http://schemas.microsoft.com/office/drawing/2014/main" id="{B5AF3F34-6DCF-4325-B9B3-86C9FEBA21C0}"/>
              </a:ext>
            </a:extLst>
          </p:cNvPr>
          <p:cNvPicPr>
            <a:picLocks noGrp="1" noChangeAspect="1"/>
          </p:cNvPicPr>
          <p:nvPr>
            <p:ph type="pic" sz="quarter" idx="21"/>
          </p:nvPr>
        </p:nvPicPr>
        <p:blipFill rotWithShape="1">
          <a:blip r:embed="rId5">
            <a:clrChange>
              <a:clrFrom>
                <a:srgbClr val="232528"/>
              </a:clrFrom>
              <a:clrTo>
                <a:srgbClr val="232528">
                  <a:alpha val="0"/>
                </a:srgbClr>
              </a:clrTo>
            </a:clrChange>
            <a:extLst>
              <a:ext uri="{28A0092B-C50C-407E-A947-70E740481C1C}">
                <a14:useLocalDpi xmlns:a14="http://schemas.microsoft.com/office/drawing/2010/main" val="0"/>
              </a:ext>
            </a:extLst>
          </a:blip>
          <a:srcRect t="22446" b="41772"/>
          <a:stretch/>
        </p:blipFill>
        <p:spPr>
          <a:xfrm>
            <a:off x="0" y="3851275"/>
            <a:ext cx="12198350" cy="2349500"/>
          </a:xfrm>
          <a:prstGeom prst="rect">
            <a:avLst/>
          </a:prstGeom>
        </p:spPr>
      </p:pic>
    </p:spTree>
    <p:extLst>
      <p:ext uri="{BB962C8B-B14F-4D97-AF65-F5344CB8AC3E}">
        <p14:creationId xmlns:p14="http://schemas.microsoft.com/office/powerpoint/2010/main" val="391005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40C690-66C4-4F15-88A6-0687DD5FD8D5}"/>
              </a:ext>
            </a:extLst>
          </p:cNvPr>
          <p:cNvGraphicFramePr>
            <a:graphicFrameLocks noChangeAspect="1"/>
          </p:cNvGraphicFramePr>
          <p:nvPr>
            <p:custDataLst>
              <p:tags r:id="rId1"/>
            </p:custDataLst>
            <p:extLst>
              <p:ext uri="{D42A27DB-BD31-4B8C-83A1-F6EECF244321}">
                <p14:modId xmlns:p14="http://schemas.microsoft.com/office/powerpoint/2010/main" val="3729553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2F40C690-66C4-4F15-88A6-0687DD5FD8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38">
            <a:extLst>
              <a:ext uri="{FF2B5EF4-FFF2-40B4-BE49-F238E27FC236}">
                <a16:creationId xmlns:a16="http://schemas.microsoft.com/office/drawing/2014/main" id="{DED9CF9D-54D1-4749-BE30-2229B450351F}"/>
              </a:ext>
            </a:extLst>
          </p:cNvPr>
          <p:cNvSpPr/>
          <p:nvPr/>
        </p:nvSpPr>
        <p:spPr>
          <a:xfrm>
            <a:off x="3758885" y="2143157"/>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tx1"/>
                </a:solidFill>
              </a:rPr>
              <a:t>Analyze your market</a:t>
            </a:r>
          </a:p>
          <a:p>
            <a:pPr>
              <a:lnSpc>
                <a:spcPts val="1200"/>
              </a:lnSpc>
              <a:spcAft>
                <a:spcPts val="600"/>
              </a:spcAft>
            </a:pPr>
            <a:r>
              <a:rPr lang="en-US" sz="1200" noProof="1">
                <a:solidFill>
                  <a:schemeClr val="tx1"/>
                </a:solidFill>
              </a:rPr>
              <a:t>In the teams, do a market analysis for your business idea.</a:t>
            </a:r>
          </a:p>
        </p:txBody>
      </p:sp>
      <p:sp>
        <p:nvSpPr>
          <p:cNvPr id="20" name="Rectangle 78">
            <a:extLst>
              <a:ext uri="{FF2B5EF4-FFF2-40B4-BE49-F238E27FC236}">
                <a16:creationId xmlns:a16="http://schemas.microsoft.com/office/drawing/2014/main" id="{C49C0110-5BC1-4674-9E5D-F7B3DE683876}"/>
              </a:ext>
            </a:extLst>
          </p:cNvPr>
          <p:cNvSpPr/>
          <p:nvPr/>
        </p:nvSpPr>
        <p:spPr>
          <a:xfrm>
            <a:off x="6883432" y="183543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tx1"/>
                </a:solidFill>
              </a:rPr>
              <a:t>Create your marketing strategy</a:t>
            </a:r>
          </a:p>
          <a:p>
            <a:pPr>
              <a:lnSpc>
                <a:spcPts val="1200"/>
              </a:lnSpc>
              <a:spcAft>
                <a:spcPts val="600"/>
              </a:spcAft>
            </a:pPr>
            <a:r>
              <a:rPr lang="en-US" sz="1200" noProof="1">
                <a:solidFill>
                  <a:schemeClr val="tx1"/>
                </a:solidFill>
              </a:rPr>
              <a:t>In the teams, do a SWOT analysis and create a marketing strategy for your business idea.</a:t>
            </a:r>
          </a:p>
        </p:txBody>
      </p:sp>
      <p:sp>
        <p:nvSpPr>
          <p:cNvPr id="21" name="Rectangle 79">
            <a:extLst>
              <a:ext uri="{FF2B5EF4-FFF2-40B4-BE49-F238E27FC236}">
                <a16:creationId xmlns:a16="http://schemas.microsoft.com/office/drawing/2014/main" id="{96FE0D29-8FDD-4D6E-92AD-BF672BD18230}"/>
              </a:ext>
            </a:extLst>
          </p:cNvPr>
          <p:cNvSpPr/>
          <p:nvPr/>
        </p:nvSpPr>
        <p:spPr>
          <a:xfrm>
            <a:off x="9562370" y="1329970"/>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tx1"/>
                </a:solidFill>
              </a:rPr>
              <a:t>Define your marketing mix</a:t>
            </a:r>
          </a:p>
          <a:p>
            <a:pPr>
              <a:lnSpc>
                <a:spcPts val="1200"/>
              </a:lnSpc>
              <a:spcAft>
                <a:spcPts val="600"/>
              </a:spcAft>
            </a:pPr>
            <a:r>
              <a:rPr lang="en-US" sz="1200" noProof="1">
                <a:solidFill>
                  <a:schemeClr val="tx1"/>
                </a:solidFill>
              </a:rPr>
              <a:t>In the teams, define the marketing mix for your business idea.</a:t>
            </a:r>
          </a:p>
        </p:txBody>
      </p:sp>
      <p:sp>
        <p:nvSpPr>
          <p:cNvPr id="39" name="Rectangle 36">
            <a:extLst>
              <a:ext uri="{FF2B5EF4-FFF2-40B4-BE49-F238E27FC236}">
                <a16:creationId xmlns:a16="http://schemas.microsoft.com/office/drawing/2014/main" id="{FBC0A63B-C8F8-4A40-9EF0-A60F38564175}"/>
              </a:ext>
            </a:extLst>
          </p:cNvPr>
          <p:cNvSpPr/>
          <p:nvPr/>
        </p:nvSpPr>
        <p:spPr>
          <a:xfrm>
            <a:off x="831782" y="250636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tx1"/>
                </a:solidFill>
              </a:rPr>
              <a:t>Develop your idea</a:t>
            </a:r>
          </a:p>
          <a:p>
            <a:pPr>
              <a:lnSpc>
                <a:spcPts val="1200"/>
              </a:lnSpc>
              <a:spcAft>
                <a:spcPts val="600"/>
              </a:spcAft>
            </a:pPr>
            <a:r>
              <a:rPr lang="en-US" sz="1200" noProof="1">
                <a:solidFill>
                  <a:schemeClr val="tx1"/>
                </a:solidFill>
              </a:rPr>
              <a:t>Develop your business idea for a future OST-Gadget.</a:t>
            </a:r>
          </a:p>
        </p:txBody>
      </p:sp>
      <p:sp>
        <p:nvSpPr>
          <p:cNvPr id="44" name="Oval 224">
            <a:extLst>
              <a:ext uri="{FF2B5EF4-FFF2-40B4-BE49-F238E27FC236}">
                <a16:creationId xmlns:a16="http://schemas.microsoft.com/office/drawing/2014/main" id="{D9846898-8259-4B53-97B6-C128E77A7D6D}"/>
              </a:ext>
            </a:extLst>
          </p:cNvPr>
          <p:cNvSpPr/>
          <p:nvPr/>
        </p:nvSpPr>
        <p:spPr>
          <a:xfrm>
            <a:off x="9223670" y="1432738"/>
            <a:ext cx="316538" cy="316538"/>
          </a:xfrm>
          <a:prstGeom prst="ellipse">
            <a:avLst/>
          </a:prstGeom>
          <a:solidFill>
            <a:schemeClr val="tx2"/>
          </a:solidFill>
          <a:ln w="22225" algn="ctr">
            <a:noFill/>
            <a:round/>
            <a:headEnd/>
            <a:tailEnd/>
          </a:ln>
        </p:spPr>
        <p:txBody>
          <a:bodyPr wrap="none" lIns="104270" tIns="52136" rIns="104270" bIns="52136" anchor="ctr"/>
          <a:lstStyle/>
          <a:p>
            <a:pPr algn="ctr" defTabSz="1042779"/>
            <a:r>
              <a:rPr lang="en-US" sz="1600" b="1" dirty="0">
                <a:solidFill>
                  <a:schemeClr val="bg1"/>
                </a:solidFill>
              </a:rPr>
              <a:t>4</a:t>
            </a:r>
          </a:p>
        </p:txBody>
      </p:sp>
      <p:sp>
        <p:nvSpPr>
          <p:cNvPr id="45" name="Oval 225">
            <a:extLst>
              <a:ext uri="{FF2B5EF4-FFF2-40B4-BE49-F238E27FC236}">
                <a16:creationId xmlns:a16="http://schemas.microsoft.com/office/drawing/2014/main" id="{D9962935-E5CA-41B8-AE62-FB39884AE870}"/>
              </a:ext>
            </a:extLst>
          </p:cNvPr>
          <p:cNvSpPr/>
          <p:nvPr/>
        </p:nvSpPr>
        <p:spPr>
          <a:xfrm>
            <a:off x="3690556" y="2281156"/>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
        <p:nvSpPr>
          <p:cNvPr id="47" name="Oval 227">
            <a:extLst>
              <a:ext uri="{FF2B5EF4-FFF2-40B4-BE49-F238E27FC236}">
                <a16:creationId xmlns:a16="http://schemas.microsoft.com/office/drawing/2014/main" id="{C0EF3ACF-CDB9-4FF7-9CCC-AA70B1341A6E}"/>
              </a:ext>
            </a:extLst>
          </p:cNvPr>
          <p:cNvSpPr/>
          <p:nvPr/>
        </p:nvSpPr>
        <p:spPr>
          <a:xfrm>
            <a:off x="6540088" y="184913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grpSp>
        <p:nvGrpSpPr>
          <p:cNvPr id="12" name="Gruppieren 11">
            <a:extLst>
              <a:ext uri="{FF2B5EF4-FFF2-40B4-BE49-F238E27FC236}">
                <a16:creationId xmlns:a16="http://schemas.microsoft.com/office/drawing/2014/main" id="{812A772A-1F02-4067-9021-D68E3385E51E}"/>
              </a:ext>
            </a:extLst>
          </p:cNvPr>
          <p:cNvGrpSpPr/>
          <p:nvPr/>
        </p:nvGrpSpPr>
        <p:grpSpPr>
          <a:xfrm>
            <a:off x="573931" y="1303945"/>
            <a:ext cx="11311614" cy="1234070"/>
            <a:chOff x="738787" y="1665244"/>
            <a:chExt cx="10529069" cy="2982081"/>
          </a:xfrm>
        </p:grpSpPr>
        <p:cxnSp>
          <p:nvCxnSpPr>
            <p:cNvPr id="8" name="Gerader Verbinder 7">
              <a:extLst>
                <a:ext uri="{FF2B5EF4-FFF2-40B4-BE49-F238E27FC236}">
                  <a16:creationId xmlns:a16="http://schemas.microsoft.com/office/drawing/2014/main" id="{E6F7C6F7-4057-4BBC-915E-7BF0F2F32F81}"/>
                </a:ext>
              </a:extLst>
            </p:cNvPr>
            <p:cNvCxnSpPr>
              <a:cxnSpLocks/>
            </p:cNvCxnSpPr>
            <p:nvPr/>
          </p:nvCxnSpPr>
          <p:spPr>
            <a:xfrm>
              <a:off x="738787" y="4647325"/>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847283B2-3C25-41CF-9FD6-81B1E3D652F2}"/>
                </a:ext>
              </a:extLst>
            </p:cNvPr>
            <p:cNvCxnSpPr/>
            <p:nvPr/>
          </p:nvCxnSpPr>
          <p:spPr>
            <a:xfrm flipV="1">
              <a:off x="3367776" y="365760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CC9B7644-A809-4102-AA00-7E6101DAB7E4}"/>
                </a:ext>
              </a:extLst>
            </p:cNvPr>
            <p:cNvCxnSpPr>
              <a:cxnSpLocks/>
            </p:cNvCxnSpPr>
            <p:nvPr/>
          </p:nvCxnSpPr>
          <p:spPr>
            <a:xfrm>
              <a:off x="3367776" y="3644693"/>
              <a:ext cx="2642102" cy="0"/>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35190C14-87B6-4D5A-A067-A2228EDEED2C}"/>
                </a:ext>
              </a:extLst>
            </p:cNvPr>
            <p:cNvCxnSpPr/>
            <p:nvPr/>
          </p:nvCxnSpPr>
          <p:spPr>
            <a:xfrm flipV="1">
              <a:off x="6009878" y="265825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EFE94652-9DEC-4B7E-8026-F727C521BDCD}"/>
                </a:ext>
              </a:extLst>
            </p:cNvPr>
            <p:cNvCxnSpPr>
              <a:cxnSpLocks/>
            </p:cNvCxnSpPr>
            <p:nvPr/>
          </p:nvCxnSpPr>
          <p:spPr>
            <a:xfrm>
              <a:off x="6009878" y="2658250"/>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A0D4659E-615E-4ADA-8400-086C5B329EF6}"/>
                </a:ext>
              </a:extLst>
            </p:cNvPr>
            <p:cNvCxnSpPr/>
            <p:nvPr/>
          </p:nvCxnSpPr>
          <p:spPr>
            <a:xfrm flipV="1">
              <a:off x="8638867" y="1665244"/>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a:extLst>
                <a:ext uri="{FF2B5EF4-FFF2-40B4-BE49-F238E27FC236}">
                  <a16:creationId xmlns:a16="http://schemas.microsoft.com/office/drawing/2014/main" id="{6257401F-67B5-4340-9787-BD7AA4BD04D0}"/>
                </a:ext>
              </a:extLst>
            </p:cNvPr>
            <p:cNvCxnSpPr>
              <a:cxnSpLocks/>
            </p:cNvCxnSpPr>
            <p:nvPr/>
          </p:nvCxnSpPr>
          <p:spPr>
            <a:xfrm>
              <a:off x="8638867" y="1665244"/>
              <a:ext cx="2628989" cy="0"/>
            </a:xfrm>
            <a:prstGeom prst="line">
              <a:avLst/>
            </a:prstGeom>
          </p:spPr>
          <p:style>
            <a:lnRef idx="1">
              <a:schemeClr val="dk1"/>
            </a:lnRef>
            <a:fillRef idx="0">
              <a:schemeClr val="dk1"/>
            </a:fillRef>
            <a:effectRef idx="0">
              <a:schemeClr val="dk1"/>
            </a:effectRef>
            <a:fontRef idx="minor">
              <a:schemeClr val="tx1"/>
            </a:fontRef>
          </p:style>
        </p:cxnSp>
      </p:grpSp>
      <p:sp>
        <p:nvSpPr>
          <p:cNvPr id="2" name="Titel 1">
            <a:extLst>
              <a:ext uri="{FF2B5EF4-FFF2-40B4-BE49-F238E27FC236}">
                <a16:creationId xmlns:a16="http://schemas.microsoft.com/office/drawing/2014/main" id="{84AC5A13-E87C-4A56-8B56-21DA2369EA5F}"/>
              </a:ext>
            </a:extLst>
          </p:cNvPr>
          <p:cNvSpPr>
            <a:spLocks noGrp="1"/>
          </p:cNvSpPr>
          <p:nvPr>
            <p:ph type="title"/>
          </p:nvPr>
        </p:nvSpPr>
        <p:spPr/>
        <p:txBody>
          <a:bodyPr vert="horz">
            <a:normAutofit fontScale="90000"/>
          </a:bodyPr>
          <a:lstStyle/>
          <a:p>
            <a:r>
              <a:rPr lang="de-CH" dirty="0" err="1"/>
              <a:t>Your</a:t>
            </a:r>
            <a:r>
              <a:rPr lang="de-CH" dirty="0"/>
              <a:t> </a:t>
            </a:r>
            <a:r>
              <a:rPr lang="de-CH" dirty="0" err="1"/>
              <a:t>task</a:t>
            </a:r>
            <a:r>
              <a:rPr lang="de-CH" dirty="0"/>
              <a:t> </a:t>
            </a:r>
            <a:r>
              <a:rPr lang="de-CH" dirty="0" err="1"/>
              <a:t>is</a:t>
            </a:r>
            <a:r>
              <a:rPr lang="de-CH" dirty="0"/>
              <a:t> </a:t>
            </a:r>
            <a:r>
              <a:rPr lang="de-CH" dirty="0" err="1"/>
              <a:t>to</a:t>
            </a:r>
            <a:r>
              <a:rPr lang="de-CH" dirty="0"/>
              <a:t> scout </a:t>
            </a:r>
            <a:r>
              <a:rPr lang="de-CH" dirty="0" err="1"/>
              <a:t>business</a:t>
            </a:r>
            <a:r>
              <a:rPr lang="de-CH" dirty="0"/>
              <a:t> </a:t>
            </a:r>
            <a:r>
              <a:rPr lang="de-CH" dirty="0" err="1"/>
              <a:t>opportunities</a:t>
            </a:r>
            <a:r>
              <a:rPr lang="de-CH" dirty="0"/>
              <a:t> </a:t>
            </a:r>
            <a:r>
              <a:rPr lang="de-CH" dirty="0" err="1"/>
              <a:t>for</a:t>
            </a:r>
            <a:r>
              <a:rPr lang="de-CH" dirty="0"/>
              <a:t> a </a:t>
            </a:r>
            <a:r>
              <a:rPr lang="de-CH" dirty="0" err="1"/>
              <a:t>future</a:t>
            </a:r>
            <a:r>
              <a:rPr lang="de-CH" dirty="0"/>
              <a:t> </a:t>
            </a:r>
            <a:br>
              <a:rPr lang="de-CH" dirty="0"/>
            </a:br>
            <a:r>
              <a:rPr lang="de-CH" dirty="0"/>
              <a:t>OST-Gadget. </a:t>
            </a:r>
            <a:r>
              <a:rPr lang="de-CH" dirty="0" err="1"/>
              <a:t>You</a:t>
            </a:r>
            <a:r>
              <a:rPr lang="de-CH" dirty="0"/>
              <a:t> </a:t>
            </a:r>
            <a:r>
              <a:rPr lang="de-CH" dirty="0" err="1"/>
              <a:t>need</a:t>
            </a:r>
            <a:r>
              <a:rPr lang="de-CH" dirty="0"/>
              <a:t> </a:t>
            </a:r>
            <a:r>
              <a:rPr lang="de-CH" dirty="0" err="1"/>
              <a:t>to</a:t>
            </a:r>
            <a:r>
              <a:rPr lang="de-CH" dirty="0"/>
              <a:t> </a:t>
            </a:r>
            <a:r>
              <a:rPr lang="de-CH" dirty="0" err="1"/>
              <a:t>complete</a:t>
            </a:r>
            <a:r>
              <a:rPr lang="de-CH" dirty="0"/>
              <a:t> </a:t>
            </a:r>
            <a:r>
              <a:rPr lang="de-CH" dirty="0" err="1"/>
              <a:t>four</a:t>
            </a:r>
            <a:r>
              <a:rPr lang="de-CH" dirty="0"/>
              <a:t> </a:t>
            </a:r>
            <a:r>
              <a:rPr lang="de-CH" dirty="0" err="1"/>
              <a:t>steps</a:t>
            </a:r>
            <a:r>
              <a:rPr lang="de-CH" dirty="0"/>
              <a:t>.</a:t>
            </a:r>
          </a:p>
        </p:txBody>
      </p:sp>
      <p:sp>
        <p:nvSpPr>
          <p:cNvPr id="4" name="Textplatzhalter 3">
            <a:extLst>
              <a:ext uri="{FF2B5EF4-FFF2-40B4-BE49-F238E27FC236}">
                <a16:creationId xmlns:a16="http://schemas.microsoft.com/office/drawing/2014/main" id="{B103E5F5-65EC-4991-A8CD-D93E7AE79F61}"/>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 </a:t>
            </a:r>
            <a:r>
              <a:rPr lang="de-CH" dirty="0" err="1"/>
              <a:t>of</a:t>
            </a:r>
            <a:r>
              <a:rPr lang="de-CH" dirty="0"/>
              <a:t> </a:t>
            </a:r>
            <a:r>
              <a:rPr lang="de-CH" dirty="0" err="1"/>
              <a:t>the</a:t>
            </a:r>
            <a:r>
              <a:rPr lang="de-CH" dirty="0"/>
              <a:t> </a:t>
            </a:r>
            <a:r>
              <a:rPr lang="de-CH" dirty="0" err="1"/>
              <a:t>case</a:t>
            </a:r>
            <a:r>
              <a:rPr lang="de-CH" dirty="0"/>
              <a:t> </a:t>
            </a:r>
            <a:r>
              <a:rPr lang="de-CH" dirty="0" err="1"/>
              <a:t>study</a:t>
            </a:r>
            <a:r>
              <a:rPr lang="de-CH" dirty="0"/>
              <a:t>?</a:t>
            </a:r>
          </a:p>
        </p:txBody>
      </p:sp>
      <p:sp>
        <p:nvSpPr>
          <p:cNvPr id="6" name="Fußzeilenplatzhalter 5">
            <a:extLst>
              <a:ext uri="{FF2B5EF4-FFF2-40B4-BE49-F238E27FC236}">
                <a16:creationId xmlns:a16="http://schemas.microsoft.com/office/drawing/2014/main" id="{0C09E5EB-A191-459F-ABBB-02D4BC4C8883}"/>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18BDDEC5-C639-4992-8305-4529CAC4A87A}"/>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13</a:t>
            </a:fld>
            <a:endParaRPr lang="en-US" noProof="0"/>
          </a:p>
        </p:txBody>
      </p:sp>
      <p:grpSp>
        <p:nvGrpSpPr>
          <p:cNvPr id="36" name="Gruppieren 35">
            <a:extLst>
              <a:ext uri="{FF2B5EF4-FFF2-40B4-BE49-F238E27FC236}">
                <a16:creationId xmlns:a16="http://schemas.microsoft.com/office/drawing/2014/main" id="{14DD403F-AACC-4410-88A1-9A08853D336F}"/>
              </a:ext>
            </a:extLst>
          </p:cNvPr>
          <p:cNvGrpSpPr/>
          <p:nvPr/>
        </p:nvGrpSpPr>
        <p:grpSpPr>
          <a:xfrm>
            <a:off x="6883432" y="3487840"/>
            <a:ext cx="4757313" cy="2047786"/>
            <a:chOff x="5520329" y="2586791"/>
            <a:chExt cx="5986862" cy="2577045"/>
          </a:xfrm>
        </p:grpSpPr>
        <p:pic>
          <p:nvPicPr>
            <p:cNvPr id="37" name="Picture 10">
              <a:extLst>
                <a:ext uri="{FF2B5EF4-FFF2-40B4-BE49-F238E27FC236}">
                  <a16:creationId xmlns:a16="http://schemas.microsoft.com/office/drawing/2014/main" id="{186A8599-D294-4F2F-A127-DD0AAC5203F5}"/>
                </a:ext>
              </a:extLst>
            </p:cNvPr>
            <p:cNvPicPr>
              <a:picLocks noChangeAspect="1"/>
            </p:cNvPicPr>
            <p:nvPr/>
          </p:nvPicPr>
          <p:blipFill rotWithShape="1">
            <a:blip r:embed="rId6">
              <a:clrChange>
                <a:clrFrom>
                  <a:srgbClr val="232528"/>
                </a:clrFrom>
                <a:clrTo>
                  <a:srgbClr val="232528">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1814" r="16047" b="5713"/>
            <a:stretch/>
          </p:blipFill>
          <p:spPr>
            <a:xfrm>
              <a:off x="5520329" y="2586791"/>
              <a:ext cx="3662999" cy="2577045"/>
            </a:xfrm>
            <a:prstGeom prst="rect">
              <a:avLst/>
            </a:prstGeom>
          </p:spPr>
        </p:pic>
        <p:sp>
          <p:nvSpPr>
            <p:cNvPr id="38" name="MIO_TEXTBOX_BODY">
              <a:extLst>
                <a:ext uri="{FF2B5EF4-FFF2-40B4-BE49-F238E27FC236}">
                  <a16:creationId xmlns:a16="http://schemas.microsoft.com/office/drawing/2014/main" id="{06F49F16-563D-4D5F-8342-0270DD05F2FB}"/>
                </a:ext>
              </a:extLst>
            </p:cNvPr>
            <p:cNvSpPr txBox="1">
              <a:spLocks/>
            </p:cNvSpPr>
            <p:nvPr/>
          </p:nvSpPr>
          <p:spPr>
            <a:xfrm>
              <a:off x="9186307" y="2936648"/>
              <a:ext cx="2320884" cy="1635352"/>
            </a:xfrm>
            <a:prstGeom prst="rect">
              <a:avLst/>
            </a:prstGeom>
            <a:noFill/>
          </p:spPr>
          <p:txBody>
            <a:bodyPr vert="horz" lIns="72000" tIns="72000" rIns="72000" bIns="72000" rtlCol="0">
              <a:noAutofit/>
            </a:bodyPr>
            <a:lstStyle>
              <a:lvl1pPr marL="239994" indent="-239994">
                <a:lnSpc>
                  <a:spcPct val="107000"/>
                </a:lnSpc>
                <a:spcBef>
                  <a:spcPts val="1000"/>
                </a:spcBef>
                <a:buClr>
                  <a:schemeClr val="accent4">
                    <a:lumMod val="60000"/>
                    <a:lumOff val="40000"/>
                  </a:schemeClr>
                </a:buClr>
                <a:buFont typeface="Arial" panose="020B0604020202020204" pitchFamily="34" charset="0"/>
                <a:buChar char="•"/>
                <a:defRPr sz="1800"/>
              </a:lvl1pPr>
              <a:lvl2pPr marL="241200" indent="-239994">
                <a:lnSpc>
                  <a:spcPct val="107000"/>
                </a:lnSpc>
                <a:spcBef>
                  <a:spcPts val="1000"/>
                </a:spcBef>
                <a:buClr>
                  <a:schemeClr val="bg1">
                    <a:lumMod val="65000"/>
                  </a:schemeClr>
                </a:buClr>
                <a:buFont typeface="Arial" panose="020B0604020202020204" pitchFamily="34" charset="0"/>
                <a:buChar char="•"/>
                <a:defRPr sz="1800"/>
              </a:lvl2pPr>
              <a:lvl3pPr marL="241200" indent="-239994">
                <a:lnSpc>
                  <a:spcPct val="107000"/>
                </a:lnSpc>
                <a:spcBef>
                  <a:spcPts val="1000"/>
                </a:spcBef>
                <a:buClr>
                  <a:schemeClr val="bg1">
                    <a:lumMod val="65000"/>
                  </a:schemeClr>
                </a:buClr>
                <a:buFont typeface="Arial" panose="020B0604020202020204" pitchFamily="34" charset="0"/>
                <a:buChar char="•"/>
                <a:defRPr sz="1800"/>
              </a:lvl3pPr>
              <a:lvl4pPr marL="241200" indent="-239994">
                <a:lnSpc>
                  <a:spcPct val="107000"/>
                </a:lnSpc>
                <a:spcBef>
                  <a:spcPts val="1000"/>
                </a:spcBef>
                <a:buClr>
                  <a:schemeClr val="bg1">
                    <a:lumMod val="65000"/>
                  </a:schemeClr>
                </a:buClr>
                <a:buFont typeface="Arial" panose="020B0604020202020204" pitchFamily="34" charset="0"/>
                <a:buChar char="•"/>
                <a:defRPr sz="1800"/>
              </a:lvl4pPr>
              <a:lvl5pPr marL="241200" indent="-239994">
                <a:lnSpc>
                  <a:spcPct val="107000"/>
                </a:lnSpc>
                <a:spcBef>
                  <a:spcPts val="1000"/>
                </a:spcBef>
                <a:buClr>
                  <a:schemeClr val="bg1">
                    <a:lumMod val="65000"/>
                  </a:schemeClr>
                </a:buClr>
                <a:buFont typeface="Arial" panose="020B0604020202020204" pitchFamily="34" charset="0"/>
                <a:buChar char="•"/>
                <a:defRPr sz="1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pPr marL="0" lvl="0" indent="0">
                <a:lnSpc>
                  <a:spcPct val="100000"/>
                </a:lnSpc>
                <a:spcBef>
                  <a:spcPts val="600"/>
                </a:spcBef>
                <a:buClr>
                  <a:srgbClr val="8C195F"/>
                </a:buClr>
                <a:buNone/>
              </a:pPr>
              <a:r>
                <a:rPr lang="de-CH" sz="6600" b="1" dirty="0">
                  <a:solidFill>
                    <a:schemeClr val="tx2"/>
                  </a:solidFill>
                </a:rPr>
                <a:t>2.0</a:t>
              </a:r>
            </a:p>
          </p:txBody>
        </p:sp>
      </p:grpSp>
      <p:sp>
        <p:nvSpPr>
          <p:cNvPr id="59" name="Oval 225">
            <a:extLst>
              <a:ext uri="{FF2B5EF4-FFF2-40B4-BE49-F238E27FC236}">
                <a16:creationId xmlns:a16="http://schemas.microsoft.com/office/drawing/2014/main" id="{9B937E69-655D-4CF6-A130-4E9DB4ED880F}"/>
              </a:ext>
            </a:extLst>
          </p:cNvPr>
          <p:cNvSpPr/>
          <p:nvPr/>
        </p:nvSpPr>
        <p:spPr>
          <a:xfrm>
            <a:off x="790409" y="2691298"/>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Tree>
    <p:extLst>
      <p:ext uri="{BB962C8B-B14F-4D97-AF65-F5344CB8AC3E}">
        <p14:creationId xmlns:p14="http://schemas.microsoft.com/office/powerpoint/2010/main" val="148236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40C690-66C4-4F15-88A6-0687DD5FD8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2F40C690-66C4-4F15-88A6-0687DD5FD8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AC5A13-E87C-4A56-8B56-21DA2369EA5F}"/>
              </a:ext>
            </a:extLst>
          </p:cNvPr>
          <p:cNvSpPr>
            <a:spLocks noGrp="1"/>
          </p:cNvSpPr>
          <p:nvPr>
            <p:ph type="title"/>
          </p:nvPr>
        </p:nvSpPr>
        <p:spPr/>
        <p:txBody>
          <a:bodyPr vert="horz"/>
          <a:lstStyle/>
          <a:p>
            <a:r>
              <a:rPr lang="de-CH" dirty="0" err="1"/>
              <a:t>Develop</a:t>
            </a:r>
            <a:r>
              <a:rPr lang="de-CH" dirty="0"/>
              <a:t> </a:t>
            </a:r>
            <a:r>
              <a:rPr lang="de-CH" dirty="0" err="1"/>
              <a:t>your</a:t>
            </a:r>
            <a:r>
              <a:rPr lang="de-CH" dirty="0"/>
              <a:t> </a:t>
            </a:r>
            <a:r>
              <a:rPr lang="de-CH" dirty="0" err="1"/>
              <a:t>idea</a:t>
            </a:r>
            <a:endParaRPr lang="de-CH" dirty="0"/>
          </a:p>
        </p:txBody>
      </p:sp>
      <p:sp>
        <p:nvSpPr>
          <p:cNvPr id="4" name="Textplatzhalter 3">
            <a:extLst>
              <a:ext uri="{FF2B5EF4-FFF2-40B4-BE49-F238E27FC236}">
                <a16:creationId xmlns:a16="http://schemas.microsoft.com/office/drawing/2014/main" id="{B103E5F5-65EC-4991-A8CD-D93E7AE79F61}"/>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 </a:t>
            </a:r>
            <a:r>
              <a:rPr lang="de-CH" dirty="0" err="1"/>
              <a:t>of</a:t>
            </a:r>
            <a:r>
              <a:rPr lang="de-CH" dirty="0"/>
              <a:t> </a:t>
            </a:r>
            <a:r>
              <a:rPr lang="de-CH" dirty="0" err="1"/>
              <a:t>the</a:t>
            </a:r>
            <a:r>
              <a:rPr lang="de-CH" dirty="0"/>
              <a:t> </a:t>
            </a:r>
            <a:r>
              <a:rPr lang="de-CH" dirty="0" err="1"/>
              <a:t>case</a:t>
            </a:r>
            <a:r>
              <a:rPr lang="de-CH" dirty="0"/>
              <a:t> </a:t>
            </a:r>
            <a:r>
              <a:rPr lang="de-CH" dirty="0" err="1"/>
              <a:t>study</a:t>
            </a:r>
            <a:r>
              <a:rPr lang="de-CH" dirty="0"/>
              <a:t>?</a:t>
            </a:r>
          </a:p>
        </p:txBody>
      </p:sp>
      <p:sp>
        <p:nvSpPr>
          <p:cNvPr id="6" name="Fußzeilenplatzhalter 5">
            <a:extLst>
              <a:ext uri="{FF2B5EF4-FFF2-40B4-BE49-F238E27FC236}">
                <a16:creationId xmlns:a16="http://schemas.microsoft.com/office/drawing/2014/main" id="{0C09E5EB-A191-459F-ABBB-02D4BC4C8883}"/>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18BDDEC5-C639-4992-8305-4529CAC4A87A}"/>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14</a:t>
            </a:fld>
            <a:endParaRPr lang="en-US" noProof="0"/>
          </a:p>
        </p:txBody>
      </p:sp>
      <p:grpSp>
        <p:nvGrpSpPr>
          <p:cNvPr id="33" name="Grupo 275">
            <a:extLst>
              <a:ext uri="{FF2B5EF4-FFF2-40B4-BE49-F238E27FC236}">
                <a16:creationId xmlns:a16="http://schemas.microsoft.com/office/drawing/2014/main" id="{0DF0CF10-05A3-4E32-BD15-3445269AD95B}"/>
              </a:ext>
            </a:extLst>
          </p:cNvPr>
          <p:cNvGrpSpPr/>
          <p:nvPr/>
        </p:nvGrpSpPr>
        <p:grpSpPr>
          <a:xfrm>
            <a:off x="868932" y="3937415"/>
            <a:ext cx="10456790" cy="837695"/>
            <a:chOff x="4247967" y="10486870"/>
            <a:chExt cx="4254270" cy="1942470"/>
          </a:xfrm>
        </p:grpSpPr>
        <p:sp>
          <p:nvSpPr>
            <p:cNvPr id="34" name="CuadroTexto 395">
              <a:extLst>
                <a:ext uri="{FF2B5EF4-FFF2-40B4-BE49-F238E27FC236}">
                  <a16:creationId xmlns:a16="http://schemas.microsoft.com/office/drawing/2014/main" id="{1D2304D2-E8F4-45A5-AFCF-9F339AA9BC07}"/>
                </a:ext>
              </a:extLst>
            </p:cNvPr>
            <p:cNvSpPr txBox="1"/>
            <p:nvPr/>
          </p:nvSpPr>
          <p:spPr>
            <a:xfrm flipH="1">
              <a:off x="4247967" y="10486870"/>
              <a:ext cx="4254270" cy="713682"/>
            </a:xfrm>
            <a:prstGeom prst="rect">
              <a:avLst/>
            </a:prstGeom>
            <a:noFill/>
          </p:spPr>
          <p:txBody>
            <a:bodyPr wrap="square" rtlCol="0">
              <a:spAutoFit/>
            </a:bodyPr>
            <a:lstStyle/>
            <a:p>
              <a:r>
                <a:rPr lang="en-US" sz="1400" b="1" dirty="0">
                  <a:latin typeface="+mj-lt"/>
                  <a:ea typeface="Lato" charset="0"/>
                  <a:cs typeface="Lato" charset="0"/>
                </a:rPr>
                <a:t>Come up with your idea</a:t>
              </a:r>
            </a:p>
          </p:txBody>
        </p:sp>
        <p:sp>
          <p:nvSpPr>
            <p:cNvPr id="35" name="Rectangle 40">
              <a:extLst>
                <a:ext uri="{FF2B5EF4-FFF2-40B4-BE49-F238E27FC236}">
                  <a16:creationId xmlns:a16="http://schemas.microsoft.com/office/drawing/2014/main" id="{93AB45FA-C80F-4CCC-8DFC-EB3E75C42CB1}"/>
                </a:ext>
              </a:extLst>
            </p:cNvPr>
            <p:cNvSpPr/>
            <p:nvPr/>
          </p:nvSpPr>
          <p:spPr>
            <a:xfrm>
              <a:off x="4263627" y="11180399"/>
              <a:ext cx="4221143" cy="1248941"/>
            </a:xfrm>
            <a:prstGeom prst="rect">
              <a:avLst/>
            </a:prstGeom>
          </p:spPr>
          <p:txBody>
            <a:bodyPr wrap="square">
              <a:spAutoFit/>
            </a:bodyPr>
            <a:lstStyle/>
            <a:p>
              <a:pPr lvl="0">
                <a:spcAft>
                  <a:spcPts val="600"/>
                </a:spcAft>
                <a:buClr>
                  <a:srgbClr val="8C195F"/>
                </a:buClr>
              </a:pPr>
              <a:r>
                <a:rPr lang="de-CH" sz="1200" dirty="0" err="1">
                  <a:solidFill>
                    <a:srgbClr val="191919"/>
                  </a:solidFill>
                </a:rPr>
                <a:t>Develop</a:t>
              </a:r>
              <a:r>
                <a:rPr lang="de-CH" sz="1200" dirty="0">
                  <a:solidFill>
                    <a:srgbClr val="191919"/>
                  </a:solidFill>
                </a:rPr>
                <a:t> an </a:t>
              </a:r>
              <a:r>
                <a:rPr lang="de-CH" sz="1200" dirty="0" err="1">
                  <a:solidFill>
                    <a:srgbClr val="191919"/>
                  </a:solidFill>
                </a:rPr>
                <a:t>idea</a:t>
              </a:r>
              <a:r>
                <a:rPr lang="de-CH" sz="1200" dirty="0">
                  <a:solidFill>
                    <a:srgbClr val="191919"/>
                  </a:solidFill>
                </a:rPr>
                <a:t> </a:t>
              </a:r>
              <a:r>
                <a:rPr lang="de-CH" sz="1200" dirty="0" err="1">
                  <a:solidFill>
                    <a:srgbClr val="191919"/>
                  </a:solidFill>
                </a:rPr>
                <a:t>for</a:t>
              </a:r>
              <a:r>
                <a:rPr lang="de-CH" sz="1200" dirty="0">
                  <a:solidFill>
                    <a:srgbClr val="191919"/>
                  </a:solidFill>
                </a:rPr>
                <a:t> a </a:t>
              </a:r>
              <a:r>
                <a:rPr lang="de-CH" sz="1200" b="1" dirty="0" err="1">
                  <a:solidFill>
                    <a:srgbClr val="191919"/>
                  </a:solidFill>
                </a:rPr>
                <a:t>new</a:t>
              </a:r>
              <a:r>
                <a:rPr lang="de-CH" sz="1200" b="1" dirty="0">
                  <a:solidFill>
                    <a:srgbClr val="191919"/>
                  </a:solidFill>
                </a:rPr>
                <a:t> OST-Gadget</a:t>
              </a:r>
              <a:r>
                <a:rPr lang="de-CH" sz="1200" dirty="0">
                  <a:solidFill>
                    <a:srgbClr val="191919"/>
                  </a:solidFill>
                </a:rPr>
                <a:t>, </a:t>
              </a:r>
              <a:r>
                <a:rPr lang="de-CH" sz="1200" dirty="0" err="1">
                  <a:solidFill>
                    <a:srgbClr val="191919"/>
                  </a:solidFill>
                </a:rPr>
                <a:t>making</a:t>
              </a:r>
              <a:r>
                <a:rPr lang="de-CH" sz="1200" dirty="0">
                  <a:solidFill>
                    <a:srgbClr val="191919"/>
                  </a:solidFill>
                </a:rPr>
                <a:t> </a:t>
              </a:r>
              <a:r>
                <a:rPr lang="de-CH" sz="1200" dirty="0" err="1">
                  <a:solidFill>
                    <a:srgbClr val="191919"/>
                  </a:solidFill>
                </a:rPr>
                <a:t>use</a:t>
              </a:r>
              <a:r>
                <a:rPr lang="de-CH" sz="1200" dirty="0">
                  <a:solidFill>
                    <a:srgbClr val="191919"/>
                  </a:solidFill>
                </a:rPr>
                <a:t> </a:t>
              </a:r>
              <a:r>
                <a:rPr lang="de-CH" sz="1200" dirty="0" err="1">
                  <a:solidFill>
                    <a:srgbClr val="191919"/>
                  </a:solidFill>
                </a:rPr>
                <a:t>of</a:t>
              </a:r>
              <a:r>
                <a:rPr lang="de-CH" sz="1200" dirty="0">
                  <a:solidFill>
                    <a:srgbClr val="191919"/>
                  </a:solidFill>
                </a:rPr>
                <a:t> </a:t>
              </a:r>
              <a:r>
                <a:rPr lang="de-CH" sz="1200" dirty="0" err="1">
                  <a:solidFill>
                    <a:srgbClr val="191919"/>
                  </a:solidFill>
                </a:rPr>
                <a:t>the</a:t>
              </a:r>
              <a:r>
                <a:rPr lang="de-CH" sz="1200" dirty="0">
                  <a:solidFill>
                    <a:srgbClr val="191919"/>
                  </a:solidFill>
                </a:rPr>
                <a:t> </a:t>
              </a:r>
              <a:r>
                <a:rPr lang="de-CH" sz="1200" b="1" dirty="0" err="1">
                  <a:solidFill>
                    <a:srgbClr val="191919"/>
                  </a:solidFill>
                </a:rPr>
                <a:t>opportunities</a:t>
              </a:r>
              <a:r>
                <a:rPr lang="de-CH" sz="1200" b="1" dirty="0">
                  <a:solidFill>
                    <a:srgbClr val="191919"/>
                  </a:solidFill>
                </a:rPr>
                <a:t> </a:t>
              </a:r>
              <a:r>
                <a:rPr lang="de-CH" sz="1200" b="1" dirty="0" err="1">
                  <a:solidFill>
                    <a:srgbClr val="191919"/>
                  </a:solidFill>
                </a:rPr>
                <a:t>of</a:t>
              </a:r>
              <a:r>
                <a:rPr lang="de-CH" sz="1200" b="1" dirty="0">
                  <a:solidFill>
                    <a:srgbClr val="191919"/>
                  </a:solidFill>
                </a:rPr>
                <a:t> </a:t>
              </a:r>
              <a:r>
                <a:rPr lang="de-CH" sz="1200" b="1" dirty="0" err="1">
                  <a:solidFill>
                    <a:srgbClr val="191919"/>
                  </a:solidFill>
                </a:rPr>
                <a:t>digitalization</a:t>
              </a:r>
              <a:r>
                <a:rPr lang="de-CH" sz="1200" dirty="0">
                  <a:solidFill>
                    <a:srgbClr val="191919"/>
                  </a:solidFill>
                </a:rPr>
                <a:t>.</a:t>
              </a:r>
            </a:p>
            <a:p>
              <a:pPr>
                <a:spcAft>
                  <a:spcPts val="600"/>
                </a:spcAft>
                <a:buClr>
                  <a:srgbClr val="8C195F"/>
                </a:buClr>
              </a:pPr>
              <a:r>
                <a:rPr lang="de-CH" sz="1200" b="1" dirty="0" err="1">
                  <a:solidFill>
                    <a:srgbClr val="191919"/>
                  </a:solidFill>
                </a:rPr>
                <a:t>Important</a:t>
              </a:r>
              <a:r>
                <a:rPr lang="de-CH" sz="1200" b="1" dirty="0">
                  <a:solidFill>
                    <a:srgbClr val="191919"/>
                  </a:solidFill>
                </a:rPr>
                <a:t>:</a:t>
              </a:r>
              <a:r>
                <a:rPr lang="de-CH" sz="1200" dirty="0">
                  <a:solidFill>
                    <a:srgbClr val="191919"/>
                  </a:solidFill>
                </a:rPr>
                <a:t> Any </a:t>
              </a:r>
              <a:r>
                <a:rPr lang="de-CH" sz="1200" dirty="0" err="1">
                  <a:solidFill>
                    <a:srgbClr val="191919"/>
                  </a:solidFill>
                </a:rPr>
                <a:t>idea</a:t>
              </a:r>
              <a:r>
                <a:rPr lang="de-CH" sz="1200" dirty="0">
                  <a:solidFill>
                    <a:srgbClr val="191919"/>
                  </a:solidFill>
                </a:rPr>
                <a:t> must </a:t>
              </a:r>
              <a:r>
                <a:rPr lang="de-CH" sz="1200" dirty="0" err="1">
                  <a:solidFill>
                    <a:srgbClr val="191919"/>
                  </a:solidFill>
                </a:rPr>
                <a:t>meet</a:t>
              </a:r>
              <a:r>
                <a:rPr lang="de-CH" sz="1200" dirty="0">
                  <a:solidFill>
                    <a:srgbClr val="191919"/>
                  </a:solidFill>
                </a:rPr>
                <a:t> all OST-</a:t>
              </a:r>
              <a:r>
                <a:rPr lang="de-CH" sz="1200" dirty="0" err="1">
                  <a:solidFill>
                    <a:srgbClr val="191919"/>
                  </a:solidFill>
                </a:rPr>
                <a:t>Gadget’s</a:t>
              </a:r>
              <a:r>
                <a:rPr lang="de-CH" sz="1200" dirty="0">
                  <a:solidFill>
                    <a:srgbClr val="191919"/>
                  </a:solidFill>
                </a:rPr>
                <a:t> </a:t>
              </a:r>
              <a:r>
                <a:rPr lang="de-CH" sz="1200" dirty="0" err="1">
                  <a:solidFill>
                    <a:srgbClr val="191919"/>
                  </a:solidFill>
                </a:rPr>
                <a:t>requirements</a:t>
              </a:r>
              <a:r>
                <a:rPr lang="de-CH" sz="1200" dirty="0">
                  <a:solidFill>
                    <a:srgbClr val="191919"/>
                  </a:solidFill>
                </a:rPr>
                <a:t> </a:t>
              </a:r>
              <a:r>
                <a:rPr lang="de-CH" sz="1200" dirty="0" err="1">
                  <a:solidFill>
                    <a:srgbClr val="191919"/>
                  </a:solidFill>
                </a:rPr>
                <a:t>listed</a:t>
              </a:r>
              <a:r>
                <a:rPr lang="de-CH" sz="1200" dirty="0">
                  <a:solidFill>
                    <a:srgbClr val="191919"/>
                  </a:solidFill>
                </a:rPr>
                <a:t> </a:t>
              </a:r>
              <a:r>
                <a:rPr lang="de-CH" sz="1200" dirty="0" err="1">
                  <a:solidFill>
                    <a:srgbClr val="191919"/>
                  </a:solidFill>
                  <a:hlinkClick r:id="rId6" action="ppaction://hlinksldjump"/>
                </a:rPr>
                <a:t>before</a:t>
              </a:r>
              <a:r>
                <a:rPr lang="de-CH" sz="1200" dirty="0">
                  <a:solidFill>
                    <a:srgbClr val="191919"/>
                  </a:solidFill>
                </a:rPr>
                <a:t>.</a:t>
              </a:r>
            </a:p>
          </p:txBody>
        </p:sp>
      </p:grpSp>
      <p:sp>
        <p:nvSpPr>
          <p:cNvPr id="56" name="Oval 226">
            <a:extLst>
              <a:ext uri="{FF2B5EF4-FFF2-40B4-BE49-F238E27FC236}">
                <a16:creationId xmlns:a16="http://schemas.microsoft.com/office/drawing/2014/main" id="{300ED0C0-8E2A-4D35-82DB-CE74C7FC03E1}"/>
              </a:ext>
            </a:extLst>
          </p:cNvPr>
          <p:cNvSpPr/>
          <p:nvPr/>
        </p:nvSpPr>
        <p:spPr>
          <a:xfrm>
            <a:off x="379454" y="88155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
        <p:nvSpPr>
          <p:cNvPr id="58" name="Rectangle 38">
            <a:extLst>
              <a:ext uri="{FF2B5EF4-FFF2-40B4-BE49-F238E27FC236}">
                <a16:creationId xmlns:a16="http://schemas.microsoft.com/office/drawing/2014/main" id="{89B74423-A824-4E9F-A8A8-3B39A4760F2D}"/>
              </a:ext>
            </a:extLst>
          </p:cNvPr>
          <p:cNvSpPr/>
          <p:nvPr/>
        </p:nvSpPr>
        <p:spPr>
          <a:xfrm>
            <a:off x="3758885" y="2143157"/>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Analyze your market</a:t>
            </a:r>
          </a:p>
          <a:p>
            <a:pPr>
              <a:lnSpc>
                <a:spcPts val="1200"/>
              </a:lnSpc>
              <a:spcAft>
                <a:spcPts val="600"/>
              </a:spcAft>
            </a:pPr>
            <a:r>
              <a:rPr lang="en-US" sz="1200" noProof="1">
                <a:solidFill>
                  <a:schemeClr val="bg2"/>
                </a:solidFill>
              </a:rPr>
              <a:t>In the teams, do a market analysis for your business idea.</a:t>
            </a:r>
          </a:p>
        </p:txBody>
      </p:sp>
      <p:sp>
        <p:nvSpPr>
          <p:cNvPr id="59" name="Rectangle 78">
            <a:extLst>
              <a:ext uri="{FF2B5EF4-FFF2-40B4-BE49-F238E27FC236}">
                <a16:creationId xmlns:a16="http://schemas.microsoft.com/office/drawing/2014/main" id="{2A8A0240-3172-4278-AAC9-7E34A5696555}"/>
              </a:ext>
            </a:extLst>
          </p:cNvPr>
          <p:cNvSpPr/>
          <p:nvPr/>
        </p:nvSpPr>
        <p:spPr>
          <a:xfrm>
            <a:off x="6883432" y="183543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Create your marketing strategy</a:t>
            </a:r>
          </a:p>
          <a:p>
            <a:pPr>
              <a:lnSpc>
                <a:spcPts val="1200"/>
              </a:lnSpc>
              <a:spcAft>
                <a:spcPts val="600"/>
              </a:spcAft>
            </a:pPr>
            <a:r>
              <a:rPr lang="en-US" sz="1200" noProof="1">
                <a:solidFill>
                  <a:schemeClr val="bg2"/>
                </a:solidFill>
              </a:rPr>
              <a:t>In the teams, do a SWOT analysis and create a marketing strategy for your business idea.</a:t>
            </a:r>
          </a:p>
        </p:txBody>
      </p:sp>
      <p:sp>
        <p:nvSpPr>
          <p:cNvPr id="60" name="Rectangle 79">
            <a:extLst>
              <a:ext uri="{FF2B5EF4-FFF2-40B4-BE49-F238E27FC236}">
                <a16:creationId xmlns:a16="http://schemas.microsoft.com/office/drawing/2014/main" id="{6E30B9BC-82B4-4159-A492-0B51157B5A0B}"/>
              </a:ext>
            </a:extLst>
          </p:cNvPr>
          <p:cNvSpPr/>
          <p:nvPr/>
        </p:nvSpPr>
        <p:spPr>
          <a:xfrm>
            <a:off x="9562370" y="1329970"/>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Define your marketing mix</a:t>
            </a:r>
          </a:p>
          <a:p>
            <a:pPr>
              <a:lnSpc>
                <a:spcPts val="1200"/>
              </a:lnSpc>
              <a:spcAft>
                <a:spcPts val="600"/>
              </a:spcAft>
            </a:pPr>
            <a:r>
              <a:rPr lang="en-US" sz="1200" noProof="1">
                <a:solidFill>
                  <a:schemeClr val="bg2"/>
                </a:solidFill>
              </a:rPr>
              <a:t>In the teams, define the marketing mix for your business idea.</a:t>
            </a:r>
          </a:p>
        </p:txBody>
      </p:sp>
      <p:sp>
        <p:nvSpPr>
          <p:cNvPr id="61" name="Rectangle 36">
            <a:extLst>
              <a:ext uri="{FF2B5EF4-FFF2-40B4-BE49-F238E27FC236}">
                <a16:creationId xmlns:a16="http://schemas.microsoft.com/office/drawing/2014/main" id="{5033DAD7-94DE-459C-B9B4-0D52668358E8}"/>
              </a:ext>
            </a:extLst>
          </p:cNvPr>
          <p:cNvSpPr/>
          <p:nvPr/>
        </p:nvSpPr>
        <p:spPr>
          <a:xfrm>
            <a:off x="831782" y="250636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tx2"/>
                </a:solidFill>
              </a:rPr>
              <a:t>Develop your idea</a:t>
            </a:r>
          </a:p>
          <a:p>
            <a:pPr>
              <a:lnSpc>
                <a:spcPts val="1200"/>
              </a:lnSpc>
              <a:spcAft>
                <a:spcPts val="600"/>
              </a:spcAft>
            </a:pPr>
            <a:r>
              <a:rPr lang="en-US" sz="1200" noProof="1">
                <a:solidFill>
                  <a:schemeClr val="tx2"/>
                </a:solidFill>
              </a:rPr>
              <a:t>Develop your business idea for a future OST-Gadget.</a:t>
            </a:r>
          </a:p>
        </p:txBody>
      </p:sp>
      <p:sp>
        <p:nvSpPr>
          <p:cNvPr id="62" name="Oval 224">
            <a:extLst>
              <a:ext uri="{FF2B5EF4-FFF2-40B4-BE49-F238E27FC236}">
                <a16:creationId xmlns:a16="http://schemas.microsoft.com/office/drawing/2014/main" id="{3BE158C1-22EB-4746-A001-B68B106A8F74}"/>
              </a:ext>
            </a:extLst>
          </p:cNvPr>
          <p:cNvSpPr/>
          <p:nvPr/>
        </p:nvSpPr>
        <p:spPr>
          <a:xfrm>
            <a:off x="9223670" y="1432738"/>
            <a:ext cx="316538" cy="316538"/>
          </a:xfrm>
          <a:prstGeom prst="ellipse">
            <a:avLst/>
          </a:prstGeom>
          <a:solidFill>
            <a:schemeClr val="tx2"/>
          </a:solidFill>
          <a:ln w="22225" algn="ctr">
            <a:noFill/>
            <a:round/>
            <a:headEnd/>
            <a:tailEnd/>
          </a:ln>
        </p:spPr>
        <p:txBody>
          <a:bodyPr wrap="none" lIns="104270" tIns="52136" rIns="104270" bIns="52136" anchor="ctr"/>
          <a:lstStyle/>
          <a:p>
            <a:pPr algn="ctr" defTabSz="1042779"/>
            <a:r>
              <a:rPr lang="en-US" sz="1600" b="1" dirty="0">
                <a:solidFill>
                  <a:schemeClr val="bg1"/>
                </a:solidFill>
              </a:rPr>
              <a:t>4</a:t>
            </a:r>
          </a:p>
        </p:txBody>
      </p:sp>
      <p:sp>
        <p:nvSpPr>
          <p:cNvPr id="63" name="Oval 225">
            <a:extLst>
              <a:ext uri="{FF2B5EF4-FFF2-40B4-BE49-F238E27FC236}">
                <a16:creationId xmlns:a16="http://schemas.microsoft.com/office/drawing/2014/main" id="{FD9859D1-A241-4B16-98C3-FB4C0140D10D}"/>
              </a:ext>
            </a:extLst>
          </p:cNvPr>
          <p:cNvSpPr/>
          <p:nvPr/>
        </p:nvSpPr>
        <p:spPr>
          <a:xfrm>
            <a:off x="3690556" y="2281156"/>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
        <p:nvSpPr>
          <p:cNvPr id="64" name="Oval 227">
            <a:extLst>
              <a:ext uri="{FF2B5EF4-FFF2-40B4-BE49-F238E27FC236}">
                <a16:creationId xmlns:a16="http://schemas.microsoft.com/office/drawing/2014/main" id="{0FE8CD8C-1F99-48C5-A6F8-32648905D426}"/>
              </a:ext>
            </a:extLst>
          </p:cNvPr>
          <p:cNvSpPr/>
          <p:nvPr/>
        </p:nvSpPr>
        <p:spPr>
          <a:xfrm>
            <a:off x="6540088" y="184913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grpSp>
        <p:nvGrpSpPr>
          <p:cNvPr id="65" name="Gruppieren 64">
            <a:extLst>
              <a:ext uri="{FF2B5EF4-FFF2-40B4-BE49-F238E27FC236}">
                <a16:creationId xmlns:a16="http://schemas.microsoft.com/office/drawing/2014/main" id="{62A03E4F-09AC-473A-B517-BAAE0638BB64}"/>
              </a:ext>
            </a:extLst>
          </p:cNvPr>
          <p:cNvGrpSpPr/>
          <p:nvPr/>
        </p:nvGrpSpPr>
        <p:grpSpPr>
          <a:xfrm>
            <a:off x="573931" y="1303945"/>
            <a:ext cx="11311614" cy="1234070"/>
            <a:chOff x="738787" y="1665244"/>
            <a:chExt cx="10529069" cy="2982081"/>
          </a:xfrm>
        </p:grpSpPr>
        <p:cxnSp>
          <p:nvCxnSpPr>
            <p:cNvPr id="66" name="Gerader Verbinder 65">
              <a:extLst>
                <a:ext uri="{FF2B5EF4-FFF2-40B4-BE49-F238E27FC236}">
                  <a16:creationId xmlns:a16="http://schemas.microsoft.com/office/drawing/2014/main" id="{24992230-9C10-462D-A064-447E4DEC4149}"/>
                </a:ext>
              </a:extLst>
            </p:cNvPr>
            <p:cNvCxnSpPr>
              <a:cxnSpLocks/>
            </p:cNvCxnSpPr>
            <p:nvPr/>
          </p:nvCxnSpPr>
          <p:spPr>
            <a:xfrm>
              <a:off x="738787" y="4647325"/>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9472E96C-40E7-4B0E-AC04-3236044AE662}"/>
                </a:ext>
              </a:extLst>
            </p:cNvPr>
            <p:cNvCxnSpPr/>
            <p:nvPr/>
          </p:nvCxnSpPr>
          <p:spPr>
            <a:xfrm flipV="1">
              <a:off x="3367776" y="365760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F1D88822-19C4-4C2A-8975-21DD19AF97C0}"/>
                </a:ext>
              </a:extLst>
            </p:cNvPr>
            <p:cNvCxnSpPr>
              <a:cxnSpLocks/>
            </p:cNvCxnSpPr>
            <p:nvPr/>
          </p:nvCxnSpPr>
          <p:spPr>
            <a:xfrm>
              <a:off x="3367776" y="3644693"/>
              <a:ext cx="2642102" cy="0"/>
            </a:xfrm>
            <a:prstGeom prst="line">
              <a:avLst/>
            </a:prstGeom>
          </p:spPr>
          <p:style>
            <a:lnRef idx="1">
              <a:schemeClr val="dk1"/>
            </a:lnRef>
            <a:fillRef idx="0">
              <a:schemeClr val="dk1"/>
            </a:fillRef>
            <a:effectRef idx="0">
              <a:schemeClr val="dk1"/>
            </a:effectRef>
            <a:fontRef idx="minor">
              <a:schemeClr val="tx1"/>
            </a:fontRef>
          </p:style>
        </p:cxnSp>
        <p:cxnSp>
          <p:nvCxnSpPr>
            <p:cNvPr id="69" name="Gerader Verbinder 68">
              <a:extLst>
                <a:ext uri="{FF2B5EF4-FFF2-40B4-BE49-F238E27FC236}">
                  <a16:creationId xmlns:a16="http://schemas.microsoft.com/office/drawing/2014/main" id="{4E3AA2F2-A890-48A2-8215-7AA26512EAC4}"/>
                </a:ext>
              </a:extLst>
            </p:cNvPr>
            <p:cNvCxnSpPr/>
            <p:nvPr/>
          </p:nvCxnSpPr>
          <p:spPr>
            <a:xfrm flipV="1">
              <a:off x="6009878" y="265825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70" name="Gerader Verbinder 69">
              <a:extLst>
                <a:ext uri="{FF2B5EF4-FFF2-40B4-BE49-F238E27FC236}">
                  <a16:creationId xmlns:a16="http://schemas.microsoft.com/office/drawing/2014/main" id="{52020474-9FB7-4437-A9AB-3144C86CE0D0}"/>
                </a:ext>
              </a:extLst>
            </p:cNvPr>
            <p:cNvCxnSpPr>
              <a:cxnSpLocks/>
            </p:cNvCxnSpPr>
            <p:nvPr/>
          </p:nvCxnSpPr>
          <p:spPr>
            <a:xfrm>
              <a:off x="6009878" y="2658250"/>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593E1532-40C4-4AB5-831A-FCBA15F4F550}"/>
                </a:ext>
              </a:extLst>
            </p:cNvPr>
            <p:cNvCxnSpPr/>
            <p:nvPr/>
          </p:nvCxnSpPr>
          <p:spPr>
            <a:xfrm flipV="1">
              <a:off x="8638867" y="1665244"/>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72" name="Gerader Verbinder 71">
              <a:extLst>
                <a:ext uri="{FF2B5EF4-FFF2-40B4-BE49-F238E27FC236}">
                  <a16:creationId xmlns:a16="http://schemas.microsoft.com/office/drawing/2014/main" id="{7BDFF902-4763-4171-965D-58B31CE5CE62}"/>
                </a:ext>
              </a:extLst>
            </p:cNvPr>
            <p:cNvCxnSpPr>
              <a:cxnSpLocks/>
            </p:cNvCxnSpPr>
            <p:nvPr/>
          </p:nvCxnSpPr>
          <p:spPr>
            <a:xfrm>
              <a:off x="8638867" y="1665244"/>
              <a:ext cx="2628989" cy="0"/>
            </a:xfrm>
            <a:prstGeom prst="line">
              <a:avLst/>
            </a:prstGeom>
          </p:spPr>
          <p:style>
            <a:lnRef idx="1">
              <a:schemeClr val="dk1"/>
            </a:lnRef>
            <a:fillRef idx="0">
              <a:schemeClr val="dk1"/>
            </a:fillRef>
            <a:effectRef idx="0">
              <a:schemeClr val="dk1"/>
            </a:effectRef>
            <a:fontRef idx="minor">
              <a:schemeClr val="tx1"/>
            </a:fontRef>
          </p:style>
        </p:cxnSp>
      </p:grpSp>
      <p:sp>
        <p:nvSpPr>
          <p:cNvPr id="73" name="Oval 225">
            <a:extLst>
              <a:ext uri="{FF2B5EF4-FFF2-40B4-BE49-F238E27FC236}">
                <a16:creationId xmlns:a16="http://schemas.microsoft.com/office/drawing/2014/main" id="{6A2372BF-C1D1-44D9-8913-BA7064ECAC91}"/>
              </a:ext>
            </a:extLst>
          </p:cNvPr>
          <p:cNvSpPr/>
          <p:nvPr/>
        </p:nvSpPr>
        <p:spPr>
          <a:xfrm>
            <a:off x="790409" y="2691298"/>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Tree>
    <p:extLst>
      <p:ext uri="{BB962C8B-B14F-4D97-AF65-F5344CB8AC3E}">
        <p14:creationId xmlns:p14="http://schemas.microsoft.com/office/powerpoint/2010/main" val="291002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40C690-66C4-4F15-88A6-0687DD5FD8D5}"/>
              </a:ext>
            </a:extLst>
          </p:cNvPr>
          <p:cNvGraphicFramePr>
            <a:graphicFrameLocks noChangeAspect="1"/>
          </p:cNvGraphicFramePr>
          <p:nvPr>
            <p:custDataLst>
              <p:tags r:id="rId1"/>
            </p:custDataLst>
            <p:extLst>
              <p:ext uri="{D42A27DB-BD31-4B8C-83A1-F6EECF244321}">
                <p14:modId xmlns:p14="http://schemas.microsoft.com/office/powerpoint/2010/main" val="1871554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2F40C690-66C4-4F15-88A6-0687DD5FD8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AC5A13-E87C-4A56-8B56-21DA2369EA5F}"/>
              </a:ext>
            </a:extLst>
          </p:cNvPr>
          <p:cNvSpPr>
            <a:spLocks noGrp="1"/>
          </p:cNvSpPr>
          <p:nvPr>
            <p:ph type="title"/>
          </p:nvPr>
        </p:nvSpPr>
        <p:spPr/>
        <p:txBody>
          <a:bodyPr vert="horz"/>
          <a:lstStyle/>
          <a:p>
            <a:r>
              <a:rPr lang="de-CH" dirty="0"/>
              <a:t>Analyze </a:t>
            </a:r>
            <a:r>
              <a:rPr lang="de-CH" dirty="0" err="1"/>
              <a:t>your</a:t>
            </a:r>
            <a:r>
              <a:rPr lang="de-CH" dirty="0"/>
              <a:t> </a:t>
            </a:r>
            <a:r>
              <a:rPr lang="de-CH" dirty="0" err="1"/>
              <a:t>market</a:t>
            </a:r>
            <a:endParaRPr lang="de-CH" dirty="0"/>
          </a:p>
        </p:txBody>
      </p:sp>
      <p:sp>
        <p:nvSpPr>
          <p:cNvPr id="4" name="Textplatzhalter 3">
            <a:extLst>
              <a:ext uri="{FF2B5EF4-FFF2-40B4-BE49-F238E27FC236}">
                <a16:creationId xmlns:a16="http://schemas.microsoft.com/office/drawing/2014/main" id="{B103E5F5-65EC-4991-A8CD-D93E7AE79F61}"/>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 </a:t>
            </a:r>
            <a:r>
              <a:rPr lang="de-CH" dirty="0" err="1"/>
              <a:t>of</a:t>
            </a:r>
            <a:r>
              <a:rPr lang="de-CH" dirty="0"/>
              <a:t> </a:t>
            </a:r>
            <a:r>
              <a:rPr lang="de-CH" dirty="0" err="1"/>
              <a:t>the</a:t>
            </a:r>
            <a:r>
              <a:rPr lang="de-CH" dirty="0"/>
              <a:t> </a:t>
            </a:r>
            <a:r>
              <a:rPr lang="de-CH" dirty="0" err="1"/>
              <a:t>case</a:t>
            </a:r>
            <a:r>
              <a:rPr lang="de-CH" dirty="0"/>
              <a:t> </a:t>
            </a:r>
            <a:r>
              <a:rPr lang="de-CH" dirty="0" err="1"/>
              <a:t>study</a:t>
            </a:r>
            <a:r>
              <a:rPr lang="de-CH" dirty="0"/>
              <a:t>?</a:t>
            </a:r>
          </a:p>
        </p:txBody>
      </p:sp>
      <p:sp>
        <p:nvSpPr>
          <p:cNvPr id="6" name="Fußzeilenplatzhalter 5">
            <a:extLst>
              <a:ext uri="{FF2B5EF4-FFF2-40B4-BE49-F238E27FC236}">
                <a16:creationId xmlns:a16="http://schemas.microsoft.com/office/drawing/2014/main" id="{0C09E5EB-A191-459F-ABBB-02D4BC4C8883}"/>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18BDDEC5-C639-4992-8305-4529CAC4A87A}"/>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15</a:t>
            </a:fld>
            <a:endParaRPr lang="en-US" noProof="0"/>
          </a:p>
        </p:txBody>
      </p:sp>
      <p:grpSp>
        <p:nvGrpSpPr>
          <p:cNvPr id="52" name="Grupo 275">
            <a:extLst>
              <a:ext uri="{FF2B5EF4-FFF2-40B4-BE49-F238E27FC236}">
                <a16:creationId xmlns:a16="http://schemas.microsoft.com/office/drawing/2014/main" id="{2F20B5B0-A135-4BD0-8AB3-1B14D5EB096C}"/>
              </a:ext>
            </a:extLst>
          </p:cNvPr>
          <p:cNvGrpSpPr/>
          <p:nvPr/>
        </p:nvGrpSpPr>
        <p:grpSpPr>
          <a:xfrm>
            <a:off x="768753" y="3621318"/>
            <a:ext cx="10875166" cy="945416"/>
            <a:chOff x="4247967" y="10486870"/>
            <a:chExt cx="4254270" cy="2192258"/>
          </a:xfrm>
        </p:grpSpPr>
        <p:sp>
          <p:nvSpPr>
            <p:cNvPr id="53" name="CuadroTexto 395">
              <a:extLst>
                <a:ext uri="{FF2B5EF4-FFF2-40B4-BE49-F238E27FC236}">
                  <a16:creationId xmlns:a16="http://schemas.microsoft.com/office/drawing/2014/main" id="{4189F0CA-470F-488F-8449-00750482892E}"/>
                </a:ext>
              </a:extLst>
            </p:cNvPr>
            <p:cNvSpPr txBox="1"/>
            <p:nvPr/>
          </p:nvSpPr>
          <p:spPr>
            <a:xfrm flipH="1">
              <a:off x="4247967" y="10486870"/>
              <a:ext cx="4254270" cy="713682"/>
            </a:xfrm>
            <a:prstGeom prst="rect">
              <a:avLst/>
            </a:prstGeom>
            <a:noFill/>
          </p:spPr>
          <p:txBody>
            <a:bodyPr wrap="square" rtlCol="0">
              <a:spAutoFit/>
            </a:bodyPr>
            <a:lstStyle/>
            <a:p>
              <a:pPr lvl="0">
                <a:spcBef>
                  <a:spcPts val="600"/>
                </a:spcBef>
                <a:buClr>
                  <a:srgbClr val="8C195F"/>
                </a:buClr>
              </a:pPr>
              <a:r>
                <a:rPr lang="de-CH" sz="1400" b="1" dirty="0" err="1">
                  <a:solidFill>
                    <a:srgbClr val="191919"/>
                  </a:solidFill>
                </a:rPr>
                <a:t>How</a:t>
              </a:r>
              <a:r>
                <a:rPr lang="de-CH" sz="1400" b="1" dirty="0">
                  <a:solidFill>
                    <a:srgbClr val="191919"/>
                  </a:solidFill>
                </a:rPr>
                <a:t> </a:t>
              </a:r>
              <a:r>
                <a:rPr lang="de-CH" sz="1400" b="1" dirty="0" err="1">
                  <a:solidFill>
                    <a:srgbClr val="191919"/>
                  </a:solidFill>
                </a:rPr>
                <a:t>is</a:t>
              </a:r>
              <a:r>
                <a:rPr lang="de-CH" sz="1400" b="1" dirty="0">
                  <a:solidFill>
                    <a:srgbClr val="191919"/>
                  </a:solidFill>
                </a:rPr>
                <a:t> </a:t>
              </a:r>
              <a:r>
                <a:rPr lang="de-CH" sz="1400" b="1" dirty="0" err="1">
                  <a:solidFill>
                    <a:srgbClr val="191919"/>
                  </a:solidFill>
                </a:rPr>
                <a:t>the</a:t>
              </a:r>
              <a:r>
                <a:rPr lang="de-CH" sz="1400" b="1" dirty="0">
                  <a:solidFill>
                    <a:srgbClr val="191919"/>
                  </a:solidFill>
                </a:rPr>
                <a:t> </a:t>
              </a:r>
              <a:r>
                <a:rPr lang="de-CH" sz="1400" b="1" dirty="0" err="1">
                  <a:solidFill>
                    <a:srgbClr val="191919"/>
                  </a:solidFill>
                </a:rPr>
                <a:t>market</a:t>
              </a:r>
              <a:r>
                <a:rPr lang="de-CH" sz="1400" b="1" dirty="0">
                  <a:solidFill>
                    <a:srgbClr val="191919"/>
                  </a:solidFill>
                </a:rPr>
                <a:t> </a:t>
              </a:r>
              <a:r>
                <a:rPr lang="de-CH" sz="1400" b="1" dirty="0" err="1">
                  <a:solidFill>
                    <a:srgbClr val="191919"/>
                  </a:solidFill>
                </a:rPr>
                <a:t>characterized</a:t>
              </a:r>
              <a:r>
                <a:rPr lang="de-CH" sz="1400" b="1" dirty="0">
                  <a:solidFill>
                    <a:srgbClr val="191919"/>
                  </a:solidFill>
                </a:rPr>
                <a:t>? </a:t>
              </a:r>
            </a:p>
          </p:txBody>
        </p:sp>
        <p:sp>
          <p:nvSpPr>
            <p:cNvPr id="54" name="Rectangle 40">
              <a:extLst>
                <a:ext uri="{FF2B5EF4-FFF2-40B4-BE49-F238E27FC236}">
                  <a16:creationId xmlns:a16="http://schemas.microsoft.com/office/drawing/2014/main" id="{DC7AB3C7-5C07-47F8-88A9-4ED06DBCC28B}"/>
                </a:ext>
              </a:extLst>
            </p:cNvPr>
            <p:cNvSpPr/>
            <p:nvPr/>
          </p:nvSpPr>
          <p:spPr>
            <a:xfrm>
              <a:off x="4263627" y="11180397"/>
              <a:ext cx="4166997" cy="1498731"/>
            </a:xfrm>
            <a:prstGeom prst="rect">
              <a:avLst/>
            </a:prstGeom>
          </p:spPr>
          <p:txBody>
            <a:bodyPr wrap="square">
              <a:spAutoFit/>
            </a:bodyPr>
            <a:lstStyle/>
            <a:p>
              <a:pPr>
                <a:spcBef>
                  <a:spcPts val="600"/>
                </a:spcBef>
                <a:buClr>
                  <a:srgbClr val="8C195F"/>
                </a:buClr>
              </a:pPr>
              <a:r>
                <a:rPr lang="en-US" sz="1200" noProof="1"/>
                <a:t>What is the market of your product? I.e., what are the products most similar to yours from a customer’s perspective? What are facts and figures on that market? Search the internet for public available data. Document any assumptions you make. Hint: make use of the OST access to </a:t>
              </a:r>
              <a:r>
                <a:rPr lang="en-US" sz="1200" noProof="1">
                  <a:hlinkClick r:id="rId6"/>
                </a:rPr>
                <a:t>https://www.statista.com/</a:t>
              </a:r>
              <a:r>
                <a:rPr lang="en-US" sz="1200" noProof="1"/>
                <a:t> </a:t>
              </a:r>
              <a:endParaRPr lang="de-CH" sz="1200" dirty="0">
                <a:solidFill>
                  <a:srgbClr val="191919"/>
                </a:solidFill>
              </a:endParaRPr>
            </a:p>
          </p:txBody>
        </p:sp>
      </p:grpSp>
      <p:grpSp>
        <p:nvGrpSpPr>
          <p:cNvPr id="57" name="Grupo 275">
            <a:extLst>
              <a:ext uri="{FF2B5EF4-FFF2-40B4-BE49-F238E27FC236}">
                <a16:creationId xmlns:a16="http://schemas.microsoft.com/office/drawing/2014/main" id="{0641E332-ABA2-4767-BA16-245F86843583}"/>
              </a:ext>
            </a:extLst>
          </p:cNvPr>
          <p:cNvGrpSpPr/>
          <p:nvPr/>
        </p:nvGrpSpPr>
        <p:grpSpPr>
          <a:xfrm>
            <a:off x="771230" y="4502875"/>
            <a:ext cx="10456790" cy="576083"/>
            <a:chOff x="4247967" y="10486872"/>
            <a:chExt cx="4254270" cy="1335838"/>
          </a:xfrm>
        </p:grpSpPr>
        <p:sp>
          <p:nvSpPr>
            <p:cNvPr id="58" name="CuadroTexto 395">
              <a:extLst>
                <a:ext uri="{FF2B5EF4-FFF2-40B4-BE49-F238E27FC236}">
                  <a16:creationId xmlns:a16="http://schemas.microsoft.com/office/drawing/2014/main" id="{724C8556-190F-4520-904D-E195D6367864}"/>
                </a:ext>
              </a:extLst>
            </p:cNvPr>
            <p:cNvSpPr txBox="1"/>
            <p:nvPr/>
          </p:nvSpPr>
          <p:spPr>
            <a:xfrm flipH="1">
              <a:off x="4247967" y="10486872"/>
              <a:ext cx="4254270" cy="713682"/>
            </a:xfrm>
            <a:prstGeom prst="rect">
              <a:avLst/>
            </a:prstGeom>
            <a:noFill/>
          </p:spPr>
          <p:txBody>
            <a:bodyPr wrap="square" rtlCol="0">
              <a:spAutoFit/>
            </a:bodyPr>
            <a:lstStyle/>
            <a:p>
              <a:pPr lvl="0">
                <a:spcBef>
                  <a:spcPts val="600"/>
                </a:spcBef>
                <a:buClr>
                  <a:srgbClr val="8C195F"/>
                </a:buClr>
              </a:pPr>
              <a:r>
                <a:rPr lang="de-CH" sz="1400" b="1" dirty="0" err="1">
                  <a:solidFill>
                    <a:srgbClr val="191919"/>
                  </a:solidFill>
                </a:rPr>
                <a:t>What</a:t>
              </a:r>
              <a:r>
                <a:rPr lang="de-CH" sz="1400" b="1" dirty="0">
                  <a:solidFill>
                    <a:srgbClr val="191919"/>
                  </a:solidFill>
                </a:rPr>
                <a:t> do </a:t>
              </a:r>
              <a:r>
                <a:rPr lang="de-CH" sz="1400" b="1" dirty="0" err="1">
                  <a:solidFill>
                    <a:srgbClr val="191919"/>
                  </a:solidFill>
                </a:rPr>
                <a:t>customers</a:t>
              </a:r>
              <a:r>
                <a:rPr lang="de-CH" sz="1400" b="1" dirty="0">
                  <a:solidFill>
                    <a:srgbClr val="191919"/>
                  </a:solidFill>
                </a:rPr>
                <a:t> </a:t>
              </a:r>
              <a:r>
                <a:rPr lang="de-CH" sz="1400" b="1" dirty="0" err="1">
                  <a:solidFill>
                    <a:srgbClr val="191919"/>
                  </a:solidFill>
                </a:rPr>
                <a:t>need</a:t>
              </a:r>
              <a:r>
                <a:rPr lang="de-CH" sz="1400" b="1" dirty="0">
                  <a:solidFill>
                    <a:srgbClr val="191919"/>
                  </a:solidFill>
                </a:rPr>
                <a:t>?</a:t>
              </a:r>
            </a:p>
          </p:txBody>
        </p:sp>
        <p:sp>
          <p:nvSpPr>
            <p:cNvPr id="59" name="Rectangle 40">
              <a:extLst>
                <a:ext uri="{FF2B5EF4-FFF2-40B4-BE49-F238E27FC236}">
                  <a16:creationId xmlns:a16="http://schemas.microsoft.com/office/drawing/2014/main" id="{2EDC7BE8-A2D3-474A-A822-9464D2F486F2}"/>
                </a:ext>
              </a:extLst>
            </p:cNvPr>
            <p:cNvSpPr/>
            <p:nvPr/>
          </p:nvSpPr>
          <p:spPr>
            <a:xfrm>
              <a:off x="4263627" y="11180397"/>
              <a:ext cx="4221143" cy="642313"/>
            </a:xfrm>
            <a:prstGeom prst="rect">
              <a:avLst/>
            </a:prstGeom>
          </p:spPr>
          <p:txBody>
            <a:bodyPr wrap="square">
              <a:spAutoFit/>
            </a:bodyPr>
            <a:lstStyle/>
            <a:p>
              <a:pPr>
                <a:spcBef>
                  <a:spcPts val="600"/>
                </a:spcBef>
                <a:buClr>
                  <a:srgbClr val="8C195F"/>
                </a:buClr>
              </a:pPr>
              <a:r>
                <a:rPr lang="en-US" sz="1200" noProof="1"/>
                <a:t>What facts do you know about the product’s customers and their needs? </a:t>
              </a:r>
              <a:endParaRPr lang="de-CH" sz="1200" dirty="0">
                <a:solidFill>
                  <a:srgbClr val="191919"/>
                </a:solidFill>
              </a:endParaRPr>
            </a:p>
          </p:txBody>
        </p:sp>
      </p:grpSp>
      <p:grpSp>
        <p:nvGrpSpPr>
          <p:cNvPr id="61" name="Grupo 275">
            <a:extLst>
              <a:ext uri="{FF2B5EF4-FFF2-40B4-BE49-F238E27FC236}">
                <a16:creationId xmlns:a16="http://schemas.microsoft.com/office/drawing/2014/main" id="{0AB90E32-E85E-43FA-9F3A-BE28C62EE895}"/>
              </a:ext>
            </a:extLst>
          </p:cNvPr>
          <p:cNvGrpSpPr/>
          <p:nvPr/>
        </p:nvGrpSpPr>
        <p:grpSpPr>
          <a:xfrm>
            <a:off x="768753" y="5314183"/>
            <a:ext cx="10456790" cy="576085"/>
            <a:chOff x="4247967" y="10486868"/>
            <a:chExt cx="4254270" cy="1335842"/>
          </a:xfrm>
        </p:grpSpPr>
        <p:sp>
          <p:nvSpPr>
            <p:cNvPr id="62" name="CuadroTexto 395">
              <a:extLst>
                <a:ext uri="{FF2B5EF4-FFF2-40B4-BE49-F238E27FC236}">
                  <a16:creationId xmlns:a16="http://schemas.microsoft.com/office/drawing/2014/main" id="{0A5A3A4E-CA23-4189-8CFA-2F228D695446}"/>
                </a:ext>
              </a:extLst>
            </p:cNvPr>
            <p:cNvSpPr txBox="1"/>
            <p:nvPr/>
          </p:nvSpPr>
          <p:spPr>
            <a:xfrm flipH="1">
              <a:off x="4247967" y="10486868"/>
              <a:ext cx="4254270" cy="713682"/>
            </a:xfrm>
            <a:prstGeom prst="rect">
              <a:avLst/>
            </a:prstGeom>
            <a:noFill/>
          </p:spPr>
          <p:txBody>
            <a:bodyPr wrap="square" rtlCol="0">
              <a:spAutoFit/>
            </a:bodyPr>
            <a:lstStyle/>
            <a:p>
              <a:pPr lvl="0">
                <a:spcBef>
                  <a:spcPts val="600"/>
                </a:spcBef>
                <a:buClr>
                  <a:srgbClr val="8C195F"/>
                </a:buClr>
              </a:pPr>
              <a:r>
                <a:rPr lang="de-CH" sz="1400" b="1" dirty="0" err="1">
                  <a:solidFill>
                    <a:srgbClr val="191919"/>
                  </a:solidFill>
                </a:rPr>
                <a:t>What</a:t>
              </a:r>
              <a:r>
                <a:rPr lang="de-CH" sz="1400" b="1" dirty="0">
                  <a:solidFill>
                    <a:srgbClr val="191919"/>
                  </a:solidFill>
                </a:rPr>
                <a:t> </a:t>
              </a:r>
              <a:r>
                <a:rPr lang="de-CH" sz="1400" b="1" dirty="0" err="1">
                  <a:solidFill>
                    <a:srgbClr val="191919"/>
                  </a:solidFill>
                </a:rPr>
                <a:t>is</a:t>
              </a:r>
              <a:r>
                <a:rPr lang="de-CH" sz="1400" b="1" dirty="0">
                  <a:solidFill>
                    <a:srgbClr val="191919"/>
                  </a:solidFill>
                </a:rPr>
                <a:t> </a:t>
              </a:r>
              <a:r>
                <a:rPr lang="de-CH" sz="1400" b="1" dirty="0" err="1">
                  <a:solidFill>
                    <a:srgbClr val="191919"/>
                  </a:solidFill>
                </a:rPr>
                <a:t>the</a:t>
              </a:r>
              <a:r>
                <a:rPr lang="de-CH" sz="1400" b="1" dirty="0">
                  <a:solidFill>
                    <a:srgbClr val="191919"/>
                  </a:solidFill>
                </a:rPr>
                <a:t> </a:t>
              </a:r>
              <a:r>
                <a:rPr lang="de-CH" sz="1400" b="1" dirty="0" err="1">
                  <a:solidFill>
                    <a:srgbClr val="191919"/>
                  </a:solidFill>
                </a:rPr>
                <a:t>competition</a:t>
              </a:r>
              <a:r>
                <a:rPr lang="de-CH" sz="1400" b="1" dirty="0">
                  <a:solidFill>
                    <a:srgbClr val="191919"/>
                  </a:solidFill>
                </a:rPr>
                <a:t>?</a:t>
              </a:r>
            </a:p>
          </p:txBody>
        </p:sp>
        <p:sp>
          <p:nvSpPr>
            <p:cNvPr id="63" name="Rectangle 40">
              <a:extLst>
                <a:ext uri="{FF2B5EF4-FFF2-40B4-BE49-F238E27FC236}">
                  <a16:creationId xmlns:a16="http://schemas.microsoft.com/office/drawing/2014/main" id="{FEDD1550-E6C5-44C5-9380-518B89102C9D}"/>
                </a:ext>
              </a:extLst>
            </p:cNvPr>
            <p:cNvSpPr/>
            <p:nvPr/>
          </p:nvSpPr>
          <p:spPr>
            <a:xfrm>
              <a:off x="4263627" y="11180397"/>
              <a:ext cx="4221143" cy="642313"/>
            </a:xfrm>
            <a:prstGeom prst="rect">
              <a:avLst/>
            </a:prstGeom>
          </p:spPr>
          <p:txBody>
            <a:bodyPr wrap="square">
              <a:spAutoFit/>
            </a:bodyPr>
            <a:lstStyle/>
            <a:p>
              <a:pPr>
                <a:spcBef>
                  <a:spcPts val="600"/>
                </a:spcBef>
                <a:buClr>
                  <a:srgbClr val="8C195F"/>
                </a:buClr>
              </a:pPr>
              <a:r>
                <a:rPr lang="en-US" sz="1200" noProof="1"/>
                <a:t>What are competing products? What is the pricing? What features make the products different</a:t>
              </a:r>
              <a:r>
                <a:rPr lang="en-US" sz="1200" noProof="1">
                  <a:latin typeface="+mj-lt"/>
                </a:rPr>
                <a:t>? </a:t>
              </a:r>
              <a:r>
                <a:rPr lang="en-US" sz="1200" noProof="1"/>
                <a:t>Are there any major brands or clear market leaders?</a:t>
              </a:r>
              <a:r>
                <a:rPr lang="en-US" sz="1200" noProof="1">
                  <a:latin typeface="+mj-lt"/>
                </a:rPr>
                <a:t> </a:t>
              </a:r>
              <a:endParaRPr lang="de-CH" sz="1200" dirty="0">
                <a:solidFill>
                  <a:srgbClr val="191919"/>
                </a:solidFill>
              </a:endParaRPr>
            </a:p>
          </p:txBody>
        </p:sp>
      </p:grpSp>
      <p:sp>
        <p:nvSpPr>
          <p:cNvPr id="77" name="Rectangle 38">
            <a:extLst>
              <a:ext uri="{FF2B5EF4-FFF2-40B4-BE49-F238E27FC236}">
                <a16:creationId xmlns:a16="http://schemas.microsoft.com/office/drawing/2014/main" id="{9CE7C8C6-E27E-4D80-BDC1-DC2941AC1927}"/>
              </a:ext>
            </a:extLst>
          </p:cNvPr>
          <p:cNvSpPr/>
          <p:nvPr/>
        </p:nvSpPr>
        <p:spPr>
          <a:xfrm>
            <a:off x="3758885" y="2143157"/>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tx2"/>
                </a:solidFill>
              </a:rPr>
              <a:t>Analyze your market</a:t>
            </a:r>
          </a:p>
          <a:p>
            <a:pPr>
              <a:lnSpc>
                <a:spcPts val="1200"/>
              </a:lnSpc>
              <a:spcAft>
                <a:spcPts val="600"/>
              </a:spcAft>
            </a:pPr>
            <a:r>
              <a:rPr lang="en-US" sz="1200" noProof="1">
                <a:solidFill>
                  <a:schemeClr val="tx2"/>
                </a:solidFill>
              </a:rPr>
              <a:t>In the teams, do a market analysis for your business idea.</a:t>
            </a:r>
          </a:p>
        </p:txBody>
      </p:sp>
      <p:sp>
        <p:nvSpPr>
          <p:cNvPr id="78" name="Rectangle 78">
            <a:extLst>
              <a:ext uri="{FF2B5EF4-FFF2-40B4-BE49-F238E27FC236}">
                <a16:creationId xmlns:a16="http://schemas.microsoft.com/office/drawing/2014/main" id="{CE6238CE-383C-477E-9ECF-9DAC5BA79452}"/>
              </a:ext>
            </a:extLst>
          </p:cNvPr>
          <p:cNvSpPr/>
          <p:nvPr/>
        </p:nvSpPr>
        <p:spPr>
          <a:xfrm>
            <a:off x="6883432" y="183543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Create your marketing strategy</a:t>
            </a:r>
          </a:p>
          <a:p>
            <a:pPr>
              <a:lnSpc>
                <a:spcPts val="1200"/>
              </a:lnSpc>
              <a:spcAft>
                <a:spcPts val="600"/>
              </a:spcAft>
            </a:pPr>
            <a:r>
              <a:rPr lang="en-US" sz="1200" noProof="1">
                <a:solidFill>
                  <a:schemeClr val="bg2"/>
                </a:solidFill>
              </a:rPr>
              <a:t>In the teams, do a SWOT analysis and create a marketing strategy for your business idea.</a:t>
            </a:r>
          </a:p>
        </p:txBody>
      </p:sp>
      <p:sp>
        <p:nvSpPr>
          <p:cNvPr id="79" name="Rectangle 79">
            <a:extLst>
              <a:ext uri="{FF2B5EF4-FFF2-40B4-BE49-F238E27FC236}">
                <a16:creationId xmlns:a16="http://schemas.microsoft.com/office/drawing/2014/main" id="{66382129-CC89-4B07-A337-F82907E0C182}"/>
              </a:ext>
            </a:extLst>
          </p:cNvPr>
          <p:cNvSpPr/>
          <p:nvPr/>
        </p:nvSpPr>
        <p:spPr>
          <a:xfrm>
            <a:off x="9562370" y="1329970"/>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Define your marketing mix</a:t>
            </a:r>
          </a:p>
          <a:p>
            <a:pPr>
              <a:lnSpc>
                <a:spcPts val="1200"/>
              </a:lnSpc>
              <a:spcAft>
                <a:spcPts val="600"/>
              </a:spcAft>
            </a:pPr>
            <a:r>
              <a:rPr lang="en-US" sz="1200" noProof="1">
                <a:solidFill>
                  <a:schemeClr val="bg2"/>
                </a:solidFill>
              </a:rPr>
              <a:t>In the teams, define the marketing mix for your business idea.</a:t>
            </a:r>
          </a:p>
        </p:txBody>
      </p:sp>
      <p:sp>
        <p:nvSpPr>
          <p:cNvPr id="80" name="Rectangle 36">
            <a:extLst>
              <a:ext uri="{FF2B5EF4-FFF2-40B4-BE49-F238E27FC236}">
                <a16:creationId xmlns:a16="http://schemas.microsoft.com/office/drawing/2014/main" id="{B93522CD-9532-4E46-9E0C-16B4C667484F}"/>
              </a:ext>
            </a:extLst>
          </p:cNvPr>
          <p:cNvSpPr/>
          <p:nvPr/>
        </p:nvSpPr>
        <p:spPr>
          <a:xfrm>
            <a:off x="831782" y="250636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Develop your idea</a:t>
            </a:r>
          </a:p>
          <a:p>
            <a:pPr>
              <a:lnSpc>
                <a:spcPts val="1200"/>
              </a:lnSpc>
              <a:spcAft>
                <a:spcPts val="600"/>
              </a:spcAft>
            </a:pPr>
            <a:r>
              <a:rPr lang="en-US" sz="1200" noProof="1">
                <a:solidFill>
                  <a:schemeClr val="bg2"/>
                </a:solidFill>
              </a:rPr>
              <a:t>Develop your business idea for a future OST-Gadget.</a:t>
            </a:r>
          </a:p>
        </p:txBody>
      </p:sp>
      <p:sp>
        <p:nvSpPr>
          <p:cNvPr id="81" name="Oval 224">
            <a:extLst>
              <a:ext uri="{FF2B5EF4-FFF2-40B4-BE49-F238E27FC236}">
                <a16:creationId xmlns:a16="http://schemas.microsoft.com/office/drawing/2014/main" id="{845D0069-6BFA-4E7E-882B-E8ED7D17B78D}"/>
              </a:ext>
            </a:extLst>
          </p:cNvPr>
          <p:cNvSpPr/>
          <p:nvPr/>
        </p:nvSpPr>
        <p:spPr>
          <a:xfrm>
            <a:off x="9223670" y="1432738"/>
            <a:ext cx="316538" cy="316538"/>
          </a:xfrm>
          <a:prstGeom prst="ellipse">
            <a:avLst/>
          </a:prstGeom>
          <a:solidFill>
            <a:schemeClr val="tx2"/>
          </a:solidFill>
          <a:ln w="22225" algn="ctr">
            <a:noFill/>
            <a:round/>
            <a:headEnd/>
            <a:tailEnd/>
          </a:ln>
        </p:spPr>
        <p:txBody>
          <a:bodyPr wrap="none" lIns="104270" tIns="52136" rIns="104270" bIns="52136" anchor="ctr"/>
          <a:lstStyle/>
          <a:p>
            <a:pPr algn="ctr" defTabSz="1042779"/>
            <a:r>
              <a:rPr lang="en-US" sz="1600" b="1" dirty="0">
                <a:solidFill>
                  <a:schemeClr val="bg1"/>
                </a:solidFill>
              </a:rPr>
              <a:t>4</a:t>
            </a:r>
          </a:p>
        </p:txBody>
      </p:sp>
      <p:sp>
        <p:nvSpPr>
          <p:cNvPr id="82" name="Oval 225">
            <a:extLst>
              <a:ext uri="{FF2B5EF4-FFF2-40B4-BE49-F238E27FC236}">
                <a16:creationId xmlns:a16="http://schemas.microsoft.com/office/drawing/2014/main" id="{75CE40F0-529A-4173-8F63-3E29D58B4E56}"/>
              </a:ext>
            </a:extLst>
          </p:cNvPr>
          <p:cNvSpPr/>
          <p:nvPr/>
        </p:nvSpPr>
        <p:spPr>
          <a:xfrm>
            <a:off x="3690556" y="2281156"/>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
        <p:nvSpPr>
          <p:cNvPr id="83" name="Oval 227">
            <a:extLst>
              <a:ext uri="{FF2B5EF4-FFF2-40B4-BE49-F238E27FC236}">
                <a16:creationId xmlns:a16="http://schemas.microsoft.com/office/drawing/2014/main" id="{CC5F6F13-C303-48F0-B957-E64CE51761F8}"/>
              </a:ext>
            </a:extLst>
          </p:cNvPr>
          <p:cNvSpPr/>
          <p:nvPr/>
        </p:nvSpPr>
        <p:spPr>
          <a:xfrm>
            <a:off x="6540088" y="184913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grpSp>
        <p:nvGrpSpPr>
          <p:cNvPr id="84" name="Gruppieren 83">
            <a:extLst>
              <a:ext uri="{FF2B5EF4-FFF2-40B4-BE49-F238E27FC236}">
                <a16:creationId xmlns:a16="http://schemas.microsoft.com/office/drawing/2014/main" id="{F390DECC-2966-49B6-A4BA-F7F590DDA3BC}"/>
              </a:ext>
            </a:extLst>
          </p:cNvPr>
          <p:cNvGrpSpPr/>
          <p:nvPr/>
        </p:nvGrpSpPr>
        <p:grpSpPr>
          <a:xfrm>
            <a:off x="573931" y="1303945"/>
            <a:ext cx="11311614" cy="1234070"/>
            <a:chOff x="738787" y="1665244"/>
            <a:chExt cx="10529069" cy="2982081"/>
          </a:xfrm>
        </p:grpSpPr>
        <p:cxnSp>
          <p:nvCxnSpPr>
            <p:cNvPr id="85" name="Gerader Verbinder 84">
              <a:extLst>
                <a:ext uri="{FF2B5EF4-FFF2-40B4-BE49-F238E27FC236}">
                  <a16:creationId xmlns:a16="http://schemas.microsoft.com/office/drawing/2014/main" id="{0E7D3312-C719-4118-9587-348036455166}"/>
                </a:ext>
              </a:extLst>
            </p:cNvPr>
            <p:cNvCxnSpPr>
              <a:cxnSpLocks/>
            </p:cNvCxnSpPr>
            <p:nvPr/>
          </p:nvCxnSpPr>
          <p:spPr>
            <a:xfrm>
              <a:off x="738787" y="4647325"/>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r Verbinder 85">
              <a:extLst>
                <a:ext uri="{FF2B5EF4-FFF2-40B4-BE49-F238E27FC236}">
                  <a16:creationId xmlns:a16="http://schemas.microsoft.com/office/drawing/2014/main" id="{1B1B7D8C-5D82-4BFA-83CC-3B8C0AD6CC10}"/>
                </a:ext>
              </a:extLst>
            </p:cNvPr>
            <p:cNvCxnSpPr/>
            <p:nvPr/>
          </p:nvCxnSpPr>
          <p:spPr>
            <a:xfrm flipV="1">
              <a:off x="3367776" y="365760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87" name="Gerader Verbinder 86">
              <a:extLst>
                <a:ext uri="{FF2B5EF4-FFF2-40B4-BE49-F238E27FC236}">
                  <a16:creationId xmlns:a16="http://schemas.microsoft.com/office/drawing/2014/main" id="{53CBD036-D833-41FF-8E43-69D8BD1C48E2}"/>
                </a:ext>
              </a:extLst>
            </p:cNvPr>
            <p:cNvCxnSpPr>
              <a:cxnSpLocks/>
            </p:cNvCxnSpPr>
            <p:nvPr/>
          </p:nvCxnSpPr>
          <p:spPr>
            <a:xfrm>
              <a:off x="3367776" y="3644693"/>
              <a:ext cx="2642102" cy="0"/>
            </a:xfrm>
            <a:prstGeom prst="line">
              <a:avLst/>
            </a:prstGeom>
          </p:spPr>
          <p:style>
            <a:lnRef idx="1">
              <a:schemeClr val="dk1"/>
            </a:lnRef>
            <a:fillRef idx="0">
              <a:schemeClr val="dk1"/>
            </a:fillRef>
            <a:effectRef idx="0">
              <a:schemeClr val="dk1"/>
            </a:effectRef>
            <a:fontRef idx="minor">
              <a:schemeClr val="tx1"/>
            </a:fontRef>
          </p:style>
        </p:cxnSp>
        <p:cxnSp>
          <p:nvCxnSpPr>
            <p:cNvPr id="88" name="Gerader Verbinder 87">
              <a:extLst>
                <a:ext uri="{FF2B5EF4-FFF2-40B4-BE49-F238E27FC236}">
                  <a16:creationId xmlns:a16="http://schemas.microsoft.com/office/drawing/2014/main" id="{B8DF930C-7102-42C4-8716-AE66F0092B52}"/>
                </a:ext>
              </a:extLst>
            </p:cNvPr>
            <p:cNvCxnSpPr/>
            <p:nvPr/>
          </p:nvCxnSpPr>
          <p:spPr>
            <a:xfrm flipV="1">
              <a:off x="6009878" y="265825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89" name="Gerader Verbinder 88">
              <a:extLst>
                <a:ext uri="{FF2B5EF4-FFF2-40B4-BE49-F238E27FC236}">
                  <a16:creationId xmlns:a16="http://schemas.microsoft.com/office/drawing/2014/main" id="{E5B81872-0405-4233-8A69-D97BCAB8C8C6}"/>
                </a:ext>
              </a:extLst>
            </p:cNvPr>
            <p:cNvCxnSpPr>
              <a:cxnSpLocks/>
            </p:cNvCxnSpPr>
            <p:nvPr/>
          </p:nvCxnSpPr>
          <p:spPr>
            <a:xfrm>
              <a:off x="6009878" y="2658250"/>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90" name="Gerader Verbinder 89">
              <a:extLst>
                <a:ext uri="{FF2B5EF4-FFF2-40B4-BE49-F238E27FC236}">
                  <a16:creationId xmlns:a16="http://schemas.microsoft.com/office/drawing/2014/main" id="{678653B3-E552-4823-B7D9-DD7097C0E7A7}"/>
                </a:ext>
              </a:extLst>
            </p:cNvPr>
            <p:cNvCxnSpPr/>
            <p:nvPr/>
          </p:nvCxnSpPr>
          <p:spPr>
            <a:xfrm flipV="1">
              <a:off x="8638867" y="1665244"/>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91" name="Gerader Verbinder 90">
              <a:extLst>
                <a:ext uri="{FF2B5EF4-FFF2-40B4-BE49-F238E27FC236}">
                  <a16:creationId xmlns:a16="http://schemas.microsoft.com/office/drawing/2014/main" id="{5DD7293C-FEF9-4079-960A-E8EEDF2AEC54}"/>
                </a:ext>
              </a:extLst>
            </p:cNvPr>
            <p:cNvCxnSpPr>
              <a:cxnSpLocks/>
            </p:cNvCxnSpPr>
            <p:nvPr/>
          </p:nvCxnSpPr>
          <p:spPr>
            <a:xfrm>
              <a:off x="8638867" y="1665244"/>
              <a:ext cx="2628989" cy="0"/>
            </a:xfrm>
            <a:prstGeom prst="line">
              <a:avLst/>
            </a:prstGeom>
          </p:spPr>
          <p:style>
            <a:lnRef idx="1">
              <a:schemeClr val="dk1"/>
            </a:lnRef>
            <a:fillRef idx="0">
              <a:schemeClr val="dk1"/>
            </a:fillRef>
            <a:effectRef idx="0">
              <a:schemeClr val="dk1"/>
            </a:effectRef>
            <a:fontRef idx="minor">
              <a:schemeClr val="tx1"/>
            </a:fontRef>
          </p:style>
        </p:cxnSp>
      </p:grpSp>
      <p:sp>
        <p:nvSpPr>
          <p:cNvPr id="92" name="Oval 225">
            <a:extLst>
              <a:ext uri="{FF2B5EF4-FFF2-40B4-BE49-F238E27FC236}">
                <a16:creationId xmlns:a16="http://schemas.microsoft.com/office/drawing/2014/main" id="{363BF769-1AE2-40A6-9C7A-F9AADEA9CFC5}"/>
              </a:ext>
            </a:extLst>
          </p:cNvPr>
          <p:cNvSpPr/>
          <p:nvPr/>
        </p:nvSpPr>
        <p:spPr>
          <a:xfrm>
            <a:off x="790409" y="2691298"/>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
        <p:nvSpPr>
          <p:cNvPr id="33" name="Oval 226">
            <a:extLst>
              <a:ext uri="{FF2B5EF4-FFF2-40B4-BE49-F238E27FC236}">
                <a16:creationId xmlns:a16="http://schemas.microsoft.com/office/drawing/2014/main" id="{C9F0F361-094F-4301-979A-4975879D6D7E}"/>
              </a:ext>
            </a:extLst>
          </p:cNvPr>
          <p:cNvSpPr/>
          <p:nvPr/>
        </p:nvSpPr>
        <p:spPr>
          <a:xfrm>
            <a:off x="379454" y="88155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Tree>
    <p:extLst>
      <p:ext uri="{BB962C8B-B14F-4D97-AF65-F5344CB8AC3E}">
        <p14:creationId xmlns:p14="http://schemas.microsoft.com/office/powerpoint/2010/main" val="91352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40C690-66C4-4F15-88A6-0687DD5FD8D5}"/>
              </a:ext>
            </a:extLst>
          </p:cNvPr>
          <p:cNvGraphicFramePr>
            <a:graphicFrameLocks noChangeAspect="1"/>
          </p:cNvGraphicFramePr>
          <p:nvPr>
            <p:custDataLst>
              <p:tags r:id="rId1"/>
            </p:custDataLst>
            <p:extLst>
              <p:ext uri="{D42A27DB-BD31-4B8C-83A1-F6EECF244321}">
                <p14:modId xmlns:p14="http://schemas.microsoft.com/office/powerpoint/2010/main" val="2286040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2F40C690-66C4-4F15-88A6-0687DD5FD8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AC5A13-E87C-4A56-8B56-21DA2369EA5F}"/>
              </a:ext>
            </a:extLst>
          </p:cNvPr>
          <p:cNvSpPr>
            <a:spLocks noGrp="1"/>
          </p:cNvSpPr>
          <p:nvPr>
            <p:ph type="title"/>
          </p:nvPr>
        </p:nvSpPr>
        <p:spPr/>
        <p:txBody>
          <a:bodyPr vert="horz"/>
          <a:lstStyle/>
          <a:p>
            <a:r>
              <a:rPr lang="de-CH" dirty="0"/>
              <a:t>Create </a:t>
            </a:r>
            <a:r>
              <a:rPr lang="de-CH" dirty="0" err="1"/>
              <a:t>your</a:t>
            </a:r>
            <a:r>
              <a:rPr lang="de-CH" dirty="0"/>
              <a:t> </a:t>
            </a:r>
            <a:r>
              <a:rPr lang="de-CH" dirty="0" err="1"/>
              <a:t>marketing</a:t>
            </a:r>
            <a:r>
              <a:rPr lang="de-CH" dirty="0"/>
              <a:t> </a:t>
            </a:r>
            <a:r>
              <a:rPr lang="de-CH" dirty="0" err="1"/>
              <a:t>strategy</a:t>
            </a:r>
            <a:endParaRPr lang="de-CH" dirty="0"/>
          </a:p>
        </p:txBody>
      </p:sp>
      <p:sp>
        <p:nvSpPr>
          <p:cNvPr id="4" name="Textplatzhalter 3">
            <a:extLst>
              <a:ext uri="{FF2B5EF4-FFF2-40B4-BE49-F238E27FC236}">
                <a16:creationId xmlns:a16="http://schemas.microsoft.com/office/drawing/2014/main" id="{B103E5F5-65EC-4991-A8CD-D93E7AE79F61}"/>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 </a:t>
            </a:r>
            <a:r>
              <a:rPr lang="de-CH" dirty="0" err="1"/>
              <a:t>of</a:t>
            </a:r>
            <a:r>
              <a:rPr lang="de-CH" dirty="0"/>
              <a:t> </a:t>
            </a:r>
            <a:r>
              <a:rPr lang="de-CH" dirty="0" err="1"/>
              <a:t>the</a:t>
            </a:r>
            <a:r>
              <a:rPr lang="de-CH" dirty="0"/>
              <a:t> </a:t>
            </a:r>
            <a:r>
              <a:rPr lang="de-CH" dirty="0" err="1"/>
              <a:t>case</a:t>
            </a:r>
            <a:r>
              <a:rPr lang="de-CH" dirty="0"/>
              <a:t> </a:t>
            </a:r>
            <a:r>
              <a:rPr lang="de-CH" dirty="0" err="1"/>
              <a:t>study</a:t>
            </a:r>
            <a:r>
              <a:rPr lang="de-CH" dirty="0"/>
              <a:t>?</a:t>
            </a:r>
          </a:p>
        </p:txBody>
      </p:sp>
      <p:sp>
        <p:nvSpPr>
          <p:cNvPr id="6" name="Fußzeilenplatzhalter 5">
            <a:extLst>
              <a:ext uri="{FF2B5EF4-FFF2-40B4-BE49-F238E27FC236}">
                <a16:creationId xmlns:a16="http://schemas.microsoft.com/office/drawing/2014/main" id="{0C09E5EB-A191-459F-ABBB-02D4BC4C8883}"/>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18BDDEC5-C639-4992-8305-4529CAC4A87A}"/>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16</a:t>
            </a:fld>
            <a:endParaRPr lang="en-US" noProof="0"/>
          </a:p>
        </p:txBody>
      </p:sp>
      <p:grpSp>
        <p:nvGrpSpPr>
          <p:cNvPr id="32" name="Grupo 275">
            <a:extLst>
              <a:ext uri="{FF2B5EF4-FFF2-40B4-BE49-F238E27FC236}">
                <a16:creationId xmlns:a16="http://schemas.microsoft.com/office/drawing/2014/main" id="{317952E1-3E95-46DE-B8F1-DD733433C220}"/>
              </a:ext>
            </a:extLst>
          </p:cNvPr>
          <p:cNvGrpSpPr/>
          <p:nvPr/>
        </p:nvGrpSpPr>
        <p:grpSpPr>
          <a:xfrm>
            <a:off x="695992" y="3666581"/>
            <a:ext cx="10456790" cy="576083"/>
            <a:chOff x="4247967" y="10486870"/>
            <a:chExt cx="4254270" cy="1335837"/>
          </a:xfrm>
        </p:grpSpPr>
        <p:sp>
          <p:nvSpPr>
            <p:cNvPr id="33" name="CuadroTexto 395">
              <a:extLst>
                <a:ext uri="{FF2B5EF4-FFF2-40B4-BE49-F238E27FC236}">
                  <a16:creationId xmlns:a16="http://schemas.microsoft.com/office/drawing/2014/main" id="{E7C039FE-B2A1-4829-97F2-4F631D8255D4}"/>
                </a:ext>
              </a:extLst>
            </p:cNvPr>
            <p:cNvSpPr txBox="1"/>
            <p:nvPr/>
          </p:nvSpPr>
          <p:spPr>
            <a:xfrm flipH="1">
              <a:off x="4247967" y="10486870"/>
              <a:ext cx="4254270" cy="713682"/>
            </a:xfrm>
            <a:prstGeom prst="rect">
              <a:avLst/>
            </a:prstGeom>
            <a:noFill/>
          </p:spPr>
          <p:txBody>
            <a:bodyPr wrap="square" rtlCol="0">
              <a:spAutoFit/>
            </a:bodyPr>
            <a:lstStyle/>
            <a:p>
              <a:r>
                <a:rPr lang="en-US" sz="1400" b="1" dirty="0">
                  <a:latin typeface="+mj-lt"/>
                  <a:ea typeface="Lato" charset="0"/>
                  <a:cs typeface="Lato" charset="0"/>
                </a:rPr>
                <a:t>What is your strategic position?</a:t>
              </a:r>
            </a:p>
          </p:txBody>
        </p:sp>
        <p:sp>
          <p:nvSpPr>
            <p:cNvPr id="34" name="Rectangle 40">
              <a:extLst>
                <a:ext uri="{FF2B5EF4-FFF2-40B4-BE49-F238E27FC236}">
                  <a16:creationId xmlns:a16="http://schemas.microsoft.com/office/drawing/2014/main" id="{AB0E8A7A-3294-4DC0-9A71-1BFAA17DFC1B}"/>
                </a:ext>
              </a:extLst>
            </p:cNvPr>
            <p:cNvSpPr/>
            <p:nvPr/>
          </p:nvSpPr>
          <p:spPr>
            <a:xfrm>
              <a:off x="4263627" y="11180394"/>
              <a:ext cx="4221143" cy="642313"/>
            </a:xfrm>
            <a:prstGeom prst="rect">
              <a:avLst/>
            </a:prstGeom>
          </p:spPr>
          <p:txBody>
            <a:bodyPr wrap="square">
              <a:spAutoFit/>
            </a:bodyPr>
            <a:lstStyle/>
            <a:p>
              <a:pPr>
                <a:spcBef>
                  <a:spcPts val="600"/>
                </a:spcBef>
                <a:buClr>
                  <a:srgbClr val="8C195F"/>
                </a:buClr>
              </a:pPr>
              <a:r>
                <a:rPr lang="en-US" sz="1200" noProof="1">
                  <a:solidFill>
                    <a:srgbClr val="191919"/>
                  </a:solidFill>
                </a:rPr>
                <a:t>Do a SWOT analysis: describe internal strengths &amp; weaknesses and external opportunities &amp; threats.</a:t>
              </a:r>
              <a:endParaRPr lang="de-CH" sz="1200" dirty="0">
                <a:solidFill>
                  <a:srgbClr val="191919"/>
                </a:solidFill>
              </a:endParaRPr>
            </a:p>
          </p:txBody>
        </p:sp>
      </p:grpSp>
      <p:grpSp>
        <p:nvGrpSpPr>
          <p:cNvPr id="35" name="Grupo 275">
            <a:extLst>
              <a:ext uri="{FF2B5EF4-FFF2-40B4-BE49-F238E27FC236}">
                <a16:creationId xmlns:a16="http://schemas.microsoft.com/office/drawing/2014/main" id="{F75305B7-2908-415E-A06B-DB17CB2B4BE6}"/>
              </a:ext>
            </a:extLst>
          </p:cNvPr>
          <p:cNvGrpSpPr/>
          <p:nvPr/>
        </p:nvGrpSpPr>
        <p:grpSpPr>
          <a:xfrm>
            <a:off x="668911" y="4349207"/>
            <a:ext cx="10456790" cy="945415"/>
            <a:chOff x="4247967" y="10486870"/>
            <a:chExt cx="4254270" cy="2192256"/>
          </a:xfrm>
        </p:grpSpPr>
        <p:sp>
          <p:nvSpPr>
            <p:cNvPr id="36" name="CuadroTexto 395">
              <a:extLst>
                <a:ext uri="{FF2B5EF4-FFF2-40B4-BE49-F238E27FC236}">
                  <a16:creationId xmlns:a16="http://schemas.microsoft.com/office/drawing/2014/main" id="{D3CF0809-5136-4A53-AA0E-9B471B98D05E}"/>
                </a:ext>
              </a:extLst>
            </p:cNvPr>
            <p:cNvSpPr txBox="1"/>
            <p:nvPr/>
          </p:nvSpPr>
          <p:spPr>
            <a:xfrm flipH="1">
              <a:off x="4247967" y="10486870"/>
              <a:ext cx="4254270" cy="713682"/>
            </a:xfrm>
            <a:prstGeom prst="rect">
              <a:avLst/>
            </a:prstGeom>
            <a:noFill/>
          </p:spPr>
          <p:txBody>
            <a:bodyPr wrap="square" rtlCol="0">
              <a:spAutoFit/>
            </a:bodyPr>
            <a:lstStyle/>
            <a:p>
              <a:pPr lvl="0">
                <a:spcBef>
                  <a:spcPts val="600"/>
                </a:spcBef>
                <a:buClr>
                  <a:srgbClr val="8C195F"/>
                </a:buClr>
              </a:pPr>
              <a:r>
                <a:rPr lang="de-CH" sz="1400" b="1" dirty="0" err="1">
                  <a:solidFill>
                    <a:srgbClr val="191919"/>
                  </a:solidFill>
                </a:rPr>
                <a:t>What</a:t>
              </a:r>
              <a:r>
                <a:rPr lang="de-CH" sz="1400" b="1" dirty="0">
                  <a:solidFill>
                    <a:srgbClr val="191919"/>
                  </a:solidFill>
                </a:rPr>
                <a:t> </a:t>
              </a:r>
              <a:r>
                <a:rPr lang="de-CH" sz="1400" b="1" dirty="0" err="1">
                  <a:solidFill>
                    <a:srgbClr val="191919"/>
                  </a:solidFill>
                </a:rPr>
                <a:t>are</a:t>
              </a:r>
              <a:r>
                <a:rPr lang="de-CH" sz="1400" b="1" dirty="0">
                  <a:solidFill>
                    <a:srgbClr val="191919"/>
                  </a:solidFill>
                </a:rPr>
                <a:t> </a:t>
              </a:r>
              <a:r>
                <a:rPr lang="de-CH" sz="1400" b="1" dirty="0" err="1">
                  <a:solidFill>
                    <a:srgbClr val="191919"/>
                  </a:solidFill>
                </a:rPr>
                <a:t>your</a:t>
              </a:r>
              <a:r>
                <a:rPr lang="de-CH" sz="1400" b="1" dirty="0">
                  <a:solidFill>
                    <a:srgbClr val="191919"/>
                  </a:solidFill>
                </a:rPr>
                <a:t> </a:t>
              </a:r>
              <a:r>
                <a:rPr lang="de-CH" sz="1400" b="1" dirty="0" err="1">
                  <a:solidFill>
                    <a:srgbClr val="191919"/>
                  </a:solidFill>
                </a:rPr>
                <a:t>target</a:t>
              </a:r>
              <a:r>
                <a:rPr lang="de-CH" sz="1400" b="1" dirty="0">
                  <a:solidFill>
                    <a:srgbClr val="191919"/>
                  </a:solidFill>
                </a:rPr>
                <a:t> </a:t>
              </a:r>
              <a:r>
                <a:rPr lang="de-CH" sz="1400" b="1" dirty="0" err="1">
                  <a:solidFill>
                    <a:srgbClr val="191919"/>
                  </a:solidFill>
                </a:rPr>
                <a:t>segments</a:t>
              </a:r>
              <a:r>
                <a:rPr lang="de-CH" sz="1400" b="1" dirty="0">
                  <a:solidFill>
                    <a:srgbClr val="191919"/>
                  </a:solidFill>
                </a:rPr>
                <a:t>?</a:t>
              </a:r>
            </a:p>
          </p:txBody>
        </p:sp>
        <p:sp>
          <p:nvSpPr>
            <p:cNvPr id="37" name="Rectangle 40">
              <a:extLst>
                <a:ext uri="{FF2B5EF4-FFF2-40B4-BE49-F238E27FC236}">
                  <a16:creationId xmlns:a16="http://schemas.microsoft.com/office/drawing/2014/main" id="{DB783DCD-F036-44A0-8235-F0DA4DD6EF87}"/>
                </a:ext>
              </a:extLst>
            </p:cNvPr>
            <p:cNvSpPr/>
            <p:nvPr/>
          </p:nvSpPr>
          <p:spPr>
            <a:xfrm>
              <a:off x="4263627" y="11180395"/>
              <a:ext cx="4221143" cy="1498731"/>
            </a:xfrm>
            <a:prstGeom prst="rect">
              <a:avLst/>
            </a:prstGeom>
          </p:spPr>
          <p:txBody>
            <a:bodyPr wrap="square">
              <a:spAutoFit/>
            </a:bodyPr>
            <a:lstStyle/>
            <a:p>
              <a:pPr>
                <a:spcBef>
                  <a:spcPts val="600"/>
                </a:spcBef>
                <a:buClr>
                  <a:srgbClr val="8C195F"/>
                </a:buClr>
              </a:pPr>
              <a:r>
                <a:rPr lang="en-US" sz="1200" noProof="1"/>
                <a:t>What are potential customers that might have an interest in your product? Think both OST-internally and -externally. Can you divide these customers into groups (segments)? What do you know on those segments? </a:t>
              </a:r>
              <a:r>
                <a:rPr lang="de-CH" sz="1200" noProof="1"/>
                <a:t>D</a:t>
              </a:r>
              <a:r>
                <a:rPr lang="en-US" sz="1200" noProof="1"/>
                <a:t>ecide which and how many of those customer segments you want to target with your product. Consider segment attractiveness, competition, and your resources. Be detailed in explaining the reasons for your decision. </a:t>
              </a:r>
              <a:endParaRPr lang="de-CH" sz="1200" dirty="0">
                <a:solidFill>
                  <a:srgbClr val="191919"/>
                </a:solidFill>
              </a:endParaRPr>
            </a:p>
          </p:txBody>
        </p:sp>
      </p:grpSp>
      <p:grpSp>
        <p:nvGrpSpPr>
          <p:cNvPr id="38" name="Grupo 275">
            <a:extLst>
              <a:ext uri="{FF2B5EF4-FFF2-40B4-BE49-F238E27FC236}">
                <a16:creationId xmlns:a16="http://schemas.microsoft.com/office/drawing/2014/main" id="{20CC2A96-2024-4085-8C9B-519DC00849A8}"/>
              </a:ext>
            </a:extLst>
          </p:cNvPr>
          <p:cNvGrpSpPr/>
          <p:nvPr/>
        </p:nvGrpSpPr>
        <p:grpSpPr>
          <a:xfrm>
            <a:off x="693771" y="5390186"/>
            <a:ext cx="10456790" cy="760749"/>
            <a:chOff x="4247967" y="10486870"/>
            <a:chExt cx="4254270" cy="1764048"/>
          </a:xfrm>
        </p:grpSpPr>
        <p:sp>
          <p:nvSpPr>
            <p:cNvPr id="48" name="CuadroTexto 395">
              <a:extLst>
                <a:ext uri="{FF2B5EF4-FFF2-40B4-BE49-F238E27FC236}">
                  <a16:creationId xmlns:a16="http://schemas.microsoft.com/office/drawing/2014/main" id="{02910C9D-ED84-4093-8BDC-7B012E5FFAC6}"/>
                </a:ext>
              </a:extLst>
            </p:cNvPr>
            <p:cNvSpPr txBox="1"/>
            <p:nvPr/>
          </p:nvSpPr>
          <p:spPr>
            <a:xfrm flipH="1">
              <a:off x="4247967" y="10486870"/>
              <a:ext cx="4254270" cy="713682"/>
            </a:xfrm>
            <a:prstGeom prst="rect">
              <a:avLst/>
            </a:prstGeom>
            <a:noFill/>
          </p:spPr>
          <p:txBody>
            <a:bodyPr wrap="square" rtlCol="0">
              <a:spAutoFit/>
            </a:bodyPr>
            <a:lstStyle/>
            <a:p>
              <a:pPr lvl="0">
                <a:spcBef>
                  <a:spcPts val="600"/>
                </a:spcBef>
                <a:buClr>
                  <a:srgbClr val="8C195F"/>
                </a:buClr>
              </a:pPr>
              <a:r>
                <a:rPr lang="de-CH" sz="1400" b="1" dirty="0" err="1">
                  <a:solidFill>
                    <a:srgbClr val="191919"/>
                  </a:solidFill>
                </a:rPr>
                <a:t>What</a:t>
              </a:r>
              <a:r>
                <a:rPr lang="de-CH" sz="1400" b="1" dirty="0">
                  <a:solidFill>
                    <a:srgbClr val="191919"/>
                  </a:solidFill>
                </a:rPr>
                <a:t> </a:t>
              </a:r>
              <a:r>
                <a:rPr lang="de-CH" sz="1400" b="1" dirty="0" err="1">
                  <a:solidFill>
                    <a:srgbClr val="191919"/>
                  </a:solidFill>
                </a:rPr>
                <a:t>is</a:t>
              </a:r>
              <a:r>
                <a:rPr lang="de-CH" sz="1400" b="1" dirty="0">
                  <a:solidFill>
                    <a:srgbClr val="191919"/>
                  </a:solidFill>
                </a:rPr>
                <a:t> </a:t>
              </a:r>
              <a:r>
                <a:rPr lang="de-CH" sz="1400" b="1" dirty="0" err="1">
                  <a:solidFill>
                    <a:srgbClr val="191919"/>
                  </a:solidFill>
                </a:rPr>
                <a:t>your</a:t>
              </a:r>
              <a:r>
                <a:rPr lang="de-CH" sz="1400" b="1" dirty="0">
                  <a:solidFill>
                    <a:srgbClr val="191919"/>
                  </a:solidFill>
                </a:rPr>
                <a:t> </a:t>
              </a:r>
              <a:r>
                <a:rPr lang="de-CH" sz="1400" b="1" dirty="0" err="1">
                  <a:solidFill>
                    <a:srgbClr val="191919"/>
                  </a:solidFill>
                </a:rPr>
                <a:t>value</a:t>
              </a:r>
              <a:r>
                <a:rPr lang="de-CH" sz="1400" b="1" dirty="0">
                  <a:solidFill>
                    <a:srgbClr val="191919"/>
                  </a:solidFill>
                </a:rPr>
                <a:t> </a:t>
              </a:r>
              <a:r>
                <a:rPr lang="de-CH" sz="1400" b="1" dirty="0" err="1">
                  <a:solidFill>
                    <a:srgbClr val="191919"/>
                  </a:solidFill>
                </a:rPr>
                <a:t>proposition</a:t>
              </a:r>
              <a:r>
                <a:rPr lang="de-CH" sz="1400" b="1" dirty="0">
                  <a:solidFill>
                    <a:srgbClr val="191919"/>
                  </a:solidFill>
                </a:rPr>
                <a:t>?</a:t>
              </a:r>
            </a:p>
          </p:txBody>
        </p:sp>
        <p:sp>
          <p:nvSpPr>
            <p:cNvPr id="49" name="Rectangle 40">
              <a:extLst>
                <a:ext uri="{FF2B5EF4-FFF2-40B4-BE49-F238E27FC236}">
                  <a16:creationId xmlns:a16="http://schemas.microsoft.com/office/drawing/2014/main" id="{209A220C-664C-419C-9BBC-7B5388384AB9}"/>
                </a:ext>
              </a:extLst>
            </p:cNvPr>
            <p:cNvSpPr/>
            <p:nvPr/>
          </p:nvSpPr>
          <p:spPr>
            <a:xfrm>
              <a:off x="4263627" y="11180395"/>
              <a:ext cx="4221143" cy="1070523"/>
            </a:xfrm>
            <a:prstGeom prst="rect">
              <a:avLst/>
            </a:prstGeom>
          </p:spPr>
          <p:txBody>
            <a:bodyPr wrap="square">
              <a:spAutoFit/>
            </a:bodyPr>
            <a:lstStyle/>
            <a:p>
              <a:pPr marL="0" lvl="1" indent="0" defTabSz="685800">
                <a:spcBef>
                  <a:spcPts val="0"/>
                </a:spcBef>
                <a:spcAft>
                  <a:spcPts val="200"/>
                </a:spcAft>
                <a:buClr>
                  <a:schemeClr val="bg1"/>
                </a:buClr>
                <a:buSzPct val="100000"/>
                <a:buNone/>
              </a:pPr>
              <a:r>
                <a:rPr lang="en-MY" sz="1200" dirty="0"/>
                <a:t>Define precisely how your product adds value for your target customer segments. Focus on how are you different from competition. </a:t>
              </a:r>
              <a:r>
                <a:rPr lang="en-US" sz="1200" dirty="0"/>
                <a:t>Consider your and your competition’s strengths and weaknesses. </a:t>
              </a:r>
              <a:r>
                <a:rPr lang="en-US" sz="1200" noProof="1"/>
                <a:t>Be detailed in explaining the reasons for your decision. </a:t>
              </a:r>
              <a:endParaRPr lang="en-MY" sz="1200" dirty="0"/>
            </a:p>
          </p:txBody>
        </p:sp>
      </p:grpSp>
      <p:sp>
        <p:nvSpPr>
          <p:cNvPr id="53" name="Rectangle 38">
            <a:extLst>
              <a:ext uri="{FF2B5EF4-FFF2-40B4-BE49-F238E27FC236}">
                <a16:creationId xmlns:a16="http://schemas.microsoft.com/office/drawing/2014/main" id="{07D0D0D3-28E3-47AC-BFBF-98AD926F519D}"/>
              </a:ext>
            </a:extLst>
          </p:cNvPr>
          <p:cNvSpPr/>
          <p:nvPr/>
        </p:nvSpPr>
        <p:spPr>
          <a:xfrm>
            <a:off x="3758885" y="2143157"/>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Analyze your market</a:t>
            </a:r>
          </a:p>
          <a:p>
            <a:pPr>
              <a:lnSpc>
                <a:spcPts val="1200"/>
              </a:lnSpc>
              <a:spcAft>
                <a:spcPts val="600"/>
              </a:spcAft>
            </a:pPr>
            <a:r>
              <a:rPr lang="en-US" sz="1200" noProof="1">
                <a:solidFill>
                  <a:schemeClr val="bg2"/>
                </a:solidFill>
              </a:rPr>
              <a:t>In the teams, do a market analysis for your business idea.</a:t>
            </a:r>
          </a:p>
        </p:txBody>
      </p:sp>
      <p:sp>
        <p:nvSpPr>
          <p:cNvPr id="54" name="Rectangle 78">
            <a:extLst>
              <a:ext uri="{FF2B5EF4-FFF2-40B4-BE49-F238E27FC236}">
                <a16:creationId xmlns:a16="http://schemas.microsoft.com/office/drawing/2014/main" id="{C7AD0564-4E68-4F83-996E-D0289105DE73}"/>
              </a:ext>
            </a:extLst>
          </p:cNvPr>
          <p:cNvSpPr/>
          <p:nvPr/>
        </p:nvSpPr>
        <p:spPr>
          <a:xfrm>
            <a:off x="6883432" y="183543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tx2"/>
                </a:solidFill>
              </a:rPr>
              <a:t>Create your marketing strategy</a:t>
            </a:r>
          </a:p>
          <a:p>
            <a:pPr>
              <a:lnSpc>
                <a:spcPts val="1200"/>
              </a:lnSpc>
              <a:spcAft>
                <a:spcPts val="600"/>
              </a:spcAft>
            </a:pPr>
            <a:r>
              <a:rPr lang="en-US" sz="1200" noProof="1">
                <a:solidFill>
                  <a:schemeClr val="tx2"/>
                </a:solidFill>
              </a:rPr>
              <a:t>In the teams, do a SWOT analysis and create a marketing strategy for your business idea.</a:t>
            </a:r>
          </a:p>
        </p:txBody>
      </p:sp>
      <p:sp>
        <p:nvSpPr>
          <p:cNvPr id="55" name="Rectangle 79">
            <a:extLst>
              <a:ext uri="{FF2B5EF4-FFF2-40B4-BE49-F238E27FC236}">
                <a16:creationId xmlns:a16="http://schemas.microsoft.com/office/drawing/2014/main" id="{5E80B7B9-4DD5-4A91-BCE9-F871E8FD35DD}"/>
              </a:ext>
            </a:extLst>
          </p:cNvPr>
          <p:cNvSpPr/>
          <p:nvPr/>
        </p:nvSpPr>
        <p:spPr>
          <a:xfrm>
            <a:off x="9562370" y="1329970"/>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Define your marketing mix</a:t>
            </a:r>
          </a:p>
          <a:p>
            <a:pPr>
              <a:lnSpc>
                <a:spcPts val="1200"/>
              </a:lnSpc>
              <a:spcAft>
                <a:spcPts val="600"/>
              </a:spcAft>
            </a:pPr>
            <a:r>
              <a:rPr lang="en-US" sz="1200" noProof="1">
                <a:solidFill>
                  <a:schemeClr val="bg2"/>
                </a:solidFill>
              </a:rPr>
              <a:t>In the teams, define the marketing mix for your business idea.</a:t>
            </a:r>
          </a:p>
        </p:txBody>
      </p:sp>
      <p:sp>
        <p:nvSpPr>
          <p:cNvPr id="57" name="Rectangle 36">
            <a:extLst>
              <a:ext uri="{FF2B5EF4-FFF2-40B4-BE49-F238E27FC236}">
                <a16:creationId xmlns:a16="http://schemas.microsoft.com/office/drawing/2014/main" id="{DC97F6A5-8C52-4D08-9EAF-5DE93BCE401E}"/>
              </a:ext>
            </a:extLst>
          </p:cNvPr>
          <p:cNvSpPr/>
          <p:nvPr/>
        </p:nvSpPr>
        <p:spPr>
          <a:xfrm>
            <a:off x="831782" y="250636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Develop your idea</a:t>
            </a:r>
          </a:p>
          <a:p>
            <a:pPr>
              <a:lnSpc>
                <a:spcPts val="1200"/>
              </a:lnSpc>
              <a:spcAft>
                <a:spcPts val="600"/>
              </a:spcAft>
            </a:pPr>
            <a:r>
              <a:rPr lang="en-US" sz="1200" noProof="1">
                <a:solidFill>
                  <a:schemeClr val="bg2"/>
                </a:solidFill>
              </a:rPr>
              <a:t>Develop your business idea for a future OST-Gadget.</a:t>
            </a:r>
          </a:p>
        </p:txBody>
      </p:sp>
      <p:sp>
        <p:nvSpPr>
          <p:cNvPr id="58" name="Oval 224">
            <a:extLst>
              <a:ext uri="{FF2B5EF4-FFF2-40B4-BE49-F238E27FC236}">
                <a16:creationId xmlns:a16="http://schemas.microsoft.com/office/drawing/2014/main" id="{AC581AA8-DB78-45A8-832B-0E164387B7A3}"/>
              </a:ext>
            </a:extLst>
          </p:cNvPr>
          <p:cNvSpPr/>
          <p:nvPr/>
        </p:nvSpPr>
        <p:spPr>
          <a:xfrm>
            <a:off x="9223670" y="1432738"/>
            <a:ext cx="316538" cy="316538"/>
          </a:xfrm>
          <a:prstGeom prst="ellipse">
            <a:avLst/>
          </a:prstGeom>
          <a:solidFill>
            <a:schemeClr val="tx2"/>
          </a:solidFill>
          <a:ln w="22225" algn="ctr">
            <a:noFill/>
            <a:round/>
            <a:headEnd/>
            <a:tailEnd/>
          </a:ln>
        </p:spPr>
        <p:txBody>
          <a:bodyPr wrap="none" lIns="104270" tIns="52136" rIns="104270" bIns="52136" anchor="ctr"/>
          <a:lstStyle/>
          <a:p>
            <a:pPr algn="ctr" defTabSz="1042779"/>
            <a:r>
              <a:rPr lang="en-US" sz="1600" b="1" dirty="0">
                <a:solidFill>
                  <a:schemeClr val="bg1"/>
                </a:solidFill>
              </a:rPr>
              <a:t>4</a:t>
            </a:r>
          </a:p>
        </p:txBody>
      </p:sp>
      <p:sp>
        <p:nvSpPr>
          <p:cNvPr id="59" name="Oval 225">
            <a:extLst>
              <a:ext uri="{FF2B5EF4-FFF2-40B4-BE49-F238E27FC236}">
                <a16:creationId xmlns:a16="http://schemas.microsoft.com/office/drawing/2014/main" id="{800588D8-3B91-49D7-A263-D47A2399C00C}"/>
              </a:ext>
            </a:extLst>
          </p:cNvPr>
          <p:cNvSpPr/>
          <p:nvPr/>
        </p:nvSpPr>
        <p:spPr>
          <a:xfrm>
            <a:off x="3690556" y="2281156"/>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
        <p:nvSpPr>
          <p:cNvPr id="60" name="Oval 227">
            <a:extLst>
              <a:ext uri="{FF2B5EF4-FFF2-40B4-BE49-F238E27FC236}">
                <a16:creationId xmlns:a16="http://schemas.microsoft.com/office/drawing/2014/main" id="{6A87A3AE-8725-4290-9B4B-97271950239A}"/>
              </a:ext>
            </a:extLst>
          </p:cNvPr>
          <p:cNvSpPr/>
          <p:nvPr/>
        </p:nvSpPr>
        <p:spPr>
          <a:xfrm>
            <a:off x="6540088" y="184913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grpSp>
        <p:nvGrpSpPr>
          <p:cNvPr id="61" name="Gruppieren 60">
            <a:extLst>
              <a:ext uri="{FF2B5EF4-FFF2-40B4-BE49-F238E27FC236}">
                <a16:creationId xmlns:a16="http://schemas.microsoft.com/office/drawing/2014/main" id="{B71C39CF-C52E-4A4B-94DF-DFDC8509CBAD}"/>
              </a:ext>
            </a:extLst>
          </p:cNvPr>
          <p:cNvGrpSpPr/>
          <p:nvPr/>
        </p:nvGrpSpPr>
        <p:grpSpPr>
          <a:xfrm>
            <a:off x="573931" y="1303945"/>
            <a:ext cx="11311614" cy="1234070"/>
            <a:chOff x="738787" y="1665244"/>
            <a:chExt cx="10529069" cy="2982081"/>
          </a:xfrm>
        </p:grpSpPr>
        <p:cxnSp>
          <p:nvCxnSpPr>
            <p:cNvPr id="62" name="Gerader Verbinder 61">
              <a:extLst>
                <a:ext uri="{FF2B5EF4-FFF2-40B4-BE49-F238E27FC236}">
                  <a16:creationId xmlns:a16="http://schemas.microsoft.com/office/drawing/2014/main" id="{9F255ACE-FBCA-4596-99EB-03B0CFF553C8}"/>
                </a:ext>
              </a:extLst>
            </p:cNvPr>
            <p:cNvCxnSpPr>
              <a:cxnSpLocks/>
            </p:cNvCxnSpPr>
            <p:nvPr/>
          </p:nvCxnSpPr>
          <p:spPr>
            <a:xfrm>
              <a:off x="738787" y="4647325"/>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4D79A933-723A-449B-89BF-A5E68BEBC234}"/>
                </a:ext>
              </a:extLst>
            </p:cNvPr>
            <p:cNvCxnSpPr/>
            <p:nvPr/>
          </p:nvCxnSpPr>
          <p:spPr>
            <a:xfrm flipV="1">
              <a:off x="3367776" y="365760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2366CAA5-76BA-4E8D-99F5-F7E1C7E9083E}"/>
                </a:ext>
              </a:extLst>
            </p:cNvPr>
            <p:cNvCxnSpPr>
              <a:cxnSpLocks/>
            </p:cNvCxnSpPr>
            <p:nvPr/>
          </p:nvCxnSpPr>
          <p:spPr>
            <a:xfrm>
              <a:off x="3367776" y="3644693"/>
              <a:ext cx="2642102"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91B79DFC-D402-45CE-836D-B2D0F744374C}"/>
                </a:ext>
              </a:extLst>
            </p:cNvPr>
            <p:cNvCxnSpPr/>
            <p:nvPr/>
          </p:nvCxnSpPr>
          <p:spPr>
            <a:xfrm flipV="1">
              <a:off x="6009878" y="265825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66" name="Gerader Verbinder 65">
              <a:extLst>
                <a:ext uri="{FF2B5EF4-FFF2-40B4-BE49-F238E27FC236}">
                  <a16:creationId xmlns:a16="http://schemas.microsoft.com/office/drawing/2014/main" id="{8120619A-2017-4902-A5BE-5DC96FA6EFE9}"/>
                </a:ext>
              </a:extLst>
            </p:cNvPr>
            <p:cNvCxnSpPr>
              <a:cxnSpLocks/>
            </p:cNvCxnSpPr>
            <p:nvPr/>
          </p:nvCxnSpPr>
          <p:spPr>
            <a:xfrm>
              <a:off x="6009878" y="2658250"/>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CF729100-E659-4391-9EB6-0D1C08707098}"/>
                </a:ext>
              </a:extLst>
            </p:cNvPr>
            <p:cNvCxnSpPr/>
            <p:nvPr/>
          </p:nvCxnSpPr>
          <p:spPr>
            <a:xfrm flipV="1">
              <a:off x="8638867" y="1665244"/>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5DFF00AC-862A-4B3A-AA0A-6D9F6825E355}"/>
                </a:ext>
              </a:extLst>
            </p:cNvPr>
            <p:cNvCxnSpPr>
              <a:cxnSpLocks/>
            </p:cNvCxnSpPr>
            <p:nvPr/>
          </p:nvCxnSpPr>
          <p:spPr>
            <a:xfrm>
              <a:off x="8638867" y="1665244"/>
              <a:ext cx="2628989" cy="0"/>
            </a:xfrm>
            <a:prstGeom prst="line">
              <a:avLst/>
            </a:prstGeom>
          </p:spPr>
          <p:style>
            <a:lnRef idx="1">
              <a:schemeClr val="dk1"/>
            </a:lnRef>
            <a:fillRef idx="0">
              <a:schemeClr val="dk1"/>
            </a:fillRef>
            <a:effectRef idx="0">
              <a:schemeClr val="dk1"/>
            </a:effectRef>
            <a:fontRef idx="minor">
              <a:schemeClr val="tx1"/>
            </a:fontRef>
          </p:style>
        </p:cxnSp>
      </p:grpSp>
      <p:sp>
        <p:nvSpPr>
          <p:cNvPr id="69" name="Oval 225">
            <a:extLst>
              <a:ext uri="{FF2B5EF4-FFF2-40B4-BE49-F238E27FC236}">
                <a16:creationId xmlns:a16="http://schemas.microsoft.com/office/drawing/2014/main" id="{2701694D-118D-4ACC-8CA5-76EE7FC3C685}"/>
              </a:ext>
            </a:extLst>
          </p:cNvPr>
          <p:cNvSpPr/>
          <p:nvPr/>
        </p:nvSpPr>
        <p:spPr>
          <a:xfrm>
            <a:off x="790409" y="2691298"/>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
        <p:nvSpPr>
          <p:cNvPr id="39" name="Oval 226">
            <a:extLst>
              <a:ext uri="{FF2B5EF4-FFF2-40B4-BE49-F238E27FC236}">
                <a16:creationId xmlns:a16="http://schemas.microsoft.com/office/drawing/2014/main" id="{99690CEC-88C0-4FD6-96A5-131F2099CECE}"/>
              </a:ext>
            </a:extLst>
          </p:cNvPr>
          <p:cNvSpPr/>
          <p:nvPr/>
        </p:nvSpPr>
        <p:spPr>
          <a:xfrm>
            <a:off x="379454" y="88155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spTree>
    <p:extLst>
      <p:ext uri="{BB962C8B-B14F-4D97-AF65-F5344CB8AC3E}">
        <p14:creationId xmlns:p14="http://schemas.microsoft.com/office/powerpoint/2010/main" val="346192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40C690-66C4-4F15-88A6-0687DD5FD8D5}"/>
              </a:ext>
            </a:extLst>
          </p:cNvPr>
          <p:cNvGraphicFramePr>
            <a:graphicFrameLocks noChangeAspect="1"/>
          </p:cNvGraphicFramePr>
          <p:nvPr>
            <p:custDataLst>
              <p:tags r:id="rId1"/>
            </p:custDataLst>
            <p:extLst>
              <p:ext uri="{D42A27DB-BD31-4B8C-83A1-F6EECF244321}">
                <p14:modId xmlns:p14="http://schemas.microsoft.com/office/powerpoint/2010/main" val="2196989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2F40C690-66C4-4F15-88A6-0687DD5FD8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AC5A13-E87C-4A56-8B56-21DA2369EA5F}"/>
              </a:ext>
            </a:extLst>
          </p:cNvPr>
          <p:cNvSpPr>
            <a:spLocks noGrp="1"/>
          </p:cNvSpPr>
          <p:nvPr>
            <p:ph type="title"/>
          </p:nvPr>
        </p:nvSpPr>
        <p:spPr/>
        <p:txBody>
          <a:bodyPr vert="horz"/>
          <a:lstStyle/>
          <a:p>
            <a:r>
              <a:rPr lang="de-CH" dirty="0" err="1"/>
              <a:t>Define</a:t>
            </a:r>
            <a:r>
              <a:rPr lang="de-CH" dirty="0"/>
              <a:t> </a:t>
            </a:r>
            <a:r>
              <a:rPr lang="de-CH" dirty="0" err="1"/>
              <a:t>your</a:t>
            </a:r>
            <a:r>
              <a:rPr lang="de-CH" dirty="0"/>
              <a:t> </a:t>
            </a:r>
            <a:r>
              <a:rPr lang="de-CH" dirty="0" err="1"/>
              <a:t>marketing</a:t>
            </a:r>
            <a:r>
              <a:rPr lang="de-CH" dirty="0"/>
              <a:t> mix</a:t>
            </a:r>
          </a:p>
        </p:txBody>
      </p:sp>
      <p:sp>
        <p:nvSpPr>
          <p:cNvPr id="4" name="Textplatzhalter 3">
            <a:extLst>
              <a:ext uri="{FF2B5EF4-FFF2-40B4-BE49-F238E27FC236}">
                <a16:creationId xmlns:a16="http://schemas.microsoft.com/office/drawing/2014/main" id="{B103E5F5-65EC-4991-A8CD-D93E7AE79F61}"/>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a:t>
            </a:r>
            <a:r>
              <a:rPr lang="de-CH" dirty="0" err="1"/>
              <a:t>task</a:t>
            </a:r>
            <a:r>
              <a:rPr lang="de-CH" dirty="0"/>
              <a:t> </a:t>
            </a:r>
            <a:r>
              <a:rPr lang="de-CH" dirty="0" err="1"/>
              <a:t>of</a:t>
            </a:r>
            <a:r>
              <a:rPr lang="de-CH" dirty="0"/>
              <a:t> </a:t>
            </a:r>
            <a:r>
              <a:rPr lang="de-CH" dirty="0" err="1"/>
              <a:t>the</a:t>
            </a:r>
            <a:r>
              <a:rPr lang="de-CH" dirty="0"/>
              <a:t> </a:t>
            </a:r>
            <a:r>
              <a:rPr lang="de-CH" dirty="0" err="1"/>
              <a:t>case</a:t>
            </a:r>
            <a:r>
              <a:rPr lang="de-CH" dirty="0"/>
              <a:t> </a:t>
            </a:r>
            <a:r>
              <a:rPr lang="de-CH" dirty="0" err="1"/>
              <a:t>study</a:t>
            </a:r>
            <a:r>
              <a:rPr lang="de-CH" dirty="0"/>
              <a:t>?</a:t>
            </a:r>
          </a:p>
        </p:txBody>
      </p:sp>
      <p:sp>
        <p:nvSpPr>
          <p:cNvPr id="6" name="Fußzeilenplatzhalter 5">
            <a:extLst>
              <a:ext uri="{FF2B5EF4-FFF2-40B4-BE49-F238E27FC236}">
                <a16:creationId xmlns:a16="http://schemas.microsoft.com/office/drawing/2014/main" id="{0C09E5EB-A191-459F-ABBB-02D4BC4C8883}"/>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18BDDEC5-C639-4992-8305-4529CAC4A87A}"/>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17</a:t>
            </a:fld>
            <a:endParaRPr lang="en-US" noProof="0"/>
          </a:p>
        </p:txBody>
      </p:sp>
      <p:grpSp>
        <p:nvGrpSpPr>
          <p:cNvPr id="33" name="Grupo 275">
            <a:extLst>
              <a:ext uri="{FF2B5EF4-FFF2-40B4-BE49-F238E27FC236}">
                <a16:creationId xmlns:a16="http://schemas.microsoft.com/office/drawing/2014/main" id="{56B894A9-D8EC-4D52-8349-B6268731BA2A}"/>
              </a:ext>
            </a:extLst>
          </p:cNvPr>
          <p:cNvGrpSpPr/>
          <p:nvPr/>
        </p:nvGrpSpPr>
        <p:grpSpPr>
          <a:xfrm>
            <a:off x="695992" y="3623449"/>
            <a:ext cx="10456790" cy="536098"/>
            <a:chOff x="4247967" y="10486870"/>
            <a:chExt cx="4254270" cy="1243119"/>
          </a:xfrm>
        </p:grpSpPr>
        <p:sp>
          <p:nvSpPr>
            <p:cNvPr id="34" name="CuadroTexto 395">
              <a:extLst>
                <a:ext uri="{FF2B5EF4-FFF2-40B4-BE49-F238E27FC236}">
                  <a16:creationId xmlns:a16="http://schemas.microsoft.com/office/drawing/2014/main" id="{B012FCF8-C53B-4793-972E-652A64AA2D6F}"/>
                </a:ext>
              </a:extLst>
            </p:cNvPr>
            <p:cNvSpPr txBox="1"/>
            <p:nvPr/>
          </p:nvSpPr>
          <p:spPr>
            <a:xfrm flipH="1">
              <a:off x="4247967" y="10486870"/>
              <a:ext cx="4254270" cy="713682"/>
            </a:xfrm>
            <a:prstGeom prst="rect">
              <a:avLst/>
            </a:prstGeom>
            <a:noFill/>
          </p:spPr>
          <p:txBody>
            <a:bodyPr wrap="square" rtlCol="0">
              <a:spAutoFit/>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1919"/>
                  </a:solidFill>
                  <a:effectLst/>
                  <a:uLnTx/>
                  <a:uFillTx/>
                  <a:latin typeface="Arial" panose="020B0604020202020204"/>
                  <a:ea typeface="Lato" charset="0"/>
                  <a:cs typeface="Lato" charset="0"/>
                </a:rPr>
                <a:t>What is the product?</a:t>
              </a:r>
            </a:p>
          </p:txBody>
        </p:sp>
        <p:sp>
          <p:nvSpPr>
            <p:cNvPr id="35" name="Rectangle 40">
              <a:extLst>
                <a:ext uri="{FF2B5EF4-FFF2-40B4-BE49-F238E27FC236}">
                  <a16:creationId xmlns:a16="http://schemas.microsoft.com/office/drawing/2014/main" id="{864E37D0-F2FE-422E-BDD2-AE78E2BF1A96}"/>
                </a:ext>
              </a:extLst>
            </p:cNvPr>
            <p:cNvSpPr/>
            <p:nvPr/>
          </p:nvSpPr>
          <p:spPr>
            <a:xfrm>
              <a:off x="4263627" y="11087676"/>
              <a:ext cx="4221143" cy="642313"/>
            </a:xfrm>
            <a:prstGeom prst="rect">
              <a:avLst/>
            </a:prstGeom>
          </p:spPr>
          <p:txBody>
            <a:bodyPr wrap="square">
              <a:spAutoFit/>
            </a:bodyPr>
            <a:lstStyle/>
            <a:p>
              <a:pPr marR="0" lvl="0" algn="l" defTabSz="609768" rtl="0" eaLnBrk="1" fontAlgn="auto" latinLnBrk="0" hangingPunct="1">
                <a:lnSpc>
                  <a:spcPct val="100000"/>
                </a:lnSpc>
                <a:spcAft>
                  <a:spcPts val="0"/>
                </a:spcAft>
                <a:buClr>
                  <a:srgbClr val="8C195F"/>
                </a:buClr>
                <a:buSzTx/>
                <a:tabLst/>
                <a:defRPr/>
              </a:pPr>
              <a:r>
                <a:rPr kumimoji="0" lang="en-US" sz="1200" b="0" i="0" u="none" strike="noStrike" kern="1200" cap="none" spc="0" normalizeH="0" baseline="0" noProof="1">
                  <a:ln>
                    <a:noFill/>
                  </a:ln>
                  <a:solidFill>
                    <a:srgbClr val="191919"/>
                  </a:solidFill>
                  <a:effectLst/>
                  <a:uLnTx/>
                  <a:uFillTx/>
                  <a:latin typeface="Arial" panose="020B0604020202020204"/>
                  <a:ea typeface="+mn-ea"/>
                  <a:cs typeface="+mn-cs"/>
                </a:rPr>
                <a:t>Describe in detail the product including services you want to offer to realize your value proposition. </a:t>
              </a:r>
              <a:endParaRPr kumimoji="0" lang="de-CH" sz="1200" b="0" i="0" u="none" strike="noStrike" kern="1200" cap="none" spc="0" normalizeH="0" baseline="0" noProof="0" dirty="0">
                <a:ln>
                  <a:noFill/>
                </a:ln>
                <a:solidFill>
                  <a:srgbClr val="191919"/>
                </a:solidFill>
                <a:effectLst/>
                <a:uLnTx/>
                <a:uFillTx/>
                <a:latin typeface="Arial" panose="020B0604020202020204"/>
                <a:ea typeface="+mn-ea"/>
                <a:cs typeface="+mn-cs"/>
              </a:endParaRPr>
            </a:p>
          </p:txBody>
        </p:sp>
      </p:grpSp>
      <p:grpSp>
        <p:nvGrpSpPr>
          <p:cNvPr id="37" name="Grupo 275">
            <a:extLst>
              <a:ext uri="{FF2B5EF4-FFF2-40B4-BE49-F238E27FC236}">
                <a16:creationId xmlns:a16="http://schemas.microsoft.com/office/drawing/2014/main" id="{7994EBCC-6748-4C9A-BE00-1A0E3D90FA0A}"/>
              </a:ext>
            </a:extLst>
          </p:cNvPr>
          <p:cNvGrpSpPr/>
          <p:nvPr/>
        </p:nvGrpSpPr>
        <p:grpSpPr>
          <a:xfrm>
            <a:off x="707391" y="4204376"/>
            <a:ext cx="10456790" cy="547037"/>
            <a:chOff x="4247967" y="10486870"/>
            <a:chExt cx="4254270" cy="1268486"/>
          </a:xfrm>
        </p:grpSpPr>
        <p:sp>
          <p:nvSpPr>
            <p:cNvPr id="38" name="CuadroTexto 395">
              <a:extLst>
                <a:ext uri="{FF2B5EF4-FFF2-40B4-BE49-F238E27FC236}">
                  <a16:creationId xmlns:a16="http://schemas.microsoft.com/office/drawing/2014/main" id="{D39C29EC-1C2B-4411-8561-D6CAC78673C6}"/>
                </a:ext>
              </a:extLst>
            </p:cNvPr>
            <p:cNvSpPr txBox="1"/>
            <p:nvPr/>
          </p:nvSpPr>
          <p:spPr>
            <a:xfrm flipH="1">
              <a:off x="4247967" y="10486870"/>
              <a:ext cx="4254270" cy="713682"/>
            </a:xfrm>
            <a:prstGeom prst="rect">
              <a:avLst/>
            </a:prstGeom>
            <a:noFill/>
          </p:spPr>
          <p:txBody>
            <a:bodyPr wrap="square" rtlCol="0">
              <a:spAutoFit/>
            </a:bodyPr>
            <a:lstStyle/>
            <a:p>
              <a:pPr marL="0" marR="0" lvl="0" indent="0" algn="l" defTabSz="609768" rtl="0" eaLnBrk="1" fontAlgn="auto" latinLnBrk="0" hangingPunct="1">
                <a:lnSpc>
                  <a:spcPct val="100000"/>
                </a:lnSpc>
                <a:spcBef>
                  <a:spcPts val="600"/>
                </a:spcBef>
                <a:spcAft>
                  <a:spcPts val="0"/>
                </a:spcAft>
                <a:buClr>
                  <a:srgbClr val="8C195F"/>
                </a:buClr>
                <a:buSzTx/>
                <a:buFontTx/>
                <a:buNone/>
                <a:tabLst/>
                <a:defRPr/>
              </a:pP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What</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is</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the</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price</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a:t>
              </a:r>
            </a:p>
          </p:txBody>
        </p:sp>
        <p:sp>
          <p:nvSpPr>
            <p:cNvPr id="48" name="Rectangle 40">
              <a:extLst>
                <a:ext uri="{FF2B5EF4-FFF2-40B4-BE49-F238E27FC236}">
                  <a16:creationId xmlns:a16="http://schemas.microsoft.com/office/drawing/2014/main" id="{A84D3851-53CC-448B-AB64-28CF41E4E672}"/>
                </a:ext>
              </a:extLst>
            </p:cNvPr>
            <p:cNvSpPr/>
            <p:nvPr/>
          </p:nvSpPr>
          <p:spPr>
            <a:xfrm>
              <a:off x="4263627" y="11113042"/>
              <a:ext cx="4221143" cy="642314"/>
            </a:xfrm>
            <a:prstGeom prst="rect">
              <a:avLst/>
            </a:prstGeom>
          </p:spPr>
          <p:txBody>
            <a:bodyPr wrap="square">
              <a:spAutoFit/>
            </a:bodyPr>
            <a:lstStyle/>
            <a:p>
              <a:pPr marR="0" lvl="0" algn="l" defTabSz="609768" rtl="0" eaLnBrk="1" fontAlgn="auto" latinLnBrk="0" hangingPunct="1">
                <a:lnSpc>
                  <a:spcPct val="100000"/>
                </a:lnSpc>
                <a:spcAft>
                  <a:spcPts val="0"/>
                </a:spcAft>
                <a:buClr>
                  <a:srgbClr val="8C195F"/>
                </a:buClr>
                <a:buSzTx/>
                <a:tabLst/>
                <a:defRPr/>
              </a:pPr>
              <a:r>
                <a:rPr kumimoji="0" lang="en-US" sz="1200" b="0" i="0" u="none" strike="noStrike" kern="1200" cap="none" spc="0" normalizeH="0" baseline="0" noProof="1">
                  <a:ln>
                    <a:noFill/>
                  </a:ln>
                  <a:solidFill>
                    <a:srgbClr val="191919"/>
                  </a:solidFill>
                  <a:effectLst/>
                  <a:uLnTx/>
                  <a:uFillTx/>
                  <a:latin typeface="Arial" panose="020B0604020202020204"/>
                  <a:ea typeface="+mn-ea"/>
                  <a:cs typeface="+mn-cs"/>
                </a:rPr>
                <a:t>Define the price for the product and describe your reasoning of defining that price.</a:t>
              </a:r>
              <a:endParaRPr kumimoji="0" lang="de-CH" sz="1200" b="0" i="0" u="none" strike="noStrike" kern="1200" cap="none" spc="0" normalizeH="0" baseline="0" noProof="0" dirty="0">
                <a:ln>
                  <a:noFill/>
                </a:ln>
                <a:solidFill>
                  <a:srgbClr val="191919"/>
                </a:solidFill>
                <a:effectLst/>
                <a:uLnTx/>
                <a:uFillTx/>
                <a:latin typeface="Arial" panose="020B0604020202020204"/>
                <a:ea typeface="+mn-ea"/>
                <a:cs typeface="+mn-cs"/>
              </a:endParaRPr>
            </a:p>
          </p:txBody>
        </p:sp>
      </p:grpSp>
      <p:grpSp>
        <p:nvGrpSpPr>
          <p:cNvPr id="50" name="Grupo 275">
            <a:extLst>
              <a:ext uri="{FF2B5EF4-FFF2-40B4-BE49-F238E27FC236}">
                <a16:creationId xmlns:a16="http://schemas.microsoft.com/office/drawing/2014/main" id="{5F4B5964-B611-432B-8B4F-F05D1F6A4640}"/>
              </a:ext>
            </a:extLst>
          </p:cNvPr>
          <p:cNvGrpSpPr/>
          <p:nvPr/>
        </p:nvGrpSpPr>
        <p:grpSpPr>
          <a:xfrm>
            <a:off x="682519" y="4797209"/>
            <a:ext cx="10456790" cy="576082"/>
            <a:chOff x="4247967" y="10486872"/>
            <a:chExt cx="4254270" cy="1335837"/>
          </a:xfrm>
        </p:grpSpPr>
        <p:sp>
          <p:nvSpPr>
            <p:cNvPr id="51" name="CuadroTexto 395">
              <a:extLst>
                <a:ext uri="{FF2B5EF4-FFF2-40B4-BE49-F238E27FC236}">
                  <a16:creationId xmlns:a16="http://schemas.microsoft.com/office/drawing/2014/main" id="{0EA1776A-0D29-4EAE-9D8C-0B7C6A1FDBD5}"/>
                </a:ext>
              </a:extLst>
            </p:cNvPr>
            <p:cNvSpPr txBox="1"/>
            <p:nvPr/>
          </p:nvSpPr>
          <p:spPr>
            <a:xfrm flipH="1">
              <a:off x="4247967" y="10486872"/>
              <a:ext cx="4254270" cy="713683"/>
            </a:xfrm>
            <a:prstGeom prst="rect">
              <a:avLst/>
            </a:prstGeom>
            <a:noFill/>
          </p:spPr>
          <p:txBody>
            <a:bodyPr wrap="square" rtlCol="0">
              <a:spAutoFit/>
            </a:bodyPr>
            <a:lstStyle/>
            <a:p>
              <a:pPr marL="0" marR="0" lvl="0" indent="0" algn="l" defTabSz="609768" rtl="0" eaLnBrk="1" fontAlgn="auto" latinLnBrk="0" hangingPunct="1">
                <a:lnSpc>
                  <a:spcPct val="100000"/>
                </a:lnSpc>
                <a:spcBef>
                  <a:spcPts val="600"/>
                </a:spcBef>
                <a:spcAft>
                  <a:spcPts val="0"/>
                </a:spcAft>
                <a:buClr>
                  <a:srgbClr val="8C195F"/>
                </a:buClr>
                <a:buSzTx/>
                <a:buFontTx/>
                <a:buNone/>
                <a:tabLst/>
                <a:defRPr/>
              </a:pP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What</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is</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the</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 </a:t>
              </a:r>
              <a:r>
                <a:rPr kumimoji="0" lang="de-CH" sz="1400" b="1" i="0" u="none" strike="noStrike" kern="1200" cap="none" spc="0" normalizeH="0" baseline="0" noProof="0" dirty="0" err="1">
                  <a:ln>
                    <a:noFill/>
                  </a:ln>
                  <a:solidFill>
                    <a:srgbClr val="191919"/>
                  </a:solidFill>
                  <a:effectLst/>
                  <a:uLnTx/>
                  <a:uFillTx/>
                  <a:latin typeface="Arial" panose="020B0604020202020204"/>
                  <a:ea typeface="+mn-ea"/>
                  <a:cs typeface="+mn-cs"/>
                </a:rPr>
                <a:t>place</a:t>
              </a:r>
              <a:r>
                <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rPr>
                <a:t>?</a:t>
              </a:r>
            </a:p>
          </p:txBody>
        </p:sp>
        <p:sp>
          <p:nvSpPr>
            <p:cNvPr id="52" name="Rectangle 40">
              <a:extLst>
                <a:ext uri="{FF2B5EF4-FFF2-40B4-BE49-F238E27FC236}">
                  <a16:creationId xmlns:a16="http://schemas.microsoft.com/office/drawing/2014/main" id="{D6584F8B-86E0-4641-864D-284CA2EF2476}"/>
                </a:ext>
              </a:extLst>
            </p:cNvPr>
            <p:cNvSpPr/>
            <p:nvPr/>
          </p:nvSpPr>
          <p:spPr>
            <a:xfrm>
              <a:off x="4263627" y="11180395"/>
              <a:ext cx="4221143" cy="642314"/>
            </a:xfrm>
            <a:prstGeom prst="rect">
              <a:avLst/>
            </a:prstGeom>
          </p:spPr>
          <p:txBody>
            <a:bodyPr wrap="square">
              <a:spAutoFit/>
            </a:bodyPr>
            <a:lstStyle/>
            <a:p>
              <a:pPr marR="0" lvl="0" algn="l" defTabSz="609768" rtl="0" eaLnBrk="1" fontAlgn="auto" latinLnBrk="0" hangingPunct="1">
                <a:lnSpc>
                  <a:spcPct val="100000"/>
                </a:lnSpc>
                <a:spcAft>
                  <a:spcPts val="0"/>
                </a:spcAft>
                <a:buClr>
                  <a:srgbClr val="8C195F"/>
                </a:buClr>
                <a:buSzTx/>
                <a:tabLst/>
                <a:defRPr/>
              </a:pPr>
              <a:r>
                <a:rPr kumimoji="0" lang="en-MY" sz="1200" b="0" i="0" u="none" strike="noStrike" kern="1200" cap="none" spc="0" normalizeH="0" baseline="0" noProof="0" dirty="0">
                  <a:ln>
                    <a:noFill/>
                  </a:ln>
                  <a:solidFill>
                    <a:srgbClr val="191919"/>
                  </a:solidFill>
                  <a:effectLst/>
                  <a:uLnTx/>
                  <a:uFillTx/>
                  <a:latin typeface="Arial" panose="020B0604020202020204"/>
                  <a:ea typeface="+mn-ea"/>
                  <a:cs typeface="+mn-cs"/>
                </a:rPr>
                <a:t>Define how </a:t>
              </a:r>
              <a:r>
                <a:rPr lang="en-MY" sz="1200" dirty="0">
                  <a:solidFill>
                    <a:srgbClr val="191919"/>
                  </a:solidFill>
                  <a:latin typeface="Arial" panose="020B0604020202020204"/>
                </a:rPr>
                <a:t>and where </a:t>
              </a:r>
              <a:r>
                <a:rPr kumimoji="0" lang="en-MY" sz="1200" b="0" i="0" u="none" strike="noStrike" kern="1200" cap="none" spc="0" normalizeH="0" baseline="0" noProof="0" dirty="0">
                  <a:ln>
                    <a:noFill/>
                  </a:ln>
                  <a:solidFill>
                    <a:srgbClr val="191919"/>
                  </a:solidFill>
                  <a:effectLst/>
                  <a:uLnTx/>
                  <a:uFillTx/>
                  <a:latin typeface="Arial" panose="020B0604020202020204"/>
                  <a:ea typeface="+mn-ea"/>
                  <a:cs typeface="+mn-cs"/>
                </a:rPr>
                <a:t>the product is to be sold and why you choose this approach.</a:t>
              </a:r>
            </a:p>
          </p:txBody>
        </p:sp>
      </p:grpSp>
      <p:grpSp>
        <p:nvGrpSpPr>
          <p:cNvPr id="54" name="Grupo 275">
            <a:extLst>
              <a:ext uri="{FF2B5EF4-FFF2-40B4-BE49-F238E27FC236}">
                <a16:creationId xmlns:a16="http://schemas.microsoft.com/office/drawing/2014/main" id="{7A9AF0AE-AA14-4AE7-8B4E-11E799C685A3}"/>
              </a:ext>
            </a:extLst>
          </p:cNvPr>
          <p:cNvGrpSpPr/>
          <p:nvPr/>
        </p:nvGrpSpPr>
        <p:grpSpPr>
          <a:xfrm>
            <a:off x="682519" y="5420200"/>
            <a:ext cx="10456790" cy="576083"/>
            <a:chOff x="4247967" y="10486870"/>
            <a:chExt cx="4254270" cy="1335838"/>
          </a:xfrm>
        </p:grpSpPr>
        <p:sp>
          <p:nvSpPr>
            <p:cNvPr id="55" name="CuadroTexto 395">
              <a:extLst>
                <a:ext uri="{FF2B5EF4-FFF2-40B4-BE49-F238E27FC236}">
                  <a16:creationId xmlns:a16="http://schemas.microsoft.com/office/drawing/2014/main" id="{F01E8E72-B079-4BCF-BB02-31B1F8BFD0E6}"/>
                </a:ext>
              </a:extLst>
            </p:cNvPr>
            <p:cNvSpPr txBox="1"/>
            <p:nvPr/>
          </p:nvSpPr>
          <p:spPr>
            <a:xfrm flipH="1">
              <a:off x="4247967" y="10486870"/>
              <a:ext cx="4254270" cy="713682"/>
            </a:xfrm>
            <a:prstGeom prst="rect">
              <a:avLst/>
            </a:prstGeom>
            <a:noFill/>
          </p:spPr>
          <p:txBody>
            <a:bodyPr wrap="square" rtlCol="0">
              <a:spAutoFit/>
            </a:bodyPr>
            <a:lstStyle/>
            <a:p>
              <a:pPr marL="0" marR="0" lvl="0" indent="0" algn="l" defTabSz="609768" rtl="0" eaLnBrk="1" fontAlgn="auto" latinLnBrk="0" hangingPunct="1">
                <a:lnSpc>
                  <a:spcPct val="100000"/>
                </a:lnSpc>
                <a:spcBef>
                  <a:spcPts val="600"/>
                </a:spcBef>
                <a:spcAft>
                  <a:spcPts val="0"/>
                </a:spcAft>
                <a:buClr>
                  <a:srgbClr val="8C195F"/>
                </a:buClr>
                <a:buSzTx/>
                <a:buFontTx/>
                <a:buNone/>
                <a:tabLst/>
                <a:defRPr/>
              </a:pPr>
              <a:r>
                <a:rPr lang="de-CH" sz="1400" b="1" dirty="0" err="1">
                  <a:solidFill>
                    <a:srgbClr val="191919"/>
                  </a:solidFill>
                  <a:latin typeface="Arial" panose="020B0604020202020204"/>
                </a:rPr>
                <a:t>What</a:t>
              </a:r>
              <a:r>
                <a:rPr lang="de-CH" sz="1400" b="1" dirty="0">
                  <a:solidFill>
                    <a:srgbClr val="191919"/>
                  </a:solidFill>
                  <a:latin typeface="Arial" panose="020B0604020202020204"/>
                </a:rPr>
                <a:t> </a:t>
              </a:r>
              <a:r>
                <a:rPr lang="de-CH" sz="1400" b="1" dirty="0" err="1">
                  <a:solidFill>
                    <a:srgbClr val="191919"/>
                  </a:solidFill>
                  <a:latin typeface="Arial" panose="020B0604020202020204"/>
                </a:rPr>
                <a:t>is</a:t>
              </a:r>
              <a:r>
                <a:rPr lang="de-CH" sz="1400" b="1" dirty="0">
                  <a:solidFill>
                    <a:srgbClr val="191919"/>
                  </a:solidFill>
                  <a:latin typeface="Arial" panose="020B0604020202020204"/>
                </a:rPr>
                <a:t> </a:t>
              </a:r>
              <a:r>
                <a:rPr lang="de-CH" sz="1400" b="1" dirty="0" err="1">
                  <a:solidFill>
                    <a:srgbClr val="191919"/>
                  </a:solidFill>
                  <a:latin typeface="Arial" panose="020B0604020202020204"/>
                </a:rPr>
                <a:t>the</a:t>
              </a:r>
              <a:r>
                <a:rPr lang="de-CH" sz="1400" b="1" dirty="0">
                  <a:solidFill>
                    <a:srgbClr val="191919"/>
                  </a:solidFill>
                  <a:latin typeface="Arial" panose="020B0604020202020204"/>
                </a:rPr>
                <a:t> </a:t>
              </a:r>
              <a:r>
                <a:rPr lang="de-CH" sz="1400" b="1" dirty="0" err="1">
                  <a:solidFill>
                    <a:srgbClr val="191919"/>
                  </a:solidFill>
                  <a:latin typeface="Arial" panose="020B0604020202020204"/>
                </a:rPr>
                <a:t>promotion</a:t>
              </a:r>
              <a:r>
                <a:rPr lang="de-CH" sz="1400" b="1" dirty="0">
                  <a:solidFill>
                    <a:srgbClr val="191919"/>
                  </a:solidFill>
                  <a:latin typeface="Arial" panose="020B0604020202020204"/>
                </a:rPr>
                <a:t>?</a:t>
              </a:r>
              <a:endParaRPr kumimoji="0" lang="de-CH" sz="1400" b="1" i="0" u="none" strike="noStrike" kern="1200" cap="none" spc="0" normalizeH="0" baseline="0" noProof="0" dirty="0">
                <a:ln>
                  <a:noFill/>
                </a:ln>
                <a:solidFill>
                  <a:srgbClr val="191919"/>
                </a:solidFill>
                <a:effectLst/>
                <a:uLnTx/>
                <a:uFillTx/>
                <a:latin typeface="Arial" panose="020B0604020202020204"/>
                <a:ea typeface="+mn-ea"/>
                <a:cs typeface="+mn-cs"/>
              </a:endParaRPr>
            </a:p>
          </p:txBody>
        </p:sp>
        <p:sp>
          <p:nvSpPr>
            <p:cNvPr id="57" name="Rectangle 40">
              <a:extLst>
                <a:ext uri="{FF2B5EF4-FFF2-40B4-BE49-F238E27FC236}">
                  <a16:creationId xmlns:a16="http://schemas.microsoft.com/office/drawing/2014/main" id="{F883A4AC-E402-46E9-A9F1-D6D63EF923EE}"/>
                </a:ext>
              </a:extLst>
            </p:cNvPr>
            <p:cNvSpPr/>
            <p:nvPr/>
          </p:nvSpPr>
          <p:spPr>
            <a:xfrm>
              <a:off x="4263627" y="11180395"/>
              <a:ext cx="4221143" cy="642313"/>
            </a:xfrm>
            <a:prstGeom prst="rect">
              <a:avLst/>
            </a:prstGeom>
          </p:spPr>
          <p:txBody>
            <a:bodyPr wrap="square">
              <a:spAutoFit/>
            </a:bodyPr>
            <a:lstStyle/>
            <a:p>
              <a:pPr marR="0" lvl="0" algn="l" defTabSz="609768" rtl="0" eaLnBrk="1" fontAlgn="auto" latinLnBrk="0" hangingPunct="1">
                <a:lnSpc>
                  <a:spcPct val="100000"/>
                </a:lnSpc>
                <a:spcBef>
                  <a:spcPts val="600"/>
                </a:spcBef>
                <a:spcAft>
                  <a:spcPts val="0"/>
                </a:spcAft>
                <a:buClr>
                  <a:srgbClr val="8C195F"/>
                </a:buClr>
                <a:buSzTx/>
                <a:tabLst/>
                <a:defRPr/>
              </a:pPr>
              <a:r>
                <a:rPr lang="en-MY" sz="1200" dirty="0">
                  <a:solidFill>
                    <a:srgbClr val="191919"/>
                  </a:solidFill>
                  <a:latin typeface="Arial" panose="020B0604020202020204"/>
                </a:rPr>
                <a:t>Define o</a:t>
              </a:r>
              <a:r>
                <a:rPr kumimoji="0" lang="en-MY" sz="1200" b="0" i="0" u="none" strike="noStrike" kern="1200" cap="none" spc="0" normalizeH="0" baseline="0" noProof="0" dirty="0">
                  <a:ln>
                    <a:noFill/>
                  </a:ln>
                  <a:solidFill>
                    <a:srgbClr val="191919"/>
                  </a:solidFill>
                  <a:effectLst/>
                  <a:uLnTx/>
                  <a:uFillTx/>
                  <a:latin typeface="Arial" panose="020B0604020202020204"/>
                  <a:ea typeface="+mn-ea"/>
                  <a:cs typeface="+mn-cs"/>
                </a:rPr>
                <a:t>n what channels and with what focus </a:t>
              </a:r>
              <a:r>
                <a:rPr lang="en-MY" sz="1200" dirty="0">
                  <a:solidFill>
                    <a:srgbClr val="191919"/>
                  </a:solidFill>
                  <a:latin typeface="Arial" panose="020B0604020202020204"/>
                </a:rPr>
                <a:t>you want to</a:t>
              </a:r>
              <a:r>
                <a:rPr kumimoji="0" lang="en-MY" sz="1200" b="0" i="0" u="none" strike="noStrike" kern="1200" cap="none" spc="0" normalizeH="0" baseline="0" noProof="0" dirty="0">
                  <a:ln>
                    <a:noFill/>
                  </a:ln>
                  <a:solidFill>
                    <a:srgbClr val="191919"/>
                  </a:solidFill>
                  <a:effectLst/>
                  <a:uLnTx/>
                  <a:uFillTx/>
                  <a:latin typeface="Arial" panose="020B0604020202020204"/>
                  <a:ea typeface="+mn-ea"/>
                  <a:cs typeface="+mn-cs"/>
                </a:rPr>
                <a:t> communicate the product and why you choose this approach.</a:t>
              </a:r>
            </a:p>
          </p:txBody>
        </p:sp>
      </p:grpSp>
      <p:sp>
        <p:nvSpPr>
          <p:cNvPr id="58" name="Rectangle 38">
            <a:extLst>
              <a:ext uri="{FF2B5EF4-FFF2-40B4-BE49-F238E27FC236}">
                <a16:creationId xmlns:a16="http://schemas.microsoft.com/office/drawing/2014/main" id="{977524B2-1C9A-477D-8D3E-A5967486086D}"/>
              </a:ext>
            </a:extLst>
          </p:cNvPr>
          <p:cNvSpPr/>
          <p:nvPr/>
        </p:nvSpPr>
        <p:spPr>
          <a:xfrm>
            <a:off x="3758885" y="2143157"/>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Analyze your market</a:t>
            </a:r>
          </a:p>
          <a:p>
            <a:pPr>
              <a:lnSpc>
                <a:spcPts val="1200"/>
              </a:lnSpc>
              <a:spcAft>
                <a:spcPts val="600"/>
              </a:spcAft>
            </a:pPr>
            <a:r>
              <a:rPr lang="en-US" sz="1200" noProof="1">
                <a:solidFill>
                  <a:schemeClr val="bg2"/>
                </a:solidFill>
              </a:rPr>
              <a:t>In the teams, do a market analysis for your business idea.</a:t>
            </a:r>
          </a:p>
        </p:txBody>
      </p:sp>
      <p:sp>
        <p:nvSpPr>
          <p:cNvPr id="59" name="Rectangle 78">
            <a:extLst>
              <a:ext uri="{FF2B5EF4-FFF2-40B4-BE49-F238E27FC236}">
                <a16:creationId xmlns:a16="http://schemas.microsoft.com/office/drawing/2014/main" id="{F0EEF8CE-A2A5-44E7-B5C9-5477E407A98C}"/>
              </a:ext>
            </a:extLst>
          </p:cNvPr>
          <p:cNvSpPr/>
          <p:nvPr/>
        </p:nvSpPr>
        <p:spPr>
          <a:xfrm>
            <a:off x="6883432" y="183543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bg2"/>
                </a:solidFill>
              </a:rPr>
              <a:t>Create your marketing strategy</a:t>
            </a:r>
          </a:p>
          <a:p>
            <a:pPr>
              <a:lnSpc>
                <a:spcPts val="1200"/>
              </a:lnSpc>
              <a:spcAft>
                <a:spcPts val="600"/>
              </a:spcAft>
            </a:pPr>
            <a:r>
              <a:rPr lang="en-US" sz="1200" noProof="1">
                <a:solidFill>
                  <a:schemeClr val="bg2"/>
                </a:solidFill>
              </a:rPr>
              <a:t>In the teams, do a SWOT analysis and create a marketing strategy for your business idea.</a:t>
            </a:r>
          </a:p>
        </p:txBody>
      </p:sp>
      <p:sp>
        <p:nvSpPr>
          <p:cNvPr id="60" name="Rectangle 79">
            <a:extLst>
              <a:ext uri="{FF2B5EF4-FFF2-40B4-BE49-F238E27FC236}">
                <a16:creationId xmlns:a16="http://schemas.microsoft.com/office/drawing/2014/main" id="{2488C101-C2CF-4E56-8A59-65E50570BD35}"/>
              </a:ext>
            </a:extLst>
          </p:cNvPr>
          <p:cNvSpPr/>
          <p:nvPr/>
        </p:nvSpPr>
        <p:spPr>
          <a:xfrm>
            <a:off x="9562370" y="1329970"/>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nSpc>
                <a:spcPts val="1200"/>
              </a:lnSpc>
              <a:spcAft>
                <a:spcPts val="600"/>
              </a:spcAft>
            </a:pPr>
            <a:r>
              <a:rPr lang="en-US" sz="1200" b="1" noProof="1">
                <a:solidFill>
                  <a:schemeClr val="tx2"/>
                </a:solidFill>
              </a:rPr>
              <a:t>Define your marketing mix</a:t>
            </a:r>
          </a:p>
          <a:p>
            <a:pPr>
              <a:lnSpc>
                <a:spcPts val="1200"/>
              </a:lnSpc>
              <a:spcAft>
                <a:spcPts val="600"/>
              </a:spcAft>
            </a:pPr>
            <a:r>
              <a:rPr lang="en-US" sz="1200" noProof="1">
                <a:solidFill>
                  <a:schemeClr val="tx2"/>
                </a:solidFill>
              </a:rPr>
              <a:t>In the teams, define the marketing mix for your business idea.</a:t>
            </a:r>
          </a:p>
        </p:txBody>
      </p:sp>
      <p:sp>
        <p:nvSpPr>
          <p:cNvPr id="61" name="Rectangle 36">
            <a:extLst>
              <a:ext uri="{FF2B5EF4-FFF2-40B4-BE49-F238E27FC236}">
                <a16:creationId xmlns:a16="http://schemas.microsoft.com/office/drawing/2014/main" id="{76C40D01-8823-4FCD-8FB2-831778EA66C3}"/>
              </a:ext>
            </a:extLst>
          </p:cNvPr>
          <p:cNvSpPr/>
          <p:nvPr/>
        </p:nvSpPr>
        <p:spPr>
          <a:xfrm>
            <a:off x="831782" y="2506365"/>
            <a:ext cx="2496185" cy="1096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nSpc>
                <a:spcPts val="1200"/>
              </a:lnSpc>
              <a:spcAft>
                <a:spcPts val="600"/>
              </a:spcAft>
            </a:pPr>
            <a:r>
              <a:rPr lang="en-US" sz="1200" b="1" noProof="1">
                <a:solidFill>
                  <a:schemeClr val="bg2"/>
                </a:solidFill>
              </a:rPr>
              <a:t>Develop your idea</a:t>
            </a:r>
          </a:p>
          <a:p>
            <a:pPr>
              <a:lnSpc>
                <a:spcPts val="1200"/>
              </a:lnSpc>
              <a:spcAft>
                <a:spcPts val="600"/>
              </a:spcAft>
            </a:pPr>
            <a:r>
              <a:rPr lang="en-US" sz="1200" noProof="1">
                <a:solidFill>
                  <a:schemeClr val="bg2"/>
                </a:solidFill>
              </a:rPr>
              <a:t>Develop your business idea for a future OST-Gadget.</a:t>
            </a:r>
          </a:p>
        </p:txBody>
      </p:sp>
      <p:sp>
        <p:nvSpPr>
          <p:cNvPr id="62" name="Oval 224">
            <a:extLst>
              <a:ext uri="{FF2B5EF4-FFF2-40B4-BE49-F238E27FC236}">
                <a16:creationId xmlns:a16="http://schemas.microsoft.com/office/drawing/2014/main" id="{8A0FD58E-7CDC-455B-BDA4-90D3DEFE0C1E}"/>
              </a:ext>
            </a:extLst>
          </p:cNvPr>
          <p:cNvSpPr/>
          <p:nvPr/>
        </p:nvSpPr>
        <p:spPr>
          <a:xfrm>
            <a:off x="9223670" y="1432738"/>
            <a:ext cx="316538" cy="316538"/>
          </a:xfrm>
          <a:prstGeom prst="ellipse">
            <a:avLst/>
          </a:prstGeom>
          <a:solidFill>
            <a:schemeClr val="tx2"/>
          </a:solidFill>
          <a:ln w="22225" algn="ctr">
            <a:noFill/>
            <a:round/>
            <a:headEnd/>
            <a:tailEnd/>
          </a:ln>
        </p:spPr>
        <p:txBody>
          <a:bodyPr wrap="none" lIns="104270" tIns="52136" rIns="104270" bIns="52136" anchor="ctr"/>
          <a:lstStyle/>
          <a:p>
            <a:pPr algn="ctr" defTabSz="1042779"/>
            <a:r>
              <a:rPr lang="en-US" sz="1600" b="1" dirty="0">
                <a:solidFill>
                  <a:schemeClr val="bg1"/>
                </a:solidFill>
              </a:rPr>
              <a:t>4</a:t>
            </a:r>
          </a:p>
        </p:txBody>
      </p:sp>
      <p:sp>
        <p:nvSpPr>
          <p:cNvPr id="63" name="Oval 225">
            <a:extLst>
              <a:ext uri="{FF2B5EF4-FFF2-40B4-BE49-F238E27FC236}">
                <a16:creationId xmlns:a16="http://schemas.microsoft.com/office/drawing/2014/main" id="{3A1BA102-531C-4CB2-A4A8-322597A75BB2}"/>
              </a:ext>
            </a:extLst>
          </p:cNvPr>
          <p:cNvSpPr/>
          <p:nvPr/>
        </p:nvSpPr>
        <p:spPr>
          <a:xfrm>
            <a:off x="3690556" y="2281156"/>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2</a:t>
            </a:r>
          </a:p>
        </p:txBody>
      </p:sp>
      <p:sp>
        <p:nvSpPr>
          <p:cNvPr id="64" name="Oval 227">
            <a:extLst>
              <a:ext uri="{FF2B5EF4-FFF2-40B4-BE49-F238E27FC236}">
                <a16:creationId xmlns:a16="http://schemas.microsoft.com/office/drawing/2014/main" id="{EEF1CBDA-792E-4BBF-89D3-536C71BE185C}"/>
              </a:ext>
            </a:extLst>
          </p:cNvPr>
          <p:cNvSpPr/>
          <p:nvPr/>
        </p:nvSpPr>
        <p:spPr>
          <a:xfrm>
            <a:off x="6540088" y="184913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3</a:t>
            </a:r>
          </a:p>
        </p:txBody>
      </p:sp>
      <p:grpSp>
        <p:nvGrpSpPr>
          <p:cNvPr id="65" name="Gruppieren 64">
            <a:extLst>
              <a:ext uri="{FF2B5EF4-FFF2-40B4-BE49-F238E27FC236}">
                <a16:creationId xmlns:a16="http://schemas.microsoft.com/office/drawing/2014/main" id="{CE245FD7-F3E2-458A-BA37-54E63ABCD801}"/>
              </a:ext>
            </a:extLst>
          </p:cNvPr>
          <p:cNvGrpSpPr/>
          <p:nvPr/>
        </p:nvGrpSpPr>
        <p:grpSpPr>
          <a:xfrm>
            <a:off x="573931" y="1303945"/>
            <a:ext cx="11311614" cy="1234070"/>
            <a:chOff x="738787" y="1665244"/>
            <a:chExt cx="10529069" cy="2982081"/>
          </a:xfrm>
        </p:grpSpPr>
        <p:cxnSp>
          <p:nvCxnSpPr>
            <p:cNvPr id="66" name="Gerader Verbinder 65">
              <a:extLst>
                <a:ext uri="{FF2B5EF4-FFF2-40B4-BE49-F238E27FC236}">
                  <a16:creationId xmlns:a16="http://schemas.microsoft.com/office/drawing/2014/main" id="{4373CCA4-ECDA-4793-8E7D-234BB81CDF9D}"/>
                </a:ext>
              </a:extLst>
            </p:cNvPr>
            <p:cNvCxnSpPr>
              <a:cxnSpLocks/>
            </p:cNvCxnSpPr>
            <p:nvPr/>
          </p:nvCxnSpPr>
          <p:spPr>
            <a:xfrm>
              <a:off x="738787" y="4647325"/>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F75010DE-1909-40EE-8105-3BFD05C49F14}"/>
                </a:ext>
              </a:extLst>
            </p:cNvPr>
            <p:cNvCxnSpPr/>
            <p:nvPr/>
          </p:nvCxnSpPr>
          <p:spPr>
            <a:xfrm flipV="1">
              <a:off x="3367776" y="365760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720B869D-7867-4305-B58D-327598E1DE3C}"/>
                </a:ext>
              </a:extLst>
            </p:cNvPr>
            <p:cNvCxnSpPr>
              <a:cxnSpLocks/>
            </p:cNvCxnSpPr>
            <p:nvPr/>
          </p:nvCxnSpPr>
          <p:spPr>
            <a:xfrm>
              <a:off x="3367776" y="3644693"/>
              <a:ext cx="2642102" cy="0"/>
            </a:xfrm>
            <a:prstGeom prst="line">
              <a:avLst/>
            </a:prstGeom>
          </p:spPr>
          <p:style>
            <a:lnRef idx="1">
              <a:schemeClr val="dk1"/>
            </a:lnRef>
            <a:fillRef idx="0">
              <a:schemeClr val="dk1"/>
            </a:fillRef>
            <a:effectRef idx="0">
              <a:schemeClr val="dk1"/>
            </a:effectRef>
            <a:fontRef idx="minor">
              <a:schemeClr val="tx1"/>
            </a:fontRef>
          </p:style>
        </p:cxnSp>
        <p:cxnSp>
          <p:nvCxnSpPr>
            <p:cNvPr id="69" name="Gerader Verbinder 68">
              <a:extLst>
                <a:ext uri="{FF2B5EF4-FFF2-40B4-BE49-F238E27FC236}">
                  <a16:creationId xmlns:a16="http://schemas.microsoft.com/office/drawing/2014/main" id="{808F2109-3336-4591-B3F4-A3F6AC4A830A}"/>
                </a:ext>
              </a:extLst>
            </p:cNvPr>
            <p:cNvCxnSpPr/>
            <p:nvPr/>
          </p:nvCxnSpPr>
          <p:spPr>
            <a:xfrm flipV="1">
              <a:off x="6009878" y="2658250"/>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70" name="Gerader Verbinder 69">
              <a:extLst>
                <a:ext uri="{FF2B5EF4-FFF2-40B4-BE49-F238E27FC236}">
                  <a16:creationId xmlns:a16="http://schemas.microsoft.com/office/drawing/2014/main" id="{39D054EA-DA66-4B9F-BF3F-731B519C7DC3}"/>
                </a:ext>
              </a:extLst>
            </p:cNvPr>
            <p:cNvCxnSpPr>
              <a:cxnSpLocks/>
            </p:cNvCxnSpPr>
            <p:nvPr/>
          </p:nvCxnSpPr>
          <p:spPr>
            <a:xfrm>
              <a:off x="6009878" y="2658250"/>
              <a:ext cx="2628989" cy="0"/>
            </a:xfrm>
            <a:prstGeom prst="line">
              <a:avLst/>
            </a:prstGeom>
          </p:spPr>
          <p:style>
            <a:lnRef idx="1">
              <a:schemeClr val="dk1"/>
            </a:lnRef>
            <a:fillRef idx="0">
              <a:schemeClr val="dk1"/>
            </a:fillRef>
            <a:effectRef idx="0">
              <a:schemeClr val="dk1"/>
            </a:effectRef>
            <a:fontRef idx="minor">
              <a:schemeClr val="tx1"/>
            </a:fontRef>
          </p:style>
        </p:cxnSp>
        <p:cxnSp>
          <p:nvCxnSpPr>
            <p:cNvPr id="71" name="Gerader Verbinder 70">
              <a:extLst>
                <a:ext uri="{FF2B5EF4-FFF2-40B4-BE49-F238E27FC236}">
                  <a16:creationId xmlns:a16="http://schemas.microsoft.com/office/drawing/2014/main" id="{B22F5232-FBD6-4F6C-AB6D-02F6F120CD6E}"/>
                </a:ext>
              </a:extLst>
            </p:cNvPr>
            <p:cNvCxnSpPr/>
            <p:nvPr/>
          </p:nvCxnSpPr>
          <p:spPr>
            <a:xfrm flipV="1">
              <a:off x="8638867" y="1665244"/>
              <a:ext cx="0" cy="989725"/>
            </a:xfrm>
            <a:prstGeom prst="line">
              <a:avLst/>
            </a:prstGeom>
          </p:spPr>
          <p:style>
            <a:lnRef idx="1">
              <a:schemeClr val="dk1"/>
            </a:lnRef>
            <a:fillRef idx="0">
              <a:schemeClr val="dk1"/>
            </a:fillRef>
            <a:effectRef idx="0">
              <a:schemeClr val="dk1"/>
            </a:effectRef>
            <a:fontRef idx="minor">
              <a:schemeClr val="tx1"/>
            </a:fontRef>
          </p:style>
        </p:cxnSp>
        <p:cxnSp>
          <p:nvCxnSpPr>
            <p:cNvPr id="72" name="Gerader Verbinder 71">
              <a:extLst>
                <a:ext uri="{FF2B5EF4-FFF2-40B4-BE49-F238E27FC236}">
                  <a16:creationId xmlns:a16="http://schemas.microsoft.com/office/drawing/2014/main" id="{B1EF0F01-61DB-4110-8FD2-4EFA9CDA813F}"/>
                </a:ext>
              </a:extLst>
            </p:cNvPr>
            <p:cNvCxnSpPr>
              <a:cxnSpLocks/>
            </p:cNvCxnSpPr>
            <p:nvPr/>
          </p:nvCxnSpPr>
          <p:spPr>
            <a:xfrm>
              <a:off x="8638867" y="1665244"/>
              <a:ext cx="2628989" cy="0"/>
            </a:xfrm>
            <a:prstGeom prst="line">
              <a:avLst/>
            </a:prstGeom>
          </p:spPr>
          <p:style>
            <a:lnRef idx="1">
              <a:schemeClr val="dk1"/>
            </a:lnRef>
            <a:fillRef idx="0">
              <a:schemeClr val="dk1"/>
            </a:fillRef>
            <a:effectRef idx="0">
              <a:schemeClr val="dk1"/>
            </a:effectRef>
            <a:fontRef idx="minor">
              <a:schemeClr val="tx1"/>
            </a:fontRef>
          </p:style>
        </p:cxnSp>
      </p:grpSp>
      <p:sp>
        <p:nvSpPr>
          <p:cNvPr id="73" name="Oval 225">
            <a:extLst>
              <a:ext uri="{FF2B5EF4-FFF2-40B4-BE49-F238E27FC236}">
                <a16:creationId xmlns:a16="http://schemas.microsoft.com/office/drawing/2014/main" id="{26B056F1-EB4B-4C00-865B-1E6729B7DB1B}"/>
              </a:ext>
            </a:extLst>
          </p:cNvPr>
          <p:cNvSpPr/>
          <p:nvPr/>
        </p:nvSpPr>
        <p:spPr>
          <a:xfrm>
            <a:off x="790409" y="2691298"/>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1</a:t>
            </a:r>
          </a:p>
        </p:txBody>
      </p:sp>
      <p:sp>
        <p:nvSpPr>
          <p:cNvPr id="36" name="Oval 226">
            <a:extLst>
              <a:ext uri="{FF2B5EF4-FFF2-40B4-BE49-F238E27FC236}">
                <a16:creationId xmlns:a16="http://schemas.microsoft.com/office/drawing/2014/main" id="{49FABA99-D1C5-48C9-921D-467288C8266A}"/>
              </a:ext>
            </a:extLst>
          </p:cNvPr>
          <p:cNvSpPr/>
          <p:nvPr/>
        </p:nvSpPr>
        <p:spPr>
          <a:xfrm>
            <a:off x="379454" y="881559"/>
            <a:ext cx="316538" cy="316538"/>
          </a:xfrm>
          <a:prstGeom prst="ellipse">
            <a:avLst/>
          </a:prstGeom>
          <a:solidFill>
            <a:schemeClr val="tx2"/>
          </a:solidFill>
          <a:ln w="22225" algn="ctr">
            <a:noFill/>
            <a:round/>
            <a:headEnd/>
            <a:tailEnd/>
          </a:ln>
        </p:spPr>
        <p:txBody>
          <a:bodyPr rot="0" spcFirstLastPara="0" vertOverflow="overflow" horzOverflow="overflow" vert="horz" wrap="none" lIns="104270" tIns="52136" rIns="104270" bIns="52136" numCol="1" spcCol="0" rtlCol="0" fromWordArt="0" anchor="ctr" anchorCtr="0" forceAA="0" compatLnSpc="1">
            <a:prstTxWarp prst="textNoShape">
              <a:avLst/>
            </a:prstTxWarp>
            <a:noAutofit/>
          </a:bodyPr>
          <a:lstStyle/>
          <a:p>
            <a:pPr algn="ctr" defTabSz="1042779"/>
            <a:r>
              <a:rPr lang="en-US" sz="1600" b="1" dirty="0">
                <a:solidFill>
                  <a:schemeClr val="bg1"/>
                </a:solidFill>
              </a:rPr>
              <a:t>4</a:t>
            </a:r>
          </a:p>
        </p:txBody>
      </p:sp>
    </p:spTree>
    <p:extLst>
      <p:ext uri="{BB962C8B-B14F-4D97-AF65-F5344CB8AC3E}">
        <p14:creationId xmlns:p14="http://schemas.microsoft.com/office/powerpoint/2010/main" val="251928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07D4C6-3586-4E51-ACB3-1B68B2855D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7" name="Objekt 6" hidden="1">
                        <a:extLst>
                          <a:ext uri="{FF2B5EF4-FFF2-40B4-BE49-F238E27FC236}">
                            <a16:creationId xmlns:a16="http://schemas.microsoft.com/office/drawing/2014/main" id="{3B07D4C6-3586-4E51-ACB3-1B68B2855D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FADDB2-BAEE-4304-A840-05F54C84D459}"/>
              </a:ext>
            </a:extLst>
          </p:cNvPr>
          <p:cNvSpPr>
            <a:spLocks noGrp="1"/>
          </p:cNvSpPr>
          <p:nvPr>
            <p:ph type="title"/>
          </p:nvPr>
        </p:nvSpPr>
        <p:spPr/>
        <p:txBody>
          <a:bodyPr vert="horz">
            <a:normAutofit/>
          </a:bodyPr>
          <a:lstStyle/>
          <a:p>
            <a:r>
              <a:rPr lang="de-CH" dirty="0" err="1"/>
              <a:t>Document</a:t>
            </a:r>
            <a:r>
              <a:rPr lang="de-CH" dirty="0"/>
              <a:t> </a:t>
            </a:r>
            <a:r>
              <a:rPr lang="de-CH" dirty="0" err="1"/>
              <a:t>your</a:t>
            </a:r>
            <a:r>
              <a:rPr lang="de-CH" dirty="0"/>
              <a:t> </a:t>
            </a:r>
            <a:r>
              <a:rPr lang="de-CH" dirty="0" err="1"/>
              <a:t>results</a:t>
            </a:r>
            <a:r>
              <a:rPr lang="de-CH" dirty="0"/>
              <a:t> in </a:t>
            </a:r>
            <a:r>
              <a:rPr lang="de-CH" dirty="0" err="1"/>
              <a:t>Powerpoint</a:t>
            </a:r>
            <a:r>
              <a:rPr lang="de-CH" dirty="0"/>
              <a:t> </a:t>
            </a:r>
            <a:r>
              <a:rPr lang="de-CH" dirty="0" err="1"/>
              <a:t>slides</a:t>
            </a:r>
            <a:endParaRPr lang="de-CH" dirty="0"/>
          </a:p>
        </p:txBody>
      </p:sp>
      <p:sp>
        <p:nvSpPr>
          <p:cNvPr id="4" name="Textplatzhalter 3">
            <a:extLst>
              <a:ext uri="{FF2B5EF4-FFF2-40B4-BE49-F238E27FC236}">
                <a16:creationId xmlns:a16="http://schemas.microsoft.com/office/drawing/2014/main" id="{2B3D37B2-12C1-48D6-8D69-EC59D0AA8632}"/>
              </a:ext>
            </a:extLst>
          </p:cNvPr>
          <p:cNvSpPr>
            <a:spLocks noGrp="1"/>
          </p:cNvSpPr>
          <p:nvPr>
            <p:ph type="body" sz="quarter" idx="24"/>
          </p:nvPr>
        </p:nvSpPr>
        <p:spPr/>
        <p:txBody>
          <a:bodyPr>
            <a:normAutofit fontScale="92500" lnSpcReduction="20000"/>
          </a:bodyPr>
          <a:lstStyle/>
          <a:p>
            <a:r>
              <a:rPr lang="de-CH" dirty="0" err="1"/>
              <a:t>How</a:t>
            </a:r>
            <a:r>
              <a:rPr lang="de-CH" dirty="0"/>
              <a:t> </a:t>
            </a:r>
            <a:r>
              <a:rPr lang="de-CH" dirty="0" err="1"/>
              <a:t>to</a:t>
            </a:r>
            <a:r>
              <a:rPr lang="de-CH" dirty="0"/>
              <a:t> </a:t>
            </a:r>
            <a:r>
              <a:rPr lang="de-CH" dirty="0" err="1"/>
              <a:t>deliver</a:t>
            </a:r>
            <a:r>
              <a:rPr lang="de-CH" dirty="0"/>
              <a:t> </a:t>
            </a:r>
            <a:r>
              <a:rPr lang="de-CH" dirty="0" err="1"/>
              <a:t>the</a:t>
            </a:r>
            <a:r>
              <a:rPr lang="de-CH" dirty="0"/>
              <a:t> </a:t>
            </a:r>
            <a:r>
              <a:rPr lang="de-CH" dirty="0" err="1"/>
              <a:t>results</a:t>
            </a:r>
            <a:r>
              <a:rPr lang="de-CH" dirty="0"/>
              <a:t>?</a:t>
            </a:r>
          </a:p>
        </p:txBody>
      </p:sp>
      <p:sp>
        <p:nvSpPr>
          <p:cNvPr id="5" name="Fußzeilenplatzhalter 4">
            <a:extLst>
              <a:ext uri="{FF2B5EF4-FFF2-40B4-BE49-F238E27FC236}">
                <a16:creationId xmlns:a16="http://schemas.microsoft.com/office/drawing/2014/main" id="{402D2FEA-10A9-48BF-A76D-45F95A0E78BD}"/>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6" name="Foliennummernplatzhalter 5">
            <a:extLst>
              <a:ext uri="{FF2B5EF4-FFF2-40B4-BE49-F238E27FC236}">
                <a16:creationId xmlns:a16="http://schemas.microsoft.com/office/drawing/2014/main" id="{47D091FA-3B38-49D1-B27E-F940C90083C4}"/>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18</a:t>
            </a:fld>
            <a:endParaRPr lang="en-US" noProof="0"/>
          </a:p>
        </p:txBody>
      </p:sp>
      <p:sp>
        <p:nvSpPr>
          <p:cNvPr id="65" name="Pfeil: nach rechts 64">
            <a:extLst>
              <a:ext uri="{FF2B5EF4-FFF2-40B4-BE49-F238E27FC236}">
                <a16:creationId xmlns:a16="http://schemas.microsoft.com/office/drawing/2014/main" id="{78A2085C-8CD5-4574-93C2-67EE244074DE}"/>
              </a:ext>
            </a:extLst>
          </p:cNvPr>
          <p:cNvSpPr/>
          <p:nvPr/>
        </p:nvSpPr>
        <p:spPr>
          <a:xfrm>
            <a:off x="788211" y="5338134"/>
            <a:ext cx="10029524" cy="606391"/>
          </a:xfrm>
          <a:prstGeom prst="rightArrow">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cxnSp>
        <p:nvCxnSpPr>
          <p:cNvPr id="66" name="Gerader Verbinder 65">
            <a:extLst>
              <a:ext uri="{FF2B5EF4-FFF2-40B4-BE49-F238E27FC236}">
                <a16:creationId xmlns:a16="http://schemas.microsoft.com/office/drawing/2014/main" id="{6A786696-B160-4EDD-AB8D-FC99E44DBD9B}"/>
              </a:ext>
            </a:extLst>
          </p:cNvPr>
          <p:cNvCxnSpPr>
            <a:cxnSpLocks/>
          </p:cNvCxnSpPr>
          <p:nvPr/>
        </p:nvCxnSpPr>
        <p:spPr>
          <a:xfrm>
            <a:off x="10073382" y="5270662"/>
            <a:ext cx="0" cy="6823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7" name="Textfeld 66">
            <a:extLst>
              <a:ext uri="{FF2B5EF4-FFF2-40B4-BE49-F238E27FC236}">
                <a16:creationId xmlns:a16="http://schemas.microsoft.com/office/drawing/2014/main" id="{36BD0F53-A6AB-4EEE-A8B9-795CF7CDA80F}"/>
              </a:ext>
            </a:extLst>
          </p:cNvPr>
          <p:cNvSpPr txBox="1"/>
          <p:nvPr/>
        </p:nvSpPr>
        <p:spPr>
          <a:xfrm>
            <a:off x="10425466" y="5932996"/>
            <a:ext cx="914400" cy="914400"/>
          </a:xfrm>
          <a:prstGeom prst="rect">
            <a:avLst/>
          </a:prstGeom>
          <a:noFill/>
        </p:spPr>
        <p:txBody>
          <a:bodyPr wrap="none" lIns="108000" tIns="36000" rIns="108000" bIns="108000" rtlCol="0">
            <a:normAutofit/>
          </a:bodyPr>
          <a:lstStyle/>
          <a:p>
            <a:pPr algn="l">
              <a:spcAft>
                <a:spcPts val="600"/>
              </a:spcAft>
              <a:buClr>
                <a:schemeClr val="tx2"/>
              </a:buClr>
            </a:pPr>
            <a:r>
              <a:rPr lang="de-CH" sz="1600" dirty="0" err="1">
                <a:ea typeface="Roboto Medium" panose="02000000000000000000" pitchFamily="2" charset="0"/>
              </a:rPr>
              <a:t>Lesson</a:t>
            </a:r>
            <a:endParaRPr lang="de-CH" sz="1600" dirty="0">
              <a:ea typeface="Roboto Medium" panose="02000000000000000000" pitchFamily="2" charset="0"/>
            </a:endParaRPr>
          </a:p>
        </p:txBody>
      </p:sp>
      <p:sp>
        <p:nvSpPr>
          <p:cNvPr id="68" name="Textfeld 67">
            <a:extLst>
              <a:ext uri="{FF2B5EF4-FFF2-40B4-BE49-F238E27FC236}">
                <a16:creationId xmlns:a16="http://schemas.microsoft.com/office/drawing/2014/main" id="{5DFCE961-8EEF-4464-8CC1-8A80692844AF}"/>
              </a:ext>
            </a:extLst>
          </p:cNvPr>
          <p:cNvSpPr txBox="1"/>
          <p:nvPr/>
        </p:nvSpPr>
        <p:spPr>
          <a:xfrm>
            <a:off x="9839267" y="5934847"/>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14</a:t>
            </a:r>
          </a:p>
        </p:txBody>
      </p:sp>
      <p:sp>
        <p:nvSpPr>
          <p:cNvPr id="69" name="Textfeld 68">
            <a:extLst>
              <a:ext uri="{FF2B5EF4-FFF2-40B4-BE49-F238E27FC236}">
                <a16:creationId xmlns:a16="http://schemas.microsoft.com/office/drawing/2014/main" id="{89EF20C9-E0A2-496A-A029-A94A5BC944E1}"/>
              </a:ext>
            </a:extLst>
          </p:cNvPr>
          <p:cNvSpPr txBox="1"/>
          <p:nvPr/>
        </p:nvSpPr>
        <p:spPr>
          <a:xfrm>
            <a:off x="9164892" y="5934846"/>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13</a:t>
            </a:r>
          </a:p>
        </p:txBody>
      </p:sp>
      <p:sp>
        <p:nvSpPr>
          <p:cNvPr id="71" name="Textfeld 70">
            <a:extLst>
              <a:ext uri="{FF2B5EF4-FFF2-40B4-BE49-F238E27FC236}">
                <a16:creationId xmlns:a16="http://schemas.microsoft.com/office/drawing/2014/main" id="{18BC0B81-EF5B-49C5-8898-2AB35849D5D6}"/>
              </a:ext>
            </a:extLst>
          </p:cNvPr>
          <p:cNvSpPr txBox="1"/>
          <p:nvPr/>
        </p:nvSpPr>
        <p:spPr>
          <a:xfrm>
            <a:off x="8455435" y="5931627"/>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12</a:t>
            </a:r>
          </a:p>
        </p:txBody>
      </p:sp>
      <p:sp>
        <p:nvSpPr>
          <p:cNvPr id="73" name="Textfeld 72">
            <a:extLst>
              <a:ext uri="{FF2B5EF4-FFF2-40B4-BE49-F238E27FC236}">
                <a16:creationId xmlns:a16="http://schemas.microsoft.com/office/drawing/2014/main" id="{F2975CB6-D292-4F14-ADB8-3E7C6D867749}"/>
              </a:ext>
            </a:extLst>
          </p:cNvPr>
          <p:cNvSpPr txBox="1"/>
          <p:nvPr/>
        </p:nvSpPr>
        <p:spPr>
          <a:xfrm>
            <a:off x="7785120" y="5931446"/>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11</a:t>
            </a:r>
          </a:p>
        </p:txBody>
      </p:sp>
      <p:grpSp>
        <p:nvGrpSpPr>
          <p:cNvPr id="75" name="Gruppieren 74">
            <a:extLst>
              <a:ext uri="{FF2B5EF4-FFF2-40B4-BE49-F238E27FC236}">
                <a16:creationId xmlns:a16="http://schemas.microsoft.com/office/drawing/2014/main" id="{4149E339-F13B-4F60-A7ED-E1E869F88BC2}"/>
              </a:ext>
            </a:extLst>
          </p:cNvPr>
          <p:cNvGrpSpPr/>
          <p:nvPr/>
        </p:nvGrpSpPr>
        <p:grpSpPr>
          <a:xfrm>
            <a:off x="7687614" y="3729230"/>
            <a:ext cx="620827" cy="1163233"/>
            <a:chOff x="2699886" y="3031958"/>
            <a:chExt cx="914400" cy="1713296"/>
          </a:xfrm>
        </p:grpSpPr>
        <p:pic>
          <p:nvPicPr>
            <p:cNvPr id="77" name="Grafik 76" descr="Hochladen mit einfarbiger Füllung">
              <a:extLst>
                <a:ext uri="{FF2B5EF4-FFF2-40B4-BE49-F238E27FC236}">
                  <a16:creationId xmlns:a16="http://schemas.microsoft.com/office/drawing/2014/main" id="{323BCC5B-4C01-41F5-A4BF-BB600F603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886" y="3031958"/>
              <a:ext cx="914400" cy="914400"/>
            </a:xfrm>
            <a:prstGeom prst="rect">
              <a:avLst/>
            </a:prstGeom>
          </p:spPr>
        </p:pic>
        <p:pic>
          <p:nvPicPr>
            <p:cNvPr id="78" name="Grafik 77" descr="Papier mit einfarbiger Füllung">
              <a:extLst>
                <a:ext uri="{FF2B5EF4-FFF2-40B4-BE49-F238E27FC236}">
                  <a16:creationId xmlns:a16="http://schemas.microsoft.com/office/drawing/2014/main" id="{544A0DDD-6287-4AC8-A4B2-A43FEB50F5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9886" y="3830854"/>
              <a:ext cx="914400" cy="914400"/>
            </a:xfrm>
            <a:prstGeom prst="rect">
              <a:avLst/>
            </a:prstGeom>
          </p:spPr>
        </p:pic>
      </p:grpSp>
      <p:pic>
        <p:nvPicPr>
          <p:cNvPr id="79" name="Grafik 78" descr="Kundenbewertung mit einfarbiger Füllung">
            <a:extLst>
              <a:ext uri="{FF2B5EF4-FFF2-40B4-BE49-F238E27FC236}">
                <a16:creationId xmlns:a16="http://schemas.microsoft.com/office/drawing/2014/main" id="{629EDE10-21D1-4BFA-A52F-14B8AC498C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71721" y="3800784"/>
            <a:ext cx="914400" cy="914400"/>
          </a:xfrm>
          <a:prstGeom prst="rect">
            <a:avLst/>
          </a:prstGeom>
        </p:spPr>
      </p:pic>
      <p:grpSp>
        <p:nvGrpSpPr>
          <p:cNvPr id="81" name="Grupo 275">
            <a:extLst>
              <a:ext uri="{FF2B5EF4-FFF2-40B4-BE49-F238E27FC236}">
                <a16:creationId xmlns:a16="http://schemas.microsoft.com/office/drawing/2014/main" id="{15AE9BAC-3C52-4014-9E09-F86337DDD71C}"/>
              </a:ext>
            </a:extLst>
          </p:cNvPr>
          <p:cNvGrpSpPr/>
          <p:nvPr/>
        </p:nvGrpSpPr>
        <p:grpSpPr>
          <a:xfrm>
            <a:off x="944930" y="3969224"/>
            <a:ext cx="5192589" cy="909945"/>
            <a:chOff x="4247967" y="10317811"/>
            <a:chExt cx="4254270" cy="2110007"/>
          </a:xfrm>
        </p:grpSpPr>
        <p:sp>
          <p:nvSpPr>
            <p:cNvPr id="83" name="CuadroTexto 395">
              <a:extLst>
                <a:ext uri="{FF2B5EF4-FFF2-40B4-BE49-F238E27FC236}">
                  <a16:creationId xmlns:a16="http://schemas.microsoft.com/office/drawing/2014/main" id="{3880831C-3647-45C5-AFA1-784EBABC3691}"/>
                </a:ext>
              </a:extLst>
            </p:cNvPr>
            <p:cNvSpPr txBox="1"/>
            <p:nvPr/>
          </p:nvSpPr>
          <p:spPr>
            <a:xfrm flipH="1">
              <a:off x="4247967" y="10317811"/>
              <a:ext cx="4254270" cy="713682"/>
            </a:xfrm>
            <a:prstGeom prst="rect">
              <a:avLst/>
            </a:prstGeom>
            <a:noFill/>
          </p:spPr>
          <p:txBody>
            <a:bodyPr wrap="square" rtlCol="0">
              <a:spAutoFit/>
            </a:bodyPr>
            <a:lstStyle/>
            <a:p>
              <a:r>
                <a:rPr lang="en-US" sz="1400" b="1" dirty="0">
                  <a:latin typeface="+mj-lt"/>
                  <a:ea typeface="Lato" charset="0"/>
                  <a:cs typeface="Lato" charset="0"/>
                </a:rPr>
                <a:t>Submit your documentation via Moodle</a:t>
              </a:r>
            </a:p>
          </p:txBody>
        </p:sp>
        <p:sp>
          <p:nvSpPr>
            <p:cNvPr id="85" name="Rectangle 40">
              <a:extLst>
                <a:ext uri="{FF2B5EF4-FFF2-40B4-BE49-F238E27FC236}">
                  <a16:creationId xmlns:a16="http://schemas.microsoft.com/office/drawing/2014/main" id="{375D1938-E8A9-4085-9D28-ACC2FF46AD1A}"/>
                </a:ext>
              </a:extLst>
            </p:cNvPr>
            <p:cNvSpPr/>
            <p:nvPr/>
          </p:nvSpPr>
          <p:spPr>
            <a:xfrm>
              <a:off x="4271881" y="10929087"/>
              <a:ext cx="4194113" cy="1498731"/>
            </a:xfrm>
            <a:prstGeom prst="rect">
              <a:avLst/>
            </a:prstGeom>
          </p:spPr>
          <p:txBody>
            <a:bodyPr wrap="square">
              <a:spAutoFit/>
            </a:bodyPr>
            <a:lstStyle/>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lang="en-US" sz="1200" noProof="1">
                  <a:solidFill>
                    <a:srgbClr val="191919"/>
                  </a:solidFill>
                  <a:latin typeface="Arial" panose="020B0604020202020204"/>
                </a:rPr>
                <a:t>For submissions to Moodle, export your slides to PDF format. </a:t>
              </a:r>
            </a:p>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lang="en-US" sz="1200" noProof="1">
                  <a:solidFill>
                    <a:srgbClr val="191919"/>
                  </a:solidFill>
                  <a:latin typeface="Arial" panose="020B0604020202020204"/>
                </a:rPr>
                <a:t>Name the file with your team's name (e.g., “Team 1.pdf”).</a:t>
              </a:r>
            </a:p>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lang="en-US" sz="1200" noProof="1">
                  <a:solidFill>
                    <a:srgbClr val="191919"/>
                  </a:solidFill>
                  <a:latin typeface="Arial" panose="020B0604020202020204"/>
                </a:rPr>
                <a:t>Don’t miss the submission deadline!</a:t>
              </a:r>
            </a:p>
          </p:txBody>
        </p:sp>
      </p:grpSp>
      <p:sp>
        <p:nvSpPr>
          <p:cNvPr id="87" name="Sprechblase: rechteckig 86">
            <a:extLst>
              <a:ext uri="{FF2B5EF4-FFF2-40B4-BE49-F238E27FC236}">
                <a16:creationId xmlns:a16="http://schemas.microsoft.com/office/drawing/2014/main" id="{B4DD3AB6-42F8-4AA9-861E-6A09B67E3722}"/>
              </a:ext>
            </a:extLst>
          </p:cNvPr>
          <p:cNvSpPr/>
          <p:nvPr/>
        </p:nvSpPr>
        <p:spPr>
          <a:xfrm>
            <a:off x="800282" y="1543162"/>
            <a:ext cx="5290585" cy="3394767"/>
          </a:xfrm>
          <a:prstGeom prst="wedgeRectCallout">
            <a:avLst>
              <a:gd name="adj1" fmla="val 78714"/>
              <a:gd name="adj2" fmla="val 38877"/>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88" name="Sprechblase: rechteckig 87">
            <a:extLst>
              <a:ext uri="{FF2B5EF4-FFF2-40B4-BE49-F238E27FC236}">
                <a16:creationId xmlns:a16="http://schemas.microsoft.com/office/drawing/2014/main" id="{D6F23647-1789-4A0A-9E1B-A7D6757DDE84}"/>
              </a:ext>
            </a:extLst>
          </p:cNvPr>
          <p:cNvSpPr/>
          <p:nvPr/>
        </p:nvSpPr>
        <p:spPr>
          <a:xfrm>
            <a:off x="6627646" y="1552644"/>
            <a:ext cx="5232567" cy="1934158"/>
          </a:xfrm>
          <a:prstGeom prst="wedgeRectCallout">
            <a:avLst>
              <a:gd name="adj1" fmla="val 11271"/>
              <a:gd name="adj2" fmla="val 66687"/>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grpSp>
        <p:nvGrpSpPr>
          <p:cNvPr id="89" name="Grupo 275">
            <a:extLst>
              <a:ext uri="{FF2B5EF4-FFF2-40B4-BE49-F238E27FC236}">
                <a16:creationId xmlns:a16="http://schemas.microsoft.com/office/drawing/2014/main" id="{D2313CD8-B30D-480B-AC83-284ECD976F90}"/>
              </a:ext>
            </a:extLst>
          </p:cNvPr>
          <p:cNvGrpSpPr/>
          <p:nvPr/>
        </p:nvGrpSpPr>
        <p:grpSpPr>
          <a:xfrm>
            <a:off x="6737666" y="1668561"/>
            <a:ext cx="4937778" cy="769867"/>
            <a:chOff x="4247967" y="10317811"/>
            <a:chExt cx="4254270" cy="1785190"/>
          </a:xfrm>
        </p:grpSpPr>
        <p:sp>
          <p:nvSpPr>
            <p:cNvPr id="90" name="CuadroTexto 395">
              <a:extLst>
                <a:ext uri="{FF2B5EF4-FFF2-40B4-BE49-F238E27FC236}">
                  <a16:creationId xmlns:a16="http://schemas.microsoft.com/office/drawing/2014/main" id="{A7BE8FFD-7F04-483A-B7AF-EF543A9B84B3}"/>
                </a:ext>
              </a:extLst>
            </p:cNvPr>
            <p:cNvSpPr txBox="1"/>
            <p:nvPr/>
          </p:nvSpPr>
          <p:spPr>
            <a:xfrm flipH="1">
              <a:off x="4247967" y="10317811"/>
              <a:ext cx="4254270" cy="713682"/>
            </a:xfrm>
            <a:prstGeom prst="rect">
              <a:avLst/>
            </a:prstGeom>
            <a:noFill/>
          </p:spPr>
          <p:txBody>
            <a:bodyPr wrap="square" rtlCol="0">
              <a:spAutoFit/>
            </a:bodyPr>
            <a:lstStyle/>
            <a:p>
              <a:r>
                <a:rPr lang="en-US" sz="1400" b="1" dirty="0">
                  <a:latin typeface="+mj-lt"/>
                  <a:ea typeface="Lato" charset="0"/>
                  <a:cs typeface="Lato" charset="0"/>
                </a:rPr>
                <a:t>5 mins: Present your executive summary to the class</a:t>
              </a:r>
            </a:p>
          </p:txBody>
        </p:sp>
        <p:sp>
          <p:nvSpPr>
            <p:cNvPr id="113" name="Rectangle 40">
              <a:extLst>
                <a:ext uri="{FF2B5EF4-FFF2-40B4-BE49-F238E27FC236}">
                  <a16:creationId xmlns:a16="http://schemas.microsoft.com/office/drawing/2014/main" id="{CC766E95-A734-4769-997C-EA6865BCB173}"/>
                </a:ext>
              </a:extLst>
            </p:cNvPr>
            <p:cNvSpPr/>
            <p:nvPr/>
          </p:nvSpPr>
          <p:spPr>
            <a:xfrm>
              <a:off x="4263627" y="11032479"/>
              <a:ext cx="4194113" cy="1070522"/>
            </a:xfrm>
            <a:prstGeom prst="rect">
              <a:avLst/>
            </a:prstGeom>
          </p:spPr>
          <p:txBody>
            <a:bodyPr wrap="square">
              <a:spAutoFit/>
            </a:bodyPr>
            <a:lstStyle/>
            <a:p>
              <a:pPr marL="285750" marR="0" lvl="0" indent="-285750" algn="l" defTabSz="609768" rtl="0" eaLnBrk="1" fontAlgn="auto" latinLnBrk="0" hangingPunct="1">
                <a:lnSpc>
                  <a:spcPct val="100000"/>
                </a:lnSpc>
                <a:spcAft>
                  <a:spcPts val="600"/>
                </a:spcAft>
                <a:buClr>
                  <a:srgbClr val="8C195F"/>
                </a:buClr>
                <a:buSzTx/>
                <a:buFont typeface="Arial" panose="020B0604020202020204" pitchFamily="34" charset="0"/>
                <a:buChar char="•"/>
                <a:tabLst/>
                <a:defRPr/>
              </a:pPr>
              <a:r>
                <a:rPr lang="en-US" sz="1200" noProof="1">
                  <a:solidFill>
                    <a:srgbClr val="191919"/>
                  </a:solidFill>
                  <a:latin typeface="Arial" panose="020B0604020202020204"/>
                </a:rPr>
                <a:t>Present your executive summary to the class in a max. 5 min presentation.</a:t>
              </a:r>
            </a:p>
          </p:txBody>
        </p:sp>
      </p:grpSp>
      <p:grpSp>
        <p:nvGrpSpPr>
          <p:cNvPr id="114" name="Grupo 275">
            <a:extLst>
              <a:ext uri="{FF2B5EF4-FFF2-40B4-BE49-F238E27FC236}">
                <a16:creationId xmlns:a16="http://schemas.microsoft.com/office/drawing/2014/main" id="{7E435F19-E770-482C-BE23-88B42298476A}"/>
              </a:ext>
            </a:extLst>
          </p:cNvPr>
          <p:cNvGrpSpPr/>
          <p:nvPr/>
        </p:nvGrpSpPr>
        <p:grpSpPr>
          <a:xfrm>
            <a:off x="6720931" y="2449104"/>
            <a:ext cx="4937778" cy="585201"/>
            <a:chOff x="4247967" y="10317811"/>
            <a:chExt cx="4254270" cy="1356981"/>
          </a:xfrm>
        </p:grpSpPr>
        <p:sp>
          <p:nvSpPr>
            <p:cNvPr id="115" name="CuadroTexto 395">
              <a:extLst>
                <a:ext uri="{FF2B5EF4-FFF2-40B4-BE49-F238E27FC236}">
                  <a16:creationId xmlns:a16="http://schemas.microsoft.com/office/drawing/2014/main" id="{1E7FF803-4D26-4E42-B85A-D85A5BE7A32B}"/>
                </a:ext>
              </a:extLst>
            </p:cNvPr>
            <p:cNvSpPr txBox="1"/>
            <p:nvPr/>
          </p:nvSpPr>
          <p:spPr>
            <a:xfrm flipH="1">
              <a:off x="4247967" y="10317811"/>
              <a:ext cx="4254270" cy="713682"/>
            </a:xfrm>
            <a:prstGeom prst="rect">
              <a:avLst/>
            </a:prstGeom>
            <a:noFill/>
          </p:spPr>
          <p:txBody>
            <a:bodyPr wrap="square" rtlCol="0">
              <a:spAutoFit/>
            </a:bodyPr>
            <a:lstStyle/>
            <a:p>
              <a:r>
                <a:rPr lang="en-US" sz="1400" b="1" dirty="0">
                  <a:latin typeface="+mj-lt"/>
                  <a:ea typeface="Lato" charset="0"/>
                  <a:cs typeface="Lato" charset="0"/>
                </a:rPr>
                <a:t>10 mins: Discuss your results</a:t>
              </a:r>
            </a:p>
          </p:txBody>
        </p:sp>
        <p:sp>
          <p:nvSpPr>
            <p:cNvPr id="116" name="Rectangle 40">
              <a:extLst>
                <a:ext uri="{FF2B5EF4-FFF2-40B4-BE49-F238E27FC236}">
                  <a16:creationId xmlns:a16="http://schemas.microsoft.com/office/drawing/2014/main" id="{FEF06C53-0D9E-4479-A575-595AE5184214}"/>
                </a:ext>
              </a:extLst>
            </p:cNvPr>
            <p:cNvSpPr/>
            <p:nvPr/>
          </p:nvSpPr>
          <p:spPr>
            <a:xfrm>
              <a:off x="4263627" y="11032479"/>
              <a:ext cx="4194113" cy="642313"/>
            </a:xfrm>
            <a:prstGeom prst="rect">
              <a:avLst/>
            </a:prstGeom>
          </p:spPr>
          <p:txBody>
            <a:bodyPr wrap="square">
              <a:spAutoFit/>
            </a:bodyPr>
            <a:lstStyle/>
            <a:p>
              <a:pPr marL="285750" marR="0" lvl="0" indent="-285750" algn="l" defTabSz="609768" rtl="0" eaLnBrk="1" fontAlgn="auto" latinLnBrk="0" hangingPunct="1">
                <a:lnSpc>
                  <a:spcPct val="100000"/>
                </a:lnSpc>
                <a:spcAft>
                  <a:spcPts val="600"/>
                </a:spcAft>
                <a:buClr>
                  <a:srgbClr val="8C195F"/>
                </a:buClr>
                <a:buSzTx/>
                <a:buFont typeface="Arial" panose="020B0604020202020204" pitchFamily="34" charset="0"/>
                <a:buChar char="•"/>
                <a:tabLst/>
                <a:defRPr/>
              </a:pPr>
              <a:endParaRPr lang="en-US" sz="1200" noProof="1">
                <a:solidFill>
                  <a:srgbClr val="191919"/>
                </a:solidFill>
                <a:latin typeface="Arial" panose="020B0604020202020204"/>
              </a:endParaRPr>
            </a:p>
          </p:txBody>
        </p:sp>
      </p:grpSp>
      <p:sp>
        <p:nvSpPr>
          <p:cNvPr id="117" name="Rectangle 40">
            <a:extLst>
              <a:ext uri="{FF2B5EF4-FFF2-40B4-BE49-F238E27FC236}">
                <a16:creationId xmlns:a16="http://schemas.microsoft.com/office/drawing/2014/main" id="{3800593A-8E33-4DBF-98C5-74E8E4FCAFCA}"/>
              </a:ext>
            </a:extLst>
          </p:cNvPr>
          <p:cNvSpPr/>
          <p:nvPr/>
        </p:nvSpPr>
        <p:spPr>
          <a:xfrm>
            <a:off x="6737666" y="2803860"/>
            <a:ext cx="4867956" cy="646331"/>
          </a:xfrm>
          <a:prstGeom prst="rect">
            <a:avLst/>
          </a:prstGeom>
        </p:spPr>
        <p:txBody>
          <a:bodyPr wrap="square">
            <a:spAutoFit/>
          </a:bodyPr>
          <a:lstStyle/>
          <a:p>
            <a:pPr marL="285750" marR="0" lvl="0" indent="-285750" algn="l" defTabSz="609768" rtl="0" eaLnBrk="1" fontAlgn="auto" latinLnBrk="0" hangingPunct="1">
              <a:lnSpc>
                <a:spcPct val="100000"/>
              </a:lnSpc>
              <a:spcAft>
                <a:spcPts val="600"/>
              </a:spcAft>
              <a:buClr>
                <a:srgbClr val="8C195F"/>
              </a:buClr>
              <a:buSzTx/>
              <a:buFont typeface="Arial" panose="020B0604020202020204" pitchFamily="34" charset="0"/>
              <a:buChar char="•"/>
              <a:tabLst/>
              <a:defRPr/>
            </a:pPr>
            <a:r>
              <a:rPr lang="en-US" sz="1200" noProof="1">
                <a:solidFill>
                  <a:srgbClr val="191919"/>
                </a:solidFill>
                <a:latin typeface="Arial" panose="020B0604020202020204"/>
              </a:rPr>
              <a:t>10 mins discussion will be used to clarify open questions of the lecturer on your submitted documentation and open questions of the class on the executive summary presentation.</a:t>
            </a:r>
          </a:p>
        </p:txBody>
      </p:sp>
      <p:cxnSp>
        <p:nvCxnSpPr>
          <p:cNvPr id="118" name="Gerader Verbinder 117">
            <a:extLst>
              <a:ext uri="{FF2B5EF4-FFF2-40B4-BE49-F238E27FC236}">
                <a16:creationId xmlns:a16="http://schemas.microsoft.com/office/drawing/2014/main" id="{17640E62-29EF-48DB-BE57-46DB2FBB6AAE}"/>
              </a:ext>
            </a:extLst>
          </p:cNvPr>
          <p:cNvCxnSpPr>
            <a:cxnSpLocks/>
          </p:cNvCxnSpPr>
          <p:nvPr/>
        </p:nvCxnSpPr>
        <p:spPr>
          <a:xfrm>
            <a:off x="9381598" y="5270662"/>
            <a:ext cx="0" cy="6823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9" name="Gerader Verbinder 118">
            <a:extLst>
              <a:ext uri="{FF2B5EF4-FFF2-40B4-BE49-F238E27FC236}">
                <a16:creationId xmlns:a16="http://schemas.microsoft.com/office/drawing/2014/main" id="{D8D1645F-8440-43CB-B01D-714D83464EB6}"/>
              </a:ext>
            </a:extLst>
          </p:cNvPr>
          <p:cNvCxnSpPr>
            <a:cxnSpLocks/>
          </p:cNvCxnSpPr>
          <p:nvPr/>
        </p:nvCxnSpPr>
        <p:spPr>
          <a:xfrm>
            <a:off x="8689813" y="5270662"/>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0" name="Gerader Verbinder 119">
            <a:extLst>
              <a:ext uri="{FF2B5EF4-FFF2-40B4-BE49-F238E27FC236}">
                <a16:creationId xmlns:a16="http://schemas.microsoft.com/office/drawing/2014/main" id="{F8A563B5-0ED2-4446-BB25-B5541FE36E83}"/>
              </a:ext>
            </a:extLst>
          </p:cNvPr>
          <p:cNvCxnSpPr>
            <a:cxnSpLocks/>
          </p:cNvCxnSpPr>
          <p:nvPr/>
        </p:nvCxnSpPr>
        <p:spPr>
          <a:xfrm>
            <a:off x="7998028" y="5270662"/>
            <a:ext cx="0" cy="6823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1" name="Gerader Verbinder 120">
            <a:extLst>
              <a:ext uri="{FF2B5EF4-FFF2-40B4-BE49-F238E27FC236}">
                <a16:creationId xmlns:a16="http://schemas.microsoft.com/office/drawing/2014/main" id="{E8364553-4935-4D9B-9643-11B20ACC147E}"/>
              </a:ext>
            </a:extLst>
          </p:cNvPr>
          <p:cNvCxnSpPr>
            <a:cxnSpLocks/>
          </p:cNvCxnSpPr>
          <p:nvPr/>
        </p:nvCxnSpPr>
        <p:spPr>
          <a:xfrm>
            <a:off x="7306243" y="5270662"/>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2" name="Gerader Verbinder 121">
            <a:extLst>
              <a:ext uri="{FF2B5EF4-FFF2-40B4-BE49-F238E27FC236}">
                <a16:creationId xmlns:a16="http://schemas.microsoft.com/office/drawing/2014/main" id="{7346EE65-54DF-40F1-A47B-A9AAF04D9C23}"/>
              </a:ext>
            </a:extLst>
          </p:cNvPr>
          <p:cNvCxnSpPr>
            <a:cxnSpLocks/>
          </p:cNvCxnSpPr>
          <p:nvPr/>
        </p:nvCxnSpPr>
        <p:spPr>
          <a:xfrm>
            <a:off x="5922673"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6" name="Gerader Verbinder 125">
            <a:extLst>
              <a:ext uri="{FF2B5EF4-FFF2-40B4-BE49-F238E27FC236}">
                <a16:creationId xmlns:a16="http://schemas.microsoft.com/office/drawing/2014/main" id="{16B2F805-F2C1-416F-AB86-E4AE1C31AE0E}"/>
              </a:ext>
            </a:extLst>
          </p:cNvPr>
          <p:cNvCxnSpPr>
            <a:cxnSpLocks/>
          </p:cNvCxnSpPr>
          <p:nvPr/>
        </p:nvCxnSpPr>
        <p:spPr>
          <a:xfrm>
            <a:off x="5230888"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7" name="Gerader Verbinder 126">
            <a:extLst>
              <a:ext uri="{FF2B5EF4-FFF2-40B4-BE49-F238E27FC236}">
                <a16:creationId xmlns:a16="http://schemas.microsoft.com/office/drawing/2014/main" id="{B1E216A0-189E-4F94-AE33-9167F218FA81}"/>
              </a:ext>
            </a:extLst>
          </p:cNvPr>
          <p:cNvCxnSpPr>
            <a:cxnSpLocks/>
          </p:cNvCxnSpPr>
          <p:nvPr/>
        </p:nvCxnSpPr>
        <p:spPr>
          <a:xfrm>
            <a:off x="4539103"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4894BA89-C25F-46F1-8B29-AAEC0E4AC953}"/>
              </a:ext>
            </a:extLst>
          </p:cNvPr>
          <p:cNvCxnSpPr>
            <a:cxnSpLocks/>
          </p:cNvCxnSpPr>
          <p:nvPr/>
        </p:nvCxnSpPr>
        <p:spPr>
          <a:xfrm>
            <a:off x="3847318"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29" name="Gerader Verbinder 128">
            <a:extLst>
              <a:ext uri="{FF2B5EF4-FFF2-40B4-BE49-F238E27FC236}">
                <a16:creationId xmlns:a16="http://schemas.microsoft.com/office/drawing/2014/main" id="{75657432-D8F8-4C6D-9D4F-D74F61D3C841}"/>
              </a:ext>
            </a:extLst>
          </p:cNvPr>
          <p:cNvCxnSpPr>
            <a:cxnSpLocks/>
          </p:cNvCxnSpPr>
          <p:nvPr/>
        </p:nvCxnSpPr>
        <p:spPr>
          <a:xfrm>
            <a:off x="6614458"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30" name="Gerader Verbinder 129">
            <a:extLst>
              <a:ext uri="{FF2B5EF4-FFF2-40B4-BE49-F238E27FC236}">
                <a16:creationId xmlns:a16="http://schemas.microsoft.com/office/drawing/2014/main" id="{1081E1C0-C8EE-4427-AF40-0860C7E8DD20}"/>
              </a:ext>
            </a:extLst>
          </p:cNvPr>
          <p:cNvCxnSpPr>
            <a:cxnSpLocks/>
          </p:cNvCxnSpPr>
          <p:nvPr/>
        </p:nvCxnSpPr>
        <p:spPr>
          <a:xfrm>
            <a:off x="3155533" y="5281420"/>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31" name="Gerader Verbinder 130">
            <a:extLst>
              <a:ext uri="{FF2B5EF4-FFF2-40B4-BE49-F238E27FC236}">
                <a16:creationId xmlns:a16="http://schemas.microsoft.com/office/drawing/2014/main" id="{366B63C9-3A30-4501-8766-A37A4180F8D5}"/>
              </a:ext>
            </a:extLst>
          </p:cNvPr>
          <p:cNvCxnSpPr>
            <a:cxnSpLocks/>
          </p:cNvCxnSpPr>
          <p:nvPr/>
        </p:nvCxnSpPr>
        <p:spPr>
          <a:xfrm>
            <a:off x="2463748" y="5250182"/>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32" name="Gerader Verbinder 131">
            <a:extLst>
              <a:ext uri="{FF2B5EF4-FFF2-40B4-BE49-F238E27FC236}">
                <a16:creationId xmlns:a16="http://schemas.microsoft.com/office/drawing/2014/main" id="{361C125F-CA3B-4E54-A709-CB76B26D65C1}"/>
              </a:ext>
            </a:extLst>
          </p:cNvPr>
          <p:cNvCxnSpPr>
            <a:cxnSpLocks/>
          </p:cNvCxnSpPr>
          <p:nvPr/>
        </p:nvCxnSpPr>
        <p:spPr>
          <a:xfrm>
            <a:off x="1771963" y="5250182"/>
            <a:ext cx="0" cy="682355"/>
          </a:xfrm>
          <a:prstGeom prst="line">
            <a:avLst/>
          </a:prstGeom>
        </p:spPr>
        <p:style>
          <a:lnRef idx="1">
            <a:schemeClr val="dk1"/>
          </a:lnRef>
          <a:fillRef idx="0">
            <a:schemeClr val="dk1"/>
          </a:fillRef>
          <a:effectRef idx="0">
            <a:schemeClr val="dk1"/>
          </a:effectRef>
          <a:fontRef idx="minor">
            <a:schemeClr val="tx1"/>
          </a:fontRef>
        </p:style>
      </p:cxnSp>
      <p:cxnSp>
        <p:nvCxnSpPr>
          <p:cNvPr id="133" name="Gerader Verbinder 132">
            <a:extLst>
              <a:ext uri="{FF2B5EF4-FFF2-40B4-BE49-F238E27FC236}">
                <a16:creationId xmlns:a16="http://schemas.microsoft.com/office/drawing/2014/main" id="{0B5676B0-79E2-4703-859D-139E8AF03519}"/>
              </a:ext>
            </a:extLst>
          </p:cNvPr>
          <p:cNvCxnSpPr>
            <a:cxnSpLocks/>
          </p:cNvCxnSpPr>
          <p:nvPr/>
        </p:nvCxnSpPr>
        <p:spPr>
          <a:xfrm>
            <a:off x="1080178" y="5271372"/>
            <a:ext cx="0" cy="682355"/>
          </a:xfrm>
          <a:prstGeom prst="line">
            <a:avLst/>
          </a:prstGeom>
        </p:spPr>
        <p:style>
          <a:lnRef idx="1">
            <a:schemeClr val="dk1"/>
          </a:lnRef>
          <a:fillRef idx="0">
            <a:schemeClr val="dk1"/>
          </a:fillRef>
          <a:effectRef idx="0">
            <a:schemeClr val="dk1"/>
          </a:effectRef>
          <a:fontRef idx="minor">
            <a:schemeClr val="tx1"/>
          </a:fontRef>
        </p:style>
      </p:cxnSp>
      <p:sp>
        <p:nvSpPr>
          <p:cNvPr id="134" name="Textfeld 133">
            <a:extLst>
              <a:ext uri="{FF2B5EF4-FFF2-40B4-BE49-F238E27FC236}">
                <a16:creationId xmlns:a16="http://schemas.microsoft.com/office/drawing/2014/main" id="{07974541-9847-4E01-835A-BE4F14D61260}"/>
              </a:ext>
            </a:extLst>
          </p:cNvPr>
          <p:cNvSpPr txBox="1"/>
          <p:nvPr/>
        </p:nvSpPr>
        <p:spPr>
          <a:xfrm>
            <a:off x="7092562" y="5920824"/>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10</a:t>
            </a:r>
          </a:p>
        </p:txBody>
      </p:sp>
      <p:sp>
        <p:nvSpPr>
          <p:cNvPr id="135" name="Textfeld 134">
            <a:extLst>
              <a:ext uri="{FF2B5EF4-FFF2-40B4-BE49-F238E27FC236}">
                <a16:creationId xmlns:a16="http://schemas.microsoft.com/office/drawing/2014/main" id="{48B03C35-58A3-4C9B-8134-5592D7589F4B}"/>
              </a:ext>
            </a:extLst>
          </p:cNvPr>
          <p:cNvSpPr txBox="1"/>
          <p:nvPr/>
        </p:nvSpPr>
        <p:spPr>
          <a:xfrm>
            <a:off x="6444805" y="5920824"/>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9</a:t>
            </a:r>
          </a:p>
        </p:txBody>
      </p:sp>
      <p:sp>
        <p:nvSpPr>
          <p:cNvPr id="136" name="Textfeld 135">
            <a:extLst>
              <a:ext uri="{FF2B5EF4-FFF2-40B4-BE49-F238E27FC236}">
                <a16:creationId xmlns:a16="http://schemas.microsoft.com/office/drawing/2014/main" id="{97369B67-3AF1-4C17-8E05-673AD3445D80}"/>
              </a:ext>
            </a:extLst>
          </p:cNvPr>
          <p:cNvSpPr txBox="1"/>
          <p:nvPr/>
        </p:nvSpPr>
        <p:spPr>
          <a:xfrm>
            <a:off x="5774162" y="5928063"/>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8</a:t>
            </a:r>
          </a:p>
        </p:txBody>
      </p:sp>
      <p:sp>
        <p:nvSpPr>
          <p:cNvPr id="137" name="Textfeld 136">
            <a:extLst>
              <a:ext uri="{FF2B5EF4-FFF2-40B4-BE49-F238E27FC236}">
                <a16:creationId xmlns:a16="http://schemas.microsoft.com/office/drawing/2014/main" id="{4F695948-2666-419A-AC83-7835BF0AEB85}"/>
              </a:ext>
            </a:extLst>
          </p:cNvPr>
          <p:cNvSpPr txBox="1"/>
          <p:nvPr/>
        </p:nvSpPr>
        <p:spPr>
          <a:xfrm>
            <a:off x="5079832" y="5920823"/>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7</a:t>
            </a:r>
          </a:p>
        </p:txBody>
      </p:sp>
      <p:sp>
        <p:nvSpPr>
          <p:cNvPr id="138" name="Textfeld 137">
            <a:extLst>
              <a:ext uri="{FF2B5EF4-FFF2-40B4-BE49-F238E27FC236}">
                <a16:creationId xmlns:a16="http://schemas.microsoft.com/office/drawing/2014/main" id="{BAFCFD49-1C9C-4D9B-BC83-61CA7E373BB5}"/>
              </a:ext>
            </a:extLst>
          </p:cNvPr>
          <p:cNvSpPr txBox="1"/>
          <p:nvPr/>
        </p:nvSpPr>
        <p:spPr>
          <a:xfrm>
            <a:off x="4385502" y="5928063"/>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6</a:t>
            </a:r>
          </a:p>
        </p:txBody>
      </p:sp>
      <p:sp>
        <p:nvSpPr>
          <p:cNvPr id="139" name="Textfeld 138">
            <a:extLst>
              <a:ext uri="{FF2B5EF4-FFF2-40B4-BE49-F238E27FC236}">
                <a16:creationId xmlns:a16="http://schemas.microsoft.com/office/drawing/2014/main" id="{D6BA3913-67B0-4322-A8B5-6AEA18142B49}"/>
              </a:ext>
            </a:extLst>
          </p:cNvPr>
          <p:cNvSpPr txBox="1"/>
          <p:nvPr/>
        </p:nvSpPr>
        <p:spPr>
          <a:xfrm>
            <a:off x="3680685" y="5923460"/>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5</a:t>
            </a:r>
          </a:p>
        </p:txBody>
      </p:sp>
      <p:sp>
        <p:nvSpPr>
          <p:cNvPr id="140" name="Textfeld 139">
            <a:extLst>
              <a:ext uri="{FF2B5EF4-FFF2-40B4-BE49-F238E27FC236}">
                <a16:creationId xmlns:a16="http://schemas.microsoft.com/office/drawing/2014/main" id="{4F4518EE-12BE-49F8-A6A2-3BC4BD9852D6}"/>
              </a:ext>
            </a:extLst>
          </p:cNvPr>
          <p:cNvSpPr txBox="1"/>
          <p:nvPr/>
        </p:nvSpPr>
        <p:spPr>
          <a:xfrm>
            <a:off x="3005808" y="5926198"/>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4</a:t>
            </a:r>
          </a:p>
        </p:txBody>
      </p:sp>
      <p:sp>
        <p:nvSpPr>
          <p:cNvPr id="141" name="Textfeld 140">
            <a:extLst>
              <a:ext uri="{FF2B5EF4-FFF2-40B4-BE49-F238E27FC236}">
                <a16:creationId xmlns:a16="http://schemas.microsoft.com/office/drawing/2014/main" id="{6D2873FE-167E-46BF-BC7A-8EBAE0E38B7E}"/>
              </a:ext>
            </a:extLst>
          </p:cNvPr>
          <p:cNvSpPr txBox="1"/>
          <p:nvPr/>
        </p:nvSpPr>
        <p:spPr>
          <a:xfrm>
            <a:off x="2315258" y="5908836"/>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3</a:t>
            </a:r>
          </a:p>
        </p:txBody>
      </p:sp>
      <p:sp>
        <p:nvSpPr>
          <p:cNvPr id="142" name="Textfeld 141">
            <a:extLst>
              <a:ext uri="{FF2B5EF4-FFF2-40B4-BE49-F238E27FC236}">
                <a16:creationId xmlns:a16="http://schemas.microsoft.com/office/drawing/2014/main" id="{526FF223-ED8B-4AAD-85A3-2FBF0AD22C9D}"/>
              </a:ext>
            </a:extLst>
          </p:cNvPr>
          <p:cNvSpPr txBox="1"/>
          <p:nvPr/>
        </p:nvSpPr>
        <p:spPr>
          <a:xfrm>
            <a:off x="1614492" y="5908575"/>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2</a:t>
            </a:r>
          </a:p>
        </p:txBody>
      </p:sp>
      <p:sp>
        <p:nvSpPr>
          <p:cNvPr id="143" name="Textfeld 142">
            <a:extLst>
              <a:ext uri="{FF2B5EF4-FFF2-40B4-BE49-F238E27FC236}">
                <a16:creationId xmlns:a16="http://schemas.microsoft.com/office/drawing/2014/main" id="{477FE67E-0B6C-4A48-81ED-3AEB8FB0837F}"/>
              </a:ext>
            </a:extLst>
          </p:cNvPr>
          <p:cNvSpPr txBox="1"/>
          <p:nvPr/>
        </p:nvSpPr>
        <p:spPr>
          <a:xfrm>
            <a:off x="918834" y="5908574"/>
            <a:ext cx="539404" cy="418953"/>
          </a:xfrm>
          <a:prstGeom prst="rect">
            <a:avLst/>
          </a:prstGeom>
          <a:noFill/>
        </p:spPr>
        <p:txBody>
          <a:bodyPr wrap="none" lIns="108000" tIns="36000" rIns="108000" bIns="108000" rtlCol="0">
            <a:normAutofit/>
          </a:bodyPr>
          <a:lstStyle/>
          <a:p>
            <a:pPr algn="l">
              <a:spcAft>
                <a:spcPts val="600"/>
              </a:spcAft>
              <a:buClr>
                <a:schemeClr val="tx2"/>
              </a:buClr>
            </a:pPr>
            <a:r>
              <a:rPr lang="de-CH" sz="1600" dirty="0">
                <a:ea typeface="Roboto Medium" panose="02000000000000000000" pitchFamily="2" charset="0"/>
              </a:rPr>
              <a:t>1</a:t>
            </a:r>
          </a:p>
        </p:txBody>
      </p:sp>
      <p:sp>
        <p:nvSpPr>
          <p:cNvPr id="144" name="Geschweifte Klammer rechts 143">
            <a:extLst>
              <a:ext uri="{FF2B5EF4-FFF2-40B4-BE49-F238E27FC236}">
                <a16:creationId xmlns:a16="http://schemas.microsoft.com/office/drawing/2014/main" id="{189E7D2D-8918-4836-AF22-7641E71133F9}"/>
              </a:ext>
            </a:extLst>
          </p:cNvPr>
          <p:cNvSpPr/>
          <p:nvPr/>
        </p:nvSpPr>
        <p:spPr>
          <a:xfrm rot="16200000">
            <a:off x="9597692" y="4481922"/>
            <a:ext cx="259596" cy="6917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CH"/>
          </a:p>
        </p:txBody>
      </p:sp>
      <p:grpSp>
        <p:nvGrpSpPr>
          <p:cNvPr id="145" name="Grupo 275">
            <a:extLst>
              <a:ext uri="{FF2B5EF4-FFF2-40B4-BE49-F238E27FC236}">
                <a16:creationId xmlns:a16="http://schemas.microsoft.com/office/drawing/2014/main" id="{3EFD57DF-B6A4-4ABD-9808-55841E85FED1}"/>
              </a:ext>
            </a:extLst>
          </p:cNvPr>
          <p:cNvGrpSpPr/>
          <p:nvPr/>
        </p:nvGrpSpPr>
        <p:grpSpPr>
          <a:xfrm>
            <a:off x="908463" y="1588535"/>
            <a:ext cx="5267067" cy="923140"/>
            <a:chOff x="4247967" y="10317811"/>
            <a:chExt cx="4254270" cy="2140604"/>
          </a:xfrm>
        </p:grpSpPr>
        <p:sp>
          <p:nvSpPr>
            <p:cNvPr id="146" name="CuadroTexto 395">
              <a:extLst>
                <a:ext uri="{FF2B5EF4-FFF2-40B4-BE49-F238E27FC236}">
                  <a16:creationId xmlns:a16="http://schemas.microsoft.com/office/drawing/2014/main" id="{776D6E15-DE65-43D0-B819-A4680385705E}"/>
                </a:ext>
              </a:extLst>
            </p:cNvPr>
            <p:cNvSpPr txBox="1"/>
            <p:nvPr/>
          </p:nvSpPr>
          <p:spPr>
            <a:xfrm flipH="1">
              <a:off x="4247967" y="10317811"/>
              <a:ext cx="4254270" cy="713682"/>
            </a:xfrm>
            <a:prstGeom prst="rect">
              <a:avLst/>
            </a:prstGeom>
            <a:noFill/>
          </p:spPr>
          <p:txBody>
            <a:bodyPr wrap="square" rtlCol="0">
              <a:spAutoFit/>
            </a:bodyPr>
            <a:lstStyle/>
            <a:p>
              <a:r>
                <a:rPr lang="en-US" sz="1400" b="1" dirty="0">
                  <a:latin typeface="+mj-lt"/>
                  <a:ea typeface="Lato" charset="0"/>
                  <a:cs typeface="Lato" charset="0"/>
                </a:rPr>
                <a:t>Document your results in self-explanatory slides</a:t>
              </a:r>
            </a:p>
          </p:txBody>
        </p:sp>
        <p:sp>
          <p:nvSpPr>
            <p:cNvPr id="147" name="Rectangle 40">
              <a:extLst>
                <a:ext uri="{FF2B5EF4-FFF2-40B4-BE49-F238E27FC236}">
                  <a16:creationId xmlns:a16="http://schemas.microsoft.com/office/drawing/2014/main" id="{B30287A5-FCC6-443A-B013-600F2AFA7FD9}"/>
                </a:ext>
              </a:extLst>
            </p:cNvPr>
            <p:cNvSpPr/>
            <p:nvPr/>
          </p:nvSpPr>
          <p:spPr>
            <a:xfrm>
              <a:off x="4272100" y="10959684"/>
              <a:ext cx="4194113" cy="1498731"/>
            </a:xfrm>
            <a:prstGeom prst="rect">
              <a:avLst/>
            </a:prstGeom>
          </p:spPr>
          <p:txBody>
            <a:bodyPr wrap="square">
              <a:spAutoFit/>
            </a:bodyPr>
            <a:lstStyle/>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kumimoji="0" lang="en-US" sz="1200" b="0" i="0" u="none" strike="noStrike" kern="1200" cap="none" spc="0" normalizeH="0" baseline="0" noProof="1">
                  <a:ln>
                    <a:noFill/>
                  </a:ln>
                  <a:solidFill>
                    <a:srgbClr val="191919"/>
                  </a:solidFill>
                  <a:effectLst/>
                  <a:uLnTx/>
                  <a:uFillTx/>
                  <a:latin typeface="Arial" panose="020B0604020202020204"/>
                  <a:ea typeface="+mn-ea"/>
                  <a:cs typeface="+mn-cs"/>
                </a:rPr>
                <a:t>Document all your results in Powerpoint slides. </a:t>
              </a:r>
            </a:p>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lang="en-US" sz="1200" noProof="1">
                  <a:solidFill>
                    <a:srgbClr val="191919"/>
                  </a:solidFill>
                  <a:latin typeface="Arial" panose="020B0604020202020204"/>
                </a:rPr>
                <a:t>The slides must be self-explanatory. </a:t>
              </a:r>
            </a:p>
            <a:p>
              <a:pPr marL="285750" marR="0" lvl="0" indent="-285750" algn="l" defTabSz="609768" rtl="0" eaLnBrk="1" fontAlgn="auto" latinLnBrk="0" hangingPunct="1">
                <a:lnSpc>
                  <a:spcPct val="100000"/>
                </a:lnSpc>
                <a:buClr>
                  <a:srgbClr val="8C195F"/>
                </a:buClr>
                <a:buSzTx/>
                <a:buFont typeface="Arial" panose="020B0604020202020204" pitchFamily="34" charset="0"/>
                <a:buChar char="•"/>
                <a:tabLst/>
                <a:defRPr/>
              </a:pPr>
              <a:r>
                <a:rPr lang="en-US" sz="1200" noProof="1">
                  <a:solidFill>
                    <a:srgbClr val="191919"/>
                  </a:solidFill>
                  <a:latin typeface="Arial" panose="020B0604020202020204"/>
                </a:rPr>
                <a:t>You can choose to do the slides in German or English. </a:t>
              </a:r>
            </a:p>
          </p:txBody>
        </p:sp>
      </p:grpSp>
      <p:grpSp>
        <p:nvGrpSpPr>
          <p:cNvPr id="148" name="Grupo 275">
            <a:extLst>
              <a:ext uri="{FF2B5EF4-FFF2-40B4-BE49-F238E27FC236}">
                <a16:creationId xmlns:a16="http://schemas.microsoft.com/office/drawing/2014/main" id="{7DAD3B6F-AF4F-4404-BC2C-5C800C1F0EB0}"/>
              </a:ext>
            </a:extLst>
          </p:cNvPr>
          <p:cNvGrpSpPr/>
          <p:nvPr/>
        </p:nvGrpSpPr>
        <p:grpSpPr>
          <a:xfrm>
            <a:off x="944930" y="2607311"/>
            <a:ext cx="5179409" cy="1321545"/>
            <a:chOff x="4247967" y="10317811"/>
            <a:chExt cx="4254270" cy="3064437"/>
          </a:xfrm>
        </p:grpSpPr>
        <p:sp>
          <p:nvSpPr>
            <p:cNvPr id="149" name="CuadroTexto 395">
              <a:extLst>
                <a:ext uri="{FF2B5EF4-FFF2-40B4-BE49-F238E27FC236}">
                  <a16:creationId xmlns:a16="http://schemas.microsoft.com/office/drawing/2014/main" id="{49B6364B-77CA-4523-8513-F8BD26BD6F57}"/>
                </a:ext>
              </a:extLst>
            </p:cNvPr>
            <p:cNvSpPr txBox="1"/>
            <p:nvPr/>
          </p:nvSpPr>
          <p:spPr>
            <a:xfrm flipH="1">
              <a:off x="4247967" y="10317811"/>
              <a:ext cx="4254270" cy="713682"/>
            </a:xfrm>
            <a:prstGeom prst="rect">
              <a:avLst/>
            </a:prstGeom>
            <a:noFill/>
          </p:spPr>
          <p:txBody>
            <a:bodyPr wrap="square" rtlCol="0">
              <a:spAutoFit/>
            </a:bodyPr>
            <a:lstStyle/>
            <a:p>
              <a:r>
                <a:rPr lang="en-US" sz="1400" b="1" dirty="0">
                  <a:latin typeface="+mj-lt"/>
                  <a:ea typeface="Lato" charset="0"/>
                  <a:cs typeface="Lato" charset="0"/>
                </a:rPr>
                <a:t>Include an executive summary</a:t>
              </a:r>
            </a:p>
          </p:txBody>
        </p:sp>
        <p:sp>
          <p:nvSpPr>
            <p:cNvPr id="150" name="Rectangle 40">
              <a:extLst>
                <a:ext uri="{FF2B5EF4-FFF2-40B4-BE49-F238E27FC236}">
                  <a16:creationId xmlns:a16="http://schemas.microsoft.com/office/drawing/2014/main" id="{95589335-40B4-452F-A9F5-02D098C799E1}"/>
                </a:ext>
              </a:extLst>
            </p:cNvPr>
            <p:cNvSpPr/>
            <p:nvPr/>
          </p:nvSpPr>
          <p:spPr>
            <a:xfrm>
              <a:off x="4256659" y="11027099"/>
              <a:ext cx="4194113" cy="2355149"/>
            </a:xfrm>
            <a:prstGeom prst="rect">
              <a:avLst/>
            </a:prstGeom>
          </p:spPr>
          <p:txBody>
            <a:bodyPr wrap="square">
              <a:spAutoFit/>
            </a:bodyPr>
            <a:lstStyle/>
            <a:p>
              <a:pPr marL="285750" indent="-285750">
                <a:buClr>
                  <a:srgbClr val="8C195F"/>
                </a:buClr>
                <a:buFont typeface="Arial" panose="020B0604020202020204" pitchFamily="34" charset="0"/>
                <a:buChar char="•"/>
                <a:defRPr/>
              </a:pPr>
              <a:r>
                <a:rPr lang="en-US" sz="1200" noProof="1">
                  <a:solidFill>
                    <a:srgbClr val="191919"/>
                  </a:solidFill>
                  <a:latin typeface="Arial" panose="020B0604020202020204"/>
                </a:rPr>
                <a:t>At the beginning of your slides include an “executive summary”: a short version of your key results (max. 3 slides). </a:t>
              </a:r>
            </a:p>
            <a:p>
              <a:pPr marL="285750" indent="-285750">
                <a:buClr>
                  <a:srgbClr val="8C195F"/>
                </a:buClr>
                <a:buFont typeface="Arial" panose="020B0604020202020204" pitchFamily="34" charset="0"/>
                <a:buChar char="•"/>
                <a:defRPr/>
              </a:pPr>
              <a:r>
                <a:rPr lang="en-US" sz="1200" noProof="1">
                  <a:solidFill>
                    <a:srgbClr val="191919"/>
                  </a:solidFill>
                  <a:latin typeface="Arial" panose="020B0604020202020204"/>
                </a:rPr>
                <a:t>The summary should at least contain your idea, what are your target customers, what is your value proposition &amp; what makes you different from competition.  </a:t>
              </a:r>
              <a:endParaRPr kumimoji="0" lang="en-US" sz="1200" b="0" i="0" u="none" strike="noStrike" kern="1200" cap="none" spc="0" normalizeH="0" baseline="0" noProof="1">
                <a:ln>
                  <a:noFill/>
                </a:ln>
                <a:solidFill>
                  <a:srgbClr val="191919"/>
                </a:solidFill>
                <a:effectLst/>
                <a:uLnTx/>
                <a:uFillTx/>
                <a:latin typeface="Arial" panose="020B0604020202020204"/>
                <a:ea typeface="+mn-ea"/>
                <a:cs typeface="+mn-cs"/>
              </a:endParaRPr>
            </a:p>
          </p:txBody>
        </p:sp>
      </p:grpSp>
      <p:pic>
        <p:nvPicPr>
          <p:cNvPr id="151" name="Grafik 150">
            <a:extLst>
              <a:ext uri="{FF2B5EF4-FFF2-40B4-BE49-F238E27FC236}">
                <a16:creationId xmlns:a16="http://schemas.microsoft.com/office/drawing/2014/main" id="{1984610A-9D4D-4C57-975E-F57B179549A2}"/>
              </a:ext>
            </a:extLst>
          </p:cNvPr>
          <p:cNvPicPr>
            <a:picLocks noChangeAspect="1"/>
          </p:cNvPicPr>
          <p:nvPr/>
        </p:nvPicPr>
        <p:blipFill>
          <a:blip r:embed="rId11"/>
          <a:stretch>
            <a:fillRect/>
          </a:stretch>
        </p:blipFill>
        <p:spPr>
          <a:xfrm rot="5400000">
            <a:off x="7805412" y="4914288"/>
            <a:ext cx="385232" cy="396904"/>
          </a:xfrm>
          <a:prstGeom prst="rect">
            <a:avLst/>
          </a:prstGeom>
        </p:spPr>
      </p:pic>
      <p:pic>
        <p:nvPicPr>
          <p:cNvPr id="152" name="Grafik 151">
            <a:extLst>
              <a:ext uri="{FF2B5EF4-FFF2-40B4-BE49-F238E27FC236}">
                <a16:creationId xmlns:a16="http://schemas.microsoft.com/office/drawing/2014/main" id="{EEFF59A8-0E8F-44BC-BE79-B272D55EA914}"/>
              </a:ext>
            </a:extLst>
          </p:cNvPr>
          <p:cNvPicPr>
            <a:picLocks noChangeAspect="1"/>
          </p:cNvPicPr>
          <p:nvPr/>
        </p:nvPicPr>
        <p:blipFill>
          <a:blip r:embed="rId11"/>
          <a:stretch>
            <a:fillRect/>
          </a:stretch>
        </p:blipFill>
        <p:spPr>
          <a:xfrm rot="5400000">
            <a:off x="9195656" y="4905645"/>
            <a:ext cx="385232" cy="396904"/>
          </a:xfrm>
          <a:prstGeom prst="rect">
            <a:avLst/>
          </a:prstGeom>
        </p:spPr>
      </p:pic>
      <p:pic>
        <p:nvPicPr>
          <p:cNvPr id="153" name="Grafik 152">
            <a:extLst>
              <a:ext uri="{FF2B5EF4-FFF2-40B4-BE49-F238E27FC236}">
                <a16:creationId xmlns:a16="http://schemas.microsoft.com/office/drawing/2014/main" id="{4A2F11EA-B016-4255-BCFF-01776E6864E0}"/>
              </a:ext>
            </a:extLst>
          </p:cNvPr>
          <p:cNvPicPr>
            <a:picLocks noChangeAspect="1"/>
          </p:cNvPicPr>
          <p:nvPr/>
        </p:nvPicPr>
        <p:blipFill>
          <a:blip r:embed="rId11"/>
          <a:stretch>
            <a:fillRect/>
          </a:stretch>
        </p:blipFill>
        <p:spPr>
          <a:xfrm rot="5400000">
            <a:off x="9875007" y="4897689"/>
            <a:ext cx="385232" cy="396904"/>
          </a:xfrm>
          <a:prstGeom prst="rect">
            <a:avLst/>
          </a:prstGeom>
        </p:spPr>
      </p:pic>
    </p:spTree>
    <p:extLst>
      <p:ext uri="{BB962C8B-B14F-4D97-AF65-F5344CB8AC3E}">
        <p14:creationId xmlns:p14="http://schemas.microsoft.com/office/powerpoint/2010/main" val="11850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1C330B3-EB1D-49D2-A149-D960111969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8" name="Objekt 7" hidden="1">
                        <a:extLst>
                          <a:ext uri="{FF2B5EF4-FFF2-40B4-BE49-F238E27FC236}">
                            <a16:creationId xmlns:a16="http://schemas.microsoft.com/office/drawing/2014/main" id="{41C330B3-EB1D-49D2-A149-D960111969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36432AE-491F-4AC8-A80D-BCDD8CBBBE50}"/>
              </a:ext>
            </a:extLst>
          </p:cNvPr>
          <p:cNvSpPr>
            <a:spLocks noGrp="1"/>
          </p:cNvSpPr>
          <p:nvPr>
            <p:ph type="title"/>
          </p:nvPr>
        </p:nvSpPr>
        <p:spPr/>
        <p:txBody>
          <a:bodyPr vert="horz">
            <a:normAutofit fontScale="90000"/>
          </a:bodyPr>
          <a:lstStyle/>
          <a:p>
            <a:r>
              <a:rPr lang="de-CH" dirty="0" err="1"/>
              <a:t>Your</a:t>
            </a:r>
            <a:r>
              <a:rPr lang="de-CH" dirty="0"/>
              <a:t> grade </a:t>
            </a:r>
            <a:r>
              <a:rPr lang="de-CH" dirty="0" err="1"/>
              <a:t>is</a:t>
            </a:r>
            <a:r>
              <a:rPr lang="de-CH" dirty="0"/>
              <a:t> </a:t>
            </a:r>
            <a:r>
              <a:rPr lang="de-CH" dirty="0" err="1"/>
              <a:t>mainly</a:t>
            </a:r>
            <a:r>
              <a:rPr lang="de-CH" dirty="0"/>
              <a:t> </a:t>
            </a:r>
            <a:r>
              <a:rPr lang="de-CH" dirty="0" err="1"/>
              <a:t>based</a:t>
            </a:r>
            <a:r>
              <a:rPr lang="de-CH" dirty="0"/>
              <a:t> on </a:t>
            </a:r>
            <a:r>
              <a:rPr lang="de-CH" dirty="0" err="1"/>
              <a:t>the</a:t>
            </a:r>
            <a:r>
              <a:rPr lang="de-CH" dirty="0"/>
              <a:t> </a:t>
            </a:r>
            <a:r>
              <a:rPr lang="de-CH" dirty="0" err="1"/>
              <a:t>documentation</a:t>
            </a:r>
            <a:r>
              <a:rPr lang="de-CH" dirty="0"/>
              <a:t>. The </a:t>
            </a:r>
            <a:r>
              <a:rPr lang="de-CH" dirty="0" err="1"/>
              <a:t>discussion</a:t>
            </a:r>
            <a:r>
              <a:rPr lang="de-CH" dirty="0"/>
              <a:t> </a:t>
            </a:r>
            <a:r>
              <a:rPr lang="de-CH" dirty="0" err="1"/>
              <a:t>is</a:t>
            </a:r>
            <a:r>
              <a:rPr lang="de-CH" dirty="0"/>
              <a:t> </a:t>
            </a:r>
            <a:r>
              <a:rPr lang="de-CH" dirty="0" err="1"/>
              <a:t>your</a:t>
            </a:r>
            <a:r>
              <a:rPr lang="de-CH" dirty="0"/>
              <a:t> </a:t>
            </a:r>
            <a:r>
              <a:rPr lang="de-CH" dirty="0" err="1"/>
              <a:t>chance</a:t>
            </a:r>
            <a:r>
              <a:rPr lang="de-CH" dirty="0"/>
              <a:t> </a:t>
            </a:r>
            <a:r>
              <a:rPr lang="de-CH" dirty="0" err="1"/>
              <a:t>to</a:t>
            </a:r>
            <a:r>
              <a:rPr lang="de-CH" dirty="0"/>
              <a:t> </a:t>
            </a:r>
            <a:r>
              <a:rPr lang="de-CH" dirty="0" err="1"/>
              <a:t>straighten</a:t>
            </a:r>
            <a:r>
              <a:rPr lang="de-CH" dirty="0"/>
              <a:t> out </a:t>
            </a:r>
            <a:r>
              <a:rPr lang="de-CH" dirty="0" err="1"/>
              <a:t>unclarities</a:t>
            </a:r>
            <a:r>
              <a:rPr lang="de-CH" dirty="0"/>
              <a:t>.</a:t>
            </a:r>
          </a:p>
        </p:txBody>
      </p:sp>
      <p:sp>
        <p:nvSpPr>
          <p:cNvPr id="4" name="Textplatzhalter 3">
            <a:extLst>
              <a:ext uri="{FF2B5EF4-FFF2-40B4-BE49-F238E27FC236}">
                <a16:creationId xmlns:a16="http://schemas.microsoft.com/office/drawing/2014/main" id="{03E00AAA-ADCB-4FDF-BF1F-5EE18EECF511}"/>
              </a:ext>
            </a:extLst>
          </p:cNvPr>
          <p:cNvSpPr>
            <a:spLocks noGrp="1"/>
          </p:cNvSpPr>
          <p:nvPr>
            <p:ph type="body" sz="quarter" idx="24"/>
          </p:nvPr>
        </p:nvSpPr>
        <p:spPr/>
        <p:txBody>
          <a:bodyPr>
            <a:normAutofit fontScale="92500" lnSpcReduction="20000"/>
          </a:bodyPr>
          <a:lstStyle/>
          <a:p>
            <a:r>
              <a:rPr lang="de-CH" dirty="0" err="1"/>
              <a:t>How</a:t>
            </a:r>
            <a:r>
              <a:rPr lang="de-CH" dirty="0"/>
              <a:t> do I </a:t>
            </a:r>
            <a:r>
              <a:rPr lang="de-CH" dirty="0" err="1"/>
              <a:t>get</a:t>
            </a:r>
            <a:r>
              <a:rPr lang="de-CH" dirty="0"/>
              <a:t> </a:t>
            </a:r>
            <a:r>
              <a:rPr lang="de-CH" dirty="0" err="1"/>
              <a:t>my</a:t>
            </a:r>
            <a:r>
              <a:rPr lang="de-CH" dirty="0"/>
              <a:t> grade?</a:t>
            </a:r>
          </a:p>
        </p:txBody>
      </p:sp>
      <p:sp>
        <p:nvSpPr>
          <p:cNvPr id="5" name="Fußzeilenplatzhalter 4">
            <a:extLst>
              <a:ext uri="{FF2B5EF4-FFF2-40B4-BE49-F238E27FC236}">
                <a16:creationId xmlns:a16="http://schemas.microsoft.com/office/drawing/2014/main" id="{840FC14E-35D2-4436-8895-291D899A6054}"/>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6" name="Foliennummernplatzhalter 5">
            <a:extLst>
              <a:ext uri="{FF2B5EF4-FFF2-40B4-BE49-F238E27FC236}">
                <a16:creationId xmlns:a16="http://schemas.microsoft.com/office/drawing/2014/main" id="{64B9771C-8652-40C5-BF91-CCD69E220014}"/>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19</a:t>
            </a:fld>
            <a:endParaRPr lang="en-US" noProof="0"/>
          </a:p>
        </p:txBody>
      </p:sp>
      <p:graphicFrame>
        <p:nvGraphicFramePr>
          <p:cNvPr id="70" name="Tabelle 70">
            <a:extLst>
              <a:ext uri="{FF2B5EF4-FFF2-40B4-BE49-F238E27FC236}">
                <a16:creationId xmlns:a16="http://schemas.microsoft.com/office/drawing/2014/main" id="{F0483928-28D0-4834-B9E3-8D1A58B93866}"/>
              </a:ext>
            </a:extLst>
          </p:cNvPr>
          <p:cNvGraphicFramePr>
            <a:graphicFrameLocks noGrp="1"/>
          </p:cNvGraphicFramePr>
          <p:nvPr/>
        </p:nvGraphicFramePr>
        <p:xfrm>
          <a:off x="806450" y="1775949"/>
          <a:ext cx="11053763" cy="4409675"/>
        </p:xfrm>
        <a:graphic>
          <a:graphicData uri="http://schemas.openxmlformats.org/drawingml/2006/table">
            <a:tbl>
              <a:tblPr firstRow="1" bandRow="1">
                <a:tableStyleId>{3C2FFA5D-87B4-456A-9821-1D502468CF0F}</a:tableStyleId>
              </a:tblPr>
              <a:tblGrid>
                <a:gridCol w="2456514">
                  <a:extLst>
                    <a:ext uri="{9D8B030D-6E8A-4147-A177-3AD203B41FA5}">
                      <a16:colId xmlns:a16="http://schemas.microsoft.com/office/drawing/2014/main" val="3411929160"/>
                    </a:ext>
                  </a:extLst>
                </a:gridCol>
                <a:gridCol w="701704">
                  <a:extLst>
                    <a:ext uri="{9D8B030D-6E8A-4147-A177-3AD203B41FA5}">
                      <a16:colId xmlns:a16="http://schemas.microsoft.com/office/drawing/2014/main" val="892889817"/>
                    </a:ext>
                  </a:extLst>
                </a:gridCol>
                <a:gridCol w="1579109">
                  <a:extLst>
                    <a:ext uri="{9D8B030D-6E8A-4147-A177-3AD203B41FA5}">
                      <a16:colId xmlns:a16="http://schemas.microsoft.com/office/drawing/2014/main" val="3165415896"/>
                    </a:ext>
                  </a:extLst>
                </a:gridCol>
                <a:gridCol w="1579109">
                  <a:extLst>
                    <a:ext uri="{9D8B030D-6E8A-4147-A177-3AD203B41FA5}">
                      <a16:colId xmlns:a16="http://schemas.microsoft.com/office/drawing/2014/main" val="1696669501"/>
                    </a:ext>
                  </a:extLst>
                </a:gridCol>
                <a:gridCol w="1579109">
                  <a:extLst>
                    <a:ext uri="{9D8B030D-6E8A-4147-A177-3AD203B41FA5}">
                      <a16:colId xmlns:a16="http://schemas.microsoft.com/office/drawing/2014/main" val="3627810799"/>
                    </a:ext>
                  </a:extLst>
                </a:gridCol>
                <a:gridCol w="1579109">
                  <a:extLst>
                    <a:ext uri="{9D8B030D-6E8A-4147-A177-3AD203B41FA5}">
                      <a16:colId xmlns:a16="http://schemas.microsoft.com/office/drawing/2014/main" val="2756729866"/>
                    </a:ext>
                  </a:extLst>
                </a:gridCol>
                <a:gridCol w="1579109">
                  <a:extLst>
                    <a:ext uri="{9D8B030D-6E8A-4147-A177-3AD203B41FA5}">
                      <a16:colId xmlns:a16="http://schemas.microsoft.com/office/drawing/2014/main" val="4091054324"/>
                    </a:ext>
                  </a:extLst>
                </a:gridCol>
              </a:tblGrid>
              <a:tr h="294875">
                <a:tc>
                  <a:txBody>
                    <a:bodyPr/>
                    <a:lstStyle/>
                    <a:p>
                      <a:r>
                        <a:rPr lang="de-CH" sz="1200" dirty="0" err="1"/>
                        <a:t>Criteria</a:t>
                      </a:r>
                      <a:endParaRPr lang="de-CH" sz="1200" dirty="0"/>
                    </a:p>
                  </a:txBody>
                  <a:tcPr/>
                </a:tc>
                <a:tc>
                  <a:txBody>
                    <a:bodyPr/>
                    <a:lstStyle/>
                    <a:p>
                      <a:r>
                        <a:rPr lang="de-CH" sz="1200" dirty="0" err="1"/>
                        <a:t>Weight</a:t>
                      </a:r>
                      <a:endParaRPr lang="de-CH" sz="1200" dirty="0"/>
                    </a:p>
                  </a:txBody>
                  <a:tcPr/>
                </a:tc>
                <a:tc>
                  <a:txBody>
                    <a:bodyPr/>
                    <a:lstStyle/>
                    <a:p>
                      <a:r>
                        <a:rPr lang="de-CH" sz="1200" dirty="0"/>
                        <a:t>Grade 6</a:t>
                      </a:r>
                    </a:p>
                  </a:txBody>
                  <a:tcPr/>
                </a:tc>
                <a:tc>
                  <a:txBody>
                    <a:bodyPr/>
                    <a:lstStyle/>
                    <a:p>
                      <a:r>
                        <a:rPr lang="de-CH" sz="1200" dirty="0"/>
                        <a:t>Grade 5.25</a:t>
                      </a:r>
                    </a:p>
                  </a:txBody>
                  <a:tcPr/>
                </a:tc>
                <a:tc>
                  <a:txBody>
                    <a:bodyPr/>
                    <a:lstStyle/>
                    <a:p>
                      <a:r>
                        <a:rPr lang="de-CH" sz="1200" dirty="0"/>
                        <a:t>Grade 4.5</a:t>
                      </a:r>
                    </a:p>
                  </a:txBody>
                  <a:tcPr/>
                </a:tc>
                <a:tc>
                  <a:txBody>
                    <a:bodyPr/>
                    <a:lstStyle/>
                    <a:p>
                      <a:r>
                        <a:rPr lang="de-CH" sz="1200" dirty="0"/>
                        <a:t>Grade 4</a:t>
                      </a:r>
                    </a:p>
                  </a:txBody>
                  <a:tcPr/>
                </a:tc>
                <a:tc>
                  <a:txBody>
                    <a:bodyPr/>
                    <a:lstStyle/>
                    <a:p>
                      <a:r>
                        <a:rPr lang="de-CH" sz="1200" dirty="0"/>
                        <a:t>Grade &lt;4</a:t>
                      </a:r>
                    </a:p>
                  </a:txBody>
                  <a:tcPr/>
                </a:tc>
                <a:extLst>
                  <a:ext uri="{0D108BD9-81ED-4DB2-BD59-A6C34878D82A}">
                    <a16:rowId xmlns:a16="http://schemas.microsoft.com/office/drawing/2014/main" val="2576888593"/>
                  </a:ext>
                </a:extLst>
              </a:tr>
              <a:tr h="822960">
                <a:tc>
                  <a:txBody>
                    <a:bodyPr/>
                    <a:lstStyle/>
                    <a:p>
                      <a:r>
                        <a:rPr lang="de-CH" sz="1200" b="1" dirty="0" err="1"/>
                        <a:t>Plausibility</a:t>
                      </a:r>
                      <a:r>
                        <a:rPr lang="de-CH" sz="1200" b="1" dirty="0"/>
                        <a:t> </a:t>
                      </a:r>
                      <a:r>
                        <a:rPr lang="de-CH" sz="1200" b="1" dirty="0" err="1"/>
                        <a:t>of</a:t>
                      </a:r>
                      <a:r>
                        <a:rPr lang="de-CH" sz="1200" b="1" dirty="0"/>
                        <a:t> </a:t>
                      </a:r>
                      <a:r>
                        <a:rPr lang="de-CH" sz="1200" b="1" dirty="0" err="1"/>
                        <a:t>the</a:t>
                      </a:r>
                      <a:r>
                        <a:rPr lang="de-CH" sz="1200" b="1" dirty="0"/>
                        <a:t> </a:t>
                      </a:r>
                      <a:r>
                        <a:rPr lang="de-CH" sz="1200" b="1" dirty="0" err="1"/>
                        <a:t>business</a:t>
                      </a:r>
                      <a:r>
                        <a:rPr lang="de-CH" sz="1200" b="1" dirty="0"/>
                        <a:t> </a:t>
                      </a:r>
                      <a:r>
                        <a:rPr lang="de-CH" sz="1200" b="1" dirty="0" err="1"/>
                        <a:t>idea</a:t>
                      </a:r>
                      <a:endParaRPr lang="de-CH" sz="1200" b="1" dirty="0"/>
                    </a:p>
                  </a:txBody>
                  <a:tcPr/>
                </a:tc>
                <a:tc>
                  <a:txBody>
                    <a:bodyPr/>
                    <a:lstStyle/>
                    <a:p>
                      <a:r>
                        <a:rPr lang="de-CH" sz="1100" dirty="0"/>
                        <a:t>15%</a:t>
                      </a:r>
                    </a:p>
                  </a:txBody>
                  <a:tcPr/>
                </a:tc>
                <a:tc>
                  <a:txBody>
                    <a:bodyPr/>
                    <a:lstStyle/>
                    <a:p>
                      <a:r>
                        <a:rPr lang="de-CH" sz="1100" dirty="0"/>
                        <a:t>As a </a:t>
                      </a:r>
                      <a:r>
                        <a:rPr lang="de-CH" sz="1100" dirty="0" err="1"/>
                        <a:t>commercial</a:t>
                      </a:r>
                      <a:r>
                        <a:rPr lang="de-CH" sz="1100" dirty="0"/>
                        <a:t> </a:t>
                      </a:r>
                      <a:r>
                        <a:rPr lang="de-CH" sz="1100" dirty="0" err="1"/>
                        <a:t>product</a:t>
                      </a:r>
                      <a:r>
                        <a:rPr lang="de-CH" sz="1100" dirty="0"/>
                        <a:t>, </a:t>
                      </a:r>
                      <a:r>
                        <a:rPr lang="de-CH" sz="1100" dirty="0" err="1"/>
                        <a:t>the</a:t>
                      </a:r>
                      <a:r>
                        <a:rPr lang="de-CH" sz="1100" dirty="0"/>
                        <a:t> </a:t>
                      </a:r>
                      <a:r>
                        <a:rPr lang="de-CH" sz="1100" dirty="0" err="1"/>
                        <a:t>idea</a:t>
                      </a:r>
                      <a:r>
                        <a:rPr lang="de-CH" sz="1100" dirty="0"/>
                        <a:t> </a:t>
                      </a:r>
                      <a:r>
                        <a:rPr lang="de-CH" sz="1100" dirty="0" err="1"/>
                        <a:t>would</a:t>
                      </a:r>
                      <a:r>
                        <a:rPr lang="de-CH" sz="1100" dirty="0"/>
                        <a:t> </a:t>
                      </a:r>
                      <a:r>
                        <a:rPr lang="de-CH" sz="1100" dirty="0" err="1"/>
                        <a:t>most</a:t>
                      </a:r>
                      <a:r>
                        <a:rPr lang="de-CH" sz="1100" dirty="0"/>
                        <a:t> </a:t>
                      </a:r>
                      <a:r>
                        <a:rPr lang="de-CH" sz="1100" dirty="0" err="1"/>
                        <a:t>likely</a:t>
                      </a:r>
                      <a:r>
                        <a:rPr lang="de-CH" sz="1100" dirty="0"/>
                        <a:t> </a:t>
                      </a:r>
                      <a:r>
                        <a:rPr lang="de-CH" sz="1100" dirty="0" err="1"/>
                        <a:t>be</a:t>
                      </a:r>
                      <a:r>
                        <a:rPr lang="de-CH" sz="1100" dirty="0"/>
                        <a:t> </a:t>
                      </a:r>
                      <a:r>
                        <a:rPr lang="de-CH" sz="1100" dirty="0" err="1"/>
                        <a:t>highly</a:t>
                      </a:r>
                      <a:r>
                        <a:rPr lang="de-CH" sz="1100" dirty="0"/>
                        <a:t> </a:t>
                      </a:r>
                      <a:r>
                        <a:rPr lang="de-CH" sz="1100" dirty="0" err="1"/>
                        <a:t>successful</a:t>
                      </a:r>
                      <a:endParaRPr lang="de-CH" sz="1100" dirty="0"/>
                    </a:p>
                  </a:txBody>
                  <a:tcPr/>
                </a:tc>
                <a:tc>
                  <a:txBody>
                    <a:bodyPr/>
                    <a:lstStyle/>
                    <a:p>
                      <a:r>
                        <a:rPr lang="de-CH" sz="1100" dirty="0"/>
                        <a:t>As an OST </a:t>
                      </a:r>
                      <a:r>
                        <a:rPr lang="de-CH" sz="1100" dirty="0" err="1"/>
                        <a:t>merchandise</a:t>
                      </a:r>
                      <a:r>
                        <a:rPr lang="de-CH" sz="1100" dirty="0"/>
                        <a:t>, </a:t>
                      </a:r>
                      <a:r>
                        <a:rPr lang="de-CH" sz="1100" dirty="0" err="1"/>
                        <a:t>the</a:t>
                      </a:r>
                      <a:r>
                        <a:rPr lang="de-CH" sz="1100" dirty="0"/>
                        <a:t> </a:t>
                      </a:r>
                      <a:r>
                        <a:rPr lang="de-CH" sz="1100" dirty="0" err="1"/>
                        <a:t>idea</a:t>
                      </a:r>
                      <a:r>
                        <a:rPr lang="de-CH" sz="1100" dirty="0"/>
                        <a:t> </a:t>
                      </a:r>
                      <a:r>
                        <a:rPr lang="de-CH" sz="1100" dirty="0" err="1"/>
                        <a:t>would</a:t>
                      </a:r>
                      <a:r>
                        <a:rPr lang="de-CH" sz="1100" dirty="0"/>
                        <a:t> </a:t>
                      </a:r>
                      <a:r>
                        <a:rPr lang="de-CH" sz="1100" dirty="0" err="1"/>
                        <a:t>most</a:t>
                      </a:r>
                      <a:r>
                        <a:rPr lang="de-CH" sz="1100" dirty="0"/>
                        <a:t> </a:t>
                      </a:r>
                      <a:r>
                        <a:rPr lang="de-CH" sz="1100" dirty="0" err="1"/>
                        <a:t>likely</a:t>
                      </a:r>
                      <a:r>
                        <a:rPr lang="de-CH" sz="1100" dirty="0"/>
                        <a:t> </a:t>
                      </a:r>
                      <a:r>
                        <a:rPr lang="de-CH" sz="1100" dirty="0" err="1"/>
                        <a:t>be</a:t>
                      </a:r>
                      <a:r>
                        <a:rPr lang="de-CH" sz="1100" dirty="0"/>
                        <a:t> </a:t>
                      </a:r>
                      <a:r>
                        <a:rPr lang="de-CH" sz="1100" dirty="0" err="1"/>
                        <a:t>highly</a:t>
                      </a:r>
                      <a:r>
                        <a:rPr lang="de-CH" sz="1100" dirty="0"/>
                        <a:t> </a:t>
                      </a:r>
                      <a:r>
                        <a:rPr lang="de-CH" sz="1100" dirty="0" err="1"/>
                        <a:t>successful</a:t>
                      </a:r>
                      <a:endParaRPr lang="de-CH" sz="1100" dirty="0"/>
                    </a:p>
                  </a:txBody>
                  <a:tcPr/>
                </a:tc>
                <a:tc>
                  <a:txBody>
                    <a:bodyPr/>
                    <a:lstStyle/>
                    <a:p>
                      <a:r>
                        <a:rPr lang="de-CH" sz="1100" dirty="0"/>
                        <a:t>The </a:t>
                      </a:r>
                      <a:r>
                        <a:rPr lang="de-CH" sz="1100" dirty="0" err="1"/>
                        <a:t>idea</a:t>
                      </a:r>
                      <a:r>
                        <a:rPr lang="de-CH" sz="1100" dirty="0"/>
                        <a:t> </a:t>
                      </a:r>
                      <a:r>
                        <a:rPr lang="de-CH" sz="1100" dirty="0" err="1"/>
                        <a:t>is</a:t>
                      </a:r>
                      <a:r>
                        <a:rPr lang="de-CH" sz="1100" dirty="0"/>
                        <a:t> </a:t>
                      </a:r>
                      <a:r>
                        <a:rPr lang="de-CH" sz="1100" dirty="0" err="1"/>
                        <a:t>suited</a:t>
                      </a:r>
                      <a:r>
                        <a:rPr lang="de-CH" sz="1100" dirty="0"/>
                        <a:t> </a:t>
                      </a:r>
                      <a:r>
                        <a:rPr lang="de-CH" sz="1100" dirty="0" err="1"/>
                        <a:t>as</a:t>
                      </a:r>
                      <a:r>
                        <a:rPr lang="de-CH" sz="1100" dirty="0"/>
                        <a:t> an OST </a:t>
                      </a:r>
                      <a:r>
                        <a:rPr lang="de-CH" sz="1100" dirty="0" err="1"/>
                        <a:t>merchandise</a:t>
                      </a:r>
                      <a:endParaRPr lang="de-CH" sz="1100" dirty="0"/>
                    </a:p>
                  </a:txBody>
                  <a:tcPr/>
                </a:tc>
                <a:tc>
                  <a:txBody>
                    <a:bodyPr/>
                    <a:lstStyle/>
                    <a:p>
                      <a:r>
                        <a:rPr lang="de-CH" sz="1100" dirty="0"/>
                        <a:t>The </a:t>
                      </a:r>
                      <a:r>
                        <a:rPr lang="de-CH" sz="1100" dirty="0" err="1"/>
                        <a:t>idea</a:t>
                      </a:r>
                      <a:r>
                        <a:rPr lang="de-CH" sz="1100" dirty="0"/>
                        <a:t> </a:t>
                      </a:r>
                      <a:r>
                        <a:rPr lang="de-CH" sz="1100" dirty="0" err="1"/>
                        <a:t>is</a:t>
                      </a:r>
                      <a:r>
                        <a:rPr lang="de-CH" sz="1100" dirty="0"/>
                        <a:t> </a:t>
                      </a:r>
                      <a:r>
                        <a:rPr lang="de-CH" sz="1100" dirty="0" err="1"/>
                        <a:t>suited</a:t>
                      </a:r>
                      <a:r>
                        <a:rPr lang="de-CH" sz="1100" dirty="0"/>
                        <a:t> </a:t>
                      </a:r>
                      <a:r>
                        <a:rPr lang="de-CH" sz="1100" dirty="0" err="1"/>
                        <a:t>as</a:t>
                      </a:r>
                      <a:r>
                        <a:rPr lang="de-CH" sz="1100" dirty="0"/>
                        <a:t> an OST </a:t>
                      </a:r>
                      <a:r>
                        <a:rPr lang="de-CH" sz="1100" dirty="0" err="1"/>
                        <a:t>merchandise</a:t>
                      </a:r>
                      <a:r>
                        <a:rPr lang="de-CH" sz="1100" dirty="0"/>
                        <a:t>, </a:t>
                      </a:r>
                      <a:r>
                        <a:rPr lang="de-CH" sz="1100" dirty="0" err="1"/>
                        <a:t>even</a:t>
                      </a:r>
                      <a:r>
                        <a:rPr lang="de-CH" sz="1100" dirty="0"/>
                        <a:t> </a:t>
                      </a:r>
                      <a:r>
                        <a:rPr lang="de-CH" sz="1100" dirty="0" err="1"/>
                        <a:t>if</a:t>
                      </a:r>
                      <a:r>
                        <a:rPr lang="de-CH" sz="1100" dirty="0"/>
                        <a:t> </a:t>
                      </a:r>
                      <a:r>
                        <a:rPr lang="de-CH" sz="1100" dirty="0" err="1"/>
                        <a:t>the</a:t>
                      </a:r>
                      <a:r>
                        <a:rPr lang="de-CH" sz="1100" dirty="0"/>
                        <a:t> </a:t>
                      </a:r>
                      <a:r>
                        <a:rPr lang="de-CH" sz="1100" dirty="0" err="1"/>
                        <a:t>cost</a:t>
                      </a:r>
                      <a:r>
                        <a:rPr lang="de-CH" sz="1100" dirty="0"/>
                        <a:t> </a:t>
                      </a:r>
                      <a:r>
                        <a:rPr lang="de-CH" sz="1100" dirty="0" err="1"/>
                        <a:t>is</a:t>
                      </a:r>
                      <a:r>
                        <a:rPr lang="de-CH" sz="1100" dirty="0"/>
                        <a:t> </a:t>
                      </a:r>
                      <a:r>
                        <a:rPr lang="de-CH" sz="1100" dirty="0" err="1"/>
                        <a:t>moderately</a:t>
                      </a:r>
                      <a:r>
                        <a:rPr lang="de-CH" sz="1100" dirty="0"/>
                        <a:t> </a:t>
                      </a:r>
                      <a:r>
                        <a:rPr lang="de-CH" sz="1100" dirty="0" err="1"/>
                        <a:t>too</a:t>
                      </a:r>
                      <a:r>
                        <a:rPr lang="de-CH" sz="1100" dirty="0"/>
                        <a:t> high</a:t>
                      </a:r>
                    </a:p>
                  </a:txBody>
                  <a:tcPr/>
                </a:tc>
                <a:tc>
                  <a:txBody>
                    <a:bodyPr/>
                    <a:lstStyle/>
                    <a:p>
                      <a:r>
                        <a:rPr lang="de-CH" sz="1100" dirty="0"/>
                        <a:t>The </a:t>
                      </a:r>
                      <a:r>
                        <a:rPr lang="de-CH" sz="1100" dirty="0" err="1"/>
                        <a:t>idea</a:t>
                      </a:r>
                      <a:r>
                        <a:rPr lang="de-CH" sz="1100" dirty="0"/>
                        <a:t> </a:t>
                      </a:r>
                      <a:r>
                        <a:rPr lang="de-CH" sz="1100" dirty="0" err="1"/>
                        <a:t>is</a:t>
                      </a:r>
                      <a:r>
                        <a:rPr lang="de-CH" sz="1100" dirty="0"/>
                        <a:t> not </a:t>
                      </a:r>
                      <a:r>
                        <a:rPr lang="de-CH" sz="1100" dirty="0" err="1"/>
                        <a:t>suited</a:t>
                      </a:r>
                      <a:r>
                        <a:rPr lang="de-CH" sz="1100" dirty="0"/>
                        <a:t> </a:t>
                      </a:r>
                      <a:r>
                        <a:rPr lang="de-CH" sz="1100" dirty="0" err="1"/>
                        <a:t>as</a:t>
                      </a:r>
                      <a:r>
                        <a:rPr lang="de-CH" sz="1100" dirty="0"/>
                        <a:t> an OST </a:t>
                      </a:r>
                      <a:r>
                        <a:rPr lang="de-CH" sz="1100" dirty="0" err="1"/>
                        <a:t>merchandise</a:t>
                      </a:r>
                      <a:endParaRPr lang="de-CH" sz="1100" dirty="0"/>
                    </a:p>
                  </a:txBody>
                  <a:tcPr/>
                </a:tc>
                <a:extLst>
                  <a:ext uri="{0D108BD9-81ED-4DB2-BD59-A6C34878D82A}">
                    <a16:rowId xmlns:a16="http://schemas.microsoft.com/office/drawing/2014/main" val="2790994497"/>
                  </a:ext>
                </a:extLst>
              </a:tr>
              <a:tr h="822960">
                <a:tc>
                  <a:txBody>
                    <a:bodyPr/>
                    <a:lstStyle/>
                    <a:p>
                      <a:r>
                        <a:rPr lang="de-CH" sz="1200" b="1" dirty="0"/>
                        <a:t>Meeting OST-Gadget </a:t>
                      </a:r>
                      <a:r>
                        <a:rPr lang="de-CH" sz="1200" b="1" dirty="0" err="1"/>
                        <a:t>requirements</a:t>
                      </a:r>
                      <a:endParaRPr lang="de-CH" sz="1200" b="1" dirty="0"/>
                    </a:p>
                  </a:txBody>
                  <a:tcPr/>
                </a:tc>
                <a:tc>
                  <a:txBody>
                    <a:bodyPr/>
                    <a:lstStyle/>
                    <a:p>
                      <a:r>
                        <a:rPr lang="de-CH" sz="1100" dirty="0"/>
                        <a:t>5%</a:t>
                      </a:r>
                    </a:p>
                  </a:txBody>
                  <a:tcPr/>
                </a:tc>
                <a:tc>
                  <a:txBody>
                    <a:bodyPr/>
                    <a:lstStyle/>
                    <a:p>
                      <a:r>
                        <a:rPr lang="de-CH" sz="1100" dirty="0" err="1"/>
                        <a:t>Extraordinary</a:t>
                      </a:r>
                      <a:r>
                        <a:rPr lang="de-CH" sz="1100" dirty="0"/>
                        <a:t> </a:t>
                      </a:r>
                      <a:r>
                        <a:rPr lang="de-CH" sz="1100" dirty="0" err="1"/>
                        <a:t>lighthouse</a:t>
                      </a:r>
                      <a:r>
                        <a:rPr lang="de-CH" sz="1100" dirty="0"/>
                        <a:t> </a:t>
                      </a:r>
                      <a:r>
                        <a:rPr lang="de-CH" sz="1100" dirty="0" err="1"/>
                        <a:t>for</a:t>
                      </a:r>
                      <a:r>
                        <a:rPr lang="de-CH" sz="1100" dirty="0"/>
                        <a:t> </a:t>
                      </a:r>
                      <a:r>
                        <a:rPr lang="de-CH" sz="1100" dirty="0" err="1"/>
                        <a:t>competencies</a:t>
                      </a:r>
                      <a:r>
                        <a:rPr lang="de-CH" sz="1100" dirty="0"/>
                        <a:t> and </a:t>
                      </a:r>
                      <a:r>
                        <a:rPr lang="de-CH" sz="1100" dirty="0" err="1"/>
                        <a:t>values</a:t>
                      </a:r>
                      <a:r>
                        <a:rPr lang="de-CH" sz="1100" dirty="0"/>
                        <a:t> </a:t>
                      </a:r>
                      <a:r>
                        <a:rPr lang="de-CH" sz="1100" dirty="0" err="1"/>
                        <a:t>of</a:t>
                      </a:r>
                      <a:r>
                        <a:rPr lang="de-CH" sz="1100" dirty="0"/>
                        <a:t> OST</a:t>
                      </a:r>
                    </a:p>
                  </a:txBody>
                  <a:tcPr/>
                </a:tc>
                <a:tc>
                  <a:txBody>
                    <a:bodyPr/>
                    <a:lstStyle/>
                    <a:p>
                      <a:r>
                        <a:rPr lang="de-CH" sz="1100" dirty="0"/>
                        <a:t>All </a:t>
                      </a:r>
                      <a:r>
                        <a:rPr lang="de-CH" sz="1100" dirty="0" err="1"/>
                        <a:t>requirements</a:t>
                      </a:r>
                      <a:r>
                        <a:rPr lang="de-CH" sz="1100" dirty="0"/>
                        <a:t> </a:t>
                      </a:r>
                      <a:r>
                        <a:rPr lang="de-CH" sz="1100" dirty="0" err="1"/>
                        <a:t>are</a:t>
                      </a:r>
                      <a:r>
                        <a:rPr lang="de-CH" sz="1100" dirty="0"/>
                        <a:t> </a:t>
                      </a:r>
                      <a:r>
                        <a:rPr lang="de-CH" sz="1100" dirty="0" err="1"/>
                        <a:t>clearly</a:t>
                      </a:r>
                      <a:r>
                        <a:rPr lang="de-CH" sz="1100" dirty="0"/>
                        <a:t> </a:t>
                      </a:r>
                      <a:r>
                        <a:rPr lang="de-CH" sz="1100" dirty="0" err="1"/>
                        <a:t>met</a:t>
                      </a:r>
                      <a:r>
                        <a:rPr lang="de-CH" sz="1100" dirty="0"/>
                        <a:t>, at least </a:t>
                      </a:r>
                      <a:r>
                        <a:rPr lang="de-CH" sz="1100" dirty="0" err="1"/>
                        <a:t>one</a:t>
                      </a:r>
                      <a:r>
                        <a:rPr lang="de-CH" sz="1100" dirty="0"/>
                        <a:t> </a:t>
                      </a:r>
                      <a:r>
                        <a:rPr lang="de-CH" sz="1100" dirty="0" err="1"/>
                        <a:t>requirement</a:t>
                      </a:r>
                      <a:r>
                        <a:rPr lang="de-CH" sz="1100" dirty="0"/>
                        <a:t> </a:t>
                      </a:r>
                      <a:r>
                        <a:rPr lang="de-CH" sz="1100" dirty="0" err="1"/>
                        <a:t>is</a:t>
                      </a:r>
                      <a:r>
                        <a:rPr lang="de-CH" sz="1100" dirty="0"/>
                        <a:t> </a:t>
                      </a:r>
                      <a:r>
                        <a:rPr lang="de-CH" sz="1100" dirty="0" err="1"/>
                        <a:t>met</a:t>
                      </a:r>
                      <a:r>
                        <a:rPr lang="de-CH" sz="1100" dirty="0"/>
                        <a:t> </a:t>
                      </a:r>
                      <a:r>
                        <a:rPr lang="de-CH" sz="1100" dirty="0" err="1"/>
                        <a:t>exceptionally</a:t>
                      </a:r>
                      <a:r>
                        <a:rPr lang="de-CH" sz="1100" dirty="0"/>
                        <a:t> </a:t>
                      </a:r>
                      <a:r>
                        <a:rPr lang="de-CH" sz="1100" dirty="0" err="1"/>
                        <a:t>well</a:t>
                      </a:r>
                      <a:endParaRPr lang="de-CH" sz="1100" dirty="0"/>
                    </a:p>
                  </a:txBody>
                  <a:tcPr/>
                </a:tc>
                <a:tc>
                  <a:txBody>
                    <a:bodyPr/>
                    <a:lstStyle/>
                    <a:p>
                      <a:r>
                        <a:rPr lang="de-CH" sz="1100" dirty="0"/>
                        <a:t>All </a:t>
                      </a:r>
                      <a:r>
                        <a:rPr lang="de-CH" sz="1100" dirty="0" err="1"/>
                        <a:t>requirements</a:t>
                      </a:r>
                      <a:r>
                        <a:rPr lang="de-CH" sz="1100" dirty="0"/>
                        <a:t> </a:t>
                      </a:r>
                      <a:r>
                        <a:rPr lang="de-CH" sz="1100" dirty="0" err="1"/>
                        <a:t>are</a:t>
                      </a:r>
                      <a:r>
                        <a:rPr lang="de-CH" sz="1100" dirty="0"/>
                        <a:t> </a:t>
                      </a:r>
                      <a:r>
                        <a:rPr lang="de-CH" sz="1100" dirty="0" err="1"/>
                        <a:t>clearly</a:t>
                      </a:r>
                      <a:r>
                        <a:rPr lang="de-CH" sz="1100" dirty="0"/>
                        <a:t> </a:t>
                      </a:r>
                      <a:r>
                        <a:rPr lang="de-CH" sz="1100" dirty="0" err="1"/>
                        <a:t>met</a:t>
                      </a:r>
                      <a:endParaRPr lang="de-CH" sz="1100" dirty="0"/>
                    </a:p>
                  </a:txBody>
                  <a:tcPr/>
                </a:tc>
                <a:tc>
                  <a:txBody>
                    <a:bodyPr/>
                    <a:lstStyle/>
                    <a:p>
                      <a:r>
                        <a:rPr lang="de-CH" sz="1100" dirty="0"/>
                        <a:t>The </a:t>
                      </a:r>
                      <a:r>
                        <a:rPr lang="de-CH" sz="1100" dirty="0" err="1"/>
                        <a:t>requirements</a:t>
                      </a:r>
                      <a:r>
                        <a:rPr lang="de-CH" sz="1100" dirty="0"/>
                        <a:t> </a:t>
                      </a:r>
                      <a:r>
                        <a:rPr lang="de-CH" sz="1100" dirty="0" err="1"/>
                        <a:t>are</a:t>
                      </a:r>
                      <a:r>
                        <a:rPr lang="de-CH" sz="1100" dirty="0"/>
                        <a:t> </a:t>
                      </a:r>
                      <a:r>
                        <a:rPr lang="de-CH" sz="1100" dirty="0" err="1"/>
                        <a:t>mostly</a:t>
                      </a:r>
                      <a:r>
                        <a:rPr lang="de-CH" sz="1100" dirty="0"/>
                        <a:t> </a:t>
                      </a:r>
                      <a:r>
                        <a:rPr lang="de-CH" sz="1100" dirty="0" err="1"/>
                        <a:t>met</a:t>
                      </a:r>
                      <a:endParaRPr lang="de-CH" sz="1100" dirty="0"/>
                    </a:p>
                  </a:txBody>
                  <a:tcPr/>
                </a:tc>
                <a:tc>
                  <a:txBody>
                    <a:bodyPr/>
                    <a:lstStyle/>
                    <a:p>
                      <a:r>
                        <a:rPr lang="de-CH" sz="1100" dirty="0"/>
                        <a:t>The </a:t>
                      </a:r>
                      <a:r>
                        <a:rPr lang="de-CH" sz="1100" dirty="0" err="1"/>
                        <a:t>requirements</a:t>
                      </a:r>
                      <a:r>
                        <a:rPr lang="de-CH" sz="1100" dirty="0"/>
                        <a:t> </a:t>
                      </a:r>
                      <a:r>
                        <a:rPr lang="de-CH" sz="1100" dirty="0" err="1"/>
                        <a:t>are</a:t>
                      </a:r>
                      <a:r>
                        <a:rPr lang="de-CH" sz="1100" dirty="0"/>
                        <a:t> </a:t>
                      </a:r>
                      <a:r>
                        <a:rPr lang="de-CH" sz="1100" dirty="0" err="1"/>
                        <a:t>clearly</a:t>
                      </a:r>
                      <a:r>
                        <a:rPr lang="de-CH" sz="1100" dirty="0"/>
                        <a:t> </a:t>
                      </a:r>
                      <a:r>
                        <a:rPr lang="de-CH" sz="1100" dirty="0" err="1"/>
                        <a:t>violated</a:t>
                      </a:r>
                      <a:endParaRPr lang="de-CH" sz="1100" dirty="0"/>
                    </a:p>
                  </a:txBody>
                  <a:tcPr/>
                </a:tc>
                <a:extLst>
                  <a:ext uri="{0D108BD9-81ED-4DB2-BD59-A6C34878D82A}">
                    <a16:rowId xmlns:a16="http://schemas.microsoft.com/office/drawing/2014/main" val="242571324"/>
                  </a:ext>
                </a:extLst>
              </a:tr>
              <a:tr h="822960">
                <a:tc>
                  <a:txBody>
                    <a:bodyPr/>
                    <a:lstStyle/>
                    <a:p>
                      <a:r>
                        <a:rPr lang="de-CH" sz="1200" b="1" dirty="0"/>
                        <a:t>Analysis: Quality </a:t>
                      </a:r>
                      <a:r>
                        <a:rPr lang="de-CH" sz="1200" b="1" dirty="0" err="1"/>
                        <a:t>of</a:t>
                      </a:r>
                      <a:r>
                        <a:rPr lang="de-CH" sz="1200" b="1" dirty="0"/>
                        <a:t> </a:t>
                      </a:r>
                      <a:r>
                        <a:rPr lang="de-CH" sz="1200" b="1" dirty="0" err="1"/>
                        <a:t>the</a:t>
                      </a:r>
                      <a:r>
                        <a:rPr lang="de-CH" sz="1200" b="1" dirty="0"/>
                        <a:t> </a:t>
                      </a:r>
                      <a:r>
                        <a:rPr lang="de-CH" sz="1200" b="1" dirty="0" err="1"/>
                        <a:t>collected</a:t>
                      </a:r>
                      <a:r>
                        <a:rPr lang="de-CH" sz="1200" b="1" dirty="0"/>
                        <a:t> </a:t>
                      </a:r>
                      <a:r>
                        <a:rPr lang="de-CH" sz="1200" b="1" dirty="0" err="1"/>
                        <a:t>data</a:t>
                      </a:r>
                      <a:r>
                        <a:rPr lang="de-CH" sz="1200" b="1" dirty="0"/>
                        <a:t> and </a:t>
                      </a:r>
                      <a:r>
                        <a:rPr lang="de-CH" sz="1200" b="1" dirty="0" err="1"/>
                        <a:t>facts</a:t>
                      </a:r>
                      <a:r>
                        <a:rPr lang="de-CH" sz="1200" b="1" dirty="0"/>
                        <a:t> </a:t>
                      </a:r>
                      <a:r>
                        <a:rPr lang="de-CH" sz="1200" b="1" dirty="0" err="1"/>
                        <a:t>as</a:t>
                      </a:r>
                      <a:r>
                        <a:rPr lang="de-CH" sz="1200" b="1" dirty="0"/>
                        <a:t> a </a:t>
                      </a:r>
                      <a:r>
                        <a:rPr lang="de-CH" sz="1200" b="1" dirty="0" err="1"/>
                        <a:t>basis</a:t>
                      </a:r>
                      <a:r>
                        <a:rPr lang="de-CH" sz="1200" b="1" dirty="0"/>
                        <a:t> </a:t>
                      </a:r>
                      <a:r>
                        <a:rPr lang="de-CH" sz="1200" b="1" dirty="0" err="1"/>
                        <a:t>for</a:t>
                      </a:r>
                      <a:r>
                        <a:rPr lang="de-CH" sz="1200" b="1" dirty="0"/>
                        <a:t> </a:t>
                      </a:r>
                      <a:r>
                        <a:rPr lang="de-CH" sz="1200" b="1" dirty="0" err="1"/>
                        <a:t>decision-making</a:t>
                      </a:r>
                      <a:endParaRPr lang="de-CH" sz="1200" b="1" dirty="0"/>
                    </a:p>
                  </a:txBody>
                  <a:tcPr/>
                </a:tc>
                <a:tc>
                  <a:txBody>
                    <a:bodyPr/>
                    <a:lstStyle/>
                    <a:p>
                      <a:r>
                        <a:rPr lang="de-CH" sz="1100" dirty="0"/>
                        <a:t>30%</a:t>
                      </a:r>
                    </a:p>
                  </a:txBody>
                  <a:tcPr/>
                </a:tc>
                <a:tc>
                  <a:txBody>
                    <a:bodyPr/>
                    <a:lstStyle/>
                    <a:p>
                      <a:r>
                        <a:rPr lang="de-CH" sz="1100" dirty="0"/>
                        <a:t>Professional </a:t>
                      </a:r>
                      <a:r>
                        <a:rPr lang="de-CH" sz="1100" dirty="0" err="1"/>
                        <a:t>business</a:t>
                      </a:r>
                      <a:r>
                        <a:rPr lang="de-CH" sz="1100" dirty="0"/>
                        <a:t> </a:t>
                      </a:r>
                      <a:r>
                        <a:rPr lang="de-CH" sz="1100" dirty="0" err="1"/>
                        <a:t>level</a:t>
                      </a:r>
                      <a:r>
                        <a:rPr lang="de-CH" sz="1100" dirty="0"/>
                        <a:t>, </a:t>
                      </a:r>
                      <a:r>
                        <a:rPr lang="de-CH" sz="1100" dirty="0" err="1"/>
                        <a:t>exceptionally</a:t>
                      </a:r>
                      <a:r>
                        <a:rPr lang="de-CH" sz="1100" dirty="0"/>
                        <a:t> </a:t>
                      </a:r>
                      <a:r>
                        <a:rPr lang="de-CH" sz="1100" dirty="0" err="1"/>
                        <a:t>well</a:t>
                      </a:r>
                      <a:r>
                        <a:rPr lang="de-CH" sz="1100" dirty="0"/>
                        <a:t> &amp; </a:t>
                      </a:r>
                      <a:r>
                        <a:rPr lang="de-CH" sz="1100" dirty="0" err="1"/>
                        <a:t>comprehensive</a:t>
                      </a:r>
                      <a:r>
                        <a:rPr lang="de-CH" sz="1100" dirty="0"/>
                        <a:t> </a:t>
                      </a:r>
                      <a:r>
                        <a:rPr lang="de-CH" sz="1100" dirty="0" err="1"/>
                        <a:t>data</a:t>
                      </a:r>
                      <a:r>
                        <a:rPr lang="de-CH" sz="1100" dirty="0"/>
                        <a:t> &amp; </a:t>
                      </a:r>
                      <a:r>
                        <a:rPr lang="de-CH" sz="1100" dirty="0" err="1"/>
                        <a:t>interpretation</a:t>
                      </a:r>
                      <a:endParaRPr lang="de-CH" sz="1100" dirty="0"/>
                    </a:p>
                  </a:txBody>
                  <a:tcPr/>
                </a:tc>
                <a:tc>
                  <a:txBody>
                    <a:bodyPr/>
                    <a:lstStyle/>
                    <a:p>
                      <a:r>
                        <a:rPr lang="de-CH" sz="1100" dirty="0"/>
                        <a:t>Very </a:t>
                      </a:r>
                      <a:r>
                        <a:rPr lang="de-CH" sz="1100" dirty="0" err="1"/>
                        <a:t>well</a:t>
                      </a:r>
                      <a:r>
                        <a:rPr lang="de-CH" sz="1100" dirty="0"/>
                        <a:t> </a:t>
                      </a:r>
                      <a:r>
                        <a:rPr lang="de-CH" sz="1100" dirty="0" err="1"/>
                        <a:t>asking</a:t>
                      </a:r>
                      <a:r>
                        <a:rPr lang="de-CH" sz="1100" dirty="0"/>
                        <a:t> </a:t>
                      </a:r>
                      <a:r>
                        <a:rPr lang="de-CH" sz="1100" dirty="0" err="1"/>
                        <a:t>the</a:t>
                      </a:r>
                      <a:r>
                        <a:rPr lang="de-CH" sz="1100" dirty="0"/>
                        <a:t> </a:t>
                      </a:r>
                      <a:r>
                        <a:rPr lang="de-CH" sz="1100" dirty="0" err="1"/>
                        <a:t>right</a:t>
                      </a:r>
                      <a:r>
                        <a:rPr lang="de-CH" sz="1100" dirty="0"/>
                        <a:t> </a:t>
                      </a:r>
                      <a:r>
                        <a:rPr lang="de-CH" sz="1100" dirty="0" err="1"/>
                        <a:t>questions</a:t>
                      </a:r>
                      <a:r>
                        <a:rPr lang="de-CH" sz="1100" dirty="0"/>
                        <a:t> </a:t>
                      </a:r>
                      <a:r>
                        <a:rPr lang="de-CH" sz="1100" dirty="0" err="1"/>
                        <a:t>when</a:t>
                      </a:r>
                      <a:r>
                        <a:rPr lang="de-CH" sz="1100" dirty="0"/>
                        <a:t> </a:t>
                      </a:r>
                      <a:r>
                        <a:rPr lang="de-CH" sz="1100" dirty="0" err="1"/>
                        <a:t>gathering</a:t>
                      </a:r>
                      <a:r>
                        <a:rPr lang="de-CH" sz="1100" dirty="0"/>
                        <a:t> and </a:t>
                      </a:r>
                      <a:r>
                        <a:rPr lang="de-CH" sz="1100" dirty="0" err="1"/>
                        <a:t>analyzing</a:t>
                      </a:r>
                      <a:r>
                        <a:rPr lang="de-CH" sz="1100" dirty="0"/>
                        <a:t> </a:t>
                      </a:r>
                      <a:r>
                        <a:rPr lang="de-CH" sz="1100" dirty="0" err="1"/>
                        <a:t>data</a:t>
                      </a:r>
                      <a:r>
                        <a:rPr lang="de-CH" sz="1100" dirty="0"/>
                        <a:t> &amp; </a:t>
                      </a:r>
                      <a:r>
                        <a:rPr lang="de-CH" sz="1100" dirty="0" err="1"/>
                        <a:t>facts</a:t>
                      </a:r>
                      <a:endParaRPr lang="de-CH" sz="1100" dirty="0"/>
                    </a:p>
                  </a:txBody>
                  <a:tcPr/>
                </a:tc>
                <a:tc>
                  <a:txBody>
                    <a:bodyPr/>
                    <a:lstStyle/>
                    <a:p>
                      <a:r>
                        <a:rPr lang="de-CH" sz="1100" dirty="0"/>
                        <a:t>Average</a:t>
                      </a:r>
                    </a:p>
                  </a:txBody>
                  <a:tcPr/>
                </a:tc>
                <a:tc>
                  <a:txBody>
                    <a:bodyPr/>
                    <a:lstStyle/>
                    <a:p>
                      <a:r>
                        <a:rPr lang="de-CH" sz="1100" dirty="0" err="1"/>
                        <a:t>Suitable</a:t>
                      </a:r>
                      <a:r>
                        <a:rPr lang="de-CH" sz="1100" dirty="0"/>
                        <a:t> </a:t>
                      </a:r>
                      <a:r>
                        <a:rPr lang="de-CH" sz="1100" dirty="0" err="1"/>
                        <a:t>data</a:t>
                      </a:r>
                      <a:r>
                        <a:rPr lang="de-CH" sz="1100" dirty="0"/>
                        <a:t> and </a:t>
                      </a:r>
                      <a:r>
                        <a:rPr lang="de-CH" sz="1100" dirty="0" err="1"/>
                        <a:t>facts</a:t>
                      </a:r>
                      <a:r>
                        <a:rPr lang="de-CH" sz="1100" dirty="0"/>
                        <a:t> </a:t>
                      </a:r>
                      <a:r>
                        <a:rPr lang="de-CH" sz="1100" dirty="0" err="1"/>
                        <a:t>have</a:t>
                      </a:r>
                      <a:r>
                        <a:rPr lang="de-CH" sz="1100" dirty="0"/>
                        <a:t> </a:t>
                      </a:r>
                      <a:r>
                        <a:rPr lang="de-CH" sz="1100" dirty="0" err="1"/>
                        <a:t>been</a:t>
                      </a:r>
                      <a:r>
                        <a:rPr lang="de-CH" sz="1100" dirty="0"/>
                        <a:t> </a:t>
                      </a:r>
                      <a:r>
                        <a:rPr lang="de-CH" sz="1100" dirty="0" err="1"/>
                        <a:t>gathered</a:t>
                      </a:r>
                      <a:r>
                        <a:rPr lang="de-CH" sz="1100" dirty="0"/>
                        <a:t> </a:t>
                      </a:r>
                      <a:r>
                        <a:rPr lang="de-CH" sz="1100" dirty="0" err="1"/>
                        <a:t>as</a:t>
                      </a:r>
                      <a:r>
                        <a:rPr lang="de-CH" sz="1100" dirty="0"/>
                        <a:t> a </a:t>
                      </a:r>
                      <a:r>
                        <a:rPr lang="de-CH" sz="1100" dirty="0" err="1"/>
                        <a:t>basis</a:t>
                      </a:r>
                      <a:r>
                        <a:rPr lang="de-CH" sz="1100" dirty="0"/>
                        <a:t> </a:t>
                      </a:r>
                      <a:r>
                        <a:rPr lang="de-CH" sz="1100" dirty="0" err="1"/>
                        <a:t>for</a:t>
                      </a:r>
                      <a:r>
                        <a:rPr lang="de-CH" sz="1100" dirty="0"/>
                        <a:t> </a:t>
                      </a:r>
                      <a:r>
                        <a:rPr lang="de-CH" sz="1100" dirty="0" err="1"/>
                        <a:t>decision-making</a:t>
                      </a:r>
                      <a:endParaRPr lang="de-CH" sz="1100" dirty="0"/>
                    </a:p>
                  </a:txBody>
                  <a:tcPr/>
                </a:tc>
                <a:tc>
                  <a:txBody>
                    <a:bodyPr/>
                    <a:lstStyle/>
                    <a:p>
                      <a:r>
                        <a:rPr lang="de-CH" sz="1100" dirty="0" err="1"/>
                        <a:t>Missing</a:t>
                      </a:r>
                      <a:r>
                        <a:rPr lang="de-CH" sz="1100" dirty="0"/>
                        <a:t> </a:t>
                      </a:r>
                      <a:r>
                        <a:rPr lang="de-CH" sz="1100" dirty="0" err="1"/>
                        <a:t>content</a:t>
                      </a:r>
                      <a:r>
                        <a:rPr lang="de-CH" sz="1100" dirty="0"/>
                        <a:t> </a:t>
                      </a:r>
                      <a:r>
                        <a:rPr lang="de-CH" sz="1100" dirty="0" err="1"/>
                        <a:t>or</a:t>
                      </a:r>
                      <a:r>
                        <a:rPr lang="de-CH" sz="1100" dirty="0"/>
                        <a:t> </a:t>
                      </a:r>
                      <a:r>
                        <a:rPr lang="de-CH" sz="1100" dirty="0" err="1"/>
                        <a:t>major</a:t>
                      </a:r>
                      <a:r>
                        <a:rPr lang="de-CH" sz="1100" dirty="0"/>
                        <a:t> </a:t>
                      </a:r>
                      <a:r>
                        <a:rPr lang="de-CH" sz="1100" dirty="0" err="1"/>
                        <a:t>insufficiencies</a:t>
                      </a:r>
                      <a:endParaRPr lang="de-CH" sz="1100" dirty="0"/>
                    </a:p>
                  </a:txBody>
                  <a:tcPr/>
                </a:tc>
                <a:extLst>
                  <a:ext uri="{0D108BD9-81ED-4DB2-BD59-A6C34878D82A}">
                    <a16:rowId xmlns:a16="http://schemas.microsoft.com/office/drawing/2014/main" val="3831141219"/>
                  </a:ext>
                </a:extLst>
              </a:tr>
              <a:tr h="822960">
                <a:tc>
                  <a:txBody>
                    <a:bodyPr/>
                    <a:lstStyle/>
                    <a:p>
                      <a:r>
                        <a:rPr lang="de-CH" sz="1200" b="1" dirty="0"/>
                        <a:t>Synthesis: Quality, </a:t>
                      </a:r>
                      <a:r>
                        <a:rPr lang="de-CH" sz="1200" b="1" dirty="0" err="1"/>
                        <a:t>consistency</a:t>
                      </a:r>
                      <a:r>
                        <a:rPr lang="de-CH" sz="1200" b="1" dirty="0"/>
                        <a:t>, </a:t>
                      </a:r>
                      <a:r>
                        <a:rPr lang="de-CH" sz="1200" b="1" dirty="0" err="1"/>
                        <a:t>plausibility</a:t>
                      </a:r>
                      <a:r>
                        <a:rPr lang="de-CH" sz="1200" b="1" dirty="0"/>
                        <a:t>, and </a:t>
                      </a:r>
                      <a:r>
                        <a:rPr lang="de-CH" sz="1200" b="1" dirty="0" err="1"/>
                        <a:t>transparency</a:t>
                      </a:r>
                      <a:r>
                        <a:rPr lang="de-CH" sz="1200" b="1" dirty="0"/>
                        <a:t> </a:t>
                      </a:r>
                      <a:r>
                        <a:rPr lang="de-CH" sz="1200" b="1" dirty="0" err="1"/>
                        <a:t>of</a:t>
                      </a:r>
                      <a:r>
                        <a:rPr lang="de-CH" sz="1200" b="1" dirty="0"/>
                        <a:t> </a:t>
                      </a:r>
                      <a:r>
                        <a:rPr lang="de-CH" sz="1200" b="1" dirty="0" err="1"/>
                        <a:t>the</a:t>
                      </a:r>
                      <a:r>
                        <a:rPr lang="de-CH" sz="1200" b="1" dirty="0"/>
                        <a:t> </a:t>
                      </a:r>
                      <a:r>
                        <a:rPr lang="de-CH" sz="1200" b="1" dirty="0" err="1"/>
                        <a:t>reasoning</a:t>
                      </a:r>
                      <a:r>
                        <a:rPr lang="de-CH" sz="1200" b="1" dirty="0"/>
                        <a:t> and </a:t>
                      </a:r>
                      <a:r>
                        <a:rPr lang="de-CH" sz="1200" b="1" dirty="0" err="1"/>
                        <a:t>decision-making</a:t>
                      </a:r>
                      <a:endParaRPr lang="de-CH" sz="1200" b="1" dirty="0"/>
                    </a:p>
                  </a:txBody>
                  <a:tcPr/>
                </a:tc>
                <a:tc>
                  <a:txBody>
                    <a:bodyPr/>
                    <a:lstStyle/>
                    <a:p>
                      <a:r>
                        <a:rPr lang="de-CH" sz="1100" dirty="0"/>
                        <a:t>40%</a:t>
                      </a:r>
                    </a:p>
                  </a:txBody>
                  <a:tcPr/>
                </a:tc>
                <a:tc>
                  <a:txBody>
                    <a:bodyPr/>
                    <a:lstStyle/>
                    <a:p>
                      <a:r>
                        <a:rPr lang="de-CH" sz="1100" dirty="0"/>
                        <a:t>Professional </a:t>
                      </a:r>
                      <a:r>
                        <a:rPr lang="de-CH" sz="1100" dirty="0" err="1"/>
                        <a:t>business</a:t>
                      </a:r>
                      <a:r>
                        <a:rPr lang="de-CH" sz="1100" dirty="0"/>
                        <a:t> </a:t>
                      </a:r>
                      <a:r>
                        <a:rPr lang="de-CH" sz="1100" dirty="0" err="1"/>
                        <a:t>level</a:t>
                      </a:r>
                      <a:r>
                        <a:rPr lang="de-CH" sz="1100" dirty="0"/>
                        <a:t>, </a:t>
                      </a:r>
                      <a:r>
                        <a:rPr lang="de-CH" sz="1100" dirty="0" err="1"/>
                        <a:t>exceptionally</a:t>
                      </a:r>
                      <a:r>
                        <a:rPr lang="de-CH" sz="1100" dirty="0"/>
                        <a:t> </a:t>
                      </a:r>
                      <a:r>
                        <a:rPr lang="de-CH" sz="1100" dirty="0" err="1"/>
                        <a:t>well</a:t>
                      </a:r>
                      <a:r>
                        <a:rPr lang="de-CH" sz="1100" dirty="0"/>
                        <a:t> </a:t>
                      </a:r>
                      <a:r>
                        <a:rPr lang="de-CH" sz="1100" dirty="0" err="1"/>
                        <a:t>thought</a:t>
                      </a:r>
                      <a:r>
                        <a:rPr lang="de-CH" sz="1100" dirty="0"/>
                        <a:t>-out, </a:t>
                      </a:r>
                      <a:r>
                        <a:rPr lang="de-CH" sz="1100" dirty="0" err="1"/>
                        <a:t>explained</a:t>
                      </a:r>
                      <a:r>
                        <a:rPr lang="de-CH" sz="1100" dirty="0"/>
                        <a:t>, </a:t>
                      </a:r>
                      <a:r>
                        <a:rPr lang="de-CH" sz="1100" dirty="0" err="1"/>
                        <a:t>detailed</a:t>
                      </a:r>
                      <a:endParaRPr lang="de-CH" sz="1100" dirty="0"/>
                    </a:p>
                  </a:txBody>
                  <a:tcPr/>
                </a:tc>
                <a:tc>
                  <a:txBody>
                    <a:bodyPr/>
                    <a:lstStyle/>
                    <a:p>
                      <a:r>
                        <a:rPr lang="de-CH" sz="1100" dirty="0"/>
                        <a:t>Very </a:t>
                      </a:r>
                      <a:r>
                        <a:rPr lang="de-CH" sz="1100" dirty="0" err="1"/>
                        <a:t>well</a:t>
                      </a:r>
                      <a:r>
                        <a:rPr lang="de-CH" sz="1100" dirty="0"/>
                        <a:t> </a:t>
                      </a:r>
                      <a:r>
                        <a:rPr lang="de-CH" sz="1100" dirty="0" err="1"/>
                        <a:t>thought</a:t>
                      </a:r>
                      <a:r>
                        <a:rPr lang="de-CH" sz="1100" dirty="0"/>
                        <a:t>-out, </a:t>
                      </a:r>
                      <a:r>
                        <a:rPr lang="de-CH" sz="1100" dirty="0" err="1"/>
                        <a:t>explained</a:t>
                      </a:r>
                      <a:r>
                        <a:rPr lang="de-CH" sz="1100" dirty="0"/>
                        <a:t>, and </a:t>
                      </a:r>
                      <a:r>
                        <a:rPr lang="de-CH" sz="1100" dirty="0" err="1"/>
                        <a:t>detailed</a:t>
                      </a:r>
                      <a:r>
                        <a:rPr lang="de-CH" sz="1100" dirty="0"/>
                        <a:t>  </a:t>
                      </a:r>
                    </a:p>
                  </a:txBody>
                  <a:tcPr/>
                </a:tc>
                <a:tc>
                  <a:txBody>
                    <a:bodyPr/>
                    <a:lstStyle/>
                    <a:p>
                      <a:r>
                        <a:rPr lang="de-CH" sz="1100" dirty="0"/>
                        <a:t>Average</a:t>
                      </a:r>
                    </a:p>
                  </a:txBody>
                  <a:tcPr/>
                </a:tc>
                <a:tc>
                  <a:txBody>
                    <a:bodyPr/>
                    <a:lstStyle/>
                    <a:p>
                      <a:r>
                        <a:rPr lang="de-CH" sz="1100" dirty="0" err="1"/>
                        <a:t>No</a:t>
                      </a:r>
                      <a:r>
                        <a:rPr lang="de-CH" sz="1100" dirty="0"/>
                        <a:t> </a:t>
                      </a:r>
                      <a:r>
                        <a:rPr lang="de-CH" sz="1100" dirty="0" err="1"/>
                        <a:t>major</a:t>
                      </a:r>
                      <a:r>
                        <a:rPr lang="de-CH" sz="1100" dirty="0"/>
                        <a:t> </a:t>
                      </a:r>
                      <a:r>
                        <a:rPr lang="de-CH" sz="1100" dirty="0" err="1"/>
                        <a:t>logical</a:t>
                      </a:r>
                      <a:r>
                        <a:rPr lang="de-CH" sz="1100" dirty="0"/>
                        <a:t> </a:t>
                      </a:r>
                      <a:r>
                        <a:rPr lang="de-CH" sz="1100" dirty="0" err="1"/>
                        <a:t>inconsistencies</a:t>
                      </a:r>
                      <a:r>
                        <a:rPr lang="de-CH" sz="1100" dirty="0"/>
                        <a:t>, all </a:t>
                      </a:r>
                      <a:r>
                        <a:rPr lang="de-CH" sz="1100" dirty="0" err="1"/>
                        <a:t>questions</a:t>
                      </a:r>
                      <a:r>
                        <a:rPr lang="de-CH" sz="1100" dirty="0"/>
                        <a:t> </a:t>
                      </a:r>
                      <a:r>
                        <a:rPr lang="de-CH" sz="1100" dirty="0" err="1"/>
                        <a:t>sufficiently</a:t>
                      </a:r>
                      <a:r>
                        <a:rPr lang="de-CH" sz="1100" dirty="0"/>
                        <a:t> </a:t>
                      </a:r>
                      <a:r>
                        <a:rPr lang="de-CH" sz="1100" dirty="0" err="1"/>
                        <a:t>answered</a:t>
                      </a:r>
                      <a:endParaRPr lang="de-CH" sz="1100" dirty="0"/>
                    </a:p>
                  </a:txBody>
                  <a:tcPr/>
                </a:tc>
                <a:tc>
                  <a:txBody>
                    <a:bodyPr/>
                    <a:lstStyle/>
                    <a:p>
                      <a:r>
                        <a:rPr lang="de-CH" sz="1100" dirty="0" err="1"/>
                        <a:t>Missing</a:t>
                      </a:r>
                      <a:r>
                        <a:rPr lang="de-CH" sz="1100" dirty="0"/>
                        <a:t> </a:t>
                      </a:r>
                      <a:r>
                        <a:rPr lang="de-CH" sz="1100" dirty="0" err="1"/>
                        <a:t>content</a:t>
                      </a:r>
                      <a:r>
                        <a:rPr lang="de-CH" sz="1100" dirty="0"/>
                        <a:t> </a:t>
                      </a:r>
                      <a:r>
                        <a:rPr lang="de-CH" sz="1100" dirty="0" err="1"/>
                        <a:t>or</a:t>
                      </a:r>
                      <a:r>
                        <a:rPr lang="de-CH" sz="1100" dirty="0"/>
                        <a:t> </a:t>
                      </a:r>
                      <a:r>
                        <a:rPr lang="de-CH" sz="1100" dirty="0" err="1"/>
                        <a:t>major</a:t>
                      </a:r>
                      <a:r>
                        <a:rPr lang="de-CH" sz="1100" dirty="0"/>
                        <a:t> </a:t>
                      </a:r>
                      <a:r>
                        <a:rPr lang="de-CH" sz="1100" dirty="0" err="1"/>
                        <a:t>insufficiencies</a:t>
                      </a:r>
                      <a:endParaRPr lang="de-CH" sz="1100" dirty="0"/>
                    </a:p>
                  </a:txBody>
                  <a:tcPr/>
                </a:tc>
                <a:extLst>
                  <a:ext uri="{0D108BD9-81ED-4DB2-BD59-A6C34878D82A}">
                    <a16:rowId xmlns:a16="http://schemas.microsoft.com/office/drawing/2014/main" val="2916213490"/>
                  </a:ext>
                </a:extLst>
              </a:tr>
              <a:tr h="822960">
                <a:tc>
                  <a:txBody>
                    <a:bodyPr/>
                    <a:lstStyle/>
                    <a:p>
                      <a:r>
                        <a:rPr lang="de-CH" sz="1200" b="1" dirty="0"/>
                        <a:t>Quality </a:t>
                      </a:r>
                      <a:r>
                        <a:rPr lang="de-CH" sz="1200" b="1" dirty="0" err="1"/>
                        <a:t>of</a:t>
                      </a:r>
                      <a:r>
                        <a:rPr lang="de-CH" sz="1200" b="1" dirty="0"/>
                        <a:t> </a:t>
                      </a:r>
                      <a:r>
                        <a:rPr lang="de-CH" sz="1200" b="1" dirty="0" err="1"/>
                        <a:t>the</a:t>
                      </a:r>
                      <a:r>
                        <a:rPr lang="de-CH" sz="1200" b="1" dirty="0"/>
                        <a:t> </a:t>
                      </a:r>
                      <a:r>
                        <a:rPr lang="de-CH" sz="1200" b="1" dirty="0" err="1"/>
                        <a:t>documentation</a:t>
                      </a:r>
                      <a:r>
                        <a:rPr lang="de-CH" sz="1200" b="1" dirty="0"/>
                        <a:t> (</a:t>
                      </a:r>
                      <a:r>
                        <a:rPr lang="de-CH" sz="1200" b="1" dirty="0" err="1"/>
                        <a:t>messaging</a:t>
                      </a:r>
                      <a:r>
                        <a:rPr lang="de-CH" sz="1200" b="1" dirty="0"/>
                        <a:t>, </a:t>
                      </a:r>
                      <a:r>
                        <a:rPr lang="de-CH" sz="1200" b="1" dirty="0" err="1"/>
                        <a:t>structure</a:t>
                      </a:r>
                      <a:r>
                        <a:rPr lang="de-CH" sz="1200" b="1" dirty="0"/>
                        <a:t>, </a:t>
                      </a:r>
                      <a:r>
                        <a:rPr lang="de-CH" sz="1200" b="1" dirty="0" err="1"/>
                        <a:t>layout</a:t>
                      </a:r>
                      <a:r>
                        <a:rPr lang="de-CH" sz="1200" b="1" dirty="0"/>
                        <a:t>, </a:t>
                      </a:r>
                      <a:r>
                        <a:rPr lang="de-CH" sz="1200" b="1" dirty="0" err="1"/>
                        <a:t>spelling</a:t>
                      </a:r>
                      <a:r>
                        <a:rPr lang="de-CH" sz="1200" b="1" dirty="0"/>
                        <a:t>, </a:t>
                      </a:r>
                      <a:r>
                        <a:rPr lang="de-CH" sz="1200" b="1" dirty="0" err="1"/>
                        <a:t>executive</a:t>
                      </a:r>
                      <a:r>
                        <a:rPr lang="de-CH" sz="1200" b="1" dirty="0"/>
                        <a:t> </a:t>
                      </a:r>
                      <a:r>
                        <a:rPr lang="de-CH" sz="1200" b="1" dirty="0" err="1"/>
                        <a:t>summary</a:t>
                      </a:r>
                      <a:r>
                        <a:rPr lang="de-CH" sz="1200" b="1" dirty="0"/>
                        <a:t> </a:t>
                      </a:r>
                      <a:r>
                        <a:rPr lang="de-CH" sz="1200" b="1" dirty="0" err="1"/>
                        <a:t>to</a:t>
                      </a:r>
                      <a:r>
                        <a:rPr lang="de-CH" sz="1200" b="1" dirty="0"/>
                        <a:t> </a:t>
                      </a:r>
                      <a:r>
                        <a:rPr lang="de-CH" sz="1200" b="1" dirty="0" err="1"/>
                        <a:t>the</a:t>
                      </a:r>
                      <a:r>
                        <a:rPr lang="de-CH" sz="1200" b="1" dirty="0"/>
                        <a:t> </a:t>
                      </a:r>
                      <a:r>
                        <a:rPr lang="de-CH" sz="1200" b="1" dirty="0" err="1"/>
                        <a:t>point</a:t>
                      </a:r>
                      <a:r>
                        <a:rPr lang="de-CH" sz="1200" b="1" dirty="0"/>
                        <a:t>, etc.)</a:t>
                      </a:r>
                    </a:p>
                  </a:txBody>
                  <a:tcPr/>
                </a:tc>
                <a:tc>
                  <a:txBody>
                    <a:bodyPr/>
                    <a:lstStyle/>
                    <a:p>
                      <a:r>
                        <a:rPr lang="de-CH" sz="1100" dirty="0"/>
                        <a:t>10%</a:t>
                      </a:r>
                    </a:p>
                  </a:txBody>
                  <a:tcPr/>
                </a:tc>
                <a:tc>
                  <a:txBody>
                    <a:bodyPr/>
                    <a:lstStyle/>
                    <a:p>
                      <a:r>
                        <a:rPr lang="de-CH" sz="1100" dirty="0"/>
                        <a:t>Professional </a:t>
                      </a:r>
                      <a:r>
                        <a:rPr lang="de-CH" sz="1100" dirty="0" err="1"/>
                        <a:t>business</a:t>
                      </a:r>
                      <a:r>
                        <a:rPr lang="de-CH" sz="1100" dirty="0"/>
                        <a:t> </a:t>
                      </a:r>
                      <a:r>
                        <a:rPr lang="de-CH" sz="1100" dirty="0" err="1"/>
                        <a:t>level</a:t>
                      </a:r>
                      <a:r>
                        <a:rPr lang="de-CH" sz="1100" dirty="0"/>
                        <a:t>, </a:t>
                      </a:r>
                      <a:r>
                        <a:rPr lang="de-CH" sz="1100" dirty="0" err="1"/>
                        <a:t>exceptionally</a:t>
                      </a:r>
                      <a:r>
                        <a:rPr lang="de-CH" sz="1100" dirty="0"/>
                        <a:t> </a:t>
                      </a:r>
                      <a:r>
                        <a:rPr lang="de-CH" sz="1100" dirty="0" err="1"/>
                        <a:t>clear</a:t>
                      </a:r>
                      <a:r>
                        <a:rPr lang="de-CH" sz="1100" dirty="0"/>
                        <a:t> and persuasive </a:t>
                      </a:r>
                      <a:r>
                        <a:rPr lang="de-CH" sz="1100" dirty="0" err="1"/>
                        <a:t>messaging</a:t>
                      </a:r>
                      <a:r>
                        <a:rPr lang="de-CH" sz="1100" dirty="0"/>
                        <a:t> </a:t>
                      </a:r>
                    </a:p>
                  </a:txBody>
                  <a:tcPr/>
                </a:tc>
                <a:tc>
                  <a:txBody>
                    <a:bodyPr/>
                    <a:lstStyle/>
                    <a:p>
                      <a:r>
                        <a:rPr lang="de-CH" sz="1100" dirty="0" err="1"/>
                        <a:t>Clearly</a:t>
                      </a:r>
                      <a:r>
                        <a:rPr lang="de-CH" sz="1100" dirty="0"/>
                        <a:t> </a:t>
                      </a:r>
                      <a:r>
                        <a:rPr lang="de-CH" sz="1100" dirty="0" err="1"/>
                        <a:t>above</a:t>
                      </a:r>
                      <a:r>
                        <a:rPr lang="de-CH" sz="1100" dirty="0"/>
                        <a:t> </a:t>
                      </a:r>
                      <a:r>
                        <a:rPr lang="de-CH" sz="1100" dirty="0" err="1"/>
                        <a:t>average</a:t>
                      </a:r>
                      <a:r>
                        <a:rPr lang="de-CH" sz="1100" dirty="0"/>
                        <a:t>, </a:t>
                      </a:r>
                      <a:r>
                        <a:rPr lang="de-CH" sz="1100" dirty="0" err="1"/>
                        <a:t>particularly</a:t>
                      </a:r>
                      <a:r>
                        <a:rPr lang="de-CH" sz="1100" dirty="0"/>
                        <a:t> </a:t>
                      </a:r>
                      <a:r>
                        <a:rPr lang="de-CH" sz="1100" dirty="0" err="1"/>
                        <a:t>well</a:t>
                      </a:r>
                      <a:r>
                        <a:rPr lang="de-CH" sz="1100" dirty="0"/>
                        <a:t> </a:t>
                      </a:r>
                      <a:r>
                        <a:rPr lang="de-CH" sz="1100" dirty="0" err="1"/>
                        <a:t>executive</a:t>
                      </a:r>
                      <a:r>
                        <a:rPr lang="de-CH" sz="1100" dirty="0"/>
                        <a:t> </a:t>
                      </a:r>
                      <a:r>
                        <a:rPr lang="de-CH" sz="1100" dirty="0" err="1"/>
                        <a:t>summary</a:t>
                      </a:r>
                      <a:endParaRPr lang="de-CH" sz="1100" dirty="0"/>
                    </a:p>
                  </a:txBody>
                  <a:tcPr/>
                </a:tc>
                <a:tc>
                  <a:txBody>
                    <a:bodyPr/>
                    <a:lstStyle/>
                    <a:p>
                      <a:r>
                        <a:rPr lang="de-CH" sz="1100" dirty="0"/>
                        <a:t>Average</a:t>
                      </a:r>
                    </a:p>
                  </a:txBody>
                  <a:tcPr/>
                </a:tc>
                <a:tc>
                  <a:txBody>
                    <a:bodyPr/>
                    <a:lstStyle/>
                    <a:p>
                      <a:r>
                        <a:rPr lang="de-CH" sz="1100" dirty="0"/>
                        <a:t>Self-</a:t>
                      </a:r>
                      <a:r>
                        <a:rPr lang="de-CH" sz="1100" dirty="0" err="1"/>
                        <a:t>explanatory</a:t>
                      </a:r>
                      <a:r>
                        <a:rPr lang="de-CH" sz="1100" dirty="0"/>
                        <a:t> and </a:t>
                      </a:r>
                      <a:r>
                        <a:rPr lang="de-CH" sz="1100" dirty="0" err="1"/>
                        <a:t>no</a:t>
                      </a:r>
                      <a:r>
                        <a:rPr lang="de-CH" sz="1100" dirty="0"/>
                        <a:t> </a:t>
                      </a:r>
                      <a:r>
                        <a:rPr lang="de-CH" sz="1100" dirty="0" err="1"/>
                        <a:t>major</a:t>
                      </a:r>
                      <a:r>
                        <a:rPr lang="de-CH" sz="1100" dirty="0"/>
                        <a:t> </a:t>
                      </a:r>
                      <a:r>
                        <a:rPr lang="de-CH" sz="1100" dirty="0" err="1"/>
                        <a:t>insufficiencies</a:t>
                      </a:r>
                      <a:endParaRPr lang="de-CH" sz="1100" dirty="0"/>
                    </a:p>
                  </a:txBody>
                  <a:tcPr/>
                </a:tc>
                <a:tc>
                  <a:txBody>
                    <a:bodyPr/>
                    <a:lstStyle/>
                    <a:p>
                      <a:r>
                        <a:rPr lang="de-CH" sz="1100" dirty="0"/>
                        <a:t>Major </a:t>
                      </a:r>
                      <a:r>
                        <a:rPr lang="de-CH" sz="1100" dirty="0" err="1"/>
                        <a:t>insufficiencies</a:t>
                      </a:r>
                      <a:endParaRPr lang="de-CH" sz="1100" dirty="0"/>
                    </a:p>
                  </a:txBody>
                  <a:tcPr/>
                </a:tc>
                <a:extLst>
                  <a:ext uri="{0D108BD9-81ED-4DB2-BD59-A6C34878D82A}">
                    <a16:rowId xmlns:a16="http://schemas.microsoft.com/office/drawing/2014/main" val="2084672631"/>
                  </a:ext>
                </a:extLst>
              </a:tr>
            </a:tbl>
          </a:graphicData>
        </a:graphic>
      </p:graphicFrame>
    </p:spTree>
    <p:extLst>
      <p:ext uri="{BB962C8B-B14F-4D97-AF65-F5344CB8AC3E}">
        <p14:creationId xmlns:p14="http://schemas.microsoft.com/office/powerpoint/2010/main" val="197352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58341CE-7C75-4573-BE16-669B403E498D}"/>
              </a:ext>
            </a:extLst>
          </p:cNvPr>
          <p:cNvGraphicFramePr>
            <a:graphicFrameLocks noChangeAspect="1"/>
          </p:cNvGraphicFramePr>
          <p:nvPr>
            <p:custDataLst>
              <p:tags r:id="rId1"/>
            </p:custDataLst>
            <p:extLst>
              <p:ext uri="{D42A27DB-BD31-4B8C-83A1-F6EECF244321}">
                <p14:modId xmlns:p14="http://schemas.microsoft.com/office/powerpoint/2010/main" val="746564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8" name="Objekt 7" hidden="1">
                        <a:extLst>
                          <a:ext uri="{FF2B5EF4-FFF2-40B4-BE49-F238E27FC236}">
                            <a16:creationId xmlns:a16="http://schemas.microsoft.com/office/drawing/2014/main" id="{058341CE-7C75-4573-BE16-669B403E49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AC2BEAC0-53D3-482D-8FC6-A295480EB54F}"/>
              </a:ext>
            </a:extLst>
          </p:cNvPr>
          <p:cNvSpPr>
            <a:spLocks noGrp="1"/>
          </p:cNvSpPr>
          <p:nvPr>
            <p:ph type="title"/>
          </p:nvPr>
        </p:nvSpPr>
        <p:spPr/>
        <p:txBody>
          <a:bodyPr vert="horz"/>
          <a:lstStyle/>
          <a:p>
            <a:r>
              <a:rPr lang="de-CH" dirty="0" err="1"/>
              <a:t>Introduction</a:t>
            </a:r>
            <a:endParaRPr lang="de-CH" dirty="0"/>
          </a:p>
        </p:txBody>
      </p:sp>
      <p:sp>
        <p:nvSpPr>
          <p:cNvPr id="4" name="Fußzeilenplatzhalter 3">
            <a:extLst>
              <a:ext uri="{FF2B5EF4-FFF2-40B4-BE49-F238E27FC236}">
                <a16:creationId xmlns:a16="http://schemas.microsoft.com/office/drawing/2014/main" id="{AE3832B1-FC16-4FF1-9311-6DC486645879}"/>
              </a:ext>
            </a:extLst>
          </p:cNvPr>
          <p:cNvSpPr>
            <a:spLocks noGrp="1"/>
          </p:cNvSpPr>
          <p:nvPr>
            <p:ph type="ftr" sz="quarter" idx="11"/>
          </p:nvPr>
        </p:nvSpPr>
        <p:spPr/>
        <p:txBody>
          <a:bodyPr/>
          <a:lstStyle/>
          <a:p>
            <a:r>
              <a:rPr lang="de-CH"/>
              <a:t>Case Study OST-Gadget</a:t>
            </a:r>
            <a:endParaRPr lang="de-CH" dirty="0"/>
          </a:p>
        </p:txBody>
      </p:sp>
      <p:sp>
        <p:nvSpPr>
          <p:cNvPr id="5" name="Foliennummernplatzhalter 4">
            <a:extLst>
              <a:ext uri="{FF2B5EF4-FFF2-40B4-BE49-F238E27FC236}">
                <a16:creationId xmlns:a16="http://schemas.microsoft.com/office/drawing/2014/main" id="{259B7F8D-886E-4469-90E8-604B40C982E8}"/>
              </a:ext>
            </a:extLst>
          </p:cNvPr>
          <p:cNvSpPr>
            <a:spLocks noGrp="1"/>
          </p:cNvSpPr>
          <p:nvPr>
            <p:ph type="sldNum" sz="quarter" idx="12"/>
          </p:nvPr>
        </p:nvSpPr>
        <p:spPr/>
        <p:txBody>
          <a:bodyPr/>
          <a:lstStyle/>
          <a:p>
            <a:fld id="{4EAC321B-7500-4259-A00F-915439A35E15}" type="slidenum">
              <a:rPr lang="de-CH" smtClean="0"/>
              <a:pPr/>
              <a:t>2</a:t>
            </a:fld>
            <a:endParaRPr lang="de-CH" dirty="0"/>
          </a:p>
        </p:txBody>
      </p:sp>
      <p:sp>
        <p:nvSpPr>
          <p:cNvPr id="6" name="Textplatzhalter 5">
            <a:extLst>
              <a:ext uri="{FF2B5EF4-FFF2-40B4-BE49-F238E27FC236}">
                <a16:creationId xmlns:a16="http://schemas.microsoft.com/office/drawing/2014/main" id="{FBF71B20-B1E9-4121-B2D6-C1EAF17C5271}"/>
              </a:ext>
            </a:extLst>
          </p:cNvPr>
          <p:cNvSpPr>
            <a:spLocks noGrp="1"/>
          </p:cNvSpPr>
          <p:nvPr>
            <p:ph type="body" sz="quarter" idx="19"/>
          </p:nvPr>
        </p:nvSpPr>
        <p:spPr/>
        <p:txBody>
          <a:bodyPr/>
          <a:lstStyle/>
          <a:p>
            <a:r>
              <a:rPr lang="de-CH" dirty="0" err="1"/>
              <a:t>What</a:t>
            </a:r>
            <a:r>
              <a:rPr lang="de-CH" dirty="0"/>
              <a:t> </a:t>
            </a:r>
            <a:r>
              <a:rPr lang="de-CH" dirty="0" err="1"/>
              <a:t>is</a:t>
            </a:r>
            <a:r>
              <a:rPr lang="de-CH" dirty="0"/>
              <a:t> </a:t>
            </a:r>
            <a:r>
              <a:rPr lang="de-CH" dirty="0" err="1"/>
              <a:t>the</a:t>
            </a:r>
            <a:r>
              <a:rPr lang="de-CH" dirty="0"/>
              <a:t> «OST-Gadget»?</a:t>
            </a:r>
          </a:p>
        </p:txBody>
      </p:sp>
      <p:pic>
        <p:nvPicPr>
          <p:cNvPr id="7" name="Picture 10">
            <a:extLst>
              <a:ext uri="{FF2B5EF4-FFF2-40B4-BE49-F238E27FC236}">
                <a16:creationId xmlns:a16="http://schemas.microsoft.com/office/drawing/2014/main" id="{B5AF3F34-6DCF-4325-B9B3-86C9FEBA21C0}"/>
              </a:ext>
            </a:extLst>
          </p:cNvPr>
          <p:cNvPicPr>
            <a:picLocks noGrp="1" noChangeAspect="1"/>
          </p:cNvPicPr>
          <p:nvPr>
            <p:ph type="pic" sz="quarter" idx="21"/>
          </p:nvPr>
        </p:nvPicPr>
        <p:blipFill rotWithShape="1">
          <a:blip r:embed="rId5">
            <a:clrChange>
              <a:clrFrom>
                <a:srgbClr val="232528"/>
              </a:clrFrom>
              <a:clrTo>
                <a:srgbClr val="232528">
                  <a:alpha val="0"/>
                </a:srgbClr>
              </a:clrTo>
            </a:clrChange>
            <a:extLst>
              <a:ext uri="{28A0092B-C50C-407E-A947-70E740481C1C}">
                <a14:useLocalDpi xmlns:a14="http://schemas.microsoft.com/office/drawing/2010/main" val="0"/>
              </a:ext>
            </a:extLst>
          </a:blip>
          <a:srcRect t="22446" b="41772"/>
          <a:stretch/>
        </p:blipFill>
        <p:spPr>
          <a:xfrm>
            <a:off x="0" y="3851275"/>
            <a:ext cx="12198350" cy="2349500"/>
          </a:xfrm>
          <a:prstGeom prst="rect">
            <a:avLst/>
          </a:prstGeom>
        </p:spPr>
      </p:pic>
    </p:spTree>
    <p:extLst>
      <p:ext uri="{BB962C8B-B14F-4D97-AF65-F5344CB8AC3E}">
        <p14:creationId xmlns:p14="http://schemas.microsoft.com/office/powerpoint/2010/main" val="1089109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51A8483-6EAD-4525-B2BB-D83A4301E5D2}"/>
              </a:ext>
            </a:extLst>
          </p:cNvPr>
          <p:cNvGraphicFramePr>
            <a:graphicFrameLocks noChangeAspect="1"/>
          </p:cNvGraphicFramePr>
          <p:nvPr>
            <p:custDataLst>
              <p:tags r:id="rId1"/>
            </p:custDataLst>
            <p:extLst>
              <p:ext uri="{D42A27DB-BD31-4B8C-83A1-F6EECF244321}">
                <p14:modId xmlns:p14="http://schemas.microsoft.com/office/powerpoint/2010/main" val="1276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7" name="Objekt 6" hidden="1">
                        <a:extLst>
                          <a:ext uri="{FF2B5EF4-FFF2-40B4-BE49-F238E27FC236}">
                            <a16:creationId xmlns:a16="http://schemas.microsoft.com/office/drawing/2014/main" id="{051A8483-6EAD-4525-B2BB-D83A4301E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95FFA5C-3407-4D0F-96B0-6A78C06647C5}"/>
              </a:ext>
            </a:extLst>
          </p:cNvPr>
          <p:cNvSpPr>
            <a:spLocks noGrp="1"/>
          </p:cNvSpPr>
          <p:nvPr>
            <p:ph type="title"/>
          </p:nvPr>
        </p:nvSpPr>
        <p:spPr/>
        <p:txBody>
          <a:bodyPr vert="horz">
            <a:normAutofit/>
          </a:bodyPr>
          <a:lstStyle/>
          <a:p>
            <a:r>
              <a:rPr lang="de-CH" dirty="0" err="1"/>
              <a:t>Join</a:t>
            </a:r>
            <a:r>
              <a:rPr lang="de-CH" dirty="0"/>
              <a:t> a </a:t>
            </a:r>
            <a:r>
              <a:rPr lang="de-CH" dirty="0" err="1"/>
              <a:t>team</a:t>
            </a:r>
            <a:r>
              <a:rPr lang="de-CH" dirty="0"/>
              <a:t> on </a:t>
            </a:r>
            <a:r>
              <a:rPr lang="de-CH" dirty="0" err="1"/>
              <a:t>Moodle</a:t>
            </a:r>
            <a:r>
              <a:rPr lang="de-CH" dirty="0"/>
              <a:t> TODAY!</a:t>
            </a:r>
          </a:p>
        </p:txBody>
      </p:sp>
      <p:sp>
        <p:nvSpPr>
          <p:cNvPr id="4" name="Textplatzhalter 3">
            <a:extLst>
              <a:ext uri="{FF2B5EF4-FFF2-40B4-BE49-F238E27FC236}">
                <a16:creationId xmlns:a16="http://schemas.microsoft.com/office/drawing/2014/main" id="{2D5F9165-8E6F-4075-B7E8-53AC26951093}"/>
              </a:ext>
            </a:extLst>
          </p:cNvPr>
          <p:cNvSpPr>
            <a:spLocks noGrp="1"/>
          </p:cNvSpPr>
          <p:nvPr>
            <p:ph type="body" sz="quarter" idx="24"/>
          </p:nvPr>
        </p:nvSpPr>
        <p:spPr/>
        <p:txBody>
          <a:bodyPr>
            <a:normAutofit fontScale="92500" lnSpcReduction="20000"/>
          </a:bodyPr>
          <a:lstStyle/>
          <a:p>
            <a:r>
              <a:rPr lang="de-CH" dirty="0" err="1"/>
              <a:t>Where</a:t>
            </a:r>
            <a:r>
              <a:rPr lang="de-CH" dirty="0"/>
              <a:t> do I </a:t>
            </a:r>
            <a:r>
              <a:rPr lang="de-CH" dirty="0" err="1"/>
              <a:t>sign</a:t>
            </a:r>
            <a:r>
              <a:rPr lang="de-CH" dirty="0"/>
              <a:t> </a:t>
            </a:r>
            <a:r>
              <a:rPr lang="de-CH" dirty="0" err="1"/>
              <a:t>up</a:t>
            </a:r>
            <a:r>
              <a:rPr lang="de-CH" dirty="0"/>
              <a:t>?</a:t>
            </a:r>
          </a:p>
        </p:txBody>
      </p:sp>
      <p:sp>
        <p:nvSpPr>
          <p:cNvPr id="5" name="Fußzeilenplatzhalter 4">
            <a:extLst>
              <a:ext uri="{FF2B5EF4-FFF2-40B4-BE49-F238E27FC236}">
                <a16:creationId xmlns:a16="http://schemas.microsoft.com/office/drawing/2014/main" id="{96701FBD-7E45-4B56-B2DF-57DC33D37384}"/>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6" name="Foliennummernplatzhalter 5">
            <a:extLst>
              <a:ext uri="{FF2B5EF4-FFF2-40B4-BE49-F238E27FC236}">
                <a16:creationId xmlns:a16="http://schemas.microsoft.com/office/drawing/2014/main" id="{FE3FC3A8-CA96-49D6-9D5C-2BB1DBD5C8F3}"/>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20</a:t>
            </a:fld>
            <a:endParaRPr lang="en-US" noProof="0"/>
          </a:p>
        </p:txBody>
      </p:sp>
      <p:pic>
        <p:nvPicPr>
          <p:cNvPr id="20" name="Grafik 19">
            <a:extLst>
              <a:ext uri="{FF2B5EF4-FFF2-40B4-BE49-F238E27FC236}">
                <a16:creationId xmlns:a16="http://schemas.microsoft.com/office/drawing/2014/main" id="{20756B0D-FCD9-4090-B72A-0A8FE7462F10}"/>
              </a:ext>
            </a:extLst>
          </p:cNvPr>
          <p:cNvPicPr>
            <a:picLocks noChangeAspect="1"/>
          </p:cNvPicPr>
          <p:nvPr/>
        </p:nvPicPr>
        <p:blipFill rotWithShape="1">
          <a:blip r:embed="rId5"/>
          <a:srcRect t="703" b="703"/>
          <a:stretch/>
        </p:blipFill>
        <p:spPr>
          <a:xfrm>
            <a:off x="4156073" y="1447801"/>
            <a:ext cx="4354516" cy="4354516"/>
          </a:xfrm>
          <a:prstGeom prst="ellipse">
            <a:avLst/>
          </a:prstGeom>
        </p:spPr>
      </p:pic>
    </p:spTree>
    <p:extLst>
      <p:ext uri="{BB962C8B-B14F-4D97-AF65-F5344CB8AC3E}">
        <p14:creationId xmlns:p14="http://schemas.microsoft.com/office/powerpoint/2010/main" val="25858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2686110-44AA-43D5-8090-7B4494E56984}"/>
              </a:ext>
            </a:extLst>
          </p:cNvPr>
          <p:cNvGraphicFramePr>
            <a:graphicFrameLocks noChangeAspect="1"/>
          </p:cNvGraphicFramePr>
          <p:nvPr>
            <p:custDataLst>
              <p:tags r:id="rId1"/>
            </p:custDataLst>
            <p:extLst>
              <p:ext uri="{D42A27DB-BD31-4B8C-83A1-F6EECF244321}">
                <p14:modId xmlns:p14="http://schemas.microsoft.com/office/powerpoint/2010/main" val="865191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42686110-44AA-43D5-8090-7B4494E569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C50911A-B050-449C-B911-A7759B67D429}"/>
              </a:ext>
            </a:extLst>
          </p:cNvPr>
          <p:cNvSpPr>
            <a:spLocks noGrp="1"/>
          </p:cNvSpPr>
          <p:nvPr>
            <p:ph type="title"/>
          </p:nvPr>
        </p:nvSpPr>
        <p:spPr>
          <a:xfrm>
            <a:off x="806450" y="692150"/>
            <a:ext cx="11053763" cy="684213"/>
          </a:xfrm>
        </p:spPr>
        <p:txBody>
          <a:bodyPr vert="horz">
            <a:normAutofit fontScale="90000"/>
          </a:bodyPr>
          <a:lstStyle/>
          <a:p>
            <a:pPr>
              <a:lnSpc>
                <a:spcPct val="100000"/>
              </a:lnSpc>
            </a:pPr>
            <a:r>
              <a:rPr lang="de-CH" dirty="0"/>
              <a:t>The OST Smart Factory </a:t>
            </a:r>
            <a:r>
              <a:rPr lang="de-CH" dirty="0" err="1"/>
              <a:t>is</a:t>
            </a:r>
            <a:r>
              <a:rPr lang="de-CH" dirty="0"/>
              <a:t> a real-</a:t>
            </a:r>
            <a:r>
              <a:rPr lang="de-CH" dirty="0" err="1"/>
              <a:t>world</a:t>
            </a:r>
            <a:r>
              <a:rPr lang="de-CH" dirty="0"/>
              <a:t> </a:t>
            </a:r>
            <a:r>
              <a:rPr lang="de-CH" dirty="0" err="1"/>
              <a:t>industrial</a:t>
            </a:r>
            <a:r>
              <a:rPr lang="de-CH" dirty="0"/>
              <a:t> </a:t>
            </a:r>
            <a:r>
              <a:rPr lang="de-CH" dirty="0" err="1"/>
              <a:t>production</a:t>
            </a:r>
            <a:r>
              <a:rPr lang="de-CH" dirty="0"/>
              <a:t> </a:t>
            </a:r>
            <a:r>
              <a:rPr lang="de-CH" dirty="0" err="1"/>
              <a:t>environment</a:t>
            </a:r>
            <a:r>
              <a:rPr lang="de-CH" dirty="0"/>
              <a:t> </a:t>
            </a:r>
            <a:r>
              <a:rPr lang="de-CH" dirty="0" err="1"/>
              <a:t>to</a:t>
            </a:r>
            <a:r>
              <a:rPr lang="de-CH" dirty="0"/>
              <a:t> </a:t>
            </a:r>
            <a:r>
              <a:rPr lang="de-CH" dirty="0" err="1"/>
              <a:t>showcase</a:t>
            </a:r>
            <a:r>
              <a:rPr lang="de-CH" dirty="0"/>
              <a:t> </a:t>
            </a:r>
            <a:r>
              <a:rPr lang="de-CH" dirty="0" err="1"/>
              <a:t>applied</a:t>
            </a:r>
            <a:r>
              <a:rPr lang="de-CH" dirty="0"/>
              <a:t> </a:t>
            </a:r>
            <a:r>
              <a:rPr lang="de-CH" dirty="0" err="1"/>
              <a:t>digitalization</a:t>
            </a:r>
            <a:endParaRPr lang="de-CH" dirty="0"/>
          </a:p>
        </p:txBody>
      </p:sp>
      <p:sp>
        <p:nvSpPr>
          <p:cNvPr id="4" name="Textplatzhalter 3">
            <a:extLst>
              <a:ext uri="{FF2B5EF4-FFF2-40B4-BE49-F238E27FC236}">
                <a16:creationId xmlns:a16="http://schemas.microsoft.com/office/drawing/2014/main" id="{7A9007FF-AB24-4D92-B56B-2C7EAACD051B}"/>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CD37718E-EE60-47AA-8D55-1AFB2D8364AB}"/>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46F56DE8-8901-4CBD-911B-DD084E94516F}"/>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3</a:t>
            </a:fld>
            <a:endParaRPr lang="en-US" noProof="0"/>
          </a:p>
        </p:txBody>
      </p:sp>
      <p:pic>
        <p:nvPicPr>
          <p:cNvPr id="10" name="Grafik 9">
            <a:extLst>
              <a:ext uri="{FF2B5EF4-FFF2-40B4-BE49-F238E27FC236}">
                <a16:creationId xmlns:a16="http://schemas.microsoft.com/office/drawing/2014/main" id="{8598ABC8-4F7A-4213-89E9-91E6A370ACE3}"/>
              </a:ext>
            </a:extLst>
          </p:cNvPr>
          <p:cNvPicPr>
            <a:picLocks noChangeAspect="1"/>
          </p:cNvPicPr>
          <p:nvPr/>
        </p:nvPicPr>
        <p:blipFill rotWithShape="1">
          <a:blip r:embed="rId6"/>
          <a:srcRect l="16821" t="31511" r="47" b="7483"/>
          <a:stretch/>
        </p:blipFill>
        <p:spPr>
          <a:xfrm>
            <a:off x="3593306" y="2063790"/>
            <a:ext cx="4186318" cy="3633746"/>
          </a:xfrm>
          <a:prstGeom prst="rect">
            <a:avLst/>
          </a:prstGeom>
        </p:spPr>
      </p:pic>
      <p:pic>
        <p:nvPicPr>
          <p:cNvPr id="11" name="Grafik 10">
            <a:extLst>
              <a:ext uri="{FF2B5EF4-FFF2-40B4-BE49-F238E27FC236}">
                <a16:creationId xmlns:a16="http://schemas.microsoft.com/office/drawing/2014/main" id="{6E562270-D360-48D9-B717-C979A75B08AD}"/>
              </a:ext>
            </a:extLst>
          </p:cNvPr>
          <p:cNvPicPr>
            <a:picLocks noChangeAspect="1"/>
          </p:cNvPicPr>
          <p:nvPr/>
        </p:nvPicPr>
        <p:blipFill rotWithShape="1">
          <a:blip r:embed="rId7">
            <a:extLst>
              <a:ext uri="{28A0092B-C50C-407E-A947-70E740481C1C}">
                <a14:useLocalDpi xmlns:a14="http://schemas.microsoft.com/office/drawing/2010/main"/>
              </a:ext>
            </a:extLst>
          </a:blip>
          <a:srcRect r="50742"/>
          <a:stretch/>
        </p:blipFill>
        <p:spPr>
          <a:xfrm>
            <a:off x="5325893" y="2281009"/>
            <a:ext cx="752847" cy="717910"/>
          </a:xfrm>
          <a:prstGeom prst="rect">
            <a:avLst/>
          </a:prstGeom>
        </p:spPr>
      </p:pic>
      <p:pic>
        <p:nvPicPr>
          <p:cNvPr id="12" name="Grafik 11">
            <a:extLst>
              <a:ext uri="{FF2B5EF4-FFF2-40B4-BE49-F238E27FC236}">
                <a16:creationId xmlns:a16="http://schemas.microsoft.com/office/drawing/2014/main" id="{0F427AE0-A7B1-438F-ABBE-0C7D80C63A70}"/>
              </a:ext>
            </a:extLst>
          </p:cNvPr>
          <p:cNvPicPr>
            <a:picLocks noChangeAspect="1"/>
          </p:cNvPicPr>
          <p:nvPr/>
        </p:nvPicPr>
        <p:blipFill rotWithShape="1">
          <a:blip r:embed="rId7">
            <a:extLst>
              <a:ext uri="{28A0092B-C50C-407E-A947-70E740481C1C}">
                <a14:useLocalDpi xmlns:a14="http://schemas.microsoft.com/office/drawing/2010/main"/>
              </a:ext>
            </a:extLst>
          </a:blip>
          <a:srcRect r="50742"/>
          <a:stretch/>
        </p:blipFill>
        <p:spPr>
          <a:xfrm>
            <a:off x="5703222" y="3713272"/>
            <a:ext cx="752847" cy="717910"/>
          </a:xfrm>
          <a:prstGeom prst="rect">
            <a:avLst/>
          </a:prstGeom>
        </p:spPr>
      </p:pic>
      <p:pic>
        <p:nvPicPr>
          <p:cNvPr id="16" name="Grafik 15">
            <a:extLst>
              <a:ext uri="{FF2B5EF4-FFF2-40B4-BE49-F238E27FC236}">
                <a16:creationId xmlns:a16="http://schemas.microsoft.com/office/drawing/2014/main" id="{6C0A34AF-1474-43E6-853C-8C46D2A292C0}"/>
              </a:ext>
            </a:extLst>
          </p:cNvPr>
          <p:cNvPicPr>
            <a:picLocks noChangeAspect="1"/>
          </p:cNvPicPr>
          <p:nvPr/>
        </p:nvPicPr>
        <p:blipFill rotWithShape="1">
          <a:blip r:embed="rId7">
            <a:extLst>
              <a:ext uri="{28A0092B-C50C-407E-A947-70E740481C1C}">
                <a14:useLocalDpi xmlns:a14="http://schemas.microsoft.com/office/drawing/2010/main"/>
              </a:ext>
            </a:extLst>
          </a:blip>
          <a:srcRect r="50742"/>
          <a:stretch/>
        </p:blipFill>
        <p:spPr>
          <a:xfrm>
            <a:off x="3439999" y="3381011"/>
            <a:ext cx="752847" cy="717910"/>
          </a:xfrm>
          <a:prstGeom prst="rect">
            <a:avLst/>
          </a:prstGeom>
        </p:spPr>
      </p:pic>
      <p:pic>
        <p:nvPicPr>
          <p:cNvPr id="9" name="Grafik 8">
            <a:extLst>
              <a:ext uri="{FF2B5EF4-FFF2-40B4-BE49-F238E27FC236}">
                <a16:creationId xmlns:a16="http://schemas.microsoft.com/office/drawing/2014/main" id="{8AD88938-CA90-49FD-98B7-7162235BB81D}"/>
              </a:ext>
            </a:extLst>
          </p:cNvPr>
          <p:cNvPicPr>
            <a:picLocks noChangeAspect="1"/>
          </p:cNvPicPr>
          <p:nvPr/>
        </p:nvPicPr>
        <p:blipFill rotWithShape="1">
          <a:blip r:embed="rId8"/>
          <a:srcRect l="185" r="38053"/>
          <a:stretch/>
        </p:blipFill>
        <p:spPr>
          <a:xfrm>
            <a:off x="3071795" y="4094809"/>
            <a:ext cx="1800000" cy="1200000"/>
          </a:xfrm>
          <a:prstGeom prst="rect">
            <a:avLst/>
          </a:prstGeom>
        </p:spPr>
      </p:pic>
      <p:pic>
        <p:nvPicPr>
          <p:cNvPr id="18" name="Grafik 17">
            <a:extLst>
              <a:ext uri="{FF2B5EF4-FFF2-40B4-BE49-F238E27FC236}">
                <a16:creationId xmlns:a16="http://schemas.microsoft.com/office/drawing/2014/main" id="{C8CAC8EB-C0A7-4579-97B0-3FD3E13CAEE4}"/>
              </a:ext>
            </a:extLst>
          </p:cNvPr>
          <p:cNvPicPr>
            <a:picLocks noChangeAspect="1"/>
          </p:cNvPicPr>
          <p:nvPr/>
        </p:nvPicPr>
        <p:blipFill>
          <a:blip r:embed="rId9"/>
          <a:stretch>
            <a:fillRect/>
          </a:stretch>
        </p:blipFill>
        <p:spPr>
          <a:xfrm>
            <a:off x="5795183" y="4462968"/>
            <a:ext cx="1800000" cy="1199700"/>
          </a:xfrm>
          <a:prstGeom prst="rect">
            <a:avLst/>
          </a:prstGeom>
        </p:spPr>
      </p:pic>
      <p:pic>
        <p:nvPicPr>
          <p:cNvPr id="22" name="Grafik 21">
            <a:extLst>
              <a:ext uri="{FF2B5EF4-FFF2-40B4-BE49-F238E27FC236}">
                <a16:creationId xmlns:a16="http://schemas.microsoft.com/office/drawing/2014/main" id="{C17508FC-D12F-4002-B912-0A3E43504652}"/>
              </a:ext>
            </a:extLst>
          </p:cNvPr>
          <p:cNvPicPr>
            <a:picLocks noChangeAspect="1"/>
          </p:cNvPicPr>
          <p:nvPr/>
        </p:nvPicPr>
        <p:blipFill rotWithShape="1">
          <a:blip r:embed="rId10"/>
          <a:srcRect l="19228" r="19228"/>
          <a:stretch/>
        </p:blipFill>
        <p:spPr>
          <a:xfrm>
            <a:off x="3449240" y="1838875"/>
            <a:ext cx="1800000" cy="1200000"/>
          </a:xfrm>
          <a:prstGeom prst="rect">
            <a:avLst/>
          </a:prstGeom>
        </p:spPr>
      </p:pic>
      <p:cxnSp>
        <p:nvCxnSpPr>
          <p:cNvPr id="24" name="Gerader Verbinder 23">
            <a:extLst>
              <a:ext uri="{FF2B5EF4-FFF2-40B4-BE49-F238E27FC236}">
                <a16:creationId xmlns:a16="http://schemas.microsoft.com/office/drawing/2014/main" id="{4C39B760-7146-4633-956D-65678E32DABD}"/>
              </a:ext>
            </a:extLst>
          </p:cNvPr>
          <p:cNvCxnSpPr>
            <a:cxnSpLocks/>
            <a:stCxn id="16" idx="1"/>
          </p:cNvCxnSpPr>
          <p:nvPr/>
        </p:nvCxnSpPr>
        <p:spPr>
          <a:xfrm flipH="1">
            <a:off x="2240369" y="3739966"/>
            <a:ext cx="1199630" cy="433678"/>
          </a:xfrm>
          <a:prstGeom prst="line">
            <a:avLst/>
          </a:prstGeom>
        </p:spPr>
        <p:style>
          <a:lnRef idx="1">
            <a:schemeClr val="dk1"/>
          </a:lnRef>
          <a:fillRef idx="0">
            <a:schemeClr val="dk1"/>
          </a:fillRef>
          <a:effectRef idx="0">
            <a:schemeClr val="dk1"/>
          </a:effectRef>
          <a:fontRef idx="minor">
            <a:schemeClr val="tx1"/>
          </a:fontRef>
        </p:style>
      </p:cxnSp>
      <p:grpSp>
        <p:nvGrpSpPr>
          <p:cNvPr id="25" name="Grupo 275">
            <a:extLst>
              <a:ext uri="{FF2B5EF4-FFF2-40B4-BE49-F238E27FC236}">
                <a16:creationId xmlns:a16="http://schemas.microsoft.com/office/drawing/2014/main" id="{470C8D1B-5293-4BF9-9919-EBCD6D0506BD}"/>
              </a:ext>
            </a:extLst>
          </p:cNvPr>
          <p:cNvGrpSpPr/>
          <p:nvPr/>
        </p:nvGrpSpPr>
        <p:grpSpPr>
          <a:xfrm>
            <a:off x="806450" y="4285712"/>
            <a:ext cx="2325162" cy="822306"/>
            <a:chOff x="4247967" y="10486870"/>
            <a:chExt cx="4254270" cy="1906786"/>
          </a:xfrm>
        </p:grpSpPr>
        <p:sp>
          <p:nvSpPr>
            <p:cNvPr id="26" name="CuadroTexto 395">
              <a:extLst>
                <a:ext uri="{FF2B5EF4-FFF2-40B4-BE49-F238E27FC236}">
                  <a16:creationId xmlns:a16="http://schemas.microsoft.com/office/drawing/2014/main" id="{5CB5E0CF-9FD2-42A2-9960-46AFF6F8B063}"/>
                </a:ext>
              </a:extLst>
            </p:cNvPr>
            <p:cNvSpPr txBox="1"/>
            <p:nvPr/>
          </p:nvSpPr>
          <p:spPr>
            <a:xfrm flipH="1">
              <a:off x="4247967" y="10486870"/>
              <a:ext cx="4254270" cy="785049"/>
            </a:xfrm>
            <a:prstGeom prst="rect">
              <a:avLst/>
            </a:prstGeom>
            <a:noFill/>
          </p:spPr>
          <p:txBody>
            <a:bodyPr wrap="square" rtlCol="0">
              <a:spAutoFit/>
            </a:bodyPr>
            <a:lstStyle/>
            <a:p>
              <a:r>
                <a:rPr lang="en-US" sz="1600" b="1" dirty="0" err="1">
                  <a:latin typeface="+mj-lt"/>
                  <a:ea typeface="Lato" charset="0"/>
                  <a:cs typeface="Lato" charset="0"/>
                </a:rPr>
                <a:t>Rapperswil-Jona</a:t>
              </a:r>
              <a:endParaRPr lang="en-US" sz="1600" b="1" dirty="0">
                <a:latin typeface="+mj-lt"/>
                <a:ea typeface="Lato" charset="0"/>
                <a:cs typeface="Lato" charset="0"/>
              </a:endParaRPr>
            </a:p>
          </p:txBody>
        </p:sp>
        <p:sp>
          <p:nvSpPr>
            <p:cNvPr id="27" name="Rectangle 40">
              <a:extLst>
                <a:ext uri="{FF2B5EF4-FFF2-40B4-BE49-F238E27FC236}">
                  <a16:creationId xmlns:a16="http://schemas.microsoft.com/office/drawing/2014/main" id="{346610E2-54BD-4401-94D0-619D90D43E32}"/>
                </a:ext>
              </a:extLst>
            </p:cNvPr>
            <p:cNvSpPr/>
            <p:nvPr/>
          </p:nvSpPr>
          <p:spPr>
            <a:xfrm>
              <a:off x="4263627" y="11180399"/>
              <a:ext cx="4221143" cy="1213257"/>
            </a:xfrm>
            <a:prstGeom prst="rect">
              <a:avLst/>
            </a:prstGeom>
          </p:spPr>
          <p:txBody>
            <a:bodyPr wrap="square">
              <a:spAutoFit/>
            </a:bodyPr>
            <a:lstStyle/>
            <a:p>
              <a:r>
                <a:rPr lang="de-CH" sz="1400" dirty="0" err="1"/>
                <a:t>Production</a:t>
              </a:r>
              <a:r>
                <a:rPr lang="de-CH" sz="1400" dirty="0"/>
                <a:t> </a:t>
              </a:r>
              <a:r>
                <a:rPr lang="de-CH" sz="1400" dirty="0" err="1"/>
                <a:t>of</a:t>
              </a:r>
              <a:r>
                <a:rPr lang="de-CH" sz="1400" dirty="0"/>
                <a:t> </a:t>
              </a:r>
              <a:r>
                <a:rPr lang="de-CH" sz="1400" dirty="0" err="1"/>
                <a:t>injection-moulded</a:t>
              </a:r>
              <a:r>
                <a:rPr lang="de-CH" sz="1400" dirty="0"/>
                <a:t> </a:t>
              </a:r>
              <a:r>
                <a:rPr lang="de-CH" sz="1400" dirty="0" err="1"/>
                <a:t>parts</a:t>
              </a:r>
              <a:r>
                <a:rPr lang="de-CH" sz="1400" dirty="0"/>
                <a:t>. </a:t>
              </a:r>
              <a:endParaRPr lang="en-US" sz="1400" dirty="0">
                <a:ea typeface="Lato Light" panose="020F0502020204030203" pitchFamily="34" charset="0"/>
                <a:cs typeface="Lato Light" panose="020F0502020204030203" pitchFamily="34" charset="0"/>
              </a:endParaRPr>
            </a:p>
          </p:txBody>
        </p:sp>
      </p:grpSp>
      <p:grpSp>
        <p:nvGrpSpPr>
          <p:cNvPr id="28" name="Grupo 275">
            <a:extLst>
              <a:ext uri="{FF2B5EF4-FFF2-40B4-BE49-F238E27FC236}">
                <a16:creationId xmlns:a16="http://schemas.microsoft.com/office/drawing/2014/main" id="{9BFA8606-1758-459C-AB28-C7EB43638864}"/>
              </a:ext>
            </a:extLst>
          </p:cNvPr>
          <p:cNvGrpSpPr/>
          <p:nvPr/>
        </p:nvGrpSpPr>
        <p:grpSpPr>
          <a:xfrm>
            <a:off x="7990087" y="3553352"/>
            <a:ext cx="2325162" cy="1037750"/>
            <a:chOff x="4247967" y="10486870"/>
            <a:chExt cx="4254270" cy="2406364"/>
          </a:xfrm>
        </p:grpSpPr>
        <p:sp>
          <p:nvSpPr>
            <p:cNvPr id="29" name="CuadroTexto 395">
              <a:extLst>
                <a:ext uri="{FF2B5EF4-FFF2-40B4-BE49-F238E27FC236}">
                  <a16:creationId xmlns:a16="http://schemas.microsoft.com/office/drawing/2014/main" id="{739C3B99-AB0C-4336-B358-C0B74D9399F3}"/>
                </a:ext>
              </a:extLst>
            </p:cNvPr>
            <p:cNvSpPr txBox="1"/>
            <p:nvPr/>
          </p:nvSpPr>
          <p:spPr>
            <a:xfrm flipH="1">
              <a:off x="4247967" y="10486870"/>
              <a:ext cx="4254270" cy="785049"/>
            </a:xfrm>
            <a:prstGeom prst="rect">
              <a:avLst/>
            </a:prstGeom>
            <a:noFill/>
          </p:spPr>
          <p:txBody>
            <a:bodyPr wrap="square" rtlCol="0">
              <a:spAutoFit/>
            </a:bodyPr>
            <a:lstStyle/>
            <a:p>
              <a:r>
                <a:rPr lang="en-US" sz="1600" b="1" dirty="0" err="1">
                  <a:latin typeface="+mj-lt"/>
                  <a:ea typeface="Lato" charset="0"/>
                  <a:cs typeface="Lato" charset="0"/>
                </a:rPr>
                <a:t>Buchs</a:t>
              </a:r>
              <a:endParaRPr lang="en-US" sz="1600" b="1" dirty="0">
                <a:latin typeface="+mj-lt"/>
                <a:ea typeface="Lato" charset="0"/>
                <a:cs typeface="Lato" charset="0"/>
              </a:endParaRPr>
            </a:p>
          </p:txBody>
        </p:sp>
        <p:sp>
          <p:nvSpPr>
            <p:cNvPr id="30" name="Rectangle 40">
              <a:extLst>
                <a:ext uri="{FF2B5EF4-FFF2-40B4-BE49-F238E27FC236}">
                  <a16:creationId xmlns:a16="http://schemas.microsoft.com/office/drawing/2014/main" id="{AEC652A7-DED8-4E16-881C-0FDBBE22F089}"/>
                </a:ext>
              </a:extLst>
            </p:cNvPr>
            <p:cNvSpPr/>
            <p:nvPr/>
          </p:nvSpPr>
          <p:spPr>
            <a:xfrm>
              <a:off x="4263627" y="11180399"/>
              <a:ext cx="4221144" cy="1712835"/>
            </a:xfrm>
            <a:prstGeom prst="rect">
              <a:avLst/>
            </a:prstGeom>
          </p:spPr>
          <p:txBody>
            <a:bodyPr wrap="square">
              <a:spAutoFit/>
            </a:bodyPr>
            <a:lstStyle/>
            <a:p>
              <a:r>
                <a:rPr lang="de-CH" sz="1400" dirty="0" err="1"/>
                <a:t>Product</a:t>
              </a:r>
              <a:r>
                <a:rPr lang="de-CH" sz="1400" dirty="0"/>
                <a:t> </a:t>
              </a:r>
              <a:r>
                <a:rPr lang="de-CH" sz="1400" dirty="0" err="1"/>
                <a:t>management</a:t>
              </a:r>
              <a:r>
                <a:rPr lang="de-CH" sz="1400" dirty="0"/>
                <a:t>, </a:t>
              </a:r>
              <a:r>
                <a:rPr lang="de-CH" sz="1400" dirty="0" err="1"/>
                <a:t>electronics</a:t>
              </a:r>
              <a:r>
                <a:rPr lang="de-CH" sz="1400" dirty="0"/>
                <a:t> </a:t>
              </a:r>
              <a:r>
                <a:rPr lang="de-CH" sz="1400" dirty="0" err="1"/>
                <a:t>development</a:t>
              </a:r>
              <a:r>
                <a:rPr lang="de-CH" sz="1400" dirty="0"/>
                <a:t>, and final </a:t>
              </a:r>
              <a:r>
                <a:rPr lang="de-CH" sz="1400" dirty="0" err="1"/>
                <a:t>assembly</a:t>
              </a:r>
              <a:r>
                <a:rPr lang="de-CH" sz="1400" dirty="0"/>
                <a:t>.</a:t>
              </a:r>
              <a:endParaRPr lang="en-US" sz="1400" dirty="0">
                <a:ea typeface="Lato Light" panose="020F0502020204030203" pitchFamily="34" charset="0"/>
                <a:cs typeface="Lato Light" panose="020F0502020204030203" pitchFamily="34" charset="0"/>
              </a:endParaRPr>
            </a:p>
          </p:txBody>
        </p:sp>
      </p:grpSp>
      <p:cxnSp>
        <p:nvCxnSpPr>
          <p:cNvPr id="31" name="Gerader Verbinder 30">
            <a:extLst>
              <a:ext uri="{FF2B5EF4-FFF2-40B4-BE49-F238E27FC236}">
                <a16:creationId xmlns:a16="http://schemas.microsoft.com/office/drawing/2014/main" id="{EE635CB9-4FA3-4DD4-AF17-3EF678CA73E1}"/>
              </a:ext>
            </a:extLst>
          </p:cNvPr>
          <p:cNvCxnSpPr>
            <a:cxnSpLocks/>
          </p:cNvCxnSpPr>
          <p:nvPr/>
        </p:nvCxnSpPr>
        <p:spPr>
          <a:xfrm flipH="1" flipV="1">
            <a:off x="6464629" y="4040420"/>
            <a:ext cx="1468302" cy="5306"/>
          </a:xfrm>
          <a:prstGeom prst="line">
            <a:avLst/>
          </a:prstGeom>
        </p:spPr>
        <p:style>
          <a:lnRef idx="1">
            <a:schemeClr val="dk1"/>
          </a:lnRef>
          <a:fillRef idx="0">
            <a:schemeClr val="dk1"/>
          </a:fillRef>
          <a:effectRef idx="0">
            <a:schemeClr val="dk1"/>
          </a:effectRef>
          <a:fontRef idx="minor">
            <a:schemeClr val="tx1"/>
          </a:fontRef>
        </p:style>
      </p:cxnSp>
      <p:grpSp>
        <p:nvGrpSpPr>
          <p:cNvPr id="33" name="Grupo 275">
            <a:extLst>
              <a:ext uri="{FF2B5EF4-FFF2-40B4-BE49-F238E27FC236}">
                <a16:creationId xmlns:a16="http://schemas.microsoft.com/office/drawing/2014/main" id="{3B9BDA80-7DDD-4206-8585-4E0A9264C9A2}"/>
              </a:ext>
            </a:extLst>
          </p:cNvPr>
          <p:cNvGrpSpPr/>
          <p:nvPr/>
        </p:nvGrpSpPr>
        <p:grpSpPr>
          <a:xfrm>
            <a:off x="7980541" y="2028755"/>
            <a:ext cx="2325162" cy="606863"/>
            <a:chOff x="4247967" y="10486870"/>
            <a:chExt cx="4254270" cy="1407211"/>
          </a:xfrm>
        </p:grpSpPr>
        <p:sp>
          <p:nvSpPr>
            <p:cNvPr id="34" name="CuadroTexto 395">
              <a:extLst>
                <a:ext uri="{FF2B5EF4-FFF2-40B4-BE49-F238E27FC236}">
                  <a16:creationId xmlns:a16="http://schemas.microsoft.com/office/drawing/2014/main" id="{6F013FCE-C8D3-4C74-9EF0-F9330D0A6A84}"/>
                </a:ext>
              </a:extLst>
            </p:cNvPr>
            <p:cNvSpPr txBox="1"/>
            <p:nvPr/>
          </p:nvSpPr>
          <p:spPr>
            <a:xfrm flipH="1">
              <a:off x="4247967" y="10486870"/>
              <a:ext cx="4254270" cy="785049"/>
            </a:xfrm>
            <a:prstGeom prst="rect">
              <a:avLst/>
            </a:prstGeom>
            <a:noFill/>
          </p:spPr>
          <p:txBody>
            <a:bodyPr wrap="square" rtlCol="0">
              <a:spAutoFit/>
            </a:bodyPr>
            <a:lstStyle/>
            <a:p>
              <a:r>
                <a:rPr lang="en-US" sz="1600" b="1" dirty="0">
                  <a:latin typeface="+mj-lt"/>
                  <a:ea typeface="Lato" charset="0"/>
                  <a:cs typeface="Lato" charset="0"/>
                </a:rPr>
                <a:t>St. Gallen</a:t>
              </a:r>
            </a:p>
          </p:txBody>
        </p:sp>
        <p:sp>
          <p:nvSpPr>
            <p:cNvPr id="35" name="Rectangle 40">
              <a:extLst>
                <a:ext uri="{FF2B5EF4-FFF2-40B4-BE49-F238E27FC236}">
                  <a16:creationId xmlns:a16="http://schemas.microsoft.com/office/drawing/2014/main" id="{B193E5AC-2D0C-4B1B-860E-451459A672E1}"/>
                </a:ext>
              </a:extLst>
            </p:cNvPr>
            <p:cNvSpPr/>
            <p:nvPr/>
          </p:nvSpPr>
          <p:spPr>
            <a:xfrm>
              <a:off x="4263627" y="11180399"/>
              <a:ext cx="4221144" cy="713682"/>
            </a:xfrm>
            <a:prstGeom prst="rect">
              <a:avLst/>
            </a:prstGeom>
          </p:spPr>
          <p:txBody>
            <a:bodyPr wrap="square">
              <a:spAutoFit/>
            </a:bodyPr>
            <a:lstStyle/>
            <a:p>
              <a:r>
                <a:rPr lang="de-CH" sz="1400" dirty="0"/>
                <a:t>Sales and </a:t>
              </a:r>
              <a:r>
                <a:rPr lang="de-CH" sz="1400" dirty="0" err="1"/>
                <a:t>service</a:t>
              </a:r>
              <a:r>
                <a:rPr lang="de-CH" sz="1400" dirty="0"/>
                <a:t>.</a:t>
              </a:r>
              <a:endParaRPr lang="en-US" sz="1400" dirty="0">
                <a:ea typeface="Lato Light" panose="020F0502020204030203" pitchFamily="34" charset="0"/>
                <a:cs typeface="Lato Light" panose="020F0502020204030203" pitchFamily="34" charset="0"/>
              </a:endParaRPr>
            </a:p>
          </p:txBody>
        </p:sp>
      </p:grpSp>
      <p:cxnSp>
        <p:nvCxnSpPr>
          <p:cNvPr id="36" name="Gerader Verbinder 35">
            <a:extLst>
              <a:ext uri="{FF2B5EF4-FFF2-40B4-BE49-F238E27FC236}">
                <a16:creationId xmlns:a16="http://schemas.microsoft.com/office/drawing/2014/main" id="{DFEEB055-B0C6-4205-AA09-847FCC5433E8}"/>
              </a:ext>
            </a:extLst>
          </p:cNvPr>
          <p:cNvCxnSpPr>
            <a:cxnSpLocks/>
            <a:endCxn id="11" idx="3"/>
          </p:cNvCxnSpPr>
          <p:nvPr/>
        </p:nvCxnSpPr>
        <p:spPr>
          <a:xfrm flipH="1">
            <a:off x="6078740" y="2314642"/>
            <a:ext cx="1844952" cy="325322"/>
          </a:xfrm>
          <a:prstGeom prst="line">
            <a:avLst/>
          </a:prstGeom>
        </p:spPr>
        <p:style>
          <a:lnRef idx="1">
            <a:schemeClr val="dk1"/>
          </a:lnRef>
          <a:fillRef idx="0">
            <a:schemeClr val="dk1"/>
          </a:fillRef>
          <a:effectRef idx="0">
            <a:schemeClr val="dk1"/>
          </a:effectRef>
          <a:fontRef idx="minor">
            <a:schemeClr val="tx1"/>
          </a:fontRef>
        </p:style>
      </p:cxnSp>
      <p:pic>
        <p:nvPicPr>
          <p:cNvPr id="39" name="Grafik 38">
            <a:extLst>
              <a:ext uri="{FF2B5EF4-FFF2-40B4-BE49-F238E27FC236}">
                <a16:creationId xmlns:a16="http://schemas.microsoft.com/office/drawing/2014/main" id="{1E6C42D6-086A-4C2C-8558-1BD1BC59D2C6}"/>
              </a:ext>
            </a:extLst>
          </p:cNvPr>
          <p:cNvPicPr>
            <a:picLocks noChangeAspect="1"/>
          </p:cNvPicPr>
          <p:nvPr/>
        </p:nvPicPr>
        <p:blipFill>
          <a:blip r:embed="rId11"/>
          <a:stretch>
            <a:fillRect/>
          </a:stretch>
        </p:blipFill>
        <p:spPr>
          <a:xfrm>
            <a:off x="8631936" y="4932149"/>
            <a:ext cx="3228277" cy="1101087"/>
          </a:xfrm>
          <a:prstGeom prst="rect">
            <a:avLst/>
          </a:prstGeom>
        </p:spPr>
      </p:pic>
    </p:spTree>
    <p:extLst>
      <p:ext uri="{BB962C8B-B14F-4D97-AF65-F5344CB8AC3E}">
        <p14:creationId xmlns:p14="http://schemas.microsoft.com/office/powerpoint/2010/main" val="267710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CE2C6DB-437C-42E1-90D9-976C22B1B26E}"/>
              </a:ext>
            </a:extLst>
          </p:cNvPr>
          <p:cNvGraphicFramePr>
            <a:graphicFrameLocks noChangeAspect="1"/>
          </p:cNvGraphicFramePr>
          <p:nvPr>
            <p:custDataLst>
              <p:tags r:id="rId1"/>
            </p:custDataLst>
            <p:extLst>
              <p:ext uri="{D42A27DB-BD31-4B8C-83A1-F6EECF244321}">
                <p14:modId xmlns:p14="http://schemas.microsoft.com/office/powerpoint/2010/main" val="3459093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5" name="Objekt 4" hidden="1">
                        <a:extLst>
                          <a:ext uri="{FF2B5EF4-FFF2-40B4-BE49-F238E27FC236}">
                            <a16:creationId xmlns:a16="http://schemas.microsoft.com/office/drawing/2014/main" id="{8CE2C6DB-437C-42E1-90D9-976C22B1B2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1DA7AB7-CB7A-421F-8F93-5FB4475494D7}"/>
              </a:ext>
            </a:extLst>
          </p:cNvPr>
          <p:cNvSpPr>
            <a:spLocks noGrp="1"/>
          </p:cNvSpPr>
          <p:nvPr>
            <p:ph type="title"/>
          </p:nvPr>
        </p:nvSpPr>
        <p:spPr/>
        <p:txBody>
          <a:bodyPr vert="horz">
            <a:normAutofit fontScale="90000"/>
          </a:bodyPr>
          <a:lstStyle/>
          <a:p>
            <a:pPr>
              <a:lnSpc>
                <a:spcPct val="100000"/>
              </a:lnSpc>
            </a:pPr>
            <a:r>
              <a:rPr lang="de-CH" dirty="0"/>
              <a:t>The smart </a:t>
            </a:r>
            <a:r>
              <a:rPr lang="de-CH" dirty="0" err="1"/>
              <a:t>factory’s</a:t>
            </a:r>
            <a:r>
              <a:rPr lang="de-CH" dirty="0"/>
              <a:t> </a:t>
            </a:r>
            <a:r>
              <a:rPr lang="de-CH" dirty="0" err="1"/>
              <a:t>product</a:t>
            </a:r>
            <a:r>
              <a:rPr lang="de-CH" dirty="0"/>
              <a:t> </a:t>
            </a:r>
            <a:r>
              <a:rPr lang="de-CH" dirty="0" err="1"/>
              <a:t>is</a:t>
            </a:r>
            <a:r>
              <a:rPr lang="de-CH" dirty="0"/>
              <a:t> </a:t>
            </a:r>
            <a:r>
              <a:rPr lang="de-CH" dirty="0" err="1"/>
              <a:t>the</a:t>
            </a:r>
            <a:r>
              <a:rPr lang="de-CH" dirty="0"/>
              <a:t> «OST-Gadget», </a:t>
            </a:r>
            <a:br>
              <a:rPr lang="de-CH" dirty="0"/>
            </a:br>
            <a:r>
              <a:rPr lang="de-CH" dirty="0"/>
              <a:t>a </a:t>
            </a:r>
            <a:r>
              <a:rPr lang="de-CH" dirty="0" err="1"/>
              <a:t>wireless</a:t>
            </a:r>
            <a:r>
              <a:rPr lang="de-CH" dirty="0"/>
              <a:t> </a:t>
            </a:r>
            <a:r>
              <a:rPr lang="de-CH" dirty="0" err="1"/>
              <a:t>charger</a:t>
            </a:r>
            <a:r>
              <a:rPr lang="de-CH" dirty="0"/>
              <a:t> </a:t>
            </a:r>
            <a:r>
              <a:rPr lang="de-CH" dirty="0" err="1"/>
              <a:t>for</a:t>
            </a:r>
            <a:r>
              <a:rPr lang="de-CH" dirty="0"/>
              <a:t> </a:t>
            </a:r>
            <a:r>
              <a:rPr lang="de-CH" dirty="0" err="1"/>
              <a:t>your</a:t>
            </a:r>
            <a:r>
              <a:rPr lang="de-CH" dirty="0"/>
              <a:t> </a:t>
            </a:r>
            <a:r>
              <a:rPr lang="de-CH" dirty="0" err="1"/>
              <a:t>phone</a:t>
            </a:r>
            <a:endParaRPr lang="de-CH" dirty="0"/>
          </a:p>
        </p:txBody>
      </p:sp>
      <p:sp>
        <p:nvSpPr>
          <p:cNvPr id="4" name="Textplatzhalter 3">
            <a:extLst>
              <a:ext uri="{FF2B5EF4-FFF2-40B4-BE49-F238E27FC236}">
                <a16:creationId xmlns:a16="http://schemas.microsoft.com/office/drawing/2014/main" id="{3ACC5889-B3B9-47CF-96E0-7AA605AA0014}"/>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8D0F097E-5E99-4225-AC79-E744FB92482D}"/>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A042341B-8D25-428D-AFF4-EB547754BB2F}"/>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4</a:t>
            </a:fld>
            <a:endParaRPr lang="en-US" noProof="0"/>
          </a:p>
        </p:txBody>
      </p:sp>
      <p:pic>
        <p:nvPicPr>
          <p:cNvPr id="8" name="Picture 10">
            <a:extLst>
              <a:ext uri="{FF2B5EF4-FFF2-40B4-BE49-F238E27FC236}">
                <a16:creationId xmlns:a16="http://schemas.microsoft.com/office/drawing/2014/main" id="{FF531EC7-A5AE-4CB6-9155-1CD947F60B04}"/>
              </a:ext>
            </a:extLst>
          </p:cNvPr>
          <p:cNvPicPr>
            <a:picLocks noChangeAspect="1"/>
          </p:cNvPicPr>
          <p:nvPr/>
        </p:nvPicPr>
        <p:blipFill rotWithShape="1">
          <a:blip r:embed="rId5">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941622" y="2179806"/>
            <a:ext cx="4918490" cy="3460327"/>
          </a:xfrm>
          <a:prstGeom prst="rect">
            <a:avLst/>
          </a:prstGeom>
        </p:spPr>
      </p:pic>
      <p:sp>
        <p:nvSpPr>
          <p:cNvPr id="15" name="Textfeld 14">
            <a:extLst>
              <a:ext uri="{FF2B5EF4-FFF2-40B4-BE49-F238E27FC236}">
                <a16:creationId xmlns:a16="http://schemas.microsoft.com/office/drawing/2014/main" id="{76BC58B4-8296-4FBF-85D7-E0956C2A24C5}"/>
              </a:ext>
            </a:extLst>
          </p:cNvPr>
          <p:cNvSpPr txBox="1"/>
          <p:nvPr/>
        </p:nvSpPr>
        <p:spPr>
          <a:xfrm>
            <a:off x="6250250" y="3286120"/>
            <a:ext cx="1685152" cy="1645920"/>
          </a:xfrm>
          <a:prstGeom prst="rect">
            <a:avLst/>
          </a:prstGeom>
          <a:noFill/>
        </p:spPr>
        <p:txBody>
          <a:bodyPr wrap="none" lIns="108000" tIns="36000" rIns="108000" bIns="108000" rtlCol="0">
            <a:normAutofit/>
          </a:bodyPr>
          <a:lstStyle/>
          <a:p>
            <a:pPr algn="l">
              <a:spcAft>
                <a:spcPts val="600"/>
              </a:spcAft>
              <a:buClr>
                <a:schemeClr val="tx2"/>
              </a:buClr>
            </a:pPr>
            <a:r>
              <a:rPr lang="de-CH" sz="2000" dirty="0">
                <a:ea typeface="Roboto Medium" panose="02000000000000000000" pitchFamily="2" charset="0"/>
              </a:rPr>
              <a:t>The OST-Gadget </a:t>
            </a:r>
            <a:r>
              <a:rPr lang="de-CH" sz="2000" dirty="0" err="1">
                <a:ea typeface="Roboto Medium" panose="02000000000000000000" pitchFamily="2" charset="0"/>
              </a:rPr>
              <a:t>is</a:t>
            </a:r>
            <a:r>
              <a:rPr lang="de-CH" sz="2000" dirty="0">
                <a:ea typeface="Roboto Medium" panose="02000000000000000000" pitchFamily="2" charset="0"/>
              </a:rPr>
              <a:t> a </a:t>
            </a:r>
            <a:r>
              <a:rPr lang="de-CH" sz="2000" dirty="0" err="1">
                <a:ea typeface="Roboto Medium" panose="02000000000000000000" pitchFamily="2" charset="0"/>
              </a:rPr>
              <a:t>wireless</a:t>
            </a:r>
            <a:r>
              <a:rPr lang="de-CH" sz="2000" dirty="0">
                <a:ea typeface="Roboto Medium" panose="02000000000000000000" pitchFamily="2" charset="0"/>
              </a:rPr>
              <a:t> </a:t>
            </a:r>
            <a:r>
              <a:rPr lang="de-CH" sz="2000" dirty="0" err="1">
                <a:ea typeface="Roboto Medium" panose="02000000000000000000" pitchFamily="2" charset="0"/>
              </a:rPr>
              <a:t>charger</a:t>
            </a:r>
            <a:r>
              <a:rPr lang="de-CH" sz="2000" dirty="0">
                <a:ea typeface="Roboto Medium" panose="02000000000000000000" pitchFamily="2" charset="0"/>
              </a:rPr>
              <a:t> </a:t>
            </a:r>
            <a:r>
              <a:rPr lang="de-CH" sz="2000" dirty="0" err="1">
                <a:ea typeface="Roboto Medium" panose="02000000000000000000" pitchFamily="2" charset="0"/>
              </a:rPr>
              <a:t>for</a:t>
            </a:r>
            <a:r>
              <a:rPr lang="de-CH" sz="2000" dirty="0">
                <a:ea typeface="Roboto Medium" panose="02000000000000000000" pitchFamily="2" charset="0"/>
              </a:rPr>
              <a:t> </a:t>
            </a:r>
            <a:br>
              <a:rPr lang="de-CH" sz="2000" dirty="0">
                <a:ea typeface="Roboto Medium" panose="02000000000000000000" pitchFamily="2" charset="0"/>
              </a:rPr>
            </a:br>
            <a:r>
              <a:rPr lang="de-CH" sz="2000" dirty="0" err="1">
                <a:ea typeface="Roboto Medium" panose="02000000000000000000" pitchFamily="2" charset="0"/>
              </a:rPr>
              <a:t>your</a:t>
            </a:r>
            <a:r>
              <a:rPr lang="de-CH" sz="2000" dirty="0">
                <a:ea typeface="Roboto Medium" panose="02000000000000000000" pitchFamily="2" charset="0"/>
              </a:rPr>
              <a:t> </a:t>
            </a:r>
            <a:r>
              <a:rPr lang="de-CH" sz="2000" dirty="0" err="1">
                <a:ea typeface="Roboto Medium" panose="02000000000000000000" pitchFamily="2" charset="0"/>
              </a:rPr>
              <a:t>smartphone</a:t>
            </a:r>
            <a:r>
              <a:rPr lang="de-CH" sz="2000" dirty="0">
                <a:ea typeface="Roboto Medium" panose="02000000000000000000" pitchFamily="2" charset="0"/>
              </a:rPr>
              <a:t> </a:t>
            </a:r>
            <a:r>
              <a:rPr lang="de-CH" sz="2000" dirty="0" err="1">
                <a:ea typeface="Roboto Medium" panose="02000000000000000000" pitchFamily="2" charset="0"/>
              </a:rPr>
              <a:t>or</a:t>
            </a:r>
            <a:r>
              <a:rPr lang="de-CH" sz="2000" dirty="0">
                <a:ea typeface="Roboto Medium" panose="02000000000000000000" pitchFamily="2" charset="0"/>
              </a:rPr>
              <a:t> </a:t>
            </a:r>
            <a:r>
              <a:rPr lang="de-CH" sz="2000" dirty="0" err="1">
                <a:ea typeface="Roboto Medium" panose="02000000000000000000" pitchFamily="2" charset="0"/>
              </a:rPr>
              <a:t>any</a:t>
            </a:r>
            <a:r>
              <a:rPr lang="de-CH" sz="2000" dirty="0">
                <a:ea typeface="Roboto Medium" panose="02000000000000000000" pitchFamily="2" charset="0"/>
              </a:rPr>
              <a:t> </a:t>
            </a:r>
            <a:r>
              <a:rPr lang="de-CH" sz="2000" dirty="0" err="1">
                <a:ea typeface="Roboto Medium" panose="02000000000000000000" pitchFamily="2" charset="0"/>
              </a:rPr>
              <a:t>other</a:t>
            </a:r>
            <a:r>
              <a:rPr lang="de-CH" sz="2000" dirty="0">
                <a:ea typeface="Roboto Medium" panose="02000000000000000000" pitchFamily="2" charset="0"/>
              </a:rPr>
              <a:t> Qi-</a:t>
            </a:r>
            <a:r>
              <a:rPr lang="de-CH" sz="2000" dirty="0" err="1">
                <a:ea typeface="Roboto Medium" panose="02000000000000000000" pitchFamily="2" charset="0"/>
              </a:rPr>
              <a:t>compatible</a:t>
            </a:r>
            <a:br>
              <a:rPr lang="de-CH" sz="2000" dirty="0">
                <a:ea typeface="Roboto Medium" panose="02000000000000000000" pitchFamily="2" charset="0"/>
              </a:rPr>
            </a:br>
            <a:r>
              <a:rPr lang="de-CH" sz="2000" dirty="0" err="1">
                <a:ea typeface="Roboto Medium" panose="02000000000000000000" pitchFamily="2" charset="0"/>
              </a:rPr>
              <a:t>device</a:t>
            </a:r>
            <a:r>
              <a:rPr lang="de-CH" sz="2000" dirty="0">
                <a:ea typeface="Roboto Medium" panose="02000000000000000000" pitchFamily="2" charset="0"/>
              </a:rPr>
              <a:t>.</a:t>
            </a:r>
          </a:p>
          <a:p>
            <a:pPr algn="l">
              <a:spcAft>
                <a:spcPts val="600"/>
              </a:spcAft>
              <a:buClr>
                <a:schemeClr val="tx2"/>
              </a:buClr>
            </a:pPr>
            <a:endParaRPr lang="de-CH" sz="2000" dirty="0">
              <a:ea typeface="Roboto Medium" panose="02000000000000000000" pitchFamily="2" charset="0"/>
            </a:endParaRPr>
          </a:p>
        </p:txBody>
      </p:sp>
    </p:spTree>
    <p:extLst>
      <p:ext uri="{BB962C8B-B14F-4D97-AF65-F5344CB8AC3E}">
        <p14:creationId xmlns:p14="http://schemas.microsoft.com/office/powerpoint/2010/main" val="404405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032B967-64D6-45FB-B797-43336B6DC8BF}"/>
              </a:ext>
            </a:extLst>
          </p:cNvPr>
          <p:cNvGraphicFramePr>
            <a:graphicFrameLocks noChangeAspect="1"/>
          </p:cNvGraphicFramePr>
          <p:nvPr>
            <p:custDataLst>
              <p:tags r:id="rId1"/>
            </p:custDataLst>
            <p:extLst>
              <p:ext uri="{D42A27DB-BD31-4B8C-83A1-F6EECF244321}">
                <p14:modId xmlns:p14="http://schemas.microsoft.com/office/powerpoint/2010/main" val="68721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5" name="Objekt 4" hidden="1">
                        <a:extLst>
                          <a:ext uri="{FF2B5EF4-FFF2-40B4-BE49-F238E27FC236}">
                            <a16:creationId xmlns:a16="http://schemas.microsoft.com/office/drawing/2014/main" id="{8032B967-64D6-45FB-B797-43336B6DC8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EE37C65-8C94-4BD5-954A-10754C4A3588}"/>
              </a:ext>
            </a:extLst>
          </p:cNvPr>
          <p:cNvSpPr>
            <a:spLocks noGrp="1"/>
          </p:cNvSpPr>
          <p:nvPr>
            <p:ph type="title"/>
          </p:nvPr>
        </p:nvSpPr>
        <p:spPr/>
        <p:txBody>
          <a:bodyPr vert="horz">
            <a:normAutofit fontScale="90000"/>
          </a:bodyPr>
          <a:lstStyle/>
          <a:p>
            <a:pPr>
              <a:lnSpc>
                <a:spcPct val="100000"/>
              </a:lnSpc>
            </a:pPr>
            <a:r>
              <a:rPr lang="de-CH" dirty="0"/>
              <a:t>The </a:t>
            </a:r>
            <a:r>
              <a:rPr lang="de-CH" dirty="0" err="1"/>
              <a:t>electronics</a:t>
            </a:r>
            <a:r>
              <a:rPr lang="de-CH" dirty="0"/>
              <a:t> </a:t>
            </a:r>
            <a:r>
              <a:rPr lang="de-CH" dirty="0" err="1"/>
              <a:t>is</a:t>
            </a:r>
            <a:r>
              <a:rPr lang="de-CH" dirty="0"/>
              <a:t> </a:t>
            </a:r>
            <a:r>
              <a:rPr lang="de-CH" dirty="0" err="1"/>
              <a:t>currently</a:t>
            </a:r>
            <a:r>
              <a:rPr lang="de-CH" dirty="0"/>
              <a:t> </a:t>
            </a:r>
            <a:r>
              <a:rPr lang="de-CH" dirty="0" err="1"/>
              <a:t>externally</a:t>
            </a:r>
            <a:r>
              <a:rPr lang="de-CH" dirty="0"/>
              <a:t> </a:t>
            </a:r>
            <a:r>
              <a:rPr lang="de-CH" dirty="0" err="1"/>
              <a:t>sourced</a:t>
            </a:r>
            <a:r>
              <a:rPr lang="de-CH" dirty="0"/>
              <a:t>, an </a:t>
            </a:r>
            <a:r>
              <a:rPr lang="de-CH" dirty="0" err="1"/>
              <a:t>internally</a:t>
            </a:r>
            <a:r>
              <a:rPr lang="de-CH" dirty="0"/>
              <a:t> </a:t>
            </a:r>
            <a:r>
              <a:rPr lang="de-CH" dirty="0" err="1"/>
              <a:t>developed</a:t>
            </a:r>
            <a:r>
              <a:rPr lang="de-CH" dirty="0"/>
              <a:t> </a:t>
            </a:r>
            <a:r>
              <a:rPr lang="de-CH" dirty="0" err="1"/>
              <a:t>version</a:t>
            </a:r>
            <a:r>
              <a:rPr lang="de-CH" dirty="0"/>
              <a:t> </a:t>
            </a:r>
            <a:r>
              <a:rPr lang="de-CH" dirty="0" err="1"/>
              <a:t>is</a:t>
            </a:r>
            <a:r>
              <a:rPr lang="de-CH" dirty="0"/>
              <a:t> </a:t>
            </a:r>
            <a:r>
              <a:rPr lang="de-CH" dirty="0" err="1"/>
              <a:t>planned</a:t>
            </a:r>
            <a:endParaRPr lang="de-CH" dirty="0"/>
          </a:p>
        </p:txBody>
      </p:sp>
      <p:pic>
        <p:nvPicPr>
          <p:cNvPr id="8" name="Inhaltsplatzhalter 7">
            <a:extLst>
              <a:ext uri="{FF2B5EF4-FFF2-40B4-BE49-F238E27FC236}">
                <a16:creationId xmlns:a16="http://schemas.microsoft.com/office/drawing/2014/main" id="{E36F13EA-9E88-4132-98E7-2916D16C2FF3}"/>
              </a:ext>
            </a:extLst>
          </p:cNvPr>
          <p:cNvPicPr>
            <a:picLocks noGrp="1" noChangeAspect="1"/>
          </p:cNvPicPr>
          <p:nvPr>
            <p:ph sz="quarter" idx="21"/>
          </p:nvPr>
        </p:nvPicPr>
        <p:blipFill>
          <a:blip r:embed="rId5"/>
          <a:stretch>
            <a:fillRect/>
          </a:stretch>
        </p:blipFill>
        <p:spPr>
          <a:xfrm rot="10800000">
            <a:off x="2850003" y="2772141"/>
            <a:ext cx="6067923" cy="3413206"/>
          </a:xfrm>
          <a:prstGeom prst="rect">
            <a:avLst/>
          </a:prstGeom>
        </p:spPr>
      </p:pic>
      <p:sp>
        <p:nvSpPr>
          <p:cNvPr id="4" name="Textplatzhalter 3">
            <a:extLst>
              <a:ext uri="{FF2B5EF4-FFF2-40B4-BE49-F238E27FC236}">
                <a16:creationId xmlns:a16="http://schemas.microsoft.com/office/drawing/2014/main" id="{4B16BC65-E1D9-475B-916C-56B7793218F4}"/>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2D5208B4-263C-4505-92CA-EF81FA547D97}"/>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4F196939-84B9-4181-A33E-AD21F5A98A45}"/>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5</a:t>
            </a:fld>
            <a:endParaRPr lang="en-US" noProof="0"/>
          </a:p>
        </p:txBody>
      </p:sp>
      <p:sp>
        <p:nvSpPr>
          <p:cNvPr id="9" name="TextBox 13">
            <a:extLst>
              <a:ext uri="{FF2B5EF4-FFF2-40B4-BE49-F238E27FC236}">
                <a16:creationId xmlns:a16="http://schemas.microsoft.com/office/drawing/2014/main" id="{B228D6C8-60B3-444B-A060-B2F4EF8268DD}"/>
              </a:ext>
            </a:extLst>
          </p:cNvPr>
          <p:cNvSpPr txBox="1"/>
          <p:nvPr/>
        </p:nvSpPr>
        <p:spPr>
          <a:xfrm>
            <a:off x="8595460" y="2862288"/>
            <a:ext cx="2597311"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USB-C </a:t>
            </a:r>
            <a:r>
              <a:rPr lang="de-CH" sz="1400" b="1" dirty="0" err="1">
                <a:ea typeface="Roboto Medium" panose="02000000000000000000" pitchFamily="2" charset="0"/>
              </a:rPr>
              <a:t>input</a:t>
            </a:r>
            <a:endParaRPr lang="de-CH" sz="1400" b="1" dirty="0">
              <a:ea typeface="Roboto Medium" panose="02000000000000000000" pitchFamily="2" charset="0"/>
            </a:endParaRPr>
          </a:p>
          <a:p>
            <a:pPr algn="ctr">
              <a:spcAft>
                <a:spcPts val="600"/>
              </a:spcAft>
              <a:buClr>
                <a:schemeClr val="tx2"/>
              </a:buClr>
            </a:pPr>
            <a:r>
              <a:rPr lang="de-CH" sz="1400" dirty="0">
                <a:ea typeface="Roboto Medium" panose="02000000000000000000" pitchFamily="2" charset="0"/>
              </a:rPr>
              <a:t>DC 5V/2A, DC 9V/1.67A</a:t>
            </a:r>
          </a:p>
        </p:txBody>
      </p:sp>
      <p:cxnSp>
        <p:nvCxnSpPr>
          <p:cNvPr id="10" name="Straight Arrow Connector 24">
            <a:extLst>
              <a:ext uri="{FF2B5EF4-FFF2-40B4-BE49-F238E27FC236}">
                <a16:creationId xmlns:a16="http://schemas.microsoft.com/office/drawing/2014/main" id="{2546E22D-3108-4432-B345-B2D877F9E5D3}"/>
              </a:ext>
            </a:extLst>
          </p:cNvPr>
          <p:cNvCxnSpPr>
            <a:cxnSpLocks/>
          </p:cNvCxnSpPr>
          <p:nvPr/>
        </p:nvCxnSpPr>
        <p:spPr>
          <a:xfrm flipH="1">
            <a:off x="7876677" y="3171815"/>
            <a:ext cx="978135" cy="457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3">
            <a:extLst>
              <a:ext uri="{FF2B5EF4-FFF2-40B4-BE49-F238E27FC236}">
                <a16:creationId xmlns:a16="http://schemas.microsoft.com/office/drawing/2014/main" id="{7919CD17-D4BA-4678-BC07-C1C78A6AB5B0}"/>
              </a:ext>
            </a:extLst>
          </p:cNvPr>
          <p:cNvSpPr txBox="1"/>
          <p:nvPr/>
        </p:nvSpPr>
        <p:spPr>
          <a:xfrm>
            <a:off x="9010119" y="5173486"/>
            <a:ext cx="1947278" cy="657536"/>
          </a:xfrm>
          <a:prstGeom prst="rect">
            <a:avLst/>
          </a:prstGeom>
          <a:noFill/>
        </p:spPr>
        <p:txBody>
          <a:bodyPr wrap="square" lIns="0" tIns="0" rIns="0" bIns="0" rtlCol="0">
            <a:normAutofit fontScale="85000" lnSpcReduction="10000"/>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600" b="1" dirty="0">
                <a:ea typeface="Roboto Medium" panose="02000000000000000000" pitchFamily="2" charset="0"/>
              </a:rPr>
              <a:t>Micro-USB </a:t>
            </a:r>
            <a:r>
              <a:rPr lang="de-CH" sz="1600" b="1" dirty="0" err="1">
                <a:ea typeface="Roboto Medium" panose="02000000000000000000" pitchFamily="2" charset="0"/>
              </a:rPr>
              <a:t>input</a:t>
            </a:r>
            <a:endParaRPr lang="de-CH" sz="1600" b="1" dirty="0">
              <a:ea typeface="Roboto Medium" panose="02000000000000000000" pitchFamily="2" charset="0"/>
            </a:endParaRPr>
          </a:p>
          <a:p>
            <a:pPr algn="ctr">
              <a:spcAft>
                <a:spcPts val="600"/>
              </a:spcAft>
              <a:buClr>
                <a:schemeClr val="tx2"/>
              </a:buClr>
            </a:pPr>
            <a:r>
              <a:rPr lang="de-CH" sz="1600" dirty="0">
                <a:ea typeface="Roboto Medium" panose="02000000000000000000" pitchFamily="2" charset="0"/>
              </a:rPr>
              <a:t>DC 5V/2A, DC 9V/1.67A</a:t>
            </a:r>
          </a:p>
          <a:p>
            <a:pPr algn="ctr">
              <a:spcAft>
                <a:spcPts val="600"/>
              </a:spcAft>
              <a:buClr>
                <a:schemeClr val="tx2"/>
              </a:buClr>
            </a:pPr>
            <a:endParaRPr lang="de-CH" sz="1600" dirty="0">
              <a:ea typeface="Roboto Medium" panose="02000000000000000000" pitchFamily="2" charset="0"/>
            </a:endParaRPr>
          </a:p>
          <a:p>
            <a:pPr algn="ctr">
              <a:spcAft>
                <a:spcPts val="600"/>
              </a:spcAft>
              <a:buClr>
                <a:schemeClr val="tx2"/>
              </a:buClr>
            </a:pPr>
            <a:endParaRPr lang="de-CH" sz="1600" dirty="0">
              <a:ea typeface="Roboto Medium" panose="02000000000000000000" pitchFamily="2" charset="0"/>
            </a:endParaRPr>
          </a:p>
        </p:txBody>
      </p:sp>
      <p:cxnSp>
        <p:nvCxnSpPr>
          <p:cNvPr id="13" name="Straight Arrow Connector 24">
            <a:extLst>
              <a:ext uri="{FF2B5EF4-FFF2-40B4-BE49-F238E27FC236}">
                <a16:creationId xmlns:a16="http://schemas.microsoft.com/office/drawing/2014/main" id="{72E8187B-AEC4-4CB2-BA2C-DBD7017B2309}"/>
              </a:ext>
            </a:extLst>
          </p:cNvPr>
          <p:cNvCxnSpPr>
            <a:cxnSpLocks/>
          </p:cNvCxnSpPr>
          <p:nvPr/>
        </p:nvCxnSpPr>
        <p:spPr>
          <a:xfrm flipH="1" flipV="1">
            <a:off x="7876677" y="4943768"/>
            <a:ext cx="978134" cy="407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24">
            <a:extLst>
              <a:ext uri="{FF2B5EF4-FFF2-40B4-BE49-F238E27FC236}">
                <a16:creationId xmlns:a16="http://schemas.microsoft.com/office/drawing/2014/main" id="{F2F1AAD5-5532-4C08-8C48-FCACAB35A639}"/>
              </a:ext>
            </a:extLst>
          </p:cNvPr>
          <p:cNvCxnSpPr>
            <a:cxnSpLocks/>
          </p:cNvCxnSpPr>
          <p:nvPr/>
        </p:nvCxnSpPr>
        <p:spPr>
          <a:xfrm>
            <a:off x="5343277" y="2697785"/>
            <a:ext cx="405516" cy="708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3">
            <a:extLst>
              <a:ext uri="{FF2B5EF4-FFF2-40B4-BE49-F238E27FC236}">
                <a16:creationId xmlns:a16="http://schemas.microsoft.com/office/drawing/2014/main" id="{CCB5E449-E2D5-45A9-9175-2CC0935A9FB3}"/>
              </a:ext>
            </a:extLst>
          </p:cNvPr>
          <p:cNvSpPr txBox="1"/>
          <p:nvPr/>
        </p:nvSpPr>
        <p:spPr>
          <a:xfrm>
            <a:off x="3981827" y="1708306"/>
            <a:ext cx="3048902"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Wireless </a:t>
            </a:r>
            <a:r>
              <a:rPr lang="de-CH" sz="1400" b="1" dirty="0" err="1">
                <a:ea typeface="Roboto Medium" panose="02000000000000000000" pitchFamily="2" charset="0"/>
              </a:rPr>
              <a:t>output</a:t>
            </a:r>
            <a:endParaRPr lang="de-CH" sz="1400" b="1" dirty="0">
              <a:ea typeface="Roboto Medium" panose="02000000000000000000" pitchFamily="2" charset="0"/>
            </a:endParaRPr>
          </a:p>
          <a:p>
            <a:pPr algn="ctr">
              <a:spcAft>
                <a:spcPts val="600"/>
              </a:spcAft>
              <a:buClr>
                <a:schemeClr val="tx2"/>
              </a:buClr>
            </a:pPr>
            <a:r>
              <a:rPr lang="de-CH" sz="1400" dirty="0">
                <a:ea typeface="Roboto Medium" panose="02000000000000000000" pitchFamily="2" charset="0"/>
              </a:rPr>
              <a:t>DC 5V/1A (5W), DC 9V/1.1A (10W)</a:t>
            </a:r>
            <a:br>
              <a:rPr lang="de-CH" sz="1400" dirty="0">
                <a:ea typeface="Roboto Medium" panose="02000000000000000000" pitchFamily="2" charset="0"/>
              </a:rPr>
            </a:br>
            <a:r>
              <a:rPr lang="de-CH" sz="1400" dirty="0" err="1">
                <a:ea typeface="Roboto Medium" panose="02000000000000000000" pitchFamily="2" charset="0"/>
              </a:rPr>
              <a:t>charging</a:t>
            </a:r>
            <a:r>
              <a:rPr lang="de-CH" sz="1400" dirty="0">
                <a:ea typeface="Roboto Medium" panose="02000000000000000000" pitchFamily="2" charset="0"/>
              </a:rPr>
              <a:t> </a:t>
            </a:r>
            <a:r>
              <a:rPr lang="de-CH" sz="1400" dirty="0" err="1">
                <a:ea typeface="Roboto Medium" panose="02000000000000000000" pitchFamily="2" charset="0"/>
              </a:rPr>
              <a:t>distance</a:t>
            </a:r>
            <a:r>
              <a:rPr lang="de-CH" sz="1400" dirty="0">
                <a:ea typeface="Roboto Medium" panose="02000000000000000000" pitchFamily="2" charset="0"/>
              </a:rPr>
              <a:t> ≤6mm</a:t>
            </a:r>
            <a:br>
              <a:rPr lang="de-CH" sz="1400" dirty="0">
                <a:ea typeface="Roboto Medium" panose="02000000000000000000" pitchFamily="2" charset="0"/>
              </a:rPr>
            </a:br>
            <a:r>
              <a:rPr lang="de-CH" sz="1400" dirty="0" err="1">
                <a:ea typeface="Roboto Medium" panose="02000000000000000000" pitchFamily="2" charset="0"/>
              </a:rPr>
              <a:t>works</a:t>
            </a:r>
            <a:r>
              <a:rPr lang="de-CH" sz="1400" dirty="0">
                <a:ea typeface="Roboto Medium" panose="02000000000000000000" pitchFamily="2" charset="0"/>
              </a:rPr>
              <a:t> </a:t>
            </a:r>
            <a:r>
              <a:rPr lang="de-CH" sz="1400" dirty="0" err="1">
                <a:ea typeface="Roboto Medium" panose="02000000000000000000" pitchFamily="2" charset="0"/>
              </a:rPr>
              <a:t>with</a:t>
            </a:r>
            <a:r>
              <a:rPr lang="de-CH" sz="1400" dirty="0">
                <a:ea typeface="Roboto Medium" panose="02000000000000000000" pitchFamily="2" charset="0"/>
              </a:rPr>
              <a:t> all Qi-</a:t>
            </a:r>
            <a:r>
              <a:rPr lang="de-CH" sz="1400" dirty="0" err="1">
                <a:ea typeface="Roboto Medium" panose="02000000000000000000" pitchFamily="2" charset="0"/>
              </a:rPr>
              <a:t>compatible</a:t>
            </a:r>
            <a:r>
              <a:rPr lang="de-CH" sz="1400" dirty="0">
                <a:ea typeface="Roboto Medium" panose="02000000000000000000" pitchFamily="2" charset="0"/>
              </a:rPr>
              <a:t> </a:t>
            </a:r>
            <a:r>
              <a:rPr lang="de-CH" sz="1400" dirty="0" err="1">
                <a:ea typeface="Roboto Medium" panose="02000000000000000000" pitchFamily="2" charset="0"/>
              </a:rPr>
              <a:t>devices</a:t>
            </a:r>
            <a:endParaRPr lang="de-CH" sz="1400" dirty="0">
              <a:ea typeface="Roboto Medium" panose="02000000000000000000" pitchFamily="2" charset="0"/>
            </a:endParaRPr>
          </a:p>
        </p:txBody>
      </p:sp>
      <p:cxnSp>
        <p:nvCxnSpPr>
          <p:cNvPr id="19" name="Straight Arrow Connector 24">
            <a:extLst>
              <a:ext uri="{FF2B5EF4-FFF2-40B4-BE49-F238E27FC236}">
                <a16:creationId xmlns:a16="http://schemas.microsoft.com/office/drawing/2014/main" id="{765ADDE5-2E5C-454A-9FF7-C2B4A1D669DB}"/>
              </a:ext>
            </a:extLst>
          </p:cNvPr>
          <p:cNvCxnSpPr>
            <a:cxnSpLocks/>
            <a:stCxn id="25" idx="3"/>
          </p:cNvCxnSpPr>
          <p:nvPr/>
        </p:nvCxnSpPr>
        <p:spPr>
          <a:xfrm flipV="1">
            <a:off x="2968091" y="3500587"/>
            <a:ext cx="884454" cy="395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4">
            <a:extLst>
              <a:ext uri="{FF2B5EF4-FFF2-40B4-BE49-F238E27FC236}">
                <a16:creationId xmlns:a16="http://schemas.microsoft.com/office/drawing/2014/main" id="{986EA474-05D9-4CD5-8182-868E5C158D2B}"/>
              </a:ext>
            </a:extLst>
          </p:cNvPr>
          <p:cNvCxnSpPr>
            <a:cxnSpLocks/>
            <a:stCxn id="25" idx="3"/>
          </p:cNvCxnSpPr>
          <p:nvPr/>
        </p:nvCxnSpPr>
        <p:spPr>
          <a:xfrm>
            <a:off x="2968091" y="3896481"/>
            <a:ext cx="796989" cy="1277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13">
            <a:extLst>
              <a:ext uri="{FF2B5EF4-FFF2-40B4-BE49-F238E27FC236}">
                <a16:creationId xmlns:a16="http://schemas.microsoft.com/office/drawing/2014/main" id="{9CD0ED0A-BEDB-473A-AF6C-1CF2B9E0E846}"/>
              </a:ext>
            </a:extLst>
          </p:cNvPr>
          <p:cNvSpPr txBox="1"/>
          <p:nvPr/>
        </p:nvSpPr>
        <p:spPr>
          <a:xfrm>
            <a:off x="1136068" y="3567713"/>
            <a:ext cx="1832023"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2 USB-A </a:t>
            </a:r>
            <a:r>
              <a:rPr lang="de-CH" sz="1400" b="1" dirty="0" err="1">
                <a:ea typeface="Roboto Medium" panose="02000000000000000000" pitchFamily="2" charset="0"/>
              </a:rPr>
              <a:t>outputs</a:t>
            </a:r>
            <a:endParaRPr lang="de-CH" sz="1400" b="1" dirty="0">
              <a:ea typeface="Roboto Medium" panose="02000000000000000000" pitchFamily="2" charset="0"/>
            </a:endParaRPr>
          </a:p>
          <a:p>
            <a:pPr algn="ctr">
              <a:spcAft>
                <a:spcPts val="600"/>
              </a:spcAft>
              <a:buClr>
                <a:schemeClr val="tx2"/>
              </a:buClr>
            </a:pPr>
            <a:r>
              <a:rPr lang="de-CH" sz="1400" dirty="0">
                <a:ea typeface="Roboto Medium" panose="02000000000000000000" pitchFamily="2" charset="0"/>
              </a:rPr>
              <a:t>DC 5V/1A</a:t>
            </a:r>
          </a:p>
        </p:txBody>
      </p:sp>
      <p:cxnSp>
        <p:nvCxnSpPr>
          <p:cNvPr id="31" name="Straight Arrow Connector 24">
            <a:extLst>
              <a:ext uri="{FF2B5EF4-FFF2-40B4-BE49-F238E27FC236}">
                <a16:creationId xmlns:a16="http://schemas.microsoft.com/office/drawing/2014/main" id="{355F77DA-C88D-4980-9DA2-5133F7F40D06}"/>
              </a:ext>
            </a:extLst>
          </p:cNvPr>
          <p:cNvCxnSpPr>
            <a:cxnSpLocks/>
            <a:stCxn id="34" idx="0"/>
          </p:cNvCxnSpPr>
          <p:nvPr/>
        </p:nvCxnSpPr>
        <p:spPr>
          <a:xfrm flipV="1">
            <a:off x="2221637" y="4245969"/>
            <a:ext cx="1543443" cy="943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13">
            <a:extLst>
              <a:ext uri="{FF2B5EF4-FFF2-40B4-BE49-F238E27FC236}">
                <a16:creationId xmlns:a16="http://schemas.microsoft.com/office/drawing/2014/main" id="{EADD42DA-5610-48E0-A1ED-A1A9BC877882}"/>
              </a:ext>
            </a:extLst>
          </p:cNvPr>
          <p:cNvSpPr txBox="1"/>
          <p:nvPr/>
        </p:nvSpPr>
        <p:spPr>
          <a:xfrm>
            <a:off x="984073" y="5189811"/>
            <a:ext cx="2475127"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LED</a:t>
            </a:r>
          </a:p>
          <a:p>
            <a:pPr algn="ctr">
              <a:spcAft>
                <a:spcPts val="600"/>
              </a:spcAft>
              <a:buClr>
                <a:schemeClr val="tx2"/>
              </a:buClr>
            </a:pPr>
            <a:r>
              <a:rPr lang="de-CH" sz="1400" dirty="0" err="1">
                <a:ea typeface="Roboto Medium" panose="02000000000000000000" pitchFamily="2" charset="0"/>
              </a:rPr>
              <a:t>Red</a:t>
            </a:r>
            <a:r>
              <a:rPr lang="de-CH" sz="1400" dirty="0">
                <a:ea typeface="Roboto Medium" panose="02000000000000000000" pitchFamily="2" charset="0"/>
              </a:rPr>
              <a:t> and </a:t>
            </a:r>
            <a:r>
              <a:rPr lang="de-CH" sz="1400" dirty="0" err="1">
                <a:ea typeface="Roboto Medium" panose="02000000000000000000" pitchFamily="2" charset="0"/>
              </a:rPr>
              <a:t>blue</a:t>
            </a:r>
            <a:r>
              <a:rPr lang="de-CH" sz="1400" dirty="0">
                <a:ea typeface="Roboto Medium" panose="02000000000000000000" pitchFamily="2" charset="0"/>
              </a:rPr>
              <a:t> LED </a:t>
            </a:r>
            <a:r>
              <a:rPr lang="de-CH" sz="1400" dirty="0" err="1">
                <a:ea typeface="Roboto Medium" panose="02000000000000000000" pitchFamily="2" charset="0"/>
              </a:rPr>
              <a:t>indicating</a:t>
            </a:r>
            <a:r>
              <a:rPr lang="de-CH" sz="1400" dirty="0">
                <a:ea typeface="Roboto Medium" panose="02000000000000000000" pitchFamily="2" charset="0"/>
              </a:rPr>
              <a:t> </a:t>
            </a:r>
            <a:r>
              <a:rPr lang="de-CH" sz="1400" dirty="0" err="1">
                <a:ea typeface="Roboto Medium" panose="02000000000000000000" pitchFamily="2" charset="0"/>
              </a:rPr>
              <a:t>the</a:t>
            </a:r>
            <a:r>
              <a:rPr lang="de-CH" sz="1400" dirty="0">
                <a:ea typeface="Roboto Medium" panose="02000000000000000000" pitchFamily="2" charset="0"/>
              </a:rPr>
              <a:t> </a:t>
            </a:r>
            <a:r>
              <a:rPr lang="de-CH" sz="1400" dirty="0" err="1">
                <a:ea typeface="Roboto Medium" panose="02000000000000000000" pitchFamily="2" charset="0"/>
              </a:rPr>
              <a:t>charging</a:t>
            </a:r>
            <a:r>
              <a:rPr lang="de-CH" sz="1400" dirty="0">
                <a:ea typeface="Roboto Medium" panose="02000000000000000000" pitchFamily="2" charset="0"/>
              </a:rPr>
              <a:t> </a:t>
            </a:r>
            <a:r>
              <a:rPr lang="de-CH" sz="1400" dirty="0" err="1">
                <a:ea typeface="Roboto Medium" panose="02000000000000000000" pitchFamily="2" charset="0"/>
              </a:rPr>
              <a:t>process</a:t>
            </a:r>
            <a:endParaRPr lang="de-CH" sz="1400" dirty="0">
              <a:ea typeface="Roboto Medium" panose="02000000000000000000" pitchFamily="2" charset="0"/>
            </a:endParaRPr>
          </a:p>
        </p:txBody>
      </p:sp>
      <p:sp>
        <p:nvSpPr>
          <p:cNvPr id="37" name="TextBox 13">
            <a:extLst>
              <a:ext uri="{FF2B5EF4-FFF2-40B4-BE49-F238E27FC236}">
                <a16:creationId xmlns:a16="http://schemas.microsoft.com/office/drawing/2014/main" id="{8714E607-167D-4505-B940-7377231249E1}"/>
              </a:ext>
            </a:extLst>
          </p:cNvPr>
          <p:cNvSpPr txBox="1"/>
          <p:nvPr/>
        </p:nvSpPr>
        <p:spPr>
          <a:xfrm>
            <a:off x="6390587" y="5924321"/>
            <a:ext cx="2109357" cy="332663"/>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solidFill>
                  <a:schemeClr val="bg1"/>
                </a:solidFill>
                <a:ea typeface="Roboto Medium" panose="02000000000000000000" pitchFamily="2" charset="0"/>
              </a:rPr>
              <a:t>Model WPC488-10W</a:t>
            </a:r>
            <a:endParaRPr lang="de-CH" sz="1400" dirty="0">
              <a:solidFill>
                <a:schemeClr val="bg1"/>
              </a:solidFill>
              <a:ea typeface="Roboto Medium" panose="02000000000000000000" pitchFamily="2" charset="0"/>
            </a:endParaRPr>
          </a:p>
        </p:txBody>
      </p:sp>
    </p:spTree>
    <p:extLst>
      <p:ext uri="{BB962C8B-B14F-4D97-AF65-F5344CB8AC3E}">
        <p14:creationId xmlns:p14="http://schemas.microsoft.com/office/powerpoint/2010/main" val="407356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F9D1815-42F6-4AC2-835B-D96489C2FB54}"/>
              </a:ext>
            </a:extLst>
          </p:cNvPr>
          <p:cNvGraphicFramePr>
            <a:graphicFrameLocks noChangeAspect="1"/>
          </p:cNvGraphicFramePr>
          <p:nvPr>
            <p:custDataLst>
              <p:tags r:id="rId1"/>
            </p:custDataLst>
            <p:extLst>
              <p:ext uri="{D42A27DB-BD31-4B8C-83A1-F6EECF244321}">
                <p14:modId xmlns:p14="http://schemas.microsoft.com/office/powerpoint/2010/main" val="534847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5" name="Objekt 4" hidden="1">
                        <a:extLst>
                          <a:ext uri="{FF2B5EF4-FFF2-40B4-BE49-F238E27FC236}">
                            <a16:creationId xmlns:a16="http://schemas.microsoft.com/office/drawing/2014/main" id="{1F9D1815-42F6-4AC2-835B-D96489C2FB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353EC5E-BECB-4382-842C-43F1F825A302}"/>
              </a:ext>
            </a:extLst>
          </p:cNvPr>
          <p:cNvSpPr>
            <a:spLocks noGrp="1"/>
          </p:cNvSpPr>
          <p:nvPr>
            <p:ph type="title"/>
          </p:nvPr>
        </p:nvSpPr>
        <p:spPr/>
        <p:txBody>
          <a:bodyPr vert="horz">
            <a:normAutofit/>
          </a:bodyPr>
          <a:lstStyle/>
          <a:p>
            <a:r>
              <a:rPr lang="de-CH" dirty="0"/>
              <a:t>The </a:t>
            </a:r>
            <a:r>
              <a:rPr lang="de-CH" dirty="0" err="1"/>
              <a:t>housing</a:t>
            </a:r>
            <a:r>
              <a:rPr lang="de-CH" dirty="0"/>
              <a:t> </a:t>
            </a:r>
            <a:r>
              <a:rPr lang="de-CH" dirty="0" err="1"/>
              <a:t>is</a:t>
            </a:r>
            <a:r>
              <a:rPr lang="de-CH" dirty="0"/>
              <a:t> </a:t>
            </a:r>
            <a:r>
              <a:rPr lang="de-CH" dirty="0" err="1"/>
              <a:t>produced</a:t>
            </a:r>
            <a:r>
              <a:rPr lang="de-CH" dirty="0"/>
              <a:t> in Rapperswil</a:t>
            </a:r>
          </a:p>
        </p:txBody>
      </p:sp>
      <p:sp>
        <p:nvSpPr>
          <p:cNvPr id="4" name="Textplatzhalter 3">
            <a:extLst>
              <a:ext uri="{FF2B5EF4-FFF2-40B4-BE49-F238E27FC236}">
                <a16:creationId xmlns:a16="http://schemas.microsoft.com/office/drawing/2014/main" id="{A4C1C017-3B97-40A0-9305-94B7ED54B39D}"/>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E8B2F11D-EB05-4210-99E1-7EA0F579DC5A}"/>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2BDAB651-1CF0-40D3-858E-471132B2856E}"/>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6</a:t>
            </a:fld>
            <a:endParaRPr lang="en-US" noProof="0"/>
          </a:p>
        </p:txBody>
      </p:sp>
      <p:pic>
        <p:nvPicPr>
          <p:cNvPr id="8" name="Picture 8">
            <a:extLst>
              <a:ext uri="{FF2B5EF4-FFF2-40B4-BE49-F238E27FC236}">
                <a16:creationId xmlns:a16="http://schemas.microsoft.com/office/drawing/2014/main" id="{0281F9B8-0AE0-4DFB-8E12-83FE44E5CA24}"/>
              </a:ext>
            </a:extLst>
          </p:cNvPr>
          <p:cNvPicPr>
            <a:picLocks noChangeAspect="1"/>
          </p:cNvPicPr>
          <p:nvPr/>
        </p:nvPicPr>
        <p:blipFill rotWithShape="1">
          <a:blip r:embed="rId5">
            <a:clrChange>
              <a:clrFrom>
                <a:srgbClr val="232528"/>
              </a:clrFrom>
              <a:clrTo>
                <a:srgbClr val="232528">
                  <a:alpha val="0"/>
                </a:srgbClr>
              </a:clrTo>
            </a:clrChange>
            <a:extLst>
              <a:ext uri="{28A0092B-C50C-407E-A947-70E740481C1C}">
                <a14:useLocalDpi xmlns:a14="http://schemas.microsoft.com/office/drawing/2010/main" val="0"/>
              </a:ext>
            </a:extLst>
          </a:blip>
          <a:srcRect l="5988"/>
          <a:stretch/>
        </p:blipFill>
        <p:spPr>
          <a:xfrm>
            <a:off x="265238" y="2794857"/>
            <a:ext cx="5905375" cy="3381129"/>
          </a:xfrm>
          <a:prstGeom prst="rect">
            <a:avLst/>
          </a:prstGeom>
        </p:spPr>
      </p:pic>
      <p:pic>
        <p:nvPicPr>
          <p:cNvPr id="9" name="Picture 10">
            <a:extLst>
              <a:ext uri="{FF2B5EF4-FFF2-40B4-BE49-F238E27FC236}">
                <a16:creationId xmlns:a16="http://schemas.microsoft.com/office/drawing/2014/main" id="{1CC99803-8785-4DCC-A898-B563FECF9658}"/>
              </a:ext>
            </a:extLst>
          </p:cNvPr>
          <p:cNvPicPr>
            <a:picLocks noChangeAspect="1"/>
          </p:cNvPicPr>
          <p:nvPr/>
        </p:nvPicPr>
        <p:blipFill rotWithShape="1">
          <a:blip r:embed="rId6">
            <a:clrChange>
              <a:clrFrom>
                <a:srgbClr val="232528"/>
              </a:clrFrom>
              <a:clrTo>
                <a:srgbClr val="232528">
                  <a:alpha val="0"/>
                </a:srgbClr>
              </a:clrTo>
            </a:clrChange>
            <a:extLst>
              <a:ext uri="{28A0092B-C50C-407E-A947-70E740481C1C}">
                <a14:useLocalDpi xmlns:a14="http://schemas.microsoft.com/office/drawing/2010/main" val="0"/>
              </a:ext>
            </a:extLst>
          </a:blip>
          <a:srcRect l="11814" r="16047" b="5713"/>
          <a:stretch/>
        </p:blipFill>
        <p:spPr>
          <a:xfrm>
            <a:off x="5656083" y="1296089"/>
            <a:ext cx="4562573" cy="3209927"/>
          </a:xfrm>
          <a:prstGeom prst="rect">
            <a:avLst/>
          </a:prstGeom>
        </p:spPr>
      </p:pic>
      <p:pic>
        <p:nvPicPr>
          <p:cNvPr id="10" name="Picture 11">
            <a:extLst>
              <a:ext uri="{FF2B5EF4-FFF2-40B4-BE49-F238E27FC236}">
                <a16:creationId xmlns:a16="http://schemas.microsoft.com/office/drawing/2014/main" id="{93B880F6-3F42-44F4-A0B1-A9E5D2A9C4A1}"/>
              </a:ext>
            </a:extLst>
          </p:cNvPr>
          <p:cNvPicPr>
            <a:picLocks noChangeAspect="1"/>
          </p:cNvPicPr>
          <p:nvPr/>
        </p:nvPicPr>
        <p:blipFill rotWithShape="1">
          <a:blip r:embed="rId7">
            <a:clrChange>
              <a:clrFrom>
                <a:srgbClr val="232528"/>
              </a:clrFrom>
              <a:clrTo>
                <a:srgbClr val="232528">
                  <a:alpha val="0"/>
                </a:srgbClr>
              </a:clrTo>
            </a:clrChange>
            <a:extLst>
              <a:ext uri="{28A0092B-C50C-407E-A947-70E740481C1C}">
                <a14:useLocalDpi xmlns:a14="http://schemas.microsoft.com/office/drawing/2010/main" val="0"/>
              </a:ext>
            </a:extLst>
          </a:blip>
          <a:srcRect l="20254"/>
          <a:stretch/>
        </p:blipFill>
        <p:spPr>
          <a:xfrm>
            <a:off x="9436231" y="4722540"/>
            <a:ext cx="2423982" cy="1636133"/>
          </a:xfrm>
          <a:prstGeom prst="rect">
            <a:avLst/>
          </a:prstGeom>
        </p:spPr>
      </p:pic>
      <p:sp>
        <p:nvSpPr>
          <p:cNvPr id="11" name="TextBox 12">
            <a:extLst>
              <a:ext uri="{FF2B5EF4-FFF2-40B4-BE49-F238E27FC236}">
                <a16:creationId xmlns:a16="http://schemas.microsoft.com/office/drawing/2014/main" id="{E882602E-B653-4593-8EEB-F5E2BA60D13C}"/>
              </a:ext>
            </a:extLst>
          </p:cNvPr>
          <p:cNvSpPr txBox="1"/>
          <p:nvPr/>
        </p:nvSpPr>
        <p:spPr>
          <a:xfrm>
            <a:off x="699937" y="2125139"/>
            <a:ext cx="2271860"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Serial </a:t>
            </a:r>
            <a:r>
              <a:rPr lang="de-CH" sz="1400" b="1" dirty="0" err="1">
                <a:ea typeface="Roboto Medium" panose="02000000000000000000" pitchFamily="2" charset="0"/>
              </a:rPr>
              <a:t>number</a:t>
            </a:r>
            <a:r>
              <a:rPr lang="de-CH" sz="1400" b="1" dirty="0">
                <a:ea typeface="Roboto Medium" panose="02000000000000000000" pitchFamily="2" charset="0"/>
              </a:rPr>
              <a:t> </a:t>
            </a:r>
            <a:br>
              <a:rPr lang="de-CH" sz="1400" b="1" dirty="0">
                <a:ea typeface="Roboto Medium" panose="02000000000000000000" pitchFamily="2" charset="0"/>
              </a:rPr>
            </a:br>
            <a:r>
              <a:rPr lang="de-CH" sz="1400" dirty="0">
                <a:ea typeface="Roboto Medium" panose="02000000000000000000" pitchFamily="2" charset="0"/>
              </a:rPr>
              <a:t>(</a:t>
            </a:r>
            <a:r>
              <a:rPr lang="de-CH" sz="1400" dirty="0" err="1">
                <a:ea typeface="Roboto Medium" panose="02000000000000000000" pitchFamily="2" charset="0"/>
              </a:rPr>
              <a:t>DataMatrix</a:t>
            </a:r>
            <a:r>
              <a:rPr lang="de-CH" sz="1400" dirty="0">
                <a:ea typeface="Roboto Medium" panose="02000000000000000000" pitchFamily="2" charset="0"/>
              </a:rPr>
              <a:t>-Code)</a:t>
            </a:r>
          </a:p>
        </p:txBody>
      </p:sp>
      <p:sp>
        <p:nvSpPr>
          <p:cNvPr id="12" name="TextBox 13">
            <a:extLst>
              <a:ext uri="{FF2B5EF4-FFF2-40B4-BE49-F238E27FC236}">
                <a16:creationId xmlns:a16="http://schemas.microsoft.com/office/drawing/2014/main" id="{C9F37A18-6E15-4CE5-9673-07D1F3DD6DDF}"/>
              </a:ext>
            </a:extLst>
          </p:cNvPr>
          <p:cNvSpPr txBox="1"/>
          <p:nvPr/>
        </p:nvSpPr>
        <p:spPr>
          <a:xfrm>
            <a:off x="3534409" y="1633380"/>
            <a:ext cx="1947278"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err="1">
                <a:ea typeface="Roboto Medium" panose="02000000000000000000" pitchFamily="2" charset="0"/>
              </a:rPr>
              <a:t>Printed</a:t>
            </a:r>
            <a:r>
              <a:rPr lang="de-CH" sz="1400" b="1" dirty="0">
                <a:ea typeface="Roboto Medium" panose="02000000000000000000" pitchFamily="2" charset="0"/>
              </a:rPr>
              <a:t> </a:t>
            </a:r>
            <a:r>
              <a:rPr lang="de-CH" sz="1400" b="1" dirty="0" err="1">
                <a:ea typeface="Roboto Medium" panose="02000000000000000000" pitchFamily="2" charset="0"/>
              </a:rPr>
              <a:t>plastic</a:t>
            </a:r>
            <a:r>
              <a:rPr lang="de-CH" sz="1400" b="1" dirty="0">
                <a:ea typeface="Roboto Medium" panose="02000000000000000000" pitchFamily="2" charset="0"/>
              </a:rPr>
              <a:t> film </a:t>
            </a:r>
            <a:br>
              <a:rPr lang="de-CH" sz="1400" dirty="0">
                <a:ea typeface="Roboto Medium" panose="02000000000000000000" pitchFamily="2" charset="0"/>
              </a:rPr>
            </a:br>
            <a:r>
              <a:rPr lang="de-CH" sz="1400" dirty="0">
                <a:ea typeface="Roboto Medium" panose="02000000000000000000" pitchFamily="2" charset="0"/>
              </a:rPr>
              <a:t>(back </a:t>
            </a:r>
            <a:r>
              <a:rPr lang="de-CH" sz="1400" dirty="0" err="1">
                <a:ea typeface="Roboto Medium" panose="02000000000000000000" pitchFamily="2" charset="0"/>
              </a:rPr>
              <a:t>moulded</a:t>
            </a:r>
            <a:r>
              <a:rPr lang="de-CH" sz="1400" dirty="0">
                <a:ea typeface="Roboto Medium" panose="02000000000000000000" pitchFamily="2" charset="0"/>
              </a:rPr>
              <a:t>)</a:t>
            </a:r>
          </a:p>
        </p:txBody>
      </p:sp>
      <p:sp>
        <p:nvSpPr>
          <p:cNvPr id="13" name="TextBox 14">
            <a:extLst>
              <a:ext uri="{FF2B5EF4-FFF2-40B4-BE49-F238E27FC236}">
                <a16:creationId xmlns:a16="http://schemas.microsoft.com/office/drawing/2014/main" id="{4188BB14-0099-4632-8F70-CE2D06F699D3}"/>
              </a:ext>
            </a:extLst>
          </p:cNvPr>
          <p:cNvSpPr txBox="1"/>
          <p:nvPr/>
        </p:nvSpPr>
        <p:spPr>
          <a:xfrm>
            <a:off x="7101469" y="4802962"/>
            <a:ext cx="1775284"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en-US" sz="1400" b="1" dirty="0">
                <a:ea typeface="Roboto Medium" panose="02000000000000000000" pitchFamily="2" charset="0"/>
              </a:rPr>
              <a:t>Assembling using snap-in hooks</a:t>
            </a:r>
            <a:endParaRPr lang="de-CH" sz="1400" b="1" dirty="0">
              <a:ea typeface="Roboto Medium" panose="02000000000000000000" pitchFamily="2" charset="0"/>
            </a:endParaRPr>
          </a:p>
        </p:txBody>
      </p:sp>
      <p:cxnSp>
        <p:nvCxnSpPr>
          <p:cNvPr id="14" name="Straight Arrow Connector 20">
            <a:extLst>
              <a:ext uri="{FF2B5EF4-FFF2-40B4-BE49-F238E27FC236}">
                <a16:creationId xmlns:a16="http://schemas.microsoft.com/office/drawing/2014/main" id="{AA50167E-7ED7-4F23-8036-079F010B0DA2}"/>
              </a:ext>
            </a:extLst>
          </p:cNvPr>
          <p:cNvCxnSpPr/>
          <p:nvPr/>
        </p:nvCxnSpPr>
        <p:spPr>
          <a:xfrm>
            <a:off x="1800520" y="2639898"/>
            <a:ext cx="47134" cy="1054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21">
            <a:extLst>
              <a:ext uri="{FF2B5EF4-FFF2-40B4-BE49-F238E27FC236}">
                <a16:creationId xmlns:a16="http://schemas.microsoft.com/office/drawing/2014/main" id="{BCCAC9D5-2B55-4826-80E0-4C599A7C3322}"/>
              </a:ext>
            </a:extLst>
          </p:cNvPr>
          <p:cNvCxnSpPr>
            <a:cxnSpLocks/>
            <a:stCxn id="13" idx="3"/>
          </p:cNvCxnSpPr>
          <p:nvPr/>
        </p:nvCxnSpPr>
        <p:spPr>
          <a:xfrm>
            <a:off x="8876753" y="5131730"/>
            <a:ext cx="880276" cy="420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24">
            <a:extLst>
              <a:ext uri="{FF2B5EF4-FFF2-40B4-BE49-F238E27FC236}">
                <a16:creationId xmlns:a16="http://schemas.microsoft.com/office/drawing/2014/main" id="{3698DD88-5053-4EFB-8B12-5B0AA9CFCC74}"/>
              </a:ext>
            </a:extLst>
          </p:cNvPr>
          <p:cNvCxnSpPr/>
          <p:nvPr/>
        </p:nvCxnSpPr>
        <p:spPr>
          <a:xfrm>
            <a:off x="5307291" y="1941613"/>
            <a:ext cx="778819" cy="551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30">
            <a:extLst>
              <a:ext uri="{FF2B5EF4-FFF2-40B4-BE49-F238E27FC236}">
                <a16:creationId xmlns:a16="http://schemas.microsoft.com/office/drawing/2014/main" id="{EC601DAC-C0B5-4AEC-BCCF-08024620FFDC}"/>
              </a:ext>
            </a:extLst>
          </p:cNvPr>
          <p:cNvSpPr txBox="1"/>
          <p:nvPr/>
        </p:nvSpPr>
        <p:spPr>
          <a:xfrm>
            <a:off x="10063942" y="1863084"/>
            <a:ext cx="1197514" cy="505968"/>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Integrated</a:t>
            </a:r>
            <a:br>
              <a:rPr lang="de-CH" sz="1400" b="1" dirty="0">
                <a:ea typeface="Roboto Medium" panose="02000000000000000000" pitchFamily="2" charset="0"/>
              </a:rPr>
            </a:br>
            <a:r>
              <a:rPr lang="de-CH" sz="1400" b="1" dirty="0">
                <a:ea typeface="Roboto Medium" panose="02000000000000000000" pitchFamily="2" charset="0"/>
              </a:rPr>
              <a:t>NFC-chip</a:t>
            </a:r>
          </a:p>
        </p:txBody>
      </p:sp>
      <p:cxnSp>
        <p:nvCxnSpPr>
          <p:cNvPr id="18" name="Straight Arrow Connector 31">
            <a:extLst>
              <a:ext uri="{FF2B5EF4-FFF2-40B4-BE49-F238E27FC236}">
                <a16:creationId xmlns:a16="http://schemas.microsoft.com/office/drawing/2014/main" id="{47E34E18-0876-4EFE-8940-7FF144B3489B}"/>
              </a:ext>
            </a:extLst>
          </p:cNvPr>
          <p:cNvCxnSpPr>
            <a:cxnSpLocks/>
            <a:stCxn id="17" idx="1"/>
          </p:cNvCxnSpPr>
          <p:nvPr/>
        </p:nvCxnSpPr>
        <p:spPr>
          <a:xfrm flipH="1">
            <a:off x="9573370" y="2116068"/>
            <a:ext cx="490572" cy="678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37">
            <a:extLst>
              <a:ext uri="{FF2B5EF4-FFF2-40B4-BE49-F238E27FC236}">
                <a16:creationId xmlns:a16="http://schemas.microsoft.com/office/drawing/2014/main" id="{13598208-12EF-4237-8CA2-DCAFE39F0889}"/>
              </a:ext>
            </a:extLst>
          </p:cNvPr>
          <p:cNvSpPr txBox="1"/>
          <p:nvPr/>
        </p:nvSpPr>
        <p:spPr>
          <a:xfrm>
            <a:off x="5236458" y="5530632"/>
            <a:ext cx="2185809"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en-US" sz="1400" b="1" dirty="0">
                <a:ea typeface="Roboto Medium" panose="02000000000000000000" pitchFamily="2" charset="0"/>
              </a:rPr>
              <a:t>Connection by </a:t>
            </a:r>
            <a:br>
              <a:rPr lang="en-US" sz="1400" b="1" dirty="0">
                <a:ea typeface="Roboto Medium" panose="02000000000000000000" pitchFamily="2" charset="0"/>
              </a:rPr>
            </a:br>
            <a:r>
              <a:rPr lang="en-US" sz="1400" b="1" dirty="0">
                <a:ea typeface="Roboto Medium" panose="02000000000000000000" pitchFamily="2" charset="0"/>
              </a:rPr>
              <a:t>USB-C or Micro-USB</a:t>
            </a:r>
            <a:endParaRPr lang="de-CH" sz="1400" b="1" dirty="0">
              <a:ea typeface="Roboto Medium" panose="02000000000000000000" pitchFamily="2" charset="0"/>
            </a:endParaRPr>
          </a:p>
        </p:txBody>
      </p:sp>
      <p:cxnSp>
        <p:nvCxnSpPr>
          <p:cNvPr id="20" name="Straight Arrow Connector 39">
            <a:extLst>
              <a:ext uri="{FF2B5EF4-FFF2-40B4-BE49-F238E27FC236}">
                <a16:creationId xmlns:a16="http://schemas.microsoft.com/office/drawing/2014/main" id="{46959C55-BDDF-4CBA-A4DB-25168AF5FA9C}"/>
              </a:ext>
            </a:extLst>
          </p:cNvPr>
          <p:cNvCxnSpPr/>
          <p:nvPr/>
        </p:nvCxnSpPr>
        <p:spPr>
          <a:xfrm flipH="1" flipV="1">
            <a:off x="4570786" y="5119548"/>
            <a:ext cx="887334" cy="432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0">
            <a:extLst>
              <a:ext uri="{FF2B5EF4-FFF2-40B4-BE49-F238E27FC236}">
                <a16:creationId xmlns:a16="http://schemas.microsoft.com/office/drawing/2014/main" id="{02DB9E5A-4CCF-418F-987B-34E3725501E6}"/>
              </a:ext>
            </a:extLst>
          </p:cNvPr>
          <p:cNvCxnSpPr>
            <a:cxnSpLocks/>
          </p:cNvCxnSpPr>
          <p:nvPr/>
        </p:nvCxnSpPr>
        <p:spPr>
          <a:xfrm flipH="1">
            <a:off x="3382936" y="2938277"/>
            <a:ext cx="631590" cy="555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37">
            <a:extLst>
              <a:ext uri="{FF2B5EF4-FFF2-40B4-BE49-F238E27FC236}">
                <a16:creationId xmlns:a16="http://schemas.microsoft.com/office/drawing/2014/main" id="{378C6FA1-F921-4014-AB9D-BD2AFA432C3B}"/>
              </a:ext>
            </a:extLst>
          </p:cNvPr>
          <p:cNvSpPr txBox="1"/>
          <p:nvPr/>
        </p:nvSpPr>
        <p:spPr>
          <a:xfrm>
            <a:off x="3172223" y="2476655"/>
            <a:ext cx="2185809"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en-US" sz="1400" b="1" dirty="0">
                <a:ea typeface="Roboto Medium" panose="02000000000000000000" pitchFamily="2" charset="0"/>
              </a:rPr>
              <a:t>Housing possible in</a:t>
            </a:r>
            <a:br>
              <a:rPr lang="de-CH" sz="1400" b="1" dirty="0">
                <a:ea typeface="Roboto Medium" panose="02000000000000000000" pitchFamily="2" charset="0"/>
              </a:rPr>
            </a:br>
            <a:r>
              <a:rPr lang="de-CH" sz="1400" b="1" dirty="0">
                <a:ea typeface="Roboto Medium" panose="02000000000000000000" pitchFamily="2" charset="0"/>
              </a:rPr>
              <a:t>different </a:t>
            </a:r>
            <a:r>
              <a:rPr lang="de-CH" sz="1400" b="1" dirty="0" err="1">
                <a:ea typeface="Roboto Medium" panose="02000000000000000000" pitchFamily="2" charset="0"/>
              </a:rPr>
              <a:t>colors</a:t>
            </a:r>
            <a:endParaRPr lang="en-US" sz="1400" b="1" dirty="0">
              <a:ea typeface="Roboto Medium" panose="02000000000000000000" pitchFamily="2" charset="0"/>
            </a:endParaRPr>
          </a:p>
        </p:txBody>
      </p:sp>
    </p:spTree>
    <p:extLst>
      <p:ext uri="{BB962C8B-B14F-4D97-AF65-F5344CB8AC3E}">
        <p14:creationId xmlns:p14="http://schemas.microsoft.com/office/powerpoint/2010/main" val="268812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CC0658F-9860-4720-BA07-11E71557EC47}"/>
              </a:ext>
            </a:extLst>
          </p:cNvPr>
          <p:cNvGraphicFramePr>
            <a:graphicFrameLocks noChangeAspect="1"/>
          </p:cNvGraphicFramePr>
          <p:nvPr>
            <p:custDataLst>
              <p:tags r:id="rId1"/>
            </p:custDataLst>
            <p:extLst>
              <p:ext uri="{D42A27DB-BD31-4B8C-83A1-F6EECF244321}">
                <p14:modId xmlns:p14="http://schemas.microsoft.com/office/powerpoint/2010/main" val="15063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6CC0658F-9860-4720-BA07-11E71557EC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546F570-FA85-46F1-A81A-F5B8D65FDE37}"/>
              </a:ext>
            </a:extLst>
          </p:cNvPr>
          <p:cNvSpPr>
            <a:spLocks noGrp="1"/>
          </p:cNvSpPr>
          <p:nvPr>
            <p:ph type="title"/>
          </p:nvPr>
        </p:nvSpPr>
        <p:spPr/>
        <p:txBody>
          <a:bodyPr vert="horz"/>
          <a:lstStyle/>
          <a:p>
            <a:r>
              <a:rPr lang="de-CH" dirty="0"/>
              <a:t>The </a:t>
            </a:r>
            <a:r>
              <a:rPr lang="de-CH" dirty="0" err="1"/>
              <a:t>housing</a:t>
            </a:r>
            <a:r>
              <a:rPr lang="de-CH" dirty="0"/>
              <a:t> </a:t>
            </a:r>
            <a:r>
              <a:rPr lang="de-CH" dirty="0" err="1"/>
              <a:t>is</a:t>
            </a:r>
            <a:r>
              <a:rPr lang="de-CH" dirty="0"/>
              <a:t> </a:t>
            </a:r>
            <a:r>
              <a:rPr lang="de-CH" dirty="0" err="1"/>
              <a:t>produced</a:t>
            </a:r>
            <a:r>
              <a:rPr lang="de-CH" dirty="0"/>
              <a:t> </a:t>
            </a:r>
            <a:r>
              <a:rPr lang="de-CH" dirty="0" err="1"/>
              <a:t>by</a:t>
            </a:r>
            <a:r>
              <a:rPr lang="de-CH" dirty="0"/>
              <a:t> </a:t>
            </a:r>
            <a:r>
              <a:rPr lang="de-CH" dirty="0" err="1"/>
              <a:t>injection</a:t>
            </a:r>
            <a:r>
              <a:rPr lang="de-CH" dirty="0"/>
              <a:t> </a:t>
            </a:r>
            <a:r>
              <a:rPr lang="de-CH" dirty="0" err="1"/>
              <a:t>moulding</a:t>
            </a:r>
            <a:endParaRPr lang="de-CH" dirty="0"/>
          </a:p>
        </p:txBody>
      </p:sp>
      <p:sp>
        <p:nvSpPr>
          <p:cNvPr id="4" name="Textplatzhalter 3">
            <a:extLst>
              <a:ext uri="{FF2B5EF4-FFF2-40B4-BE49-F238E27FC236}">
                <a16:creationId xmlns:a16="http://schemas.microsoft.com/office/drawing/2014/main" id="{5AA5ADEE-7705-4F5E-8BD9-B8AC27E5F6ED}"/>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B49119B3-EEE2-40D5-9747-C70088384A66}"/>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53DB4731-49CE-4EED-88EB-788BF7B6F4F5}"/>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7</a:t>
            </a:fld>
            <a:endParaRPr lang="en-US" noProof="0"/>
          </a:p>
        </p:txBody>
      </p:sp>
      <p:pic>
        <p:nvPicPr>
          <p:cNvPr id="9" name="Grafik 8">
            <a:extLst>
              <a:ext uri="{FF2B5EF4-FFF2-40B4-BE49-F238E27FC236}">
                <a16:creationId xmlns:a16="http://schemas.microsoft.com/office/drawing/2014/main" id="{DBFE413A-864F-41EA-BAB9-505DB802E1D8}"/>
              </a:ext>
            </a:extLst>
          </p:cNvPr>
          <p:cNvPicPr>
            <a:picLocks noChangeAspect="1"/>
          </p:cNvPicPr>
          <p:nvPr/>
        </p:nvPicPr>
        <p:blipFill>
          <a:blip r:embed="rId6"/>
          <a:stretch>
            <a:fillRect/>
          </a:stretch>
        </p:blipFill>
        <p:spPr>
          <a:xfrm>
            <a:off x="1019598" y="3602182"/>
            <a:ext cx="4927978" cy="2097012"/>
          </a:xfrm>
          <a:prstGeom prst="rect">
            <a:avLst/>
          </a:prstGeom>
        </p:spPr>
      </p:pic>
      <p:pic>
        <p:nvPicPr>
          <p:cNvPr id="10" name="Grafik 9">
            <a:extLst>
              <a:ext uri="{FF2B5EF4-FFF2-40B4-BE49-F238E27FC236}">
                <a16:creationId xmlns:a16="http://schemas.microsoft.com/office/drawing/2014/main" id="{CCD56464-B417-4854-9D79-0CDB75FA36F0}"/>
              </a:ext>
            </a:extLst>
          </p:cNvPr>
          <p:cNvPicPr>
            <a:picLocks noChangeAspect="1"/>
          </p:cNvPicPr>
          <p:nvPr/>
        </p:nvPicPr>
        <p:blipFill>
          <a:blip r:embed="rId7"/>
          <a:stretch>
            <a:fillRect/>
          </a:stretch>
        </p:blipFill>
        <p:spPr>
          <a:xfrm>
            <a:off x="1749543" y="2240855"/>
            <a:ext cx="3468083" cy="1142427"/>
          </a:xfrm>
          <a:prstGeom prst="rect">
            <a:avLst/>
          </a:prstGeom>
        </p:spPr>
      </p:pic>
      <p:sp>
        <p:nvSpPr>
          <p:cNvPr id="11" name="TextBox 13">
            <a:extLst>
              <a:ext uri="{FF2B5EF4-FFF2-40B4-BE49-F238E27FC236}">
                <a16:creationId xmlns:a16="http://schemas.microsoft.com/office/drawing/2014/main" id="{1C86942A-19C4-4BA6-9625-EBF657FE7070}"/>
              </a:ext>
            </a:extLst>
          </p:cNvPr>
          <p:cNvSpPr txBox="1"/>
          <p:nvPr/>
        </p:nvSpPr>
        <p:spPr>
          <a:xfrm>
            <a:off x="1450331" y="1534262"/>
            <a:ext cx="4066505" cy="657536"/>
          </a:xfrm>
          <a:prstGeom prst="rect">
            <a:avLst/>
          </a:prstGeom>
          <a:noFill/>
        </p:spPr>
        <p:txBody>
          <a:bodyPr wrap="square" lIns="0" tIns="0" rIns="0" bIns="0" rtlCol="0">
            <a:normAutofit fontScale="92500"/>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800" b="1" dirty="0">
                <a:ea typeface="Roboto Medium" panose="02000000000000000000" pitchFamily="2" charset="0"/>
              </a:rPr>
              <a:t>Upper and </a:t>
            </a:r>
            <a:r>
              <a:rPr lang="de-CH" sz="1800" b="1" dirty="0" err="1">
                <a:ea typeface="Roboto Medium" panose="02000000000000000000" pitchFamily="2" charset="0"/>
              </a:rPr>
              <a:t>lower</a:t>
            </a:r>
            <a:r>
              <a:rPr lang="de-CH" sz="1800" b="1" dirty="0">
                <a:ea typeface="Roboto Medium" panose="02000000000000000000" pitchFamily="2" charset="0"/>
              </a:rPr>
              <a:t> </a:t>
            </a:r>
            <a:r>
              <a:rPr lang="de-CH" sz="1800" b="1" dirty="0" err="1">
                <a:ea typeface="Roboto Medium" panose="02000000000000000000" pitchFamily="2" charset="0"/>
              </a:rPr>
              <a:t>housing</a:t>
            </a:r>
            <a:r>
              <a:rPr lang="de-CH" sz="1800" b="1" dirty="0">
                <a:ea typeface="Roboto Medium" panose="02000000000000000000" pitchFamily="2" charset="0"/>
              </a:rPr>
              <a:t> </a:t>
            </a:r>
            <a:r>
              <a:rPr lang="de-CH" sz="1800" b="1" dirty="0" err="1">
                <a:ea typeface="Roboto Medium" panose="02000000000000000000" pitchFamily="2" charset="0"/>
              </a:rPr>
              <a:t>are</a:t>
            </a:r>
            <a:r>
              <a:rPr lang="de-CH" sz="1800" b="1" dirty="0">
                <a:ea typeface="Roboto Medium" panose="02000000000000000000" pitchFamily="2" charset="0"/>
              </a:rPr>
              <a:t> </a:t>
            </a:r>
            <a:r>
              <a:rPr lang="de-CH" sz="1800" b="1" dirty="0" err="1">
                <a:ea typeface="Roboto Medium" panose="02000000000000000000" pitchFamily="2" charset="0"/>
              </a:rPr>
              <a:t>produced</a:t>
            </a:r>
            <a:r>
              <a:rPr lang="de-CH" sz="1800" b="1" dirty="0">
                <a:ea typeface="Roboto Medium" panose="02000000000000000000" pitchFamily="2" charset="0"/>
              </a:rPr>
              <a:t> in a </a:t>
            </a:r>
            <a:r>
              <a:rPr lang="de-CH" sz="1800" b="1" dirty="0" err="1">
                <a:ea typeface="Roboto Medium" panose="02000000000000000000" pitchFamily="2" charset="0"/>
              </a:rPr>
              <a:t>family</a:t>
            </a:r>
            <a:r>
              <a:rPr lang="de-CH" sz="1800" b="1" dirty="0">
                <a:ea typeface="Roboto Medium" panose="02000000000000000000" pitchFamily="2" charset="0"/>
              </a:rPr>
              <a:t> </a:t>
            </a:r>
            <a:r>
              <a:rPr lang="de-CH" sz="1800" b="1" dirty="0" err="1">
                <a:ea typeface="Roboto Medium" panose="02000000000000000000" pitchFamily="2" charset="0"/>
              </a:rPr>
              <a:t>tool</a:t>
            </a:r>
            <a:r>
              <a:rPr lang="de-CH" sz="1800" b="1" dirty="0">
                <a:ea typeface="Roboto Medium" panose="02000000000000000000" pitchFamily="2" charset="0"/>
              </a:rPr>
              <a:t> </a:t>
            </a:r>
            <a:r>
              <a:rPr lang="de-CH" sz="1800" b="1" dirty="0" err="1">
                <a:ea typeface="Roboto Medium" panose="02000000000000000000" pitchFamily="2" charset="0"/>
              </a:rPr>
              <a:t>injection</a:t>
            </a:r>
            <a:r>
              <a:rPr lang="de-CH" sz="1800" b="1" dirty="0">
                <a:ea typeface="Roboto Medium" panose="02000000000000000000" pitchFamily="2" charset="0"/>
              </a:rPr>
              <a:t> </a:t>
            </a:r>
            <a:r>
              <a:rPr lang="de-CH" sz="1800" b="1" dirty="0" err="1">
                <a:ea typeface="Roboto Medium" panose="02000000000000000000" pitchFamily="2" charset="0"/>
              </a:rPr>
              <a:t>mold</a:t>
            </a:r>
            <a:endParaRPr lang="de-CH" sz="1800" b="1" dirty="0">
              <a:ea typeface="Roboto Medium" panose="02000000000000000000" pitchFamily="2" charset="0"/>
            </a:endParaRPr>
          </a:p>
        </p:txBody>
      </p:sp>
      <p:pic>
        <p:nvPicPr>
          <p:cNvPr id="12" name="Grafik 11">
            <a:extLst>
              <a:ext uri="{FF2B5EF4-FFF2-40B4-BE49-F238E27FC236}">
                <a16:creationId xmlns:a16="http://schemas.microsoft.com/office/drawing/2014/main" id="{D34EC4D4-BE6F-477E-B556-0216DD64B9B3}"/>
              </a:ext>
            </a:extLst>
          </p:cNvPr>
          <p:cNvPicPr>
            <a:picLocks noChangeAspect="1"/>
          </p:cNvPicPr>
          <p:nvPr/>
        </p:nvPicPr>
        <p:blipFill>
          <a:blip r:embed="rId8"/>
          <a:stretch>
            <a:fillRect/>
          </a:stretch>
        </p:blipFill>
        <p:spPr>
          <a:xfrm>
            <a:off x="6903563" y="1790410"/>
            <a:ext cx="4487758" cy="1610990"/>
          </a:xfrm>
          <a:prstGeom prst="rect">
            <a:avLst/>
          </a:prstGeom>
        </p:spPr>
      </p:pic>
      <p:sp>
        <p:nvSpPr>
          <p:cNvPr id="13" name="TextBox 13">
            <a:extLst>
              <a:ext uri="{FF2B5EF4-FFF2-40B4-BE49-F238E27FC236}">
                <a16:creationId xmlns:a16="http://schemas.microsoft.com/office/drawing/2014/main" id="{8E4B38C3-A217-47A4-85DD-76FDF26F1A65}"/>
              </a:ext>
            </a:extLst>
          </p:cNvPr>
          <p:cNvSpPr txBox="1"/>
          <p:nvPr/>
        </p:nvSpPr>
        <p:spPr>
          <a:xfrm>
            <a:off x="6846073" y="1417049"/>
            <a:ext cx="4317517"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800" b="1" dirty="0">
                <a:ea typeface="Roboto Medium" panose="02000000000000000000" pitchFamily="2" charset="0"/>
              </a:rPr>
              <a:t>Rubber </a:t>
            </a:r>
            <a:r>
              <a:rPr lang="de-CH" sz="1800" b="1" dirty="0" err="1">
                <a:ea typeface="Roboto Medium" panose="02000000000000000000" pitchFamily="2" charset="0"/>
              </a:rPr>
              <a:t>studs</a:t>
            </a:r>
            <a:r>
              <a:rPr lang="de-CH" sz="1800" b="1" dirty="0">
                <a:ea typeface="Roboto Medium" panose="02000000000000000000" pitchFamily="2" charset="0"/>
              </a:rPr>
              <a:t> </a:t>
            </a:r>
            <a:r>
              <a:rPr lang="de-CH" sz="1800" b="1" dirty="0" err="1">
                <a:ea typeface="Roboto Medium" panose="02000000000000000000" pitchFamily="2" charset="0"/>
              </a:rPr>
              <a:t>are</a:t>
            </a:r>
            <a:r>
              <a:rPr lang="de-CH" sz="1800" b="1" dirty="0">
                <a:ea typeface="Roboto Medium" panose="02000000000000000000" pitchFamily="2" charset="0"/>
              </a:rPr>
              <a:t> </a:t>
            </a:r>
            <a:r>
              <a:rPr lang="de-CH" sz="1800" b="1" dirty="0" err="1">
                <a:ea typeface="Roboto Medium" panose="02000000000000000000" pitchFamily="2" charset="0"/>
              </a:rPr>
              <a:t>produced</a:t>
            </a:r>
            <a:r>
              <a:rPr lang="de-CH" sz="1800" b="1" dirty="0">
                <a:ea typeface="Roboto Medium" panose="02000000000000000000" pitchFamily="2" charset="0"/>
              </a:rPr>
              <a:t> </a:t>
            </a:r>
            <a:r>
              <a:rPr lang="de-CH" sz="1800" b="1" dirty="0" err="1">
                <a:ea typeface="Roboto Medium" panose="02000000000000000000" pitchFamily="2" charset="0"/>
              </a:rPr>
              <a:t>separately</a:t>
            </a:r>
            <a:endParaRPr lang="de-CH" sz="1800" b="1" dirty="0">
              <a:ea typeface="Roboto Medium" panose="02000000000000000000" pitchFamily="2" charset="0"/>
            </a:endParaRPr>
          </a:p>
        </p:txBody>
      </p:sp>
      <p:sp>
        <p:nvSpPr>
          <p:cNvPr id="14" name="TextBox 13">
            <a:extLst>
              <a:ext uri="{FF2B5EF4-FFF2-40B4-BE49-F238E27FC236}">
                <a16:creationId xmlns:a16="http://schemas.microsoft.com/office/drawing/2014/main" id="{335B30C5-C716-41FF-826F-DF335AFCC7AC}"/>
              </a:ext>
            </a:extLst>
          </p:cNvPr>
          <p:cNvSpPr txBox="1"/>
          <p:nvPr/>
        </p:nvSpPr>
        <p:spPr>
          <a:xfrm>
            <a:off x="7221449" y="3662487"/>
            <a:ext cx="4066505" cy="657536"/>
          </a:xfrm>
          <a:prstGeom prst="rect">
            <a:avLst/>
          </a:prstGeom>
          <a:noFill/>
        </p:spPr>
        <p:txBody>
          <a:bodyPr wrap="square" lIns="0" tIns="0" rIns="0" bIns="0" rtlCol="0">
            <a:norm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800" b="1" dirty="0">
                <a:ea typeface="Roboto Medium" panose="02000000000000000000" pitchFamily="2" charset="0"/>
              </a:rPr>
              <a:t>Transport in thermo-</a:t>
            </a:r>
            <a:r>
              <a:rPr lang="de-CH" sz="1800" b="1" dirty="0" err="1">
                <a:ea typeface="Roboto Medium" panose="02000000000000000000" pitchFamily="2" charset="0"/>
              </a:rPr>
              <a:t>formed</a:t>
            </a:r>
            <a:r>
              <a:rPr lang="de-CH" sz="1800" b="1" dirty="0">
                <a:ea typeface="Roboto Medium" panose="02000000000000000000" pitchFamily="2" charset="0"/>
              </a:rPr>
              <a:t> </a:t>
            </a:r>
            <a:r>
              <a:rPr lang="de-CH" sz="1800" b="1" dirty="0" err="1">
                <a:ea typeface="Roboto Medium" panose="02000000000000000000" pitchFamily="2" charset="0"/>
              </a:rPr>
              <a:t>trays</a:t>
            </a:r>
            <a:endParaRPr lang="de-CH" sz="1800" b="1" dirty="0">
              <a:ea typeface="Roboto Medium" panose="02000000000000000000" pitchFamily="2" charset="0"/>
            </a:endParaRPr>
          </a:p>
        </p:txBody>
      </p:sp>
      <p:pic>
        <p:nvPicPr>
          <p:cNvPr id="15" name="Grafik 14">
            <a:extLst>
              <a:ext uri="{FF2B5EF4-FFF2-40B4-BE49-F238E27FC236}">
                <a16:creationId xmlns:a16="http://schemas.microsoft.com/office/drawing/2014/main" id="{91DF55CE-B783-496E-B594-9E8B7773E093}"/>
              </a:ext>
            </a:extLst>
          </p:cNvPr>
          <p:cNvPicPr>
            <a:picLocks noChangeAspect="1"/>
          </p:cNvPicPr>
          <p:nvPr/>
        </p:nvPicPr>
        <p:blipFill>
          <a:blip r:embed="rId9"/>
          <a:stretch>
            <a:fillRect/>
          </a:stretch>
        </p:blipFill>
        <p:spPr>
          <a:xfrm>
            <a:off x="7881367" y="3952186"/>
            <a:ext cx="2943214" cy="2154554"/>
          </a:xfrm>
          <a:prstGeom prst="rect">
            <a:avLst/>
          </a:prstGeom>
        </p:spPr>
      </p:pic>
    </p:spTree>
    <p:extLst>
      <p:ext uri="{BB962C8B-B14F-4D97-AF65-F5344CB8AC3E}">
        <p14:creationId xmlns:p14="http://schemas.microsoft.com/office/powerpoint/2010/main" val="304710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A775DBB-7AC7-40C3-B0C3-8F7A329A6F23}"/>
              </a:ext>
            </a:extLst>
          </p:cNvPr>
          <p:cNvGraphicFramePr>
            <a:graphicFrameLocks noChangeAspect="1"/>
          </p:cNvGraphicFramePr>
          <p:nvPr>
            <p:custDataLst>
              <p:tags r:id="rId1"/>
            </p:custDataLst>
            <p:extLst>
              <p:ext uri="{D42A27DB-BD31-4B8C-83A1-F6EECF244321}">
                <p14:modId xmlns:p14="http://schemas.microsoft.com/office/powerpoint/2010/main" val="3868851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5" name="Objekt 4" hidden="1">
                        <a:extLst>
                          <a:ext uri="{FF2B5EF4-FFF2-40B4-BE49-F238E27FC236}">
                            <a16:creationId xmlns:a16="http://schemas.microsoft.com/office/drawing/2014/main" id="{8A775DBB-7AC7-40C3-B0C3-8F7A329A6F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546F570-FA85-46F1-A81A-F5B8D65FDE37}"/>
              </a:ext>
            </a:extLst>
          </p:cNvPr>
          <p:cNvSpPr>
            <a:spLocks noGrp="1"/>
          </p:cNvSpPr>
          <p:nvPr>
            <p:ph type="title"/>
          </p:nvPr>
        </p:nvSpPr>
        <p:spPr/>
        <p:txBody>
          <a:bodyPr vert="horz"/>
          <a:lstStyle/>
          <a:p>
            <a:r>
              <a:rPr lang="de-CH" dirty="0"/>
              <a:t>Final </a:t>
            </a:r>
            <a:r>
              <a:rPr lang="de-CH" dirty="0" err="1"/>
              <a:t>assembly</a:t>
            </a:r>
            <a:r>
              <a:rPr lang="de-CH" dirty="0"/>
              <a:t> </a:t>
            </a:r>
            <a:r>
              <a:rPr lang="de-CH" dirty="0" err="1"/>
              <a:t>is</a:t>
            </a:r>
            <a:r>
              <a:rPr lang="de-CH" dirty="0"/>
              <a:t> </a:t>
            </a:r>
            <a:r>
              <a:rPr lang="de-CH" dirty="0" err="1"/>
              <a:t>done</a:t>
            </a:r>
            <a:r>
              <a:rPr lang="de-CH" dirty="0"/>
              <a:t> in Buchs</a:t>
            </a:r>
          </a:p>
        </p:txBody>
      </p:sp>
      <p:sp>
        <p:nvSpPr>
          <p:cNvPr id="4" name="Textplatzhalter 3">
            <a:extLst>
              <a:ext uri="{FF2B5EF4-FFF2-40B4-BE49-F238E27FC236}">
                <a16:creationId xmlns:a16="http://schemas.microsoft.com/office/drawing/2014/main" id="{5AA5ADEE-7705-4F5E-8BD9-B8AC27E5F6ED}"/>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B49119B3-EEE2-40D5-9747-C70088384A66}"/>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53DB4731-49CE-4EED-88EB-788BF7B6F4F5}"/>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8</a:t>
            </a:fld>
            <a:endParaRPr lang="en-US" noProof="0"/>
          </a:p>
        </p:txBody>
      </p:sp>
      <p:sp>
        <p:nvSpPr>
          <p:cNvPr id="16" name="Rechteck 15">
            <a:extLst>
              <a:ext uri="{FF2B5EF4-FFF2-40B4-BE49-F238E27FC236}">
                <a16:creationId xmlns:a16="http://schemas.microsoft.com/office/drawing/2014/main" id="{60395D61-A232-4E9B-B335-22F04DC631EC}"/>
              </a:ext>
            </a:extLst>
          </p:cNvPr>
          <p:cNvSpPr/>
          <p:nvPr/>
        </p:nvSpPr>
        <p:spPr>
          <a:xfrm>
            <a:off x="7965480" y="4131784"/>
            <a:ext cx="3277663" cy="78557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pic>
        <p:nvPicPr>
          <p:cNvPr id="1028" name="Picture 4" descr="C:\Users\ALBM\AppData\Local\Temp\SNAGHTML1d6a3f2.PNG">
            <a:extLst>
              <a:ext uri="{FF2B5EF4-FFF2-40B4-BE49-F238E27FC236}">
                <a16:creationId xmlns:a16="http://schemas.microsoft.com/office/drawing/2014/main" id="{9E641399-D420-4428-9DB4-B4FC1D513E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51" y="1244747"/>
            <a:ext cx="10707759" cy="49218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3">
            <a:extLst>
              <a:ext uri="{FF2B5EF4-FFF2-40B4-BE49-F238E27FC236}">
                <a16:creationId xmlns:a16="http://schemas.microsoft.com/office/drawing/2014/main" id="{63A86ADD-6017-4B7D-916F-ACB62F9863D1}"/>
              </a:ext>
            </a:extLst>
          </p:cNvPr>
          <p:cNvSpPr txBox="1"/>
          <p:nvPr/>
        </p:nvSpPr>
        <p:spPr>
          <a:xfrm>
            <a:off x="570371" y="1460641"/>
            <a:ext cx="1663170"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Electronics </a:t>
            </a:r>
            <a:br>
              <a:rPr lang="de-CH" sz="1400" b="1" dirty="0">
                <a:ea typeface="Roboto Medium" panose="02000000000000000000" pitchFamily="2" charset="0"/>
              </a:rPr>
            </a:br>
            <a:r>
              <a:rPr lang="de-CH" sz="1400" b="1" dirty="0" err="1">
                <a:ea typeface="Roboto Medium" panose="02000000000000000000" pitchFamily="2" charset="0"/>
              </a:rPr>
              <a:t>quality</a:t>
            </a:r>
            <a:r>
              <a:rPr lang="de-CH" sz="1400" b="1" dirty="0">
                <a:ea typeface="Roboto Medium" panose="02000000000000000000" pitchFamily="2" charset="0"/>
              </a:rPr>
              <a:t> check</a:t>
            </a:r>
            <a:endParaRPr lang="de-CH" sz="1400" dirty="0">
              <a:ea typeface="Roboto Medium" panose="02000000000000000000" pitchFamily="2" charset="0"/>
            </a:endParaRPr>
          </a:p>
        </p:txBody>
      </p:sp>
      <p:sp>
        <p:nvSpPr>
          <p:cNvPr id="20" name="TextBox 13">
            <a:extLst>
              <a:ext uri="{FF2B5EF4-FFF2-40B4-BE49-F238E27FC236}">
                <a16:creationId xmlns:a16="http://schemas.microsoft.com/office/drawing/2014/main" id="{D3C2B951-05F6-4AEE-88D7-958882010830}"/>
              </a:ext>
            </a:extLst>
          </p:cNvPr>
          <p:cNvSpPr txBox="1"/>
          <p:nvPr/>
        </p:nvSpPr>
        <p:spPr>
          <a:xfrm>
            <a:off x="6315700" y="1903293"/>
            <a:ext cx="3048902"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Upper </a:t>
            </a:r>
            <a:r>
              <a:rPr lang="de-CH" sz="1400" b="1" dirty="0" err="1">
                <a:ea typeface="Roboto Medium" panose="02000000000000000000" pitchFamily="2" charset="0"/>
              </a:rPr>
              <a:t>housing</a:t>
            </a:r>
            <a:r>
              <a:rPr lang="de-CH" sz="1400" b="1" dirty="0">
                <a:ea typeface="Roboto Medium" panose="02000000000000000000" pitchFamily="2" charset="0"/>
              </a:rPr>
              <a:t> </a:t>
            </a:r>
            <a:r>
              <a:rPr lang="de-CH" sz="1400" b="1" dirty="0" err="1">
                <a:ea typeface="Roboto Medium" panose="02000000000000000000" pitchFamily="2" charset="0"/>
              </a:rPr>
              <a:t>parts</a:t>
            </a:r>
            <a:endParaRPr lang="de-CH" sz="1400" dirty="0">
              <a:ea typeface="Roboto Medium" panose="02000000000000000000" pitchFamily="2" charset="0"/>
            </a:endParaRPr>
          </a:p>
        </p:txBody>
      </p:sp>
      <p:sp>
        <p:nvSpPr>
          <p:cNvPr id="21" name="TextBox 13">
            <a:extLst>
              <a:ext uri="{FF2B5EF4-FFF2-40B4-BE49-F238E27FC236}">
                <a16:creationId xmlns:a16="http://schemas.microsoft.com/office/drawing/2014/main" id="{BBC551FF-9B08-4962-ACD8-08A3C0CA8087}"/>
              </a:ext>
            </a:extLst>
          </p:cNvPr>
          <p:cNvSpPr txBox="1"/>
          <p:nvPr/>
        </p:nvSpPr>
        <p:spPr>
          <a:xfrm>
            <a:off x="9706072" y="4009330"/>
            <a:ext cx="2067639"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Lower </a:t>
            </a:r>
            <a:r>
              <a:rPr lang="de-CH" sz="1400" b="1" dirty="0" err="1">
                <a:ea typeface="Roboto Medium" panose="02000000000000000000" pitchFamily="2" charset="0"/>
              </a:rPr>
              <a:t>housing</a:t>
            </a:r>
            <a:r>
              <a:rPr lang="de-CH" sz="1400" b="1" dirty="0">
                <a:ea typeface="Roboto Medium" panose="02000000000000000000" pitchFamily="2" charset="0"/>
              </a:rPr>
              <a:t> </a:t>
            </a:r>
            <a:r>
              <a:rPr lang="de-CH" sz="1400" b="1" dirty="0" err="1">
                <a:ea typeface="Roboto Medium" panose="02000000000000000000" pitchFamily="2" charset="0"/>
              </a:rPr>
              <a:t>parts</a:t>
            </a:r>
            <a:r>
              <a:rPr lang="de-CH" sz="1400" b="1" dirty="0">
                <a:ea typeface="Roboto Medium" panose="02000000000000000000" pitchFamily="2" charset="0"/>
              </a:rPr>
              <a:t> </a:t>
            </a:r>
            <a:br>
              <a:rPr lang="de-CH" sz="1400" b="1" dirty="0">
                <a:ea typeface="Roboto Medium" panose="02000000000000000000" pitchFamily="2" charset="0"/>
              </a:rPr>
            </a:br>
            <a:r>
              <a:rPr lang="de-CH" sz="1400" b="1" dirty="0">
                <a:ea typeface="Roboto Medium" panose="02000000000000000000" pitchFamily="2" charset="0"/>
              </a:rPr>
              <a:t>and </a:t>
            </a:r>
            <a:r>
              <a:rPr lang="de-CH" sz="1400" b="1" dirty="0" err="1">
                <a:ea typeface="Roboto Medium" panose="02000000000000000000" pitchFamily="2" charset="0"/>
              </a:rPr>
              <a:t>electronics</a:t>
            </a:r>
            <a:endParaRPr lang="de-CH" sz="1400" dirty="0">
              <a:ea typeface="Roboto Medium" panose="02000000000000000000" pitchFamily="2" charset="0"/>
            </a:endParaRPr>
          </a:p>
        </p:txBody>
      </p:sp>
      <p:sp>
        <p:nvSpPr>
          <p:cNvPr id="22" name="TextBox 13">
            <a:extLst>
              <a:ext uri="{FF2B5EF4-FFF2-40B4-BE49-F238E27FC236}">
                <a16:creationId xmlns:a16="http://schemas.microsoft.com/office/drawing/2014/main" id="{BDE29569-ED31-4E1C-9B2E-53942B07C1A3}"/>
              </a:ext>
            </a:extLst>
          </p:cNvPr>
          <p:cNvSpPr txBox="1"/>
          <p:nvPr/>
        </p:nvSpPr>
        <p:spPr>
          <a:xfrm>
            <a:off x="2233541" y="4763118"/>
            <a:ext cx="1129861" cy="269013"/>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Press</a:t>
            </a:r>
            <a:endParaRPr lang="de-CH" sz="1400" dirty="0">
              <a:ea typeface="Roboto Medium" panose="02000000000000000000" pitchFamily="2" charset="0"/>
            </a:endParaRPr>
          </a:p>
        </p:txBody>
      </p:sp>
      <p:sp>
        <p:nvSpPr>
          <p:cNvPr id="23" name="TextBox 13">
            <a:extLst>
              <a:ext uri="{FF2B5EF4-FFF2-40B4-BE49-F238E27FC236}">
                <a16:creationId xmlns:a16="http://schemas.microsoft.com/office/drawing/2014/main" id="{6955F106-278D-4A94-BE59-A18F910FC86E}"/>
              </a:ext>
            </a:extLst>
          </p:cNvPr>
          <p:cNvSpPr txBox="1"/>
          <p:nvPr/>
        </p:nvSpPr>
        <p:spPr>
          <a:xfrm>
            <a:off x="4883175" y="4335906"/>
            <a:ext cx="1216000" cy="330960"/>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b="1" dirty="0">
                <a:ea typeface="Roboto Medium" panose="02000000000000000000" pitchFamily="2" charset="0"/>
              </a:rPr>
              <a:t>Output</a:t>
            </a:r>
            <a:endParaRPr lang="de-CH" sz="1400" dirty="0">
              <a:ea typeface="Roboto Medium" panose="02000000000000000000" pitchFamily="2" charset="0"/>
            </a:endParaRPr>
          </a:p>
        </p:txBody>
      </p:sp>
    </p:spTree>
    <p:extLst>
      <p:ext uri="{BB962C8B-B14F-4D97-AF65-F5344CB8AC3E}">
        <p14:creationId xmlns:p14="http://schemas.microsoft.com/office/powerpoint/2010/main" val="162079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6D55896-BC28-4AEF-BCB6-53E215EEC87F}"/>
              </a:ext>
            </a:extLst>
          </p:cNvPr>
          <p:cNvGraphicFramePr>
            <a:graphicFrameLocks noChangeAspect="1"/>
          </p:cNvGraphicFramePr>
          <p:nvPr>
            <p:custDataLst>
              <p:tags r:id="rId1"/>
            </p:custDataLst>
            <p:extLst>
              <p:ext uri="{D42A27DB-BD31-4B8C-83A1-F6EECF244321}">
                <p14:modId xmlns:p14="http://schemas.microsoft.com/office/powerpoint/2010/main" val="421211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60" progId="TCLayout.ActiveDocument.1">
                  <p:embed/>
                </p:oleObj>
              </mc:Choice>
              <mc:Fallback>
                <p:oleObj name="think-cell Folie" r:id="rId3" imgW="359" imgH="360" progId="TCLayout.ActiveDocument.1">
                  <p:embed/>
                  <p:pic>
                    <p:nvPicPr>
                      <p:cNvPr id="5" name="Objekt 4" hidden="1">
                        <a:extLst>
                          <a:ext uri="{FF2B5EF4-FFF2-40B4-BE49-F238E27FC236}">
                            <a16:creationId xmlns:a16="http://schemas.microsoft.com/office/drawing/2014/main" id="{B6D55896-BC28-4AEF-BCB6-53E215EEC8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69CA801-327F-4052-B457-71B5ECCE0B14}"/>
              </a:ext>
            </a:extLst>
          </p:cNvPr>
          <p:cNvSpPr>
            <a:spLocks noGrp="1"/>
          </p:cNvSpPr>
          <p:nvPr>
            <p:ph type="title"/>
          </p:nvPr>
        </p:nvSpPr>
        <p:spPr/>
        <p:txBody>
          <a:bodyPr vert="horz">
            <a:normAutofit fontScale="90000"/>
          </a:bodyPr>
          <a:lstStyle/>
          <a:p>
            <a:pPr>
              <a:lnSpc>
                <a:spcPct val="100000"/>
              </a:lnSpc>
            </a:pPr>
            <a:r>
              <a:rPr lang="de-CH" dirty="0" err="1"/>
              <a:t>Currently</a:t>
            </a:r>
            <a:r>
              <a:rPr lang="de-CH" dirty="0"/>
              <a:t>, </a:t>
            </a:r>
            <a:r>
              <a:rPr lang="de-CH" dirty="0" err="1"/>
              <a:t>the</a:t>
            </a:r>
            <a:r>
              <a:rPr lang="de-CH" dirty="0"/>
              <a:t> material </a:t>
            </a:r>
            <a:r>
              <a:rPr lang="de-CH" dirty="0" err="1"/>
              <a:t>cost</a:t>
            </a:r>
            <a:r>
              <a:rPr lang="de-CH" dirty="0"/>
              <a:t> </a:t>
            </a:r>
            <a:r>
              <a:rPr lang="de-CH" dirty="0" err="1"/>
              <a:t>is</a:t>
            </a:r>
            <a:r>
              <a:rPr lang="de-CH" dirty="0"/>
              <a:t> </a:t>
            </a:r>
            <a:r>
              <a:rPr lang="de-CH" dirty="0" err="1"/>
              <a:t>around</a:t>
            </a:r>
            <a:r>
              <a:rPr lang="de-CH" dirty="0"/>
              <a:t> 8CHF/</a:t>
            </a:r>
            <a:r>
              <a:rPr lang="de-CH" dirty="0" err="1"/>
              <a:t>pc</a:t>
            </a:r>
            <a:r>
              <a:rPr lang="de-CH" dirty="0"/>
              <a:t> </a:t>
            </a:r>
            <a:br>
              <a:rPr lang="de-CH" dirty="0"/>
            </a:br>
            <a:r>
              <a:rPr lang="de-CH" dirty="0"/>
              <a:t>plus 50kCHF </a:t>
            </a:r>
            <a:r>
              <a:rPr lang="de-CH" dirty="0" err="1"/>
              <a:t>fixed</a:t>
            </a:r>
            <a:r>
              <a:rPr lang="de-CH" dirty="0"/>
              <a:t> </a:t>
            </a:r>
            <a:r>
              <a:rPr lang="de-CH" dirty="0" err="1"/>
              <a:t>cost</a:t>
            </a:r>
            <a:endParaRPr lang="de-CH" dirty="0"/>
          </a:p>
        </p:txBody>
      </p:sp>
      <p:sp>
        <p:nvSpPr>
          <p:cNvPr id="4" name="Textplatzhalter 3">
            <a:extLst>
              <a:ext uri="{FF2B5EF4-FFF2-40B4-BE49-F238E27FC236}">
                <a16:creationId xmlns:a16="http://schemas.microsoft.com/office/drawing/2014/main" id="{B3F2F4D8-367F-416E-BF7D-333952DA95C3}"/>
              </a:ext>
            </a:extLst>
          </p:cNvPr>
          <p:cNvSpPr>
            <a:spLocks noGrp="1"/>
          </p:cNvSpPr>
          <p:nvPr>
            <p:ph type="body" sz="quarter" idx="24"/>
          </p:nvPr>
        </p:nvSpPr>
        <p:spPr/>
        <p:txBody>
          <a:bodyPr>
            <a:normAutofit fontScale="92500" lnSpcReduction="20000"/>
          </a:bodyPr>
          <a:lstStyle/>
          <a:p>
            <a:r>
              <a:rPr lang="de-CH" dirty="0" err="1"/>
              <a:t>What</a:t>
            </a:r>
            <a:r>
              <a:rPr lang="de-CH" dirty="0"/>
              <a:t> </a:t>
            </a:r>
            <a:r>
              <a:rPr lang="de-CH" dirty="0" err="1"/>
              <a:t>is</a:t>
            </a:r>
            <a:r>
              <a:rPr lang="de-CH" dirty="0"/>
              <a:t> </a:t>
            </a:r>
            <a:r>
              <a:rPr lang="de-CH" dirty="0" err="1"/>
              <a:t>the</a:t>
            </a:r>
            <a:r>
              <a:rPr lang="de-CH" dirty="0"/>
              <a:t> «OST-Gadget»?</a:t>
            </a:r>
          </a:p>
        </p:txBody>
      </p:sp>
      <p:sp>
        <p:nvSpPr>
          <p:cNvPr id="6" name="Fußzeilenplatzhalter 5">
            <a:extLst>
              <a:ext uri="{FF2B5EF4-FFF2-40B4-BE49-F238E27FC236}">
                <a16:creationId xmlns:a16="http://schemas.microsoft.com/office/drawing/2014/main" id="{A1ADADFE-9045-4552-BCA1-52D558216D7A}"/>
              </a:ext>
            </a:extLst>
          </p:cNvPr>
          <p:cNvSpPr>
            <a:spLocks noGrp="1"/>
          </p:cNvSpPr>
          <p:nvPr>
            <p:ph type="ftr" sz="quarter" idx="26"/>
          </p:nvPr>
        </p:nvSpPr>
        <p:spPr>
          <a:xfrm>
            <a:off x="806450" y="6454845"/>
            <a:ext cx="5364163" cy="332663"/>
          </a:xfrm>
          <a:prstGeom prst="rect">
            <a:avLst/>
          </a:prstGeom>
        </p:spPr>
        <p:txBody>
          <a:bodyPr lIns="108000" tIns="0" rIns="0" bIns="0"/>
          <a:lstStyle>
            <a:defPPr>
              <a:defRPr lang="de-DE"/>
            </a:defPPr>
            <a:lvl1pPr marL="0" algn="l"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CH"/>
              <a:t>Case Study OST-Gadget</a:t>
            </a:r>
            <a:endParaRPr lang="en-US" noProof="0" dirty="0"/>
          </a:p>
        </p:txBody>
      </p:sp>
      <p:sp>
        <p:nvSpPr>
          <p:cNvPr id="7" name="Foliennummernplatzhalter 6">
            <a:extLst>
              <a:ext uri="{FF2B5EF4-FFF2-40B4-BE49-F238E27FC236}">
                <a16:creationId xmlns:a16="http://schemas.microsoft.com/office/drawing/2014/main" id="{C4DB3865-2A08-4408-8AC5-BFB9C76431DC}"/>
              </a:ext>
            </a:extLst>
          </p:cNvPr>
          <p:cNvSpPr>
            <a:spLocks noGrp="1"/>
          </p:cNvSpPr>
          <p:nvPr>
            <p:ph type="sldNum" sz="quarter" idx="27"/>
          </p:nvPr>
        </p:nvSpPr>
        <p:spPr>
          <a:xfrm>
            <a:off x="268996" y="6453187"/>
            <a:ext cx="537454" cy="179387"/>
          </a:xfrm>
          <a:prstGeom prst="rect">
            <a:avLst/>
          </a:prstGeom>
        </p:spPr>
        <p:txBody>
          <a:bodyPr lIns="0" tIns="0" rIns="108000" bIns="0"/>
          <a:lstStyle>
            <a:defPPr>
              <a:defRPr lang="de-DE"/>
            </a:defPPr>
            <a:lvl1pPr marL="0" algn="r" defTabSz="609768" rtl="0" eaLnBrk="1" latinLnBrk="0" hangingPunct="1">
              <a:defRPr sz="12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4EAC321B-7500-4259-A00F-915439A35E15}" type="slidenum">
              <a:rPr lang="en-US" smtClean="0"/>
              <a:pPr/>
              <a:t>9</a:t>
            </a:fld>
            <a:endParaRPr lang="en-US" noProof="0"/>
          </a:p>
        </p:txBody>
      </p:sp>
      <p:graphicFrame>
        <p:nvGraphicFramePr>
          <p:cNvPr id="17" name="Inhaltsplatzhalter 8">
            <a:extLst>
              <a:ext uri="{FF2B5EF4-FFF2-40B4-BE49-F238E27FC236}">
                <a16:creationId xmlns:a16="http://schemas.microsoft.com/office/drawing/2014/main" id="{16A3806A-1EF0-4B10-BFB7-EB0514278D91}"/>
              </a:ext>
            </a:extLst>
          </p:cNvPr>
          <p:cNvGraphicFramePr>
            <a:graphicFrameLocks noGrp="1"/>
          </p:cNvGraphicFramePr>
          <p:nvPr>
            <p:ph sz="quarter" idx="21"/>
          </p:nvPr>
        </p:nvGraphicFramePr>
        <p:xfrm>
          <a:off x="806449" y="2235245"/>
          <a:ext cx="5180883" cy="3792029"/>
        </p:xfrm>
        <a:graphic>
          <a:graphicData uri="http://schemas.openxmlformats.org/drawingml/2006/chart">
            <c:chart xmlns:c="http://schemas.openxmlformats.org/drawingml/2006/chart" xmlns:r="http://schemas.openxmlformats.org/officeDocument/2006/relationships" r:id="rId5"/>
          </a:graphicData>
        </a:graphic>
      </p:graphicFrame>
      <p:pic>
        <p:nvPicPr>
          <p:cNvPr id="18" name="Inhaltsplatzhalter 7">
            <a:extLst>
              <a:ext uri="{FF2B5EF4-FFF2-40B4-BE49-F238E27FC236}">
                <a16:creationId xmlns:a16="http://schemas.microsoft.com/office/drawing/2014/main" id="{718C82D6-50C1-4CC7-8469-BEA9CE4F69BC}"/>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0800000">
            <a:off x="3166466" y="4219180"/>
            <a:ext cx="1242077" cy="698668"/>
          </a:xfrm>
          <a:prstGeom prst="rect">
            <a:avLst/>
          </a:prstGeom>
        </p:spPr>
      </p:pic>
      <p:pic>
        <p:nvPicPr>
          <p:cNvPr id="19" name="Grafik 18">
            <a:extLst>
              <a:ext uri="{FF2B5EF4-FFF2-40B4-BE49-F238E27FC236}">
                <a16:creationId xmlns:a16="http://schemas.microsoft.com/office/drawing/2014/main" id="{E5435B89-C09F-4532-80F2-B12AD9512D15}"/>
              </a:ext>
            </a:extLst>
          </p:cNvPr>
          <p:cNvPicPr>
            <a:picLocks noChangeAspect="1"/>
          </p:cNvPicPr>
          <p:nvPr/>
        </p:nvPicPr>
        <p:blipFill>
          <a:blip r:embed="rId7"/>
          <a:stretch>
            <a:fillRect/>
          </a:stretch>
        </p:blipFill>
        <p:spPr>
          <a:xfrm>
            <a:off x="3470823" y="3033477"/>
            <a:ext cx="633361" cy="576282"/>
          </a:xfrm>
          <a:prstGeom prst="rect">
            <a:avLst/>
          </a:prstGeom>
        </p:spPr>
      </p:pic>
      <p:pic>
        <p:nvPicPr>
          <p:cNvPr id="22" name="Grafik 21">
            <a:extLst>
              <a:ext uri="{FF2B5EF4-FFF2-40B4-BE49-F238E27FC236}">
                <a16:creationId xmlns:a16="http://schemas.microsoft.com/office/drawing/2014/main" id="{B27107C1-2939-46AA-864B-D4A49F0C119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56800" y="3655870"/>
            <a:ext cx="3599105" cy="1531534"/>
          </a:xfrm>
          <a:prstGeom prst="rect">
            <a:avLst/>
          </a:prstGeom>
        </p:spPr>
      </p:pic>
      <p:sp>
        <p:nvSpPr>
          <p:cNvPr id="27" name="TextBox 13">
            <a:extLst>
              <a:ext uri="{FF2B5EF4-FFF2-40B4-BE49-F238E27FC236}">
                <a16:creationId xmlns:a16="http://schemas.microsoft.com/office/drawing/2014/main" id="{15A54DB0-B42C-431C-BA8A-CF5D49CEA4B6}"/>
              </a:ext>
            </a:extLst>
          </p:cNvPr>
          <p:cNvSpPr txBox="1"/>
          <p:nvPr/>
        </p:nvSpPr>
        <p:spPr>
          <a:xfrm>
            <a:off x="7575421" y="3025710"/>
            <a:ext cx="3599105"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dirty="0">
                <a:ea typeface="Roboto Medium" panose="02000000000000000000" pitchFamily="2" charset="0"/>
              </a:rPr>
              <a:t>The </a:t>
            </a:r>
            <a:r>
              <a:rPr lang="de-CH" sz="1400" dirty="0" err="1">
                <a:ea typeface="Roboto Medium" panose="02000000000000000000" pitchFamily="2" charset="0"/>
              </a:rPr>
              <a:t>cost</a:t>
            </a:r>
            <a:r>
              <a:rPr lang="de-CH" sz="1400" dirty="0">
                <a:ea typeface="Roboto Medium" panose="02000000000000000000" pitchFamily="2" charset="0"/>
              </a:rPr>
              <a:t> </a:t>
            </a:r>
            <a:r>
              <a:rPr lang="de-CH" sz="1400" dirty="0" err="1">
                <a:ea typeface="Roboto Medium" panose="02000000000000000000" pitchFamily="2" charset="0"/>
              </a:rPr>
              <a:t>for</a:t>
            </a:r>
            <a:r>
              <a:rPr lang="de-CH" sz="1400" dirty="0">
                <a:ea typeface="Roboto Medium" panose="02000000000000000000" pitchFamily="2" charset="0"/>
              </a:rPr>
              <a:t> </a:t>
            </a:r>
            <a:r>
              <a:rPr lang="de-CH" sz="1400" dirty="0" err="1">
                <a:ea typeface="Roboto Medium" panose="02000000000000000000" pitchFamily="2" charset="0"/>
              </a:rPr>
              <a:t>the</a:t>
            </a:r>
            <a:r>
              <a:rPr lang="de-CH" sz="1400" dirty="0">
                <a:ea typeface="Roboto Medium" panose="02000000000000000000" pitchFamily="2" charset="0"/>
              </a:rPr>
              <a:t> </a:t>
            </a:r>
            <a:r>
              <a:rPr lang="de-CH" sz="1400" dirty="0" err="1">
                <a:ea typeface="Roboto Medium" panose="02000000000000000000" pitchFamily="2" charset="0"/>
              </a:rPr>
              <a:t>injection</a:t>
            </a:r>
            <a:r>
              <a:rPr lang="de-CH" sz="1400" dirty="0">
                <a:ea typeface="Roboto Medium" panose="02000000000000000000" pitchFamily="2" charset="0"/>
              </a:rPr>
              <a:t> </a:t>
            </a:r>
            <a:r>
              <a:rPr lang="de-CH" sz="1400" dirty="0" err="1">
                <a:ea typeface="Roboto Medium" panose="02000000000000000000" pitchFamily="2" charset="0"/>
              </a:rPr>
              <a:t>moulding</a:t>
            </a:r>
            <a:r>
              <a:rPr lang="de-CH" sz="1400" dirty="0">
                <a:ea typeface="Roboto Medium" panose="02000000000000000000" pitchFamily="2" charset="0"/>
              </a:rPr>
              <a:t> </a:t>
            </a:r>
            <a:r>
              <a:rPr lang="de-CH" sz="1400" dirty="0" err="1">
                <a:ea typeface="Roboto Medium" panose="02000000000000000000" pitchFamily="2" charset="0"/>
              </a:rPr>
              <a:t>tools</a:t>
            </a:r>
            <a:r>
              <a:rPr lang="de-CH" sz="1400" dirty="0">
                <a:ea typeface="Roboto Medium" panose="02000000000000000000" pitchFamily="2" charset="0"/>
              </a:rPr>
              <a:t> </a:t>
            </a:r>
            <a:r>
              <a:rPr lang="de-CH" sz="1400" dirty="0" err="1">
                <a:ea typeface="Roboto Medium" panose="02000000000000000000" pitchFamily="2" charset="0"/>
              </a:rPr>
              <a:t>is</a:t>
            </a:r>
            <a:r>
              <a:rPr lang="de-CH" sz="1400" dirty="0">
                <a:ea typeface="Roboto Medium" panose="02000000000000000000" pitchFamily="2" charset="0"/>
              </a:rPr>
              <a:t> 50’000 CHF</a:t>
            </a:r>
          </a:p>
        </p:txBody>
      </p:sp>
      <p:sp>
        <p:nvSpPr>
          <p:cNvPr id="28" name="TextBox 13">
            <a:extLst>
              <a:ext uri="{FF2B5EF4-FFF2-40B4-BE49-F238E27FC236}">
                <a16:creationId xmlns:a16="http://schemas.microsoft.com/office/drawing/2014/main" id="{418FAF86-AA7A-4766-8CC2-B97158658D61}"/>
              </a:ext>
            </a:extLst>
          </p:cNvPr>
          <p:cNvSpPr txBox="1"/>
          <p:nvPr/>
        </p:nvSpPr>
        <p:spPr>
          <a:xfrm>
            <a:off x="759558" y="1766520"/>
            <a:ext cx="5180883"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800" b="1" dirty="0">
                <a:ea typeface="Roboto Medium" panose="02000000000000000000" pitchFamily="2" charset="0"/>
              </a:rPr>
              <a:t>The variable </a:t>
            </a:r>
            <a:r>
              <a:rPr lang="de-CH" sz="1800" b="1" dirty="0" err="1">
                <a:ea typeface="Roboto Medium" panose="02000000000000000000" pitchFamily="2" charset="0"/>
              </a:rPr>
              <a:t>cost</a:t>
            </a:r>
            <a:r>
              <a:rPr lang="de-CH" sz="1800" b="1" dirty="0">
                <a:ea typeface="Roboto Medium" panose="02000000000000000000" pitchFamily="2" charset="0"/>
              </a:rPr>
              <a:t> </a:t>
            </a:r>
            <a:r>
              <a:rPr lang="de-CH" sz="1800" b="1" dirty="0" err="1">
                <a:ea typeface="Roboto Medium" panose="02000000000000000000" pitchFamily="2" charset="0"/>
              </a:rPr>
              <a:t>for</a:t>
            </a:r>
            <a:r>
              <a:rPr lang="de-CH" sz="1800" b="1" dirty="0">
                <a:ea typeface="Roboto Medium" panose="02000000000000000000" pitchFamily="2" charset="0"/>
              </a:rPr>
              <a:t> material </a:t>
            </a:r>
            <a:r>
              <a:rPr lang="de-CH" sz="1800" b="1" dirty="0" err="1">
                <a:ea typeface="Roboto Medium" panose="02000000000000000000" pitchFamily="2" charset="0"/>
              </a:rPr>
              <a:t>is</a:t>
            </a:r>
            <a:r>
              <a:rPr lang="de-CH" sz="1800" b="1" dirty="0">
                <a:ea typeface="Roboto Medium" panose="02000000000000000000" pitchFamily="2" charset="0"/>
              </a:rPr>
              <a:t> </a:t>
            </a:r>
            <a:r>
              <a:rPr lang="de-CH" sz="1800" b="1" dirty="0" err="1">
                <a:ea typeface="Roboto Medium" panose="02000000000000000000" pitchFamily="2" charset="0"/>
              </a:rPr>
              <a:t>currently</a:t>
            </a:r>
            <a:r>
              <a:rPr lang="de-CH" sz="1800" b="1" dirty="0">
                <a:ea typeface="Roboto Medium" panose="02000000000000000000" pitchFamily="2" charset="0"/>
              </a:rPr>
              <a:t> </a:t>
            </a:r>
            <a:r>
              <a:rPr lang="de-CH" sz="1800" b="1" dirty="0" err="1">
                <a:ea typeface="Roboto Medium" panose="02000000000000000000" pitchFamily="2" charset="0"/>
              </a:rPr>
              <a:t>around</a:t>
            </a:r>
            <a:r>
              <a:rPr lang="de-CH" sz="1800" b="1" dirty="0">
                <a:ea typeface="Roboto Medium" panose="02000000000000000000" pitchFamily="2" charset="0"/>
              </a:rPr>
              <a:t> 8CHF/</a:t>
            </a:r>
            <a:r>
              <a:rPr lang="de-CH" sz="1800" b="1" dirty="0" err="1">
                <a:ea typeface="Roboto Medium" panose="02000000000000000000" pitchFamily="2" charset="0"/>
              </a:rPr>
              <a:t>pc</a:t>
            </a:r>
            <a:endParaRPr lang="de-CH" sz="1800" b="1" dirty="0">
              <a:ea typeface="Roboto Medium" panose="02000000000000000000" pitchFamily="2" charset="0"/>
            </a:endParaRPr>
          </a:p>
        </p:txBody>
      </p:sp>
      <p:sp>
        <p:nvSpPr>
          <p:cNvPr id="29" name="TextBox 13">
            <a:extLst>
              <a:ext uri="{FF2B5EF4-FFF2-40B4-BE49-F238E27FC236}">
                <a16:creationId xmlns:a16="http://schemas.microsoft.com/office/drawing/2014/main" id="{6111AF4F-7352-49DF-A0A5-313CB90974D7}"/>
              </a:ext>
            </a:extLst>
          </p:cNvPr>
          <p:cNvSpPr txBox="1"/>
          <p:nvPr/>
        </p:nvSpPr>
        <p:spPr>
          <a:xfrm>
            <a:off x="6632440" y="1778828"/>
            <a:ext cx="5180883"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800" b="1" dirty="0">
                <a:ea typeface="Roboto Medium" panose="02000000000000000000" pitchFamily="2" charset="0"/>
              </a:rPr>
              <a:t>The </a:t>
            </a:r>
            <a:r>
              <a:rPr lang="de-CH" sz="1800" b="1" dirty="0" err="1">
                <a:ea typeface="Roboto Medium" panose="02000000000000000000" pitchFamily="2" charset="0"/>
              </a:rPr>
              <a:t>fixed</a:t>
            </a:r>
            <a:r>
              <a:rPr lang="de-CH" sz="1800" b="1" dirty="0">
                <a:ea typeface="Roboto Medium" panose="02000000000000000000" pitchFamily="2" charset="0"/>
              </a:rPr>
              <a:t> </a:t>
            </a:r>
            <a:r>
              <a:rPr lang="de-CH" sz="1800" b="1" dirty="0" err="1">
                <a:ea typeface="Roboto Medium" panose="02000000000000000000" pitchFamily="2" charset="0"/>
              </a:rPr>
              <a:t>cost</a:t>
            </a:r>
            <a:r>
              <a:rPr lang="de-CH" sz="1800" b="1" dirty="0">
                <a:ea typeface="Roboto Medium" panose="02000000000000000000" pitchFamily="2" charset="0"/>
              </a:rPr>
              <a:t> </a:t>
            </a:r>
            <a:r>
              <a:rPr lang="de-CH" sz="1800" b="1" dirty="0" err="1">
                <a:ea typeface="Roboto Medium" panose="02000000000000000000" pitchFamily="2" charset="0"/>
              </a:rPr>
              <a:t>for</a:t>
            </a:r>
            <a:r>
              <a:rPr lang="de-CH" sz="1800" b="1" dirty="0">
                <a:ea typeface="Roboto Medium" panose="02000000000000000000" pitchFamily="2" charset="0"/>
              </a:rPr>
              <a:t> material </a:t>
            </a:r>
            <a:r>
              <a:rPr lang="de-CH" sz="1800" b="1" dirty="0" err="1">
                <a:ea typeface="Roboto Medium" panose="02000000000000000000" pitchFamily="2" charset="0"/>
              </a:rPr>
              <a:t>is</a:t>
            </a:r>
            <a:r>
              <a:rPr lang="de-CH" sz="1800" b="1" dirty="0">
                <a:ea typeface="Roboto Medium" panose="02000000000000000000" pitchFamily="2" charset="0"/>
              </a:rPr>
              <a:t> </a:t>
            </a:r>
            <a:r>
              <a:rPr lang="de-CH" sz="1800" b="1" dirty="0" err="1">
                <a:ea typeface="Roboto Medium" panose="02000000000000000000" pitchFamily="2" charset="0"/>
              </a:rPr>
              <a:t>currently</a:t>
            </a:r>
            <a:r>
              <a:rPr lang="de-CH" sz="1800" b="1" dirty="0">
                <a:ea typeface="Roboto Medium" panose="02000000000000000000" pitchFamily="2" charset="0"/>
              </a:rPr>
              <a:t> </a:t>
            </a:r>
            <a:r>
              <a:rPr lang="de-CH" sz="1800" b="1" dirty="0" err="1">
                <a:ea typeface="Roboto Medium" panose="02000000000000000000" pitchFamily="2" charset="0"/>
              </a:rPr>
              <a:t>around</a:t>
            </a:r>
            <a:r>
              <a:rPr lang="de-CH" sz="1800" b="1" dirty="0">
                <a:ea typeface="Roboto Medium" panose="02000000000000000000" pitchFamily="2" charset="0"/>
              </a:rPr>
              <a:t> 50’000 CHF</a:t>
            </a:r>
          </a:p>
        </p:txBody>
      </p:sp>
      <p:sp>
        <p:nvSpPr>
          <p:cNvPr id="14" name="TextBox 13">
            <a:extLst>
              <a:ext uri="{FF2B5EF4-FFF2-40B4-BE49-F238E27FC236}">
                <a16:creationId xmlns:a16="http://schemas.microsoft.com/office/drawing/2014/main" id="{8E06EA2F-A909-4D1E-90F0-CA0A4E1FFB77}"/>
              </a:ext>
            </a:extLst>
          </p:cNvPr>
          <p:cNvSpPr txBox="1"/>
          <p:nvPr/>
        </p:nvSpPr>
        <p:spPr>
          <a:xfrm>
            <a:off x="7660444" y="5452888"/>
            <a:ext cx="3599105" cy="657536"/>
          </a:xfrm>
          <a:prstGeom prst="rect">
            <a:avLst/>
          </a:prstGeom>
          <a:noFill/>
        </p:spPr>
        <p:txBody>
          <a:bodyPr wrap="square" lIns="0" tIns="0" rIns="0" bIns="0" rtlCol="0">
            <a:no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spcAft>
                <a:spcPts val="600"/>
              </a:spcAft>
              <a:buClr>
                <a:schemeClr val="tx2"/>
              </a:buClr>
            </a:pPr>
            <a:r>
              <a:rPr lang="de-CH" sz="1400" dirty="0" err="1">
                <a:ea typeface="Roboto Medium" panose="02000000000000000000" pitchFamily="2" charset="0"/>
              </a:rPr>
              <a:t>Assume</a:t>
            </a:r>
            <a:r>
              <a:rPr lang="de-CH" sz="1400" dirty="0">
                <a:ea typeface="Roboto Medium" panose="02000000000000000000" pitchFamily="2" charset="0"/>
              </a:rPr>
              <a:t> a </a:t>
            </a:r>
            <a:r>
              <a:rPr lang="de-CH" sz="1400" dirty="0" err="1">
                <a:ea typeface="Roboto Medium" panose="02000000000000000000" pitchFamily="2" charset="0"/>
              </a:rPr>
              <a:t>depreciation</a:t>
            </a:r>
            <a:r>
              <a:rPr lang="de-CH" sz="1400" dirty="0">
                <a:ea typeface="Roboto Medium" panose="02000000000000000000" pitchFamily="2" charset="0"/>
              </a:rPr>
              <a:t> </a:t>
            </a:r>
            <a:r>
              <a:rPr lang="de-CH" sz="1400" dirty="0" err="1">
                <a:ea typeface="Roboto Medium" panose="02000000000000000000" pitchFamily="2" charset="0"/>
              </a:rPr>
              <a:t>period</a:t>
            </a:r>
            <a:r>
              <a:rPr lang="de-CH" sz="1400" dirty="0">
                <a:ea typeface="Roboto Medium" panose="02000000000000000000" pitchFamily="2" charset="0"/>
              </a:rPr>
              <a:t> </a:t>
            </a:r>
            <a:r>
              <a:rPr lang="de-CH" sz="1400" dirty="0" err="1">
                <a:ea typeface="Roboto Medium" panose="02000000000000000000" pitchFamily="2" charset="0"/>
              </a:rPr>
              <a:t>of</a:t>
            </a:r>
            <a:r>
              <a:rPr lang="de-CH" sz="1400" dirty="0">
                <a:ea typeface="Roboto Medium" panose="02000000000000000000" pitchFamily="2" charset="0"/>
              </a:rPr>
              <a:t> 7 </a:t>
            </a:r>
            <a:r>
              <a:rPr lang="de-CH" sz="1400">
                <a:ea typeface="Roboto Medium" panose="02000000000000000000" pitchFamily="2" charset="0"/>
              </a:rPr>
              <a:t>years</a:t>
            </a:r>
            <a:endParaRPr lang="de-CH" sz="1400" dirty="0">
              <a:ea typeface="Roboto Medium" panose="02000000000000000000" pitchFamily="2" charset="0"/>
            </a:endParaRPr>
          </a:p>
        </p:txBody>
      </p:sp>
    </p:spTree>
    <p:extLst>
      <p:ext uri="{BB962C8B-B14F-4D97-AF65-F5344CB8AC3E}">
        <p14:creationId xmlns:p14="http://schemas.microsoft.com/office/powerpoint/2010/main" val="4008774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kzG7e12KECxEGBs5xHbmQ"/>
  <p:tag name="MIO_GUID" val="2b277edd-5f6f-4f49-88f5-b92172b06669"/>
  <p:tag name="MIO_EK" val="2012"/>
  <p:tag name="MIO_EKGUID" val="6594cc15-1193-42ce-9493-2d1601a7e4bb"/>
  <p:tag name="MIO_UPDATE" val="True"/>
  <p:tag name="MIO_VERSION" val="17.01.2017 18:06:58"/>
  <p:tag name="MIO_DBID" val="FD168E44-D19A-49E0-8D8E-6CA0A525F0E0"/>
  <p:tag name="MIO_LASTDOWNLOADED" val="18.06.2018 16:37:15"/>
  <p:tag name="MIO_OBJECTNAME" val="Two (3)"/>
  <p:tag name="MIO_LASTEDITORNAME" val="empower enterpris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accent1"/>
          </a:solidFill>
        </a:ln>
        <a:effectLst/>
      </a:spPr>
      <a:bodyPr rot="0" spcFirstLastPara="0" vertOverflow="overflow" horzOverflow="overflow" vert="horz" wrap="square" lIns="108000" tIns="36000" rIns="108000" bIns="36000" numCol="1" spcCol="0" rtlCol="0" fromWordArt="0" anchor="ctr" anchorCtr="0" forceAA="0" compatLnSpc="1">
        <a:prstTxWarp prst="textNoShape">
          <a:avLst/>
        </a:prstTxWarp>
        <a:normAutofit/>
      </a:bodyPr>
      <a:lstStyle>
        <a:defPPr algn="ctr">
          <a:lnSpc>
            <a:spcPct val="110000"/>
          </a:lnSpc>
          <a:spcAft>
            <a:spcPts val="600"/>
          </a:spcAft>
          <a:defRPr dirty="0" smtClean="0"/>
        </a:defPPr>
      </a:lstStyle>
      <a:style>
        <a:lnRef idx="1">
          <a:schemeClr val="accent3"/>
        </a:lnRef>
        <a:fillRef idx="2">
          <a:schemeClr val="accent3"/>
        </a:fillRef>
        <a:effectRef idx="1">
          <a:schemeClr val="accent3"/>
        </a:effectRef>
        <a:fontRef idx="minor">
          <a:schemeClr val="dk1"/>
        </a:fontRef>
      </a:style>
    </a:spDef>
    <a:lnDef>
      <a:spPr>
        <a:ln w="25400">
          <a:miter lim="800000"/>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w="28575">
          <a:noFill/>
          <a:miter lim="800000"/>
        </a:ln>
      </a:spPr>
      <a:bodyPr wrap="square" lIns="108000" tIns="36000" rIns="108000" bIns="72000" rtlCol="0">
        <a:spAutoFit/>
      </a:bodyPr>
      <a:lstStyle>
        <a:defPPr>
          <a:spcAft>
            <a:spcPts val="600"/>
          </a:spcAft>
          <a:buClr>
            <a:schemeClr val="tx2"/>
          </a:buClr>
          <a:defRPr sz="1800" dirty="0"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DE_16zu9.potx" id="{03CAA6A4-4F7C-4B54-A13E-70427D41AC30}" vid="{42E3ECE4-3C4E-4AA3-9DC7-6E4A52FA72C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5" ma:contentTypeDescription="Ein neues Dokument erstellen." ma:contentTypeScope="" ma:versionID="159b6da2d1ec65df10cba4dfe816be36">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594609bf399d9187ee6bcf5731293df1"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Props1.xml><?xml version="1.0" encoding="utf-8"?>
<ds:datastoreItem xmlns:ds="http://schemas.openxmlformats.org/officeDocument/2006/customXml" ds:itemID="{D80AAE1B-CC19-4542-9F8C-F7D78D19035A}"/>
</file>

<file path=customXml/itemProps2.xml><?xml version="1.0" encoding="utf-8"?>
<ds:datastoreItem xmlns:ds="http://schemas.openxmlformats.org/officeDocument/2006/customXml" ds:itemID="{B307A9E8-CE5C-48FD-9A36-613B4960C6FB}">
  <ds:schemaRefs>
    <ds:schemaRef ds:uri="http://schemas.microsoft.com/sharepoint/v3/contenttype/forms"/>
  </ds:schemaRefs>
</ds:datastoreItem>
</file>

<file path=customXml/itemProps3.xml><?xml version="1.0" encoding="utf-8"?>
<ds:datastoreItem xmlns:ds="http://schemas.openxmlformats.org/officeDocument/2006/customXml" ds:itemID="{0EECC916-23B9-4ABE-A328-DD46A1614685}">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4a610bb5-f590-442c-ac06-be59b46bdc3c"/>
    <ds:schemaRef ds:uri="http://purl.org/dc/terms/"/>
    <ds:schemaRef ds:uri="http://schemas.openxmlformats.org/package/2006/metadata/core-properties"/>
    <ds:schemaRef ds:uri="0161b0c3-dc6c-49ea-afec-7bcc325f1ddf"/>
  </ds:schemaRefs>
</ds:datastoreItem>
</file>

<file path=docProps/app.xml><?xml version="1.0" encoding="utf-8"?>
<Properties xmlns="http://schemas.openxmlformats.org/officeDocument/2006/extended-properties" xmlns:vt="http://schemas.openxmlformats.org/officeDocument/2006/docPropsVTypes">
  <Template>OST_Vorlage_DE_16zu9</Template>
  <TotalTime>0</TotalTime>
  <Words>2143</Words>
  <Application>Microsoft Office PowerPoint</Application>
  <PresentationFormat>Benutzerdefiniert</PresentationFormat>
  <Paragraphs>318</Paragraphs>
  <Slides>20</Slides>
  <Notes>9</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5" baseType="lpstr">
      <vt:lpstr>Arial</vt:lpstr>
      <vt:lpstr>Roboto</vt:lpstr>
      <vt:lpstr>Symbol</vt:lpstr>
      <vt:lpstr>OST-Vorlage</vt:lpstr>
      <vt:lpstr>think-cell Folie</vt:lpstr>
      <vt:lpstr>OST-Gadget: a real-world business planning case study</vt:lpstr>
      <vt:lpstr>Introduction</vt:lpstr>
      <vt:lpstr>The OST Smart Factory is a real-world industrial production environment to showcase applied digitalization</vt:lpstr>
      <vt:lpstr>The smart factory’s product is the «OST-Gadget»,  a wireless charger for your phone</vt:lpstr>
      <vt:lpstr>The electronics is currently externally sourced, an internally developed version is planned</vt:lpstr>
      <vt:lpstr>The housing is produced in Rapperswil</vt:lpstr>
      <vt:lpstr>The housing is produced by injection moulding</vt:lpstr>
      <vt:lpstr>Final assembly is done in Buchs</vt:lpstr>
      <vt:lpstr>Currently, the material cost is around 8CHF/pc  plus 50kCHF fixed cost</vt:lpstr>
      <vt:lpstr>Wireless charging is only the beginning,  many more features could be added</vt:lpstr>
      <vt:lpstr>Any future OST-Gadget must meet the  OST-Gadget’s requirements</vt:lpstr>
      <vt:lpstr>Case study</vt:lpstr>
      <vt:lpstr>Your task is to scout business opportunities for a future  OST-Gadget. You need to complete four steps.</vt:lpstr>
      <vt:lpstr>Develop your idea</vt:lpstr>
      <vt:lpstr>Analyze your market</vt:lpstr>
      <vt:lpstr>Create your marketing strategy</vt:lpstr>
      <vt:lpstr>Define your marketing mix</vt:lpstr>
      <vt:lpstr>Document your results in Powerpoint slides</vt:lpstr>
      <vt:lpstr>Your grade is mainly based on the documentation. The discussion is your chance to straighten out unclarities.</vt:lpstr>
      <vt:lpstr>Join a team on Moodle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OST-Gadget: a real-world business planning case study</dc:title>
  <dc:creator>Matthäus Alberding</dc:creator>
  <cp:lastModifiedBy>Matthäus Alberding</cp:lastModifiedBy>
  <cp:revision>7</cp:revision>
  <cp:lastPrinted>2019-10-30T10:24:00Z</cp:lastPrinted>
  <dcterms:created xsi:type="dcterms:W3CDTF">2022-07-20T12:36:13Z</dcterms:created>
  <dcterms:modified xsi:type="dcterms:W3CDTF">2022-08-01T05:04:20Z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0x01010075255C083860924BA1AEA48B92382A90</vt:lpwstr>
  </property>
  <property fmtid="{D5CDD505-2E9C-101B-9397-08002B2CF9AE}" pid="3" name="MediaServiceImageTags">
    <vt:lpwstr/>
  </property>
</Properties>
</file>