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11"/>
  </p:notesMasterIdLst>
  <p:handoutMasterIdLst>
    <p:handoutMasterId r:id="rId12"/>
  </p:handoutMasterIdLst>
  <p:sldIdLst>
    <p:sldId id="304" r:id="rId5"/>
    <p:sldId id="307" r:id="rId6"/>
    <p:sldId id="311" r:id="rId7"/>
    <p:sldId id="309" r:id="rId8"/>
    <p:sldId id="308" r:id="rId9"/>
    <p:sldId id="310" r:id="rId10"/>
  </p:sldIdLst>
  <p:sldSz cx="12198350" cy="6858000"/>
  <p:notesSz cx="6858000" cy="9144000"/>
  <p:defaultTextStyle>
    <a:defPPr>
      <a:defRPr lang="de-DE"/>
    </a:defPPr>
    <a:lvl1pPr marL="0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6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535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30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7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83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606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37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14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C32E15"/>
    <a:srgbClr val="F8F8F8"/>
    <a:srgbClr val="67B69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789E64-DFF1-4C54-92E9-B7C557B7108B}" v="24" dt="2022-11-10T10:40:08.110"/>
  </p1510:revLst>
</p1510:revInfo>
</file>

<file path=ppt/tableStyles.xml><?xml version="1.0" encoding="utf-8"?>
<a:tblStyleLst xmlns:a="http://schemas.openxmlformats.org/drawingml/2006/main" def="{CA20E951-F767-40FB-8981-BDCADE0C3650}">
  <a:tblStyle styleId="{CA20E951-F767-40FB-8981-BDCADE0C3650}" styleName="OST Tabelle">
    <a:wholeTbl>
      <a:tcTxStyle>
        <a:fontRef idx="minor">
          <a:prstClr val="black"/>
        </a:fontRef>
        <a:schemeClr val="dk1"/>
      </a:tcTxStyle>
      <a:tcStyle>
        <a:tcBdr>
          <a:left>
            <a:ln w="28575" cmpd="sng">
              <a:solidFill>
                <a:srgbClr val="56276D"/>
              </a:solidFill>
            </a:ln>
          </a:left>
          <a:right>
            <a:ln w="28575" cmpd="sng">
              <a:solidFill>
                <a:srgbClr val="56276D"/>
              </a:solidFill>
            </a:ln>
          </a:right>
          <a:top>
            <a:ln w="28575" cmpd="sng">
              <a:solidFill>
                <a:srgbClr val="56276D"/>
              </a:solidFill>
            </a:ln>
          </a:top>
          <a:bottom>
            <a:ln w="28575" cmpd="sng">
              <a:solidFill>
                <a:srgbClr val="56276D"/>
              </a:solidFill>
            </a:ln>
          </a:bottom>
          <a:insideH>
            <a:ln w="28575" cmpd="sng">
              <a:solidFill>
                <a:srgbClr val="56276D"/>
              </a:solidFill>
            </a:ln>
          </a:insideH>
          <a:insideV>
            <a:ln w="28575" cmpd="sng">
              <a:solidFill>
                <a:srgbClr val="56276D"/>
              </a:solidFill>
            </a:ln>
          </a:insideV>
        </a:tcBdr>
        <a:fill>
          <a:noFill/>
        </a:fill>
      </a:tcStyle>
    </a:wholeTbl>
    <a:firstCol>
      <a:tcTxStyle b="on">
        <a:fontRef idx="minor"/>
        <a:srgbClr val="000000"/>
      </a:tcTxStyle>
      <a:tcStyle>
        <a:tcBdr/>
        <a:fill>
          <a:noFill/>
        </a:fill>
      </a:tcStyle>
    </a:firstCol>
    <a:firstRow>
      <a:tcTxStyle b="on">
        <a:fontRef idx="minor"/>
        <a:srgbClr val="000000"/>
      </a:tcTxStyle>
      <a:tcStyle>
        <a:tcBdr/>
        <a:fill>
          <a:noFill/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7459" autoAdjust="0"/>
  </p:normalViewPr>
  <p:slideViewPr>
    <p:cSldViewPr snapToGrid="0" snapToObjects="1">
      <p:cViewPr varScale="1">
        <p:scale>
          <a:sx n="118" d="100"/>
          <a:sy n="118" d="100"/>
        </p:scale>
        <p:origin x="138" y="402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1" d="100"/>
          <a:sy n="101" d="100"/>
        </p:scale>
        <p:origin x="3533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 Trauth" userId="882f77c8-93df-46d0-8b96-d4326eb63c93" providerId="ADAL" clId="{A2789E64-DFF1-4C54-92E9-B7C557B7108B}"/>
    <pc:docChg chg="undo custSel addSld modSld">
      <pc:chgData name="Philip Trauth" userId="882f77c8-93df-46d0-8b96-d4326eb63c93" providerId="ADAL" clId="{A2789E64-DFF1-4C54-92E9-B7C557B7108B}" dt="2022-11-10T10:41:31.324" v="2824" actId="20577"/>
      <pc:docMkLst>
        <pc:docMk/>
      </pc:docMkLst>
      <pc:sldChg chg="modSp add mod setBg">
        <pc:chgData name="Philip Trauth" userId="882f77c8-93df-46d0-8b96-d4326eb63c93" providerId="ADAL" clId="{A2789E64-DFF1-4C54-92E9-B7C557B7108B}" dt="2022-11-10T10:35:13.681" v="2652" actId="20577"/>
        <pc:sldMkLst>
          <pc:docMk/>
          <pc:sldMk cId="398969899" sldId="304"/>
        </pc:sldMkLst>
        <pc:spChg chg="mod">
          <ac:chgData name="Philip Trauth" userId="882f77c8-93df-46d0-8b96-d4326eb63c93" providerId="ADAL" clId="{A2789E64-DFF1-4C54-92E9-B7C557B7108B}" dt="2022-11-10T10:29:49.745" v="2569" actId="20577"/>
          <ac:spMkLst>
            <pc:docMk/>
            <pc:sldMk cId="398969899" sldId="304"/>
            <ac:spMk id="2" creationId="{00000000-0000-0000-0000-000000000000}"/>
          </ac:spMkLst>
        </pc:spChg>
        <pc:spChg chg="mod">
          <ac:chgData name="Philip Trauth" userId="882f77c8-93df-46d0-8b96-d4326eb63c93" providerId="ADAL" clId="{A2789E64-DFF1-4C54-92E9-B7C557B7108B}" dt="2022-11-10T10:35:13.681" v="2652" actId="20577"/>
          <ac:spMkLst>
            <pc:docMk/>
            <pc:sldMk cId="398969899" sldId="304"/>
            <ac:spMk id="3" creationId="{00000000-0000-0000-0000-000000000000}"/>
          </ac:spMkLst>
        </pc:spChg>
        <pc:spChg chg="mod">
          <ac:chgData name="Philip Trauth" userId="882f77c8-93df-46d0-8b96-d4326eb63c93" providerId="ADAL" clId="{A2789E64-DFF1-4C54-92E9-B7C557B7108B}" dt="2022-11-10T10:30:01.713" v="2587" actId="20577"/>
          <ac:spMkLst>
            <pc:docMk/>
            <pc:sldMk cId="398969899" sldId="304"/>
            <ac:spMk id="4" creationId="{00000000-0000-0000-0000-000000000000}"/>
          </ac:spMkLst>
        </pc:spChg>
        <pc:spChg chg="mod">
          <ac:chgData name="Philip Trauth" userId="882f77c8-93df-46d0-8b96-d4326eb63c93" providerId="ADAL" clId="{A2789E64-DFF1-4C54-92E9-B7C557B7108B}" dt="2022-11-10T10:33:34.640" v="2645" actId="20577"/>
          <ac:spMkLst>
            <pc:docMk/>
            <pc:sldMk cId="398969899" sldId="304"/>
            <ac:spMk id="5" creationId="{00000000-0000-0000-0000-000000000000}"/>
          </ac:spMkLst>
        </pc:spChg>
      </pc:sldChg>
      <pc:sldChg chg="addSp delSp modSp mod">
        <pc:chgData name="Philip Trauth" userId="882f77c8-93df-46d0-8b96-d4326eb63c93" providerId="ADAL" clId="{A2789E64-DFF1-4C54-92E9-B7C557B7108B}" dt="2022-11-10T10:39:15.606" v="2782" actId="20577"/>
        <pc:sldMkLst>
          <pc:docMk/>
          <pc:sldMk cId="3749842885" sldId="307"/>
        </pc:sldMkLst>
        <pc:spChg chg="mod">
          <ac:chgData name="Philip Trauth" userId="882f77c8-93df-46d0-8b96-d4326eb63c93" providerId="ADAL" clId="{A2789E64-DFF1-4C54-92E9-B7C557B7108B}" dt="2022-11-10T10:36:02.465" v="2668" actId="20577"/>
          <ac:spMkLst>
            <pc:docMk/>
            <pc:sldMk cId="3749842885" sldId="307"/>
            <ac:spMk id="5" creationId="{00000000-0000-0000-0000-000000000000}"/>
          </ac:spMkLst>
        </pc:spChg>
        <pc:spChg chg="del">
          <ac:chgData name="Philip Trauth" userId="882f77c8-93df-46d0-8b96-d4326eb63c93" providerId="ADAL" clId="{A2789E64-DFF1-4C54-92E9-B7C557B7108B}" dt="2022-11-10T10:35:00.626" v="2646" actId="478"/>
          <ac:spMkLst>
            <pc:docMk/>
            <pc:sldMk cId="3749842885" sldId="307"/>
            <ac:spMk id="7" creationId="{00000000-0000-0000-0000-000000000000}"/>
          </ac:spMkLst>
        </pc:spChg>
        <pc:spChg chg="mod">
          <ac:chgData name="Philip Trauth" userId="882f77c8-93df-46d0-8b96-d4326eb63c93" providerId="ADAL" clId="{A2789E64-DFF1-4C54-92E9-B7C557B7108B}" dt="2022-11-10T10:39:15.606" v="2782" actId="20577"/>
          <ac:spMkLst>
            <pc:docMk/>
            <pc:sldMk cId="3749842885" sldId="307"/>
            <ac:spMk id="64" creationId="{924A48DD-AF6C-4AC2-88EC-1D56D3B5EA56}"/>
          </ac:spMkLst>
        </pc:spChg>
        <pc:spChg chg="del">
          <ac:chgData name="Philip Trauth" userId="882f77c8-93df-46d0-8b96-d4326eb63c93" providerId="ADAL" clId="{A2789E64-DFF1-4C54-92E9-B7C557B7108B}" dt="2022-11-10T10:36:17.361" v="2669" actId="478"/>
          <ac:spMkLst>
            <pc:docMk/>
            <pc:sldMk cId="3749842885" sldId="307"/>
            <ac:spMk id="65" creationId="{4AB97309-8697-45D9-A27E-EC3CAA92EBAF}"/>
          </ac:spMkLst>
        </pc:spChg>
        <pc:spChg chg="del">
          <ac:chgData name="Philip Trauth" userId="882f77c8-93df-46d0-8b96-d4326eb63c93" providerId="ADAL" clId="{A2789E64-DFF1-4C54-92E9-B7C557B7108B}" dt="2022-11-03T14:43:58.989" v="86" actId="478"/>
          <ac:spMkLst>
            <pc:docMk/>
            <pc:sldMk cId="3749842885" sldId="307"/>
            <ac:spMk id="69" creationId="{C0559BC1-0D11-474B-B8E8-D328F13BEEDD}"/>
          </ac:spMkLst>
        </pc:spChg>
        <pc:spChg chg="del">
          <ac:chgData name="Philip Trauth" userId="882f77c8-93df-46d0-8b96-d4326eb63c93" providerId="ADAL" clId="{A2789E64-DFF1-4C54-92E9-B7C557B7108B}" dt="2022-11-03T14:43:58.989" v="86" actId="478"/>
          <ac:spMkLst>
            <pc:docMk/>
            <pc:sldMk cId="3749842885" sldId="307"/>
            <ac:spMk id="70" creationId="{1304824F-9C7A-4437-9BF7-C673E4A6895A}"/>
          </ac:spMkLst>
        </pc:spChg>
        <pc:spChg chg="del">
          <ac:chgData name="Philip Trauth" userId="882f77c8-93df-46d0-8b96-d4326eb63c93" providerId="ADAL" clId="{A2789E64-DFF1-4C54-92E9-B7C557B7108B}" dt="2022-11-03T14:43:58.989" v="86" actId="478"/>
          <ac:spMkLst>
            <pc:docMk/>
            <pc:sldMk cId="3749842885" sldId="307"/>
            <ac:spMk id="71" creationId="{A69D2AFA-7882-4AE3-AA90-EF6ED5CC9C67}"/>
          </ac:spMkLst>
        </pc:spChg>
        <pc:spChg chg="add del mod">
          <ac:chgData name="Philip Trauth" userId="882f77c8-93df-46d0-8b96-d4326eb63c93" providerId="ADAL" clId="{A2789E64-DFF1-4C54-92E9-B7C557B7108B}" dt="2022-11-10T10:36:19.078" v="2670" actId="478"/>
          <ac:spMkLst>
            <pc:docMk/>
            <pc:sldMk cId="3749842885" sldId="307"/>
            <ac:spMk id="76" creationId="{C3AC770E-0B2E-4DB3-841E-BE0EA7C46DAC}"/>
          </ac:spMkLst>
        </pc:spChg>
        <pc:spChg chg="add del mod">
          <ac:chgData name="Philip Trauth" userId="882f77c8-93df-46d0-8b96-d4326eb63c93" providerId="ADAL" clId="{A2789E64-DFF1-4C54-92E9-B7C557B7108B}" dt="2022-11-10T10:36:19.078" v="2670" actId="478"/>
          <ac:spMkLst>
            <pc:docMk/>
            <pc:sldMk cId="3749842885" sldId="307"/>
            <ac:spMk id="77" creationId="{CC5526DB-C2A9-43A1-80BA-82544F3E6EBA}"/>
          </ac:spMkLst>
        </pc:spChg>
        <pc:spChg chg="add del mod ord">
          <ac:chgData name="Philip Trauth" userId="882f77c8-93df-46d0-8b96-d4326eb63c93" providerId="ADAL" clId="{A2789E64-DFF1-4C54-92E9-B7C557B7108B}" dt="2022-11-10T10:36:19.078" v="2670" actId="478"/>
          <ac:spMkLst>
            <pc:docMk/>
            <pc:sldMk cId="3749842885" sldId="307"/>
            <ac:spMk id="78" creationId="{472E0581-3C68-4AFF-9634-653C090EBF3E}"/>
          </ac:spMkLst>
        </pc:spChg>
        <pc:cxnChg chg="del mod ord">
          <ac:chgData name="Philip Trauth" userId="882f77c8-93df-46d0-8b96-d4326eb63c93" providerId="ADAL" clId="{A2789E64-DFF1-4C54-92E9-B7C557B7108B}" dt="2022-11-10T10:36:19.078" v="2670" actId="478"/>
          <ac:cxnSpMkLst>
            <pc:docMk/>
            <pc:sldMk cId="3749842885" sldId="307"/>
            <ac:cxnSpMk id="35" creationId="{E1D6B42A-FE9E-44DC-A7FD-0B8A6874FC32}"/>
          </ac:cxnSpMkLst>
        </pc:cxnChg>
      </pc:sldChg>
      <pc:sldChg chg="addSp delSp modSp mod">
        <pc:chgData name="Philip Trauth" userId="882f77c8-93df-46d0-8b96-d4326eb63c93" providerId="ADAL" clId="{A2789E64-DFF1-4C54-92E9-B7C557B7108B}" dt="2022-11-10T10:41:06.263" v="2803" actId="20577"/>
        <pc:sldMkLst>
          <pc:docMk/>
          <pc:sldMk cId="310088058" sldId="308"/>
        </pc:sldMkLst>
        <pc:spChg chg="mod">
          <ac:chgData name="Philip Trauth" userId="882f77c8-93df-46d0-8b96-d4326eb63c93" providerId="ADAL" clId="{A2789E64-DFF1-4C54-92E9-B7C557B7108B}" dt="2022-11-03T14:48:35.551" v="231" actId="20577"/>
          <ac:spMkLst>
            <pc:docMk/>
            <pc:sldMk cId="310088058" sldId="308"/>
            <ac:spMk id="5" creationId="{00000000-0000-0000-0000-000000000000}"/>
          </ac:spMkLst>
        </pc:spChg>
        <pc:spChg chg="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6" creationId="{00000000-0000-0000-0000-000000000000}"/>
          </ac:spMkLst>
        </pc:spChg>
        <pc:spChg chg="del">
          <ac:chgData name="Philip Trauth" userId="882f77c8-93df-46d0-8b96-d4326eb63c93" providerId="ADAL" clId="{A2789E64-DFF1-4C54-92E9-B7C557B7108B}" dt="2022-11-10T10:35:05.097" v="2648" actId="478"/>
          <ac:spMkLst>
            <pc:docMk/>
            <pc:sldMk cId="310088058" sldId="308"/>
            <ac:spMk id="7" creationId="{00000000-0000-0000-0000-000000000000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8" creationId="{59704B99-4F3F-4ECA-8473-1DD25C134AC0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13" creationId="{F70E6920-3D58-4500-8924-C6CB0D15F2EE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14" creationId="{906CB5F3-AB24-40C5-87F3-EF03419A9A3B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16" creationId="{D971E888-10D5-4727-B9E9-26841141CEB9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21" creationId="{F9603585-5572-4AB0-8D90-FF1C0276CBCF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23" creationId="{FE290D61-063F-4359-A259-CE819E5FA3CB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25" creationId="{32BE5CEC-6E97-4C26-8C11-BFEA69F5698E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26" creationId="{C78517AB-7C32-4FED-ABC2-C8E4ACC8D189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31" creationId="{9B749498-915C-4702-8798-8F1FF62C149D}"/>
          </ac:spMkLst>
        </pc:spChg>
        <pc:spChg chg="add mod">
          <ac:chgData name="Philip Trauth" userId="882f77c8-93df-46d0-8b96-d4326eb63c93" providerId="ADAL" clId="{A2789E64-DFF1-4C54-92E9-B7C557B7108B}" dt="2022-11-03T15:15:12.921" v="1175" actId="1036"/>
          <ac:spMkLst>
            <pc:docMk/>
            <pc:sldMk cId="310088058" sldId="308"/>
            <ac:spMk id="33" creationId="{02294BEB-BA51-4E8B-BF6B-FFA66ECEEA44}"/>
          </ac:spMkLst>
        </pc:spChg>
        <pc:spChg chg="add mod">
          <ac:chgData name="Philip Trauth" userId="882f77c8-93df-46d0-8b96-d4326eb63c93" providerId="ADAL" clId="{A2789E64-DFF1-4C54-92E9-B7C557B7108B}" dt="2022-11-03T15:10:45.595" v="705" actId="20577"/>
          <ac:spMkLst>
            <pc:docMk/>
            <pc:sldMk cId="310088058" sldId="308"/>
            <ac:spMk id="36" creationId="{809F08AC-AD4F-46E9-B4E2-205D1CC5E31C}"/>
          </ac:spMkLst>
        </pc:spChg>
        <pc:spChg chg="add mod">
          <ac:chgData name="Philip Trauth" userId="882f77c8-93df-46d0-8b96-d4326eb63c93" providerId="ADAL" clId="{A2789E64-DFF1-4C54-92E9-B7C557B7108B}" dt="2022-11-10T10:41:06.263" v="2803" actId="20577"/>
          <ac:spMkLst>
            <pc:docMk/>
            <pc:sldMk cId="310088058" sldId="308"/>
            <ac:spMk id="37" creationId="{2D0380C7-99D3-43C6-B13D-D777AF0926DE}"/>
          </ac:spMkLst>
        </pc:spChg>
        <pc:cxnChg chg="add del mod">
          <ac:chgData name="Philip Trauth" userId="882f77c8-93df-46d0-8b96-d4326eb63c93" providerId="ADAL" clId="{A2789E64-DFF1-4C54-92E9-B7C557B7108B}" dt="2022-11-03T14:49:55.214" v="241" actId="478"/>
          <ac:cxnSpMkLst>
            <pc:docMk/>
            <pc:sldMk cId="310088058" sldId="308"/>
            <ac:cxnSpMk id="10" creationId="{7128E978-A6BB-49D3-A890-EA6FAF0DDAA9}"/>
          </ac:cxnSpMkLst>
        </pc:cxnChg>
        <pc:cxnChg chg="add mod">
          <ac:chgData name="Philip Trauth" userId="882f77c8-93df-46d0-8b96-d4326eb63c93" providerId="ADAL" clId="{A2789E64-DFF1-4C54-92E9-B7C557B7108B}" dt="2022-11-03T15:15:12.921" v="1175" actId="1036"/>
          <ac:cxnSpMkLst>
            <pc:docMk/>
            <pc:sldMk cId="310088058" sldId="308"/>
            <ac:cxnSpMk id="12" creationId="{10E8AF4A-53C2-4B62-9E6B-2651EB3B354C}"/>
          </ac:cxnSpMkLst>
        </pc:cxnChg>
        <pc:cxnChg chg="add del mod">
          <ac:chgData name="Philip Trauth" userId="882f77c8-93df-46d0-8b96-d4326eb63c93" providerId="ADAL" clId="{A2789E64-DFF1-4C54-92E9-B7C557B7108B}" dt="2022-11-03T14:52:13.863" v="260" actId="478"/>
          <ac:cxnSpMkLst>
            <pc:docMk/>
            <pc:sldMk cId="310088058" sldId="308"/>
            <ac:cxnSpMk id="15" creationId="{9B02C0F3-3768-4614-9604-F6C219836764}"/>
          </ac:cxnSpMkLst>
        </pc:cxnChg>
        <pc:cxnChg chg="add mod">
          <ac:chgData name="Philip Trauth" userId="882f77c8-93df-46d0-8b96-d4326eb63c93" providerId="ADAL" clId="{A2789E64-DFF1-4C54-92E9-B7C557B7108B}" dt="2022-11-03T15:15:12.921" v="1175" actId="1036"/>
          <ac:cxnSpMkLst>
            <pc:docMk/>
            <pc:sldMk cId="310088058" sldId="308"/>
            <ac:cxnSpMk id="20" creationId="{998E31B9-42B2-4E06-9A00-13CC796DA9F4}"/>
          </ac:cxnSpMkLst>
        </pc:cxnChg>
        <pc:cxnChg chg="add mod">
          <ac:chgData name="Philip Trauth" userId="882f77c8-93df-46d0-8b96-d4326eb63c93" providerId="ADAL" clId="{A2789E64-DFF1-4C54-92E9-B7C557B7108B}" dt="2022-11-03T15:15:12.921" v="1175" actId="1036"/>
          <ac:cxnSpMkLst>
            <pc:docMk/>
            <pc:sldMk cId="310088058" sldId="308"/>
            <ac:cxnSpMk id="22" creationId="{3F1BD6B7-F766-4425-8EBC-DCF54F168894}"/>
          </ac:cxnSpMkLst>
        </pc:cxnChg>
        <pc:cxnChg chg="add mod">
          <ac:chgData name="Philip Trauth" userId="882f77c8-93df-46d0-8b96-d4326eb63c93" providerId="ADAL" clId="{A2789E64-DFF1-4C54-92E9-B7C557B7108B}" dt="2022-11-03T15:15:12.921" v="1175" actId="1036"/>
          <ac:cxnSpMkLst>
            <pc:docMk/>
            <pc:sldMk cId="310088058" sldId="308"/>
            <ac:cxnSpMk id="27" creationId="{FDC9B643-9CAB-4D38-9E00-65D9479139ED}"/>
          </ac:cxnSpMkLst>
        </pc:cxnChg>
        <pc:cxnChg chg="add mod">
          <ac:chgData name="Philip Trauth" userId="882f77c8-93df-46d0-8b96-d4326eb63c93" providerId="ADAL" clId="{A2789E64-DFF1-4C54-92E9-B7C557B7108B}" dt="2022-11-03T15:15:12.921" v="1175" actId="1036"/>
          <ac:cxnSpMkLst>
            <pc:docMk/>
            <pc:sldMk cId="310088058" sldId="308"/>
            <ac:cxnSpMk id="32" creationId="{9C8590E5-AB7D-426D-91B4-47468BC6CA11}"/>
          </ac:cxnSpMkLst>
        </pc:cxnChg>
      </pc:sldChg>
      <pc:sldChg chg="addSp delSp modSp mod">
        <pc:chgData name="Philip Trauth" userId="882f77c8-93df-46d0-8b96-d4326eb63c93" providerId="ADAL" clId="{A2789E64-DFF1-4C54-92E9-B7C557B7108B}" dt="2022-11-10T10:35:03.196" v="2647" actId="478"/>
        <pc:sldMkLst>
          <pc:docMk/>
          <pc:sldMk cId="2104482701" sldId="309"/>
        </pc:sldMkLst>
        <pc:spChg chg="del">
          <ac:chgData name="Philip Trauth" userId="882f77c8-93df-46d0-8b96-d4326eb63c93" providerId="ADAL" clId="{A2789E64-DFF1-4C54-92E9-B7C557B7108B}" dt="2022-11-10T10:35:03.196" v="2647" actId="478"/>
          <ac:spMkLst>
            <pc:docMk/>
            <pc:sldMk cId="2104482701" sldId="309"/>
            <ac:spMk id="7" creationId="{00000000-0000-0000-0000-000000000000}"/>
          </ac:spMkLst>
        </pc:spChg>
        <pc:spChg chg="mod">
          <ac:chgData name="Philip Trauth" userId="882f77c8-93df-46d0-8b96-d4326eb63c93" providerId="ADAL" clId="{A2789E64-DFF1-4C54-92E9-B7C557B7108B}" dt="2022-11-03T15:33:02.611" v="2502" actId="1036"/>
          <ac:spMkLst>
            <pc:docMk/>
            <pc:sldMk cId="2104482701" sldId="309"/>
            <ac:spMk id="16" creationId="{72CF72C9-93F8-4AC3-AB09-32754D9BCFF6}"/>
          </ac:spMkLst>
        </pc:spChg>
        <pc:spChg chg="add mod">
          <ac:chgData name="Philip Trauth" userId="882f77c8-93df-46d0-8b96-d4326eb63c93" providerId="ADAL" clId="{A2789E64-DFF1-4C54-92E9-B7C557B7108B}" dt="2022-11-03T14:42:43.845" v="55" actId="1036"/>
          <ac:spMkLst>
            <pc:docMk/>
            <pc:sldMk cId="2104482701" sldId="309"/>
            <ac:spMk id="17" creationId="{F8ECDE76-6D53-4941-BA60-832EE084B56B}"/>
          </ac:spMkLst>
        </pc:spChg>
        <pc:spChg chg="mod">
          <ac:chgData name="Philip Trauth" userId="882f77c8-93df-46d0-8b96-d4326eb63c93" providerId="ADAL" clId="{A2789E64-DFF1-4C54-92E9-B7C557B7108B}" dt="2022-11-03T15:33:02.611" v="2502" actId="1036"/>
          <ac:spMkLst>
            <pc:docMk/>
            <pc:sldMk cId="2104482701" sldId="309"/>
            <ac:spMk id="18" creationId="{E2202EF6-6C41-4AD5-8446-EE8071CF9DAF}"/>
          </ac:spMkLst>
        </pc:spChg>
        <pc:spChg chg="ord">
          <ac:chgData name="Philip Trauth" userId="882f77c8-93df-46d0-8b96-d4326eb63c93" providerId="ADAL" clId="{A2789E64-DFF1-4C54-92E9-B7C557B7108B}" dt="2022-11-03T14:44:15.554" v="90" actId="166"/>
          <ac:spMkLst>
            <pc:docMk/>
            <pc:sldMk cId="2104482701" sldId="309"/>
            <ac:spMk id="24" creationId="{DC53123A-31BF-4A48-8098-EA543C09272C}"/>
          </ac:spMkLst>
        </pc:spChg>
        <pc:spChg chg="add mod">
          <ac:chgData name="Philip Trauth" userId="882f77c8-93df-46d0-8b96-d4326eb63c93" providerId="ADAL" clId="{A2789E64-DFF1-4C54-92E9-B7C557B7108B}" dt="2022-11-03T14:42:16.605" v="19" actId="207"/>
          <ac:spMkLst>
            <pc:docMk/>
            <pc:sldMk cId="2104482701" sldId="309"/>
            <ac:spMk id="30" creationId="{E53E0548-B319-4701-81DC-9A1A1942272E}"/>
          </ac:spMkLst>
        </pc:spChg>
        <pc:spChg chg="add mod">
          <ac:chgData name="Philip Trauth" userId="882f77c8-93df-46d0-8b96-d4326eb63c93" providerId="ADAL" clId="{A2789E64-DFF1-4C54-92E9-B7C557B7108B}" dt="2022-11-03T14:43:15.926" v="81" actId="1038"/>
          <ac:spMkLst>
            <pc:docMk/>
            <pc:sldMk cId="2104482701" sldId="309"/>
            <ac:spMk id="34" creationId="{6E99F3DC-B3D0-4E04-9393-820AAFBA08EC}"/>
          </ac:spMkLst>
        </pc:spChg>
        <pc:cxnChg chg="mod">
          <ac:chgData name="Philip Trauth" userId="882f77c8-93df-46d0-8b96-d4326eb63c93" providerId="ADAL" clId="{A2789E64-DFF1-4C54-92E9-B7C557B7108B}" dt="2022-11-03T15:33:02.611" v="2502" actId="1036"/>
          <ac:cxnSpMkLst>
            <pc:docMk/>
            <pc:sldMk cId="2104482701" sldId="309"/>
            <ac:cxnSpMk id="35" creationId="{E1D6B42A-FE9E-44DC-A7FD-0B8A6874FC32}"/>
          </ac:cxnSpMkLst>
        </pc:cxnChg>
        <pc:cxnChg chg="mod">
          <ac:chgData name="Philip Trauth" userId="882f77c8-93df-46d0-8b96-d4326eb63c93" providerId="ADAL" clId="{A2789E64-DFF1-4C54-92E9-B7C557B7108B}" dt="2022-11-03T14:43:17.620" v="85" actId="1037"/>
          <ac:cxnSpMkLst>
            <pc:docMk/>
            <pc:sldMk cId="2104482701" sldId="309"/>
            <ac:cxnSpMk id="39" creationId="{8915AC50-CE03-497D-AFBC-6402634FE15C}"/>
          </ac:cxnSpMkLst>
        </pc:cxnChg>
        <pc:cxnChg chg="mod">
          <ac:chgData name="Philip Trauth" userId="882f77c8-93df-46d0-8b96-d4326eb63c93" providerId="ADAL" clId="{A2789E64-DFF1-4C54-92E9-B7C557B7108B}" dt="2022-11-03T14:43:13.932" v="74" actId="1038"/>
          <ac:cxnSpMkLst>
            <pc:docMk/>
            <pc:sldMk cId="2104482701" sldId="309"/>
            <ac:cxnSpMk id="41" creationId="{74608932-4DA8-4050-BFD1-F2A484140BE4}"/>
          </ac:cxnSpMkLst>
        </pc:cxnChg>
      </pc:sldChg>
      <pc:sldChg chg="addSp delSp modSp add mod">
        <pc:chgData name="Philip Trauth" userId="882f77c8-93df-46d0-8b96-d4326eb63c93" providerId="ADAL" clId="{A2789E64-DFF1-4C54-92E9-B7C557B7108B}" dt="2022-11-10T10:41:31.324" v="2824" actId="20577"/>
        <pc:sldMkLst>
          <pc:docMk/>
          <pc:sldMk cId="1361524611" sldId="310"/>
        </pc:sldMkLst>
        <pc:spChg chg="mod">
          <ac:chgData name="Philip Trauth" userId="882f77c8-93df-46d0-8b96-d4326eb63c93" providerId="ADAL" clId="{A2789E64-DFF1-4C54-92E9-B7C557B7108B}" dt="2022-11-10T10:41:31.324" v="2824" actId="20577"/>
          <ac:spMkLst>
            <pc:docMk/>
            <pc:sldMk cId="1361524611" sldId="310"/>
            <ac:spMk id="5" creationId="{00000000-0000-0000-0000-000000000000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6" creationId="{00000000-0000-0000-0000-000000000000}"/>
          </ac:spMkLst>
        </pc:spChg>
        <pc:spChg chg="del">
          <ac:chgData name="Philip Trauth" userId="882f77c8-93df-46d0-8b96-d4326eb63c93" providerId="ADAL" clId="{A2789E64-DFF1-4C54-92E9-B7C557B7108B}" dt="2022-11-10T10:35:08.377" v="2649" actId="478"/>
          <ac:spMkLst>
            <pc:docMk/>
            <pc:sldMk cId="1361524611" sldId="310"/>
            <ac:spMk id="7" creationId="{00000000-0000-0000-0000-000000000000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8" creationId="{59704B99-4F3F-4ECA-8473-1DD25C134AC0}"/>
          </ac:spMkLst>
        </pc:spChg>
        <pc:spChg chg="add del mod">
          <ac:chgData name="Philip Trauth" userId="882f77c8-93df-46d0-8b96-d4326eb63c93" providerId="ADAL" clId="{A2789E64-DFF1-4C54-92E9-B7C557B7108B}" dt="2022-11-03T15:19:45.719" v="1216" actId="478"/>
          <ac:spMkLst>
            <pc:docMk/>
            <pc:sldMk cId="1361524611" sldId="310"/>
            <ac:spMk id="10" creationId="{504090CA-CC86-4A6C-AD44-1C03DAFF0A94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13" creationId="{F70E6920-3D58-4500-8924-C6CB0D15F2EE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14" creationId="{906CB5F3-AB24-40C5-87F3-EF03419A9A3B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16" creationId="{D971E888-10D5-4727-B9E9-26841141CEB9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21" creationId="{F9603585-5572-4AB0-8D90-FF1C0276CBCF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23" creationId="{FE290D61-063F-4359-A259-CE819E5FA3CB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25" creationId="{32BE5CEC-6E97-4C26-8C11-BFEA69F5698E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26" creationId="{C78517AB-7C32-4FED-ABC2-C8E4ACC8D189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31" creationId="{9B749498-915C-4702-8798-8F1FF62C149D}"/>
          </ac:spMkLst>
        </pc:spChg>
        <pc:spChg chg="del">
          <ac:chgData name="Philip Trauth" userId="882f77c8-93df-46d0-8b96-d4326eb63c93" providerId="ADAL" clId="{A2789E64-DFF1-4C54-92E9-B7C557B7108B}" dt="2022-11-03T15:19:40.387" v="1215" actId="478"/>
          <ac:spMkLst>
            <pc:docMk/>
            <pc:sldMk cId="1361524611" sldId="310"/>
            <ac:spMk id="33" creationId="{02294BEB-BA51-4E8B-BF6B-FFA66ECEEA44}"/>
          </ac:spMkLst>
        </pc:spChg>
        <pc:spChg chg="mod">
          <ac:chgData name="Philip Trauth" userId="882f77c8-93df-46d0-8b96-d4326eb63c93" providerId="ADAL" clId="{A2789E64-DFF1-4C54-92E9-B7C557B7108B}" dt="2022-11-10T10:08:40.281" v="2551" actId="20577"/>
          <ac:spMkLst>
            <pc:docMk/>
            <pc:sldMk cId="1361524611" sldId="310"/>
            <ac:spMk id="36" creationId="{809F08AC-AD4F-46E9-B4E2-205D1CC5E31C}"/>
          </ac:spMkLst>
        </pc:spChg>
        <pc:spChg chg="del">
          <ac:chgData name="Philip Trauth" userId="882f77c8-93df-46d0-8b96-d4326eb63c93" providerId="ADAL" clId="{A2789E64-DFF1-4C54-92E9-B7C557B7108B}" dt="2022-11-03T15:19:47.758" v="1217" actId="478"/>
          <ac:spMkLst>
            <pc:docMk/>
            <pc:sldMk cId="1361524611" sldId="310"/>
            <ac:spMk id="37" creationId="{2D0380C7-99D3-43C6-B13D-D777AF0926DE}"/>
          </ac:spMkLst>
        </pc:spChg>
        <pc:cxnChg chg="del mod">
          <ac:chgData name="Philip Trauth" userId="882f77c8-93df-46d0-8b96-d4326eb63c93" providerId="ADAL" clId="{A2789E64-DFF1-4C54-92E9-B7C557B7108B}" dt="2022-11-03T15:19:40.387" v="1215" actId="478"/>
          <ac:cxnSpMkLst>
            <pc:docMk/>
            <pc:sldMk cId="1361524611" sldId="310"/>
            <ac:cxnSpMk id="12" creationId="{10E8AF4A-53C2-4B62-9E6B-2651EB3B354C}"/>
          </ac:cxnSpMkLst>
        </pc:cxnChg>
        <pc:cxnChg chg="del mod">
          <ac:chgData name="Philip Trauth" userId="882f77c8-93df-46d0-8b96-d4326eb63c93" providerId="ADAL" clId="{A2789E64-DFF1-4C54-92E9-B7C557B7108B}" dt="2022-11-03T15:19:40.387" v="1215" actId="478"/>
          <ac:cxnSpMkLst>
            <pc:docMk/>
            <pc:sldMk cId="1361524611" sldId="310"/>
            <ac:cxnSpMk id="20" creationId="{998E31B9-42B2-4E06-9A00-13CC796DA9F4}"/>
          </ac:cxnSpMkLst>
        </pc:cxnChg>
        <pc:cxnChg chg="del mod">
          <ac:chgData name="Philip Trauth" userId="882f77c8-93df-46d0-8b96-d4326eb63c93" providerId="ADAL" clId="{A2789E64-DFF1-4C54-92E9-B7C557B7108B}" dt="2022-11-03T15:19:40.387" v="1215" actId="478"/>
          <ac:cxnSpMkLst>
            <pc:docMk/>
            <pc:sldMk cId="1361524611" sldId="310"/>
            <ac:cxnSpMk id="22" creationId="{3F1BD6B7-F766-4425-8EBC-DCF54F168894}"/>
          </ac:cxnSpMkLst>
        </pc:cxnChg>
        <pc:cxnChg chg="del mod">
          <ac:chgData name="Philip Trauth" userId="882f77c8-93df-46d0-8b96-d4326eb63c93" providerId="ADAL" clId="{A2789E64-DFF1-4C54-92E9-B7C557B7108B}" dt="2022-11-03T15:19:40.387" v="1215" actId="478"/>
          <ac:cxnSpMkLst>
            <pc:docMk/>
            <pc:sldMk cId="1361524611" sldId="310"/>
            <ac:cxnSpMk id="27" creationId="{FDC9B643-9CAB-4D38-9E00-65D9479139ED}"/>
          </ac:cxnSpMkLst>
        </pc:cxnChg>
        <pc:cxnChg chg="del mod">
          <ac:chgData name="Philip Trauth" userId="882f77c8-93df-46d0-8b96-d4326eb63c93" providerId="ADAL" clId="{A2789E64-DFF1-4C54-92E9-B7C557B7108B}" dt="2022-11-03T15:19:40.387" v="1215" actId="478"/>
          <ac:cxnSpMkLst>
            <pc:docMk/>
            <pc:sldMk cId="1361524611" sldId="310"/>
            <ac:cxnSpMk id="32" creationId="{9C8590E5-AB7D-426D-91B4-47468BC6CA11}"/>
          </ac:cxnSpMkLst>
        </pc:cxnChg>
      </pc:sldChg>
      <pc:sldChg chg="add modAnim">
        <pc:chgData name="Philip Trauth" userId="882f77c8-93df-46d0-8b96-d4326eb63c93" providerId="ADAL" clId="{A2789E64-DFF1-4C54-92E9-B7C557B7108B}" dt="2022-11-10T10:40:08.110" v="2789"/>
        <pc:sldMkLst>
          <pc:docMk/>
          <pc:sldMk cId="2478672839" sldId="31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E594-98F6-3A40-9CB1-890EFD882430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8F55-2519-6F41-91E3-24F0254F6FF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3058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DA80C-0032-A04F-8DC3-1D9FA424B670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8BABC-F464-1C42-81DA-2E65C84DE5D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025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mit Bildmask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" y="0"/>
            <a:ext cx="12198350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3975404" y="679931"/>
            <a:ext cx="8222947" cy="6187327"/>
          </a:xfrm>
          <a:custGeom>
            <a:avLst/>
            <a:gdLst>
              <a:gd name="connsiteX0" fmla="*/ 5924544 w 8222947"/>
              <a:gd name="connsiteY0" fmla="*/ 885 h 6187327"/>
              <a:gd name="connsiteX1" fmla="*/ 6308590 w 8222947"/>
              <a:gd name="connsiteY1" fmla="*/ 41571 h 6187327"/>
              <a:gd name="connsiteX2" fmla="*/ 8006972 w 8222947"/>
              <a:gd name="connsiteY2" fmla="*/ 1782211 h 6187327"/>
              <a:gd name="connsiteX3" fmla="*/ 8214187 w 8222947"/>
              <a:gd name="connsiteY3" fmla="*/ 2329511 h 6187327"/>
              <a:gd name="connsiteX4" fmla="*/ 8222947 w 8222947"/>
              <a:gd name="connsiteY4" fmla="*/ 2362752 h 6187327"/>
              <a:gd name="connsiteX5" fmla="*/ 8222947 w 8222947"/>
              <a:gd name="connsiteY5" fmla="*/ 4688892 h 6187327"/>
              <a:gd name="connsiteX6" fmla="*/ 8207914 w 8222947"/>
              <a:gd name="connsiteY6" fmla="*/ 4742881 h 6187327"/>
              <a:gd name="connsiteX7" fmla="*/ 7556423 w 8222947"/>
              <a:gd name="connsiteY7" fmla="*/ 6028617 h 6187327"/>
              <a:gd name="connsiteX8" fmla="*/ 7425161 w 8222947"/>
              <a:gd name="connsiteY8" fmla="*/ 6187327 h 6187327"/>
              <a:gd name="connsiteX9" fmla="*/ 1006577 w 8222947"/>
              <a:gd name="connsiteY9" fmla="*/ 6187327 h 6187327"/>
              <a:gd name="connsiteX10" fmla="*/ 850964 w 8222947"/>
              <a:gd name="connsiteY10" fmla="*/ 5995980 h 6187327"/>
              <a:gd name="connsiteX11" fmla="*/ 422250 w 8222947"/>
              <a:gd name="connsiteY11" fmla="*/ 5267019 h 6187327"/>
              <a:gd name="connsiteX12" fmla="*/ 142610 w 8222947"/>
              <a:gd name="connsiteY12" fmla="*/ 2830055 h 6187327"/>
              <a:gd name="connsiteX13" fmla="*/ 3539677 w 8222947"/>
              <a:gd name="connsiteY13" fmla="*/ 2265216 h 6187327"/>
              <a:gd name="connsiteX14" fmla="*/ 5924544 w 8222947"/>
              <a:gd name="connsiteY14" fmla="*/ 885 h 61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22947" h="6187327">
                <a:moveTo>
                  <a:pt x="5924544" y="885"/>
                </a:moveTo>
                <a:cubicBezTo>
                  <a:pt x="6041007" y="-3625"/>
                  <a:pt x="6168271" y="8957"/>
                  <a:pt x="6308590" y="41571"/>
                </a:cubicBezTo>
                <a:cubicBezTo>
                  <a:pt x="6952725" y="190142"/>
                  <a:pt x="7634399" y="972436"/>
                  <a:pt x="8006972" y="1782211"/>
                </a:cubicBezTo>
                <a:cubicBezTo>
                  <a:pt x="8089782" y="1962218"/>
                  <a:pt x="8158705" y="2145053"/>
                  <a:pt x="8214187" y="2329511"/>
                </a:cubicBezTo>
                <a:lnTo>
                  <a:pt x="8222947" y="2362752"/>
                </a:lnTo>
                <a:lnTo>
                  <a:pt x="8222947" y="4688892"/>
                </a:lnTo>
                <a:lnTo>
                  <a:pt x="8207914" y="4742881"/>
                </a:lnTo>
                <a:cubicBezTo>
                  <a:pt x="8067235" y="5203851"/>
                  <a:pt x="7847382" y="5639692"/>
                  <a:pt x="7556423" y="6028617"/>
                </a:cubicBezTo>
                <a:lnTo>
                  <a:pt x="7425161" y="6187327"/>
                </a:lnTo>
                <a:lnTo>
                  <a:pt x="1006577" y="6187327"/>
                </a:lnTo>
                <a:lnTo>
                  <a:pt x="850964" y="5995980"/>
                </a:lnTo>
                <a:cubicBezTo>
                  <a:pt x="686863" y="5772304"/>
                  <a:pt x="542722" y="5528860"/>
                  <a:pt x="422250" y="5267019"/>
                </a:cubicBezTo>
                <a:cubicBezTo>
                  <a:pt x="50312" y="4458802"/>
                  <a:pt x="-155418" y="3502075"/>
                  <a:pt x="142610" y="2830055"/>
                </a:cubicBezTo>
                <a:cubicBezTo>
                  <a:pt x="788131" y="1375996"/>
                  <a:pt x="2271479" y="2908304"/>
                  <a:pt x="3539677" y="2265216"/>
                </a:cubicBezTo>
                <a:cubicBezTo>
                  <a:pt x="4682264" y="1685095"/>
                  <a:pt x="4798738" y="44473"/>
                  <a:pt x="5924544" y="885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12" name="Freihandform 11"/>
          <p:cNvSpPr/>
          <p:nvPr/>
        </p:nvSpPr>
        <p:spPr>
          <a:xfrm>
            <a:off x="5642407" y="1910668"/>
            <a:ext cx="6555944" cy="4947333"/>
          </a:xfrm>
          <a:custGeom>
            <a:avLst/>
            <a:gdLst>
              <a:gd name="connsiteX0" fmla="*/ 4854063 w 6552531"/>
              <a:gd name="connsiteY0" fmla="*/ 7 h 4947333"/>
              <a:gd name="connsiteX1" fmla="*/ 5071206 w 6552531"/>
              <a:gd name="connsiteY1" fmla="*/ 27731 h 4947333"/>
              <a:gd name="connsiteX2" fmla="*/ 6551503 w 6552531"/>
              <a:gd name="connsiteY2" fmla="*/ 1809287 h 4947333"/>
              <a:gd name="connsiteX3" fmla="*/ 6552531 w 6552531"/>
              <a:gd name="connsiteY3" fmla="*/ 1812764 h 4947333"/>
              <a:gd name="connsiteX4" fmla="*/ 6552531 w 6552531"/>
              <a:gd name="connsiteY4" fmla="*/ 3922236 h 4947333"/>
              <a:gd name="connsiteX5" fmla="*/ 6508354 w 6552531"/>
              <a:gd name="connsiteY5" fmla="*/ 4056281 h 4947333"/>
              <a:gd name="connsiteX6" fmla="*/ 6167266 w 6552531"/>
              <a:gd name="connsiteY6" fmla="*/ 4753897 h 4947333"/>
              <a:gd name="connsiteX7" fmla="*/ 6033717 w 6552531"/>
              <a:gd name="connsiteY7" fmla="*/ 4947333 h 4947333"/>
              <a:gd name="connsiteX8" fmla="*/ 688221 w 6552531"/>
              <a:gd name="connsiteY8" fmla="*/ 4947333 h 4947333"/>
              <a:gd name="connsiteX9" fmla="*/ 669155 w 6552531"/>
              <a:gd name="connsiteY9" fmla="*/ 4921952 h 4947333"/>
              <a:gd name="connsiteX10" fmla="*/ 159446 w 6552531"/>
              <a:gd name="connsiteY10" fmla="*/ 3896401 h 4947333"/>
              <a:gd name="connsiteX11" fmla="*/ 44617 w 6552531"/>
              <a:gd name="connsiteY11" fmla="*/ 3440846 h 4947333"/>
              <a:gd name="connsiteX12" fmla="*/ 40529 w 6552531"/>
              <a:gd name="connsiteY12" fmla="*/ 3406626 h 4947333"/>
              <a:gd name="connsiteX13" fmla="*/ 39476 w 6552531"/>
              <a:gd name="connsiteY13" fmla="*/ 3401514 h 4947333"/>
              <a:gd name="connsiteX14" fmla="*/ 482859 w 6552531"/>
              <a:gd name="connsiteY14" fmla="*/ 1876033 h 4947333"/>
              <a:gd name="connsiteX15" fmla="*/ 896951 w 6552531"/>
              <a:gd name="connsiteY15" fmla="*/ 1759366 h 4947333"/>
              <a:gd name="connsiteX16" fmla="*/ 1369778 w 6552531"/>
              <a:gd name="connsiteY16" fmla="*/ 1839493 h 4947333"/>
              <a:gd name="connsiteX17" fmla="*/ 1408346 w 6552531"/>
              <a:gd name="connsiteY17" fmla="*/ 1854656 h 4947333"/>
              <a:gd name="connsiteX18" fmla="*/ 1515289 w 6552531"/>
              <a:gd name="connsiteY18" fmla="*/ 1876395 h 4947333"/>
              <a:gd name="connsiteX19" fmla="*/ 2860708 w 6552531"/>
              <a:gd name="connsiteY19" fmla="*/ 1855646 h 4947333"/>
              <a:gd name="connsiteX20" fmla="*/ 3877062 w 6552531"/>
              <a:gd name="connsiteY20" fmla="*/ 691198 h 4947333"/>
              <a:gd name="connsiteX21" fmla="*/ 4633989 w 6552531"/>
              <a:gd name="connsiteY21" fmla="*/ 13545 h 4947333"/>
              <a:gd name="connsiteX22" fmla="*/ 4683323 w 6552531"/>
              <a:gd name="connsiteY22" fmla="*/ 9490 h 4947333"/>
              <a:gd name="connsiteX23" fmla="*/ 4720135 w 6552531"/>
              <a:gd name="connsiteY23" fmla="*/ 11657 h 4947333"/>
              <a:gd name="connsiteX24" fmla="*/ 4746809 w 6552531"/>
              <a:gd name="connsiteY24" fmla="*/ 6469 h 4947333"/>
              <a:gd name="connsiteX25" fmla="*/ 4854063 w 6552531"/>
              <a:gd name="connsiteY25" fmla="*/ 7 h 494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52531" h="4947333">
                <a:moveTo>
                  <a:pt x="4854063" y="7"/>
                </a:moveTo>
                <a:cubicBezTo>
                  <a:pt x="4925952" y="311"/>
                  <a:pt x="4998520" y="9743"/>
                  <a:pt x="5071206" y="27731"/>
                </a:cubicBezTo>
                <a:cubicBezTo>
                  <a:pt x="5652694" y="171645"/>
                  <a:pt x="6241767" y="863160"/>
                  <a:pt x="6551503" y="1809287"/>
                </a:cubicBezTo>
                <a:lnTo>
                  <a:pt x="6552531" y="1812764"/>
                </a:lnTo>
                <a:lnTo>
                  <a:pt x="6552531" y="3922236"/>
                </a:lnTo>
                <a:lnTo>
                  <a:pt x="6508354" y="4056281"/>
                </a:lnTo>
                <a:cubicBezTo>
                  <a:pt x="6420252" y="4303320"/>
                  <a:pt x="6305352" y="4537096"/>
                  <a:pt x="6167266" y="4753897"/>
                </a:cubicBezTo>
                <a:lnTo>
                  <a:pt x="6033717" y="4947333"/>
                </a:lnTo>
                <a:lnTo>
                  <a:pt x="688221" y="4947333"/>
                </a:lnTo>
                <a:lnTo>
                  <a:pt x="669155" y="4921952"/>
                </a:lnTo>
                <a:cubicBezTo>
                  <a:pt x="462010" y="4623316"/>
                  <a:pt x="290452" y="4280274"/>
                  <a:pt x="159446" y="3896401"/>
                </a:cubicBezTo>
                <a:cubicBezTo>
                  <a:pt x="110759" y="3753734"/>
                  <a:pt x="70478" y="3595787"/>
                  <a:pt x="44617" y="3440846"/>
                </a:cubicBezTo>
                <a:lnTo>
                  <a:pt x="40529" y="3406626"/>
                </a:lnTo>
                <a:lnTo>
                  <a:pt x="39476" y="3401514"/>
                </a:lnTo>
                <a:cubicBezTo>
                  <a:pt x="-78551" y="2709645"/>
                  <a:pt x="67748" y="2122061"/>
                  <a:pt x="482859" y="1876033"/>
                </a:cubicBezTo>
                <a:cubicBezTo>
                  <a:pt x="607393" y="1802224"/>
                  <a:pt x="747277" y="1764396"/>
                  <a:pt x="896951" y="1759366"/>
                </a:cubicBezTo>
                <a:cubicBezTo>
                  <a:pt x="1046624" y="1754337"/>
                  <a:pt x="1206087" y="1782107"/>
                  <a:pt x="1369778" y="1839493"/>
                </a:cubicBezTo>
                <a:lnTo>
                  <a:pt x="1408346" y="1854656"/>
                </a:lnTo>
                <a:lnTo>
                  <a:pt x="1515289" y="1876395"/>
                </a:lnTo>
                <a:cubicBezTo>
                  <a:pt x="1867428" y="1960511"/>
                  <a:pt x="2467079" y="2053179"/>
                  <a:pt x="2860708" y="1855646"/>
                </a:cubicBezTo>
                <a:cubicBezTo>
                  <a:pt x="3254336" y="1658114"/>
                  <a:pt x="3625995" y="1062372"/>
                  <a:pt x="3877062" y="691198"/>
                </a:cubicBezTo>
                <a:cubicBezTo>
                  <a:pt x="4155238" y="279949"/>
                  <a:pt x="4374413" y="55026"/>
                  <a:pt x="4633989" y="13545"/>
                </a:cubicBezTo>
                <a:cubicBezTo>
                  <a:pt x="4650213" y="10953"/>
                  <a:pt x="4666671" y="9635"/>
                  <a:pt x="4683323" y="9490"/>
                </a:cubicBezTo>
                <a:lnTo>
                  <a:pt x="4720135" y="11657"/>
                </a:lnTo>
                <a:lnTo>
                  <a:pt x="4746809" y="6469"/>
                </a:lnTo>
                <a:cubicBezTo>
                  <a:pt x="4782344" y="1985"/>
                  <a:pt x="4818118" y="-145"/>
                  <a:pt x="4854063" y="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38700" y="3239457"/>
            <a:ext cx="6790944" cy="1097269"/>
          </a:xfrm>
        </p:spPr>
        <p:txBody>
          <a:bodyPr lIns="0" tIns="0" bIns="0" anchor="b">
            <a:normAutofit/>
          </a:bodyPr>
          <a:lstStyle>
            <a:lvl1pPr>
              <a:lnSpc>
                <a:spcPct val="100000"/>
              </a:lnSpc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Überschrift Titelfolie</a:t>
            </a:r>
            <a:endParaRPr lang="de-CH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F2D6CD5-EBD8-4E95-8859-83C8D04BFA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6177" y="1533510"/>
            <a:ext cx="2691819" cy="1264388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833464" y="5641975"/>
            <a:ext cx="1445099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1200">
                <a:latin typeface="+mn-lt"/>
              </a:defRPr>
            </a:lvl1pPr>
          </a:lstStyle>
          <a:p>
            <a:fld id="{8D3E717D-352A-4299-ADF8-2EF38FF4093B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69B772D-4EEB-40F5-B989-5B158C414958}"/>
              </a:ext>
            </a:extLst>
          </p:cNvPr>
          <p:cNvSpPr/>
          <p:nvPr/>
        </p:nvSpPr>
        <p:spPr>
          <a:xfrm>
            <a:off x="0" y="6723258"/>
            <a:ext cx="1219835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38699" y="6200774"/>
            <a:ext cx="5541757" cy="42134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de-CH" dirty="0"/>
              <a:t>Departement / Abteilung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38700" y="4410388"/>
            <a:ext cx="6790944" cy="86030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2000" b="1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9" name="Textplatzhalt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833464" y="5342714"/>
            <a:ext cx="5546993" cy="184666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+mn-lt"/>
              </a:defRPr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Vorname Nachname</a:t>
            </a:r>
          </a:p>
        </p:txBody>
      </p:sp>
    </p:spTree>
    <p:extLst>
      <p:ext uri="{BB962C8B-B14F-4D97-AF65-F5344CB8AC3E}">
        <p14:creationId xmlns:p14="http://schemas.microsoft.com/office/powerpoint/2010/main" val="3244594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7335">
          <p15:clr>
            <a:srgbClr val="FBAE40"/>
          </p15:clr>
        </p15:guide>
        <p15:guide id="3" pos="304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94A58883-2AD8-4AE2-847D-CC95BA9AF939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2476660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76F5-15EC-4DC6-A47D-EDD736F893A6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84216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ollbil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3F5A3-BF19-4F20-98B2-23091452A7BB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-1"/>
            <a:ext cx="12198350" cy="6200775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</p:spTree>
    <p:extLst>
      <p:ext uri="{BB962C8B-B14F-4D97-AF65-F5344CB8AC3E}">
        <p14:creationId xmlns:p14="http://schemas.microsoft.com/office/powerpoint/2010/main" val="1106125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F2D6CD5-EBD8-4E95-8859-83C8D04BF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1804" y="5947634"/>
            <a:ext cx="1558409" cy="732008"/>
          </a:xfrm>
          <a:prstGeom prst="rect">
            <a:avLst/>
          </a:prstGeom>
        </p:spPr>
      </p:pic>
      <p:sp>
        <p:nvSpPr>
          <p:cNvPr id="14" name="Bildplatzhalter 13" descr="Hier Titelbild einfügen" title="Titelbild">
            <a:extLst>
              <a:ext uri="{FF2B5EF4-FFF2-40B4-BE49-F238E27FC236}">
                <a16:creationId xmlns:a16="http://schemas.microsoft.com/office/drawing/2014/main" id="{1DE6A71F-9A5B-4F1D-A226-20EDC05C37D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8350" cy="5772670"/>
          </a:xfrm>
          <a:prstGeom prst="rect">
            <a:avLst/>
          </a:prstGeom>
          <a:solidFill>
            <a:schemeClr val="bg2"/>
          </a:solidFill>
        </p:spPr>
        <p:txBody>
          <a:bodyPr lIns="216000" tIns="108000" anchor="t" anchorCtr="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Tipp: Zuerst das Bild einfügen (über das Bild-Icon), dann den Titel eingeben.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38531" y="3427353"/>
            <a:ext cx="5957391" cy="797311"/>
          </a:xfrm>
          <a:solidFill>
            <a:srgbClr val="FFFFFF">
              <a:alpha val="80000"/>
            </a:srgbClr>
          </a:solidFill>
        </p:spPr>
        <p:txBody>
          <a:bodyPr wrap="square" lIns="108000" tIns="72000" rIns="108000" bIns="108000" anchor="b" anchorCtr="0">
            <a:spAutoFit/>
          </a:bodyPr>
          <a:lstStyle>
            <a:lvl1pPr algn="l">
              <a:lnSpc>
                <a:spcPct val="100000"/>
              </a:lnSpc>
              <a:defRPr sz="4000" b="1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Überschrift Titelfolie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329363" y="6453187"/>
            <a:ext cx="3377345" cy="179387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C880075-A22A-419E-849E-3ECC36DA923F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8043DE-5E81-43FD-995B-4B17DF0265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27514" y="4224664"/>
            <a:ext cx="4064000" cy="489534"/>
          </a:xfrm>
          <a:prstGeom prst="rect">
            <a:avLst/>
          </a:prstGeom>
          <a:solidFill>
            <a:srgbClr val="D72864">
              <a:alpha val="80000"/>
            </a:srgbClr>
          </a:solidFill>
        </p:spPr>
        <p:txBody>
          <a:bodyPr wrap="square" lIns="108000" tIns="72000" rIns="108000" bIns="108000" anchor="t" anchorCtr="0">
            <a:sp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329363" y="5949950"/>
            <a:ext cx="3365053" cy="5032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Vorname Nachname</a:t>
            </a:r>
          </a:p>
        </p:txBody>
      </p:sp>
      <p:sp>
        <p:nvSpPr>
          <p:cNvPr id="10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450" y="5949950"/>
            <a:ext cx="4532081" cy="6477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de-CH" dirty="0"/>
              <a:t>Departement / Abteilung</a:t>
            </a:r>
          </a:p>
        </p:txBody>
      </p:sp>
    </p:spTree>
    <p:extLst>
      <p:ext uri="{BB962C8B-B14F-4D97-AF65-F5344CB8AC3E}">
        <p14:creationId xmlns:p14="http://schemas.microsoft.com/office/powerpoint/2010/main" val="204462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108">
          <p15:clr>
            <a:srgbClr val="FBAE40"/>
          </p15:clr>
        </p15:guide>
        <p15:guide id="2" pos="2663">
          <p15:clr>
            <a:srgbClr val="FBAE40"/>
          </p15:clr>
        </p15:guide>
        <p15:guide id="3" orient="horz" pos="2659">
          <p15:clr>
            <a:srgbClr val="FBAE40"/>
          </p15:clr>
        </p15:guide>
        <p15:guide id="8" pos="5223">
          <p15:clr>
            <a:srgbClr val="FBAE40"/>
          </p15:clr>
        </p15:guide>
        <p15:guide id="9" orient="horz" pos="3748">
          <p15:clr>
            <a:srgbClr val="FBAE40"/>
          </p15:clr>
        </p15:guide>
        <p15:guide id="10" pos="336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E8E9-A10F-4ADD-822E-95C9FECB22DC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6494462" y="333375"/>
            <a:ext cx="5365751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49" y="2213149"/>
            <a:ext cx="5364164" cy="1917733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53641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 baseline="0"/>
            </a:lvl1pPr>
          </a:lstStyle>
          <a:p>
            <a:r>
              <a:rPr lang="de-DE" dirty="0"/>
              <a:t>Titel Abschnittsfolie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60501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0" y="3850783"/>
            <a:ext cx="12198350" cy="2349992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110537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de-DE" dirty="0"/>
              <a:t>Titel Abschnittsfolie</a:t>
            </a:r>
            <a:endParaRPr lang="de-CH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FEF4-4F70-4706-A92F-AD5F3DECF5C5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6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50" y="2213149"/>
            <a:ext cx="7371633" cy="1398501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1021904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06450" y="1449387"/>
            <a:ext cx="11053763" cy="4751387"/>
          </a:xfrm>
          <a:prstGeom prst="rect">
            <a:avLst/>
          </a:prstGeom>
        </p:spPr>
        <p:txBody>
          <a:bodyPr numCol="2" spcCol="288000">
            <a:normAutofit/>
          </a:bodyPr>
          <a:lstStyle>
            <a:lvl1pPr marL="342900" marR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 sz="2000" baseline="0"/>
            </a:lvl1pPr>
            <a:lvl2pPr marL="360363" indent="-360363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SzPct val="120000"/>
              <a:buFontTx/>
              <a:buBlip>
                <a:blip r:embed="rId2"/>
              </a:buBlip>
              <a:defRPr sz="2000" b="1" baseline="0"/>
            </a:lvl2pPr>
            <a:lvl3pPr marL="628650" indent="-2682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aseline="0"/>
            </a:lvl3pPr>
            <a:lvl4pPr marL="895350" indent="-206375">
              <a:spcBef>
                <a:spcPts val="400"/>
              </a:spcBef>
              <a:spcAft>
                <a:spcPts val="0"/>
              </a:spcAft>
              <a:defRPr/>
            </a:lvl4pPr>
            <a:lvl5pPr marL="1163638" indent="-230188">
              <a:spcBef>
                <a:spcPts val="4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Thema 1 [Ebene 1]</a:t>
            </a:r>
          </a:p>
          <a:p>
            <a:pPr lvl="1"/>
            <a:r>
              <a:rPr lang="de-DE" dirty="0"/>
              <a:t>Thema 2 aktiv [Ebene 2]</a:t>
            </a:r>
          </a:p>
          <a:p>
            <a:pPr lvl="2"/>
            <a:r>
              <a:rPr lang="de-DE" dirty="0"/>
              <a:t>Unterthema 1 [Ebene 3]</a:t>
            </a:r>
          </a:p>
          <a:p>
            <a:pPr lvl="2"/>
            <a:r>
              <a:rPr lang="de-DE" dirty="0"/>
              <a:t>Unterthema 2 [Ebene 3]</a:t>
            </a:r>
          </a:p>
          <a:p>
            <a:pPr marL="342900" marR="0" lvl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de-DE" dirty="0"/>
              <a:t>Thema 3 [Ebene 1]</a:t>
            </a:r>
          </a:p>
          <a:p>
            <a:pPr lvl="0"/>
            <a:endParaRPr lang="de-DE" dirty="0"/>
          </a:p>
          <a:p>
            <a:pPr lvl="2"/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806450" y="333376"/>
            <a:ext cx="11053763" cy="287337"/>
          </a:xfrm>
        </p:spPr>
        <p:txBody>
          <a:bodyPr/>
          <a:lstStyle>
            <a:lvl1pPr>
              <a:defRPr lang="de-DE" sz="2000" b="1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Agenda-Titel eingeben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30436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B3B162E-A398-4702-A22A-EE777C8319C1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21"/>
          </p:nvPr>
        </p:nvSpPr>
        <p:spPr>
          <a:xfrm>
            <a:off x="806450" y="1449388"/>
            <a:ext cx="11053763" cy="47513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1933275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6F0A-C177-41AF-B995-6905F447F9CE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26"/>
          </p:nvPr>
        </p:nvSpPr>
        <p:spPr>
          <a:xfrm>
            <a:off x="806450" y="1449388"/>
            <a:ext cx="5364163" cy="47513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11" name="Inhaltsplatzhalter 6"/>
          <p:cNvSpPr>
            <a:spLocks noGrp="1"/>
          </p:cNvSpPr>
          <p:nvPr>
            <p:ph sz="quarter" idx="27"/>
          </p:nvPr>
        </p:nvSpPr>
        <p:spPr>
          <a:xfrm>
            <a:off x="6496050" y="1449388"/>
            <a:ext cx="5364163" cy="47513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76854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E411C51-A121-45E5-9A4A-1AEE4AE9BC86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14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451" y="1449388"/>
            <a:ext cx="5364576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05072" y="1449388"/>
            <a:ext cx="5353967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25"/>
          </p:nvPr>
        </p:nvSpPr>
        <p:spPr>
          <a:xfrm>
            <a:off x="806450" y="1881188"/>
            <a:ext cx="5364163" cy="43195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15" name="Inhaltsplatzhalter 4"/>
          <p:cNvSpPr>
            <a:spLocks noGrp="1"/>
          </p:cNvSpPr>
          <p:nvPr>
            <p:ph sz="quarter" idx="26"/>
          </p:nvPr>
        </p:nvSpPr>
        <p:spPr>
          <a:xfrm>
            <a:off x="6494463" y="1881188"/>
            <a:ext cx="5364163" cy="43195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6247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113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Bild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7431782" y="333375"/>
            <a:ext cx="4428432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2FFA4-D40D-4591-A169-1AC6144F484D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2"/>
          </p:nvPr>
        </p:nvSpPr>
        <p:spPr>
          <a:xfrm>
            <a:off x="806450" y="1449388"/>
            <a:ext cx="6337300" cy="47513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8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6337301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22903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5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platzhalter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de-DE" dirty="0"/>
              <a:t>Titel Inhaltsfolie einzeilig</a:t>
            </a:r>
            <a:endParaRPr lang="de-CH" dirty="0"/>
          </a:p>
        </p:txBody>
      </p: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DCCF8EB6-970F-4B91-8E46-5B6411EAA2E4}"/>
              </a:ext>
            </a:extLst>
          </p:cNvPr>
          <p:cNvCxnSpPr>
            <a:cxnSpLocks/>
          </p:cNvCxnSpPr>
          <p:nvPr/>
        </p:nvCxnSpPr>
        <p:spPr>
          <a:xfrm>
            <a:off x="802958" y="6454845"/>
            <a:ext cx="5875" cy="40315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Datumsplatzhalter 2">
            <a:extLst>
              <a:ext uri="{FF2B5EF4-FFF2-40B4-BE49-F238E27FC236}">
                <a16:creationId xmlns:a16="http://schemas.microsoft.com/office/drawing/2014/main" id="{DD859570-9479-4CD6-9E5E-B8BCB591E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/>
            </a:lvl1pPr>
          </a:lstStyle>
          <a:p>
            <a:fld id="{D09744E3-599A-4694-B377-5DE5E56A99F0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52" name="Fußzeilenplatzhalter 3">
            <a:extLst>
              <a:ext uri="{FF2B5EF4-FFF2-40B4-BE49-F238E27FC236}">
                <a16:creationId xmlns:a16="http://schemas.microsoft.com/office/drawing/2014/main" id="{2A1BCD4E-392B-40D0-9259-9419E7635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</p:spPr>
        <p:txBody>
          <a:bodyPr lIns="108000" tIns="0" rIns="0" bIns="0"/>
          <a:lstStyle>
            <a:lvl1pPr algn="l">
              <a:defRPr sz="1200"/>
            </a:lvl1pPr>
          </a:lstStyle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3" name="Foliennummernplatzhalter 4">
            <a:extLst>
              <a:ext uri="{FF2B5EF4-FFF2-40B4-BE49-F238E27FC236}">
                <a16:creationId xmlns:a16="http://schemas.microsoft.com/office/drawing/2014/main" id="{F6E723C3-915C-402C-9570-E97A66A840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8996" y="6453187"/>
            <a:ext cx="537454" cy="179387"/>
          </a:xfrm>
          <a:prstGeom prst="rect">
            <a:avLst/>
          </a:prstGeom>
        </p:spPr>
        <p:txBody>
          <a:bodyPr lIns="0" tIns="0" rIns="108000" bIns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802958" y="1449388"/>
            <a:ext cx="11057254" cy="4751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4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6726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hf sldNum="0" hdr="0"/>
  <p:txStyles>
    <p:titleStyle>
      <a:lvl1pPr algn="l" defTabSz="609768" rtl="0" eaLnBrk="1" latinLnBrk="0" hangingPunct="1">
        <a:lnSpc>
          <a:spcPct val="120000"/>
        </a:lnSpc>
        <a:spcBef>
          <a:spcPct val="0"/>
        </a:spcBef>
        <a:buNone/>
        <a:defRPr sz="32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609768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00" indent="-252000" algn="l" defTabSz="609768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tx1"/>
        </a:buClr>
        <a:buSzPct val="8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56000" indent="-252000" algn="l" defTabSz="609768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SzPct val="90000"/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8000" indent="-252000" algn="l" defTabSz="609768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0000" marR="0" indent="-252000" algn="l" defTabSz="609768" rtl="0" eaLnBrk="1" fontAlgn="auto" latinLnBrk="0" hangingPunct="1">
        <a:lnSpc>
          <a:spcPct val="110000"/>
        </a:lnSpc>
        <a:spcBef>
          <a:spcPts val="1200"/>
        </a:spcBef>
        <a:spcAft>
          <a:spcPts val="0"/>
        </a:spcAft>
        <a:buClrTx/>
        <a:buSzTx/>
        <a:buFont typeface="Symbol" panose="05050102010706020507" pitchFamily="18" charset="2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12000" indent="-252000" algn="l" defTabSz="611188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Font typeface="Symbol" panose="05050102010706020507" pitchFamily="18" charset="2"/>
        <a:buChar char="-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64000" indent="-252000" algn="l" defTabSz="609768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257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025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6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535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30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7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83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606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37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14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508">
          <p15:clr>
            <a:srgbClr val="547EBF"/>
          </p15:clr>
        </p15:guide>
        <p15:guide id="7" pos="7471">
          <p15:clr>
            <a:srgbClr val="547EBF"/>
          </p15:clr>
        </p15:guide>
        <p15:guide id="8" orient="horz" pos="210">
          <p15:clr>
            <a:srgbClr val="547EBF"/>
          </p15:clr>
        </p15:guide>
        <p15:guide id="9" orient="horz" pos="4065">
          <p15:clr>
            <a:srgbClr val="C35EA4"/>
          </p15:clr>
        </p15:guide>
        <p15:guide id="10" orient="horz" pos="4156" userDrawn="1">
          <p15:clr>
            <a:srgbClr val="547EBF"/>
          </p15:clr>
        </p15:guide>
        <p15:guide id="12" orient="horz" pos="391">
          <p15:clr>
            <a:srgbClr val="C35EA4"/>
          </p15:clr>
        </p15:guide>
        <p15:guide id="13" orient="horz" pos="913">
          <p15:clr>
            <a:srgbClr val="C35EA4"/>
          </p15:clr>
        </p15:guide>
        <p15:guide id="14" orient="horz" pos="3906">
          <p15:clr>
            <a:srgbClr val="C35EA4"/>
          </p15:clr>
        </p15:guide>
        <p15:guide id="15" pos="3987">
          <p15:clr>
            <a:srgbClr val="9FCC3B"/>
          </p15:clr>
        </p15:guide>
        <p15:guide id="16" pos="4091">
          <p15:clr>
            <a:srgbClr val="C35EA4"/>
          </p15:clr>
        </p15:guide>
        <p15:guide id="17" pos="3887">
          <p15:clr>
            <a:srgbClr val="C35EA4"/>
          </p15:clr>
        </p15:guide>
        <p15:guide id="18" orient="horz" pos="867">
          <p15:clr>
            <a:srgbClr val="C35EA4"/>
          </p15:clr>
        </p15:guide>
        <p15:guide id="19" orient="horz" pos="436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hlf01.ost.ch:8080/HLFInterface/getDBs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Remotezugriff HLF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CH" dirty="0"/>
              <a:t>ICE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CH" dirty="0"/>
              <a:t>Einführung in REST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CH" dirty="0"/>
              <a:t>Philip Trauth, Klaus Frick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C3C05-3658-4EAE-9B7E-D0839E6837B1}" type="datetime3">
              <a:rPr lang="en-US" smtClean="0"/>
              <a:t>10 November 2022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8969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5859FB1B-03E2-4207-953D-45A4BDB248B6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Inhalt</a:t>
            </a:r>
          </a:p>
        </p:txBody>
      </p:sp>
      <p:sp>
        <p:nvSpPr>
          <p:cNvPr id="64" name="Inhaltsplatzhalter 5">
            <a:extLst>
              <a:ext uri="{FF2B5EF4-FFF2-40B4-BE49-F238E27FC236}">
                <a16:creationId xmlns:a16="http://schemas.microsoft.com/office/drawing/2014/main" id="{924A48DD-AF6C-4AC2-88EC-1D56D3B5EA5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06450" y="1839674"/>
            <a:ext cx="10633161" cy="4361101"/>
          </a:xfrm>
        </p:spPr>
        <p:txBody>
          <a:bodyPr/>
          <a:lstStyle/>
          <a:p>
            <a:r>
              <a:rPr lang="de-CH" dirty="0"/>
              <a:t>Architektur und Kommunikation</a:t>
            </a:r>
          </a:p>
          <a:p>
            <a:r>
              <a:rPr lang="de-CH" dirty="0"/>
              <a:t>HTTP / REST Schnittstelle – Allgemein</a:t>
            </a:r>
          </a:p>
          <a:p>
            <a:r>
              <a:rPr lang="de-CH" dirty="0"/>
              <a:t>Schnittstelle der HLF</a:t>
            </a:r>
          </a:p>
        </p:txBody>
      </p:sp>
    </p:spTree>
    <p:extLst>
      <p:ext uri="{BB962C8B-B14F-4D97-AF65-F5344CB8AC3E}">
        <p14:creationId xmlns:p14="http://schemas.microsoft.com/office/powerpoint/2010/main" val="3749842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5859FB1B-03E2-4207-953D-45A4BDB248B6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Architektur und Kommunikation HLF</a:t>
            </a:r>
          </a:p>
        </p:txBody>
      </p:sp>
      <p:sp>
        <p:nvSpPr>
          <p:cNvPr id="64" name="Inhaltsplatzhalter 5">
            <a:extLst>
              <a:ext uri="{FF2B5EF4-FFF2-40B4-BE49-F238E27FC236}">
                <a16:creationId xmlns:a16="http://schemas.microsoft.com/office/drawing/2014/main" id="{924A48DD-AF6C-4AC2-88EC-1D56D3B5EA5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785425" y="1839674"/>
            <a:ext cx="4654186" cy="4361101"/>
          </a:xfrm>
        </p:spPr>
        <p:txBody>
          <a:bodyPr/>
          <a:lstStyle/>
          <a:p>
            <a:r>
              <a:rPr lang="de-CH" dirty="0"/>
              <a:t>Hohe Last auf dem OPC-UA Server</a:t>
            </a:r>
          </a:p>
          <a:p>
            <a:r>
              <a:rPr lang="de-CH" dirty="0"/>
              <a:t>Sicherheitsrisiken innerhalb des OST Netzwerks</a:t>
            </a:r>
          </a:p>
          <a:p>
            <a:r>
              <a:rPr lang="de-CH" dirty="0"/>
              <a:t>Nur </a:t>
            </a:r>
            <a:r>
              <a:rPr lang="de-CH" dirty="0" err="1"/>
              <a:t>Momentanwerte</a:t>
            </a:r>
            <a:r>
              <a:rPr lang="de-CH" dirty="0"/>
              <a:t> verfügbar</a:t>
            </a:r>
          </a:p>
          <a:p>
            <a:r>
              <a:rPr lang="de-CH" dirty="0"/>
              <a:t>Komplexere Schnittstelle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AB97309-8697-45D9-A27E-EC3CAA92EBAF}"/>
              </a:ext>
            </a:extLst>
          </p:cNvPr>
          <p:cNvSpPr/>
          <p:nvPr/>
        </p:nvSpPr>
        <p:spPr>
          <a:xfrm>
            <a:off x="4729538" y="1782103"/>
            <a:ext cx="1764012" cy="3568588"/>
          </a:xfrm>
          <a:prstGeom prst="rect">
            <a:avLst/>
          </a:prstGeom>
          <a:solidFill>
            <a:schemeClr val="accent1">
              <a:alpha val="5000"/>
            </a:schemeClr>
          </a:solidFill>
          <a:ln w="254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600" dirty="0"/>
              <a:t>OST-</a:t>
            </a:r>
            <a:r>
              <a:rPr lang="en-US" sz="1600" dirty="0" err="1"/>
              <a:t>Netzwerk</a:t>
            </a:r>
            <a:endParaRPr lang="en-US" sz="1600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 err="1"/>
              <a:t>Verarbeiten</a:t>
            </a:r>
            <a:r>
              <a:rPr lang="en-US" sz="1400" dirty="0"/>
              <a:t> der </a:t>
            </a:r>
            <a:r>
              <a:rPr lang="en-US" sz="1400" dirty="0" err="1"/>
              <a:t>Messdaten</a:t>
            </a:r>
            <a:endParaRPr lang="en-US" sz="12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3AC770E-0B2E-4DB3-841E-BE0EA7C46DAC}"/>
              </a:ext>
            </a:extLst>
          </p:cNvPr>
          <p:cNvSpPr/>
          <p:nvPr/>
        </p:nvSpPr>
        <p:spPr>
          <a:xfrm>
            <a:off x="806450" y="1782103"/>
            <a:ext cx="3409500" cy="3568588"/>
          </a:xfrm>
          <a:prstGeom prst="rect">
            <a:avLst/>
          </a:prstGeom>
          <a:solidFill>
            <a:srgbClr val="67B695">
              <a:alpha val="10000"/>
            </a:srgbClr>
          </a:solidFill>
          <a:ln w="25400"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000" dirty="0"/>
              <a:t>HLF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600" dirty="0" err="1"/>
              <a:t>Produktion</a:t>
            </a:r>
            <a:r>
              <a:rPr lang="en-US" sz="1600" dirty="0"/>
              <a:t> und </a:t>
            </a:r>
            <a:r>
              <a:rPr lang="en-US" sz="1600" dirty="0" err="1"/>
              <a:t>Messdatenerfassung</a:t>
            </a:r>
            <a:endParaRPr lang="en-US" sz="1400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14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C5526DB-C2A9-43A1-80BA-82544F3E6EBA}"/>
              </a:ext>
            </a:extLst>
          </p:cNvPr>
          <p:cNvSpPr/>
          <p:nvPr/>
        </p:nvSpPr>
        <p:spPr>
          <a:xfrm>
            <a:off x="1019597" y="2846271"/>
            <a:ext cx="2977868" cy="2229289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800" dirty="0"/>
              <a:t>SPS</a:t>
            </a:r>
            <a:endParaRPr lang="en-US" sz="2000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/>
              <a:t>- </a:t>
            </a:r>
            <a:r>
              <a:rPr lang="en-US" sz="1400" dirty="0" err="1"/>
              <a:t>Steuerung</a:t>
            </a:r>
            <a:r>
              <a:rPr lang="en-US" sz="1400" dirty="0"/>
              <a:t> der HLF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/>
              <a:t>- </a:t>
            </a:r>
            <a:r>
              <a:rPr lang="en-US" sz="1400" dirty="0" err="1"/>
              <a:t>Datenbus</a:t>
            </a:r>
            <a:r>
              <a:rPr lang="en-US" sz="1400" dirty="0"/>
              <a:t> für die </a:t>
            </a:r>
            <a:r>
              <a:rPr lang="en-US" sz="1400" dirty="0" err="1"/>
              <a:t>Kommunikation</a:t>
            </a:r>
            <a:endParaRPr lang="en-US" sz="1400" dirty="0"/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E1D6B42A-FE9E-44DC-A7FD-0B8A6874FC32}"/>
              </a:ext>
            </a:extLst>
          </p:cNvPr>
          <p:cNvCxnSpPr>
            <a:cxnSpLocks/>
            <a:endCxn id="78" idx="3"/>
          </p:cNvCxnSpPr>
          <p:nvPr/>
        </p:nvCxnSpPr>
        <p:spPr>
          <a:xfrm rot="10800000" flipV="1">
            <a:off x="3807557" y="3566396"/>
            <a:ext cx="1231173" cy="810484"/>
          </a:xfrm>
          <a:prstGeom prst="bentConnector3">
            <a:avLst/>
          </a:prstGeom>
          <a:ln w="34925">
            <a:solidFill>
              <a:schemeClr val="accent5"/>
            </a:solidFill>
            <a:miter lim="800000"/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Rectangle 77">
            <a:extLst>
              <a:ext uri="{FF2B5EF4-FFF2-40B4-BE49-F238E27FC236}">
                <a16:creationId xmlns:a16="http://schemas.microsoft.com/office/drawing/2014/main" id="{472E0581-3C68-4AFF-9634-653C090EBF3E}"/>
              </a:ext>
            </a:extLst>
          </p:cNvPr>
          <p:cNvSpPr/>
          <p:nvPr/>
        </p:nvSpPr>
        <p:spPr>
          <a:xfrm>
            <a:off x="1695535" y="3867081"/>
            <a:ext cx="2112021" cy="1019597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800" dirty="0"/>
              <a:t>OPC-UA Server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/>
              <a:t>- </a:t>
            </a:r>
            <a:r>
              <a:rPr lang="en-US" sz="1400" dirty="0" err="1"/>
              <a:t>Protokoll</a:t>
            </a:r>
            <a:r>
              <a:rPr lang="en-US" sz="1400" dirty="0"/>
              <a:t> </a:t>
            </a:r>
            <a:r>
              <a:rPr lang="en-US" sz="1400" dirty="0" err="1"/>
              <a:t>zum</a:t>
            </a:r>
            <a:r>
              <a:rPr lang="en-US" sz="1400" dirty="0"/>
              <a:t>     </a:t>
            </a:r>
            <a:r>
              <a:rPr lang="en-US" sz="1400" dirty="0" err="1"/>
              <a:t>Datenaustausch</a:t>
            </a:r>
            <a:endParaRPr lang="en-US" sz="1400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78672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92320B-92EA-477D-A51A-349A49AB0F46}"/>
              </a:ext>
            </a:extLst>
          </p:cNvPr>
          <p:cNvSpPr/>
          <p:nvPr/>
        </p:nvSpPr>
        <p:spPr>
          <a:xfrm>
            <a:off x="806450" y="1782103"/>
            <a:ext cx="3409500" cy="3568588"/>
          </a:xfrm>
          <a:prstGeom prst="rect">
            <a:avLst/>
          </a:prstGeom>
          <a:solidFill>
            <a:srgbClr val="67B695">
              <a:alpha val="10000"/>
            </a:srgbClr>
          </a:solidFill>
          <a:ln w="25400"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000" dirty="0"/>
              <a:t>HLF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600" dirty="0" err="1"/>
              <a:t>Produktion</a:t>
            </a:r>
            <a:r>
              <a:rPr lang="en-US" sz="1600" dirty="0"/>
              <a:t> und </a:t>
            </a:r>
            <a:r>
              <a:rPr lang="en-US" sz="1600" dirty="0" err="1"/>
              <a:t>Messdatenerfassung</a:t>
            </a:r>
            <a:endParaRPr lang="en-US" sz="1400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14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CF72C9-93F8-4AC3-AB09-32754D9BCFF6}"/>
              </a:ext>
            </a:extLst>
          </p:cNvPr>
          <p:cNvSpPr/>
          <p:nvPr/>
        </p:nvSpPr>
        <p:spPr>
          <a:xfrm>
            <a:off x="1019597" y="2846271"/>
            <a:ext cx="2977868" cy="2229289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800" dirty="0"/>
              <a:t>SPS</a:t>
            </a:r>
            <a:endParaRPr lang="en-US" sz="2000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/>
              <a:t>- </a:t>
            </a:r>
            <a:r>
              <a:rPr lang="en-US" sz="1400" dirty="0" err="1"/>
              <a:t>Steuerung</a:t>
            </a:r>
            <a:r>
              <a:rPr lang="en-US" sz="1400" dirty="0"/>
              <a:t> der HLF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/>
              <a:t>- </a:t>
            </a:r>
            <a:r>
              <a:rPr lang="en-US" sz="1400" dirty="0" err="1"/>
              <a:t>Datenbus</a:t>
            </a:r>
            <a:r>
              <a:rPr lang="en-US" sz="1400" dirty="0"/>
              <a:t> für die </a:t>
            </a:r>
            <a:r>
              <a:rPr lang="en-US" sz="1400" dirty="0" err="1"/>
              <a:t>Kommunikation</a:t>
            </a:r>
            <a:endParaRPr lang="en-US" sz="1400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F97816F-3554-41F7-964B-5474CFF01F99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Architektur und Kommunikation HLF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B67A2B-AA6D-463B-B5B3-26739DCDAE89}"/>
              </a:ext>
            </a:extLst>
          </p:cNvPr>
          <p:cNvSpPr/>
          <p:nvPr/>
        </p:nvSpPr>
        <p:spPr>
          <a:xfrm>
            <a:off x="5132613" y="1782103"/>
            <a:ext cx="3409500" cy="3568588"/>
          </a:xfrm>
          <a:prstGeom prst="rect">
            <a:avLst/>
          </a:prstGeom>
          <a:solidFill>
            <a:srgbClr val="0086CD">
              <a:alpha val="5000"/>
            </a:srgbClr>
          </a:solidFill>
          <a:ln w="25400">
            <a:solidFill>
              <a:srgbClr val="0073B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000" dirty="0"/>
              <a:t>Interface PC</a:t>
            </a:r>
            <a:r>
              <a:rPr lang="en-US" sz="1800" dirty="0"/>
              <a:t>: </a:t>
            </a:r>
            <a:r>
              <a:rPr lang="en-US" sz="1600" dirty="0"/>
              <a:t>hlf01.ost.ch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 err="1"/>
              <a:t>Sammeln</a:t>
            </a:r>
            <a:r>
              <a:rPr lang="en-US" sz="1400" dirty="0"/>
              <a:t> und </a:t>
            </a:r>
            <a:r>
              <a:rPr lang="en-US" sz="1400" dirty="0" err="1"/>
              <a:t>Bereitstellen</a:t>
            </a:r>
            <a:r>
              <a:rPr lang="en-US" sz="1400" dirty="0"/>
              <a:t> der </a:t>
            </a:r>
            <a:r>
              <a:rPr lang="en-US" sz="1400" dirty="0" err="1"/>
              <a:t>Daten</a:t>
            </a:r>
            <a:endParaRPr lang="en-US" sz="16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01ED39-B89A-4209-BFD2-33A930DA3211}"/>
              </a:ext>
            </a:extLst>
          </p:cNvPr>
          <p:cNvSpPr/>
          <p:nvPr/>
        </p:nvSpPr>
        <p:spPr>
          <a:xfrm>
            <a:off x="9444413" y="1782103"/>
            <a:ext cx="2084084" cy="3568588"/>
          </a:xfrm>
          <a:prstGeom prst="rect">
            <a:avLst/>
          </a:prstGeom>
          <a:solidFill>
            <a:schemeClr val="accent1">
              <a:alpha val="5000"/>
            </a:schemeClr>
          </a:solidFill>
          <a:ln w="254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800" dirty="0"/>
              <a:t>OST-</a:t>
            </a:r>
            <a:r>
              <a:rPr lang="en-US" sz="1800" dirty="0" err="1"/>
              <a:t>Netzwerk</a:t>
            </a:r>
            <a:endParaRPr lang="en-US" sz="1800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 err="1"/>
              <a:t>Verarbeiten</a:t>
            </a:r>
            <a:r>
              <a:rPr lang="en-US" sz="1400" dirty="0"/>
              <a:t> der </a:t>
            </a:r>
            <a:r>
              <a:rPr lang="en-US" sz="1400" dirty="0" err="1"/>
              <a:t>Messdaten</a:t>
            </a:r>
            <a:endParaRPr lang="en-US" sz="12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A28257-DFED-46C4-A902-115AC04907D7}"/>
              </a:ext>
            </a:extLst>
          </p:cNvPr>
          <p:cNvSpPr/>
          <p:nvPr/>
        </p:nvSpPr>
        <p:spPr>
          <a:xfrm>
            <a:off x="5408683" y="2805811"/>
            <a:ext cx="2880764" cy="1377265"/>
          </a:xfrm>
          <a:prstGeom prst="rect">
            <a:avLst/>
          </a:prstGeom>
          <a:solidFill>
            <a:schemeClr val="bg1"/>
          </a:solidFill>
          <a:ln w="25400">
            <a:solidFill>
              <a:srgbClr val="0073B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800" dirty="0"/>
              <a:t>Webserver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E3DC07-D13E-42AB-A118-A9FBC57433BD}"/>
              </a:ext>
            </a:extLst>
          </p:cNvPr>
          <p:cNvSpPr/>
          <p:nvPr/>
        </p:nvSpPr>
        <p:spPr>
          <a:xfrm>
            <a:off x="5396980" y="4415343"/>
            <a:ext cx="2880764" cy="781597"/>
          </a:xfrm>
          <a:prstGeom prst="rect">
            <a:avLst/>
          </a:prstGeom>
          <a:solidFill>
            <a:schemeClr val="bg1"/>
          </a:solidFill>
          <a:ln w="25400">
            <a:solidFill>
              <a:srgbClr val="0073B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800" dirty="0" err="1"/>
              <a:t>InfluxDB</a:t>
            </a:r>
            <a:r>
              <a:rPr lang="en-US" sz="1800" dirty="0"/>
              <a:t> Server</a:t>
            </a:r>
            <a:endParaRPr lang="en-US" sz="1400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200" dirty="0"/>
              <a:t>- </a:t>
            </a:r>
            <a:r>
              <a:rPr lang="en-US" sz="1400" dirty="0" err="1"/>
              <a:t>Speichert</a:t>
            </a:r>
            <a:r>
              <a:rPr lang="en-US" sz="1400" dirty="0"/>
              <a:t> die </a:t>
            </a:r>
            <a:r>
              <a:rPr lang="en-US" sz="1400" dirty="0" err="1"/>
              <a:t>Daten</a:t>
            </a:r>
            <a:r>
              <a:rPr lang="en-US" sz="1400" dirty="0"/>
              <a:t> permanent</a:t>
            </a:r>
            <a:endParaRPr lang="en-US" sz="1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D0011B5-2665-4201-A8C1-678683EB42AE}"/>
              </a:ext>
            </a:extLst>
          </p:cNvPr>
          <p:cNvSpPr/>
          <p:nvPr/>
        </p:nvSpPr>
        <p:spPr>
          <a:xfrm>
            <a:off x="5594800" y="3263881"/>
            <a:ext cx="903061" cy="695915"/>
          </a:xfrm>
          <a:prstGeom prst="rect">
            <a:avLst/>
          </a:prstGeom>
          <a:solidFill>
            <a:schemeClr val="bg1"/>
          </a:solidFill>
          <a:ln w="25400">
            <a:solidFill>
              <a:srgbClr val="0073B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/>
              <a:t>OPC-UA Client</a:t>
            </a:r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E1D6B42A-FE9E-44DC-A7FD-0B8A6874FC32}"/>
              </a:ext>
            </a:extLst>
          </p:cNvPr>
          <p:cNvCxnSpPr>
            <a:cxnSpLocks/>
            <a:stCxn id="23" idx="1"/>
            <a:endCxn id="18" idx="3"/>
          </p:cNvCxnSpPr>
          <p:nvPr/>
        </p:nvCxnSpPr>
        <p:spPr>
          <a:xfrm rot="10800000" flipV="1">
            <a:off x="3807556" y="3611838"/>
            <a:ext cx="1787244" cy="765041"/>
          </a:xfrm>
          <a:prstGeom prst="bentConnector3">
            <a:avLst/>
          </a:prstGeom>
          <a:ln w="34925">
            <a:solidFill>
              <a:schemeClr val="accent5"/>
            </a:solidFill>
            <a:miter lim="800000"/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B85645C-4591-4369-8024-E96F25E3302D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>
            <a:off x="6497861" y="3611839"/>
            <a:ext cx="525688" cy="2183"/>
          </a:xfrm>
          <a:prstGeom prst="straightConnector1">
            <a:avLst/>
          </a:prstGeom>
          <a:ln w="34925">
            <a:solidFill>
              <a:schemeClr val="accent5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915AC50-CE03-497D-AFBC-6402634FE15C}"/>
              </a:ext>
            </a:extLst>
          </p:cNvPr>
          <p:cNvCxnSpPr>
            <a:cxnSpLocks/>
          </p:cNvCxnSpPr>
          <p:nvPr/>
        </p:nvCxnSpPr>
        <p:spPr>
          <a:xfrm>
            <a:off x="7314694" y="3959796"/>
            <a:ext cx="0" cy="455547"/>
          </a:xfrm>
          <a:prstGeom prst="straightConnector1">
            <a:avLst/>
          </a:prstGeom>
          <a:ln w="34925">
            <a:solidFill>
              <a:schemeClr val="accent5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74608932-4DA8-4050-BFD1-F2A484140BE4}"/>
              </a:ext>
            </a:extLst>
          </p:cNvPr>
          <p:cNvCxnSpPr>
            <a:cxnSpLocks/>
          </p:cNvCxnSpPr>
          <p:nvPr/>
        </p:nvCxnSpPr>
        <p:spPr>
          <a:xfrm flipV="1">
            <a:off x="7798109" y="3974128"/>
            <a:ext cx="0" cy="441215"/>
          </a:xfrm>
          <a:prstGeom prst="straightConnector1">
            <a:avLst/>
          </a:prstGeom>
          <a:ln w="34925">
            <a:solidFill>
              <a:schemeClr val="accent5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44E5AE17-8CBE-45C6-90FC-8B7651EB62A8}"/>
              </a:ext>
            </a:extLst>
          </p:cNvPr>
          <p:cNvCxnSpPr>
            <a:cxnSpLocks/>
          </p:cNvCxnSpPr>
          <p:nvPr/>
        </p:nvCxnSpPr>
        <p:spPr>
          <a:xfrm>
            <a:off x="8096247" y="3467100"/>
            <a:ext cx="1609728" cy="0"/>
          </a:xfrm>
          <a:prstGeom prst="straightConnector1">
            <a:avLst/>
          </a:prstGeom>
          <a:ln w="34925">
            <a:solidFill>
              <a:schemeClr val="accent5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4C428FE9-3068-44FE-B74C-89E6E8F2AFE5}"/>
              </a:ext>
            </a:extLst>
          </p:cNvPr>
          <p:cNvCxnSpPr>
            <a:cxnSpLocks/>
          </p:cNvCxnSpPr>
          <p:nvPr/>
        </p:nvCxnSpPr>
        <p:spPr>
          <a:xfrm flipH="1">
            <a:off x="8105772" y="3712321"/>
            <a:ext cx="1600203" cy="0"/>
          </a:xfrm>
          <a:prstGeom prst="straightConnector1">
            <a:avLst/>
          </a:prstGeom>
          <a:ln w="34925">
            <a:solidFill>
              <a:schemeClr val="accent5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2202EF6-6C41-4AD5-8446-EE8071CF9DAF}"/>
              </a:ext>
            </a:extLst>
          </p:cNvPr>
          <p:cNvSpPr/>
          <p:nvPr/>
        </p:nvSpPr>
        <p:spPr>
          <a:xfrm>
            <a:off x="1695535" y="3867081"/>
            <a:ext cx="2112021" cy="1019597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800" dirty="0"/>
              <a:t>OPC-UA Server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/>
              <a:t>- </a:t>
            </a:r>
            <a:r>
              <a:rPr lang="en-US" sz="1400" dirty="0" err="1"/>
              <a:t>Protokoll</a:t>
            </a:r>
            <a:r>
              <a:rPr lang="en-US" sz="1400" dirty="0"/>
              <a:t> </a:t>
            </a:r>
            <a:r>
              <a:rPr lang="en-US" sz="1400" dirty="0" err="1"/>
              <a:t>zum</a:t>
            </a:r>
            <a:r>
              <a:rPr lang="en-US" sz="1400" dirty="0"/>
              <a:t>     </a:t>
            </a:r>
            <a:r>
              <a:rPr lang="en-US" sz="1400" dirty="0" err="1"/>
              <a:t>Datenaustausch</a:t>
            </a:r>
            <a:endParaRPr lang="en-US" sz="1400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9B7F8D-5882-453D-B1D6-C51EE22E1B49}"/>
              </a:ext>
            </a:extLst>
          </p:cNvPr>
          <p:cNvSpPr txBox="1"/>
          <p:nvPr/>
        </p:nvSpPr>
        <p:spPr>
          <a:xfrm>
            <a:off x="5057775" y="5695950"/>
            <a:ext cx="218174" cy="386054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</p:spPr>
        <p:txBody>
          <a:bodyPr wrap="none" lIns="108000" tIns="36000" rIns="108000" bIns="72000" rtlCol="0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endParaRPr lang="en-US" sz="1800" dirty="0">
              <a:ea typeface="Roboto Medium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ECDE76-6D53-4941-BA60-832EE084B56B}"/>
              </a:ext>
            </a:extLst>
          </p:cNvPr>
          <p:cNvSpPr txBox="1"/>
          <p:nvPr/>
        </p:nvSpPr>
        <p:spPr>
          <a:xfrm>
            <a:off x="8595219" y="2800355"/>
            <a:ext cx="921315" cy="678441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lIns="108000" tIns="36000" rIns="108000" bIns="72000" rtlCol="0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r>
              <a:rPr lang="en-US" sz="1600" dirty="0">
                <a:solidFill>
                  <a:schemeClr val="accent5"/>
                </a:solidFill>
                <a:ea typeface="Roboto Medium" panose="02000000000000000000" pitchFamily="2" charset="0"/>
              </a:rPr>
              <a:t>HTTP / </a:t>
            </a:r>
          </a:p>
          <a:p>
            <a:pPr>
              <a:spcAft>
                <a:spcPts val="600"/>
              </a:spcAft>
              <a:buClr>
                <a:schemeClr val="tx2"/>
              </a:buClr>
            </a:pPr>
            <a:r>
              <a:rPr lang="en-US" sz="1600" dirty="0">
                <a:solidFill>
                  <a:schemeClr val="accent5"/>
                </a:solidFill>
                <a:ea typeface="Roboto Medium" panose="02000000000000000000" pitchFamily="2" charset="0"/>
              </a:rPr>
              <a:t>REST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53E0548-B319-4701-81DC-9A1A1942272E}"/>
              </a:ext>
            </a:extLst>
          </p:cNvPr>
          <p:cNvSpPr txBox="1"/>
          <p:nvPr/>
        </p:nvSpPr>
        <p:spPr>
          <a:xfrm>
            <a:off x="4215594" y="3263169"/>
            <a:ext cx="917019" cy="324498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lIns="108000" tIns="36000" rIns="108000" bIns="72000" rtlCol="0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r>
              <a:rPr lang="en-US" sz="1400" dirty="0">
                <a:solidFill>
                  <a:schemeClr val="accent5"/>
                </a:solidFill>
                <a:ea typeface="Roboto Medium" panose="02000000000000000000" pitchFamily="2" charset="0"/>
              </a:rPr>
              <a:t>OPC-UA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E99F3DC-B3D0-4E04-9393-820AAFBA08EC}"/>
              </a:ext>
            </a:extLst>
          </p:cNvPr>
          <p:cNvSpPr txBox="1"/>
          <p:nvPr/>
        </p:nvSpPr>
        <p:spPr>
          <a:xfrm>
            <a:off x="7269935" y="4145311"/>
            <a:ext cx="628478" cy="355276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lIns="108000" tIns="36000" rIns="108000" bIns="72000" rtlCol="0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r>
              <a:rPr lang="en-US" sz="1600" dirty="0">
                <a:solidFill>
                  <a:schemeClr val="accent5"/>
                </a:solidFill>
                <a:ea typeface="Roboto Medium" panose="02000000000000000000" pitchFamily="2" charset="0"/>
              </a:rPr>
              <a:t>SQL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53123A-31BF-4A48-8098-EA543C09272C}"/>
              </a:ext>
            </a:extLst>
          </p:cNvPr>
          <p:cNvSpPr/>
          <p:nvPr/>
        </p:nvSpPr>
        <p:spPr>
          <a:xfrm>
            <a:off x="7023549" y="3266064"/>
            <a:ext cx="1072698" cy="695915"/>
          </a:xfrm>
          <a:prstGeom prst="rect">
            <a:avLst/>
          </a:prstGeom>
          <a:solidFill>
            <a:schemeClr val="bg1"/>
          </a:solidFill>
          <a:ln w="25400">
            <a:solidFill>
              <a:srgbClr val="0073B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/>
              <a:t>Data Controller</a:t>
            </a:r>
          </a:p>
        </p:txBody>
      </p:sp>
    </p:spTree>
    <p:extLst>
      <p:ext uri="{BB962C8B-B14F-4D97-AF65-F5344CB8AC3E}">
        <p14:creationId xmlns:p14="http://schemas.microsoft.com/office/powerpoint/2010/main" val="2104482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249EE43-10CA-4874-9268-F9B96A6F6F58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HTTP / REST Schnittstelle – Allgemeiner Aufbau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21"/>
          </p:nvPr>
        </p:nvSpPr>
        <p:spPr>
          <a:xfrm>
            <a:off x="1497028" y="2805917"/>
            <a:ext cx="9672608" cy="792162"/>
          </a:xfrm>
        </p:spPr>
        <p:txBody>
          <a:bodyPr anchor="ctr"/>
          <a:lstStyle/>
          <a:p>
            <a:pPr marL="0" indent="0" algn="ctr">
              <a:buNone/>
            </a:pPr>
            <a:r>
              <a:rPr lang="de-CH" dirty="0"/>
              <a:t>http://hlf01.ost.ch:8080/HLFInterface/getData?db=MusclePress+measurement=test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704B99-4F3F-4ECA-8473-1DD25C134AC0}"/>
              </a:ext>
            </a:extLst>
          </p:cNvPr>
          <p:cNvSpPr/>
          <p:nvPr/>
        </p:nvSpPr>
        <p:spPr>
          <a:xfrm>
            <a:off x="1594131" y="3042608"/>
            <a:ext cx="501706" cy="372234"/>
          </a:xfrm>
          <a:prstGeom prst="rect">
            <a:avLst/>
          </a:prstGeom>
          <a:solidFill>
            <a:srgbClr val="C32E15">
              <a:alpha val="30196"/>
            </a:srgbClr>
          </a:solidFill>
          <a:ln w="254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dirty="0"/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0E8AF4A-53C2-4B62-9E6B-2651EB3B354C}"/>
              </a:ext>
            </a:extLst>
          </p:cNvPr>
          <p:cNvCxnSpPr>
            <a:stCxn id="8" idx="0"/>
          </p:cNvCxnSpPr>
          <p:nvPr/>
        </p:nvCxnSpPr>
        <p:spPr>
          <a:xfrm rot="5400000" flipH="1" flipV="1">
            <a:off x="1889490" y="2836262"/>
            <a:ext cx="161841" cy="250853"/>
          </a:xfrm>
          <a:prstGeom prst="bentConnector2">
            <a:avLst/>
          </a:prstGeom>
          <a:ln w="25400">
            <a:solidFill>
              <a:schemeClr val="accent5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70E6920-3D58-4500-8924-C6CB0D15F2EE}"/>
              </a:ext>
            </a:extLst>
          </p:cNvPr>
          <p:cNvSpPr txBox="1"/>
          <p:nvPr/>
        </p:nvSpPr>
        <p:spPr>
          <a:xfrm>
            <a:off x="2023401" y="2687741"/>
            <a:ext cx="1115791" cy="386054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lIns="108000" tIns="36000" rIns="108000" bIns="72000" rtlCol="0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r>
              <a:rPr lang="en-US" sz="1800" dirty="0" err="1">
                <a:solidFill>
                  <a:schemeClr val="accent5"/>
                </a:solidFill>
                <a:ea typeface="Roboto Medium" panose="02000000000000000000" pitchFamily="2" charset="0"/>
              </a:rPr>
              <a:t>Protokoll</a:t>
            </a:r>
            <a:endParaRPr lang="en-US" sz="1800" dirty="0">
              <a:solidFill>
                <a:schemeClr val="accent5"/>
              </a:solidFill>
              <a:ea typeface="Roboto Medium" panose="020000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6CB5F3-AB24-40C5-87F3-EF03419A9A3B}"/>
              </a:ext>
            </a:extLst>
          </p:cNvPr>
          <p:cNvSpPr/>
          <p:nvPr/>
        </p:nvSpPr>
        <p:spPr>
          <a:xfrm>
            <a:off x="2298138" y="3042608"/>
            <a:ext cx="1286634" cy="372234"/>
          </a:xfrm>
          <a:prstGeom prst="rect">
            <a:avLst/>
          </a:prstGeom>
          <a:solidFill>
            <a:schemeClr val="accent1">
              <a:alpha val="30196"/>
            </a:schemeClr>
          </a:solidFill>
          <a:ln w="254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71E888-10D5-4727-B9E9-26841141CEB9}"/>
              </a:ext>
            </a:extLst>
          </p:cNvPr>
          <p:cNvSpPr txBox="1"/>
          <p:nvPr/>
        </p:nvSpPr>
        <p:spPr>
          <a:xfrm>
            <a:off x="3087896" y="3391747"/>
            <a:ext cx="1013199" cy="386054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lIns="108000" tIns="36000" rIns="108000" bIns="72000" rtlCol="0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r>
              <a:rPr lang="en-US" sz="1800" dirty="0">
                <a:solidFill>
                  <a:schemeClr val="accent1"/>
                </a:solidFill>
                <a:ea typeface="Roboto Medium" panose="02000000000000000000" pitchFamily="2" charset="0"/>
              </a:rPr>
              <a:t>Domain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998E31B9-42B2-4E06-9A00-13CC796DA9F4}"/>
              </a:ext>
            </a:extLst>
          </p:cNvPr>
          <p:cNvCxnSpPr>
            <a:stCxn id="14" idx="2"/>
          </p:cNvCxnSpPr>
          <p:nvPr/>
        </p:nvCxnSpPr>
        <p:spPr>
          <a:xfrm rot="16200000" flipH="1">
            <a:off x="2967754" y="3388542"/>
            <a:ext cx="169932" cy="222531"/>
          </a:xfrm>
          <a:prstGeom prst="bentConnector2">
            <a:avLst/>
          </a:prstGeom>
          <a:ln w="25400">
            <a:solidFill>
              <a:schemeClr val="accent1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9603585-5572-4AB0-8D90-FF1C0276CBCF}"/>
              </a:ext>
            </a:extLst>
          </p:cNvPr>
          <p:cNvSpPr/>
          <p:nvPr/>
        </p:nvSpPr>
        <p:spPr>
          <a:xfrm>
            <a:off x="3671824" y="3042608"/>
            <a:ext cx="556263" cy="372234"/>
          </a:xfrm>
          <a:prstGeom prst="rect">
            <a:avLst/>
          </a:prstGeom>
          <a:solidFill>
            <a:schemeClr val="accent3">
              <a:alpha val="30196"/>
            </a:schemeClr>
          </a:solidFill>
          <a:ln w="254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dirty="0"/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3F1BD6B7-F766-4425-8EBC-DCF54F168894}"/>
              </a:ext>
            </a:extLst>
          </p:cNvPr>
          <p:cNvCxnSpPr>
            <a:cxnSpLocks/>
            <a:stCxn id="21" idx="0"/>
          </p:cNvCxnSpPr>
          <p:nvPr/>
        </p:nvCxnSpPr>
        <p:spPr>
          <a:xfrm rot="5400000" flipH="1" flipV="1">
            <a:off x="3980823" y="2849901"/>
            <a:ext cx="161840" cy="223574"/>
          </a:xfrm>
          <a:prstGeom prst="bentConnector2">
            <a:avLst/>
          </a:prstGeom>
          <a:ln w="25400">
            <a:solidFill>
              <a:schemeClr val="accent3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E290D61-063F-4359-A259-CE819E5FA3CB}"/>
              </a:ext>
            </a:extLst>
          </p:cNvPr>
          <p:cNvSpPr txBox="1"/>
          <p:nvPr/>
        </p:nvSpPr>
        <p:spPr>
          <a:xfrm>
            <a:off x="4101095" y="2687741"/>
            <a:ext cx="641302" cy="386054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lIns="108000" tIns="36000" rIns="108000" bIns="72000" rtlCol="0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r>
              <a:rPr lang="en-US" sz="1800" dirty="0">
                <a:solidFill>
                  <a:schemeClr val="accent3"/>
                </a:solidFill>
                <a:ea typeface="Roboto Medium" panose="02000000000000000000" pitchFamily="2" charset="0"/>
              </a:rPr>
              <a:t>Port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2BE5CEC-6E97-4C26-8C11-BFEA69F5698E}"/>
              </a:ext>
            </a:extLst>
          </p:cNvPr>
          <p:cNvSpPr/>
          <p:nvPr/>
        </p:nvSpPr>
        <p:spPr>
          <a:xfrm>
            <a:off x="4291807" y="3042608"/>
            <a:ext cx="2440765" cy="372234"/>
          </a:xfrm>
          <a:prstGeom prst="rect">
            <a:avLst/>
          </a:prstGeom>
          <a:solidFill>
            <a:srgbClr val="0086CD">
              <a:alpha val="30196"/>
            </a:srgbClr>
          </a:solidFill>
          <a:ln w="254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8517AB-7C32-4FED-ABC2-C8E4ACC8D189}"/>
              </a:ext>
            </a:extLst>
          </p:cNvPr>
          <p:cNvSpPr txBox="1"/>
          <p:nvPr/>
        </p:nvSpPr>
        <p:spPr>
          <a:xfrm>
            <a:off x="5708823" y="3391747"/>
            <a:ext cx="692598" cy="386054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lIns="108000" tIns="36000" rIns="108000" bIns="72000" rtlCol="0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r>
              <a:rPr lang="en-US" sz="1800" dirty="0" err="1">
                <a:solidFill>
                  <a:srgbClr val="0086CD"/>
                </a:solidFill>
                <a:ea typeface="Roboto Medium" panose="02000000000000000000" pitchFamily="2" charset="0"/>
              </a:rPr>
              <a:t>Pfad</a:t>
            </a:r>
            <a:endParaRPr lang="en-US" sz="1800" dirty="0">
              <a:solidFill>
                <a:srgbClr val="0086CD"/>
              </a:solidFill>
              <a:ea typeface="Roboto Medium" panose="02000000000000000000" pitchFamily="2" charset="0"/>
            </a:endParaRP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DC9B643-9CAB-4D38-9E00-65D9479139ED}"/>
              </a:ext>
            </a:extLst>
          </p:cNvPr>
          <p:cNvCxnSpPr>
            <a:cxnSpLocks/>
            <a:stCxn id="25" idx="2"/>
          </p:cNvCxnSpPr>
          <p:nvPr/>
        </p:nvCxnSpPr>
        <p:spPr>
          <a:xfrm rot="16200000" flipH="1">
            <a:off x="5572377" y="3354655"/>
            <a:ext cx="169935" cy="290308"/>
          </a:xfrm>
          <a:prstGeom prst="bentConnector2">
            <a:avLst/>
          </a:prstGeom>
          <a:ln w="25400">
            <a:solidFill>
              <a:srgbClr val="0073B0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9B749498-915C-4702-8798-8F1FF62C149D}"/>
              </a:ext>
            </a:extLst>
          </p:cNvPr>
          <p:cNvSpPr/>
          <p:nvPr/>
        </p:nvSpPr>
        <p:spPr>
          <a:xfrm>
            <a:off x="6861789" y="3042608"/>
            <a:ext cx="4167655" cy="372234"/>
          </a:xfrm>
          <a:prstGeom prst="rect">
            <a:avLst/>
          </a:prstGeom>
          <a:solidFill>
            <a:srgbClr val="D18F00">
              <a:alpha val="30196"/>
            </a:srgbClr>
          </a:solidFill>
          <a:ln w="254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dirty="0"/>
          </a:p>
        </p:txBody>
      </p: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9C8590E5-AB7D-426D-91B4-47468BC6CA11}"/>
              </a:ext>
            </a:extLst>
          </p:cNvPr>
          <p:cNvCxnSpPr>
            <a:cxnSpLocks/>
            <a:stCxn id="31" idx="0"/>
          </p:cNvCxnSpPr>
          <p:nvPr/>
        </p:nvCxnSpPr>
        <p:spPr>
          <a:xfrm rot="5400000" flipH="1" flipV="1">
            <a:off x="8980072" y="2846313"/>
            <a:ext cx="161840" cy="230751"/>
          </a:xfrm>
          <a:prstGeom prst="bentConnector2">
            <a:avLst/>
          </a:prstGeom>
          <a:ln w="25400">
            <a:solidFill>
              <a:srgbClr val="D18F00"/>
            </a:solidFill>
            <a:miter lim="800000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2294BEB-BA51-4E8B-BF6B-FFA66ECEEA44}"/>
              </a:ext>
            </a:extLst>
          </p:cNvPr>
          <p:cNvSpPr txBox="1"/>
          <p:nvPr/>
        </p:nvSpPr>
        <p:spPr>
          <a:xfrm>
            <a:off x="9083804" y="2687741"/>
            <a:ext cx="1295327" cy="386054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lIns="108000" tIns="36000" rIns="108000" bIns="72000" rtlCol="0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r>
              <a:rPr lang="en-US" sz="1800" dirty="0">
                <a:solidFill>
                  <a:srgbClr val="D18F00"/>
                </a:solidFill>
                <a:ea typeface="Roboto Medium" panose="02000000000000000000" pitchFamily="2" charset="0"/>
              </a:rPr>
              <a:t>Parameter</a:t>
            </a:r>
          </a:p>
        </p:txBody>
      </p:sp>
      <p:sp>
        <p:nvSpPr>
          <p:cNvPr id="36" name="Inhaltsplatzhalter 5">
            <a:extLst>
              <a:ext uri="{FF2B5EF4-FFF2-40B4-BE49-F238E27FC236}">
                <a16:creationId xmlns:a16="http://schemas.microsoft.com/office/drawing/2014/main" id="{809F08AC-AD4F-46E9-B4E2-205D1CC5E31C}"/>
              </a:ext>
            </a:extLst>
          </p:cNvPr>
          <p:cNvSpPr txBox="1">
            <a:spLocks/>
          </p:cNvSpPr>
          <p:nvPr/>
        </p:nvSpPr>
        <p:spPr>
          <a:xfrm>
            <a:off x="806450" y="1635781"/>
            <a:ext cx="10633161" cy="75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2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marR="0" indent="-252000" algn="l" defTabSz="609768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dirty="0"/>
              <a:t>Eine REST Schnittstelle wird in der Regel über eine URL aufgerufen, welche aus folgenden Teilen besteht:</a:t>
            </a:r>
          </a:p>
        </p:txBody>
      </p:sp>
      <p:sp>
        <p:nvSpPr>
          <p:cNvPr id="37" name="Inhaltsplatzhalter 5">
            <a:extLst>
              <a:ext uri="{FF2B5EF4-FFF2-40B4-BE49-F238E27FC236}">
                <a16:creationId xmlns:a16="http://schemas.microsoft.com/office/drawing/2014/main" id="{2D0380C7-99D3-43C6-B13D-D777AF0926DE}"/>
              </a:ext>
            </a:extLst>
          </p:cNvPr>
          <p:cNvSpPr txBox="1">
            <a:spLocks/>
          </p:cNvSpPr>
          <p:nvPr/>
        </p:nvSpPr>
        <p:spPr>
          <a:xfrm>
            <a:off x="806450" y="4304298"/>
            <a:ext cx="10633161" cy="18615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2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marR="0" indent="-252000" algn="l" defTabSz="609768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dirty="0"/>
              <a:t>Die URL beschreibt die Adresse der gesuchten Ressource</a:t>
            </a:r>
          </a:p>
          <a:p>
            <a:r>
              <a:rPr lang="de-CH" dirty="0"/>
              <a:t>Genauer gesagt unter welchem </a:t>
            </a:r>
            <a:r>
              <a:rPr lang="de-CH" dirty="0">
                <a:solidFill>
                  <a:srgbClr val="0073B0"/>
                </a:solidFill>
              </a:rPr>
              <a:t>Pfad</a:t>
            </a:r>
            <a:r>
              <a:rPr lang="de-CH" dirty="0"/>
              <a:t> die Daten auf der </a:t>
            </a:r>
            <a:r>
              <a:rPr lang="de-CH" dirty="0">
                <a:solidFill>
                  <a:schemeClr val="accent1"/>
                </a:solidFill>
              </a:rPr>
              <a:t>Domain</a:t>
            </a:r>
            <a:r>
              <a:rPr lang="de-CH" dirty="0"/>
              <a:t> unter welchem </a:t>
            </a:r>
            <a:r>
              <a:rPr lang="de-CH" dirty="0">
                <a:solidFill>
                  <a:schemeClr val="accent3"/>
                </a:solidFill>
              </a:rPr>
              <a:t>Port</a:t>
            </a:r>
            <a:r>
              <a:rPr lang="de-CH" dirty="0"/>
              <a:t> zu finden sind und welches </a:t>
            </a:r>
            <a:r>
              <a:rPr lang="de-CH" dirty="0">
                <a:solidFill>
                  <a:schemeClr val="accent5"/>
                </a:solidFill>
              </a:rPr>
              <a:t>Protokoll</a:t>
            </a:r>
            <a:r>
              <a:rPr lang="de-CH" dirty="0"/>
              <a:t> für die Kommunikation verwendet wird. Zusätzlich können weitere </a:t>
            </a:r>
            <a:r>
              <a:rPr lang="de-CH" dirty="0">
                <a:solidFill>
                  <a:srgbClr val="D18F00"/>
                </a:solidFill>
              </a:rPr>
              <a:t>Parameter</a:t>
            </a:r>
            <a:r>
              <a:rPr lang="de-CH" dirty="0"/>
              <a:t> übergeben werden. </a:t>
            </a:r>
          </a:p>
        </p:txBody>
      </p:sp>
    </p:spTree>
    <p:extLst>
      <p:ext uri="{BB962C8B-B14F-4D97-AF65-F5344CB8AC3E}">
        <p14:creationId xmlns:p14="http://schemas.microsoft.com/office/powerpoint/2010/main" val="310088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DF62A94-AEEF-44B9-B543-F0B75014F32F}" type="datetime3">
              <a:rPr lang="en-US" smtClean="0"/>
              <a:t>10 November 2022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Remotezugriff HLF</a:t>
            </a:r>
            <a:endParaRPr lang="de-CH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Schnittstelle der HLF</a:t>
            </a:r>
          </a:p>
        </p:txBody>
      </p:sp>
      <p:sp>
        <p:nvSpPr>
          <p:cNvPr id="36" name="Inhaltsplatzhalter 5">
            <a:extLst>
              <a:ext uri="{FF2B5EF4-FFF2-40B4-BE49-F238E27FC236}">
                <a16:creationId xmlns:a16="http://schemas.microsoft.com/office/drawing/2014/main" id="{809F08AC-AD4F-46E9-B4E2-205D1CC5E31C}"/>
              </a:ext>
            </a:extLst>
          </p:cNvPr>
          <p:cNvSpPr txBox="1">
            <a:spLocks/>
          </p:cNvSpPr>
          <p:nvPr/>
        </p:nvSpPr>
        <p:spPr>
          <a:xfrm>
            <a:off x="806450" y="1635781"/>
            <a:ext cx="10633161" cy="46624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2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ct val="90000"/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marR="0" indent="-252000" algn="l" defTabSz="609768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dirty="0"/>
              <a:t>Die verwendeten Schnittstellen der HLF sind unter dem Pfad </a:t>
            </a:r>
            <a:r>
              <a:rPr lang="de-CH" u="sng" dirty="0">
                <a:solidFill>
                  <a:srgbClr val="0073B0"/>
                </a:solidFill>
              </a:rPr>
              <a:t>/</a:t>
            </a:r>
            <a:r>
              <a:rPr lang="de-CH" u="sng" dirty="0" err="1">
                <a:solidFill>
                  <a:srgbClr val="0073B0"/>
                </a:solidFill>
              </a:rPr>
              <a:t>HLFInterface</a:t>
            </a:r>
            <a:r>
              <a:rPr lang="de-CH" dirty="0"/>
              <a:t> zu finden mit folgenden Unterpfaden:</a:t>
            </a:r>
          </a:p>
          <a:p>
            <a:pPr lvl="1"/>
            <a:r>
              <a:rPr lang="de-CH" u="sng" dirty="0">
                <a:solidFill>
                  <a:srgbClr val="0073B0"/>
                </a:solidFill>
              </a:rPr>
              <a:t>/</a:t>
            </a:r>
            <a:r>
              <a:rPr lang="de-CH" u="sng" dirty="0" err="1">
                <a:solidFill>
                  <a:srgbClr val="0073B0"/>
                </a:solidFill>
              </a:rPr>
              <a:t>getDBs</a:t>
            </a:r>
            <a:r>
              <a:rPr lang="de-CH" dirty="0"/>
              <a:t>: Listet alle vorhandenen Datenbanken des Servers</a:t>
            </a:r>
          </a:p>
          <a:p>
            <a:pPr lvl="1"/>
            <a:r>
              <a:rPr lang="de-CH" u="sng" dirty="0">
                <a:solidFill>
                  <a:srgbClr val="0073B0"/>
                </a:solidFill>
              </a:rPr>
              <a:t>/</a:t>
            </a:r>
            <a:r>
              <a:rPr lang="de-CH" u="sng" dirty="0" err="1">
                <a:solidFill>
                  <a:srgbClr val="0073B0"/>
                </a:solidFill>
              </a:rPr>
              <a:t>getMeasurements?db</a:t>
            </a:r>
            <a:r>
              <a:rPr lang="de-CH" u="sng" dirty="0">
                <a:solidFill>
                  <a:srgbClr val="0073B0"/>
                </a:solidFill>
              </a:rPr>
              <a:t>=</a:t>
            </a:r>
            <a:r>
              <a:rPr lang="de-CH" u="sng" dirty="0" err="1">
                <a:solidFill>
                  <a:srgbClr val="D18F00"/>
                </a:solidFill>
              </a:rPr>
              <a:t>name_db</a:t>
            </a:r>
            <a:r>
              <a:rPr lang="de-CH" dirty="0"/>
              <a:t>: Welche Messreihen in der Datenbank vorhanden sind</a:t>
            </a:r>
          </a:p>
          <a:p>
            <a:pPr lvl="1"/>
            <a:r>
              <a:rPr lang="de-CH" u="sng" dirty="0">
                <a:solidFill>
                  <a:srgbClr val="0073B0"/>
                </a:solidFill>
              </a:rPr>
              <a:t>/</a:t>
            </a:r>
            <a:r>
              <a:rPr lang="de-CH" u="sng" dirty="0" err="1">
                <a:solidFill>
                  <a:srgbClr val="0073B0"/>
                </a:solidFill>
              </a:rPr>
              <a:t>getData?db</a:t>
            </a:r>
            <a:r>
              <a:rPr lang="de-CH" u="sng" dirty="0">
                <a:solidFill>
                  <a:srgbClr val="0073B0"/>
                </a:solidFill>
              </a:rPr>
              <a:t>=</a:t>
            </a:r>
            <a:r>
              <a:rPr lang="de-CH" u="sng" dirty="0" err="1">
                <a:solidFill>
                  <a:srgbClr val="D18F00"/>
                </a:solidFill>
              </a:rPr>
              <a:t>name_db</a:t>
            </a:r>
            <a:r>
              <a:rPr lang="de-CH" u="sng" dirty="0" err="1">
                <a:solidFill>
                  <a:srgbClr val="0073B0"/>
                </a:solidFill>
              </a:rPr>
              <a:t>+measurement</a:t>
            </a:r>
            <a:r>
              <a:rPr lang="de-CH" u="sng" dirty="0">
                <a:solidFill>
                  <a:srgbClr val="0073B0"/>
                </a:solidFill>
              </a:rPr>
              <a:t>=</a:t>
            </a:r>
            <a:r>
              <a:rPr lang="de-CH" u="sng" dirty="0" err="1">
                <a:solidFill>
                  <a:srgbClr val="D18F00"/>
                </a:solidFill>
              </a:rPr>
              <a:t>measurement</a:t>
            </a:r>
            <a:r>
              <a:rPr lang="de-CH" dirty="0"/>
              <a:t>: Alle Messdaten innerhalb der Messreihe</a:t>
            </a:r>
          </a:p>
          <a:p>
            <a:endParaRPr lang="de-CH" dirty="0"/>
          </a:p>
          <a:p>
            <a:r>
              <a:rPr lang="de-CH" dirty="0"/>
              <a:t>Als Beispiel können alle vorhanden Datenbanken über folgende URL abgefragt werden:</a:t>
            </a:r>
            <a:br>
              <a:rPr lang="de-CH" dirty="0"/>
            </a:br>
            <a:r>
              <a:rPr lang="de-CH" dirty="0">
                <a:solidFill>
                  <a:srgbClr val="0073B0"/>
                </a:solidFill>
                <a:hlinkClick r:id="rId2"/>
              </a:rPr>
              <a:t>http://hlf01.ost.ch:8080/HLFInterface/getDBs</a:t>
            </a:r>
            <a:endParaRPr lang="de-CH" dirty="0">
              <a:solidFill>
                <a:srgbClr val="0073B0"/>
              </a:solidFill>
            </a:endParaRPr>
          </a:p>
          <a:p>
            <a:r>
              <a:rPr lang="de-CH" dirty="0"/>
              <a:t>Wenn diese Adresse im Internet Browser eingeben wird, wird automatisch ein GET </a:t>
            </a:r>
            <a:r>
              <a:rPr lang="de-CH" dirty="0" err="1"/>
              <a:t>request</a:t>
            </a:r>
            <a:r>
              <a:rPr lang="de-CH" dirty="0"/>
              <a:t> an den Server gesendet und die Daten werden im Browser angezeigt</a:t>
            </a:r>
          </a:p>
        </p:txBody>
      </p:sp>
    </p:spTree>
    <p:extLst>
      <p:ext uri="{BB962C8B-B14F-4D97-AF65-F5344CB8AC3E}">
        <p14:creationId xmlns:p14="http://schemas.microsoft.com/office/powerpoint/2010/main" val="1361524611"/>
      </p:ext>
    </p:extLst>
  </p:cSld>
  <p:clrMapOvr>
    <a:masterClrMapping/>
  </p:clrMapOvr>
</p:sld>
</file>

<file path=ppt/theme/theme1.xml><?xml version="1.0" encoding="utf-8"?>
<a:theme xmlns:a="http://schemas.openxmlformats.org/drawingml/2006/main" name="OST-Vorlage">
  <a:themeElements>
    <a:clrScheme name="Benutzerdefiniert 19">
      <a:dk1>
        <a:srgbClr val="191919"/>
      </a:dk1>
      <a:lt1>
        <a:srgbClr val="FFFFFF"/>
      </a:lt1>
      <a:dk2>
        <a:srgbClr val="8C195F"/>
      </a:dk2>
      <a:lt2>
        <a:srgbClr val="C6C6C6"/>
      </a:lt2>
      <a:accent1>
        <a:srgbClr val="6B3881"/>
      </a:accent1>
      <a:accent2>
        <a:srgbClr val="D0A9D0"/>
      </a:accent2>
      <a:accent3>
        <a:srgbClr val="007E6B"/>
      </a:accent3>
      <a:accent4>
        <a:srgbClr val="A7D5C2"/>
      </a:accent4>
      <a:accent5>
        <a:srgbClr val="C32E15"/>
      </a:accent5>
      <a:accent6>
        <a:srgbClr val="F39A8B"/>
      </a:accent6>
      <a:hlink>
        <a:srgbClr val="D72864"/>
      </a:hlink>
      <a:folHlink>
        <a:srgbClr val="8C195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25400">
          <a:solidFill>
            <a:schemeClr val="accent1"/>
          </a:solidFill>
        </a:ln>
        <a:effectLst/>
      </a:spPr>
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<a:prstTxWarp prst="textNoShape">
          <a:avLst/>
        </a:prstTxWarp>
        <a:normAutofit/>
      </a:bodyPr>
      <a:lstStyle>
        <a:defPPr algn="ctr">
          <a:lnSpc>
            <a:spcPct val="110000"/>
          </a:lnSpc>
          <a:spcAft>
            <a:spcPts val="600"/>
          </a:spcAft>
          <a:defRPr dirty="0" smtClean="0"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>
        <a:ln w="25400">
          <a:miter lim="800000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  <a:ln w="28575">
          <a:noFill/>
          <a:miter lim="800000"/>
        </a:ln>
      </a:spPr>
      <a:bodyPr wrap="square" lIns="108000" tIns="36000" rIns="108000" bIns="72000" rtlCol="0">
        <a:spAutoFit/>
      </a:bodyPr>
      <a:lstStyle>
        <a:defPPr>
          <a:spcAft>
            <a:spcPts val="600"/>
          </a:spcAft>
          <a:buClr>
            <a:schemeClr val="tx2"/>
          </a:buClr>
          <a:defRPr sz="1800" dirty="0" smtClean="0">
            <a:ea typeface="Roboto Medium" panose="02000000000000000000" pitchFamily="2" charset="0"/>
          </a:defRPr>
        </a:defPPr>
      </a:lstStyle>
    </a:txDef>
  </a:objectDefaults>
  <a:extraClrSchemeLst>
    <a:extraClrScheme>
      <a:clrScheme name="OST - Farben">
        <a:dk1>
          <a:srgbClr val="191919"/>
        </a:dk1>
        <a:lt1>
          <a:srgbClr val="FFFFFF"/>
        </a:lt1>
        <a:dk2>
          <a:srgbClr val="8C195F"/>
        </a:dk2>
        <a:lt2>
          <a:srgbClr val="D72864"/>
        </a:lt2>
        <a:accent1>
          <a:srgbClr val="56276D"/>
        </a:accent1>
        <a:accent2>
          <a:srgbClr val="C397C4"/>
        </a:accent2>
        <a:accent3>
          <a:srgbClr val="146C58"/>
        </a:accent3>
        <a:accent4>
          <a:srgbClr val="99CCB5"/>
        </a:accent4>
        <a:accent5>
          <a:srgbClr val="B21D19"/>
        </a:accent5>
        <a:accent6>
          <a:srgbClr val="EC867B"/>
        </a:accent6>
        <a:hlink>
          <a:srgbClr val="191919"/>
        </a:hlink>
        <a:folHlink>
          <a:srgbClr val="1919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OST Violett">
      <a:srgbClr val="9560A4"/>
    </a:custClr>
    <a:custClr name="OST Grün">
      <a:srgbClr val="1DAF8E"/>
    </a:custClr>
    <a:custClr name="OST Rot">
      <a:srgbClr val="E84E0F"/>
    </a:custClr>
    <a:custClr name="OST Blau">
      <a:srgbClr val="0086CD"/>
    </a:custClr>
    <a:custClr name="OST Orange">
      <a:srgbClr val="FBBA00"/>
    </a:custClr>
    <a:custClr name="Weiss">
      <a:srgbClr val="FFFFFF"/>
    </a:custClr>
    <a:custClr name="Weiss">
      <a:srgbClr val="FFFFFF"/>
    </a:custClr>
    <a:custClr name="OST Schwarz">
      <a:srgbClr val="191919"/>
    </a:custClr>
    <a:custClr name="OST Brombeer">
      <a:srgbClr val="8C195F"/>
    </a:custClr>
    <a:custClr name="OST Himbeer">
      <a:srgbClr val="D72864"/>
    </a:custClr>
    <a:custClr name="OST Dunkelviolett">
      <a:srgbClr val="6B3881"/>
    </a:custClr>
    <a:custClr name="OST Dunkelgrün">
      <a:srgbClr val="007E6B"/>
    </a:custClr>
    <a:custClr name="OST Dunkelrot">
      <a:srgbClr val="C32E15"/>
    </a:custClr>
    <a:custClr name="OST Dunkelblau">
      <a:srgbClr val="0073B0"/>
    </a:custClr>
    <a:custClr name="OST Dunkelorange">
      <a:srgbClr val="D18F00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OST Hellviolett">
      <a:srgbClr val="D0A9D0"/>
    </a:custClr>
    <a:custClr name="OST Hellgrün">
      <a:srgbClr val="A7D5C2"/>
    </a:custClr>
    <a:custClr name="OST Hellrot">
      <a:srgbClr val="F39A8B"/>
    </a:custClr>
    <a:custClr name="OST Hellblau">
      <a:srgbClr val="5FBFED"/>
    </a:custClr>
    <a:custClr name="OST Hellorange">
      <a:srgbClr val="FDD6A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</a:custClrLst>
  <a:extLst>
    <a:ext uri="{05A4C25C-085E-4340-85A3-A5531E510DB2}">
      <thm15:themeFamily xmlns:thm15="http://schemas.microsoft.com/office/thememl/2012/main" name="OST_Vorlage_DE_16zu9.potx" id="{03CAA6A4-4F7C-4B54-A13E-70427D41AC30}" vid="{42E3ECE4-3C4E-4AA3-9DC7-6E4A52FA72C2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DFA9AEDB6AA8B41B9925C7460BC65EC" ma:contentTypeVersion="12" ma:contentTypeDescription="Ein neues Dokument erstellen." ma:contentTypeScope="" ma:versionID="3079c76869635cc3e3b14b9e74839b13">
  <xsd:schema xmlns:xsd="http://www.w3.org/2001/XMLSchema" xmlns:xs="http://www.w3.org/2001/XMLSchema" xmlns:p="http://schemas.microsoft.com/office/2006/metadata/properties" xmlns:ns3="0f2cea8e-76ad-48cf-a895-f5ec8cca288f" xmlns:ns4="1e4a959c-44ac-484a-9f54-a97f835264d9" targetNamespace="http://schemas.microsoft.com/office/2006/metadata/properties" ma:root="true" ma:fieldsID="73cf36aa95aa874932afa1b35bb2f6e5" ns3:_="" ns4:_="">
    <xsd:import namespace="0f2cea8e-76ad-48cf-a895-f5ec8cca288f"/>
    <xsd:import namespace="1e4a959c-44ac-484a-9f54-a97f835264d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2cea8e-76ad-48cf-a895-f5ec8cca28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a959c-44ac-484a-9f54-a97f83526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Freigabehinweis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307A9E8-CE5C-48FD-9A36-613B4960C6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4E0DC7-6FF2-40E7-9CE7-A3CDEF919F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2cea8e-76ad-48cf-a895-f5ec8cca288f"/>
    <ds:schemaRef ds:uri="1e4a959c-44ac-484a-9f54-a97f835264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ECC916-23B9-4ABE-A328-DD46A1614685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1e4a959c-44ac-484a-9f54-a97f835264d9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0f2cea8e-76ad-48cf-a895-f5ec8cca288f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OST_Vorlage_DE_16zu9</Template>
  <TotalTime>0</TotalTime>
  <Words>347</Words>
  <Application>Microsoft Office PowerPoint</Application>
  <PresentationFormat>Custom</PresentationFormat>
  <Paragraphs>72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Roboto</vt:lpstr>
      <vt:lpstr>Symbol</vt:lpstr>
      <vt:lpstr>OST-Vorlage</vt:lpstr>
      <vt:lpstr>Remotezugriff HLF</vt:lpstr>
      <vt:lpstr>Inhalt</vt:lpstr>
      <vt:lpstr>Architektur und Kommunikation HLF</vt:lpstr>
      <vt:lpstr>Architektur und Kommunikation HLF</vt:lpstr>
      <vt:lpstr>HTTP / REST Schnittstelle – Allgemeiner Aufbau</vt:lpstr>
      <vt:lpstr>Schnittstelle der HLF</vt:lpstr>
    </vt:vector>
  </TitlesOfParts>
  <Company>OST Ostschweizer Fachhochschule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Architektur und Kommunikation HLF</dc:title>
  <dc:creator>Philip Trauth</dc:creator>
  <cp:lastModifiedBy>Philip Trauth</cp:lastModifiedBy>
  <cp:revision>1</cp:revision>
  <cp:lastPrinted>2019-10-30T10:24:00Z</cp:lastPrinted>
  <dcterms:created xsi:type="dcterms:W3CDTF">2022-11-03T13:25:17Z</dcterms:created>
  <dcterms:modified xsi:type="dcterms:W3CDTF">2022-11-10T10:41:33Z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0x010100BDFA9AEDB6AA8B41B9925C7460BC65EC</vt:lpwstr>
  </property>
</Properties>
</file>