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57"/>
  </p:notesMasterIdLst>
  <p:handoutMasterIdLst>
    <p:handoutMasterId r:id="rId58"/>
  </p:handoutMasterIdLst>
  <p:sldIdLst>
    <p:sldId id="289" r:id="rId5"/>
    <p:sldId id="291" r:id="rId6"/>
    <p:sldId id="307" r:id="rId7"/>
    <p:sldId id="351" r:id="rId8"/>
    <p:sldId id="352" r:id="rId9"/>
    <p:sldId id="353" r:id="rId10"/>
    <p:sldId id="354" r:id="rId11"/>
    <p:sldId id="355" r:id="rId12"/>
    <p:sldId id="356" r:id="rId13"/>
    <p:sldId id="357" r:id="rId14"/>
    <p:sldId id="340" r:id="rId15"/>
    <p:sldId id="341" r:id="rId16"/>
    <p:sldId id="342" r:id="rId17"/>
    <p:sldId id="343" r:id="rId18"/>
    <p:sldId id="344" r:id="rId19"/>
    <p:sldId id="320" r:id="rId20"/>
    <p:sldId id="345" r:id="rId21"/>
    <p:sldId id="346" r:id="rId22"/>
    <p:sldId id="347" r:id="rId23"/>
    <p:sldId id="348" r:id="rId24"/>
    <p:sldId id="349" r:id="rId25"/>
    <p:sldId id="332" r:id="rId26"/>
    <p:sldId id="350" r:id="rId27"/>
    <p:sldId id="308" r:id="rId28"/>
    <p:sldId id="309" r:id="rId29"/>
    <p:sldId id="310" r:id="rId30"/>
    <p:sldId id="311" r:id="rId31"/>
    <p:sldId id="314" r:id="rId32"/>
    <p:sldId id="315" r:id="rId33"/>
    <p:sldId id="316" r:id="rId34"/>
    <p:sldId id="317" r:id="rId35"/>
    <p:sldId id="318" r:id="rId36"/>
    <p:sldId id="319" r:id="rId37"/>
    <p:sldId id="321" r:id="rId38"/>
    <p:sldId id="322" r:id="rId39"/>
    <p:sldId id="323" r:id="rId40"/>
    <p:sldId id="324" r:id="rId41"/>
    <p:sldId id="325" r:id="rId42"/>
    <p:sldId id="326" r:id="rId43"/>
    <p:sldId id="327" r:id="rId44"/>
    <p:sldId id="328" r:id="rId45"/>
    <p:sldId id="312" r:id="rId46"/>
    <p:sldId id="329" r:id="rId47"/>
    <p:sldId id="335" r:id="rId48"/>
    <p:sldId id="330" r:id="rId49"/>
    <p:sldId id="331" r:id="rId50"/>
    <p:sldId id="336" r:id="rId51"/>
    <p:sldId id="333" r:id="rId52"/>
    <p:sldId id="337" r:id="rId53"/>
    <p:sldId id="334" r:id="rId54"/>
    <p:sldId id="338" r:id="rId55"/>
    <p:sldId id="339" r:id="rId56"/>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E6B"/>
    <a:srgbClr val="A7D5C2"/>
    <a:srgbClr val="D0A9D0"/>
    <a:srgbClr val="493E49"/>
    <a:srgbClr val="6B3881"/>
    <a:srgbClr val="0070C0"/>
    <a:srgbClr val="D9D9D9"/>
    <a:srgbClr val="8C195F"/>
    <a:srgbClr val="F5C4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D08DC-B764-4EC9-B9F1-7BBFB98275D6}" v="403" dt="2023-05-15T05:41:36.494"/>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7459" autoAdjust="0"/>
  </p:normalViewPr>
  <p:slideViewPr>
    <p:cSldViewPr snapToGrid="0" snapToObjects="1">
      <p:cViewPr varScale="1">
        <p:scale>
          <a:sx n="86" d="100"/>
          <a:sy n="86" d="100"/>
        </p:scale>
        <p:origin x="72" y="840"/>
      </p:cViewPr>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Studer" userId="cb8f75d7-e817-4931-a00b-987b07c75c53" providerId="ADAL" clId="{6B0D08DC-B764-4EC9-B9F1-7BBFB98275D6}"/>
    <pc:docChg chg="undo custSel addSld delSld modSld sldOrd modMainMaster">
      <pc:chgData name="Mario Studer" userId="cb8f75d7-e817-4931-a00b-987b07c75c53" providerId="ADAL" clId="{6B0D08DC-B764-4EC9-B9F1-7BBFB98275D6}" dt="2023-05-15T05:39:41.085" v="22995"/>
      <pc:docMkLst>
        <pc:docMk/>
      </pc:docMkLst>
      <pc:sldChg chg="del">
        <pc:chgData name="Mario Studer" userId="cb8f75d7-e817-4931-a00b-987b07c75c53" providerId="ADAL" clId="{6B0D08DC-B764-4EC9-B9F1-7BBFB98275D6}" dt="2023-05-12T05:35:48.198" v="0" actId="47"/>
        <pc:sldMkLst>
          <pc:docMk/>
          <pc:sldMk cId="2492240993" sldId="288"/>
        </pc:sldMkLst>
      </pc:sldChg>
      <pc:sldChg chg="addSp delSp modSp add del mod">
        <pc:chgData name="Mario Studer" userId="cb8f75d7-e817-4931-a00b-987b07c75c53" providerId="ADAL" clId="{6B0D08DC-B764-4EC9-B9F1-7BBFB98275D6}" dt="2023-05-15T05:37:50.537" v="22978" actId="20577"/>
        <pc:sldMkLst>
          <pc:docMk/>
          <pc:sldMk cId="1529263819" sldId="289"/>
        </pc:sldMkLst>
        <pc:spChg chg="add del mod">
          <ac:chgData name="Mario Studer" userId="cb8f75d7-e817-4931-a00b-987b07c75c53" providerId="ADAL" clId="{6B0D08DC-B764-4EC9-B9F1-7BBFB98275D6}" dt="2023-05-12T05:51:38.309" v="319" actId="478"/>
          <ac:spMkLst>
            <pc:docMk/>
            <pc:sldMk cId="1529263819" sldId="289"/>
            <ac:spMk id="3" creationId="{DFF3B3DE-3E43-C09D-CFC1-7C15F003A991}"/>
          </ac:spMkLst>
        </pc:spChg>
        <pc:spChg chg="del mod">
          <ac:chgData name="Mario Studer" userId="cb8f75d7-e817-4931-a00b-987b07c75c53" providerId="ADAL" clId="{6B0D08DC-B764-4EC9-B9F1-7BBFB98275D6}" dt="2023-05-12T05:51:50.129" v="322" actId="478"/>
          <ac:spMkLst>
            <pc:docMk/>
            <pc:sldMk cId="1529263819" sldId="289"/>
            <ac:spMk id="4" creationId="{00000000-0000-0000-0000-000000000000}"/>
          </ac:spMkLst>
        </pc:spChg>
        <pc:spChg chg="add del mod">
          <ac:chgData name="Mario Studer" userId="cb8f75d7-e817-4931-a00b-987b07c75c53" providerId="ADAL" clId="{6B0D08DC-B764-4EC9-B9F1-7BBFB98275D6}" dt="2023-05-12T05:51:46.427" v="321" actId="478"/>
          <ac:spMkLst>
            <pc:docMk/>
            <pc:sldMk cId="1529263819" sldId="289"/>
            <ac:spMk id="6" creationId="{A35ACCA4-9907-787E-DEBE-0AE82EFB319B}"/>
          </ac:spMkLst>
        </pc:spChg>
        <pc:spChg chg="del mod">
          <ac:chgData name="Mario Studer" userId="cb8f75d7-e817-4931-a00b-987b07c75c53" providerId="ADAL" clId="{6B0D08DC-B764-4EC9-B9F1-7BBFB98275D6}" dt="2023-05-12T05:51:50.129" v="322" actId="478"/>
          <ac:spMkLst>
            <pc:docMk/>
            <pc:sldMk cId="1529263819" sldId="289"/>
            <ac:spMk id="7" creationId="{00000000-0000-0000-0000-000000000000}"/>
          </ac:spMkLst>
        </pc:spChg>
        <pc:spChg chg="add del mod">
          <ac:chgData name="Mario Studer" userId="cb8f75d7-e817-4931-a00b-987b07c75c53" providerId="ADAL" clId="{6B0D08DC-B764-4EC9-B9F1-7BBFB98275D6}" dt="2023-05-12T05:51:46.427" v="321" actId="478"/>
          <ac:spMkLst>
            <pc:docMk/>
            <pc:sldMk cId="1529263819" sldId="289"/>
            <ac:spMk id="10" creationId="{A6C8744E-14C5-5A2A-843C-A27FCB6FE24C}"/>
          </ac:spMkLst>
        </pc:spChg>
        <pc:spChg chg="add del mod">
          <ac:chgData name="Mario Studer" userId="cb8f75d7-e817-4931-a00b-987b07c75c53" providerId="ADAL" clId="{6B0D08DC-B764-4EC9-B9F1-7BBFB98275D6}" dt="2023-05-12T05:54:55.997" v="394" actId="478"/>
          <ac:spMkLst>
            <pc:docMk/>
            <pc:sldMk cId="1529263819" sldId="289"/>
            <ac:spMk id="12" creationId="{A641F3F7-5B80-9A35-058D-8B9FC44B1DA9}"/>
          </ac:spMkLst>
        </pc:spChg>
        <pc:spChg chg="add del mod">
          <ac:chgData name="Mario Studer" userId="cb8f75d7-e817-4931-a00b-987b07c75c53" providerId="ADAL" clId="{6B0D08DC-B764-4EC9-B9F1-7BBFB98275D6}" dt="2023-05-12T05:54:53.093" v="393" actId="478"/>
          <ac:spMkLst>
            <pc:docMk/>
            <pc:sldMk cId="1529263819" sldId="289"/>
            <ac:spMk id="14" creationId="{7305078D-95C7-78BD-0106-DAA7D28AE087}"/>
          </ac:spMkLst>
        </pc:spChg>
        <pc:spChg chg="add mod">
          <ac:chgData name="Mario Studer" userId="cb8f75d7-e817-4931-a00b-987b07c75c53" providerId="ADAL" clId="{6B0D08DC-B764-4EC9-B9F1-7BBFB98275D6}" dt="2023-05-12T14:11:30.745" v="13995" actId="207"/>
          <ac:spMkLst>
            <pc:docMk/>
            <pc:sldMk cId="1529263819" sldId="289"/>
            <ac:spMk id="16" creationId="{22F2B9AC-8167-4120-2420-A8B2AD93D17F}"/>
          </ac:spMkLst>
        </pc:spChg>
        <pc:spChg chg="add mod">
          <ac:chgData name="Mario Studer" userId="cb8f75d7-e817-4931-a00b-987b07c75c53" providerId="ADAL" clId="{6B0D08DC-B764-4EC9-B9F1-7BBFB98275D6}" dt="2023-05-12T05:53:04.438" v="352" actId="20577"/>
          <ac:spMkLst>
            <pc:docMk/>
            <pc:sldMk cId="1529263819" sldId="289"/>
            <ac:spMk id="17" creationId="{FDA9214E-EABD-C632-D1F6-2C88EFECCEEB}"/>
          </ac:spMkLst>
        </pc:spChg>
        <pc:spChg chg="add mod">
          <ac:chgData name="Mario Studer" userId="cb8f75d7-e817-4931-a00b-987b07c75c53" providerId="ADAL" clId="{6B0D08DC-B764-4EC9-B9F1-7BBFB98275D6}" dt="2023-05-15T05:37:50.537" v="22978" actId="20577"/>
          <ac:spMkLst>
            <pc:docMk/>
            <pc:sldMk cId="1529263819" sldId="289"/>
            <ac:spMk id="18" creationId="{9559769F-939D-1DC1-7543-AF699D0A62D2}"/>
          </ac:spMkLst>
        </pc:spChg>
        <pc:spChg chg="add del mod">
          <ac:chgData name="Mario Studer" userId="cb8f75d7-e817-4931-a00b-987b07c75c53" providerId="ADAL" clId="{6B0D08DC-B764-4EC9-B9F1-7BBFB98275D6}" dt="2023-05-12T05:55:18.080" v="397" actId="478"/>
          <ac:spMkLst>
            <pc:docMk/>
            <pc:sldMk cId="1529263819" sldId="289"/>
            <ac:spMk id="19" creationId="{8B1B8287-43DB-0B89-7BE8-B3C967DDDC86}"/>
          </ac:spMkLst>
        </pc:spChg>
        <pc:spChg chg="add mod">
          <ac:chgData name="Mario Studer" userId="cb8f75d7-e817-4931-a00b-987b07c75c53" providerId="ADAL" clId="{6B0D08DC-B764-4EC9-B9F1-7BBFB98275D6}" dt="2023-05-12T05:55:23.097" v="399" actId="1076"/>
          <ac:spMkLst>
            <pc:docMk/>
            <pc:sldMk cId="1529263819" sldId="289"/>
            <ac:spMk id="20" creationId="{1B504E16-013A-3F5B-6DF0-007BD94C4BD5}"/>
          </ac:spMkLst>
        </pc:spChg>
        <pc:spChg chg="del mod">
          <ac:chgData name="Mario Studer" userId="cb8f75d7-e817-4931-a00b-987b07c75c53" providerId="ADAL" clId="{6B0D08DC-B764-4EC9-B9F1-7BBFB98275D6}" dt="2023-05-12T05:51:41.508" v="320" actId="478"/>
          <ac:spMkLst>
            <pc:docMk/>
            <pc:sldMk cId="1529263819" sldId="289"/>
            <ac:spMk id="25" creationId="{00000000-0000-0000-0000-000000000000}"/>
          </ac:spMkLst>
        </pc:spChg>
        <pc:spChg chg="del mod">
          <ac:chgData name="Mario Studer" userId="cb8f75d7-e817-4931-a00b-987b07c75c53" providerId="ADAL" clId="{6B0D08DC-B764-4EC9-B9F1-7BBFB98275D6}" dt="2023-05-12T05:51:41.508" v="320" actId="478"/>
          <ac:spMkLst>
            <pc:docMk/>
            <pc:sldMk cId="1529263819" sldId="289"/>
            <ac:spMk id="26" creationId="{00000000-0000-0000-0000-000000000000}"/>
          </ac:spMkLst>
        </pc:spChg>
        <pc:spChg chg="del mod">
          <ac:chgData name="Mario Studer" userId="cb8f75d7-e817-4931-a00b-987b07c75c53" providerId="ADAL" clId="{6B0D08DC-B764-4EC9-B9F1-7BBFB98275D6}" dt="2023-05-12T05:51:50.129" v="322" actId="478"/>
          <ac:spMkLst>
            <pc:docMk/>
            <pc:sldMk cId="1529263819" sldId="289"/>
            <ac:spMk id="27" creationId="{00000000-0000-0000-0000-000000000000}"/>
          </ac:spMkLst>
        </pc:spChg>
        <pc:graphicFrameChg chg="add del mod">
          <ac:chgData name="Mario Studer" userId="cb8f75d7-e817-4931-a00b-987b07c75c53" providerId="ADAL" clId="{6B0D08DC-B764-4EC9-B9F1-7BBFB98275D6}" dt="2023-05-12T05:51:54.569" v="324" actId="478"/>
          <ac:graphicFrameMkLst>
            <pc:docMk/>
            <pc:sldMk cId="1529263819" sldId="289"/>
            <ac:graphicFrameMk id="15" creationId="{214AE014-4576-E1A6-371F-A1223F521B8B}"/>
          </ac:graphicFrameMkLst>
        </pc:graphicFrameChg>
        <pc:picChg chg="del mod">
          <ac:chgData name="Mario Studer" userId="cb8f75d7-e817-4931-a00b-987b07c75c53" providerId="ADAL" clId="{6B0D08DC-B764-4EC9-B9F1-7BBFB98275D6}" dt="2023-05-12T05:51:36.365" v="318" actId="478"/>
          <ac:picMkLst>
            <pc:docMk/>
            <pc:sldMk cId="1529263819" sldId="289"/>
            <ac:picMk id="9" creationId="{00000000-0000-0000-0000-000000000000}"/>
          </ac:picMkLst>
        </pc:picChg>
      </pc:sldChg>
      <pc:sldChg chg="addSp delSp modSp mod">
        <pc:chgData name="Mario Studer" userId="cb8f75d7-e817-4931-a00b-987b07c75c53" providerId="ADAL" clId="{6B0D08DC-B764-4EC9-B9F1-7BBFB98275D6}" dt="2023-05-14T19:44:46.967" v="21951" actId="1036"/>
        <pc:sldMkLst>
          <pc:docMk/>
          <pc:sldMk cId="2670209583" sldId="291"/>
        </pc:sldMkLst>
        <pc:spChg chg="del mod">
          <ac:chgData name="Mario Studer" userId="cb8f75d7-e817-4931-a00b-987b07c75c53" providerId="ADAL" clId="{6B0D08DC-B764-4EC9-B9F1-7BBFB98275D6}" dt="2023-05-12T06:01:59.687" v="704" actId="478"/>
          <ac:spMkLst>
            <pc:docMk/>
            <pc:sldMk cId="2670209583" sldId="291"/>
            <ac:spMk id="2" creationId="{00000000-0000-0000-0000-000000000000}"/>
          </ac:spMkLst>
        </pc:spChg>
        <pc:spChg chg="add mod ord">
          <ac:chgData name="Mario Studer" userId="cb8f75d7-e817-4931-a00b-987b07c75c53" providerId="ADAL" clId="{6B0D08DC-B764-4EC9-B9F1-7BBFB98275D6}" dt="2023-05-14T19:44:46.967" v="21951" actId="1036"/>
          <ac:spMkLst>
            <pc:docMk/>
            <pc:sldMk cId="2670209583" sldId="291"/>
            <ac:spMk id="2" creationId="{E4FF1CBB-0E1A-9005-640F-D5F6EC57058E}"/>
          </ac:spMkLst>
        </pc:spChg>
        <pc:spChg chg="add del mod">
          <ac:chgData name="Mario Studer" userId="cb8f75d7-e817-4931-a00b-987b07c75c53" providerId="ADAL" clId="{6B0D08DC-B764-4EC9-B9F1-7BBFB98275D6}" dt="2023-05-12T06:02:06.138" v="705" actId="478"/>
          <ac:spMkLst>
            <pc:docMk/>
            <pc:sldMk cId="2670209583" sldId="291"/>
            <ac:spMk id="4" creationId="{B7DE1175-5927-3BE4-AB3E-26F77768635C}"/>
          </ac:spMkLst>
        </pc:spChg>
        <pc:spChg chg="add mod">
          <ac:chgData name="Mario Studer" userId="cb8f75d7-e817-4931-a00b-987b07c75c53" providerId="ADAL" clId="{6B0D08DC-B764-4EC9-B9F1-7BBFB98275D6}" dt="2023-05-14T19:44:39.311" v="21926" actId="207"/>
          <ac:spMkLst>
            <pc:docMk/>
            <pc:sldMk cId="2670209583" sldId="291"/>
            <ac:spMk id="5" creationId="{2E1D095A-3B94-FD66-5911-B2842421EBAD}"/>
          </ac:spMkLst>
        </pc:spChg>
        <pc:spChg chg="mod">
          <ac:chgData name="Mario Studer" userId="cb8f75d7-e817-4931-a00b-987b07c75c53" providerId="ADAL" clId="{6B0D08DC-B764-4EC9-B9F1-7BBFB98275D6}" dt="2023-05-12T06:00:43.020" v="622" actId="20577"/>
          <ac:spMkLst>
            <pc:docMk/>
            <pc:sldMk cId="2670209583" sldId="291"/>
            <ac:spMk id="8" creationId="{00000000-0000-0000-0000-000000000000}"/>
          </ac:spMkLst>
        </pc:spChg>
      </pc:sldChg>
      <pc:sldChg chg="del">
        <pc:chgData name="Mario Studer" userId="cb8f75d7-e817-4931-a00b-987b07c75c53" providerId="ADAL" clId="{6B0D08DC-B764-4EC9-B9F1-7BBFB98275D6}" dt="2023-05-12T05:35:48.198" v="0" actId="47"/>
        <pc:sldMkLst>
          <pc:docMk/>
          <pc:sldMk cId="222047250" sldId="303"/>
        </pc:sldMkLst>
      </pc:sldChg>
      <pc:sldChg chg="del">
        <pc:chgData name="Mario Studer" userId="cb8f75d7-e817-4931-a00b-987b07c75c53" providerId="ADAL" clId="{6B0D08DC-B764-4EC9-B9F1-7BBFB98275D6}" dt="2023-05-12T05:35:48.198" v="0" actId="47"/>
        <pc:sldMkLst>
          <pc:docMk/>
          <pc:sldMk cId="398969899" sldId="304"/>
        </pc:sldMkLst>
      </pc:sldChg>
      <pc:sldChg chg="add del">
        <pc:chgData name="Mario Studer" userId="cb8f75d7-e817-4931-a00b-987b07c75c53" providerId="ADAL" clId="{6B0D08DC-B764-4EC9-B9F1-7BBFB98275D6}" dt="2023-05-12T05:36:01.775" v="3" actId="47"/>
        <pc:sldMkLst>
          <pc:docMk/>
          <pc:sldMk cId="3146504174" sldId="305"/>
        </pc:sldMkLst>
      </pc:sldChg>
      <pc:sldChg chg="add del">
        <pc:chgData name="Mario Studer" userId="cb8f75d7-e817-4931-a00b-987b07c75c53" providerId="ADAL" clId="{6B0D08DC-B764-4EC9-B9F1-7BBFB98275D6}" dt="2023-05-12T05:36:01.775" v="3" actId="47"/>
        <pc:sldMkLst>
          <pc:docMk/>
          <pc:sldMk cId="4199897207" sldId="306"/>
        </pc:sldMkLst>
      </pc:sldChg>
      <pc:sldChg chg="addSp delSp modSp mod modAnim">
        <pc:chgData name="Mario Studer" userId="cb8f75d7-e817-4931-a00b-987b07c75c53" providerId="ADAL" clId="{6B0D08DC-B764-4EC9-B9F1-7BBFB98275D6}" dt="2023-05-14T19:52:33.948" v="22122"/>
        <pc:sldMkLst>
          <pc:docMk/>
          <pc:sldMk cId="3749842885" sldId="307"/>
        </pc:sldMkLst>
        <pc:spChg chg="del">
          <ac:chgData name="Mario Studer" userId="cb8f75d7-e817-4931-a00b-987b07c75c53" providerId="ADAL" clId="{6B0D08DC-B764-4EC9-B9F1-7BBFB98275D6}" dt="2023-05-12T05:55:58.535" v="400" actId="478"/>
          <ac:spMkLst>
            <pc:docMk/>
            <pc:sldMk cId="3749842885" sldId="307"/>
            <ac:spMk id="2" creationId="{00000000-0000-0000-0000-000000000000}"/>
          </ac:spMkLst>
        </pc:spChg>
        <pc:spChg chg="add del mod">
          <ac:chgData name="Mario Studer" userId="cb8f75d7-e817-4931-a00b-987b07c75c53" providerId="ADAL" clId="{6B0D08DC-B764-4EC9-B9F1-7BBFB98275D6}" dt="2023-05-14T19:52:25.541" v="22121"/>
          <ac:spMkLst>
            <pc:docMk/>
            <pc:sldMk cId="3749842885" sldId="307"/>
            <ac:spMk id="2" creationId="{55F52388-FF09-ECD1-E611-B334E1B74B31}"/>
          </ac:spMkLst>
        </pc:spChg>
        <pc:spChg chg="mod">
          <ac:chgData name="Mario Studer" userId="cb8f75d7-e817-4931-a00b-987b07c75c53" providerId="ADAL" clId="{6B0D08DC-B764-4EC9-B9F1-7BBFB98275D6}" dt="2023-05-12T06:18:04.193" v="1664" actId="20577"/>
          <ac:spMkLst>
            <pc:docMk/>
            <pc:sldMk cId="3749842885" sldId="307"/>
            <ac:spMk id="5" creationId="{00000000-0000-0000-0000-000000000000}"/>
          </ac:spMkLst>
        </pc:spChg>
        <pc:spChg chg="del">
          <ac:chgData name="Mario Studer" userId="cb8f75d7-e817-4931-a00b-987b07c75c53" providerId="ADAL" clId="{6B0D08DC-B764-4EC9-B9F1-7BBFB98275D6}" dt="2023-05-14T19:52:21.102" v="22119" actId="478"/>
          <ac:spMkLst>
            <pc:docMk/>
            <pc:sldMk cId="3749842885" sldId="307"/>
            <ac:spMk id="6" creationId="{00000000-0000-0000-0000-000000000000}"/>
          </ac:spMkLst>
        </pc:spChg>
        <pc:spChg chg="mod">
          <ac:chgData name="Mario Studer" userId="cb8f75d7-e817-4931-a00b-987b07c75c53" providerId="ADAL" clId="{6B0D08DC-B764-4EC9-B9F1-7BBFB98275D6}" dt="2023-05-12T06:17:50.083" v="1631" actId="5793"/>
          <ac:spMkLst>
            <pc:docMk/>
            <pc:sldMk cId="3749842885" sldId="307"/>
            <ac:spMk id="7" creationId="{00000000-0000-0000-0000-000000000000}"/>
          </ac:spMkLst>
        </pc:spChg>
        <pc:spChg chg="add del mod">
          <ac:chgData name="Mario Studer" userId="cb8f75d7-e817-4931-a00b-987b07c75c53" providerId="ADAL" clId="{6B0D08DC-B764-4EC9-B9F1-7BBFB98275D6}" dt="2023-05-12T05:56:23.410" v="404" actId="478"/>
          <ac:spMkLst>
            <pc:docMk/>
            <pc:sldMk cId="3749842885" sldId="307"/>
            <ac:spMk id="8" creationId="{633F7809-B0EC-DEAC-7302-4FD97D8E50D8}"/>
          </ac:spMkLst>
        </pc:spChg>
        <pc:spChg chg="mod">
          <ac:chgData name="Mario Studer" userId="cb8f75d7-e817-4931-a00b-987b07c75c53" providerId="ADAL" clId="{6B0D08DC-B764-4EC9-B9F1-7BBFB98275D6}" dt="2023-05-14T19:52:22.141" v="22120"/>
          <ac:spMkLst>
            <pc:docMk/>
            <pc:sldMk cId="3749842885" sldId="307"/>
            <ac:spMk id="10" creationId="{270978DF-6947-28DF-54EF-59E9F23F6A6E}"/>
          </ac:spMkLst>
        </pc:spChg>
        <pc:spChg chg="mod">
          <ac:chgData name="Mario Studer" userId="cb8f75d7-e817-4931-a00b-987b07c75c53" providerId="ADAL" clId="{6B0D08DC-B764-4EC9-B9F1-7BBFB98275D6}" dt="2023-05-14T19:52:22.141" v="22120"/>
          <ac:spMkLst>
            <pc:docMk/>
            <pc:sldMk cId="3749842885" sldId="307"/>
            <ac:spMk id="15" creationId="{C027A183-4231-701C-8EF4-62A0DC524867}"/>
          </ac:spMkLst>
        </pc:spChg>
        <pc:spChg chg="mod">
          <ac:chgData name="Mario Studer" userId="cb8f75d7-e817-4931-a00b-987b07c75c53" providerId="ADAL" clId="{6B0D08DC-B764-4EC9-B9F1-7BBFB98275D6}" dt="2023-05-14T19:52:22.141" v="22120"/>
          <ac:spMkLst>
            <pc:docMk/>
            <pc:sldMk cId="3749842885" sldId="307"/>
            <ac:spMk id="23" creationId="{0B0BDC05-8A71-984E-D12D-013CF4FB367D}"/>
          </ac:spMkLst>
        </pc:spChg>
        <pc:spChg chg="mod">
          <ac:chgData name="Mario Studer" userId="cb8f75d7-e817-4931-a00b-987b07c75c53" providerId="ADAL" clId="{6B0D08DC-B764-4EC9-B9F1-7BBFB98275D6}" dt="2023-05-14T19:52:22.141" v="22120"/>
          <ac:spMkLst>
            <pc:docMk/>
            <pc:sldMk cId="3749842885" sldId="307"/>
            <ac:spMk id="31" creationId="{2F80BB16-0B89-2AE7-3C62-EB874C8235E2}"/>
          </ac:spMkLst>
        </pc:spChg>
        <pc:spChg chg="mod">
          <ac:chgData name="Mario Studer" userId="cb8f75d7-e817-4931-a00b-987b07c75c53" providerId="ADAL" clId="{6B0D08DC-B764-4EC9-B9F1-7BBFB98275D6}" dt="2023-05-14T19:52:22.141" v="22120"/>
          <ac:spMkLst>
            <pc:docMk/>
            <pc:sldMk cId="3749842885" sldId="307"/>
            <ac:spMk id="39" creationId="{F90AAF90-04B8-DBE0-3BE2-F5EE955EAF3A}"/>
          </ac:spMkLst>
        </pc:spChg>
        <pc:spChg chg="mod">
          <ac:chgData name="Mario Studer" userId="cb8f75d7-e817-4931-a00b-987b07c75c53" providerId="ADAL" clId="{6B0D08DC-B764-4EC9-B9F1-7BBFB98275D6}" dt="2023-05-14T19:52:22.141" v="22120"/>
          <ac:spMkLst>
            <pc:docMk/>
            <pc:sldMk cId="3749842885" sldId="307"/>
            <ac:spMk id="47" creationId="{EB506687-FBC2-9739-0CC9-FA24F210C209}"/>
          </ac:spMkLst>
        </pc:spChg>
        <pc:spChg chg="mod">
          <ac:chgData name="Mario Studer" userId="cb8f75d7-e817-4931-a00b-987b07c75c53" providerId="ADAL" clId="{6B0D08DC-B764-4EC9-B9F1-7BBFB98275D6}" dt="2023-05-14T19:52:22.141" v="22120"/>
          <ac:spMkLst>
            <pc:docMk/>
            <pc:sldMk cId="3749842885" sldId="307"/>
            <ac:spMk id="55" creationId="{D0E9A555-4B2E-C4AC-C3F0-CE0418991E6E}"/>
          </ac:spMkLst>
        </pc:spChg>
        <pc:spChg chg="mod">
          <ac:chgData name="Mario Studer" userId="cb8f75d7-e817-4931-a00b-987b07c75c53" providerId="ADAL" clId="{6B0D08DC-B764-4EC9-B9F1-7BBFB98275D6}" dt="2023-05-14T19:52:22.141" v="22120"/>
          <ac:spMkLst>
            <pc:docMk/>
            <pc:sldMk cId="3749842885" sldId="307"/>
            <ac:spMk id="63" creationId="{948E6086-31B5-C177-F616-B663A621A597}"/>
          </ac:spMkLst>
        </pc:spChg>
        <pc:spChg chg="mod">
          <ac:chgData name="Mario Studer" userId="cb8f75d7-e817-4931-a00b-987b07c75c53" providerId="ADAL" clId="{6B0D08DC-B764-4EC9-B9F1-7BBFB98275D6}" dt="2023-05-14T19:52:22.141" v="22120"/>
          <ac:spMkLst>
            <pc:docMk/>
            <pc:sldMk cId="3749842885" sldId="307"/>
            <ac:spMk id="71" creationId="{2A150331-DAEE-1D84-C411-6F9780AADE8D}"/>
          </ac:spMkLst>
        </pc:spChg>
        <pc:spChg chg="mod">
          <ac:chgData name="Mario Studer" userId="cb8f75d7-e817-4931-a00b-987b07c75c53" providerId="ADAL" clId="{6B0D08DC-B764-4EC9-B9F1-7BBFB98275D6}" dt="2023-05-14T19:52:22.141" v="22120"/>
          <ac:spMkLst>
            <pc:docMk/>
            <pc:sldMk cId="3749842885" sldId="307"/>
            <ac:spMk id="79" creationId="{4525BD10-6685-DD20-EAD2-E8F6D04E2A2B}"/>
          </ac:spMkLst>
        </pc:spChg>
        <pc:spChg chg="mod">
          <ac:chgData name="Mario Studer" userId="cb8f75d7-e817-4931-a00b-987b07c75c53" providerId="ADAL" clId="{6B0D08DC-B764-4EC9-B9F1-7BBFB98275D6}" dt="2023-05-14T19:52:22.141" v="22120"/>
          <ac:spMkLst>
            <pc:docMk/>
            <pc:sldMk cId="3749842885" sldId="307"/>
            <ac:spMk id="85" creationId="{2F03231F-3616-D690-33D3-86AD39B43F34}"/>
          </ac:spMkLst>
        </pc:spChg>
        <pc:spChg chg="mod">
          <ac:chgData name="Mario Studer" userId="cb8f75d7-e817-4931-a00b-987b07c75c53" providerId="ADAL" clId="{6B0D08DC-B764-4EC9-B9F1-7BBFB98275D6}" dt="2023-05-14T19:52:22.141" v="22120"/>
          <ac:spMkLst>
            <pc:docMk/>
            <pc:sldMk cId="3749842885" sldId="307"/>
            <ac:spMk id="86" creationId="{6F9E8D58-7B6E-870B-C4B3-82FB668AB5B0}"/>
          </ac:spMkLst>
        </pc:spChg>
        <pc:spChg chg="mod">
          <ac:chgData name="Mario Studer" userId="cb8f75d7-e817-4931-a00b-987b07c75c53" providerId="ADAL" clId="{6B0D08DC-B764-4EC9-B9F1-7BBFB98275D6}" dt="2023-05-14T19:52:22.141" v="22120"/>
          <ac:spMkLst>
            <pc:docMk/>
            <pc:sldMk cId="3749842885" sldId="307"/>
            <ac:spMk id="89" creationId="{66826C52-99BD-F376-A652-96C088847F35}"/>
          </ac:spMkLst>
        </pc:spChg>
        <pc:spChg chg="mod">
          <ac:chgData name="Mario Studer" userId="cb8f75d7-e817-4931-a00b-987b07c75c53" providerId="ADAL" clId="{6B0D08DC-B764-4EC9-B9F1-7BBFB98275D6}" dt="2023-05-14T19:52:22.141" v="22120"/>
          <ac:spMkLst>
            <pc:docMk/>
            <pc:sldMk cId="3749842885" sldId="307"/>
            <ac:spMk id="90" creationId="{22EA7717-6B2F-80AF-9471-E1DA38E4E3FC}"/>
          </ac:spMkLst>
        </pc:spChg>
        <pc:spChg chg="mod">
          <ac:chgData name="Mario Studer" userId="cb8f75d7-e817-4931-a00b-987b07c75c53" providerId="ADAL" clId="{6B0D08DC-B764-4EC9-B9F1-7BBFB98275D6}" dt="2023-05-14T19:52:22.141" v="22120"/>
          <ac:spMkLst>
            <pc:docMk/>
            <pc:sldMk cId="3749842885" sldId="307"/>
            <ac:spMk id="93" creationId="{283F46C9-F8AA-6A43-BB59-4B93A38DCA99}"/>
          </ac:spMkLst>
        </pc:spChg>
        <pc:spChg chg="mod">
          <ac:chgData name="Mario Studer" userId="cb8f75d7-e817-4931-a00b-987b07c75c53" providerId="ADAL" clId="{6B0D08DC-B764-4EC9-B9F1-7BBFB98275D6}" dt="2023-05-14T19:52:22.141" v="22120"/>
          <ac:spMkLst>
            <pc:docMk/>
            <pc:sldMk cId="3749842885" sldId="307"/>
            <ac:spMk id="94" creationId="{F2DCCCA0-ACB5-6999-A822-1C20051FEFCC}"/>
          </ac:spMkLst>
        </pc:spChg>
        <pc:spChg chg="add del mod">
          <ac:chgData name="Mario Studer" userId="cb8f75d7-e817-4931-a00b-987b07c75c53" providerId="ADAL" clId="{6B0D08DC-B764-4EC9-B9F1-7BBFB98275D6}" dt="2023-05-14T19:52:25.541" v="22121"/>
          <ac:spMkLst>
            <pc:docMk/>
            <pc:sldMk cId="3749842885" sldId="307"/>
            <ac:spMk id="96" creationId="{F217C54E-34DB-F91F-A015-6761448506DA}"/>
          </ac:spMkLst>
        </pc:spChg>
        <pc:spChg chg="add mod">
          <ac:chgData name="Mario Studer" userId="cb8f75d7-e817-4931-a00b-987b07c75c53" providerId="ADAL" clId="{6B0D08DC-B764-4EC9-B9F1-7BBFB98275D6}" dt="2023-05-14T19:52:33.948" v="22122"/>
          <ac:spMkLst>
            <pc:docMk/>
            <pc:sldMk cId="3749842885" sldId="307"/>
            <ac:spMk id="97" creationId="{1776FFDC-CFA9-B1A7-3EEB-20D82217F518}"/>
          </ac:spMkLst>
        </pc:spChg>
        <pc:spChg chg="mod">
          <ac:chgData name="Mario Studer" userId="cb8f75d7-e817-4931-a00b-987b07c75c53" providerId="ADAL" clId="{6B0D08DC-B764-4EC9-B9F1-7BBFB98275D6}" dt="2023-05-14T19:52:33.948" v="22122"/>
          <ac:spMkLst>
            <pc:docMk/>
            <pc:sldMk cId="3749842885" sldId="307"/>
            <ac:spMk id="100" creationId="{0E2A5983-DF94-4B56-8B25-D7A30F0BEDBF}"/>
          </ac:spMkLst>
        </pc:spChg>
        <pc:spChg chg="mod">
          <ac:chgData name="Mario Studer" userId="cb8f75d7-e817-4931-a00b-987b07c75c53" providerId="ADAL" clId="{6B0D08DC-B764-4EC9-B9F1-7BBFB98275D6}" dt="2023-05-14T19:52:33.948" v="22122"/>
          <ac:spMkLst>
            <pc:docMk/>
            <pc:sldMk cId="3749842885" sldId="307"/>
            <ac:spMk id="105" creationId="{D8FC4E7C-7CA6-37FE-0087-BEA10126C43A}"/>
          </ac:spMkLst>
        </pc:spChg>
        <pc:spChg chg="mod">
          <ac:chgData name="Mario Studer" userId="cb8f75d7-e817-4931-a00b-987b07c75c53" providerId="ADAL" clId="{6B0D08DC-B764-4EC9-B9F1-7BBFB98275D6}" dt="2023-05-14T19:52:33.948" v="22122"/>
          <ac:spMkLst>
            <pc:docMk/>
            <pc:sldMk cId="3749842885" sldId="307"/>
            <ac:spMk id="113" creationId="{8A3EE5A4-B489-00E1-FB09-372290E6E9B5}"/>
          </ac:spMkLst>
        </pc:spChg>
        <pc:spChg chg="mod">
          <ac:chgData name="Mario Studer" userId="cb8f75d7-e817-4931-a00b-987b07c75c53" providerId="ADAL" clId="{6B0D08DC-B764-4EC9-B9F1-7BBFB98275D6}" dt="2023-05-14T19:52:33.948" v="22122"/>
          <ac:spMkLst>
            <pc:docMk/>
            <pc:sldMk cId="3749842885" sldId="307"/>
            <ac:spMk id="121" creationId="{510278FD-FE39-7CD1-5831-9EB71A217DBE}"/>
          </ac:spMkLst>
        </pc:spChg>
        <pc:spChg chg="mod">
          <ac:chgData name="Mario Studer" userId="cb8f75d7-e817-4931-a00b-987b07c75c53" providerId="ADAL" clId="{6B0D08DC-B764-4EC9-B9F1-7BBFB98275D6}" dt="2023-05-14T19:52:33.948" v="22122"/>
          <ac:spMkLst>
            <pc:docMk/>
            <pc:sldMk cId="3749842885" sldId="307"/>
            <ac:spMk id="129" creationId="{8600D27C-DC80-34B0-F9E4-A317C3A676A9}"/>
          </ac:spMkLst>
        </pc:spChg>
        <pc:spChg chg="mod">
          <ac:chgData name="Mario Studer" userId="cb8f75d7-e817-4931-a00b-987b07c75c53" providerId="ADAL" clId="{6B0D08DC-B764-4EC9-B9F1-7BBFB98275D6}" dt="2023-05-14T19:52:33.948" v="22122"/>
          <ac:spMkLst>
            <pc:docMk/>
            <pc:sldMk cId="3749842885" sldId="307"/>
            <ac:spMk id="137" creationId="{DFCB2087-E544-0434-5084-6A0CE955C130}"/>
          </ac:spMkLst>
        </pc:spChg>
        <pc:spChg chg="mod">
          <ac:chgData name="Mario Studer" userId="cb8f75d7-e817-4931-a00b-987b07c75c53" providerId="ADAL" clId="{6B0D08DC-B764-4EC9-B9F1-7BBFB98275D6}" dt="2023-05-14T19:52:33.948" v="22122"/>
          <ac:spMkLst>
            <pc:docMk/>
            <pc:sldMk cId="3749842885" sldId="307"/>
            <ac:spMk id="145" creationId="{BF310090-2378-11F7-675B-B7C17FA35257}"/>
          </ac:spMkLst>
        </pc:spChg>
        <pc:spChg chg="mod">
          <ac:chgData name="Mario Studer" userId="cb8f75d7-e817-4931-a00b-987b07c75c53" providerId="ADAL" clId="{6B0D08DC-B764-4EC9-B9F1-7BBFB98275D6}" dt="2023-05-14T19:52:33.948" v="22122"/>
          <ac:spMkLst>
            <pc:docMk/>
            <pc:sldMk cId="3749842885" sldId="307"/>
            <ac:spMk id="153" creationId="{016BC90A-7622-6E32-C1CC-DC21D5BDAC95}"/>
          </ac:spMkLst>
        </pc:spChg>
        <pc:spChg chg="mod">
          <ac:chgData name="Mario Studer" userId="cb8f75d7-e817-4931-a00b-987b07c75c53" providerId="ADAL" clId="{6B0D08DC-B764-4EC9-B9F1-7BBFB98275D6}" dt="2023-05-14T19:52:33.948" v="22122"/>
          <ac:spMkLst>
            <pc:docMk/>
            <pc:sldMk cId="3749842885" sldId="307"/>
            <ac:spMk id="161" creationId="{74025D9A-088A-663A-0B9E-2E8E3C949711}"/>
          </ac:spMkLst>
        </pc:spChg>
        <pc:spChg chg="mod">
          <ac:chgData name="Mario Studer" userId="cb8f75d7-e817-4931-a00b-987b07c75c53" providerId="ADAL" clId="{6B0D08DC-B764-4EC9-B9F1-7BBFB98275D6}" dt="2023-05-14T19:52:33.948" v="22122"/>
          <ac:spMkLst>
            <pc:docMk/>
            <pc:sldMk cId="3749842885" sldId="307"/>
            <ac:spMk id="169" creationId="{8C9B21FF-5494-22DA-2045-D64AA9727ADC}"/>
          </ac:spMkLst>
        </pc:spChg>
        <pc:spChg chg="mod">
          <ac:chgData name="Mario Studer" userId="cb8f75d7-e817-4931-a00b-987b07c75c53" providerId="ADAL" clId="{6B0D08DC-B764-4EC9-B9F1-7BBFB98275D6}" dt="2023-05-14T19:52:33.948" v="22122"/>
          <ac:spMkLst>
            <pc:docMk/>
            <pc:sldMk cId="3749842885" sldId="307"/>
            <ac:spMk id="175" creationId="{B3110AFF-057A-D05F-8CAF-B34D6FC5B26A}"/>
          </ac:spMkLst>
        </pc:spChg>
        <pc:spChg chg="mod">
          <ac:chgData name="Mario Studer" userId="cb8f75d7-e817-4931-a00b-987b07c75c53" providerId="ADAL" clId="{6B0D08DC-B764-4EC9-B9F1-7BBFB98275D6}" dt="2023-05-14T19:52:33.948" v="22122"/>
          <ac:spMkLst>
            <pc:docMk/>
            <pc:sldMk cId="3749842885" sldId="307"/>
            <ac:spMk id="176" creationId="{81CE13D0-2FB6-811C-AB74-B33A4D0ACB28}"/>
          </ac:spMkLst>
        </pc:spChg>
        <pc:spChg chg="mod">
          <ac:chgData name="Mario Studer" userId="cb8f75d7-e817-4931-a00b-987b07c75c53" providerId="ADAL" clId="{6B0D08DC-B764-4EC9-B9F1-7BBFB98275D6}" dt="2023-05-14T19:52:33.948" v="22122"/>
          <ac:spMkLst>
            <pc:docMk/>
            <pc:sldMk cId="3749842885" sldId="307"/>
            <ac:spMk id="179" creationId="{21A1F36A-F89C-953F-B313-3AA8A99516E9}"/>
          </ac:spMkLst>
        </pc:spChg>
        <pc:spChg chg="mod">
          <ac:chgData name="Mario Studer" userId="cb8f75d7-e817-4931-a00b-987b07c75c53" providerId="ADAL" clId="{6B0D08DC-B764-4EC9-B9F1-7BBFB98275D6}" dt="2023-05-14T19:52:33.948" v="22122"/>
          <ac:spMkLst>
            <pc:docMk/>
            <pc:sldMk cId="3749842885" sldId="307"/>
            <ac:spMk id="180" creationId="{1EE7429F-745B-B37F-9250-7093A82DE6E5}"/>
          </ac:spMkLst>
        </pc:spChg>
        <pc:spChg chg="mod">
          <ac:chgData name="Mario Studer" userId="cb8f75d7-e817-4931-a00b-987b07c75c53" providerId="ADAL" clId="{6B0D08DC-B764-4EC9-B9F1-7BBFB98275D6}" dt="2023-05-14T19:52:33.948" v="22122"/>
          <ac:spMkLst>
            <pc:docMk/>
            <pc:sldMk cId="3749842885" sldId="307"/>
            <ac:spMk id="183" creationId="{DDAFC26F-58CB-1294-7C59-B560C9A14663}"/>
          </ac:spMkLst>
        </pc:spChg>
        <pc:spChg chg="mod">
          <ac:chgData name="Mario Studer" userId="cb8f75d7-e817-4931-a00b-987b07c75c53" providerId="ADAL" clId="{6B0D08DC-B764-4EC9-B9F1-7BBFB98275D6}" dt="2023-05-14T19:52:33.948" v="22122"/>
          <ac:spMkLst>
            <pc:docMk/>
            <pc:sldMk cId="3749842885" sldId="307"/>
            <ac:spMk id="184" creationId="{9811DEB3-4319-B5E0-0C88-6423BFE3D5F0}"/>
          </ac:spMkLst>
        </pc:spChg>
        <pc:spChg chg="add mod">
          <ac:chgData name="Mario Studer" userId="cb8f75d7-e817-4931-a00b-987b07c75c53" providerId="ADAL" clId="{6B0D08DC-B764-4EC9-B9F1-7BBFB98275D6}" dt="2023-05-14T19:52:33.948" v="22122"/>
          <ac:spMkLst>
            <pc:docMk/>
            <pc:sldMk cId="3749842885" sldId="307"/>
            <ac:spMk id="186" creationId="{04EA0CCD-777C-BF72-9CF0-265205D56D20}"/>
          </ac:spMkLst>
        </pc:spChg>
        <pc:spChg chg="mod">
          <ac:chgData name="Mario Studer" userId="cb8f75d7-e817-4931-a00b-987b07c75c53" providerId="ADAL" clId="{6B0D08DC-B764-4EC9-B9F1-7BBFB98275D6}" dt="2023-05-14T19:52:33.948" v="22122"/>
          <ac:spMkLst>
            <pc:docMk/>
            <pc:sldMk cId="3749842885" sldId="307"/>
            <ac:spMk id="194" creationId="{3699C242-07FA-F971-6D4B-A927C70C8CC0}"/>
          </ac:spMkLst>
        </pc:spChg>
        <pc:grpChg chg="add del mod">
          <ac:chgData name="Mario Studer" userId="cb8f75d7-e817-4931-a00b-987b07c75c53" providerId="ADAL" clId="{6B0D08DC-B764-4EC9-B9F1-7BBFB98275D6}" dt="2023-05-14T19:52:25.541" v="22121"/>
          <ac:grpSpMkLst>
            <pc:docMk/>
            <pc:sldMk cId="3749842885" sldId="307"/>
            <ac:grpSpMk id="8" creationId="{1321FA53-DAF2-A3F2-610B-E518BD68E218}"/>
          </ac:grpSpMkLst>
        </pc:grpChg>
        <pc:grpChg chg="add del mod">
          <ac:chgData name="Mario Studer" userId="cb8f75d7-e817-4931-a00b-987b07c75c53" providerId="ADAL" clId="{6B0D08DC-B764-4EC9-B9F1-7BBFB98275D6}" dt="2023-05-14T19:52:25.541" v="22121"/>
          <ac:grpSpMkLst>
            <pc:docMk/>
            <pc:sldMk cId="3749842885" sldId="307"/>
            <ac:grpSpMk id="11" creationId="{7DAF5A64-2B26-0339-2E7C-CA1B44AAC624}"/>
          </ac:grpSpMkLst>
        </pc:grpChg>
        <pc:grpChg chg="add del mod">
          <ac:chgData name="Mario Studer" userId="cb8f75d7-e817-4931-a00b-987b07c75c53" providerId="ADAL" clId="{6B0D08DC-B764-4EC9-B9F1-7BBFB98275D6}" dt="2023-05-14T19:52:25.541" v="22121"/>
          <ac:grpSpMkLst>
            <pc:docMk/>
            <pc:sldMk cId="3749842885" sldId="307"/>
            <ac:grpSpMk id="19" creationId="{0C45723F-842A-FAB0-EC50-12F247970DCA}"/>
          </ac:grpSpMkLst>
        </pc:grpChg>
        <pc:grpChg chg="add del mod">
          <ac:chgData name="Mario Studer" userId="cb8f75d7-e817-4931-a00b-987b07c75c53" providerId="ADAL" clId="{6B0D08DC-B764-4EC9-B9F1-7BBFB98275D6}" dt="2023-05-14T19:52:25.541" v="22121"/>
          <ac:grpSpMkLst>
            <pc:docMk/>
            <pc:sldMk cId="3749842885" sldId="307"/>
            <ac:grpSpMk id="27" creationId="{A2CB36F7-4924-BD35-E3DF-1BDB0481F52B}"/>
          </ac:grpSpMkLst>
        </pc:grpChg>
        <pc:grpChg chg="add del mod">
          <ac:chgData name="Mario Studer" userId="cb8f75d7-e817-4931-a00b-987b07c75c53" providerId="ADAL" clId="{6B0D08DC-B764-4EC9-B9F1-7BBFB98275D6}" dt="2023-05-14T19:52:25.541" v="22121"/>
          <ac:grpSpMkLst>
            <pc:docMk/>
            <pc:sldMk cId="3749842885" sldId="307"/>
            <ac:grpSpMk id="35" creationId="{8A222396-8A3F-6C3A-E086-B906C4822D22}"/>
          </ac:grpSpMkLst>
        </pc:grpChg>
        <pc:grpChg chg="add del mod">
          <ac:chgData name="Mario Studer" userId="cb8f75d7-e817-4931-a00b-987b07c75c53" providerId="ADAL" clId="{6B0D08DC-B764-4EC9-B9F1-7BBFB98275D6}" dt="2023-05-14T19:52:25.541" v="22121"/>
          <ac:grpSpMkLst>
            <pc:docMk/>
            <pc:sldMk cId="3749842885" sldId="307"/>
            <ac:grpSpMk id="43" creationId="{B214B2A7-9C95-515E-F551-60B88F108F79}"/>
          </ac:grpSpMkLst>
        </pc:grpChg>
        <pc:grpChg chg="add del mod">
          <ac:chgData name="Mario Studer" userId="cb8f75d7-e817-4931-a00b-987b07c75c53" providerId="ADAL" clId="{6B0D08DC-B764-4EC9-B9F1-7BBFB98275D6}" dt="2023-05-14T19:52:25.541" v="22121"/>
          <ac:grpSpMkLst>
            <pc:docMk/>
            <pc:sldMk cId="3749842885" sldId="307"/>
            <ac:grpSpMk id="51" creationId="{F1DA4486-A53F-E1BD-F942-A53E57BD9956}"/>
          </ac:grpSpMkLst>
        </pc:grpChg>
        <pc:grpChg chg="add del mod">
          <ac:chgData name="Mario Studer" userId="cb8f75d7-e817-4931-a00b-987b07c75c53" providerId="ADAL" clId="{6B0D08DC-B764-4EC9-B9F1-7BBFB98275D6}" dt="2023-05-14T19:52:25.541" v="22121"/>
          <ac:grpSpMkLst>
            <pc:docMk/>
            <pc:sldMk cId="3749842885" sldId="307"/>
            <ac:grpSpMk id="59" creationId="{F392D684-0869-4F7B-3CD1-E82333C19177}"/>
          </ac:grpSpMkLst>
        </pc:grpChg>
        <pc:grpChg chg="add del mod">
          <ac:chgData name="Mario Studer" userId="cb8f75d7-e817-4931-a00b-987b07c75c53" providerId="ADAL" clId="{6B0D08DC-B764-4EC9-B9F1-7BBFB98275D6}" dt="2023-05-14T19:52:25.541" v="22121"/>
          <ac:grpSpMkLst>
            <pc:docMk/>
            <pc:sldMk cId="3749842885" sldId="307"/>
            <ac:grpSpMk id="67" creationId="{A195DB2E-5F39-1BB4-756A-4AEDBCAD9215}"/>
          </ac:grpSpMkLst>
        </pc:grpChg>
        <pc:grpChg chg="add del mod">
          <ac:chgData name="Mario Studer" userId="cb8f75d7-e817-4931-a00b-987b07c75c53" providerId="ADAL" clId="{6B0D08DC-B764-4EC9-B9F1-7BBFB98275D6}" dt="2023-05-14T19:52:25.541" v="22121"/>
          <ac:grpSpMkLst>
            <pc:docMk/>
            <pc:sldMk cId="3749842885" sldId="307"/>
            <ac:grpSpMk id="75" creationId="{DC04AC71-99B3-D2C8-CCF0-20FC159FD363}"/>
          </ac:grpSpMkLst>
        </pc:grpChg>
        <pc:grpChg chg="add del mod">
          <ac:chgData name="Mario Studer" userId="cb8f75d7-e817-4931-a00b-987b07c75c53" providerId="ADAL" clId="{6B0D08DC-B764-4EC9-B9F1-7BBFB98275D6}" dt="2023-05-14T19:52:25.541" v="22121"/>
          <ac:grpSpMkLst>
            <pc:docMk/>
            <pc:sldMk cId="3749842885" sldId="307"/>
            <ac:grpSpMk id="83" creationId="{CD047505-22C0-F0AB-D1A0-3BCFA9571EDA}"/>
          </ac:grpSpMkLst>
        </pc:grpChg>
        <pc:grpChg chg="add del mod">
          <ac:chgData name="Mario Studer" userId="cb8f75d7-e817-4931-a00b-987b07c75c53" providerId="ADAL" clId="{6B0D08DC-B764-4EC9-B9F1-7BBFB98275D6}" dt="2023-05-14T19:52:25.541" v="22121"/>
          <ac:grpSpMkLst>
            <pc:docMk/>
            <pc:sldMk cId="3749842885" sldId="307"/>
            <ac:grpSpMk id="87" creationId="{834779BA-C755-F5D5-5938-5836EF0CECD4}"/>
          </ac:grpSpMkLst>
        </pc:grpChg>
        <pc:grpChg chg="add del mod">
          <ac:chgData name="Mario Studer" userId="cb8f75d7-e817-4931-a00b-987b07c75c53" providerId="ADAL" clId="{6B0D08DC-B764-4EC9-B9F1-7BBFB98275D6}" dt="2023-05-14T19:52:25.541" v="22121"/>
          <ac:grpSpMkLst>
            <pc:docMk/>
            <pc:sldMk cId="3749842885" sldId="307"/>
            <ac:grpSpMk id="91" creationId="{EA0FD01D-014C-EF75-D0C7-31FE2A587371}"/>
          </ac:grpSpMkLst>
        </pc:grpChg>
        <pc:grpChg chg="add mod">
          <ac:chgData name="Mario Studer" userId="cb8f75d7-e817-4931-a00b-987b07c75c53" providerId="ADAL" clId="{6B0D08DC-B764-4EC9-B9F1-7BBFB98275D6}" dt="2023-05-14T19:52:33.948" v="22122"/>
          <ac:grpSpMkLst>
            <pc:docMk/>
            <pc:sldMk cId="3749842885" sldId="307"/>
            <ac:grpSpMk id="98" creationId="{F89FFE77-313A-6F63-138D-ADD3175CE7AF}"/>
          </ac:grpSpMkLst>
        </pc:grpChg>
        <pc:grpChg chg="add mod">
          <ac:chgData name="Mario Studer" userId="cb8f75d7-e817-4931-a00b-987b07c75c53" providerId="ADAL" clId="{6B0D08DC-B764-4EC9-B9F1-7BBFB98275D6}" dt="2023-05-14T19:52:33.948" v="22122"/>
          <ac:grpSpMkLst>
            <pc:docMk/>
            <pc:sldMk cId="3749842885" sldId="307"/>
            <ac:grpSpMk id="101" creationId="{22AD18C6-2FA4-53E8-3B98-2756F648CC15}"/>
          </ac:grpSpMkLst>
        </pc:grpChg>
        <pc:grpChg chg="add mod">
          <ac:chgData name="Mario Studer" userId="cb8f75d7-e817-4931-a00b-987b07c75c53" providerId="ADAL" clId="{6B0D08DC-B764-4EC9-B9F1-7BBFB98275D6}" dt="2023-05-14T19:52:33.948" v="22122"/>
          <ac:grpSpMkLst>
            <pc:docMk/>
            <pc:sldMk cId="3749842885" sldId="307"/>
            <ac:grpSpMk id="109" creationId="{16979582-556C-F7D0-CCA6-C07F6F73144E}"/>
          </ac:grpSpMkLst>
        </pc:grpChg>
        <pc:grpChg chg="add mod">
          <ac:chgData name="Mario Studer" userId="cb8f75d7-e817-4931-a00b-987b07c75c53" providerId="ADAL" clId="{6B0D08DC-B764-4EC9-B9F1-7BBFB98275D6}" dt="2023-05-14T19:52:33.948" v="22122"/>
          <ac:grpSpMkLst>
            <pc:docMk/>
            <pc:sldMk cId="3749842885" sldId="307"/>
            <ac:grpSpMk id="117" creationId="{37F2A4D6-FA97-801B-584F-47A3C1806188}"/>
          </ac:grpSpMkLst>
        </pc:grpChg>
        <pc:grpChg chg="add mod">
          <ac:chgData name="Mario Studer" userId="cb8f75d7-e817-4931-a00b-987b07c75c53" providerId="ADAL" clId="{6B0D08DC-B764-4EC9-B9F1-7BBFB98275D6}" dt="2023-05-14T19:52:33.948" v="22122"/>
          <ac:grpSpMkLst>
            <pc:docMk/>
            <pc:sldMk cId="3749842885" sldId="307"/>
            <ac:grpSpMk id="125" creationId="{C9261653-25FC-D6E1-D763-D1ABB74C3FE5}"/>
          </ac:grpSpMkLst>
        </pc:grpChg>
        <pc:grpChg chg="add mod">
          <ac:chgData name="Mario Studer" userId="cb8f75d7-e817-4931-a00b-987b07c75c53" providerId="ADAL" clId="{6B0D08DC-B764-4EC9-B9F1-7BBFB98275D6}" dt="2023-05-14T19:52:33.948" v="22122"/>
          <ac:grpSpMkLst>
            <pc:docMk/>
            <pc:sldMk cId="3749842885" sldId="307"/>
            <ac:grpSpMk id="133" creationId="{8816F1C8-0AA7-068B-E7B0-40D45A55CB6A}"/>
          </ac:grpSpMkLst>
        </pc:grpChg>
        <pc:grpChg chg="add mod">
          <ac:chgData name="Mario Studer" userId="cb8f75d7-e817-4931-a00b-987b07c75c53" providerId="ADAL" clId="{6B0D08DC-B764-4EC9-B9F1-7BBFB98275D6}" dt="2023-05-14T19:52:33.948" v="22122"/>
          <ac:grpSpMkLst>
            <pc:docMk/>
            <pc:sldMk cId="3749842885" sldId="307"/>
            <ac:grpSpMk id="141" creationId="{5C887AF8-9A55-8026-F5B2-5F38B6A235DE}"/>
          </ac:grpSpMkLst>
        </pc:grpChg>
        <pc:grpChg chg="add mod">
          <ac:chgData name="Mario Studer" userId="cb8f75d7-e817-4931-a00b-987b07c75c53" providerId="ADAL" clId="{6B0D08DC-B764-4EC9-B9F1-7BBFB98275D6}" dt="2023-05-14T19:52:33.948" v="22122"/>
          <ac:grpSpMkLst>
            <pc:docMk/>
            <pc:sldMk cId="3749842885" sldId="307"/>
            <ac:grpSpMk id="149" creationId="{FBC87019-BED4-3722-C7A6-73650C489B3B}"/>
          </ac:grpSpMkLst>
        </pc:grpChg>
        <pc:grpChg chg="add mod">
          <ac:chgData name="Mario Studer" userId="cb8f75d7-e817-4931-a00b-987b07c75c53" providerId="ADAL" clId="{6B0D08DC-B764-4EC9-B9F1-7BBFB98275D6}" dt="2023-05-14T19:52:33.948" v="22122"/>
          <ac:grpSpMkLst>
            <pc:docMk/>
            <pc:sldMk cId="3749842885" sldId="307"/>
            <ac:grpSpMk id="157" creationId="{C5F0F6EF-25B5-A2DB-927F-2B4B1EC18220}"/>
          </ac:grpSpMkLst>
        </pc:grpChg>
        <pc:grpChg chg="add mod">
          <ac:chgData name="Mario Studer" userId="cb8f75d7-e817-4931-a00b-987b07c75c53" providerId="ADAL" clId="{6B0D08DC-B764-4EC9-B9F1-7BBFB98275D6}" dt="2023-05-14T19:52:33.948" v="22122"/>
          <ac:grpSpMkLst>
            <pc:docMk/>
            <pc:sldMk cId="3749842885" sldId="307"/>
            <ac:grpSpMk id="165" creationId="{D41CA141-8468-9024-BFBD-72D6319A5D74}"/>
          </ac:grpSpMkLst>
        </pc:grpChg>
        <pc:grpChg chg="add mod">
          <ac:chgData name="Mario Studer" userId="cb8f75d7-e817-4931-a00b-987b07c75c53" providerId="ADAL" clId="{6B0D08DC-B764-4EC9-B9F1-7BBFB98275D6}" dt="2023-05-14T19:52:33.948" v="22122"/>
          <ac:grpSpMkLst>
            <pc:docMk/>
            <pc:sldMk cId="3749842885" sldId="307"/>
            <ac:grpSpMk id="173" creationId="{3E12A503-B342-CB61-4C49-94E0AF3844CE}"/>
          </ac:grpSpMkLst>
        </pc:grpChg>
        <pc:grpChg chg="add mod">
          <ac:chgData name="Mario Studer" userId="cb8f75d7-e817-4931-a00b-987b07c75c53" providerId="ADAL" clId="{6B0D08DC-B764-4EC9-B9F1-7BBFB98275D6}" dt="2023-05-14T19:52:33.948" v="22122"/>
          <ac:grpSpMkLst>
            <pc:docMk/>
            <pc:sldMk cId="3749842885" sldId="307"/>
            <ac:grpSpMk id="177" creationId="{7A64F113-137E-624D-7FD6-5CB4843D07A1}"/>
          </ac:grpSpMkLst>
        </pc:grpChg>
        <pc:grpChg chg="add mod">
          <ac:chgData name="Mario Studer" userId="cb8f75d7-e817-4931-a00b-987b07c75c53" providerId="ADAL" clId="{6B0D08DC-B764-4EC9-B9F1-7BBFB98275D6}" dt="2023-05-14T19:52:33.948" v="22122"/>
          <ac:grpSpMkLst>
            <pc:docMk/>
            <pc:sldMk cId="3749842885" sldId="307"/>
            <ac:grpSpMk id="181" creationId="{FE7C8D68-6283-A3C9-B245-304CAF658DAF}"/>
          </ac:grpSpMkLst>
        </pc:grpChg>
        <pc:grpChg chg="add mod">
          <ac:chgData name="Mario Studer" userId="cb8f75d7-e817-4931-a00b-987b07c75c53" providerId="ADAL" clId="{6B0D08DC-B764-4EC9-B9F1-7BBFB98275D6}" dt="2023-05-14T19:52:33.948" v="22122"/>
          <ac:grpSpMkLst>
            <pc:docMk/>
            <pc:sldMk cId="3749842885" sldId="307"/>
            <ac:grpSpMk id="187" creationId="{6F8D0CA2-255F-D108-3E3C-4197ADE03C02}"/>
          </ac:grpSpMkLst>
        </pc:grpChg>
        <pc:picChg chg="mod">
          <ac:chgData name="Mario Studer" userId="cb8f75d7-e817-4931-a00b-987b07c75c53" providerId="ADAL" clId="{6B0D08DC-B764-4EC9-B9F1-7BBFB98275D6}" dt="2023-05-14T19:52:22.141" v="22120"/>
          <ac:picMkLst>
            <pc:docMk/>
            <pc:sldMk cId="3749842885" sldId="307"/>
            <ac:picMk id="9" creationId="{3653E3C4-C9A7-59F8-ED09-26EDF01E8569}"/>
          </ac:picMkLst>
        </pc:picChg>
        <pc:picChg chg="mod">
          <ac:chgData name="Mario Studer" userId="cb8f75d7-e817-4931-a00b-987b07c75c53" providerId="ADAL" clId="{6B0D08DC-B764-4EC9-B9F1-7BBFB98275D6}" dt="2023-05-14T19:52:22.141" v="22120"/>
          <ac:picMkLst>
            <pc:docMk/>
            <pc:sldMk cId="3749842885" sldId="307"/>
            <ac:picMk id="12" creationId="{D9C941A6-5451-B8DF-AC1E-71F3BF8313C3}"/>
          </ac:picMkLst>
        </pc:picChg>
        <pc:picChg chg="mod">
          <ac:chgData name="Mario Studer" userId="cb8f75d7-e817-4931-a00b-987b07c75c53" providerId="ADAL" clId="{6B0D08DC-B764-4EC9-B9F1-7BBFB98275D6}" dt="2023-05-14T19:52:22.141" v="22120"/>
          <ac:picMkLst>
            <pc:docMk/>
            <pc:sldMk cId="3749842885" sldId="307"/>
            <ac:picMk id="13" creationId="{48B65FC0-358A-78DE-B763-09616BE983AE}"/>
          </ac:picMkLst>
        </pc:picChg>
        <pc:picChg chg="mod">
          <ac:chgData name="Mario Studer" userId="cb8f75d7-e817-4931-a00b-987b07c75c53" providerId="ADAL" clId="{6B0D08DC-B764-4EC9-B9F1-7BBFB98275D6}" dt="2023-05-14T19:52:22.141" v="22120"/>
          <ac:picMkLst>
            <pc:docMk/>
            <pc:sldMk cId="3749842885" sldId="307"/>
            <ac:picMk id="16" creationId="{8124F2B5-31E7-0D5A-B928-3A84F1E5A8CF}"/>
          </ac:picMkLst>
        </pc:picChg>
        <pc:picChg chg="mod">
          <ac:chgData name="Mario Studer" userId="cb8f75d7-e817-4931-a00b-987b07c75c53" providerId="ADAL" clId="{6B0D08DC-B764-4EC9-B9F1-7BBFB98275D6}" dt="2023-05-14T19:52:22.141" v="22120"/>
          <ac:picMkLst>
            <pc:docMk/>
            <pc:sldMk cId="3749842885" sldId="307"/>
            <ac:picMk id="17" creationId="{7ACDD939-AFE0-874C-7D60-7F282FECE81A}"/>
          </ac:picMkLst>
        </pc:picChg>
        <pc:picChg chg="mod">
          <ac:chgData name="Mario Studer" userId="cb8f75d7-e817-4931-a00b-987b07c75c53" providerId="ADAL" clId="{6B0D08DC-B764-4EC9-B9F1-7BBFB98275D6}" dt="2023-05-14T19:52:22.141" v="22120"/>
          <ac:picMkLst>
            <pc:docMk/>
            <pc:sldMk cId="3749842885" sldId="307"/>
            <ac:picMk id="20" creationId="{186358B2-B415-3492-F406-555DB4AA3E71}"/>
          </ac:picMkLst>
        </pc:picChg>
        <pc:picChg chg="mod">
          <ac:chgData name="Mario Studer" userId="cb8f75d7-e817-4931-a00b-987b07c75c53" providerId="ADAL" clId="{6B0D08DC-B764-4EC9-B9F1-7BBFB98275D6}" dt="2023-05-14T19:52:22.141" v="22120"/>
          <ac:picMkLst>
            <pc:docMk/>
            <pc:sldMk cId="3749842885" sldId="307"/>
            <ac:picMk id="21" creationId="{4C61C0D8-8866-E0DE-92D1-BB74F1486CC3}"/>
          </ac:picMkLst>
        </pc:picChg>
        <pc:picChg chg="mod">
          <ac:chgData name="Mario Studer" userId="cb8f75d7-e817-4931-a00b-987b07c75c53" providerId="ADAL" clId="{6B0D08DC-B764-4EC9-B9F1-7BBFB98275D6}" dt="2023-05-14T19:52:22.141" v="22120"/>
          <ac:picMkLst>
            <pc:docMk/>
            <pc:sldMk cId="3749842885" sldId="307"/>
            <ac:picMk id="24" creationId="{44B21055-22D1-E981-C67D-23211E2137C4}"/>
          </ac:picMkLst>
        </pc:picChg>
        <pc:picChg chg="mod">
          <ac:chgData name="Mario Studer" userId="cb8f75d7-e817-4931-a00b-987b07c75c53" providerId="ADAL" clId="{6B0D08DC-B764-4EC9-B9F1-7BBFB98275D6}" dt="2023-05-14T19:52:22.141" v="22120"/>
          <ac:picMkLst>
            <pc:docMk/>
            <pc:sldMk cId="3749842885" sldId="307"/>
            <ac:picMk id="25" creationId="{EE4777EC-BAA7-6D8F-48CA-28972BEC0422}"/>
          </ac:picMkLst>
        </pc:picChg>
        <pc:picChg chg="mod">
          <ac:chgData name="Mario Studer" userId="cb8f75d7-e817-4931-a00b-987b07c75c53" providerId="ADAL" clId="{6B0D08DC-B764-4EC9-B9F1-7BBFB98275D6}" dt="2023-05-14T19:52:22.141" v="22120"/>
          <ac:picMkLst>
            <pc:docMk/>
            <pc:sldMk cId="3749842885" sldId="307"/>
            <ac:picMk id="28" creationId="{F9223906-B5AE-E9B2-EF73-378DE641B4C1}"/>
          </ac:picMkLst>
        </pc:picChg>
        <pc:picChg chg="mod">
          <ac:chgData name="Mario Studer" userId="cb8f75d7-e817-4931-a00b-987b07c75c53" providerId="ADAL" clId="{6B0D08DC-B764-4EC9-B9F1-7BBFB98275D6}" dt="2023-05-14T19:52:22.141" v="22120"/>
          <ac:picMkLst>
            <pc:docMk/>
            <pc:sldMk cId="3749842885" sldId="307"/>
            <ac:picMk id="29" creationId="{3830A003-B491-9D64-1811-5199D1A69300}"/>
          </ac:picMkLst>
        </pc:picChg>
        <pc:picChg chg="mod">
          <ac:chgData name="Mario Studer" userId="cb8f75d7-e817-4931-a00b-987b07c75c53" providerId="ADAL" clId="{6B0D08DC-B764-4EC9-B9F1-7BBFB98275D6}" dt="2023-05-14T19:52:22.141" v="22120"/>
          <ac:picMkLst>
            <pc:docMk/>
            <pc:sldMk cId="3749842885" sldId="307"/>
            <ac:picMk id="32" creationId="{913FDADD-BE96-FB51-ED9C-7438DE7A6595}"/>
          </ac:picMkLst>
        </pc:picChg>
        <pc:picChg chg="mod">
          <ac:chgData name="Mario Studer" userId="cb8f75d7-e817-4931-a00b-987b07c75c53" providerId="ADAL" clId="{6B0D08DC-B764-4EC9-B9F1-7BBFB98275D6}" dt="2023-05-14T19:52:22.141" v="22120"/>
          <ac:picMkLst>
            <pc:docMk/>
            <pc:sldMk cId="3749842885" sldId="307"/>
            <ac:picMk id="33" creationId="{0AF1D168-1E72-AA54-AF82-C59DD22AEA8B}"/>
          </ac:picMkLst>
        </pc:picChg>
        <pc:picChg chg="mod">
          <ac:chgData name="Mario Studer" userId="cb8f75d7-e817-4931-a00b-987b07c75c53" providerId="ADAL" clId="{6B0D08DC-B764-4EC9-B9F1-7BBFB98275D6}" dt="2023-05-14T19:52:22.141" v="22120"/>
          <ac:picMkLst>
            <pc:docMk/>
            <pc:sldMk cId="3749842885" sldId="307"/>
            <ac:picMk id="36" creationId="{472BF3FA-7C84-8108-7061-9CF4A1342CA7}"/>
          </ac:picMkLst>
        </pc:picChg>
        <pc:picChg chg="mod">
          <ac:chgData name="Mario Studer" userId="cb8f75d7-e817-4931-a00b-987b07c75c53" providerId="ADAL" clId="{6B0D08DC-B764-4EC9-B9F1-7BBFB98275D6}" dt="2023-05-14T19:52:22.141" v="22120"/>
          <ac:picMkLst>
            <pc:docMk/>
            <pc:sldMk cId="3749842885" sldId="307"/>
            <ac:picMk id="37" creationId="{DA2393F5-4809-72D2-C2A1-524532CA94DB}"/>
          </ac:picMkLst>
        </pc:picChg>
        <pc:picChg chg="mod">
          <ac:chgData name="Mario Studer" userId="cb8f75d7-e817-4931-a00b-987b07c75c53" providerId="ADAL" clId="{6B0D08DC-B764-4EC9-B9F1-7BBFB98275D6}" dt="2023-05-14T19:52:22.141" v="22120"/>
          <ac:picMkLst>
            <pc:docMk/>
            <pc:sldMk cId="3749842885" sldId="307"/>
            <ac:picMk id="40" creationId="{BA0995ED-126A-41AE-C6AD-17297056F721}"/>
          </ac:picMkLst>
        </pc:picChg>
        <pc:picChg chg="mod">
          <ac:chgData name="Mario Studer" userId="cb8f75d7-e817-4931-a00b-987b07c75c53" providerId="ADAL" clId="{6B0D08DC-B764-4EC9-B9F1-7BBFB98275D6}" dt="2023-05-14T19:52:22.141" v="22120"/>
          <ac:picMkLst>
            <pc:docMk/>
            <pc:sldMk cId="3749842885" sldId="307"/>
            <ac:picMk id="41" creationId="{5DEFC7FF-186C-6485-1EEB-89268C5E33CD}"/>
          </ac:picMkLst>
        </pc:picChg>
        <pc:picChg chg="mod">
          <ac:chgData name="Mario Studer" userId="cb8f75d7-e817-4931-a00b-987b07c75c53" providerId="ADAL" clId="{6B0D08DC-B764-4EC9-B9F1-7BBFB98275D6}" dt="2023-05-14T19:52:22.141" v="22120"/>
          <ac:picMkLst>
            <pc:docMk/>
            <pc:sldMk cId="3749842885" sldId="307"/>
            <ac:picMk id="44" creationId="{DFF964E3-97C8-6EFB-AC37-330BAA42203F}"/>
          </ac:picMkLst>
        </pc:picChg>
        <pc:picChg chg="mod">
          <ac:chgData name="Mario Studer" userId="cb8f75d7-e817-4931-a00b-987b07c75c53" providerId="ADAL" clId="{6B0D08DC-B764-4EC9-B9F1-7BBFB98275D6}" dt="2023-05-14T19:52:22.141" v="22120"/>
          <ac:picMkLst>
            <pc:docMk/>
            <pc:sldMk cId="3749842885" sldId="307"/>
            <ac:picMk id="45" creationId="{13F42BA5-6B13-B9C3-1AA3-E05B19AE2928}"/>
          </ac:picMkLst>
        </pc:picChg>
        <pc:picChg chg="mod">
          <ac:chgData name="Mario Studer" userId="cb8f75d7-e817-4931-a00b-987b07c75c53" providerId="ADAL" clId="{6B0D08DC-B764-4EC9-B9F1-7BBFB98275D6}" dt="2023-05-14T19:52:22.141" v="22120"/>
          <ac:picMkLst>
            <pc:docMk/>
            <pc:sldMk cId="3749842885" sldId="307"/>
            <ac:picMk id="48" creationId="{D2ECA1BB-5F33-44B3-7A4E-444465BE145E}"/>
          </ac:picMkLst>
        </pc:picChg>
        <pc:picChg chg="mod">
          <ac:chgData name="Mario Studer" userId="cb8f75d7-e817-4931-a00b-987b07c75c53" providerId="ADAL" clId="{6B0D08DC-B764-4EC9-B9F1-7BBFB98275D6}" dt="2023-05-14T19:52:22.141" v="22120"/>
          <ac:picMkLst>
            <pc:docMk/>
            <pc:sldMk cId="3749842885" sldId="307"/>
            <ac:picMk id="49" creationId="{4C8A825C-4C57-C4F3-2E8E-B88569B1ED74}"/>
          </ac:picMkLst>
        </pc:picChg>
        <pc:picChg chg="mod">
          <ac:chgData name="Mario Studer" userId="cb8f75d7-e817-4931-a00b-987b07c75c53" providerId="ADAL" clId="{6B0D08DC-B764-4EC9-B9F1-7BBFB98275D6}" dt="2023-05-14T19:52:22.141" v="22120"/>
          <ac:picMkLst>
            <pc:docMk/>
            <pc:sldMk cId="3749842885" sldId="307"/>
            <ac:picMk id="52" creationId="{37ECA4EE-A027-F416-DD9C-8F746A4F1934}"/>
          </ac:picMkLst>
        </pc:picChg>
        <pc:picChg chg="mod">
          <ac:chgData name="Mario Studer" userId="cb8f75d7-e817-4931-a00b-987b07c75c53" providerId="ADAL" clId="{6B0D08DC-B764-4EC9-B9F1-7BBFB98275D6}" dt="2023-05-14T19:52:22.141" v="22120"/>
          <ac:picMkLst>
            <pc:docMk/>
            <pc:sldMk cId="3749842885" sldId="307"/>
            <ac:picMk id="53" creationId="{FA0C5CE3-51DC-1B3F-197B-CC36FDBF6279}"/>
          </ac:picMkLst>
        </pc:picChg>
        <pc:picChg chg="mod">
          <ac:chgData name="Mario Studer" userId="cb8f75d7-e817-4931-a00b-987b07c75c53" providerId="ADAL" clId="{6B0D08DC-B764-4EC9-B9F1-7BBFB98275D6}" dt="2023-05-14T19:52:22.141" v="22120"/>
          <ac:picMkLst>
            <pc:docMk/>
            <pc:sldMk cId="3749842885" sldId="307"/>
            <ac:picMk id="56" creationId="{CA6D1A59-92CF-37BB-542B-E0DFB7D0683A}"/>
          </ac:picMkLst>
        </pc:picChg>
        <pc:picChg chg="mod">
          <ac:chgData name="Mario Studer" userId="cb8f75d7-e817-4931-a00b-987b07c75c53" providerId="ADAL" clId="{6B0D08DC-B764-4EC9-B9F1-7BBFB98275D6}" dt="2023-05-14T19:52:22.141" v="22120"/>
          <ac:picMkLst>
            <pc:docMk/>
            <pc:sldMk cId="3749842885" sldId="307"/>
            <ac:picMk id="57" creationId="{CD4B772B-6446-9A98-765C-A365A2837BD4}"/>
          </ac:picMkLst>
        </pc:picChg>
        <pc:picChg chg="mod">
          <ac:chgData name="Mario Studer" userId="cb8f75d7-e817-4931-a00b-987b07c75c53" providerId="ADAL" clId="{6B0D08DC-B764-4EC9-B9F1-7BBFB98275D6}" dt="2023-05-14T19:52:22.141" v="22120"/>
          <ac:picMkLst>
            <pc:docMk/>
            <pc:sldMk cId="3749842885" sldId="307"/>
            <ac:picMk id="60" creationId="{5345B441-0C63-C81E-87E4-A5C2A33828F1}"/>
          </ac:picMkLst>
        </pc:picChg>
        <pc:picChg chg="mod">
          <ac:chgData name="Mario Studer" userId="cb8f75d7-e817-4931-a00b-987b07c75c53" providerId="ADAL" clId="{6B0D08DC-B764-4EC9-B9F1-7BBFB98275D6}" dt="2023-05-14T19:52:22.141" v="22120"/>
          <ac:picMkLst>
            <pc:docMk/>
            <pc:sldMk cId="3749842885" sldId="307"/>
            <ac:picMk id="61" creationId="{884F8558-DA8C-B0E0-0676-4BAE99ABEACA}"/>
          </ac:picMkLst>
        </pc:picChg>
        <pc:picChg chg="mod">
          <ac:chgData name="Mario Studer" userId="cb8f75d7-e817-4931-a00b-987b07c75c53" providerId="ADAL" clId="{6B0D08DC-B764-4EC9-B9F1-7BBFB98275D6}" dt="2023-05-14T19:52:22.141" v="22120"/>
          <ac:picMkLst>
            <pc:docMk/>
            <pc:sldMk cId="3749842885" sldId="307"/>
            <ac:picMk id="64" creationId="{B2D8FE8E-2FFE-8D5D-D50A-3C1C22B04F1C}"/>
          </ac:picMkLst>
        </pc:picChg>
        <pc:picChg chg="mod">
          <ac:chgData name="Mario Studer" userId="cb8f75d7-e817-4931-a00b-987b07c75c53" providerId="ADAL" clId="{6B0D08DC-B764-4EC9-B9F1-7BBFB98275D6}" dt="2023-05-14T19:52:22.141" v="22120"/>
          <ac:picMkLst>
            <pc:docMk/>
            <pc:sldMk cId="3749842885" sldId="307"/>
            <ac:picMk id="65" creationId="{383CCD7D-43F3-AA8B-D6CC-0CC806DB703C}"/>
          </ac:picMkLst>
        </pc:picChg>
        <pc:picChg chg="mod">
          <ac:chgData name="Mario Studer" userId="cb8f75d7-e817-4931-a00b-987b07c75c53" providerId="ADAL" clId="{6B0D08DC-B764-4EC9-B9F1-7BBFB98275D6}" dt="2023-05-14T19:52:22.141" v="22120"/>
          <ac:picMkLst>
            <pc:docMk/>
            <pc:sldMk cId="3749842885" sldId="307"/>
            <ac:picMk id="68" creationId="{4A4E9C11-E5E9-9963-4831-338D36C13415}"/>
          </ac:picMkLst>
        </pc:picChg>
        <pc:picChg chg="mod">
          <ac:chgData name="Mario Studer" userId="cb8f75d7-e817-4931-a00b-987b07c75c53" providerId="ADAL" clId="{6B0D08DC-B764-4EC9-B9F1-7BBFB98275D6}" dt="2023-05-14T19:52:22.141" v="22120"/>
          <ac:picMkLst>
            <pc:docMk/>
            <pc:sldMk cId="3749842885" sldId="307"/>
            <ac:picMk id="69" creationId="{2AE6EA1B-3C7E-6390-F4D9-4EBC58DFB53A}"/>
          </ac:picMkLst>
        </pc:picChg>
        <pc:picChg chg="mod">
          <ac:chgData name="Mario Studer" userId="cb8f75d7-e817-4931-a00b-987b07c75c53" providerId="ADAL" clId="{6B0D08DC-B764-4EC9-B9F1-7BBFB98275D6}" dt="2023-05-14T19:52:22.141" v="22120"/>
          <ac:picMkLst>
            <pc:docMk/>
            <pc:sldMk cId="3749842885" sldId="307"/>
            <ac:picMk id="72" creationId="{1249E950-6E2C-A682-3DDB-B57F3B546190}"/>
          </ac:picMkLst>
        </pc:picChg>
        <pc:picChg chg="mod">
          <ac:chgData name="Mario Studer" userId="cb8f75d7-e817-4931-a00b-987b07c75c53" providerId="ADAL" clId="{6B0D08DC-B764-4EC9-B9F1-7BBFB98275D6}" dt="2023-05-14T19:52:22.141" v="22120"/>
          <ac:picMkLst>
            <pc:docMk/>
            <pc:sldMk cId="3749842885" sldId="307"/>
            <ac:picMk id="73" creationId="{1863EEA4-D8D6-E9E1-D886-7711471D61F1}"/>
          </ac:picMkLst>
        </pc:picChg>
        <pc:picChg chg="mod">
          <ac:chgData name="Mario Studer" userId="cb8f75d7-e817-4931-a00b-987b07c75c53" providerId="ADAL" clId="{6B0D08DC-B764-4EC9-B9F1-7BBFB98275D6}" dt="2023-05-14T19:52:22.141" v="22120"/>
          <ac:picMkLst>
            <pc:docMk/>
            <pc:sldMk cId="3749842885" sldId="307"/>
            <ac:picMk id="76" creationId="{1B2502A8-3DA5-3291-3D4E-40C07542494E}"/>
          </ac:picMkLst>
        </pc:picChg>
        <pc:picChg chg="mod">
          <ac:chgData name="Mario Studer" userId="cb8f75d7-e817-4931-a00b-987b07c75c53" providerId="ADAL" clId="{6B0D08DC-B764-4EC9-B9F1-7BBFB98275D6}" dt="2023-05-14T19:52:22.141" v="22120"/>
          <ac:picMkLst>
            <pc:docMk/>
            <pc:sldMk cId="3749842885" sldId="307"/>
            <ac:picMk id="77" creationId="{9D21E438-123D-1688-4993-51A986BC384D}"/>
          </ac:picMkLst>
        </pc:picChg>
        <pc:picChg chg="mod">
          <ac:chgData name="Mario Studer" userId="cb8f75d7-e817-4931-a00b-987b07c75c53" providerId="ADAL" clId="{6B0D08DC-B764-4EC9-B9F1-7BBFB98275D6}" dt="2023-05-14T19:52:22.141" v="22120"/>
          <ac:picMkLst>
            <pc:docMk/>
            <pc:sldMk cId="3749842885" sldId="307"/>
            <ac:picMk id="80" creationId="{81B56A5D-6288-E6B4-D52C-03B08A938BC2}"/>
          </ac:picMkLst>
        </pc:picChg>
        <pc:picChg chg="mod">
          <ac:chgData name="Mario Studer" userId="cb8f75d7-e817-4931-a00b-987b07c75c53" providerId="ADAL" clId="{6B0D08DC-B764-4EC9-B9F1-7BBFB98275D6}" dt="2023-05-14T19:52:22.141" v="22120"/>
          <ac:picMkLst>
            <pc:docMk/>
            <pc:sldMk cId="3749842885" sldId="307"/>
            <ac:picMk id="81" creationId="{000BEB8B-6C7B-71A0-F8F3-2AA89BCEC436}"/>
          </ac:picMkLst>
        </pc:picChg>
        <pc:picChg chg="add del mod">
          <ac:chgData name="Mario Studer" userId="cb8f75d7-e817-4931-a00b-987b07c75c53" providerId="ADAL" clId="{6B0D08DC-B764-4EC9-B9F1-7BBFB98275D6}" dt="2023-05-14T19:52:25.541" v="22121"/>
          <ac:picMkLst>
            <pc:docMk/>
            <pc:sldMk cId="3749842885" sldId="307"/>
            <ac:picMk id="95" creationId="{A9243DA1-EB6E-2EA4-AEBE-3958D0836B84}"/>
          </ac:picMkLst>
        </pc:picChg>
        <pc:picChg chg="mod">
          <ac:chgData name="Mario Studer" userId="cb8f75d7-e817-4931-a00b-987b07c75c53" providerId="ADAL" clId="{6B0D08DC-B764-4EC9-B9F1-7BBFB98275D6}" dt="2023-05-14T19:52:33.948" v="22122"/>
          <ac:picMkLst>
            <pc:docMk/>
            <pc:sldMk cId="3749842885" sldId="307"/>
            <ac:picMk id="99" creationId="{78569976-87F3-8EC1-7016-851EF6945632}"/>
          </ac:picMkLst>
        </pc:picChg>
        <pc:picChg chg="mod">
          <ac:chgData name="Mario Studer" userId="cb8f75d7-e817-4931-a00b-987b07c75c53" providerId="ADAL" clId="{6B0D08DC-B764-4EC9-B9F1-7BBFB98275D6}" dt="2023-05-14T19:52:33.948" v="22122"/>
          <ac:picMkLst>
            <pc:docMk/>
            <pc:sldMk cId="3749842885" sldId="307"/>
            <ac:picMk id="102" creationId="{1E7C3079-598C-F85B-2F8E-A456E8C61E80}"/>
          </ac:picMkLst>
        </pc:picChg>
        <pc:picChg chg="mod">
          <ac:chgData name="Mario Studer" userId="cb8f75d7-e817-4931-a00b-987b07c75c53" providerId="ADAL" clId="{6B0D08DC-B764-4EC9-B9F1-7BBFB98275D6}" dt="2023-05-14T19:52:33.948" v="22122"/>
          <ac:picMkLst>
            <pc:docMk/>
            <pc:sldMk cId="3749842885" sldId="307"/>
            <ac:picMk id="103" creationId="{114EF5DA-D6D1-8BD5-E231-A0351DB10425}"/>
          </ac:picMkLst>
        </pc:picChg>
        <pc:picChg chg="mod">
          <ac:chgData name="Mario Studer" userId="cb8f75d7-e817-4931-a00b-987b07c75c53" providerId="ADAL" clId="{6B0D08DC-B764-4EC9-B9F1-7BBFB98275D6}" dt="2023-05-14T19:52:33.948" v="22122"/>
          <ac:picMkLst>
            <pc:docMk/>
            <pc:sldMk cId="3749842885" sldId="307"/>
            <ac:picMk id="106" creationId="{8692F6A1-AB85-7270-E048-1BB57A305D41}"/>
          </ac:picMkLst>
        </pc:picChg>
        <pc:picChg chg="mod">
          <ac:chgData name="Mario Studer" userId="cb8f75d7-e817-4931-a00b-987b07c75c53" providerId="ADAL" clId="{6B0D08DC-B764-4EC9-B9F1-7BBFB98275D6}" dt="2023-05-14T19:52:33.948" v="22122"/>
          <ac:picMkLst>
            <pc:docMk/>
            <pc:sldMk cId="3749842885" sldId="307"/>
            <ac:picMk id="107" creationId="{B7B4FC96-7295-0F55-486B-ECD4C7364CC9}"/>
          </ac:picMkLst>
        </pc:picChg>
        <pc:picChg chg="mod">
          <ac:chgData name="Mario Studer" userId="cb8f75d7-e817-4931-a00b-987b07c75c53" providerId="ADAL" clId="{6B0D08DC-B764-4EC9-B9F1-7BBFB98275D6}" dt="2023-05-14T19:52:33.948" v="22122"/>
          <ac:picMkLst>
            <pc:docMk/>
            <pc:sldMk cId="3749842885" sldId="307"/>
            <ac:picMk id="110" creationId="{2FB2CC48-57B5-B9E0-EC7B-7B338F5D8CB7}"/>
          </ac:picMkLst>
        </pc:picChg>
        <pc:picChg chg="mod">
          <ac:chgData name="Mario Studer" userId="cb8f75d7-e817-4931-a00b-987b07c75c53" providerId="ADAL" clId="{6B0D08DC-B764-4EC9-B9F1-7BBFB98275D6}" dt="2023-05-14T19:52:33.948" v="22122"/>
          <ac:picMkLst>
            <pc:docMk/>
            <pc:sldMk cId="3749842885" sldId="307"/>
            <ac:picMk id="111" creationId="{BBAEB9CD-D307-F980-ACAA-0446E6AA1D10}"/>
          </ac:picMkLst>
        </pc:picChg>
        <pc:picChg chg="mod">
          <ac:chgData name="Mario Studer" userId="cb8f75d7-e817-4931-a00b-987b07c75c53" providerId="ADAL" clId="{6B0D08DC-B764-4EC9-B9F1-7BBFB98275D6}" dt="2023-05-14T19:52:33.948" v="22122"/>
          <ac:picMkLst>
            <pc:docMk/>
            <pc:sldMk cId="3749842885" sldId="307"/>
            <ac:picMk id="114" creationId="{92C36996-2DB8-2A15-B759-769CB78759CA}"/>
          </ac:picMkLst>
        </pc:picChg>
        <pc:picChg chg="mod">
          <ac:chgData name="Mario Studer" userId="cb8f75d7-e817-4931-a00b-987b07c75c53" providerId="ADAL" clId="{6B0D08DC-B764-4EC9-B9F1-7BBFB98275D6}" dt="2023-05-14T19:52:33.948" v="22122"/>
          <ac:picMkLst>
            <pc:docMk/>
            <pc:sldMk cId="3749842885" sldId="307"/>
            <ac:picMk id="115" creationId="{48A6E502-FBB0-1339-2A40-29778EA896A0}"/>
          </ac:picMkLst>
        </pc:picChg>
        <pc:picChg chg="mod">
          <ac:chgData name="Mario Studer" userId="cb8f75d7-e817-4931-a00b-987b07c75c53" providerId="ADAL" clId="{6B0D08DC-B764-4EC9-B9F1-7BBFB98275D6}" dt="2023-05-14T19:52:33.948" v="22122"/>
          <ac:picMkLst>
            <pc:docMk/>
            <pc:sldMk cId="3749842885" sldId="307"/>
            <ac:picMk id="118" creationId="{8CB9AE3A-6FD6-2BB0-6766-6814F28C754B}"/>
          </ac:picMkLst>
        </pc:picChg>
        <pc:picChg chg="mod">
          <ac:chgData name="Mario Studer" userId="cb8f75d7-e817-4931-a00b-987b07c75c53" providerId="ADAL" clId="{6B0D08DC-B764-4EC9-B9F1-7BBFB98275D6}" dt="2023-05-14T19:52:33.948" v="22122"/>
          <ac:picMkLst>
            <pc:docMk/>
            <pc:sldMk cId="3749842885" sldId="307"/>
            <ac:picMk id="119" creationId="{3A615362-43F5-052E-550B-E0DB1023FD96}"/>
          </ac:picMkLst>
        </pc:picChg>
        <pc:picChg chg="mod">
          <ac:chgData name="Mario Studer" userId="cb8f75d7-e817-4931-a00b-987b07c75c53" providerId="ADAL" clId="{6B0D08DC-B764-4EC9-B9F1-7BBFB98275D6}" dt="2023-05-14T19:52:33.948" v="22122"/>
          <ac:picMkLst>
            <pc:docMk/>
            <pc:sldMk cId="3749842885" sldId="307"/>
            <ac:picMk id="122" creationId="{649B721D-EDA9-9DA9-F6EF-6DD3CF262057}"/>
          </ac:picMkLst>
        </pc:picChg>
        <pc:picChg chg="mod">
          <ac:chgData name="Mario Studer" userId="cb8f75d7-e817-4931-a00b-987b07c75c53" providerId="ADAL" clId="{6B0D08DC-B764-4EC9-B9F1-7BBFB98275D6}" dt="2023-05-14T19:52:33.948" v="22122"/>
          <ac:picMkLst>
            <pc:docMk/>
            <pc:sldMk cId="3749842885" sldId="307"/>
            <ac:picMk id="123" creationId="{FD600D3F-BC9D-098F-1F6B-105A47B72021}"/>
          </ac:picMkLst>
        </pc:picChg>
        <pc:picChg chg="mod">
          <ac:chgData name="Mario Studer" userId="cb8f75d7-e817-4931-a00b-987b07c75c53" providerId="ADAL" clId="{6B0D08DC-B764-4EC9-B9F1-7BBFB98275D6}" dt="2023-05-14T19:52:33.948" v="22122"/>
          <ac:picMkLst>
            <pc:docMk/>
            <pc:sldMk cId="3749842885" sldId="307"/>
            <ac:picMk id="126" creationId="{5D0F5B0F-2812-73A6-3ABE-A7A035E6F445}"/>
          </ac:picMkLst>
        </pc:picChg>
        <pc:picChg chg="mod">
          <ac:chgData name="Mario Studer" userId="cb8f75d7-e817-4931-a00b-987b07c75c53" providerId="ADAL" clId="{6B0D08DC-B764-4EC9-B9F1-7BBFB98275D6}" dt="2023-05-14T19:52:33.948" v="22122"/>
          <ac:picMkLst>
            <pc:docMk/>
            <pc:sldMk cId="3749842885" sldId="307"/>
            <ac:picMk id="127" creationId="{7D5DCF9F-048C-D1D7-2CAC-979E2A65D2BB}"/>
          </ac:picMkLst>
        </pc:picChg>
        <pc:picChg chg="mod">
          <ac:chgData name="Mario Studer" userId="cb8f75d7-e817-4931-a00b-987b07c75c53" providerId="ADAL" clId="{6B0D08DC-B764-4EC9-B9F1-7BBFB98275D6}" dt="2023-05-14T19:52:33.948" v="22122"/>
          <ac:picMkLst>
            <pc:docMk/>
            <pc:sldMk cId="3749842885" sldId="307"/>
            <ac:picMk id="130" creationId="{604AE9B3-C862-8161-FA59-55C31532E845}"/>
          </ac:picMkLst>
        </pc:picChg>
        <pc:picChg chg="mod">
          <ac:chgData name="Mario Studer" userId="cb8f75d7-e817-4931-a00b-987b07c75c53" providerId="ADAL" clId="{6B0D08DC-B764-4EC9-B9F1-7BBFB98275D6}" dt="2023-05-14T19:52:33.948" v="22122"/>
          <ac:picMkLst>
            <pc:docMk/>
            <pc:sldMk cId="3749842885" sldId="307"/>
            <ac:picMk id="131" creationId="{49B91DB1-D85D-5F7B-AB36-8D652DA0566A}"/>
          </ac:picMkLst>
        </pc:picChg>
        <pc:picChg chg="mod">
          <ac:chgData name="Mario Studer" userId="cb8f75d7-e817-4931-a00b-987b07c75c53" providerId="ADAL" clId="{6B0D08DC-B764-4EC9-B9F1-7BBFB98275D6}" dt="2023-05-14T19:52:33.948" v="22122"/>
          <ac:picMkLst>
            <pc:docMk/>
            <pc:sldMk cId="3749842885" sldId="307"/>
            <ac:picMk id="134" creationId="{E0273609-AC78-C0DC-DFA9-F025B290233D}"/>
          </ac:picMkLst>
        </pc:picChg>
        <pc:picChg chg="mod">
          <ac:chgData name="Mario Studer" userId="cb8f75d7-e817-4931-a00b-987b07c75c53" providerId="ADAL" clId="{6B0D08DC-B764-4EC9-B9F1-7BBFB98275D6}" dt="2023-05-14T19:52:33.948" v="22122"/>
          <ac:picMkLst>
            <pc:docMk/>
            <pc:sldMk cId="3749842885" sldId="307"/>
            <ac:picMk id="135" creationId="{B350BE0B-FAD7-BB14-5746-08CD7AA13544}"/>
          </ac:picMkLst>
        </pc:picChg>
        <pc:picChg chg="mod">
          <ac:chgData name="Mario Studer" userId="cb8f75d7-e817-4931-a00b-987b07c75c53" providerId="ADAL" clId="{6B0D08DC-B764-4EC9-B9F1-7BBFB98275D6}" dt="2023-05-14T19:52:33.948" v="22122"/>
          <ac:picMkLst>
            <pc:docMk/>
            <pc:sldMk cId="3749842885" sldId="307"/>
            <ac:picMk id="138" creationId="{6E0F6639-5AF6-38A0-0174-B64FF8020C2D}"/>
          </ac:picMkLst>
        </pc:picChg>
        <pc:picChg chg="mod">
          <ac:chgData name="Mario Studer" userId="cb8f75d7-e817-4931-a00b-987b07c75c53" providerId="ADAL" clId="{6B0D08DC-B764-4EC9-B9F1-7BBFB98275D6}" dt="2023-05-14T19:52:33.948" v="22122"/>
          <ac:picMkLst>
            <pc:docMk/>
            <pc:sldMk cId="3749842885" sldId="307"/>
            <ac:picMk id="139" creationId="{C49F853F-1C1E-32C5-DA00-9455393457D9}"/>
          </ac:picMkLst>
        </pc:picChg>
        <pc:picChg chg="mod">
          <ac:chgData name="Mario Studer" userId="cb8f75d7-e817-4931-a00b-987b07c75c53" providerId="ADAL" clId="{6B0D08DC-B764-4EC9-B9F1-7BBFB98275D6}" dt="2023-05-14T19:52:33.948" v="22122"/>
          <ac:picMkLst>
            <pc:docMk/>
            <pc:sldMk cId="3749842885" sldId="307"/>
            <ac:picMk id="142" creationId="{32B65D74-8BC5-C394-DD9B-2637C942FFDD}"/>
          </ac:picMkLst>
        </pc:picChg>
        <pc:picChg chg="mod">
          <ac:chgData name="Mario Studer" userId="cb8f75d7-e817-4931-a00b-987b07c75c53" providerId="ADAL" clId="{6B0D08DC-B764-4EC9-B9F1-7BBFB98275D6}" dt="2023-05-14T19:52:33.948" v="22122"/>
          <ac:picMkLst>
            <pc:docMk/>
            <pc:sldMk cId="3749842885" sldId="307"/>
            <ac:picMk id="143" creationId="{D0A77430-36FF-3EFF-221F-9CB84284F544}"/>
          </ac:picMkLst>
        </pc:picChg>
        <pc:picChg chg="mod">
          <ac:chgData name="Mario Studer" userId="cb8f75d7-e817-4931-a00b-987b07c75c53" providerId="ADAL" clId="{6B0D08DC-B764-4EC9-B9F1-7BBFB98275D6}" dt="2023-05-14T19:52:33.948" v="22122"/>
          <ac:picMkLst>
            <pc:docMk/>
            <pc:sldMk cId="3749842885" sldId="307"/>
            <ac:picMk id="146" creationId="{575BFCEB-529C-50DB-24FE-BEA3FAFD59EA}"/>
          </ac:picMkLst>
        </pc:picChg>
        <pc:picChg chg="mod">
          <ac:chgData name="Mario Studer" userId="cb8f75d7-e817-4931-a00b-987b07c75c53" providerId="ADAL" clId="{6B0D08DC-B764-4EC9-B9F1-7BBFB98275D6}" dt="2023-05-14T19:52:33.948" v="22122"/>
          <ac:picMkLst>
            <pc:docMk/>
            <pc:sldMk cId="3749842885" sldId="307"/>
            <ac:picMk id="147" creationId="{63445A4D-5CA1-9356-077C-50725283AE50}"/>
          </ac:picMkLst>
        </pc:picChg>
        <pc:picChg chg="mod">
          <ac:chgData name="Mario Studer" userId="cb8f75d7-e817-4931-a00b-987b07c75c53" providerId="ADAL" clId="{6B0D08DC-B764-4EC9-B9F1-7BBFB98275D6}" dt="2023-05-14T19:52:33.948" v="22122"/>
          <ac:picMkLst>
            <pc:docMk/>
            <pc:sldMk cId="3749842885" sldId="307"/>
            <ac:picMk id="150" creationId="{797D07C8-C547-742E-3C12-80453C13C718}"/>
          </ac:picMkLst>
        </pc:picChg>
        <pc:picChg chg="mod">
          <ac:chgData name="Mario Studer" userId="cb8f75d7-e817-4931-a00b-987b07c75c53" providerId="ADAL" clId="{6B0D08DC-B764-4EC9-B9F1-7BBFB98275D6}" dt="2023-05-14T19:52:33.948" v="22122"/>
          <ac:picMkLst>
            <pc:docMk/>
            <pc:sldMk cId="3749842885" sldId="307"/>
            <ac:picMk id="151" creationId="{62986749-2144-2229-D419-65282978599A}"/>
          </ac:picMkLst>
        </pc:picChg>
        <pc:picChg chg="mod">
          <ac:chgData name="Mario Studer" userId="cb8f75d7-e817-4931-a00b-987b07c75c53" providerId="ADAL" clId="{6B0D08DC-B764-4EC9-B9F1-7BBFB98275D6}" dt="2023-05-14T19:52:33.948" v="22122"/>
          <ac:picMkLst>
            <pc:docMk/>
            <pc:sldMk cId="3749842885" sldId="307"/>
            <ac:picMk id="154" creationId="{BB3C9624-9CD3-0C10-BDE9-890271BC31D0}"/>
          </ac:picMkLst>
        </pc:picChg>
        <pc:picChg chg="mod">
          <ac:chgData name="Mario Studer" userId="cb8f75d7-e817-4931-a00b-987b07c75c53" providerId="ADAL" clId="{6B0D08DC-B764-4EC9-B9F1-7BBFB98275D6}" dt="2023-05-14T19:52:33.948" v="22122"/>
          <ac:picMkLst>
            <pc:docMk/>
            <pc:sldMk cId="3749842885" sldId="307"/>
            <ac:picMk id="155" creationId="{F9969988-0269-37EF-FA4F-2F42A220D088}"/>
          </ac:picMkLst>
        </pc:picChg>
        <pc:picChg chg="mod">
          <ac:chgData name="Mario Studer" userId="cb8f75d7-e817-4931-a00b-987b07c75c53" providerId="ADAL" clId="{6B0D08DC-B764-4EC9-B9F1-7BBFB98275D6}" dt="2023-05-14T19:52:33.948" v="22122"/>
          <ac:picMkLst>
            <pc:docMk/>
            <pc:sldMk cId="3749842885" sldId="307"/>
            <ac:picMk id="158" creationId="{B0A5B24F-F67A-87B9-A491-F953B6AF764C}"/>
          </ac:picMkLst>
        </pc:picChg>
        <pc:picChg chg="mod">
          <ac:chgData name="Mario Studer" userId="cb8f75d7-e817-4931-a00b-987b07c75c53" providerId="ADAL" clId="{6B0D08DC-B764-4EC9-B9F1-7BBFB98275D6}" dt="2023-05-14T19:52:33.948" v="22122"/>
          <ac:picMkLst>
            <pc:docMk/>
            <pc:sldMk cId="3749842885" sldId="307"/>
            <ac:picMk id="159" creationId="{9301B6B2-09AA-2FCF-3D0D-06F90A9C184F}"/>
          </ac:picMkLst>
        </pc:picChg>
        <pc:picChg chg="mod">
          <ac:chgData name="Mario Studer" userId="cb8f75d7-e817-4931-a00b-987b07c75c53" providerId="ADAL" clId="{6B0D08DC-B764-4EC9-B9F1-7BBFB98275D6}" dt="2023-05-14T19:52:33.948" v="22122"/>
          <ac:picMkLst>
            <pc:docMk/>
            <pc:sldMk cId="3749842885" sldId="307"/>
            <ac:picMk id="162" creationId="{64E571E1-9898-A958-3E04-AA2F4A9ED643}"/>
          </ac:picMkLst>
        </pc:picChg>
        <pc:picChg chg="mod">
          <ac:chgData name="Mario Studer" userId="cb8f75d7-e817-4931-a00b-987b07c75c53" providerId="ADAL" clId="{6B0D08DC-B764-4EC9-B9F1-7BBFB98275D6}" dt="2023-05-14T19:52:33.948" v="22122"/>
          <ac:picMkLst>
            <pc:docMk/>
            <pc:sldMk cId="3749842885" sldId="307"/>
            <ac:picMk id="163" creationId="{6F9382A7-B3E7-FFAB-0F6F-8D590EAE82A0}"/>
          </ac:picMkLst>
        </pc:picChg>
        <pc:picChg chg="mod">
          <ac:chgData name="Mario Studer" userId="cb8f75d7-e817-4931-a00b-987b07c75c53" providerId="ADAL" clId="{6B0D08DC-B764-4EC9-B9F1-7BBFB98275D6}" dt="2023-05-14T19:52:33.948" v="22122"/>
          <ac:picMkLst>
            <pc:docMk/>
            <pc:sldMk cId="3749842885" sldId="307"/>
            <ac:picMk id="166" creationId="{A3B77D44-2583-1757-8877-0283EDB32721}"/>
          </ac:picMkLst>
        </pc:picChg>
        <pc:picChg chg="mod">
          <ac:chgData name="Mario Studer" userId="cb8f75d7-e817-4931-a00b-987b07c75c53" providerId="ADAL" clId="{6B0D08DC-B764-4EC9-B9F1-7BBFB98275D6}" dt="2023-05-14T19:52:33.948" v="22122"/>
          <ac:picMkLst>
            <pc:docMk/>
            <pc:sldMk cId="3749842885" sldId="307"/>
            <ac:picMk id="167" creationId="{7B7127A5-6117-C54C-122B-700C71183776}"/>
          </ac:picMkLst>
        </pc:picChg>
        <pc:picChg chg="mod">
          <ac:chgData name="Mario Studer" userId="cb8f75d7-e817-4931-a00b-987b07c75c53" providerId="ADAL" clId="{6B0D08DC-B764-4EC9-B9F1-7BBFB98275D6}" dt="2023-05-14T19:52:33.948" v="22122"/>
          <ac:picMkLst>
            <pc:docMk/>
            <pc:sldMk cId="3749842885" sldId="307"/>
            <ac:picMk id="170" creationId="{658C6674-39E0-DDF4-C598-422CB9C3D20A}"/>
          </ac:picMkLst>
        </pc:picChg>
        <pc:picChg chg="mod">
          <ac:chgData name="Mario Studer" userId="cb8f75d7-e817-4931-a00b-987b07c75c53" providerId="ADAL" clId="{6B0D08DC-B764-4EC9-B9F1-7BBFB98275D6}" dt="2023-05-14T19:52:33.948" v="22122"/>
          <ac:picMkLst>
            <pc:docMk/>
            <pc:sldMk cId="3749842885" sldId="307"/>
            <ac:picMk id="171" creationId="{B143F469-7D63-1F75-68A3-FAD6BE6A353C}"/>
          </ac:picMkLst>
        </pc:picChg>
        <pc:picChg chg="add mod">
          <ac:chgData name="Mario Studer" userId="cb8f75d7-e817-4931-a00b-987b07c75c53" providerId="ADAL" clId="{6B0D08DC-B764-4EC9-B9F1-7BBFB98275D6}" dt="2023-05-14T19:52:33.948" v="22122"/>
          <ac:picMkLst>
            <pc:docMk/>
            <pc:sldMk cId="3749842885" sldId="307"/>
            <ac:picMk id="185" creationId="{1F70B85D-F283-A644-02A1-EACE69552F67}"/>
          </ac:picMkLst>
        </pc:picChg>
        <pc:picChg chg="mod">
          <ac:chgData name="Mario Studer" userId="cb8f75d7-e817-4931-a00b-987b07c75c53" providerId="ADAL" clId="{6B0D08DC-B764-4EC9-B9F1-7BBFB98275D6}" dt="2023-05-14T19:52:33.948" v="22122"/>
          <ac:picMkLst>
            <pc:docMk/>
            <pc:sldMk cId="3749842885" sldId="307"/>
            <ac:picMk id="188" creationId="{4A4FC79E-3CC2-B301-059F-4F537C93FA96}"/>
          </ac:picMkLst>
        </pc:picChg>
        <pc:picChg chg="mod">
          <ac:chgData name="Mario Studer" userId="cb8f75d7-e817-4931-a00b-987b07c75c53" providerId="ADAL" clId="{6B0D08DC-B764-4EC9-B9F1-7BBFB98275D6}" dt="2023-05-14T19:52:33.948" v="22122"/>
          <ac:picMkLst>
            <pc:docMk/>
            <pc:sldMk cId="3749842885" sldId="307"/>
            <ac:picMk id="189" creationId="{2884A5B6-4D42-BC34-00F2-39C71DB53AA2}"/>
          </ac:picMkLst>
        </pc:picChg>
        <pc:picChg chg="mod">
          <ac:chgData name="Mario Studer" userId="cb8f75d7-e817-4931-a00b-987b07c75c53" providerId="ADAL" clId="{6B0D08DC-B764-4EC9-B9F1-7BBFB98275D6}" dt="2023-05-14T19:52:33.948" v="22122"/>
          <ac:picMkLst>
            <pc:docMk/>
            <pc:sldMk cId="3749842885" sldId="307"/>
            <ac:picMk id="190" creationId="{4EF50A5F-F456-C828-CB6C-A34340AB358C}"/>
          </ac:picMkLst>
        </pc:picChg>
        <pc:picChg chg="mod">
          <ac:chgData name="Mario Studer" userId="cb8f75d7-e817-4931-a00b-987b07c75c53" providerId="ADAL" clId="{6B0D08DC-B764-4EC9-B9F1-7BBFB98275D6}" dt="2023-05-14T19:52:33.948" v="22122"/>
          <ac:picMkLst>
            <pc:docMk/>
            <pc:sldMk cId="3749842885" sldId="307"/>
            <ac:picMk id="191" creationId="{8D4AF9EE-3C53-0C82-F74F-7EE119EEEA88}"/>
          </ac:picMkLst>
        </pc:picChg>
        <pc:picChg chg="mod">
          <ac:chgData name="Mario Studer" userId="cb8f75d7-e817-4931-a00b-987b07c75c53" providerId="ADAL" clId="{6B0D08DC-B764-4EC9-B9F1-7BBFB98275D6}" dt="2023-05-14T19:52:33.948" v="22122"/>
          <ac:picMkLst>
            <pc:docMk/>
            <pc:sldMk cId="3749842885" sldId="307"/>
            <ac:picMk id="192" creationId="{02B25DDC-DC73-506E-AFD8-A827812ED5A6}"/>
          </ac:picMkLst>
        </pc:picChg>
        <pc:cxnChg chg="mod">
          <ac:chgData name="Mario Studer" userId="cb8f75d7-e817-4931-a00b-987b07c75c53" providerId="ADAL" clId="{6B0D08DC-B764-4EC9-B9F1-7BBFB98275D6}" dt="2023-05-14T19:52:22.141" v="22120"/>
          <ac:cxnSpMkLst>
            <pc:docMk/>
            <pc:sldMk cId="3749842885" sldId="307"/>
            <ac:cxnSpMk id="14" creationId="{2D48D47C-AC60-1E39-F5FC-4D9A4ECCCA9D}"/>
          </ac:cxnSpMkLst>
        </pc:cxnChg>
        <pc:cxnChg chg="mod">
          <ac:chgData name="Mario Studer" userId="cb8f75d7-e817-4931-a00b-987b07c75c53" providerId="ADAL" clId="{6B0D08DC-B764-4EC9-B9F1-7BBFB98275D6}" dt="2023-05-14T19:52:22.141" v="22120"/>
          <ac:cxnSpMkLst>
            <pc:docMk/>
            <pc:sldMk cId="3749842885" sldId="307"/>
            <ac:cxnSpMk id="18" creationId="{6295AE93-D71C-F35A-472F-430231E9A4C1}"/>
          </ac:cxnSpMkLst>
        </pc:cxnChg>
        <pc:cxnChg chg="mod">
          <ac:chgData name="Mario Studer" userId="cb8f75d7-e817-4931-a00b-987b07c75c53" providerId="ADAL" clId="{6B0D08DC-B764-4EC9-B9F1-7BBFB98275D6}" dt="2023-05-14T19:52:22.141" v="22120"/>
          <ac:cxnSpMkLst>
            <pc:docMk/>
            <pc:sldMk cId="3749842885" sldId="307"/>
            <ac:cxnSpMk id="22" creationId="{CF2625C4-8F15-6637-7DE1-E4D2BB07F11D}"/>
          </ac:cxnSpMkLst>
        </pc:cxnChg>
        <pc:cxnChg chg="mod">
          <ac:chgData name="Mario Studer" userId="cb8f75d7-e817-4931-a00b-987b07c75c53" providerId="ADAL" clId="{6B0D08DC-B764-4EC9-B9F1-7BBFB98275D6}" dt="2023-05-14T19:52:22.141" v="22120"/>
          <ac:cxnSpMkLst>
            <pc:docMk/>
            <pc:sldMk cId="3749842885" sldId="307"/>
            <ac:cxnSpMk id="26" creationId="{A3449B07-ADDE-0A9C-1EAE-289248A88C27}"/>
          </ac:cxnSpMkLst>
        </pc:cxnChg>
        <pc:cxnChg chg="mod">
          <ac:chgData name="Mario Studer" userId="cb8f75d7-e817-4931-a00b-987b07c75c53" providerId="ADAL" clId="{6B0D08DC-B764-4EC9-B9F1-7BBFB98275D6}" dt="2023-05-14T19:52:22.141" v="22120"/>
          <ac:cxnSpMkLst>
            <pc:docMk/>
            <pc:sldMk cId="3749842885" sldId="307"/>
            <ac:cxnSpMk id="30" creationId="{1D6BC293-9C23-B4F6-139C-6B53F23A6953}"/>
          </ac:cxnSpMkLst>
        </pc:cxnChg>
        <pc:cxnChg chg="mod">
          <ac:chgData name="Mario Studer" userId="cb8f75d7-e817-4931-a00b-987b07c75c53" providerId="ADAL" clId="{6B0D08DC-B764-4EC9-B9F1-7BBFB98275D6}" dt="2023-05-14T19:52:22.141" v="22120"/>
          <ac:cxnSpMkLst>
            <pc:docMk/>
            <pc:sldMk cId="3749842885" sldId="307"/>
            <ac:cxnSpMk id="34" creationId="{69682B67-A701-1804-0164-1739B975A6D1}"/>
          </ac:cxnSpMkLst>
        </pc:cxnChg>
        <pc:cxnChg chg="mod">
          <ac:chgData name="Mario Studer" userId="cb8f75d7-e817-4931-a00b-987b07c75c53" providerId="ADAL" clId="{6B0D08DC-B764-4EC9-B9F1-7BBFB98275D6}" dt="2023-05-14T19:52:22.141" v="22120"/>
          <ac:cxnSpMkLst>
            <pc:docMk/>
            <pc:sldMk cId="3749842885" sldId="307"/>
            <ac:cxnSpMk id="38" creationId="{7D8E5AB4-DCCF-65C5-F575-A59C66B33C15}"/>
          </ac:cxnSpMkLst>
        </pc:cxnChg>
        <pc:cxnChg chg="mod">
          <ac:chgData name="Mario Studer" userId="cb8f75d7-e817-4931-a00b-987b07c75c53" providerId="ADAL" clId="{6B0D08DC-B764-4EC9-B9F1-7BBFB98275D6}" dt="2023-05-14T19:52:22.141" v="22120"/>
          <ac:cxnSpMkLst>
            <pc:docMk/>
            <pc:sldMk cId="3749842885" sldId="307"/>
            <ac:cxnSpMk id="42" creationId="{AA26A46C-8403-A090-0369-082C0B2888DB}"/>
          </ac:cxnSpMkLst>
        </pc:cxnChg>
        <pc:cxnChg chg="mod">
          <ac:chgData name="Mario Studer" userId="cb8f75d7-e817-4931-a00b-987b07c75c53" providerId="ADAL" clId="{6B0D08DC-B764-4EC9-B9F1-7BBFB98275D6}" dt="2023-05-14T19:52:22.141" v="22120"/>
          <ac:cxnSpMkLst>
            <pc:docMk/>
            <pc:sldMk cId="3749842885" sldId="307"/>
            <ac:cxnSpMk id="46" creationId="{4D03BF8F-643D-61B1-0A3F-9F4AC24CC999}"/>
          </ac:cxnSpMkLst>
        </pc:cxnChg>
        <pc:cxnChg chg="mod">
          <ac:chgData name="Mario Studer" userId="cb8f75d7-e817-4931-a00b-987b07c75c53" providerId="ADAL" clId="{6B0D08DC-B764-4EC9-B9F1-7BBFB98275D6}" dt="2023-05-14T19:52:22.141" v="22120"/>
          <ac:cxnSpMkLst>
            <pc:docMk/>
            <pc:sldMk cId="3749842885" sldId="307"/>
            <ac:cxnSpMk id="50" creationId="{9D5F390D-39BA-F953-A860-FCA827131247}"/>
          </ac:cxnSpMkLst>
        </pc:cxnChg>
        <pc:cxnChg chg="mod">
          <ac:chgData name="Mario Studer" userId="cb8f75d7-e817-4931-a00b-987b07c75c53" providerId="ADAL" clId="{6B0D08DC-B764-4EC9-B9F1-7BBFB98275D6}" dt="2023-05-14T19:52:22.141" v="22120"/>
          <ac:cxnSpMkLst>
            <pc:docMk/>
            <pc:sldMk cId="3749842885" sldId="307"/>
            <ac:cxnSpMk id="54" creationId="{3F995BF5-56EE-D817-891A-729C669E195D}"/>
          </ac:cxnSpMkLst>
        </pc:cxnChg>
        <pc:cxnChg chg="mod">
          <ac:chgData name="Mario Studer" userId="cb8f75d7-e817-4931-a00b-987b07c75c53" providerId="ADAL" clId="{6B0D08DC-B764-4EC9-B9F1-7BBFB98275D6}" dt="2023-05-14T19:52:22.141" v="22120"/>
          <ac:cxnSpMkLst>
            <pc:docMk/>
            <pc:sldMk cId="3749842885" sldId="307"/>
            <ac:cxnSpMk id="58" creationId="{435F38D1-9C93-8D0A-8878-642FC68E6D86}"/>
          </ac:cxnSpMkLst>
        </pc:cxnChg>
        <pc:cxnChg chg="mod">
          <ac:chgData name="Mario Studer" userId="cb8f75d7-e817-4931-a00b-987b07c75c53" providerId="ADAL" clId="{6B0D08DC-B764-4EC9-B9F1-7BBFB98275D6}" dt="2023-05-14T19:52:22.141" v="22120"/>
          <ac:cxnSpMkLst>
            <pc:docMk/>
            <pc:sldMk cId="3749842885" sldId="307"/>
            <ac:cxnSpMk id="62" creationId="{734C2423-D236-C532-A871-310D9E9C2193}"/>
          </ac:cxnSpMkLst>
        </pc:cxnChg>
        <pc:cxnChg chg="mod">
          <ac:chgData name="Mario Studer" userId="cb8f75d7-e817-4931-a00b-987b07c75c53" providerId="ADAL" clId="{6B0D08DC-B764-4EC9-B9F1-7BBFB98275D6}" dt="2023-05-14T19:52:22.141" v="22120"/>
          <ac:cxnSpMkLst>
            <pc:docMk/>
            <pc:sldMk cId="3749842885" sldId="307"/>
            <ac:cxnSpMk id="66" creationId="{C7EE4CCB-418F-E0DB-DCAF-D4B07C624D8A}"/>
          </ac:cxnSpMkLst>
        </pc:cxnChg>
        <pc:cxnChg chg="mod">
          <ac:chgData name="Mario Studer" userId="cb8f75d7-e817-4931-a00b-987b07c75c53" providerId="ADAL" clId="{6B0D08DC-B764-4EC9-B9F1-7BBFB98275D6}" dt="2023-05-14T19:52:22.141" v="22120"/>
          <ac:cxnSpMkLst>
            <pc:docMk/>
            <pc:sldMk cId="3749842885" sldId="307"/>
            <ac:cxnSpMk id="70" creationId="{73F66FF2-A493-3D4C-565D-6C37EC8E894C}"/>
          </ac:cxnSpMkLst>
        </pc:cxnChg>
        <pc:cxnChg chg="mod">
          <ac:chgData name="Mario Studer" userId="cb8f75d7-e817-4931-a00b-987b07c75c53" providerId="ADAL" clId="{6B0D08DC-B764-4EC9-B9F1-7BBFB98275D6}" dt="2023-05-14T19:52:22.141" v="22120"/>
          <ac:cxnSpMkLst>
            <pc:docMk/>
            <pc:sldMk cId="3749842885" sldId="307"/>
            <ac:cxnSpMk id="74" creationId="{A0028CA4-B42D-343D-3687-34808B58620D}"/>
          </ac:cxnSpMkLst>
        </pc:cxnChg>
        <pc:cxnChg chg="mod">
          <ac:chgData name="Mario Studer" userId="cb8f75d7-e817-4931-a00b-987b07c75c53" providerId="ADAL" clId="{6B0D08DC-B764-4EC9-B9F1-7BBFB98275D6}" dt="2023-05-14T19:52:22.141" v="22120"/>
          <ac:cxnSpMkLst>
            <pc:docMk/>
            <pc:sldMk cId="3749842885" sldId="307"/>
            <ac:cxnSpMk id="78" creationId="{6DDF6A9E-4A29-1B41-617F-F799B812604C}"/>
          </ac:cxnSpMkLst>
        </pc:cxnChg>
        <pc:cxnChg chg="mod">
          <ac:chgData name="Mario Studer" userId="cb8f75d7-e817-4931-a00b-987b07c75c53" providerId="ADAL" clId="{6B0D08DC-B764-4EC9-B9F1-7BBFB98275D6}" dt="2023-05-14T19:52:22.141" v="22120"/>
          <ac:cxnSpMkLst>
            <pc:docMk/>
            <pc:sldMk cId="3749842885" sldId="307"/>
            <ac:cxnSpMk id="82" creationId="{12BEBAEA-A181-6607-2F2C-06174B613028}"/>
          </ac:cxnSpMkLst>
        </pc:cxnChg>
        <pc:cxnChg chg="mod">
          <ac:chgData name="Mario Studer" userId="cb8f75d7-e817-4931-a00b-987b07c75c53" providerId="ADAL" clId="{6B0D08DC-B764-4EC9-B9F1-7BBFB98275D6}" dt="2023-05-14T19:52:22.141" v="22120"/>
          <ac:cxnSpMkLst>
            <pc:docMk/>
            <pc:sldMk cId="3749842885" sldId="307"/>
            <ac:cxnSpMk id="84" creationId="{2012A034-A543-8C33-BB1D-A40E88A412D9}"/>
          </ac:cxnSpMkLst>
        </pc:cxnChg>
        <pc:cxnChg chg="mod">
          <ac:chgData name="Mario Studer" userId="cb8f75d7-e817-4931-a00b-987b07c75c53" providerId="ADAL" clId="{6B0D08DC-B764-4EC9-B9F1-7BBFB98275D6}" dt="2023-05-14T19:52:22.141" v="22120"/>
          <ac:cxnSpMkLst>
            <pc:docMk/>
            <pc:sldMk cId="3749842885" sldId="307"/>
            <ac:cxnSpMk id="88" creationId="{32BAFB03-2B8A-1932-D9FA-2DDF806AA067}"/>
          </ac:cxnSpMkLst>
        </pc:cxnChg>
        <pc:cxnChg chg="mod">
          <ac:chgData name="Mario Studer" userId="cb8f75d7-e817-4931-a00b-987b07c75c53" providerId="ADAL" clId="{6B0D08DC-B764-4EC9-B9F1-7BBFB98275D6}" dt="2023-05-14T19:52:22.141" v="22120"/>
          <ac:cxnSpMkLst>
            <pc:docMk/>
            <pc:sldMk cId="3749842885" sldId="307"/>
            <ac:cxnSpMk id="92" creationId="{EBEFEF48-56E6-3D28-DB5F-6758B94198AB}"/>
          </ac:cxnSpMkLst>
        </pc:cxnChg>
        <pc:cxnChg chg="mod">
          <ac:chgData name="Mario Studer" userId="cb8f75d7-e817-4931-a00b-987b07c75c53" providerId="ADAL" clId="{6B0D08DC-B764-4EC9-B9F1-7BBFB98275D6}" dt="2023-05-14T19:52:33.948" v="22122"/>
          <ac:cxnSpMkLst>
            <pc:docMk/>
            <pc:sldMk cId="3749842885" sldId="307"/>
            <ac:cxnSpMk id="104" creationId="{43A0093B-9D78-5EF2-102D-1D065B8F14B9}"/>
          </ac:cxnSpMkLst>
        </pc:cxnChg>
        <pc:cxnChg chg="mod">
          <ac:chgData name="Mario Studer" userId="cb8f75d7-e817-4931-a00b-987b07c75c53" providerId="ADAL" clId="{6B0D08DC-B764-4EC9-B9F1-7BBFB98275D6}" dt="2023-05-14T19:52:33.948" v="22122"/>
          <ac:cxnSpMkLst>
            <pc:docMk/>
            <pc:sldMk cId="3749842885" sldId="307"/>
            <ac:cxnSpMk id="108" creationId="{0A6EA4B2-AC1E-3985-0CDC-8AE2FE9E8894}"/>
          </ac:cxnSpMkLst>
        </pc:cxnChg>
        <pc:cxnChg chg="mod">
          <ac:chgData name="Mario Studer" userId="cb8f75d7-e817-4931-a00b-987b07c75c53" providerId="ADAL" clId="{6B0D08DC-B764-4EC9-B9F1-7BBFB98275D6}" dt="2023-05-14T19:52:33.948" v="22122"/>
          <ac:cxnSpMkLst>
            <pc:docMk/>
            <pc:sldMk cId="3749842885" sldId="307"/>
            <ac:cxnSpMk id="112" creationId="{F1279673-11A4-0853-443A-A00D28198634}"/>
          </ac:cxnSpMkLst>
        </pc:cxnChg>
        <pc:cxnChg chg="mod">
          <ac:chgData name="Mario Studer" userId="cb8f75d7-e817-4931-a00b-987b07c75c53" providerId="ADAL" clId="{6B0D08DC-B764-4EC9-B9F1-7BBFB98275D6}" dt="2023-05-14T19:52:33.948" v="22122"/>
          <ac:cxnSpMkLst>
            <pc:docMk/>
            <pc:sldMk cId="3749842885" sldId="307"/>
            <ac:cxnSpMk id="116" creationId="{4FE1519E-90F4-0467-A1E1-BBF1A3EC72C1}"/>
          </ac:cxnSpMkLst>
        </pc:cxnChg>
        <pc:cxnChg chg="mod">
          <ac:chgData name="Mario Studer" userId="cb8f75d7-e817-4931-a00b-987b07c75c53" providerId="ADAL" clId="{6B0D08DC-B764-4EC9-B9F1-7BBFB98275D6}" dt="2023-05-14T19:52:33.948" v="22122"/>
          <ac:cxnSpMkLst>
            <pc:docMk/>
            <pc:sldMk cId="3749842885" sldId="307"/>
            <ac:cxnSpMk id="120" creationId="{C43D5E9B-F75F-EA08-8B93-C81A7C78E8F3}"/>
          </ac:cxnSpMkLst>
        </pc:cxnChg>
        <pc:cxnChg chg="mod">
          <ac:chgData name="Mario Studer" userId="cb8f75d7-e817-4931-a00b-987b07c75c53" providerId="ADAL" clId="{6B0D08DC-B764-4EC9-B9F1-7BBFB98275D6}" dt="2023-05-14T19:52:33.948" v="22122"/>
          <ac:cxnSpMkLst>
            <pc:docMk/>
            <pc:sldMk cId="3749842885" sldId="307"/>
            <ac:cxnSpMk id="124" creationId="{6C1F50EC-44CD-9650-5ADC-A215465B7A57}"/>
          </ac:cxnSpMkLst>
        </pc:cxnChg>
        <pc:cxnChg chg="mod">
          <ac:chgData name="Mario Studer" userId="cb8f75d7-e817-4931-a00b-987b07c75c53" providerId="ADAL" clId="{6B0D08DC-B764-4EC9-B9F1-7BBFB98275D6}" dt="2023-05-14T19:52:33.948" v="22122"/>
          <ac:cxnSpMkLst>
            <pc:docMk/>
            <pc:sldMk cId="3749842885" sldId="307"/>
            <ac:cxnSpMk id="128" creationId="{60DA3652-76C3-5FAA-43EC-4C7A216CE739}"/>
          </ac:cxnSpMkLst>
        </pc:cxnChg>
        <pc:cxnChg chg="mod">
          <ac:chgData name="Mario Studer" userId="cb8f75d7-e817-4931-a00b-987b07c75c53" providerId="ADAL" clId="{6B0D08DC-B764-4EC9-B9F1-7BBFB98275D6}" dt="2023-05-14T19:52:33.948" v="22122"/>
          <ac:cxnSpMkLst>
            <pc:docMk/>
            <pc:sldMk cId="3749842885" sldId="307"/>
            <ac:cxnSpMk id="132" creationId="{5A075E51-D26A-2A2C-9057-5465B53723BD}"/>
          </ac:cxnSpMkLst>
        </pc:cxnChg>
        <pc:cxnChg chg="mod">
          <ac:chgData name="Mario Studer" userId="cb8f75d7-e817-4931-a00b-987b07c75c53" providerId="ADAL" clId="{6B0D08DC-B764-4EC9-B9F1-7BBFB98275D6}" dt="2023-05-14T19:52:33.948" v="22122"/>
          <ac:cxnSpMkLst>
            <pc:docMk/>
            <pc:sldMk cId="3749842885" sldId="307"/>
            <ac:cxnSpMk id="136" creationId="{036C7651-D7E4-C796-435D-9A6AE4E9F7B9}"/>
          </ac:cxnSpMkLst>
        </pc:cxnChg>
        <pc:cxnChg chg="mod">
          <ac:chgData name="Mario Studer" userId="cb8f75d7-e817-4931-a00b-987b07c75c53" providerId="ADAL" clId="{6B0D08DC-B764-4EC9-B9F1-7BBFB98275D6}" dt="2023-05-14T19:52:33.948" v="22122"/>
          <ac:cxnSpMkLst>
            <pc:docMk/>
            <pc:sldMk cId="3749842885" sldId="307"/>
            <ac:cxnSpMk id="140" creationId="{C4738D9A-2F84-88DB-8042-8C9BE879082C}"/>
          </ac:cxnSpMkLst>
        </pc:cxnChg>
        <pc:cxnChg chg="mod">
          <ac:chgData name="Mario Studer" userId="cb8f75d7-e817-4931-a00b-987b07c75c53" providerId="ADAL" clId="{6B0D08DC-B764-4EC9-B9F1-7BBFB98275D6}" dt="2023-05-14T19:52:33.948" v="22122"/>
          <ac:cxnSpMkLst>
            <pc:docMk/>
            <pc:sldMk cId="3749842885" sldId="307"/>
            <ac:cxnSpMk id="144" creationId="{40161D08-3134-C969-1AFC-C39198FD6059}"/>
          </ac:cxnSpMkLst>
        </pc:cxnChg>
        <pc:cxnChg chg="mod">
          <ac:chgData name="Mario Studer" userId="cb8f75d7-e817-4931-a00b-987b07c75c53" providerId="ADAL" clId="{6B0D08DC-B764-4EC9-B9F1-7BBFB98275D6}" dt="2023-05-14T19:52:33.948" v="22122"/>
          <ac:cxnSpMkLst>
            <pc:docMk/>
            <pc:sldMk cId="3749842885" sldId="307"/>
            <ac:cxnSpMk id="148" creationId="{68A5D6A4-72C6-860E-7814-3C49147ACA32}"/>
          </ac:cxnSpMkLst>
        </pc:cxnChg>
        <pc:cxnChg chg="mod">
          <ac:chgData name="Mario Studer" userId="cb8f75d7-e817-4931-a00b-987b07c75c53" providerId="ADAL" clId="{6B0D08DC-B764-4EC9-B9F1-7BBFB98275D6}" dt="2023-05-14T19:52:33.948" v="22122"/>
          <ac:cxnSpMkLst>
            <pc:docMk/>
            <pc:sldMk cId="3749842885" sldId="307"/>
            <ac:cxnSpMk id="152" creationId="{5D231A6E-7CFA-F059-B6E1-B53A2219DC26}"/>
          </ac:cxnSpMkLst>
        </pc:cxnChg>
        <pc:cxnChg chg="mod">
          <ac:chgData name="Mario Studer" userId="cb8f75d7-e817-4931-a00b-987b07c75c53" providerId="ADAL" clId="{6B0D08DC-B764-4EC9-B9F1-7BBFB98275D6}" dt="2023-05-14T19:52:33.948" v="22122"/>
          <ac:cxnSpMkLst>
            <pc:docMk/>
            <pc:sldMk cId="3749842885" sldId="307"/>
            <ac:cxnSpMk id="156" creationId="{5A8ED5F7-207C-F01F-E653-A39D36635953}"/>
          </ac:cxnSpMkLst>
        </pc:cxnChg>
        <pc:cxnChg chg="mod">
          <ac:chgData name="Mario Studer" userId="cb8f75d7-e817-4931-a00b-987b07c75c53" providerId="ADAL" clId="{6B0D08DC-B764-4EC9-B9F1-7BBFB98275D6}" dt="2023-05-14T19:52:33.948" v="22122"/>
          <ac:cxnSpMkLst>
            <pc:docMk/>
            <pc:sldMk cId="3749842885" sldId="307"/>
            <ac:cxnSpMk id="160" creationId="{74376AD6-5155-497F-C1D4-3F33453243C7}"/>
          </ac:cxnSpMkLst>
        </pc:cxnChg>
        <pc:cxnChg chg="mod">
          <ac:chgData name="Mario Studer" userId="cb8f75d7-e817-4931-a00b-987b07c75c53" providerId="ADAL" clId="{6B0D08DC-B764-4EC9-B9F1-7BBFB98275D6}" dt="2023-05-14T19:52:33.948" v="22122"/>
          <ac:cxnSpMkLst>
            <pc:docMk/>
            <pc:sldMk cId="3749842885" sldId="307"/>
            <ac:cxnSpMk id="164" creationId="{CD6CC19E-6B7A-38EA-D52D-2124AF53F79C}"/>
          </ac:cxnSpMkLst>
        </pc:cxnChg>
        <pc:cxnChg chg="mod">
          <ac:chgData name="Mario Studer" userId="cb8f75d7-e817-4931-a00b-987b07c75c53" providerId="ADAL" clId="{6B0D08DC-B764-4EC9-B9F1-7BBFB98275D6}" dt="2023-05-14T19:52:33.948" v="22122"/>
          <ac:cxnSpMkLst>
            <pc:docMk/>
            <pc:sldMk cId="3749842885" sldId="307"/>
            <ac:cxnSpMk id="168" creationId="{18C3C5F9-C992-F222-D0A7-ECB3E0A35029}"/>
          </ac:cxnSpMkLst>
        </pc:cxnChg>
        <pc:cxnChg chg="mod">
          <ac:chgData name="Mario Studer" userId="cb8f75d7-e817-4931-a00b-987b07c75c53" providerId="ADAL" clId="{6B0D08DC-B764-4EC9-B9F1-7BBFB98275D6}" dt="2023-05-14T19:52:33.948" v="22122"/>
          <ac:cxnSpMkLst>
            <pc:docMk/>
            <pc:sldMk cId="3749842885" sldId="307"/>
            <ac:cxnSpMk id="172" creationId="{8B52EC58-A7D9-7BA6-364F-B9386B86D73C}"/>
          </ac:cxnSpMkLst>
        </pc:cxnChg>
        <pc:cxnChg chg="mod">
          <ac:chgData name="Mario Studer" userId="cb8f75d7-e817-4931-a00b-987b07c75c53" providerId="ADAL" clId="{6B0D08DC-B764-4EC9-B9F1-7BBFB98275D6}" dt="2023-05-14T19:52:33.948" v="22122"/>
          <ac:cxnSpMkLst>
            <pc:docMk/>
            <pc:sldMk cId="3749842885" sldId="307"/>
            <ac:cxnSpMk id="174" creationId="{C051777F-8829-F082-131F-69149073A1E1}"/>
          </ac:cxnSpMkLst>
        </pc:cxnChg>
        <pc:cxnChg chg="mod">
          <ac:chgData name="Mario Studer" userId="cb8f75d7-e817-4931-a00b-987b07c75c53" providerId="ADAL" clId="{6B0D08DC-B764-4EC9-B9F1-7BBFB98275D6}" dt="2023-05-14T19:52:33.948" v="22122"/>
          <ac:cxnSpMkLst>
            <pc:docMk/>
            <pc:sldMk cId="3749842885" sldId="307"/>
            <ac:cxnSpMk id="178" creationId="{DC73A6F8-7011-5AE2-909C-76AB40454AE8}"/>
          </ac:cxnSpMkLst>
        </pc:cxnChg>
        <pc:cxnChg chg="mod">
          <ac:chgData name="Mario Studer" userId="cb8f75d7-e817-4931-a00b-987b07c75c53" providerId="ADAL" clId="{6B0D08DC-B764-4EC9-B9F1-7BBFB98275D6}" dt="2023-05-14T19:52:33.948" v="22122"/>
          <ac:cxnSpMkLst>
            <pc:docMk/>
            <pc:sldMk cId="3749842885" sldId="307"/>
            <ac:cxnSpMk id="182" creationId="{4A6D179B-7812-2BDC-9323-D5AE6FBDA507}"/>
          </ac:cxnSpMkLst>
        </pc:cxnChg>
        <pc:cxnChg chg="mod">
          <ac:chgData name="Mario Studer" userId="cb8f75d7-e817-4931-a00b-987b07c75c53" providerId="ADAL" clId="{6B0D08DC-B764-4EC9-B9F1-7BBFB98275D6}" dt="2023-05-14T19:52:33.948" v="22122"/>
          <ac:cxnSpMkLst>
            <pc:docMk/>
            <pc:sldMk cId="3749842885" sldId="307"/>
            <ac:cxnSpMk id="193" creationId="{71447670-FC7C-FAA6-1D91-4DF3DBD4DF22}"/>
          </ac:cxnSpMkLst>
        </pc:cxnChg>
      </pc:sldChg>
      <pc:sldChg chg="addSp delSp modSp add mod">
        <pc:chgData name="Mario Studer" userId="cb8f75d7-e817-4931-a00b-987b07c75c53" providerId="ADAL" clId="{6B0D08DC-B764-4EC9-B9F1-7BBFB98275D6}" dt="2023-05-12T07:06:16.083" v="2965" actId="1076"/>
        <pc:sldMkLst>
          <pc:docMk/>
          <pc:sldMk cId="3685368361" sldId="308"/>
        </pc:sldMkLst>
        <pc:spChg chg="mod">
          <ac:chgData name="Mario Studer" userId="cb8f75d7-e817-4931-a00b-987b07c75c53" providerId="ADAL" clId="{6B0D08DC-B764-4EC9-B9F1-7BBFB98275D6}" dt="2023-05-12T06:40:32.447" v="1864" actId="27636"/>
          <ac:spMkLst>
            <pc:docMk/>
            <pc:sldMk cId="3685368361" sldId="308"/>
            <ac:spMk id="5" creationId="{00000000-0000-0000-0000-000000000000}"/>
          </ac:spMkLst>
        </pc:spChg>
        <pc:spChg chg="mod">
          <ac:chgData name="Mario Studer" userId="cb8f75d7-e817-4931-a00b-987b07c75c53" providerId="ADAL" clId="{6B0D08DC-B764-4EC9-B9F1-7BBFB98275D6}" dt="2023-05-12T06:43:15.064" v="2167" actId="20577"/>
          <ac:spMkLst>
            <pc:docMk/>
            <pc:sldMk cId="3685368361" sldId="308"/>
            <ac:spMk id="6" creationId="{00000000-0000-0000-0000-000000000000}"/>
          </ac:spMkLst>
        </pc:spChg>
        <pc:spChg chg="mod">
          <ac:chgData name="Mario Studer" userId="cb8f75d7-e817-4931-a00b-987b07c75c53" providerId="ADAL" clId="{6B0D08DC-B764-4EC9-B9F1-7BBFB98275D6}" dt="2023-05-12T06:19:37.086" v="1699" actId="5793"/>
          <ac:spMkLst>
            <pc:docMk/>
            <pc:sldMk cId="3685368361" sldId="308"/>
            <ac:spMk id="7" creationId="{00000000-0000-0000-0000-000000000000}"/>
          </ac:spMkLst>
        </pc:spChg>
        <pc:spChg chg="add del mod">
          <ac:chgData name="Mario Studer" userId="cb8f75d7-e817-4931-a00b-987b07c75c53" providerId="ADAL" clId="{6B0D08DC-B764-4EC9-B9F1-7BBFB98275D6}" dt="2023-05-12T06:54:38.485" v="2286" actId="478"/>
          <ac:spMkLst>
            <pc:docMk/>
            <pc:sldMk cId="3685368361" sldId="308"/>
            <ac:spMk id="9" creationId="{7EB330EF-BA14-93D1-679C-91D0DC7745A2}"/>
          </ac:spMkLst>
        </pc:spChg>
        <pc:graphicFrameChg chg="add del mod">
          <ac:chgData name="Mario Studer" userId="cb8f75d7-e817-4931-a00b-987b07c75c53" providerId="ADAL" clId="{6B0D08DC-B764-4EC9-B9F1-7BBFB98275D6}" dt="2023-05-12T06:54:01.798" v="2281" actId="478"/>
          <ac:graphicFrameMkLst>
            <pc:docMk/>
            <pc:sldMk cId="3685368361" sldId="308"/>
            <ac:graphicFrameMk id="2" creationId="{6DD68AD1-B98B-19E3-B7DA-A95B115FEAC4}"/>
          </ac:graphicFrameMkLst>
        </pc:graphicFrameChg>
        <pc:graphicFrameChg chg="add del mod">
          <ac:chgData name="Mario Studer" userId="cb8f75d7-e817-4931-a00b-987b07c75c53" providerId="ADAL" clId="{6B0D08DC-B764-4EC9-B9F1-7BBFB98275D6}" dt="2023-05-12T06:54:01.798" v="2281" actId="478"/>
          <ac:graphicFrameMkLst>
            <pc:docMk/>
            <pc:sldMk cId="3685368361" sldId="308"/>
            <ac:graphicFrameMk id="8" creationId="{3E6D9723-9AF8-424A-BB3E-B3E8D78499AC}"/>
          </ac:graphicFrameMkLst>
        </pc:graphicFrameChg>
        <pc:graphicFrameChg chg="add mod modGraphic">
          <ac:chgData name="Mario Studer" userId="cb8f75d7-e817-4931-a00b-987b07c75c53" providerId="ADAL" clId="{6B0D08DC-B764-4EC9-B9F1-7BBFB98275D6}" dt="2023-05-12T07:06:16.083" v="2965" actId="1076"/>
          <ac:graphicFrameMkLst>
            <pc:docMk/>
            <pc:sldMk cId="3685368361" sldId="308"/>
            <ac:graphicFrameMk id="10" creationId="{04877338-35C6-A515-5077-3F07EC79787B}"/>
          </ac:graphicFrameMkLst>
        </pc:graphicFrameChg>
      </pc:sldChg>
      <pc:sldChg chg="addSp delSp modSp add mod">
        <pc:chgData name="Mario Studer" userId="cb8f75d7-e817-4931-a00b-987b07c75c53" providerId="ADAL" clId="{6B0D08DC-B764-4EC9-B9F1-7BBFB98275D6}" dt="2023-05-12T09:48:30.660" v="5116" actId="21"/>
        <pc:sldMkLst>
          <pc:docMk/>
          <pc:sldMk cId="841798541" sldId="309"/>
        </pc:sldMkLst>
        <pc:spChg chg="mod">
          <ac:chgData name="Mario Studer" userId="cb8f75d7-e817-4931-a00b-987b07c75c53" providerId="ADAL" clId="{6B0D08DC-B764-4EC9-B9F1-7BBFB98275D6}" dt="2023-05-12T07:07:15.977" v="3165" actId="113"/>
          <ac:spMkLst>
            <pc:docMk/>
            <pc:sldMk cId="841798541" sldId="309"/>
            <ac:spMk id="6" creationId="{00000000-0000-0000-0000-000000000000}"/>
          </ac:spMkLst>
        </pc:spChg>
        <pc:spChg chg="add mod">
          <ac:chgData name="Mario Studer" userId="cb8f75d7-e817-4931-a00b-987b07c75c53" providerId="ADAL" clId="{6B0D08DC-B764-4EC9-B9F1-7BBFB98275D6}" dt="2023-05-12T07:08:49.285" v="3282" actId="1076"/>
          <ac:spMkLst>
            <pc:docMk/>
            <pc:sldMk cId="841798541" sldId="309"/>
            <ac:spMk id="9" creationId="{8392D505-1DCC-5296-F1D2-198E0BD0A0A4}"/>
          </ac:spMkLst>
        </pc:spChg>
        <pc:spChg chg="add del mod">
          <ac:chgData name="Mario Studer" userId="cb8f75d7-e817-4931-a00b-987b07c75c53" providerId="ADAL" clId="{6B0D08DC-B764-4EC9-B9F1-7BBFB98275D6}" dt="2023-05-12T09:46:56.725" v="5017" actId="478"/>
          <ac:spMkLst>
            <pc:docMk/>
            <pc:sldMk cId="841798541" sldId="309"/>
            <ac:spMk id="10" creationId="{8080B3C8-2661-CD6D-D2A5-086251589614}"/>
          </ac:spMkLst>
        </pc:spChg>
        <pc:spChg chg="add del mod">
          <ac:chgData name="Mario Studer" userId="cb8f75d7-e817-4931-a00b-987b07c75c53" providerId="ADAL" clId="{6B0D08DC-B764-4EC9-B9F1-7BBFB98275D6}" dt="2023-05-12T09:48:30.660" v="5116" actId="21"/>
          <ac:spMkLst>
            <pc:docMk/>
            <pc:sldMk cId="841798541" sldId="309"/>
            <ac:spMk id="11" creationId="{D639D21E-8FBC-C609-8A42-85B23608C52C}"/>
          </ac:spMkLst>
        </pc:spChg>
        <pc:spChg chg="add del mod">
          <ac:chgData name="Mario Studer" userId="cb8f75d7-e817-4931-a00b-987b07c75c53" providerId="ADAL" clId="{6B0D08DC-B764-4EC9-B9F1-7BBFB98275D6}" dt="2023-05-12T09:48:30.660" v="5116" actId="21"/>
          <ac:spMkLst>
            <pc:docMk/>
            <pc:sldMk cId="841798541" sldId="309"/>
            <ac:spMk id="12" creationId="{AE677066-F90B-77FD-3028-006DC0A6BE4D}"/>
          </ac:spMkLst>
        </pc:spChg>
        <pc:spChg chg="add del mod">
          <ac:chgData name="Mario Studer" userId="cb8f75d7-e817-4931-a00b-987b07c75c53" providerId="ADAL" clId="{6B0D08DC-B764-4EC9-B9F1-7BBFB98275D6}" dt="2023-05-12T09:48:30.660" v="5116" actId="21"/>
          <ac:spMkLst>
            <pc:docMk/>
            <pc:sldMk cId="841798541" sldId="309"/>
            <ac:spMk id="13" creationId="{D7D13758-27C2-4D4F-3C4D-875FB7BCD017}"/>
          </ac:spMkLst>
        </pc:spChg>
        <pc:spChg chg="add del mod">
          <ac:chgData name="Mario Studer" userId="cb8f75d7-e817-4931-a00b-987b07c75c53" providerId="ADAL" clId="{6B0D08DC-B764-4EC9-B9F1-7BBFB98275D6}" dt="2023-05-12T09:48:30.660" v="5116" actId="21"/>
          <ac:spMkLst>
            <pc:docMk/>
            <pc:sldMk cId="841798541" sldId="309"/>
            <ac:spMk id="14" creationId="{B10375C2-082B-7B3F-858C-6C079691F5EC}"/>
          </ac:spMkLst>
        </pc:spChg>
        <pc:graphicFrameChg chg="mod">
          <ac:chgData name="Mario Studer" userId="cb8f75d7-e817-4931-a00b-987b07c75c53" providerId="ADAL" clId="{6B0D08DC-B764-4EC9-B9F1-7BBFB98275D6}" dt="2023-05-12T07:08:15.479" v="3244" actId="1036"/>
          <ac:graphicFrameMkLst>
            <pc:docMk/>
            <pc:sldMk cId="841798541" sldId="309"/>
            <ac:graphicFrameMk id="2" creationId="{6DD68AD1-B98B-19E3-B7DA-A95B115FEAC4}"/>
          </ac:graphicFrameMkLst>
        </pc:graphicFrameChg>
        <pc:graphicFrameChg chg="mod">
          <ac:chgData name="Mario Studer" userId="cb8f75d7-e817-4931-a00b-987b07c75c53" providerId="ADAL" clId="{6B0D08DC-B764-4EC9-B9F1-7BBFB98275D6}" dt="2023-05-12T07:08:15.479" v="3244" actId="1036"/>
          <ac:graphicFrameMkLst>
            <pc:docMk/>
            <pc:sldMk cId="841798541" sldId="309"/>
            <ac:graphicFrameMk id="8" creationId="{3E6D9723-9AF8-424A-BB3E-B3E8D78499AC}"/>
          </ac:graphicFrameMkLst>
        </pc:graphicFrameChg>
      </pc:sldChg>
      <pc:sldChg chg="addSp delSp modSp add mod">
        <pc:chgData name="Mario Studer" userId="cb8f75d7-e817-4931-a00b-987b07c75c53" providerId="ADAL" clId="{6B0D08DC-B764-4EC9-B9F1-7BBFB98275D6}" dt="2023-05-12T16:20:00.632" v="19429" actId="1036"/>
        <pc:sldMkLst>
          <pc:docMk/>
          <pc:sldMk cId="267756564" sldId="310"/>
        </pc:sldMkLst>
        <pc:spChg chg="add mod">
          <ac:chgData name="Mario Studer" userId="cb8f75d7-e817-4931-a00b-987b07c75c53" providerId="ADAL" clId="{6B0D08DC-B764-4EC9-B9F1-7BBFB98275D6}" dt="2023-05-12T16:20:00.632" v="19429" actId="1036"/>
          <ac:spMkLst>
            <pc:docMk/>
            <pc:sldMk cId="267756564" sldId="310"/>
            <ac:spMk id="2" creationId="{023C8A69-2DC6-A571-AC5E-E35CEAC37D8D}"/>
          </ac:spMkLst>
        </pc:spChg>
        <pc:spChg chg="mod">
          <ac:chgData name="Mario Studer" userId="cb8f75d7-e817-4931-a00b-987b07c75c53" providerId="ADAL" clId="{6B0D08DC-B764-4EC9-B9F1-7BBFB98275D6}" dt="2023-05-12T07:17:07.058" v="3588" actId="20577"/>
          <ac:spMkLst>
            <pc:docMk/>
            <pc:sldMk cId="267756564" sldId="310"/>
            <ac:spMk id="5" creationId="{00000000-0000-0000-0000-000000000000}"/>
          </ac:spMkLst>
        </pc:spChg>
        <pc:spChg chg="mod">
          <ac:chgData name="Mario Studer" userId="cb8f75d7-e817-4931-a00b-987b07c75c53" providerId="ADAL" clId="{6B0D08DC-B764-4EC9-B9F1-7BBFB98275D6}" dt="2023-05-12T08:49:03.887" v="4522" actId="108"/>
          <ac:spMkLst>
            <pc:docMk/>
            <pc:sldMk cId="267756564" sldId="310"/>
            <ac:spMk id="6" creationId="{00000000-0000-0000-0000-000000000000}"/>
          </ac:spMkLst>
        </pc:spChg>
        <pc:spChg chg="add mod">
          <ac:chgData name="Mario Studer" userId="cb8f75d7-e817-4931-a00b-987b07c75c53" providerId="ADAL" clId="{6B0D08DC-B764-4EC9-B9F1-7BBFB98275D6}" dt="2023-05-12T16:20:00.632" v="19429" actId="1036"/>
          <ac:spMkLst>
            <pc:docMk/>
            <pc:sldMk cId="267756564" sldId="310"/>
            <ac:spMk id="8" creationId="{3AB33C8B-D12C-C736-3083-B7D383392C21}"/>
          </ac:spMkLst>
        </pc:spChg>
        <pc:spChg chg="del">
          <ac:chgData name="Mario Studer" userId="cb8f75d7-e817-4931-a00b-987b07c75c53" providerId="ADAL" clId="{6B0D08DC-B764-4EC9-B9F1-7BBFB98275D6}" dt="2023-05-12T07:18:17.539" v="3722" actId="478"/>
          <ac:spMkLst>
            <pc:docMk/>
            <pc:sldMk cId="267756564" sldId="310"/>
            <ac:spMk id="9" creationId="{8392D505-1DCC-5296-F1D2-198E0BD0A0A4}"/>
          </ac:spMkLst>
        </pc:spChg>
        <pc:spChg chg="add mod">
          <ac:chgData name="Mario Studer" userId="cb8f75d7-e817-4931-a00b-987b07c75c53" providerId="ADAL" clId="{6B0D08DC-B764-4EC9-B9F1-7BBFB98275D6}" dt="2023-05-12T16:20:00.632" v="19429" actId="1036"/>
          <ac:spMkLst>
            <pc:docMk/>
            <pc:sldMk cId="267756564" sldId="310"/>
            <ac:spMk id="9" creationId="{90C816C9-D3D1-A11A-D6D2-14B688C32571}"/>
          </ac:spMkLst>
        </pc:spChg>
        <pc:spChg chg="add mod">
          <ac:chgData name="Mario Studer" userId="cb8f75d7-e817-4931-a00b-987b07c75c53" providerId="ADAL" clId="{6B0D08DC-B764-4EC9-B9F1-7BBFB98275D6}" dt="2023-05-12T16:20:00.632" v="19429" actId="1036"/>
          <ac:spMkLst>
            <pc:docMk/>
            <pc:sldMk cId="267756564" sldId="310"/>
            <ac:spMk id="10" creationId="{9997CF38-6C85-EDD4-37BE-2E1475BD5A30}"/>
          </ac:spMkLst>
        </pc:spChg>
        <pc:spChg chg="add del mod topLvl">
          <ac:chgData name="Mario Studer" userId="cb8f75d7-e817-4931-a00b-987b07c75c53" providerId="ADAL" clId="{6B0D08DC-B764-4EC9-B9F1-7BBFB98275D6}" dt="2023-05-12T16:16:51.743" v="19127"/>
          <ac:spMkLst>
            <pc:docMk/>
            <pc:sldMk cId="267756564" sldId="310"/>
            <ac:spMk id="12" creationId="{6CE73E6C-378A-BF56-5343-408C34E6C29D}"/>
          </ac:spMkLst>
        </pc:spChg>
        <pc:spChg chg="add del mod ord">
          <ac:chgData name="Mario Studer" userId="cb8f75d7-e817-4931-a00b-987b07c75c53" providerId="ADAL" clId="{6B0D08DC-B764-4EC9-B9F1-7BBFB98275D6}" dt="2023-05-12T09:50:21.713" v="5179" actId="478"/>
          <ac:spMkLst>
            <pc:docMk/>
            <pc:sldMk cId="267756564" sldId="310"/>
            <ac:spMk id="12" creationId="{939F23B8-F455-1949-52E8-B9F9687D6259}"/>
          </ac:spMkLst>
        </pc:spChg>
        <pc:spChg chg="add del mod topLvl">
          <ac:chgData name="Mario Studer" userId="cb8f75d7-e817-4931-a00b-987b07c75c53" providerId="ADAL" clId="{6B0D08DC-B764-4EC9-B9F1-7BBFB98275D6}" dt="2023-05-12T16:16:51.743" v="19127"/>
          <ac:spMkLst>
            <pc:docMk/>
            <pc:sldMk cId="267756564" sldId="310"/>
            <ac:spMk id="13" creationId="{054FB6DF-7401-1D1B-63FC-7F9A9B8C99B0}"/>
          </ac:spMkLst>
        </pc:spChg>
        <pc:spChg chg="add del mod">
          <ac:chgData name="Mario Studer" userId="cb8f75d7-e817-4931-a00b-987b07c75c53" providerId="ADAL" clId="{6B0D08DC-B764-4EC9-B9F1-7BBFB98275D6}" dt="2023-05-12T09:50:20.201" v="5178" actId="21"/>
          <ac:spMkLst>
            <pc:docMk/>
            <pc:sldMk cId="267756564" sldId="310"/>
            <ac:spMk id="13" creationId="{FC521603-6BE9-7F59-A4A8-659BFF6CB0B4}"/>
          </ac:spMkLst>
        </pc:spChg>
        <pc:spChg chg="add del mod">
          <ac:chgData name="Mario Studer" userId="cb8f75d7-e817-4931-a00b-987b07c75c53" providerId="ADAL" clId="{6B0D08DC-B764-4EC9-B9F1-7BBFB98275D6}" dt="2023-05-12T09:50:23.880" v="5181"/>
          <ac:spMkLst>
            <pc:docMk/>
            <pc:sldMk cId="267756564" sldId="310"/>
            <ac:spMk id="14" creationId="{C3B11E61-9B88-7D88-3675-9E4F2BD1FECA}"/>
          </ac:spMkLst>
        </pc:spChg>
        <pc:spChg chg="add mod ord">
          <ac:chgData name="Mario Studer" userId="cb8f75d7-e817-4931-a00b-987b07c75c53" providerId="ADAL" clId="{6B0D08DC-B764-4EC9-B9F1-7BBFB98275D6}" dt="2023-05-12T16:20:00.632" v="19429" actId="1036"/>
          <ac:spMkLst>
            <pc:docMk/>
            <pc:sldMk cId="267756564" sldId="310"/>
            <ac:spMk id="15" creationId="{4E0EFFDB-3C37-7327-732F-F384945AEF98}"/>
          </ac:spMkLst>
        </pc:spChg>
        <pc:spChg chg="add mod">
          <ac:chgData name="Mario Studer" userId="cb8f75d7-e817-4931-a00b-987b07c75c53" providerId="ADAL" clId="{6B0D08DC-B764-4EC9-B9F1-7BBFB98275D6}" dt="2023-05-12T16:20:00.632" v="19429" actId="1036"/>
          <ac:spMkLst>
            <pc:docMk/>
            <pc:sldMk cId="267756564" sldId="310"/>
            <ac:spMk id="16" creationId="{5C56820C-0011-6C3C-70FE-C98423DE1D68}"/>
          </ac:spMkLst>
        </pc:spChg>
        <pc:spChg chg="add del mod">
          <ac:chgData name="Mario Studer" userId="cb8f75d7-e817-4931-a00b-987b07c75c53" providerId="ADAL" clId="{6B0D08DC-B764-4EC9-B9F1-7BBFB98275D6}" dt="2023-05-12T07:20:57.986" v="3778" actId="478"/>
          <ac:spMkLst>
            <pc:docMk/>
            <pc:sldMk cId="267756564" sldId="310"/>
            <ac:spMk id="17" creationId="{C30C0253-97D5-27C9-BC9C-8D4579511677}"/>
          </ac:spMkLst>
        </pc:spChg>
        <pc:spChg chg="add mod">
          <ac:chgData name="Mario Studer" userId="cb8f75d7-e817-4931-a00b-987b07c75c53" providerId="ADAL" clId="{6B0D08DC-B764-4EC9-B9F1-7BBFB98275D6}" dt="2023-05-12T16:20:00.632" v="19429" actId="1036"/>
          <ac:spMkLst>
            <pc:docMk/>
            <pc:sldMk cId="267756564" sldId="310"/>
            <ac:spMk id="18" creationId="{D5F9E6AC-3CAF-1EDF-4EB4-F3E460A2AAED}"/>
          </ac:spMkLst>
        </pc:spChg>
        <pc:spChg chg="add mod">
          <ac:chgData name="Mario Studer" userId="cb8f75d7-e817-4931-a00b-987b07c75c53" providerId="ADAL" clId="{6B0D08DC-B764-4EC9-B9F1-7BBFB98275D6}" dt="2023-05-12T16:20:00.632" v="19429" actId="1036"/>
          <ac:spMkLst>
            <pc:docMk/>
            <pc:sldMk cId="267756564" sldId="310"/>
            <ac:spMk id="19" creationId="{C7159D1F-79F0-8B09-77AA-85094C7C204D}"/>
          </ac:spMkLst>
        </pc:spChg>
        <pc:spChg chg="add mod">
          <ac:chgData name="Mario Studer" userId="cb8f75d7-e817-4931-a00b-987b07c75c53" providerId="ADAL" clId="{6B0D08DC-B764-4EC9-B9F1-7BBFB98275D6}" dt="2023-05-12T16:20:00.632" v="19429" actId="1036"/>
          <ac:spMkLst>
            <pc:docMk/>
            <pc:sldMk cId="267756564" sldId="310"/>
            <ac:spMk id="20" creationId="{4573F04E-D4E0-B7CD-AA7D-0258E0860B8C}"/>
          </ac:spMkLst>
        </pc:spChg>
        <pc:spChg chg="add mod">
          <ac:chgData name="Mario Studer" userId="cb8f75d7-e817-4931-a00b-987b07c75c53" providerId="ADAL" clId="{6B0D08DC-B764-4EC9-B9F1-7BBFB98275D6}" dt="2023-05-12T16:20:00.632" v="19429" actId="1036"/>
          <ac:spMkLst>
            <pc:docMk/>
            <pc:sldMk cId="267756564" sldId="310"/>
            <ac:spMk id="21" creationId="{97506A52-1C64-4E1B-178C-D5392ACAD5AC}"/>
          </ac:spMkLst>
        </pc:spChg>
        <pc:spChg chg="add mod">
          <ac:chgData name="Mario Studer" userId="cb8f75d7-e817-4931-a00b-987b07c75c53" providerId="ADAL" clId="{6B0D08DC-B764-4EC9-B9F1-7BBFB98275D6}" dt="2023-05-12T16:20:00.632" v="19429" actId="1036"/>
          <ac:spMkLst>
            <pc:docMk/>
            <pc:sldMk cId="267756564" sldId="310"/>
            <ac:spMk id="22" creationId="{C16F52AA-1432-963D-4820-88439E5C24FB}"/>
          </ac:spMkLst>
        </pc:spChg>
        <pc:spChg chg="mod">
          <ac:chgData name="Mario Studer" userId="cb8f75d7-e817-4931-a00b-987b07c75c53" providerId="ADAL" clId="{6B0D08DC-B764-4EC9-B9F1-7BBFB98275D6}" dt="2023-05-12T16:16:02.488" v="19092"/>
          <ac:spMkLst>
            <pc:docMk/>
            <pc:sldMk cId="267756564" sldId="310"/>
            <ac:spMk id="23" creationId="{5C1961A6-CE09-6C4F-4B1F-384E2A22432F}"/>
          </ac:spMkLst>
        </pc:spChg>
        <pc:spChg chg="add del mod">
          <ac:chgData name="Mario Studer" userId="cb8f75d7-e817-4931-a00b-987b07c75c53" providerId="ADAL" clId="{6B0D08DC-B764-4EC9-B9F1-7BBFB98275D6}" dt="2023-05-12T07:29:28.851" v="4050" actId="478"/>
          <ac:spMkLst>
            <pc:docMk/>
            <pc:sldMk cId="267756564" sldId="310"/>
            <ac:spMk id="23" creationId="{6207F2A9-A67A-1CAD-DDC1-DD22C06E0182}"/>
          </ac:spMkLst>
        </pc:spChg>
        <pc:spChg chg="mod">
          <ac:chgData name="Mario Studer" userId="cb8f75d7-e817-4931-a00b-987b07c75c53" providerId="ADAL" clId="{6B0D08DC-B764-4EC9-B9F1-7BBFB98275D6}" dt="2023-05-12T16:16:02.488" v="19092"/>
          <ac:spMkLst>
            <pc:docMk/>
            <pc:sldMk cId="267756564" sldId="310"/>
            <ac:spMk id="24" creationId="{C50F4FC4-A757-1FCF-72DC-C3C61A6A4186}"/>
          </ac:spMkLst>
        </pc:spChg>
        <pc:spChg chg="add del mod ord">
          <ac:chgData name="Mario Studer" userId="cb8f75d7-e817-4931-a00b-987b07c75c53" providerId="ADAL" clId="{6B0D08DC-B764-4EC9-B9F1-7BBFB98275D6}" dt="2023-05-12T08:51:43.672" v="4614" actId="478"/>
          <ac:spMkLst>
            <pc:docMk/>
            <pc:sldMk cId="267756564" sldId="310"/>
            <ac:spMk id="25" creationId="{8A72B5E9-8D17-727A-7EC8-4115ED24086F}"/>
          </ac:spMkLst>
        </pc:spChg>
        <pc:spChg chg="add del mod">
          <ac:chgData name="Mario Studer" userId="cb8f75d7-e817-4931-a00b-987b07c75c53" providerId="ADAL" clId="{6B0D08DC-B764-4EC9-B9F1-7BBFB98275D6}" dt="2023-05-12T08:42:39.260" v="4463" actId="478"/>
          <ac:spMkLst>
            <pc:docMk/>
            <pc:sldMk cId="267756564" sldId="310"/>
            <ac:spMk id="26" creationId="{59937A1E-AA74-2B5F-6177-381F31AC0280}"/>
          </ac:spMkLst>
        </pc:spChg>
        <pc:spChg chg="mod">
          <ac:chgData name="Mario Studer" userId="cb8f75d7-e817-4931-a00b-987b07c75c53" providerId="ADAL" clId="{6B0D08DC-B764-4EC9-B9F1-7BBFB98275D6}" dt="2023-05-12T16:16:10.399" v="19094"/>
          <ac:spMkLst>
            <pc:docMk/>
            <pc:sldMk cId="267756564" sldId="310"/>
            <ac:spMk id="26" creationId="{A47B050C-5773-584D-206D-B0631F5E8BB0}"/>
          </ac:spMkLst>
        </pc:spChg>
        <pc:spChg chg="add mod ord">
          <ac:chgData name="Mario Studer" userId="cb8f75d7-e817-4931-a00b-987b07c75c53" providerId="ADAL" clId="{6B0D08DC-B764-4EC9-B9F1-7BBFB98275D6}" dt="2023-05-12T16:20:00.632" v="19429" actId="1036"/>
          <ac:spMkLst>
            <pc:docMk/>
            <pc:sldMk cId="267756564" sldId="310"/>
            <ac:spMk id="27" creationId="{169CFBAC-4073-5701-F046-E185335CC67B}"/>
          </ac:spMkLst>
        </pc:spChg>
        <pc:spChg chg="add mod ord">
          <ac:chgData name="Mario Studer" userId="cb8f75d7-e817-4931-a00b-987b07c75c53" providerId="ADAL" clId="{6B0D08DC-B764-4EC9-B9F1-7BBFB98275D6}" dt="2023-05-12T16:20:00.632" v="19429" actId="1036"/>
          <ac:spMkLst>
            <pc:docMk/>
            <pc:sldMk cId="267756564" sldId="310"/>
            <ac:spMk id="28" creationId="{3A649E02-3336-CD48-8E67-677DB0EA9C8D}"/>
          </ac:spMkLst>
        </pc:spChg>
        <pc:spChg chg="add mod ord">
          <ac:chgData name="Mario Studer" userId="cb8f75d7-e817-4931-a00b-987b07c75c53" providerId="ADAL" clId="{6B0D08DC-B764-4EC9-B9F1-7BBFB98275D6}" dt="2023-05-12T16:20:00.632" v="19429" actId="1036"/>
          <ac:spMkLst>
            <pc:docMk/>
            <pc:sldMk cId="267756564" sldId="310"/>
            <ac:spMk id="29" creationId="{A0F317C5-917D-BE7F-E85A-CE88B40AC5FD}"/>
          </ac:spMkLst>
        </pc:spChg>
        <pc:spChg chg="add mod ord">
          <ac:chgData name="Mario Studer" userId="cb8f75d7-e817-4931-a00b-987b07c75c53" providerId="ADAL" clId="{6B0D08DC-B764-4EC9-B9F1-7BBFB98275D6}" dt="2023-05-12T16:20:00.632" v="19429" actId="1036"/>
          <ac:spMkLst>
            <pc:docMk/>
            <pc:sldMk cId="267756564" sldId="310"/>
            <ac:spMk id="30" creationId="{A4581EAA-ED29-0E55-6C01-1B69D57B01CF}"/>
          </ac:spMkLst>
        </pc:spChg>
        <pc:spChg chg="add mod ord">
          <ac:chgData name="Mario Studer" userId="cb8f75d7-e817-4931-a00b-987b07c75c53" providerId="ADAL" clId="{6B0D08DC-B764-4EC9-B9F1-7BBFB98275D6}" dt="2023-05-12T16:20:00.632" v="19429" actId="1036"/>
          <ac:spMkLst>
            <pc:docMk/>
            <pc:sldMk cId="267756564" sldId="310"/>
            <ac:spMk id="31" creationId="{7113E2EA-69F2-BEB8-7A27-0EB8DE498D3F}"/>
          </ac:spMkLst>
        </pc:spChg>
        <pc:spChg chg="add mod ord">
          <ac:chgData name="Mario Studer" userId="cb8f75d7-e817-4931-a00b-987b07c75c53" providerId="ADAL" clId="{6B0D08DC-B764-4EC9-B9F1-7BBFB98275D6}" dt="2023-05-12T16:20:00.632" v="19429" actId="1036"/>
          <ac:spMkLst>
            <pc:docMk/>
            <pc:sldMk cId="267756564" sldId="310"/>
            <ac:spMk id="32" creationId="{E1189CB0-D080-52D2-08D7-B52CA5C5E0A7}"/>
          </ac:spMkLst>
        </pc:spChg>
        <pc:spChg chg="mod">
          <ac:chgData name="Mario Studer" userId="cb8f75d7-e817-4931-a00b-987b07c75c53" providerId="ADAL" clId="{6B0D08DC-B764-4EC9-B9F1-7BBFB98275D6}" dt="2023-05-12T16:16:10.399" v="19094"/>
          <ac:spMkLst>
            <pc:docMk/>
            <pc:sldMk cId="267756564" sldId="310"/>
            <ac:spMk id="33" creationId="{49B55AE9-21E3-9089-3DBF-95B1D3C59407}"/>
          </ac:spMkLst>
        </pc:spChg>
        <pc:spChg chg="add del mod">
          <ac:chgData name="Mario Studer" userId="cb8f75d7-e817-4931-a00b-987b07c75c53" providerId="ADAL" clId="{6B0D08DC-B764-4EC9-B9F1-7BBFB98275D6}" dt="2023-05-12T08:50:23.763" v="4561" actId="478"/>
          <ac:spMkLst>
            <pc:docMk/>
            <pc:sldMk cId="267756564" sldId="310"/>
            <ac:spMk id="33" creationId="{A313F554-7DBD-6723-3AFD-BF02C3018F9F}"/>
          </ac:spMkLst>
        </pc:spChg>
        <pc:spChg chg="add del mod">
          <ac:chgData name="Mario Studer" userId="cb8f75d7-e817-4931-a00b-987b07c75c53" providerId="ADAL" clId="{6B0D08DC-B764-4EC9-B9F1-7BBFB98275D6}" dt="2023-05-12T08:50:40.359" v="4567" actId="478"/>
          <ac:spMkLst>
            <pc:docMk/>
            <pc:sldMk cId="267756564" sldId="310"/>
            <ac:spMk id="34" creationId="{0707B405-54B4-39D5-AADD-A5B815026ABA}"/>
          </ac:spMkLst>
        </pc:spChg>
        <pc:spChg chg="add mod">
          <ac:chgData name="Mario Studer" userId="cb8f75d7-e817-4931-a00b-987b07c75c53" providerId="ADAL" clId="{6B0D08DC-B764-4EC9-B9F1-7BBFB98275D6}" dt="2023-05-12T16:20:00.632" v="19429" actId="1036"/>
          <ac:spMkLst>
            <pc:docMk/>
            <pc:sldMk cId="267756564" sldId="310"/>
            <ac:spMk id="35" creationId="{E562B441-E266-DA4D-14C2-EAAECD9E5DFC}"/>
          </ac:spMkLst>
        </pc:spChg>
        <pc:spChg chg="add mod">
          <ac:chgData name="Mario Studer" userId="cb8f75d7-e817-4931-a00b-987b07c75c53" providerId="ADAL" clId="{6B0D08DC-B764-4EC9-B9F1-7BBFB98275D6}" dt="2023-05-12T16:20:00.632" v="19429" actId="1036"/>
          <ac:spMkLst>
            <pc:docMk/>
            <pc:sldMk cId="267756564" sldId="310"/>
            <ac:spMk id="36" creationId="{09AB7DC4-87FB-C88E-7AD4-EA851E8BC566}"/>
          </ac:spMkLst>
        </pc:spChg>
        <pc:spChg chg="add del">
          <ac:chgData name="Mario Studer" userId="cb8f75d7-e817-4931-a00b-987b07c75c53" providerId="ADAL" clId="{6B0D08DC-B764-4EC9-B9F1-7BBFB98275D6}" dt="2023-05-12T08:53:05.749" v="4663" actId="478"/>
          <ac:spMkLst>
            <pc:docMk/>
            <pc:sldMk cId="267756564" sldId="310"/>
            <ac:spMk id="37" creationId="{0BF10275-7483-15A3-4686-2D56392D16DB}"/>
          </ac:spMkLst>
        </pc:spChg>
        <pc:spChg chg="mod">
          <ac:chgData name="Mario Studer" userId="cb8f75d7-e817-4931-a00b-987b07c75c53" providerId="ADAL" clId="{6B0D08DC-B764-4EC9-B9F1-7BBFB98275D6}" dt="2023-05-12T16:16:13.901" v="19096"/>
          <ac:spMkLst>
            <pc:docMk/>
            <pc:sldMk cId="267756564" sldId="310"/>
            <ac:spMk id="37" creationId="{2B0C0B4F-6894-9C2C-FC8C-5208AB7150EB}"/>
          </ac:spMkLst>
        </pc:spChg>
        <pc:spChg chg="mod">
          <ac:chgData name="Mario Studer" userId="cb8f75d7-e817-4931-a00b-987b07c75c53" providerId="ADAL" clId="{6B0D08DC-B764-4EC9-B9F1-7BBFB98275D6}" dt="2023-05-12T16:16:13.901" v="19096"/>
          <ac:spMkLst>
            <pc:docMk/>
            <pc:sldMk cId="267756564" sldId="310"/>
            <ac:spMk id="38" creationId="{40E6CCD6-E85C-A339-5469-EEFD7B0B4FE9}"/>
          </ac:spMkLst>
        </pc:spChg>
        <pc:spChg chg="del mod">
          <ac:chgData name="Mario Studer" userId="cb8f75d7-e817-4931-a00b-987b07c75c53" providerId="ADAL" clId="{6B0D08DC-B764-4EC9-B9F1-7BBFB98275D6}" dt="2023-05-12T16:18:05.192" v="19173" actId="478"/>
          <ac:spMkLst>
            <pc:docMk/>
            <pc:sldMk cId="267756564" sldId="310"/>
            <ac:spMk id="39" creationId="{61C4B614-5BFF-98CF-1670-3F32B4D9E01E}"/>
          </ac:spMkLst>
        </pc:spChg>
        <pc:spChg chg="add mod">
          <ac:chgData name="Mario Studer" userId="cb8f75d7-e817-4931-a00b-987b07c75c53" providerId="ADAL" clId="{6B0D08DC-B764-4EC9-B9F1-7BBFB98275D6}" dt="2023-05-12T16:20:00.632" v="19429" actId="1036"/>
          <ac:spMkLst>
            <pc:docMk/>
            <pc:sldMk cId="267756564" sldId="310"/>
            <ac:spMk id="40" creationId="{B9B7DF4E-6C60-56F7-107F-51CB98B6D9B6}"/>
          </ac:spMkLst>
        </pc:spChg>
        <pc:grpChg chg="add del mod">
          <ac:chgData name="Mario Studer" userId="cb8f75d7-e817-4931-a00b-987b07c75c53" providerId="ADAL" clId="{6B0D08DC-B764-4EC9-B9F1-7BBFB98275D6}" dt="2023-05-12T16:16:49.575" v="19126" actId="165"/>
          <ac:grpSpMkLst>
            <pc:docMk/>
            <pc:sldMk cId="267756564" sldId="310"/>
            <ac:grpSpMk id="14" creationId="{89999C28-8A14-5357-52C2-0DF5D7ABCB84}"/>
          </ac:grpSpMkLst>
        </pc:grpChg>
        <pc:grpChg chg="add mod">
          <ac:chgData name="Mario Studer" userId="cb8f75d7-e817-4931-a00b-987b07c75c53" providerId="ADAL" clId="{6B0D08DC-B764-4EC9-B9F1-7BBFB98275D6}" dt="2023-05-12T16:20:00.632" v="19429" actId="1036"/>
          <ac:grpSpMkLst>
            <pc:docMk/>
            <pc:sldMk cId="267756564" sldId="310"/>
            <ac:grpSpMk id="17" creationId="{B7077337-0EA7-9D40-8AE1-DCA2629F0DC8}"/>
          </ac:grpSpMkLst>
        </pc:grpChg>
        <pc:grpChg chg="add mod">
          <ac:chgData name="Mario Studer" userId="cb8f75d7-e817-4931-a00b-987b07c75c53" providerId="ADAL" clId="{6B0D08DC-B764-4EC9-B9F1-7BBFB98275D6}" dt="2023-05-12T16:20:00.632" v="19429" actId="1036"/>
          <ac:grpSpMkLst>
            <pc:docMk/>
            <pc:sldMk cId="267756564" sldId="310"/>
            <ac:grpSpMk id="25" creationId="{8DA270DA-3B3A-C430-C1E7-41A6BD853BFA}"/>
          </ac:grpSpMkLst>
        </pc:grpChg>
        <pc:grpChg chg="add mod">
          <ac:chgData name="Mario Studer" userId="cb8f75d7-e817-4931-a00b-987b07c75c53" providerId="ADAL" clId="{6B0D08DC-B764-4EC9-B9F1-7BBFB98275D6}" dt="2023-05-12T16:20:00.632" v="19429" actId="1036"/>
          <ac:grpSpMkLst>
            <pc:docMk/>
            <pc:sldMk cId="267756564" sldId="310"/>
            <ac:grpSpMk id="34" creationId="{64690AFC-72BA-A294-BD90-A5478B4957E5}"/>
          </ac:grpSpMkLst>
        </pc:grpChg>
        <pc:graphicFrameChg chg="del">
          <ac:chgData name="Mario Studer" userId="cb8f75d7-e817-4931-a00b-987b07c75c53" providerId="ADAL" clId="{6B0D08DC-B764-4EC9-B9F1-7BBFB98275D6}" dt="2023-05-12T07:18:09.489" v="3720" actId="478"/>
          <ac:graphicFrameMkLst>
            <pc:docMk/>
            <pc:sldMk cId="267756564" sldId="310"/>
            <ac:graphicFrameMk id="2" creationId="{6DD68AD1-B98B-19E3-B7DA-A95B115FEAC4}"/>
          </ac:graphicFrameMkLst>
        </pc:graphicFrameChg>
        <pc:graphicFrameChg chg="del">
          <ac:chgData name="Mario Studer" userId="cb8f75d7-e817-4931-a00b-987b07c75c53" providerId="ADAL" clId="{6B0D08DC-B764-4EC9-B9F1-7BBFB98275D6}" dt="2023-05-12T07:18:14.871" v="3721" actId="478"/>
          <ac:graphicFrameMkLst>
            <pc:docMk/>
            <pc:sldMk cId="267756564" sldId="310"/>
            <ac:graphicFrameMk id="8" creationId="{3E6D9723-9AF8-424A-BB3E-B3E8D78499AC}"/>
          </ac:graphicFrameMkLst>
        </pc:graphicFrameChg>
        <pc:graphicFrameChg chg="add del mod">
          <ac:chgData name="Mario Studer" userId="cb8f75d7-e817-4931-a00b-987b07c75c53" providerId="ADAL" clId="{6B0D08DC-B764-4EC9-B9F1-7BBFB98275D6}" dt="2023-05-12T09:48:35.781" v="5117" actId="478"/>
          <ac:graphicFrameMkLst>
            <pc:docMk/>
            <pc:sldMk cId="267756564" sldId="310"/>
            <ac:graphicFrameMk id="24" creationId="{23CBC19B-5F0F-B960-BBCB-BF046FD805E7}"/>
          </ac:graphicFrameMkLst>
        </pc:graphicFrameChg>
        <pc:picChg chg="add mod">
          <ac:chgData name="Mario Studer" userId="cb8f75d7-e817-4931-a00b-987b07c75c53" providerId="ADAL" clId="{6B0D08DC-B764-4EC9-B9F1-7BBFB98275D6}" dt="2023-05-12T16:20:00.632" v="19429" actId="1036"/>
          <ac:picMkLst>
            <pc:docMk/>
            <pc:sldMk cId="267756564" sldId="310"/>
            <ac:picMk id="11" creationId="{7A63413B-43ED-DFE4-3024-DDDC4E2F2D2A}"/>
          </ac:picMkLst>
        </pc:picChg>
        <pc:cxnChg chg="add del mod">
          <ac:chgData name="Mario Studer" userId="cb8f75d7-e817-4931-a00b-987b07c75c53" providerId="ADAL" clId="{6B0D08DC-B764-4EC9-B9F1-7BBFB98275D6}" dt="2023-05-12T08:45:25.929" v="4465" actId="478"/>
          <ac:cxnSpMkLst>
            <pc:docMk/>
            <pc:sldMk cId="267756564" sldId="310"/>
            <ac:cxnSpMk id="14" creationId="{7BA771F5-867E-012A-F5DC-1CFD70B1D154}"/>
          </ac:cxnSpMkLst>
        </pc:cxnChg>
      </pc:sldChg>
      <pc:sldChg chg="addSp delSp modSp add mod">
        <pc:chgData name="Mario Studer" userId="cb8f75d7-e817-4931-a00b-987b07c75c53" providerId="ADAL" clId="{6B0D08DC-B764-4EC9-B9F1-7BBFB98275D6}" dt="2023-05-12T12:56:50.315" v="11835" actId="6549"/>
        <pc:sldMkLst>
          <pc:docMk/>
          <pc:sldMk cId="1850928631" sldId="311"/>
        </pc:sldMkLst>
        <pc:spChg chg="add del mod">
          <ac:chgData name="Mario Studer" userId="cb8f75d7-e817-4931-a00b-987b07c75c53" providerId="ADAL" clId="{6B0D08DC-B764-4EC9-B9F1-7BBFB98275D6}" dt="2023-05-12T10:22:39.831" v="5771" actId="478"/>
          <ac:spMkLst>
            <pc:docMk/>
            <pc:sldMk cId="1850928631" sldId="311"/>
            <ac:spMk id="2" creationId="{90D29560-5798-C9FA-50F4-D9E48021C698}"/>
          </ac:spMkLst>
        </pc:spChg>
        <pc:spChg chg="mod">
          <ac:chgData name="Mario Studer" userId="cb8f75d7-e817-4931-a00b-987b07c75c53" providerId="ADAL" clId="{6B0D08DC-B764-4EC9-B9F1-7BBFB98275D6}" dt="2023-05-12T10:45:33.953" v="6012" actId="1076"/>
          <ac:spMkLst>
            <pc:docMk/>
            <pc:sldMk cId="1850928631" sldId="311"/>
            <ac:spMk id="6" creationId="{00000000-0000-0000-0000-000000000000}"/>
          </ac:spMkLst>
        </pc:spChg>
        <pc:spChg chg="add del mod">
          <ac:chgData name="Mario Studer" userId="cb8f75d7-e817-4931-a00b-987b07c75c53" providerId="ADAL" clId="{6B0D08DC-B764-4EC9-B9F1-7BBFB98275D6}" dt="2023-05-12T10:22:39.831" v="5771" actId="478"/>
          <ac:spMkLst>
            <pc:docMk/>
            <pc:sldMk cId="1850928631" sldId="311"/>
            <ac:spMk id="8" creationId="{3E9A5DBC-43EF-C018-15CF-7F2B7B4468B6}"/>
          </ac:spMkLst>
        </pc:spChg>
        <pc:spChg chg="add del mod">
          <ac:chgData name="Mario Studer" userId="cb8f75d7-e817-4931-a00b-987b07c75c53" providerId="ADAL" clId="{6B0D08DC-B764-4EC9-B9F1-7BBFB98275D6}" dt="2023-05-12T10:22:39.831" v="5771" actId="478"/>
          <ac:spMkLst>
            <pc:docMk/>
            <pc:sldMk cId="1850928631" sldId="311"/>
            <ac:spMk id="9" creationId="{52B99E73-21CE-0962-14F0-625366E320C7}"/>
          </ac:spMkLst>
        </pc:spChg>
        <pc:spChg chg="add del mod">
          <ac:chgData name="Mario Studer" userId="cb8f75d7-e817-4931-a00b-987b07c75c53" providerId="ADAL" clId="{6B0D08DC-B764-4EC9-B9F1-7BBFB98275D6}" dt="2023-05-12T10:22:39.831" v="5771" actId="478"/>
          <ac:spMkLst>
            <pc:docMk/>
            <pc:sldMk cId="1850928631" sldId="311"/>
            <ac:spMk id="10" creationId="{F5E6A019-137E-DAB8-8ACC-1C5E205FF7DB}"/>
          </ac:spMkLst>
        </pc:spChg>
        <pc:spChg chg="del">
          <ac:chgData name="Mario Studer" userId="cb8f75d7-e817-4931-a00b-987b07c75c53" providerId="ADAL" clId="{6B0D08DC-B764-4EC9-B9F1-7BBFB98275D6}" dt="2023-05-12T08:59:20.763" v="4903" actId="478"/>
          <ac:spMkLst>
            <pc:docMk/>
            <pc:sldMk cId="1850928631" sldId="311"/>
            <ac:spMk id="12" creationId="{939F23B8-F455-1949-52E8-B9F9687D6259}"/>
          </ac:spMkLst>
        </pc:spChg>
        <pc:spChg chg="add del mod">
          <ac:chgData name="Mario Studer" userId="cb8f75d7-e817-4931-a00b-987b07c75c53" providerId="ADAL" clId="{6B0D08DC-B764-4EC9-B9F1-7BBFB98275D6}" dt="2023-05-12T09:54:57.717" v="5356" actId="478"/>
          <ac:spMkLst>
            <pc:docMk/>
            <pc:sldMk cId="1850928631" sldId="311"/>
            <ac:spMk id="13" creationId="{60A71306-3665-C3BD-1110-C4BBC271AA8F}"/>
          </ac:spMkLst>
        </pc:spChg>
        <pc:spChg chg="add del mod ord">
          <ac:chgData name="Mario Studer" userId="cb8f75d7-e817-4931-a00b-987b07c75c53" providerId="ADAL" clId="{6B0D08DC-B764-4EC9-B9F1-7BBFB98275D6}" dt="2023-05-12T10:22:39.831" v="5771" actId="478"/>
          <ac:spMkLst>
            <pc:docMk/>
            <pc:sldMk cId="1850928631" sldId="311"/>
            <ac:spMk id="14" creationId="{78E1D7EE-91DD-052D-AF80-517DFD91241D}"/>
          </ac:spMkLst>
        </pc:spChg>
        <pc:spChg chg="add del mod ord">
          <ac:chgData name="Mario Studer" userId="cb8f75d7-e817-4931-a00b-987b07c75c53" providerId="ADAL" clId="{6B0D08DC-B764-4EC9-B9F1-7BBFB98275D6}" dt="2023-05-12T10:22:39.831" v="5771" actId="478"/>
          <ac:spMkLst>
            <pc:docMk/>
            <pc:sldMk cId="1850928631" sldId="311"/>
            <ac:spMk id="15" creationId="{1D25AC36-1F1A-4467-553F-4EDB1C7AC349}"/>
          </ac:spMkLst>
        </pc:spChg>
        <pc:spChg chg="del mod">
          <ac:chgData name="Mario Studer" userId="cb8f75d7-e817-4931-a00b-987b07c75c53" providerId="ADAL" clId="{6B0D08DC-B764-4EC9-B9F1-7BBFB98275D6}" dt="2023-05-12T09:56:34.657" v="5420" actId="478"/>
          <ac:spMkLst>
            <pc:docMk/>
            <pc:sldMk cId="1850928631" sldId="311"/>
            <ac:spMk id="16" creationId="{5C56820C-0011-6C3C-70FE-C98423DE1D68}"/>
          </ac:spMkLst>
        </pc:spChg>
        <pc:spChg chg="add del mod">
          <ac:chgData name="Mario Studer" userId="cb8f75d7-e817-4931-a00b-987b07c75c53" providerId="ADAL" clId="{6B0D08DC-B764-4EC9-B9F1-7BBFB98275D6}" dt="2023-05-12T10:22:39.831" v="5771" actId="478"/>
          <ac:spMkLst>
            <pc:docMk/>
            <pc:sldMk cId="1850928631" sldId="311"/>
            <ac:spMk id="17" creationId="{D6A447F4-60FF-AC75-894F-41A2A1DF2BF4}"/>
          </ac:spMkLst>
        </pc:spChg>
        <pc:spChg chg="del mod">
          <ac:chgData name="Mario Studer" userId="cb8f75d7-e817-4931-a00b-987b07c75c53" providerId="ADAL" clId="{6B0D08DC-B764-4EC9-B9F1-7BBFB98275D6}" dt="2023-05-12T10:04:01.140" v="5685" actId="478"/>
          <ac:spMkLst>
            <pc:docMk/>
            <pc:sldMk cId="1850928631" sldId="311"/>
            <ac:spMk id="18" creationId="{D5F9E6AC-3CAF-1EDF-4EB4-F3E460A2AAED}"/>
          </ac:spMkLst>
        </pc:spChg>
        <pc:spChg chg="del mod">
          <ac:chgData name="Mario Studer" userId="cb8f75d7-e817-4931-a00b-987b07c75c53" providerId="ADAL" clId="{6B0D08DC-B764-4EC9-B9F1-7BBFB98275D6}" dt="2023-05-12T09:56:37.023" v="5421" actId="478"/>
          <ac:spMkLst>
            <pc:docMk/>
            <pc:sldMk cId="1850928631" sldId="311"/>
            <ac:spMk id="19" creationId="{C7159D1F-79F0-8B09-77AA-85094C7C204D}"/>
          </ac:spMkLst>
        </pc:spChg>
        <pc:spChg chg="del mod">
          <ac:chgData name="Mario Studer" userId="cb8f75d7-e817-4931-a00b-987b07c75c53" providerId="ADAL" clId="{6B0D08DC-B764-4EC9-B9F1-7BBFB98275D6}" dt="2023-05-12T10:01:08.230" v="5560" actId="478"/>
          <ac:spMkLst>
            <pc:docMk/>
            <pc:sldMk cId="1850928631" sldId="311"/>
            <ac:spMk id="20" creationId="{4573F04E-D4E0-B7CD-AA7D-0258E0860B8C}"/>
          </ac:spMkLst>
        </pc:spChg>
        <pc:spChg chg="del mod">
          <ac:chgData name="Mario Studer" userId="cb8f75d7-e817-4931-a00b-987b07c75c53" providerId="ADAL" clId="{6B0D08DC-B764-4EC9-B9F1-7BBFB98275D6}" dt="2023-05-12T10:02:23.173" v="5607" actId="478"/>
          <ac:spMkLst>
            <pc:docMk/>
            <pc:sldMk cId="1850928631" sldId="311"/>
            <ac:spMk id="21" creationId="{97506A52-1C64-4E1B-178C-D5392ACAD5AC}"/>
          </ac:spMkLst>
        </pc:spChg>
        <pc:spChg chg="del mod">
          <ac:chgData name="Mario Studer" userId="cb8f75d7-e817-4931-a00b-987b07c75c53" providerId="ADAL" clId="{6B0D08DC-B764-4EC9-B9F1-7BBFB98275D6}" dt="2023-05-12T10:02:23.173" v="5607" actId="478"/>
          <ac:spMkLst>
            <pc:docMk/>
            <pc:sldMk cId="1850928631" sldId="311"/>
            <ac:spMk id="22" creationId="{C16F52AA-1432-963D-4820-88439E5C24FB}"/>
          </ac:spMkLst>
        </pc:spChg>
        <pc:spChg chg="add del mod">
          <ac:chgData name="Mario Studer" userId="cb8f75d7-e817-4931-a00b-987b07c75c53" providerId="ADAL" clId="{6B0D08DC-B764-4EC9-B9F1-7BBFB98275D6}" dt="2023-05-12T10:22:39.831" v="5771" actId="478"/>
          <ac:spMkLst>
            <pc:docMk/>
            <pc:sldMk cId="1850928631" sldId="311"/>
            <ac:spMk id="23" creationId="{A9E776D0-77CE-5C8E-690B-81B914075AE1}"/>
          </ac:spMkLst>
        </pc:spChg>
        <pc:spChg chg="add del mod">
          <ac:chgData name="Mario Studer" userId="cb8f75d7-e817-4931-a00b-987b07c75c53" providerId="ADAL" clId="{6B0D08DC-B764-4EC9-B9F1-7BBFB98275D6}" dt="2023-05-12T10:22:39.831" v="5771" actId="478"/>
          <ac:spMkLst>
            <pc:docMk/>
            <pc:sldMk cId="1850928631" sldId="311"/>
            <ac:spMk id="25" creationId="{6F0D9992-1BB8-FB92-675C-0BCCFD08D72B}"/>
          </ac:spMkLst>
        </pc:spChg>
        <pc:spChg chg="add del mod">
          <ac:chgData name="Mario Studer" userId="cb8f75d7-e817-4931-a00b-987b07c75c53" providerId="ADAL" clId="{6B0D08DC-B764-4EC9-B9F1-7BBFB98275D6}" dt="2023-05-12T10:22:39.831" v="5771" actId="478"/>
          <ac:spMkLst>
            <pc:docMk/>
            <pc:sldMk cId="1850928631" sldId="311"/>
            <ac:spMk id="26" creationId="{AAB69D7B-549E-EE8E-F4AA-8749E0E150E9}"/>
          </ac:spMkLst>
        </pc:spChg>
        <pc:spChg chg="del mod">
          <ac:chgData name="Mario Studer" userId="cb8f75d7-e817-4931-a00b-987b07c75c53" providerId="ADAL" clId="{6B0D08DC-B764-4EC9-B9F1-7BBFB98275D6}" dt="2023-05-12T08:59:22.959" v="4904" actId="478"/>
          <ac:spMkLst>
            <pc:docMk/>
            <pc:sldMk cId="1850928631" sldId="311"/>
            <ac:spMk id="27" creationId="{169CFBAC-4073-5701-F046-E185335CC67B}"/>
          </ac:spMkLst>
        </pc:spChg>
        <pc:spChg chg="del">
          <ac:chgData name="Mario Studer" userId="cb8f75d7-e817-4931-a00b-987b07c75c53" providerId="ADAL" clId="{6B0D08DC-B764-4EC9-B9F1-7BBFB98275D6}" dt="2023-05-12T09:01:27.850" v="4920" actId="478"/>
          <ac:spMkLst>
            <pc:docMk/>
            <pc:sldMk cId="1850928631" sldId="311"/>
            <ac:spMk id="28" creationId="{3A649E02-3336-CD48-8E67-677DB0EA9C8D}"/>
          </ac:spMkLst>
        </pc:spChg>
        <pc:spChg chg="del">
          <ac:chgData name="Mario Studer" userId="cb8f75d7-e817-4931-a00b-987b07c75c53" providerId="ADAL" clId="{6B0D08DC-B764-4EC9-B9F1-7BBFB98275D6}" dt="2023-05-12T09:01:50.727" v="4924" actId="478"/>
          <ac:spMkLst>
            <pc:docMk/>
            <pc:sldMk cId="1850928631" sldId="311"/>
            <ac:spMk id="29" creationId="{A0F317C5-917D-BE7F-E85A-CE88B40AC5FD}"/>
          </ac:spMkLst>
        </pc:spChg>
        <pc:spChg chg="del">
          <ac:chgData name="Mario Studer" userId="cb8f75d7-e817-4931-a00b-987b07c75c53" providerId="ADAL" clId="{6B0D08DC-B764-4EC9-B9F1-7BBFB98275D6}" dt="2023-05-12T09:52:28.689" v="5264" actId="478"/>
          <ac:spMkLst>
            <pc:docMk/>
            <pc:sldMk cId="1850928631" sldId="311"/>
            <ac:spMk id="30" creationId="{A4581EAA-ED29-0E55-6C01-1B69D57B01CF}"/>
          </ac:spMkLst>
        </pc:spChg>
        <pc:spChg chg="del">
          <ac:chgData name="Mario Studer" userId="cb8f75d7-e817-4931-a00b-987b07c75c53" providerId="ADAL" clId="{6B0D08DC-B764-4EC9-B9F1-7BBFB98275D6}" dt="2023-05-12T09:55:25.836" v="5361" actId="478"/>
          <ac:spMkLst>
            <pc:docMk/>
            <pc:sldMk cId="1850928631" sldId="311"/>
            <ac:spMk id="31" creationId="{7113E2EA-69F2-BEB8-7A27-0EB8DE498D3F}"/>
          </ac:spMkLst>
        </pc:spChg>
        <pc:spChg chg="del">
          <ac:chgData name="Mario Studer" userId="cb8f75d7-e817-4931-a00b-987b07c75c53" providerId="ADAL" clId="{6B0D08DC-B764-4EC9-B9F1-7BBFB98275D6}" dt="2023-05-12T10:01:08.792" v="5561" actId="478"/>
          <ac:spMkLst>
            <pc:docMk/>
            <pc:sldMk cId="1850928631" sldId="311"/>
            <ac:spMk id="32" creationId="{E1189CB0-D080-52D2-08D7-B52CA5C5E0A7}"/>
          </ac:spMkLst>
        </pc:spChg>
        <pc:spChg chg="add del mod">
          <ac:chgData name="Mario Studer" userId="cb8f75d7-e817-4931-a00b-987b07c75c53" providerId="ADAL" clId="{6B0D08DC-B764-4EC9-B9F1-7BBFB98275D6}" dt="2023-05-12T10:22:39.831" v="5771" actId="478"/>
          <ac:spMkLst>
            <pc:docMk/>
            <pc:sldMk cId="1850928631" sldId="311"/>
            <ac:spMk id="33" creationId="{A1475C10-9263-D07B-7AAD-77E447905599}"/>
          </ac:spMkLst>
        </pc:spChg>
        <pc:spChg chg="add del mod">
          <ac:chgData name="Mario Studer" userId="cb8f75d7-e817-4931-a00b-987b07c75c53" providerId="ADAL" clId="{6B0D08DC-B764-4EC9-B9F1-7BBFB98275D6}" dt="2023-05-12T10:22:39.831" v="5771" actId="478"/>
          <ac:spMkLst>
            <pc:docMk/>
            <pc:sldMk cId="1850928631" sldId="311"/>
            <ac:spMk id="34" creationId="{5EEBD708-05A3-C40E-7DE9-A75BC6F9346B}"/>
          </ac:spMkLst>
        </pc:spChg>
        <pc:spChg chg="del">
          <ac:chgData name="Mario Studer" userId="cb8f75d7-e817-4931-a00b-987b07c75c53" providerId="ADAL" clId="{6B0D08DC-B764-4EC9-B9F1-7BBFB98275D6}" dt="2023-05-12T09:01:32.042" v="4921" actId="478"/>
          <ac:spMkLst>
            <pc:docMk/>
            <pc:sldMk cId="1850928631" sldId="311"/>
            <ac:spMk id="35" creationId="{E562B441-E266-DA4D-14C2-EAAECD9E5DFC}"/>
          </ac:spMkLst>
        </pc:spChg>
        <pc:spChg chg="del">
          <ac:chgData name="Mario Studer" userId="cb8f75d7-e817-4931-a00b-987b07c75c53" providerId="ADAL" clId="{6B0D08DC-B764-4EC9-B9F1-7BBFB98275D6}" dt="2023-05-12T08:59:20.763" v="4903" actId="478"/>
          <ac:spMkLst>
            <pc:docMk/>
            <pc:sldMk cId="1850928631" sldId="311"/>
            <ac:spMk id="36" creationId="{09AB7DC4-87FB-C88E-7AD4-EA851E8BC566}"/>
          </ac:spMkLst>
        </pc:spChg>
        <pc:spChg chg="add del mod">
          <ac:chgData name="Mario Studer" userId="cb8f75d7-e817-4931-a00b-987b07c75c53" providerId="ADAL" clId="{6B0D08DC-B764-4EC9-B9F1-7BBFB98275D6}" dt="2023-05-12T10:22:39.831" v="5771" actId="478"/>
          <ac:spMkLst>
            <pc:docMk/>
            <pc:sldMk cId="1850928631" sldId="311"/>
            <ac:spMk id="37" creationId="{36F2413E-F5C4-EF54-203E-B009016A95BE}"/>
          </ac:spMkLst>
        </pc:spChg>
        <pc:spChg chg="add del mod">
          <ac:chgData name="Mario Studer" userId="cb8f75d7-e817-4931-a00b-987b07c75c53" providerId="ADAL" clId="{6B0D08DC-B764-4EC9-B9F1-7BBFB98275D6}" dt="2023-05-12T10:22:39.831" v="5771" actId="478"/>
          <ac:spMkLst>
            <pc:docMk/>
            <pc:sldMk cId="1850928631" sldId="311"/>
            <ac:spMk id="38" creationId="{52146ADA-8190-B929-2FF6-299DFE1B1828}"/>
          </ac:spMkLst>
        </pc:spChg>
        <pc:spChg chg="add del mod">
          <ac:chgData name="Mario Studer" userId="cb8f75d7-e817-4931-a00b-987b07c75c53" providerId="ADAL" clId="{6B0D08DC-B764-4EC9-B9F1-7BBFB98275D6}" dt="2023-05-12T10:22:39.831" v="5771" actId="478"/>
          <ac:spMkLst>
            <pc:docMk/>
            <pc:sldMk cId="1850928631" sldId="311"/>
            <ac:spMk id="39" creationId="{E2CF0FD6-686A-ED36-FFB6-D7EA1F06A71B}"/>
          </ac:spMkLst>
        </pc:spChg>
        <pc:spChg chg="add del mod">
          <ac:chgData name="Mario Studer" userId="cb8f75d7-e817-4931-a00b-987b07c75c53" providerId="ADAL" clId="{6B0D08DC-B764-4EC9-B9F1-7BBFB98275D6}" dt="2023-05-12T10:22:39.831" v="5771" actId="478"/>
          <ac:spMkLst>
            <pc:docMk/>
            <pc:sldMk cId="1850928631" sldId="311"/>
            <ac:spMk id="40" creationId="{4B4261B4-C876-8EDB-4927-9BA59C0DDB21}"/>
          </ac:spMkLst>
        </pc:spChg>
        <pc:spChg chg="add del mod">
          <ac:chgData name="Mario Studer" userId="cb8f75d7-e817-4931-a00b-987b07c75c53" providerId="ADAL" clId="{6B0D08DC-B764-4EC9-B9F1-7BBFB98275D6}" dt="2023-05-12T10:22:39.831" v="5771" actId="478"/>
          <ac:spMkLst>
            <pc:docMk/>
            <pc:sldMk cId="1850928631" sldId="311"/>
            <ac:spMk id="41" creationId="{C6EB4A53-E84C-7DA6-1B2C-FCF2C99D0FB3}"/>
          </ac:spMkLst>
        </pc:spChg>
        <pc:spChg chg="add del mod">
          <ac:chgData name="Mario Studer" userId="cb8f75d7-e817-4931-a00b-987b07c75c53" providerId="ADAL" clId="{6B0D08DC-B764-4EC9-B9F1-7BBFB98275D6}" dt="2023-05-12T10:22:39.831" v="5771" actId="478"/>
          <ac:spMkLst>
            <pc:docMk/>
            <pc:sldMk cId="1850928631" sldId="311"/>
            <ac:spMk id="42" creationId="{CADF355B-3781-B9D2-8498-DB97F24F89D6}"/>
          </ac:spMkLst>
        </pc:spChg>
        <pc:spChg chg="add del mod">
          <ac:chgData name="Mario Studer" userId="cb8f75d7-e817-4931-a00b-987b07c75c53" providerId="ADAL" clId="{6B0D08DC-B764-4EC9-B9F1-7BBFB98275D6}" dt="2023-05-12T10:22:39.831" v="5771" actId="478"/>
          <ac:spMkLst>
            <pc:docMk/>
            <pc:sldMk cId="1850928631" sldId="311"/>
            <ac:spMk id="43" creationId="{EAA53D62-24D7-F84C-DA55-133D9156130E}"/>
          </ac:spMkLst>
        </pc:spChg>
        <pc:spChg chg="add del mod">
          <ac:chgData name="Mario Studer" userId="cb8f75d7-e817-4931-a00b-987b07c75c53" providerId="ADAL" clId="{6B0D08DC-B764-4EC9-B9F1-7BBFB98275D6}" dt="2023-05-12T10:22:39.831" v="5771" actId="478"/>
          <ac:spMkLst>
            <pc:docMk/>
            <pc:sldMk cId="1850928631" sldId="311"/>
            <ac:spMk id="44" creationId="{B98F1B8A-B586-981C-C7C2-26FC1A726ACB}"/>
          </ac:spMkLst>
        </pc:spChg>
        <pc:spChg chg="add del mod">
          <ac:chgData name="Mario Studer" userId="cb8f75d7-e817-4931-a00b-987b07c75c53" providerId="ADAL" clId="{6B0D08DC-B764-4EC9-B9F1-7BBFB98275D6}" dt="2023-05-12T10:22:39.831" v="5771" actId="478"/>
          <ac:spMkLst>
            <pc:docMk/>
            <pc:sldMk cId="1850928631" sldId="311"/>
            <ac:spMk id="45" creationId="{784EBF16-E847-1270-F7E6-3F98AF4483B1}"/>
          </ac:spMkLst>
        </pc:spChg>
        <pc:spChg chg="add del mod">
          <ac:chgData name="Mario Studer" userId="cb8f75d7-e817-4931-a00b-987b07c75c53" providerId="ADAL" clId="{6B0D08DC-B764-4EC9-B9F1-7BBFB98275D6}" dt="2023-05-12T10:46:22.252" v="6013" actId="478"/>
          <ac:spMkLst>
            <pc:docMk/>
            <pc:sldMk cId="1850928631" sldId="311"/>
            <ac:spMk id="82" creationId="{D62FE43B-07C4-3B3F-CBFE-656624BD87AC}"/>
          </ac:spMkLst>
        </pc:spChg>
        <pc:spChg chg="add del mod">
          <ac:chgData name="Mario Studer" userId="cb8f75d7-e817-4931-a00b-987b07c75c53" providerId="ADAL" clId="{6B0D08DC-B764-4EC9-B9F1-7BBFB98275D6}" dt="2023-05-12T10:46:22.252" v="6013" actId="478"/>
          <ac:spMkLst>
            <pc:docMk/>
            <pc:sldMk cId="1850928631" sldId="311"/>
            <ac:spMk id="83" creationId="{F9DD8A63-8382-ED20-27FB-D33A276B7E83}"/>
          </ac:spMkLst>
        </pc:spChg>
        <pc:spChg chg="add del mod">
          <ac:chgData name="Mario Studer" userId="cb8f75d7-e817-4931-a00b-987b07c75c53" providerId="ADAL" clId="{6B0D08DC-B764-4EC9-B9F1-7BBFB98275D6}" dt="2023-05-12T10:46:22.252" v="6013" actId="478"/>
          <ac:spMkLst>
            <pc:docMk/>
            <pc:sldMk cId="1850928631" sldId="311"/>
            <ac:spMk id="84" creationId="{07D15E5E-C8CB-9629-E99E-E3DC46347437}"/>
          </ac:spMkLst>
        </pc:spChg>
        <pc:spChg chg="add del mod">
          <ac:chgData name="Mario Studer" userId="cb8f75d7-e817-4931-a00b-987b07c75c53" providerId="ADAL" clId="{6B0D08DC-B764-4EC9-B9F1-7BBFB98275D6}" dt="2023-05-12T10:46:22.252" v="6013" actId="478"/>
          <ac:spMkLst>
            <pc:docMk/>
            <pc:sldMk cId="1850928631" sldId="311"/>
            <ac:spMk id="85" creationId="{E279B89D-6152-0FBA-5F12-B7DF87CE1DAF}"/>
          </ac:spMkLst>
        </pc:spChg>
        <pc:spChg chg="add mod">
          <ac:chgData name="Mario Studer" userId="cb8f75d7-e817-4931-a00b-987b07c75c53" providerId="ADAL" clId="{6B0D08DC-B764-4EC9-B9F1-7BBFB98275D6}" dt="2023-05-12T11:46:02.481" v="6158" actId="1035"/>
          <ac:spMkLst>
            <pc:docMk/>
            <pc:sldMk cId="1850928631" sldId="311"/>
            <ac:spMk id="87" creationId="{CF52D624-F40C-BC49-01DA-18C7E85A7EE9}"/>
          </ac:spMkLst>
        </pc:spChg>
        <pc:spChg chg="add mod">
          <ac:chgData name="Mario Studer" userId="cb8f75d7-e817-4931-a00b-987b07c75c53" providerId="ADAL" clId="{6B0D08DC-B764-4EC9-B9F1-7BBFB98275D6}" dt="2023-05-12T11:46:02.481" v="6158" actId="1035"/>
          <ac:spMkLst>
            <pc:docMk/>
            <pc:sldMk cId="1850928631" sldId="311"/>
            <ac:spMk id="88" creationId="{5076614D-912F-6C9C-0FD5-FAF49F5E7A6B}"/>
          </ac:spMkLst>
        </pc:spChg>
        <pc:spChg chg="add mod">
          <ac:chgData name="Mario Studer" userId="cb8f75d7-e817-4931-a00b-987b07c75c53" providerId="ADAL" clId="{6B0D08DC-B764-4EC9-B9F1-7BBFB98275D6}" dt="2023-05-12T11:46:02.481" v="6158" actId="1035"/>
          <ac:spMkLst>
            <pc:docMk/>
            <pc:sldMk cId="1850928631" sldId="311"/>
            <ac:spMk id="89" creationId="{99AA699B-B62A-3406-F607-7908AF01D19C}"/>
          </ac:spMkLst>
        </pc:spChg>
        <pc:spChg chg="add mod">
          <ac:chgData name="Mario Studer" userId="cb8f75d7-e817-4931-a00b-987b07c75c53" providerId="ADAL" clId="{6B0D08DC-B764-4EC9-B9F1-7BBFB98275D6}" dt="2023-05-12T11:46:02.481" v="6158" actId="1035"/>
          <ac:spMkLst>
            <pc:docMk/>
            <pc:sldMk cId="1850928631" sldId="311"/>
            <ac:spMk id="90" creationId="{721567BD-E145-F288-A549-F7AFA3857188}"/>
          </ac:spMkLst>
        </pc:spChg>
        <pc:spChg chg="add mod">
          <ac:chgData name="Mario Studer" userId="cb8f75d7-e817-4931-a00b-987b07c75c53" providerId="ADAL" clId="{6B0D08DC-B764-4EC9-B9F1-7BBFB98275D6}" dt="2023-05-12T12:22:51.328" v="8526" actId="20577"/>
          <ac:spMkLst>
            <pc:docMk/>
            <pc:sldMk cId="1850928631" sldId="311"/>
            <ac:spMk id="91" creationId="{1A889E17-D9D0-DFF2-95B1-BE34790FC20C}"/>
          </ac:spMkLst>
        </pc:spChg>
        <pc:spChg chg="add mod">
          <ac:chgData name="Mario Studer" userId="cb8f75d7-e817-4931-a00b-987b07c75c53" providerId="ADAL" clId="{6B0D08DC-B764-4EC9-B9F1-7BBFB98275D6}" dt="2023-05-12T12:23:02.248" v="8530" actId="207"/>
          <ac:spMkLst>
            <pc:docMk/>
            <pc:sldMk cId="1850928631" sldId="311"/>
            <ac:spMk id="92" creationId="{CB2C13C3-A8CA-BE9F-A421-2DC2BA9FD3DE}"/>
          </ac:spMkLst>
        </pc:spChg>
        <pc:graphicFrameChg chg="del">
          <ac:chgData name="Mario Studer" userId="cb8f75d7-e817-4931-a00b-987b07c75c53" providerId="ADAL" clId="{6B0D08DC-B764-4EC9-B9F1-7BBFB98275D6}" dt="2023-05-12T08:59:20.763" v="4903" actId="478"/>
          <ac:graphicFrameMkLst>
            <pc:docMk/>
            <pc:sldMk cId="1850928631" sldId="311"/>
            <ac:graphicFrameMk id="24" creationId="{23CBC19B-5F0F-B960-BBCB-BF046FD805E7}"/>
          </ac:graphicFrameMkLst>
        </pc:graphicFrameChg>
        <pc:graphicFrameChg chg="add del mod modGraphic">
          <ac:chgData name="Mario Studer" userId="cb8f75d7-e817-4931-a00b-987b07c75c53" providerId="ADAL" clId="{6B0D08DC-B764-4EC9-B9F1-7BBFB98275D6}" dt="2023-05-12T10:08:49.695" v="5745" actId="478"/>
          <ac:graphicFrameMkLst>
            <pc:docMk/>
            <pc:sldMk cId="1850928631" sldId="311"/>
            <ac:graphicFrameMk id="61" creationId="{315F7E30-651E-8EF3-2827-9C682F5120E8}"/>
          </ac:graphicFrameMkLst>
        </pc:graphicFrameChg>
        <pc:graphicFrameChg chg="add del">
          <ac:chgData name="Mario Studer" userId="cb8f75d7-e817-4931-a00b-987b07c75c53" providerId="ADAL" clId="{6B0D08DC-B764-4EC9-B9F1-7BBFB98275D6}" dt="2023-05-12T10:12:26.414" v="5770" actId="478"/>
          <ac:graphicFrameMkLst>
            <pc:docMk/>
            <pc:sldMk cId="1850928631" sldId="311"/>
            <ac:graphicFrameMk id="80" creationId="{750FCEC1-379C-425F-6170-31FFC6ABA9C3}"/>
          </ac:graphicFrameMkLst>
        </pc:graphicFrameChg>
        <pc:graphicFrameChg chg="add del mod modGraphic">
          <ac:chgData name="Mario Studer" userId="cb8f75d7-e817-4931-a00b-987b07c75c53" providerId="ADAL" clId="{6B0D08DC-B764-4EC9-B9F1-7BBFB98275D6}" dt="2023-05-12T10:36:20.769" v="5927" actId="478"/>
          <ac:graphicFrameMkLst>
            <pc:docMk/>
            <pc:sldMk cId="1850928631" sldId="311"/>
            <ac:graphicFrameMk id="81" creationId="{501C23C2-D031-ED40-253B-5B9778BED7D4}"/>
          </ac:graphicFrameMkLst>
        </pc:graphicFrameChg>
        <pc:graphicFrameChg chg="add mod modGraphic">
          <ac:chgData name="Mario Studer" userId="cb8f75d7-e817-4931-a00b-987b07c75c53" providerId="ADAL" clId="{6B0D08DC-B764-4EC9-B9F1-7BBFB98275D6}" dt="2023-05-12T12:56:50.315" v="11835" actId="6549"/>
          <ac:graphicFrameMkLst>
            <pc:docMk/>
            <pc:sldMk cId="1850928631" sldId="311"/>
            <ac:graphicFrameMk id="86" creationId="{5C01EE3B-885D-1CE6-D4BE-8E4F90C19631}"/>
          </ac:graphicFrameMkLst>
        </pc:graphicFrameChg>
        <pc:picChg chg="del">
          <ac:chgData name="Mario Studer" userId="cb8f75d7-e817-4931-a00b-987b07c75c53" providerId="ADAL" clId="{6B0D08DC-B764-4EC9-B9F1-7BBFB98275D6}" dt="2023-05-12T08:59:20.763" v="4903" actId="478"/>
          <ac:picMkLst>
            <pc:docMk/>
            <pc:sldMk cId="1850928631" sldId="311"/>
            <ac:picMk id="11" creationId="{7A63413B-43ED-DFE4-3024-DDDC4E2F2D2A}"/>
          </ac:picMkLst>
        </pc:picChg>
        <pc:cxnChg chg="add del mod">
          <ac:chgData name="Mario Studer" userId="cb8f75d7-e817-4931-a00b-987b07c75c53" providerId="ADAL" clId="{6B0D08DC-B764-4EC9-B9F1-7BBFB98275D6}" dt="2023-05-12T10:09:05.063" v="5748" actId="478"/>
          <ac:cxnSpMkLst>
            <pc:docMk/>
            <pc:sldMk cId="1850928631" sldId="311"/>
            <ac:cxnSpMk id="47" creationId="{79F03935-F423-3C22-CD81-7F60237527D7}"/>
          </ac:cxnSpMkLst>
        </pc:cxnChg>
        <pc:cxnChg chg="add del mod">
          <ac:chgData name="Mario Studer" userId="cb8f75d7-e817-4931-a00b-987b07c75c53" providerId="ADAL" clId="{6B0D08DC-B764-4EC9-B9F1-7BBFB98275D6}" dt="2023-05-12T10:07:14.377" v="5704" actId="478"/>
          <ac:cxnSpMkLst>
            <pc:docMk/>
            <pc:sldMk cId="1850928631" sldId="311"/>
            <ac:cxnSpMk id="48" creationId="{86FB9D1F-8497-7A20-B5D6-FBB2A17020FB}"/>
          </ac:cxnSpMkLst>
        </pc:cxnChg>
        <pc:cxnChg chg="add del mod">
          <ac:chgData name="Mario Studer" userId="cb8f75d7-e817-4931-a00b-987b07c75c53" providerId="ADAL" clId="{6B0D08DC-B764-4EC9-B9F1-7BBFB98275D6}" dt="2023-05-12T10:09:10.604" v="5751" actId="478"/>
          <ac:cxnSpMkLst>
            <pc:docMk/>
            <pc:sldMk cId="1850928631" sldId="311"/>
            <ac:cxnSpMk id="51" creationId="{B370DD6D-6A6D-517C-51DC-1AC5DDE46141}"/>
          </ac:cxnSpMkLst>
        </pc:cxnChg>
        <pc:cxnChg chg="add del mod">
          <ac:chgData name="Mario Studer" userId="cb8f75d7-e817-4931-a00b-987b07c75c53" providerId="ADAL" clId="{6B0D08DC-B764-4EC9-B9F1-7BBFB98275D6}" dt="2023-05-12T10:09:09.195" v="5749" actId="478"/>
          <ac:cxnSpMkLst>
            <pc:docMk/>
            <pc:sldMk cId="1850928631" sldId="311"/>
            <ac:cxnSpMk id="55" creationId="{9586C93A-AC15-E389-0FD1-19BA6FED2C56}"/>
          </ac:cxnSpMkLst>
        </pc:cxnChg>
        <pc:cxnChg chg="add del mod">
          <ac:chgData name="Mario Studer" userId="cb8f75d7-e817-4931-a00b-987b07c75c53" providerId="ADAL" clId="{6B0D08DC-B764-4EC9-B9F1-7BBFB98275D6}" dt="2023-05-12T10:09:10.057" v="5750" actId="478"/>
          <ac:cxnSpMkLst>
            <pc:docMk/>
            <pc:sldMk cId="1850928631" sldId="311"/>
            <ac:cxnSpMk id="58" creationId="{BEBA6E8E-C3EA-0A4C-16FF-8C7349830B04}"/>
          </ac:cxnSpMkLst>
        </pc:cxnChg>
        <pc:cxnChg chg="add del mod">
          <ac:chgData name="Mario Studer" userId="cb8f75d7-e817-4931-a00b-987b07c75c53" providerId="ADAL" clId="{6B0D08DC-B764-4EC9-B9F1-7BBFB98275D6}" dt="2023-05-12T10:22:39.831" v="5771" actId="478"/>
          <ac:cxnSpMkLst>
            <pc:docMk/>
            <pc:sldMk cId="1850928631" sldId="311"/>
            <ac:cxnSpMk id="63" creationId="{01110D08-972D-A202-3AE9-CA5CCB19668D}"/>
          </ac:cxnSpMkLst>
        </pc:cxnChg>
        <pc:cxnChg chg="add del mod">
          <ac:chgData name="Mario Studer" userId="cb8f75d7-e817-4931-a00b-987b07c75c53" providerId="ADAL" clId="{6B0D08DC-B764-4EC9-B9F1-7BBFB98275D6}" dt="2023-05-12T10:22:39.831" v="5771" actId="478"/>
          <ac:cxnSpMkLst>
            <pc:docMk/>
            <pc:sldMk cId="1850928631" sldId="311"/>
            <ac:cxnSpMk id="65" creationId="{0DFF8E17-A061-77A6-5EAD-AD93871FEAA3}"/>
          </ac:cxnSpMkLst>
        </pc:cxnChg>
        <pc:cxnChg chg="add del mod">
          <ac:chgData name="Mario Studer" userId="cb8f75d7-e817-4931-a00b-987b07c75c53" providerId="ADAL" clId="{6B0D08DC-B764-4EC9-B9F1-7BBFB98275D6}" dt="2023-05-12T10:22:39.831" v="5771" actId="478"/>
          <ac:cxnSpMkLst>
            <pc:docMk/>
            <pc:sldMk cId="1850928631" sldId="311"/>
            <ac:cxnSpMk id="68" creationId="{7F55D686-7CD9-B5B1-DE40-3858A0928729}"/>
          </ac:cxnSpMkLst>
        </pc:cxnChg>
        <pc:cxnChg chg="add del mod">
          <ac:chgData name="Mario Studer" userId="cb8f75d7-e817-4931-a00b-987b07c75c53" providerId="ADAL" clId="{6B0D08DC-B764-4EC9-B9F1-7BBFB98275D6}" dt="2023-05-12T10:22:39.831" v="5771" actId="478"/>
          <ac:cxnSpMkLst>
            <pc:docMk/>
            <pc:sldMk cId="1850928631" sldId="311"/>
            <ac:cxnSpMk id="71" creationId="{5FEB9189-A0C0-7E24-42D9-958E19B1F396}"/>
          </ac:cxnSpMkLst>
        </pc:cxnChg>
        <pc:cxnChg chg="add del mod">
          <ac:chgData name="Mario Studer" userId="cb8f75d7-e817-4931-a00b-987b07c75c53" providerId="ADAL" clId="{6B0D08DC-B764-4EC9-B9F1-7BBFB98275D6}" dt="2023-05-12T10:22:39.831" v="5771" actId="478"/>
          <ac:cxnSpMkLst>
            <pc:docMk/>
            <pc:sldMk cId="1850928631" sldId="311"/>
            <ac:cxnSpMk id="74" creationId="{85DE2EAE-D05F-C654-F9EC-02E4E3280488}"/>
          </ac:cxnSpMkLst>
        </pc:cxnChg>
        <pc:cxnChg chg="add del mod">
          <ac:chgData name="Mario Studer" userId="cb8f75d7-e817-4931-a00b-987b07c75c53" providerId="ADAL" clId="{6B0D08DC-B764-4EC9-B9F1-7BBFB98275D6}" dt="2023-05-12T10:22:39.831" v="5771" actId="478"/>
          <ac:cxnSpMkLst>
            <pc:docMk/>
            <pc:sldMk cId="1850928631" sldId="311"/>
            <ac:cxnSpMk id="77" creationId="{64BB5028-339B-45BE-20F3-43B093F20414}"/>
          </ac:cxnSpMkLst>
        </pc:cxnChg>
      </pc:sldChg>
      <pc:sldChg chg="delSp modSp add mod">
        <pc:chgData name="Mario Studer" userId="cb8f75d7-e817-4931-a00b-987b07c75c53" providerId="ADAL" clId="{6B0D08DC-B764-4EC9-B9F1-7BBFB98275D6}" dt="2023-05-12T12:04:13.054" v="7148" actId="20577"/>
        <pc:sldMkLst>
          <pc:docMk/>
          <pc:sldMk cId="3831734418" sldId="312"/>
        </pc:sldMkLst>
        <pc:spChg chg="mod">
          <ac:chgData name="Mario Studer" userId="cb8f75d7-e817-4931-a00b-987b07c75c53" providerId="ADAL" clId="{6B0D08DC-B764-4EC9-B9F1-7BBFB98275D6}" dt="2023-05-12T11:49:24.683" v="6239" actId="20577"/>
          <ac:spMkLst>
            <pc:docMk/>
            <pc:sldMk cId="3831734418" sldId="312"/>
            <ac:spMk id="5" creationId="{00000000-0000-0000-0000-000000000000}"/>
          </ac:spMkLst>
        </pc:spChg>
        <pc:spChg chg="mod">
          <ac:chgData name="Mario Studer" userId="cb8f75d7-e817-4931-a00b-987b07c75c53" providerId="ADAL" clId="{6B0D08DC-B764-4EC9-B9F1-7BBFB98275D6}" dt="2023-05-12T12:04:13.054" v="7148" actId="20577"/>
          <ac:spMkLst>
            <pc:docMk/>
            <pc:sldMk cId="3831734418" sldId="312"/>
            <ac:spMk id="6" creationId="{00000000-0000-0000-0000-000000000000}"/>
          </ac:spMkLst>
        </pc:spChg>
        <pc:spChg chg="del">
          <ac:chgData name="Mario Studer" userId="cb8f75d7-e817-4931-a00b-987b07c75c53" providerId="ADAL" clId="{6B0D08DC-B764-4EC9-B9F1-7BBFB98275D6}" dt="2023-05-12T11:51:18.195" v="6240" actId="478"/>
          <ac:spMkLst>
            <pc:docMk/>
            <pc:sldMk cId="3831734418" sldId="312"/>
            <ac:spMk id="87" creationId="{CF52D624-F40C-BC49-01DA-18C7E85A7EE9}"/>
          </ac:spMkLst>
        </pc:spChg>
        <pc:spChg chg="del">
          <ac:chgData name="Mario Studer" userId="cb8f75d7-e817-4931-a00b-987b07c75c53" providerId="ADAL" clId="{6B0D08DC-B764-4EC9-B9F1-7BBFB98275D6}" dt="2023-05-12T11:51:18.195" v="6240" actId="478"/>
          <ac:spMkLst>
            <pc:docMk/>
            <pc:sldMk cId="3831734418" sldId="312"/>
            <ac:spMk id="88" creationId="{5076614D-912F-6C9C-0FD5-FAF49F5E7A6B}"/>
          </ac:spMkLst>
        </pc:spChg>
        <pc:spChg chg="del">
          <ac:chgData name="Mario Studer" userId="cb8f75d7-e817-4931-a00b-987b07c75c53" providerId="ADAL" clId="{6B0D08DC-B764-4EC9-B9F1-7BBFB98275D6}" dt="2023-05-12T11:51:18.195" v="6240" actId="478"/>
          <ac:spMkLst>
            <pc:docMk/>
            <pc:sldMk cId="3831734418" sldId="312"/>
            <ac:spMk id="89" creationId="{99AA699B-B62A-3406-F607-7908AF01D19C}"/>
          </ac:spMkLst>
        </pc:spChg>
        <pc:spChg chg="del">
          <ac:chgData name="Mario Studer" userId="cb8f75d7-e817-4931-a00b-987b07c75c53" providerId="ADAL" clId="{6B0D08DC-B764-4EC9-B9F1-7BBFB98275D6}" dt="2023-05-12T11:51:18.195" v="6240" actId="478"/>
          <ac:spMkLst>
            <pc:docMk/>
            <pc:sldMk cId="3831734418" sldId="312"/>
            <ac:spMk id="90" creationId="{721567BD-E145-F288-A549-F7AFA3857188}"/>
          </ac:spMkLst>
        </pc:spChg>
        <pc:graphicFrameChg chg="del">
          <ac:chgData name="Mario Studer" userId="cb8f75d7-e817-4931-a00b-987b07c75c53" providerId="ADAL" clId="{6B0D08DC-B764-4EC9-B9F1-7BBFB98275D6}" dt="2023-05-12T11:51:18.195" v="6240" actId="478"/>
          <ac:graphicFrameMkLst>
            <pc:docMk/>
            <pc:sldMk cId="3831734418" sldId="312"/>
            <ac:graphicFrameMk id="86" creationId="{5C01EE3B-885D-1CE6-D4BE-8E4F90C19631}"/>
          </ac:graphicFrameMkLst>
        </pc:graphicFrameChg>
      </pc:sldChg>
      <pc:sldChg chg="add del">
        <pc:chgData name="Mario Studer" userId="cb8f75d7-e817-4931-a00b-987b07c75c53" providerId="ADAL" clId="{6B0D08DC-B764-4EC9-B9F1-7BBFB98275D6}" dt="2023-05-12T11:51:43.893" v="6242" actId="47"/>
        <pc:sldMkLst>
          <pc:docMk/>
          <pc:sldMk cId="619174803" sldId="313"/>
        </pc:sldMkLst>
      </pc:sldChg>
      <pc:sldChg chg="delSp add mod">
        <pc:chgData name="Mario Studer" userId="cb8f75d7-e817-4931-a00b-987b07c75c53" providerId="ADAL" clId="{6B0D08DC-B764-4EC9-B9F1-7BBFB98275D6}" dt="2023-05-12T12:05:17.502" v="7150" actId="478"/>
        <pc:sldMkLst>
          <pc:docMk/>
          <pc:sldMk cId="1810489606" sldId="313"/>
        </pc:sldMkLst>
        <pc:spChg chg="del">
          <ac:chgData name="Mario Studer" userId="cb8f75d7-e817-4931-a00b-987b07c75c53" providerId="ADAL" clId="{6B0D08DC-B764-4EC9-B9F1-7BBFB98275D6}" dt="2023-05-12T12:05:17.502" v="7150" actId="478"/>
          <ac:spMkLst>
            <pc:docMk/>
            <pc:sldMk cId="1810489606" sldId="313"/>
            <ac:spMk id="87" creationId="{CF52D624-F40C-BC49-01DA-18C7E85A7EE9}"/>
          </ac:spMkLst>
        </pc:spChg>
        <pc:spChg chg="del">
          <ac:chgData name="Mario Studer" userId="cb8f75d7-e817-4931-a00b-987b07c75c53" providerId="ADAL" clId="{6B0D08DC-B764-4EC9-B9F1-7BBFB98275D6}" dt="2023-05-12T12:05:17.502" v="7150" actId="478"/>
          <ac:spMkLst>
            <pc:docMk/>
            <pc:sldMk cId="1810489606" sldId="313"/>
            <ac:spMk id="88" creationId="{5076614D-912F-6C9C-0FD5-FAF49F5E7A6B}"/>
          </ac:spMkLst>
        </pc:spChg>
        <pc:spChg chg="del">
          <ac:chgData name="Mario Studer" userId="cb8f75d7-e817-4931-a00b-987b07c75c53" providerId="ADAL" clId="{6B0D08DC-B764-4EC9-B9F1-7BBFB98275D6}" dt="2023-05-12T12:05:17.502" v="7150" actId="478"/>
          <ac:spMkLst>
            <pc:docMk/>
            <pc:sldMk cId="1810489606" sldId="313"/>
            <ac:spMk id="89" creationId="{99AA699B-B62A-3406-F607-7908AF01D19C}"/>
          </ac:spMkLst>
        </pc:spChg>
        <pc:spChg chg="del">
          <ac:chgData name="Mario Studer" userId="cb8f75d7-e817-4931-a00b-987b07c75c53" providerId="ADAL" clId="{6B0D08DC-B764-4EC9-B9F1-7BBFB98275D6}" dt="2023-05-12T12:05:17.502" v="7150" actId="478"/>
          <ac:spMkLst>
            <pc:docMk/>
            <pc:sldMk cId="1810489606" sldId="313"/>
            <ac:spMk id="90" creationId="{721567BD-E145-F288-A549-F7AFA3857188}"/>
          </ac:spMkLst>
        </pc:spChg>
      </pc:sldChg>
      <pc:sldChg chg="addSp delSp modSp add mod ord">
        <pc:chgData name="Mario Studer" userId="cb8f75d7-e817-4931-a00b-987b07c75c53" providerId="ADAL" clId="{6B0D08DC-B764-4EC9-B9F1-7BBFB98275D6}" dt="2023-05-12T13:37:47.605" v="12666" actId="255"/>
        <pc:sldMkLst>
          <pc:docMk/>
          <pc:sldMk cId="509840851" sldId="314"/>
        </pc:sldMkLst>
        <pc:spChg chg="del">
          <ac:chgData name="Mario Studer" userId="cb8f75d7-e817-4931-a00b-987b07c75c53" providerId="ADAL" clId="{6B0D08DC-B764-4EC9-B9F1-7BBFB98275D6}" dt="2023-05-12T12:12:05.594" v="7221" actId="478"/>
          <ac:spMkLst>
            <pc:docMk/>
            <pc:sldMk cId="509840851" sldId="314"/>
            <ac:spMk id="2" creationId="{023C8A69-2DC6-A571-AC5E-E35CEAC37D8D}"/>
          </ac:spMkLst>
        </pc:spChg>
        <pc:spChg chg="mod ord">
          <ac:chgData name="Mario Studer" userId="cb8f75d7-e817-4931-a00b-987b07c75c53" providerId="ADAL" clId="{6B0D08DC-B764-4EC9-B9F1-7BBFB98275D6}" dt="2023-05-12T13:28:30.682" v="12506" actId="167"/>
          <ac:spMkLst>
            <pc:docMk/>
            <pc:sldMk cId="509840851" sldId="314"/>
            <ac:spMk id="6" creationId="{00000000-0000-0000-0000-000000000000}"/>
          </ac:spMkLst>
        </pc:spChg>
        <pc:spChg chg="del">
          <ac:chgData name="Mario Studer" userId="cb8f75d7-e817-4931-a00b-987b07c75c53" providerId="ADAL" clId="{6B0D08DC-B764-4EC9-B9F1-7BBFB98275D6}" dt="2023-05-12T12:12:05.594" v="7221" actId="478"/>
          <ac:spMkLst>
            <pc:docMk/>
            <pc:sldMk cId="509840851" sldId="314"/>
            <ac:spMk id="8" creationId="{3AB33C8B-D12C-C736-3083-B7D383392C21}"/>
          </ac:spMkLst>
        </pc:spChg>
        <pc:spChg chg="del">
          <ac:chgData name="Mario Studer" userId="cb8f75d7-e817-4931-a00b-987b07c75c53" providerId="ADAL" clId="{6B0D08DC-B764-4EC9-B9F1-7BBFB98275D6}" dt="2023-05-12T12:12:05.594" v="7221" actId="478"/>
          <ac:spMkLst>
            <pc:docMk/>
            <pc:sldMk cId="509840851" sldId="314"/>
            <ac:spMk id="9" creationId="{90C816C9-D3D1-A11A-D6D2-14B688C32571}"/>
          </ac:spMkLst>
        </pc:spChg>
        <pc:spChg chg="del">
          <ac:chgData name="Mario Studer" userId="cb8f75d7-e817-4931-a00b-987b07c75c53" providerId="ADAL" clId="{6B0D08DC-B764-4EC9-B9F1-7BBFB98275D6}" dt="2023-05-12T12:12:05.594" v="7221" actId="478"/>
          <ac:spMkLst>
            <pc:docMk/>
            <pc:sldMk cId="509840851" sldId="314"/>
            <ac:spMk id="10" creationId="{9997CF38-6C85-EDD4-37BE-2E1475BD5A30}"/>
          </ac:spMkLst>
        </pc:spChg>
        <pc:spChg chg="add del mod">
          <ac:chgData name="Mario Studer" userId="cb8f75d7-e817-4931-a00b-987b07c75c53" providerId="ADAL" clId="{6B0D08DC-B764-4EC9-B9F1-7BBFB98275D6}" dt="2023-05-12T13:26:32.113" v="12454" actId="478"/>
          <ac:spMkLst>
            <pc:docMk/>
            <pc:sldMk cId="509840851" sldId="314"/>
            <ac:spMk id="12" creationId="{CEB114AA-3D20-40BB-B4A3-8ADA48088CEA}"/>
          </ac:spMkLst>
        </pc:spChg>
        <pc:spChg chg="del">
          <ac:chgData name="Mario Studer" userId="cb8f75d7-e817-4931-a00b-987b07c75c53" providerId="ADAL" clId="{6B0D08DC-B764-4EC9-B9F1-7BBFB98275D6}" dt="2023-05-12T12:12:05.594" v="7221" actId="478"/>
          <ac:spMkLst>
            <pc:docMk/>
            <pc:sldMk cId="509840851" sldId="314"/>
            <ac:spMk id="15" creationId="{4E0EFFDB-3C37-7327-732F-F384945AEF98}"/>
          </ac:spMkLst>
        </pc:spChg>
        <pc:spChg chg="del">
          <ac:chgData name="Mario Studer" userId="cb8f75d7-e817-4931-a00b-987b07c75c53" providerId="ADAL" clId="{6B0D08DC-B764-4EC9-B9F1-7BBFB98275D6}" dt="2023-05-12T12:12:05.594" v="7221" actId="478"/>
          <ac:spMkLst>
            <pc:docMk/>
            <pc:sldMk cId="509840851" sldId="314"/>
            <ac:spMk id="16" creationId="{5C56820C-0011-6C3C-70FE-C98423DE1D68}"/>
          </ac:spMkLst>
        </pc:spChg>
        <pc:spChg chg="del">
          <ac:chgData name="Mario Studer" userId="cb8f75d7-e817-4931-a00b-987b07c75c53" providerId="ADAL" clId="{6B0D08DC-B764-4EC9-B9F1-7BBFB98275D6}" dt="2023-05-12T12:12:05.594" v="7221" actId="478"/>
          <ac:spMkLst>
            <pc:docMk/>
            <pc:sldMk cId="509840851" sldId="314"/>
            <ac:spMk id="18" creationId="{D5F9E6AC-3CAF-1EDF-4EB4-F3E460A2AAED}"/>
          </ac:spMkLst>
        </pc:spChg>
        <pc:spChg chg="mod">
          <ac:chgData name="Mario Studer" userId="cb8f75d7-e817-4931-a00b-987b07c75c53" providerId="ADAL" clId="{6B0D08DC-B764-4EC9-B9F1-7BBFB98275D6}" dt="2023-05-12T12:12:00.546" v="7220" actId="1035"/>
          <ac:spMkLst>
            <pc:docMk/>
            <pc:sldMk cId="509840851" sldId="314"/>
            <ac:spMk id="19" creationId="{C7159D1F-79F0-8B09-77AA-85094C7C204D}"/>
          </ac:spMkLst>
        </pc:spChg>
        <pc:spChg chg="del">
          <ac:chgData name="Mario Studer" userId="cb8f75d7-e817-4931-a00b-987b07c75c53" providerId="ADAL" clId="{6B0D08DC-B764-4EC9-B9F1-7BBFB98275D6}" dt="2023-05-12T12:12:05.594" v="7221" actId="478"/>
          <ac:spMkLst>
            <pc:docMk/>
            <pc:sldMk cId="509840851" sldId="314"/>
            <ac:spMk id="20" creationId="{4573F04E-D4E0-B7CD-AA7D-0258E0860B8C}"/>
          </ac:spMkLst>
        </pc:spChg>
        <pc:spChg chg="del">
          <ac:chgData name="Mario Studer" userId="cb8f75d7-e817-4931-a00b-987b07c75c53" providerId="ADAL" clId="{6B0D08DC-B764-4EC9-B9F1-7BBFB98275D6}" dt="2023-05-12T12:12:05.594" v="7221" actId="478"/>
          <ac:spMkLst>
            <pc:docMk/>
            <pc:sldMk cId="509840851" sldId="314"/>
            <ac:spMk id="21" creationId="{97506A52-1C64-4E1B-178C-D5392ACAD5AC}"/>
          </ac:spMkLst>
        </pc:spChg>
        <pc:spChg chg="del">
          <ac:chgData name="Mario Studer" userId="cb8f75d7-e817-4931-a00b-987b07c75c53" providerId="ADAL" clId="{6B0D08DC-B764-4EC9-B9F1-7BBFB98275D6}" dt="2023-05-12T12:12:05.594" v="7221" actId="478"/>
          <ac:spMkLst>
            <pc:docMk/>
            <pc:sldMk cId="509840851" sldId="314"/>
            <ac:spMk id="22" creationId="{C16F52AA-1432-963D-4820-88439E5C24FB}"/>
          </ac:spMkLst>
        </pc:spChg>
        <pc:spChg chg="mod">
          <ac:chgData name="Mario Studer" userId="cb8f75d7-e817-4931-a00b-987b07c75c53" providerId="ADAL" clId="{6B0D08DC-B764-4EC9-B9F1-7BBFB98275D6}" dt="2023-05-12T12:12:00.546" v="7220" actId="1035"/>
          <ac:spMkLst>
            <pc:docMk/>
            <pc:sldMk cId="509840851" sldId="314"/>
            <ac:spMk id="27" creationId="{169CFBAC-4073-5701-F046-E185335CC67B}"/>
          </ac:spMkLst>
        </pc:spChg>
        <pc:spChg chg="del">
          <ac:chgData name="Mario Studer" userId="cb8f75d7-e817-4931-a00b-987b07c75c53" providerId="ADAL" clId="{6B0D08DC-B764-4EC9-B9F1-7BBFB98275D6}" dt="2023-05-12T12:12:05.594" v="7221" actId="478"/>
          <ac:spMkLst>
            <pc:docMk/>
            <pc:sldMk cId="509840851" sldId="314"/>
            <ac:spMk id="28" creationId="{3A649E02-3336-CD48-8E67-677DB0EA9C8D}"/>
          </ac:spMkLst>
        </pc:spChg>
        <pc:spChg chg="del">
          <ac:chgData name="Mario Studer" userId="cb8f75d7-e817-4931-a00b-987b07c75c53" providerId="ADAL" clId="{6B0D08DC-B764-4EC9-B9F1-7BBFB98275D6}" dt="2023-05-12T12:12:05.594" v="7221" actId="478"/>
          <ac:spMkLst>
            <pc:docMk/>
            <pc:sldMk cId="509840851" sldId="314"/>
            <ac:spMk id="29" creationId="{A0F317C5-917D-BE7F-E85A-CE88B40AC5FD}"/>
          </ac:spMkLst>
        </pc:spChg>
        <pc:spChg chg="del">
          <ac:chgData name="Mario Studer" userId="cb8f75d7-e817-4931-a00b-987b07c75c53" providerId="ADAL" clId="{6B0D08DC-B764-4EC9-B9F1-7BBFB98275D6}" dt="2023-05-12T12:12:05.594" v="7221" actId="478"/>
          <ac:spMkLst>
            <pc:docMk/>
            <pc:sldMk cId="509840851" sldId="314"/>
            <ac:spMk id="30" creationId="{A4581EAA-ED29-0E55-6C01-1B69D57B01CF}"/>
          </ac:spMkLst>
        </pc:spChg>
        <pc:spChg chg="del">
          <ac:chgData name="Mario Studer" userId="cb8f75d7-e817-4931-a00b-987b07c75c53" providerId="ADAL" clId="{6B0D08DC-B764-4EC9-B9F1-7BBFB98275D6}" dt="2023-05-12T12:12:05.594" v="7221" actId="478"/>
          <ac:spMkLst>
            <pc:docMk/>
            <pc:sldMk cId="509840851" sldId="314"/>
            <ac:spMk id="31" creationId="{7113E2EA-69F2-BEB8-7A27-0EB8DE498D3F}"/>
          </ac:spMkLst>
        </pc:spChg>
        <pc:spChg chg="del">
          <ac:chgData name="Mario Studer" userId="cb8f75d7-e817-4931-a00b-987b07c75c53" providerId="ADAL" clId="{6B0D08DC-B764-4EC9-B9F1-7BBFB98275D6}" dt="2023-05-12T12:12:05.594" v="7221" actId="478"/>
          <ac:spMkLst>
            <pc:docMk/>
            <pc:sldMk cId="509840851" sldId="314"/>
            <ac:spMk id="32" creationId="{E1189CB0-D080-52D2-08D7-B52CA5C5E0A7}"/>
          </ac:spMkLst>
        </pc:spChg>
        <pc:spChg chg="del">
          <ac:chgData name="Mario Studer" userId="cb8f75d7-e817-4931-a00b-987b07c75c53" providerId="ADAL" clId="{6B0D08DC-B764-4EC9-B9F1-7BBFB98275D6}" dt="2023-05-12T12:12:05.594" v="7221" actId="478"/>
          <ac:spMkLst>
            <pc:docMk/>
            <pc:sldMk cId="509840851" sldId="314"/>
            <ac:spMk id="35" creationId="{E562B441-E266-DA4D-14C2-EAAECD9E5DFC}"/>
          </ac:spMkLst>
        </pc:spChg>
        <pc:spChg chg="del">
          <ac:chgData name="Mario Studer" userId="cb8f75d7-e817-4931-a00b-987b07c75c53" providerId="ADAL" clId="{6B0D08DC-B764-4EC9-B9F1-7BBFB98275D6}" dt="2023-05-12T12:12:05.594" v="7221" actId="478"/>
          <ac:spMkLst>
            <pc:docMk/>
            <pc:sldMk cId="509840851" sldId="314"/>
            <ac:spMk id="36" creationId="{09AB7DC4-87FB-C88E-7AD4-EA851E8BC566}"/>
          </ac:spMkLst>
        </pc:spChg>
        <pc:graphicFrameChg chg="add mod modGraphic">
          <ac:chgData name="Mario Studer" userId="cb8f75d7-e817-4931-a00b-987b07c75c53" providerId="ADAL" clId="{6B0D08DC-B764-4EC9-B9F1-7BBFB98275D6}" dt="2023-05-12T13:37:47.605" v="12666" actId="255"/>
          <ac:graphicFrameMkLst>
            <pc:docMk/>
            <pc:sldMk cId="509840851" sldId="314"/>
            <ac:graphicFrameMk id="13" creationId="{E03A9A18-B72F-B2A3-2676-360D9D38446C}"/>
          </ac:graphicFrameMkLst>
        </pc:graphicFrameChg>
        <pc:picChg chg="del">
          <ac:chgData name="Mario Studer" userId="cb8f75d7-e817-4931-a00b-987b07c75c53" providerId="ADAL" clId="{6B0D08DC-B764-4EC9-B9F1-7BBFB98275D6}" dt="2023-05-12T12:12:05.594" v="7221" actId="478"/>
          <ac:picMkLst>
            <pc:docMk/>
            <pc:sldMk cId="509840851" sldId="314"/>
            <ac:picMk id="11" creationId="{7A63413B-43ED-DFE4-3024-DDDC4E2F2D2A}"/>
          </ac:picMkLst>
        </pc:picChg>
        <pc:cxnChg chg="add mod">
          <ac:chgData name="Mario Studer" userId="cb8f75d7-e817-4931-a00b-987b07c75c53" providerId="ADAL" clId="{6B0D08DC-B764-4EC9-B9F1-7BBFB98275D6}" dt="2023-05-12T13:30:29.328" v="12525" actId="1582"/>
          <ac:cxnSpMkLst>
            <pc:docMk/>
            <pc:sldMk cId="509840851" sldId="314"/>
            <ac:cxnSpMk id="14" creationId="{99D32ECB-6261-6169-EA4A-AA81EE8A5F59}"/>
          </ac:cxnSpMkLst>
        </pc:cxnChg>
      </pc:sldChg>
      <pc:sldChg chg="addSp delSp modSp add mod">
        <pc:chgData name="Mario Studer" userId="cb8f75d7-e817-4931-a00b-987b07c75c53" providerId="ADAL" clId="{6B0D08DC-B764-4EC9-B9F1-7BBFB98275D6}" dt="2023-05-12T13:37:42.717" v="12665" actId="255"/>
        <pc:sldMkLst>
          <pc:docMk/>
          <pc:sldMk cId="1755984787" sldId="315"/>
        </pc:sldMkLst>
        <pc:spChg chg="add del mod">
          <ac:chgData name="Mario Studer" userId="cb8f75d7-e817-4931-a00b-987b07c75c53" providerId="ADAL" clId="{6B0D08DC-B764-4EC9-B9F1-7BBFB98275D6}" dt="2023-05-12T12:26:39.270" v="9069" actId="21"/>
          <ac:spMkLst>
            <pc:docMk/>
            <pc:sldMk cId="1755984787" sldId="315"/>
            <ac:spMk id="2" creationId="{0F64F8A0-3D82-135B-5605-2BDC31C39DB3}"/>
          </ac:spMkLst>
        </pc:spChg>
        <pc:spChg chg="mod">
          <ac:chgData name="Mario Studer" userId="cb8f75d7-e817-4931-a00b-987b07c75c53" providerId="ADAL" clId="{6B0D08DC-B764-4EC9-B9F1-7BBFB98275D6}" dt="2023-05-12T13:29:51.666" v="12519" actId="20577"/>
          <ac:spMkLst>
            <pc:docMk/>
            <pc:sldMk cId="1755984787" sldId="315"/>
            <ac:spMk id="6" creationId="{00000000-0000-0000-0000-000000000000}"/>
          </ac:spMkLst>
        </pc:spChg>
        <pc:spChg chg="add del mod">
          <ac:chgData name="Mario Studer" userId="cb8f75d7-e817-4931-a00b-987b07c75c53" providerId="ADAL" clId="{6B0D08DC-B764-4EC9-B9F1-7BBFB98275D6}" dt="2023-05-12T12:26:39.270" v="9069" actId="21"/>
          <ac:spMkLst>
            <pc:docMk/>
            <pc:sldMk cId="1755984787" sldId="315"/>
            <ac:spMk id="8" creationId="{945C7C81-1C50-4810-B6F2-AD9EBCBC37C6}"/>
          </ac:spMkLst>
        </pc:spChg>
        <pc:spChg chg="add mod">
          <ac:chgData name="Mario Studer" userId="cb8f75d7-e817-4931-a00b-987b07c75c53" providerId="ADAL" clId="{6B0D08DC-B764-4EC9-B9F1-7BBFB98275D6}" dt="2023-05-12T12:26:42.476" v="9071"/>
          <ac:spMkLst>
            <pc:docMk/>
            <pc:sldMk cId="1755984787" sldId="315"/>
            <ac:spMk id="9" creationId="{DEEE8E55-57DC-FC24-8168-F50ED5A0CB8A}"/>
          </ac:spMkLst>
        </pc:spChg>
        <pc:spChg chg="add mod">
          <ac:chgData name="Mario Studer" userId="cb8f75d7-e817-4931-a00b-987b07c75c53" providerId="ADAL" clId="{6B0D08DC-B764-4EC9-B9F1-7BBFB98275D6}" dt="2023-05-12T12:30:00.591" v="9136" actId="20577"/>
          <ac:spMkLst>
            <pc:docMk/>
            <pc:sldMk cId="1755984787" sldId="315"/>
            <ac:spMk id="10" creationId="{5B5F0537-2DB1-DF95-E0C9-978F3F8DA066}"/>
          </ac:spMkLst>
        </pc:spChg>
        <pc:spChg chg="add del mod">
          <ac:chgData name="Mario Studer" userId="cb8f75d7-e817-4931-a00b-987b07c75c53" providerId="ADAL" clId="{6B0D08DC-B764-4EC9-B9F1-7BBFB98275D6}" dt="2023-05-12T12:29:54.351" v="9134" actId="478"/>
          <ac:spMkLst>
            <pc:docMk/>
            <pc:sldMk cId="1755984787" sldId="315"/>
            <ac:spMk id="11" creationId="{F9AE4ACC-78C6-4B28-BE38-92C38C362A6D}"/>
          </ac:spMkLst>
        </pc:spChg>
        <pc:spChg chg="add del mod">
          <ac:chgData name="Mario Studer" userId="cb8f75d7-e817-4931-a00b-987b07c75c53" providerId="ADAL" clId="{6B0D08DC-B764-4EC9-B9F1-7BBFB98275D6}" dt="2023-05-12T12:29:54.351" v="9134" actId="478"/>
          <ac:spMkLst>
            <pc:docMk/>
            <pc:sldMk cId="1755984787" sldId="315"/>
            <ac:spMk id="12" creationId="{131455EF-260A-A62E-1A3F-2CD5A2E4312D}"/>
          </ac:spMkLst>
        </pc:spChg>
        <pc:spChg chg="add mod">
          <ac:chgData name="Mario Studer" userId="cb8f75d7-e817-4931-a00b-987b07c75c53" providerId="ADAL" clId="{6B0D08DC-B764-4EC9-B9F1-7BBFB98275D6}" dt="2023-05-12T12:31:21.912" v="9220" actId="1036"/>
          <ac:spMkLst>
            <pc:docMk/>
            <pc:sldMk cId="1755984787" sldId="315"/>
            <ac:spMk id="13" creationId="{527E30A7-5E9F-BF4E-71EB-B3231DB1AA6F}"/>
          </ac:spMkLst>
        </pc:spChg>
        <pc:spChg chg="add del mod">
          <ac:chgData name="Mario Studer" userId="cb8f75d7-e817-4931-a00b-987b07c75c53" providerId="ADAL" clId="{6B0D08DC-B764-4EC9-B9F1-7BBFB98275D6}" dt="2023-05-12T13:29:17.610" v="12515" actId="21"/>
          <ac:spMkLst>
            <pc:docMk/>
            <pc:sldMk cId="1755984787" sldId="315"/>
            <ac:spMk id="14" creationId="{71773E5A-FC9C-2151-C235-E880FA078B31}"/>
          </ac:spMkLst>
        </pc:spChg>
        <pc:spChg chg="del">
          <ac:chgData name="Mario Studer" userId="cb8f75d7-e817-4931-a00b-987b07c75c53" providerId="ADAL" clId="{6B0D08DC-B764-4EC9-B9F1-7BBFB98275D6}" dt="2023-05-12T12:26:42.114" v="9070" actId="478"/>
          <ac:spMkLst>
            <pc:docMk/>
            <pc:sldMk cId="1755984787" sldId="315"/>
            <ac:spMk id="19" creationId="{C7159D1F-79F0-8B09-77AA-85094C7C204D}"/>
          </ac:spMkLst>
        </pc:spChg>
        <pc:spChg chg="add mod">
          <ac:chgData name="Mario Studer" userId="cb8f75d7-e817-4931-a00b-987b07c75c53" providerId="ADAL" clId="{6B0D08DC-B764-4EC9-B9F1-7BBFB98275D6}" dt="2023-05-12T13:29:21.306" v="12517"/>
          <ac:spMkLst>
            <pc:docMk/>
            <pc:sldMk cId="1755984787" sldId="315"/>
            <ac:spMk id="26" creationId="{D8EB6D45-A8C2-27DB-02AF-77F6505F0D2B}"/>
          </ac:spMkLst>
        </pc:spChg>
        <pc:spChg chg="del">
          <ac:chgData name="Mario Studer" userId="cb8f75d7-e817-4931-a00b-987b07c75c53" providerId="ADAL" clId="{6B0D08DC-B764-4EC9-B9F1-7BBFB98275D6}" dt="2023-05-12T12:26:42.114" v="9070" actId="478"/>
          <ac:spMkLst>
            <pc:docMk/>
            <pc:sldMk cId="1755984787" sldId="315"/>
            <ac:spMk id="27" creationId="{169CFBAC-4073-5701-F046-E185335CC67B}"/>
          </ac:spMkLst>
        </pc:spChg>
        <pc:graphicFrameChg chg="add mod modGraphic">
          <ac:chgData name="Mario Studer" userId="cb8f75d7-e817-4931-a00b-987b07c75c53" providerId="ADAL" clId="{6B0D08DC-B764-4EC9-B9F1-7BBFB98275D6}" dt="2023-05-12T13:37:42.717" v="12665" actId="255"/>
          <ac:graphicFrameMkLst>
            <pc:docMk/>
            <pc:sldMk cId="1755984787" sldId="315"/>
            <ac:graphicFrameMk id="21" creationId="{DDF76177-516D-9A2F-15A1-4930D3E7435C}"/>
          </ac:graphicFrameMkLst>
        </pc:graphicFrameChg>
        <pc:cxnChg chg="add mod">
          <ac:chgData name="Mario Studer" userId="cb8f75d7-e817-4931-a00b-987b07c75c53" providerId="ADAL" clId="{6B0D08DC-B764-4EC9-B9F1-7BBFB98275D6}" dt="2023-05-12T13:35:26.285" v="12622" actId="692"/>
          <ac:cxnSpMkLst>
            <pc:docMk/>
            <pc:sldMk cId="1755984787" sldId="315"/>
            <ac:cxnSpMk id="16" creationId="{C4A63CE6-14A3-3DBD-008F-514781CE8548}"/>
          </ac:cxnSpMkLst>
        </pc:cxnChg>
        <pc:cxnChg chg="add mod">
          <ac:chgData name="Mario Studer" userId="cb8f75d7-e817-4931-a00b-987b07c75c53" providerId="ADAL" clId="{6B0D08DC-B764-4EC9-B9F1-7BBFB98275D6}" dt="2023-05-12T13:30:35.233" v="12526" actId="1582"/>
          <ac:cxnSpMkLst>
            <pc:docMk/>
            <pc:sldMk cId="1755984787" sldId="315"/>
            <ac:cxnSpMk id="22" creationId="{D717CAFC-B571-64A5-3F6D-B14F069190F5}"/>
          </ac:cxnSpMkLst>
        </pc:cxnChg>
      </pc:sldChg>
      <pc:sldChg chg="addSp modSp add mod">
        <pc:chgData name="Mario Studer" userId="cb8f75d7-e817-4931-a00b-987b07c75c53" providerId="ADAL" clId="{6B0D08DC-B764-4EC9-B9F1-7BBFB98275D6}" dt="2023-05-12T16:04:11.685" v="18702" actId="20577"/>
        <pc:sldMkLst>
          <pc:docMk/>
          <pc:sldMk cId="3568346688" sldId="316"/>
        </pc:sldMkLst>
        <pc:spChg chg="mod">
          <ac:chgData name="Mario Studer" userId="cb8f75d7-e817-4931-a00b-987b07c75c53" providerId="ADAL" clId="{6B0D08DC-B764-4EC9-B9F1-7BBFB98275D6}" dt="2023-05-12T13:31:21.910" v="12548" actId="27636"/>
          <ac:spMkLst>
            <pc:docMk/>
            <pc:sldMk cId="3568346688" sldId="316"/>
            <ac:spMk id="6" creationId="{00000000-0000-0000-0000-000000000000}"/>
          </ac:spMkLst>
        </pc:spChg>
        <pc:spChg chg="mod">
          <ac:chgData name="Mario Studer" userId="cb8f75d7-e817-4931-a00b-987b07c75c53" providerId="ADAL" clId="{6B0D08DC-B764-4EC9-B9F1-7BBFB98275D6}" dt="2023-05-12T16:04:00.676" v="18687" actId="14100"/>
          <ac:spMkLst>
            <pc:docMk/>
            <pc:sldMk cId="3568346688" sldId="316"/>
            <ac:spMk id="13" creationId="{527E30A7-5E9F-BF4E-71EB-B3231DB1AA6F}"/>
          </ac:spMkLst>
        </pc:spChg>
        <pc:spChg chg="mod">
          <ac:chgData name="Mario Studer" userId="cb8f75d7-e817-4931-a00b-987b07c75c53" providerId="ADAL" clId="{6B0D08DC-B764-4EC9-B9F1-7BBFB98275D6}" dt="2023-05-12T16:04:11.685" v="18702" actId="20577"/>
          <ac:spMkLst>
            <pc:docMk/>
            <pc:sldMk cId="3568346688" sldId="316"/>
            <ac:spMk id="14" creationId="{71773E5A-FC9C-2151-C235-E880FA078B31}"/>
          </ac:spMkLst>
        </pc:spChg>
        <pc:graphicFrameChg chg="add mod modGraphic">
          <ac:chgData name="Mario Studer" userId="cb8f75d7-e817-4931-a00b-987b07c75c53" providerId="ADAL" clId="{6B0D08DC-B764-4EC9-B9F1-7BBFB98275D6}" dt="2023-05-12T13:37:37.946" v="12664" actId="255"/>
          <ac:graphicFrameMkLst>
            <pc:docMk/>
            <pc:sldMk cId="3568346688" sldId="316"/>
            <ac:graphicFrameMk id="8" creationId="{AF4D91D0-0D62-E304-7BAA-EAC0B511DFDA}"/>
          </ac:graphicFrameMkLst>
        </pc:graphicFrameChg>
        <pc:cxnChg chg="add mod">
          <ac:chgData name="Mario Studer" userId="cb8f75d7-e817-4931-a00b-987b07c75c53" providerId="ADAL" clId="{6B0D08DC-B764-4EC9-B9F1-7BBFB98275D6}" dt="2023-05-12T16:04:00.676" v="18687" actId="14100"/>
          <ac:cxnSpMkLst>
            <pc:docMk/>
            <pc:sldMk cId="3568346688" sldId="316"/>
            <ac:cxnSpMk id="11" creationId="{F920A5E3-2C22-6E9A-7056-BB8D2DC12540}"/>
          </ac:cxnSpMkLst>
        </pc:cxnChg>
        <pc:cxnChg chg="mod">
          <ac:chgData name="Mario Studer" userId="cb8f75d7-e817-4931-a00b-987b07c75c53" providerId="ADAL" clId="{6B0D08DC-B764-4EC9-B9F1-7BBFB98275D6}" dt="2023-05-12T16:04:00.676" v="18687" actId="14100"/>
          <ac:cxnSpMkLst>
            <pc:docMk/>
            <pc:sldMk cId="3568346688" sldId="316"/>
            <ac:cxnSpMk id="16" creationId="{C4A63CE6-14A3-3DBD-008F-514781CE8548}"/>
          </ac:cxnSpMkLst>
        </pc:cxnChg>
      </pc:sldChg>
      <pc:sldChg chg="addSp modSp add mod">
        <pc:chgData name="Mario Studer" userId="cb8f75d7-e817-4931-a00b-987b07c75c53" providerId="ADAL" clId="{6B0D08DC-B764-4EC9-B9F1-7BBFB98275D6}" dt="2023-05-12T13:37:33.161" v="12663" actId="255"/>
        <pc:sldMkLst>
          <pc:docMk/>
          <pc:sldMk cId="3976329129" sldId="317"/>
        </pc:sldMkLst>
        <pc:spChg chg="mod">
          <ac:chgData name="Mario Studer" userId="cb8f75d7-e817-4931-a00b-987b07c75c53" providerId="ADAL" clId="{6B0D08DC-B764-4EC9-B9F1-7BBFB98275D6}" dt="2023-05-12T13:32:05.229" v="12556" actId="6549"/>
          <ac:spMkLst>
            <pc:docMk/>
            <pc:sldMk cId="3976329129" sldId="317"/>
            <ac:spMk id="6" creationId="{00000000-0000-0000-0000-000000000000}"/>
          </ac:spMkLst>
        </pc:spChg>
        <pc:spChg chg="mod">
          <ac:chgData name="Mario Studer" userId="cb8f75d7-e817-4931-a00b-987b07c75c53" providerId="ADAL" clId="{6B0D08DC-B764-4EC9-B9F1-7BBFB98275D6}" dt="2023-05-12T12:52:04.058" v="11180" actId="20577"/>
          <ac:spMkLst>
            <pc:docMk/>
            <pc:sldMk cId="3976329129" sldId="317"/>
            <ac:spMk id="14" creationId="{71773E5A-FC9C-2151-C235-E880FA078B31}"/>
          </ac:spMkLst>
        </pc:spChg>
        <pc:graphicFrameChg chg="add mod modGraphic">
          <ac:chgData name="Mario Studer" userId="cb8f75d7-e817-4931-a00b-987b07c75c53" providerId="ADAL" clId="{6B0D08DC-B764-4EC9-B9F1-7BBFB98275D6}" dt="2023-05-12T13:37:33.161" v="12663" actId="255"/>
          <ac:graphicFrameMkLst>
            <pc:docMk/>
            <pc:sldMk cId="3976329129" sldId="317"/>
            <ac:graphicFrameMk id="2" creationId="{92C2DB33-EF2C-E133-AC8B-0701C548AFDB}"/>
          </ac:graphicFrameMkLst>
        </pc:graphicFrameChg>
        <pc:cxnChg chg="add mod">
          <ac:chgData name="Mario Studer" userId="cb8f75d7-e817-4931-a00b-987b07c75c53" providerId="ADAL" clId="{6B0D08DC-B764-4EC9-B9F1-7BBFB98275D6}" dt="2023-05-12T13:31:57.747" v="12554" actId="14100"/>
          <ac:cxnSpMkLst>
            <pc:docMk/>
            <pc:sldMk cId="3976329129" sldId="317"/>
            <ac:cxnSpMk id="8" creationId="{56EEF17C-1D21-55F7-6FCB-0C5D760237FA}"/>
          </ac:cxnSpMkLst>
        </pc:cxnChg>
        <pc:cxnChg chg="mod">
          <ac:chgData name="Mario Studer" userId="cb8f75d7-e817-4931-a00b-987b07c75c53" providerId="ADAL" clId="{6B0D08DC-B764-4EC9-B9F1-7BBFB98275D6}" dt="2023-05-12T13:35:17.967" v="12614" actId="692"/>
          <ac:cxnSpMkLst>
            <pc:docMk/>
            <pc:sldMk cId="3976329129" sldId="317"/>
            <ac:cxnSpMk id="16" creationId="{C4A63CE6-14A3-3DBD-008F-514781CE8548}"/>
          </ac:cxnSpMkLst>
        </pc:cxnChg>
      </pc:sldChg>
      <pc:sldChg chg="addSp delSp modSp add mod">
        <pc:chgData name="Mario Studer" userId="cb8f75d7-e817-4931-a00b-987b07c75c53" providerId="ADAL" clId="{6B0D08DC-B764-4EC9-B9F1-7BBFB98275D6}" dt="2023-05-12T13:37:28.224" v="12662" actId="255"/>
        <pc:sldMkLst>
          <pc:docMk/>
          <pc:sldMk cId="2547955870" sldId="318"/>
        </pc:sldMkLst>
        <pc:spChg chg="add del mod">
          <ac:chgData name="Mario Studer" userId="cb8f75d7-e817-4931-a00b-987b07c75c53" providerId="ADAL" clId="{6B0D08DC-B764-4EC9-B9F1-7BBFB98275D6}" dt="2023-05-12T12:58:00.507" v="11844" actId="21"/>
          <ac:spMkLst>
            <pc:docMk/>
            <pc:sldMk cId="2547955870" sldId="318"/>
            <ac:spMk id="2" creationId="{A98E83D2-9C92-C997-5D5D-BB2504D1E715}"/>
          </ac:spMkLst>
        </pc:spChg>
        <pc:spChg chg="mod">
          <ac:chgData name="Mario Studer" userId="cb8f75d7-e817-4931-a00b-987b07c75c53" providerId="ADAL" clId="{6B0D08DC-B764-4EC9-B9F1-7BBFB98275D6}" dt="2023-05-12T13:32:44.219" v="12573" actId="20577"/>
          <ac:spMkLst>
            <pc:docMk/>
            <pc:sldMk cId="2547955870" sldId="318"/>
            <ac:spMk id="6" creationId="{00000000-0000-0000-0000-000000000000}"/>
          </ac:spMkLst>
        </pc:spChg>
        <pc:spChg chg="add del mod">
          <ac:chgData name="Mario Studer" userId="cb8f75d7-e817-4931-a00b-987b07c75c53" providerId="ADAL" clId="{6B0D08DC-B764-4EC9-B9F1-7BBFB98275D6}" dt="2023-05-12T12:58:00.507" v="11844" actId="21"/>
          <ac:spMkLst>
            <pc:docMk/>
            <pc:sldMk cId="2547955870" sldId="318"/>
            <ac:spMk id="8" creationId="{5DBE1188-A696-5C93-1BB8-3B6975AFB454}"/>
          </ac:spMkLst>
        </pc:spChg>
        <pc:spChg chg="del">
          <ac:chgData name="Mario Studer" userId="cb8f75d7-e817-4931-a00b-987b07c75c53" providerId="ADAL" clId="{6B0D08DC-B764-4EC9-B9F1-7BBFB98275D6}" dt="2023-05-12T12:58:03.176" v="11845" actId="478"/>
          <ac:spMkLst>
            <pc:docMk/>
            <pc:sldMk cId="2547955870" sldId="318"/>
            <ac:spMk id="9" creationId="{DEEE8E55-57DC-FC24-8168-F50ED5A0CB8A}"/>
          </ac:spMkLst>
        </pc:spChg>
        <pc:spChg chg="del">
          <ac:chgData name="Mario Studer" userId="cb8f75d7-e817-4931-a00b-987b07c75c53" providerId="ADAL" clId="{6B0D08DC-B764-4EC9-B9F1-7BBFB98275D6}" dt="2023-05-12T12:58:03.176" v="11845" actId="478"/>
          <ac:spMkLst>
            <pc:docMk/>
            <pc:sldMk cId="2547955870" sldId="318"/>
            <ac:spMk id="10" creationId="{5B5F0537-2DB1-DF95-E0C9-978F3F8DA066}"/>
          </ac:spMkLst>
        </pc:spChg>
        <pc:spChg chg="add mod">
          <ac:chgData name="Mario Studer" userId="cb8f75d7-e817-4931-a00b-987b07c75c53" providerId="ADAL" clId="{6B0D08DC-B764-4EC9-B9F1-7BBFB98275D6}" dt="2023-05-12T12:58:03.467" v="11846"/>
          <ac:spMkLst>
            <pc:docMk/>
            <pc:sldMk cId="2547955870" sldId="318"/>
            <ac:spMk id="11" creationId="{160A66DB-B74D-259D-2002-21CF9D90E1C1}"/>
          </ac:spMkLst>
        </pc:spChg>
        <pc:spChg chg="add mod">
          <ac:chgData name="Mario Studer" userId="cb8f75d7-e817-4931-a00b-987b07c75c53" providerId="ADAL" clId="{6B0D08DC-B764-4EC9-B9F1-7BBFB98275D6}" dt="2023-05-12T12:58:03.467" v="11846"/>
          <ac:spMkLst>
            <pc:docMk/>
            <pc:sldMk cId="2547955870" sldId="318"/>
            <ac:spMk id="12" creationId="{66D62A44-04C2-3A47-ED92-95127D9F132E}"/>
          </ac:spMkLst>
        </pc:spChg>
        <pc:spChg chg="mod">
          <ac:chgData name="Mario Studer" userId="cb8f75d7-e817-4931-a00b-987b07c75c53" providerId="ADAL" clId="{6B0D08DC-B764-4EC9-B9F1-7BBFB98275D6}" dt="2023-05-12T12:58:10.347" v="11853" actId="20577"/>
          <ac:spMkLst>
            <pc:docMk/>
            <pc:sldMk cId="2547955870" sldId="318"/>
            <ac:spMk id="14" creationId="{71773E5A-FC9C-2151-C235-E880FA078B31}"/>
          </ac:spMkLst>
        </pc:spChg>
        <pc:graphicFrameChg chg="add mod modGraphic">
          <ac:chgData name="Mario Studer" userId="cb8f75d7-e817-4931-a00b-987b07c75c53" providerId="ADAL" clId="{6B0D08DC-B764-4EC9-B9F1-7BBFB98275D6}" dt="2023-05-12T13:37:28.224" v="12662" actId="255"/>
          <ac:graphicFrameMkLst>
            <pc:docMk/>
            <pc:sldMk cId="2547955870" sldId="318"/>
            <ac:graphicFrameMk id="17" creationId="{C6BC64FA-46A6-3439-0A26-B84554B6B8EE}"/>
          </ac:graphicFrameMkLst>
        </pc:graphicFrameChg>
        <pc:cxnChg chg="mod">
          <ac:chgData name="Mario Studer" userId="cb8f75d7-e817-4931-a00b-987b07c75c53" providerId="ADAL" clId="{6B0D08DC-B764-4EC9-B9F1-7BBFB98275D6}" dt="2023-05-12T13:35:14.101" v="12610" actId="692"/>
          <ac:cxnSpMkLst>
            <pc:docMk/>
            <pc:sldMk cId="2547955870" sldId="318"/>
            <ac:cxnSpMk id="16" creationId="{C4A63CE6-14A3-3DBD-008F-514781CE8548}"/>
          </ac:cxnSpMkLst>
        </pc:cxnChg>
        <pc:cxnChg chg="add mod">
          <ac:chgData name="Mario Studer" userId="cb8f75d7-e817-4931-a00b-987b07c75c53" providerId="ADAL" clId="{6B0D08DC-B764-4EC9-B9F1-7BBFB98275D6}" dt="2023-05-12T13:32:23.667" v="12560" actId="14100"/>
          <ac:cxnSpMkLst>
            <pc:docMk/>
            <pc:sldMk cId="2547955870" sldId="318"/>
            <ac:cxnSpMk id="18" creationId="{C9F43669-8392-AA37-1CF9-9D062EFD761A}"/>
          </ac:cxnSpMkLst>
        </pc:cxnChg>
      </pc:sldChg>
      <pc:sldChg chg="addSp delSp modSp add mod">
        <pc:chgData name="Mario Studer" userId="cb8f75d7-e817-4931-a00b-987b07c75c53" providerId="ADAL" clId="{6B0D08DC-B764-4EC9-B9F1-7BBFB98275D6}" dt="2023-05-12T14:35:50.689" v="15286" actId="14100"/>
        <pc:sldMkLst>
          <pc:docMk/>
          <pc:sldMk cId="2656666707" sldId="319"/>
        </pc:sldMkLst>
        <pc:spChg chg="mod">
          <ac:chgData name="Mario Studer" userId="cb8f75d7-e817-4931-a00b-987b07c75c53" providerId="ADAL" clId="{6B0D08DC-B764-4EC9-B9F1-7BBFB98275D6}" dt="2023-05-12T14:35:02.778" v="15281" actId="12"/>
          <ac:spMkLst>
            <pc:docMk/>
            <pc:sldMk cId="2656666707" sldId="319"/>
            <ac:spMk id="6" creationId="{00000000-0000-0000-0000-000000000000}"/>
          </ac:spMkLst>
        </pc:spChg>
        <pc:spChg chg="mod">
          <ac:chgData name="Mario Studer" userId="cb8f75d7-e817-4931-a00b-987b07c75c53" providerId="ADAL" clId="{6B0D08DC-B764-4EC9-B9F1-7BBFB98275D6}" dt="2023-05-12T14:09:40.136" v="13993" actId="207"/>
          <ac:spMkLst>
            <pc:docMk/>
            <pc:sldMk cId="2656666707" sldId="319"/>
            <ac:spMk id="11" creationId="{160A66DB-B74D-259D-2002-21CF9D90E1C1}"/>
          </ac:spMkLst>
        </pc:spChg>
        <pc:spChg chg="mod">
          <ac:chgData name="Mario Studer" userId="cb8f75d7-e817-4931-a00b-987b07c75c53" providerId="ADAL" clId="{6B0D08DC-B764-4EC9-B9F1-7BBFB98275D6}" dt="2023-05-12T13:23:40.549" v="12383" actId="14100"/>
          <ac:spMkLst>
            <pc:docMk/>
            <pc:sldMk cId="2656666707" sldId="319"/>
            <ac:spMk id="13" creationId="{527E30A7-5E9F-BF4E-71EB-B3231DB1AA6F}"/>
          </ac:spMkLst>
        </pc:spChg>
        <pc:spChg chg="mod">
          <ac:chgData name="Mario Studer" userId="cb8f75d7-e817-4931-a00b-987b07c75c53" providerId="ADAL" clId="{6B0D08DC-B764-4EC9-B9F1-7BBFB98275D6}" dt="2023-05-12T13:23:35.966" v="12382" actId="20577"/>
          <ac:spMkLst>
            <pc:docMk/>
            <pc:sldMk cId="2656666707" sldId="319"/>
            <ac:spMk id="14" creationId="{71773E5A-FC9C-2151-C235-E880FA078B31}"/>
          </ac:spMkLst>
        </pc:spChg>
        <pc:spChg chg="add mod">
          <ac:chgData name="Mario Studer" userId="cb8f75d7-e817-4931-a00b-987b07c75c53" providerId="ADAL" clId="{6B0D08DC-B764-4EC9-B9F1-7BBFB98275D6}" dt="2023-05-12T13:39:02.523" v="12697" actId="1036"/>
          <ac:spMkLst>
            <pc:docMk/>
            <pc:sldMk cId="2656666707" sldId="319"/>
            <ac:spMk id="20" creationId="{7BE1B637-377C-1DD4-207B-ED606ED84492}"/>
          </ac:spMkLst>
        </pc:spChg>
        <pc:spChg chg="add mod">
          <ac:chgData name="Mario Studer" userId="cb8f75d7-e817-4931-a00b-987b07c75c53" providerId="ADAL" clId="{6B0D08DC-B764-4EC9-B9F1-7BBFB98275D6}" dt="2023-05-12T14:27:20.201" v="14810" actId="14100"/>
          <ac:spMkLst>
            <pc:docMk/>
            <pc:sldMk cId="2656666707" sldId="319"/>
            <ac:spMk id="21" creationId="{95C54945-A8B3-D81F-2A83-9A19451E696C}"/>
          </ac:spMkLst>
        </pc:spChg>
        <pc:spChg chg="add del mod">
          <ac:chgData name="Mario Studer" userId="cb8f75d7-e817-4931-a00b-987b07c75c53" providerId="ADAL" clId="{6B0D08DC-B764-4EC9-B9F1-7BBFB98275D6}" dt="2023-05-12T13:41:53.086" v="12721" actId="478"/>
          <ac:spMkLst>
            <pc:docMk/>
            <pc:sldMk cId="2656666707" sldId="319"/>
            <ac:spMk id="28" creationId="{A5EBD4CE-9AF8-9697-E39F-29882DC97FE9}"/>
          </ac:spMkLst>
        </pc:spChg>
        <pc:spChg chg="add del mod">
          <ac:chgData name="Mario Studer" userId="cb8f75d7-e817-4931-a00b-987b07c75c53" providerId="ADAL" clId="{6B0D08DC-B764-4EC9-B9F1-7BBFB98275D6}" dt="2023-05-12T14:26:28.962" v="14739" actId="478"/>
          <ac:spMkLst>
            <pc:docMk/>
            <pc:sldMk cId="2656666707" sldId="319"/>
            <ac:spMk id="29" creationId="{2ED88B1C-77BE-73EE-B75A-86E3AE40BB05}"/>
          </ac:spMkLst>
        </pc:spChg>
        <pc:spChg chg="add del mod">
          <ac:chgData name="Mario Studer" userId="cb8f75d7-e817-4931-a00b-987b07c75c53" providerId="ADAL" clId="{6B0D08DC-B764-4EC9-B9F1-7BBFB98275D6}" dt="2023-05-12T14:26:28.962" v="14739" actId="478"/>
          <ac:spMkLst>
            <pc:docMk/>
            <pc:sldMk cId="2656666707" sldId="319"/>
            <ac:spMk id="30" creationId="{85DAFE73-0AEA-D40F-6B71-DF8053D39EAF}"/>
          </ac:spMkLst>
        </pc:spChg>
        <pc:spChg chg="add del mod">
          <ac:chgData name="Mario Studer" userId="cb8f75d7-e817-4931-a00b-987b07c75c53" providerId="ADAL" clId="{6B0D08DC-B764-4EC9-B9F1-7BBFB98275D6}" dt="2023-05-12T13:41:53.086" v="12721" actId="478"/>
          <ac:spMkLst>
            <pc:docMk/>
            <pc:sldMk cId="2656666707" sldId="319"/>
            <ac:spMk id="31" creationId="{367CA32C-3965-8C7C-7052-55539E8CF5AA}"/>
          </ac:spMkLst>
        </pc:spChg>
        <pc:spChg chg="add mod ord">
          <ac:chgData name="Mario Studer" userId="cb8f75d7-e817-4931-a00b-987b07c75c53" providerId="ADAL" clId="{6B0D08DC-B764-4EC9-B9F1-7BBFB98275D6}" dt="2023-05-12T14:33:38.542" v="15274" actId="1038"/>
          <ac:spMkLst>
            <pc:docMk/>
            <pc:sldMk cId="2656666707" sldId="319"/>
            <ac:spMk id="34" creationId="{1C6537AF-D34D-6563-F254-FB9CF46A23C2}"/>
          </ac:spMkLst>
        </pc:spChg>
        <pc:spChg chg="add mod ord">
          <ac:chgData name="Mario Studer" userId="cb8f75d7-e817-4931-a00b-987b07c75c53" providerId="ADAL" clId="{6B0D08DC-B764-4EC9-B9F1-7BBFB98275D6}" dt="2023-05-12T14:33:38.542" v="15274" actId="1038"/>
          <ac:spMkLst>
            <pc:docMk/>
            <pc:sldMk cId="2656666707" sldId="319"/>
            <ac:spMk id="35" creationId="{5E6B6E22-35B8-F7F4-664C-2A28211C97AB}"/>
          </ac:spMkLst>
        </pc:spChg>
        <pc:spChg chg="add del mod">
          <ac:chgData name="Mario Studer" userId="cb8f75d7-e817-4931-a00b-987b07c75c53" providerId="ADAL" clId="{6B0D08DC-B764-4EC9-B9F1-7BBFB98275D6}" dt="2023-05-12T14:26:28.962" v="14739" actId="478"/>
          <ac:spMkLst>
            <pc:docMk/>
            <pc:sldMk cId="2656666707" sldId="319"/>
            <ac:spMk id="38" creationId="{C9F1BC81-6B69-7F22-7E2F-DB8174BFD936}"/>
          </ac:spMkLst>
        </pc:spChg>
        <pc:spChg chg="add del mod">
          <ac:chgData name="Mario Studer" userId="cb8f75d7-e817-4931-a00b-987b07c75c53" providerId="ADAL" clId="{6B0D08DC-B764-4EC9-B9F1-7BBFB98275D6}" dt="2023-05-12T14:26:28.962" v="14739" actId="478"/>
          <ac:spMkLst>
            <pc:docMk/>
            <pc:sldMk cId="2656666707" sldId="319"/>
            <ac:spMk id="39" creationId="{99D1E53A-1A0D-802E-65F2-F19B78E98DDB}"/>
          </ac:spMkLst>
        </pc:spChg>
        <pc:spChg chg="add mod ord">
          <ac:chgData name="Mario Studer" userId="cb8f75d7-e817-4931-a00b-987b07c75c53" providerId="ADAL" clId="{6B0D08DC-B764-4EC9-B9F1-7BBFB98275D6}" dt="2023-05-12T14:33:08.377" v="15067" actId="1037"/>
          <ac:spMkLst>
            <pc:docMk/>
            <pc:sldMk cId="2656666707" sldId="319"/>
            <ac:spMk id="41" creationId="{723CCBEB-D060-207C-56F2-A728CC562C23}"/>
          </ac:spMkLst>
        </pc:spChg>
        <pc:spChg chg="add del mod">
          <ac:chgData name="Mario Studer" userId="cb8f75d7-e817-4931-a00b-987b07c75c53" providerId="ADAL" clId="{6B0D08DC-B764-4EC9-B9F1-7BBFB98275D6}" dt="2023-05-12T14:26:51.335" v="14768" actId="21"/>
          <ac:spMkLst>
            <pc:docMk/>
            <pc:sldMk cId="2656666707" sldId="319"/>
            <ac:spMk id="42" creationId="{3DD467EF-53ED-4A77-E815-56C28FC03502}"/>
          </ac:spMkLst>
        </pc:spChg>
        <pc:spChg chg="add mod ord">
          <ac:chgData name="Mario Studer" userId="cb8f75d7-e817-4931-a00b-987b07c75c53" providerId="ADAL" clId="{6B0D08DC-B764-4EC9-B9F1-7BBFB98275D6}" dt="2023-05-12T14:33:17.913" v="15135" actId="1038"/>
          <ac:spMkLst>
            <pc:docMk/>
            <pc:sldMk cId="2656666707" sldId="319"/>
            <ac:spMk id="46" creationId="{160FC967-1CE2-1E59-C86A-25175D3B1929}"/>
          </ac:spMkLst>
        </pc:spChg>
        <pc:spChg chg="add mod ord">
          <ac:chgData name="Mario Studer" userId="cb8f75d7-e817-4931-a00b-987b07c75c53" providerId="ADAL" clId="{6B0D08DC-B764-4EC9-B9F1-7BBFB98275D6}" dt="2023-05-12T14:33:26.727" v="15196" actId="1038"/>
          <ac:spMkLst>
            <pc:docMk/>
            <pc:sldMk cId="2656666707" sldId="319"/>
            <ac:spMk id="47" creationId="{4918DF62-D669-7DA4-DDA4-55EF5EBE5A8E}"/>
          </ac:spMkLst>
        </pc:spChg>
        <pc:spChg chg="add del mod">
          <ac:chgData name="Mario Studer" userId="cb8f75d7-e817-4931-a00b-987b07c75c53" providerId="ADAL" clId="{6B0D08DC-B764-4EC9-B9F1-7BBFB98275D6}" dt="2023-05-12T14:27:36.662" v="14815" actId="21"/>
          <ac:spMkLst>
            <pc:docMk/>
            <pc:sldMk cId="2656666707" sldId="319"/>
            <ac:spMk id="53" creationId="{0B1564D6-948D-6DC5-2D87-5DF6D5CEE733}"/>
          </ac:spMkLst>
        </pc:spChg>
        <pc:spChg chg="add mod ord">
          <ac:chgData name="Mario Studer" userId="cb8f75d7-e817-4931-a00b-987b07c75c53" providerId="ADAL" clId="{6B0D08DC-B764-4EC9-B9F1-7BBFB98275D6}" dt="2023-05-12T14:33:08.377" v="15067" actId="1037"/>
          <ac:spMkLst>
            <pc:docMk/>
            <pc:sldMk cId="2656666707" sldId="319"/>
            <ac:spMk id="59" creationId="{38E08267-5807-5924-3B2B-15C53B87FF02}"/>
          </ac:spMkLst>
        </pc:spChg>
        <pc:graphicFrameChg chg="add mod modGraphic">
          <ac:chgData name="Mario Studer" userId="cb8f75d7-e817-4931-a00b-987b07c75c53" providerId="ADAL" clId="{6B0D08DC-B764-4EC9-B9F1-7BBFB98275D6}" dt="2023-05-12T14:32:11.849" v="15007" actId="14734"/>
          <ac:graphicFrameMkLst>
            <pc:docMk/>
            <pc:sldMk cId="2656666707" sldId="319"/>
            <ac:graphicFrameMk id="9" creationId="{AFE1C550-5A11-99C6-0F3E-363488FF9C26}"/>
          </ac:graphicFrameMkLst>
        </pc:graphicFrameChg>
        <pc:graphicFrameChg chg="add del mod">
          <ac:chgData name="Mario Studer" userId="cb8f75d7-e817-4931-a00b-987b07c75c53" providerId="ADAL" clId="{6B0D08DC-B764-4EC9-B9F1-7BBFB98275D6}" dt="2023-05-12T13:41:53.086" v="12721" actId="478"/>
          <ac:graphicFrameMkLst>
            <pc:docMk/>
            <pc:sldMk cId="2656666707" sldId="319"/>
            <ac:graphicFrameMk id="26" creationId="{5421540B-6922-D674-7F22-742BFBA9569F}"/>
          </ac:graphicFrameMkLst>
        </pc:graphicFrameChg>
        <pc:graphicFrameChg chg="add del mod modGraphic">
          <ac:chgData name="Mario Studer" userId="cb8f75d7-e817-4931-a00b-987b07c75c53" providerId="ADAL" clId="{6B0D08DC-B764-4EC9-B9F1-7BBFB98275D6}" dt="2023-05-12T14:26:28.962" v="14739" actId="478"/>
          <ac:graphicFrameMkLst>
            <pc:docMk/>
            <pc:sldMk cId="2656666707" sldId="319"/>
            <ac:graphicFrameMk id="27" creationId="{742483DB-949D-61E0-AE2A-62CD63C7CDE4}"/>
          </ac:graphicFrameMkLst>
        </pc:graphicFrameChg>
        <pc:graphicFrameChg chg="add del mod">
          <ac:chgData name="Mario Studer" userId="cb8f75d7-e817-4931-a00b-987b07c75c53" providerId="ADAL" clId="{6B0D08DC-B764-4EC9-B9F1-7BBFB98275D6}" dt="2023-05-12T13:41:53.086" v="12721" actId="478"/>
          <ac:graphicFrameMkLst>
            <pc:docMk/>
            <pc:sldMk cId="2656666707" sldId="319"/>
            <ac:graphicFrameMk id="29" creationId="{21D28F67-BAFE-3BF1-FC8C-1518035215F6}"/>
          </ac:graphicFrameMkLst>
        </pc:graphicFrameChg>
        <pc:graphicFrameChg chg="add mod modGraphic">
          <ac:chgData name="Mario Studer" userId="cb8f75d7-e817-4931-a00b-987b07c75c53" providerId="ADAL" clId="{6B0D08DC-B764-4EC9-B9F1-7BBFB98275D6}" dt="2023-05-12T14:33:08.377" v="15067" actId="1037"/>
          <ac:graphicFrameMkLst>
            <pc:docMk/>
            <pc:sldMk cId="2656666707" sldId="319"/>
            <ac:graphicFrameMk id="31" creationId="{A857394D-1781-2321-8B2A-501F7E7859F0}"/>
          </ac:graphicFrameMkLst>
        </pc:graphicFrameChg>
        <pc:graphicFrameChg chg="add mod ord modGraphic">
          <ac:chgData name="Mario Studer" userId="cb8f75d7-e817-4931-a00b-987b07c75c53" providerId="ADAL" clId="{6B0D08DC-B764-4EC9-B9F1-7BBFB98275D6}" dt="2023-05-12T14:33:38.542" v="15274" actId="1038"/>
          <ac:graphicFrameMkLst>
            <pc:docMk/>
            <pc:sldMk cId="2656666707" sldId="319"/>
            <ac:graphicFrameMk id="32" creationId="{7DB656DC-8E31-6594-2701-0DA21F9E7AD4}"/>
          </ac:graphicFrameMkLst>
        </pc:graphicFrameChg>
        <pc:graphicFrameChg chg="add del mod modGraphic">
          <ac:chgData name="Mario Studer" userId="cb8f75d7-e817-4931-a00b-987b07c75c53" providerId="ADAL" clId="{6B0D08DC-B764-4EC9-B9F1-7BBFB98275D6}" dt="2023-05-12T14:26:28.962" v="14739" actId="478"/>
          <ac:graphicFrameMkLst>
            <pc:docMk/>
            <pc:sldMk cId="2656666707" sldId="319"/>
            <ac:graphicFrameMk id="36" creationId="{5F9F5BB4-0933-5A5C-3A89-B6913962817C}"/>
          </ac:graphicFrameMkLst>
        </pc:graphicFrameChg>
        <pc:graphicFrameChg chg="add mod modGraphic">
          <ac:chgData name="Mario Studer" userId="cb8f75d7-e817-4931-a00b-987b07c75c53" providerId="ADAL" clId="{6B0D08DC-B764-4EC9-B9F1-7BBFB98275D6}" dt="2023-05-12T14:33:17.913" v="15135" actId="1038"/>
          <ac:graphicFrameMkLst>
            <pc:docMk/>
            <pc:sldMk cId="2656666707" sldId="319"/>
            <ac:graphicFrameMk id="44" creationId="{13AAA3D8-B81A-8599-EBC8-E9C4BE541469}"/>
          </ac:graphicFrameMkLst>
        </pc:graphicFrameChg>
        <pc:cxnChg chg="add del mod">
          <ac:chgData name="Mario Studer" userId="cb8f75d7-e817-4931-a00b-987b07c75c53" providerId="ADAL" clId="{6B0D08DC-B764-4EC9-B9F1-7BBFB98275D6}" dt="2023-05-12T13:35:07.325" v="12606" actId="478"/>
          <ac:cxnSpMkLst>
            <pc:docMk/>
            <pc:sldMk cId="2656666707" sldId="319"/>
            <ac:cxnSpMk id="8" creationId="{C278F8D6-BBC9-8565-1597-CF4C5DAC94E5}"/>
          </ac:cxnSpMkLst>
        </pc:cxnChg>
        <pc:cxnChg chg="add mod">
          <ac:chgData name="Mario Studer" userId="cb8f75d7-e817-4931-a00b-987b07c75c53" providerId="ADAL" clId="{6B0D08DC-B764-4EC9-B9F1-7BBFB98275D6}" dt="2023-05-12T14:32:07.659" v="15006" actId="1076"/>
          <ac:cxnSpMkLst>
            <pc:docMk/>
            <pc:sldMk cId="2656666707" sldId="319"/>
            <ac:cxnSpMk id="10" creationId="{8CD6061B-8AD2-335D-B868-320B068FA2C1}"/>
          </ac:cxnSpMkLst>
        </pc:cxnChg>
        <pc:cxnChg chg="mod">
          <ac:chgData name="Mario Studer" userId="cb8f75d7-e817-4931-a00b-987b07c75c53" providerId="ADAL" clId="{6B0D08DC-B764-4EC9-B9F1-7BBFB98275D6}" dt="2023-05-12T13:23:40.549" v="12383" actId="14100"/>
          <ac:cxnSpMkLst>
            <pc:docMk/>
            <pc:sldMk cId="2656666707" sldId="319"/>
            <ac:cxnSpMk id="16" creationId="{C4A63CE6-14A3-3DBD-008F-514781CE8548}"/>
          </ac:cxnSpMkLst>
        </pc:cxnChg>
        <pc:cxnChg chg="add mod">
          <ac:chgData name="Mario Studer" userId="cb8f75d7-e817-4931-a00b-987b07c75c53" providerId="ADAL" clId="{6B0D08DC-B764-4EC9-B9F1-7BBFB98275D6}" dt="2023-05-12T13:39:02.523" v="12697" actId="1036"/>
          <ac:cxnSpMkLst>
            <pc:docMk/>
            <pc:sldMk cId="2656666707" sldId="319"/>
            <ac:cxnSpMk id="22" creationId="{BEC3B3BD-7FCD-4709-DAA0-BD173FDD8154}"/>
          </ac:cxnSpMkLst>
        </pc:cxnChg>
        <pc:cxnChg chg="add del mod">
          <ac:chgData name="Mario Studer" userId="cb8f75d7-e817-4931-a00b-987b07c75c53" providerId="ADAL" clId="{6B0D08DC-B764-4EC9-B9F1-7BBFB98275D6}" dt="2023-05-12T13:41:53.086" v="12721" actId="478"/>
          <ac:cxnSpMkLst>
            <pc:docMk/>
            <pc:sldMk cId="2656666707" sldId="319"/>
            <ac:cxnSpMk id="27" creationId="{F83B746B-493B-6401-7D20-69F6BF51F030}"/>
          </ac:cxnSpMkLst>
        </pc:cxnChg>
        <pc:cxnChg chg="add del mod">
          <ac:chgData name="Mario Studer" userId="cb8f75d7-e817-4931-a00b-987b07c75c53" providerId="ADAL" clId="{6B0D08DC-B764-4EC9-B9F1-7BBFB98275D6}" dt="2023-05-12T14:26:28.962" v="14739" actId="478"/>
          <ac:cxnSpMkLst>
            <pc:docMk/>
            <pc:sldMk cId="2656666707" sldId="319"/>
            <ac:cxnSpMk id="28" creationId="{3B6148FD-90B9-2556-B842-9589D8E050F6}"/>
          </ac:cxnSpMkLst>
        </pc:cxnChg>
        <pc:cxnChg chg="add del mod">
          <ac:chgData name="Mario Studer" userId="cb8f75d7-e817-4931-a00b-987b07c75c53" providerId="ADAL" clId="{6B0D08DC-B764-4EC9-B9F1-7BBFB98275D6}" dt="2023-05-12T13:41:53.086" v="12721" actId="478"/>
          <ac:cxnSpMkLst>
            <pc:docMk/>
            <pc:sldMk cId="2656666707" sldId="319"/>
            <ac:cxnSpMk id="30" creationId="{4702F8CD-486A-DB81-61B5-9FC642D5A0C2}"/>
          </ac:cxnSpMkLst>
        </pc:cxnChg>
        <pc:cxnChg chg="add mod ord">
          <ac:chgData name="Mario Studer" userId="cb8f75d7-e817-4931-a00b-987b07c75c53" providerId="ADAL" clId="{6B0D08DC-B764-4EC9-B9F1-7BBFB98275D6}" dt="2023-05-12T14:33:38.542" v="15274" actId="1038"/>
          <ac:cxnSpMkLst>
            <pc:docMk/>
            <pc:sldMk cId="2656666707" sldId="319"/>
            <ac:cxnSpMk id="33" creationId="{C4012AC9-0E7D-16EF-9C5F-7D797EF7A2BC}"/>
          </ac:cxnSpMkLst>
        </pc:cxnChg>
        <pc:cxnChg chg="add del mod">
          <ac:chgData name="Mario Studer" userId="cb8f75d7-e817-4931-a00b-987b07c75c53" providerId="ADAL" clId="{6B0D08DC-B764-4EC9-B9F1-7BBFB98275D6}" dt="2023-05-12T14:26:28.962" v="14739" actId="478"/>
          <ac:cxnSpMkLst>
            <pc:docMk/>
            <pc:sldMk cId="2656666707" sldId="319"/>
            <ac:cxnSpMk id="37" creationId="{1D95F9B6-F554-2AB5-246B-08D502773558}"/>
          </ac:cxnSpMkLst>
        </pc:cxnChg>
        <pc:cxnChg chg="add del mod">
          <ac:chgData name="Mario Studer" userId="cb8f75d7-e817-4931-a00b-987b07c75c53" providerId="ADAL" clId="{6B0D08DC-B764-4EC9-B9F1-7BBFB98275D6}" dt="2023-05-12T14:32:47.013" v="15011" actId="478"/>
          <ac:cxnSpMkLst>
            <pc:docMk/>
            <pc:sldMk cId="2656666707" sldId="319"/>
            <ac:cxnSpMk id="40" creationId="{77492551-FEAA-BF72-E7E9-DF68BB9F6E07}"/>
          </ac:cxnSpMkLst>
        </pc:cxnChg>
        <pc:cxnChg chg="add del mod">
          <ac:chgData name="Mario Studer" userId="cb8f75d7-e817-4931-a00b-987b07c75c53" providerId="ADAL" clId="{6B0D08DC-B764-4EC9-B9F1-7BBFB98275D6}" dt="2023-05-12T14:26:31.767" v="14740" actId="478"/>
          <ac:cxnSpMkLst>
            <pc:docMk/>
            <pc:sldMk cId="2656666707" sldId="319"/>
            <ac:cxnSpMk id="43" creationId="{3BF7C155-CCCB-C31A-AF59-0EADD51505C8}"/>
          </ac:cxnSpMkLst>
        </pc:cxnChg>
        <pc:cxnChg chg="add mod">
          <ac:chgData name="Mario Studer" userId="cb8f75d7-e817-4931-a00b-987b07c75c53" providerId="ADAL" clId="{6B0D08DC-B764-4EC9-B9F1-7BBFB98275D6}" dt="2023-05-12T14:33:17.913" v="15135" actId="1038"/>
          <ac:cxnSpMkLst>
            <pc:docMk/>
            <pc:sldMk cId="2656666707" sldId="319"/>
            <ac:cxnSpMk id="45" creationId="{48CB38F8-21FD-07CE-AB98-E7854D989F37}"/>
          </ac:cxnSpMkLst>
        </pc:cxnChg>
        <pc:cxnChg chg="add mod">
          <ac:chgData name="Mario Studer" userId="cb8f75d7-e817-4931-a00b-987b07c75c53" providerId="ADAL" clId="{6B0D08DC-B764-4EC9-B9F1-7BBFB98275D6}" dt="2023-05-12T14:33:08.377" v="15067" actId="1037"/>
          <ac:cxnSpMkLst>
            <pc:docMk/>
            <pc:sldMk cId="2656666707" sldId="319"/>
            <ac:cxnSpMk id="48" creationId="{55A97656-C2AF-15DA-79C8-810E071E0E7D}"/>
          </ac:cxnSpMkLst>
        </pc:cxnChg>
        <pc:cxnChg chg="add del mod">
          <ac:chgData name="Mario Studer" userId="cb8f75d7-e817-4931-a00b-987b07c75c53" providerId="ADAL" clId="{6B0D08DC-B764-4EC9-B9F1-7BBFB98275D6}" dt="2023-05-12T14:27:49.392" v="14818" actId="478"/>
          <ac:cxnSpMkLst>
            <pc:docMk/>
            <pc:sldMk cId="2656666707" sldId="319"/>
            <ac:cxnSpMk id="54" creationId="{43665E01-3D1A-FDEA-0650-BEF74C54FA67}"/>
          </ac:cxnSpMkLst>
        </pc:cxnChg>
        <pc:cxnChg chg="add mod">
          <ac:chgData name="Mario Studer" userId="cb8f75d7-e817-4931-a00b-987b07c75c53" providerId="ADAL" clId="{6B0D08DC-B764-4EC9-B9F1-7BBFB98275D6}" dt="2023-05-12T14:35:50.689" v="15286" actId="14100"/>
          <ac:cxnSpMkLst>
            <pc:docMk/>
            <pc:sldMk cId="2656666707" sldId="319"/>
            <ac:cxnSpMk id="61" creationId="{FFEA66BE-2E19-64A8-541F-1B17E3F5CC2A}"/>
          </ac:cxnSpMkLst>
        </pc:cxnChg>
      </pc:sldChg>
      <pc:sldChg chg="modSp add del mod">
        <pc:chgData name="Mario Studer" userId="cb8f75d7-e817-4931-a00b-987b07c75c53" providerId="ADAL" clId="{6B0D08DC-B764-4EC9-B9F1-7BBFB98275D6}" dt="2023-05-12T14:39:08.385" v="15321" actId="47"/>
        <pc:sldMkLst>
          <pc:docMk/>
          <pc:sldMk cId="3057896281" sldId="320"/>
        </pc:sldMkLst>
        <pc:spChg chg="mod">
          <ac:chgData name="Mario Studer" userId="cb8f75d7-e817-4931-a00b-987b07c75c53" providerId="ADAL" clId="{6B0D08DC-B764-4EC9-B9F1-7BBFB98275D6}" dt="2023-05-12T14:23:10.498" v="14681" actId="20577"/>
          <ac:spMkLst>
            <pc:docMk/>
            <pc:sldMk cId="3057896281" sldId="320"/>
            <ac:spMk id="6" creationId="{00000000-0000-0000-0000-000000000000}"/>
          </ac:spMkLst>
        </pc:spChg>
        <pc:spChg chg="mod">
          <ac:chgData name="Mario Studer" userId="cb8f75d7-e817-4931-a00b-987b07c75c53" providerId="ADAL" clId="{6B0D08DC-B764-4EC9-B9F1-7BBFB98275D6}" dt="2023-05-12T14:13:35.539" v="14006" actId="20577"/>
          <ac:spMkLst>
            <pc:docMk/>
            <pc:sldMk cId="3057896281" sldId="320"/>
            <ac:spMk id="14" creationId="{71773E5A-FC9C-2151-C235-E880FA078B31}"/>
          </ac:spMkLst>
        </pc:spChg>
        <pc:spChg chg="mod">
          <ac:chgData name="Mario Studer" userId="cb8f75d7-e817-4931-a00b-987b07c75c53" providerId="ADAL" clId="{6B0D08DC-B764-4EC9-B9F1-7BBFB98275D6}" dt="2023-05-12T14:15:16.372" v="14014" actId="20577"/>
          <ac:spMkLst>
            <pc:docMk/>
            <pc:sldMk cId="3057896281" sldId="320"/>
            <ac:spMk id="21" creationId="{95C54945-A8B3-D81F-2A83-9A19451E696C}"/>
          </ac:spMkLst>
        </pc:spChg>
        <pc:spChg chg="mod">
          <ac:chgData name="Mario Studer" userId="cb8f75d7-e817-4931-a00b-987b07c75c53" providerId="ADAL" clId="{6B0D08DC-B764-4EC9-B9F1-7BBFB98275D6}" dt="2023-05-12T14:15:23.550" v="14032" actId="20577"/>
          <ac:spMkLst>
            <pc:docMk/>
            <pc:sldMk cId="3057896281" sldId="320"/>
            <ac:spMk id="35" creationId="{5E6B6E22-35B8-F7F4-664C-2A28211C97AB}"/>
          </ac:spMkLst>
        </pc:spChg>
        <pc:spChg chg="mod">
          <ac:chgData name="Mario Studer" userId="cb8f75d7-e817-4931-a00b-987b07c75c53" providerId="ADAL" clId="{6B0D08DC-B764-4EC9-B9F1-7BBFB98275D6}" dt="2023-05-12T14:15:38.542" v="14054" actId="20577"/>
          <ac:spMkLst>
            <pc:docMk/>
            <pc:sldMk cId="3057896281" sldId="320"/>
            <ac:spMk id="39" creationId="{99D1E53A-1A0D-802E-65F2-F19B78E98DDB}"/>
          </ac:spMkLst>
        </pc:spChg>
        <pc:graphicFrameChg chg="modGraphic">
          <ac:chgData name="Mario Studer" userId="cb8f75d7-e817-4931-a00b-987b07c75c53" providerId="ADAL" clId="{6B0D08DC-B764-4EC9-B9F1-7BBFB98275D6}" dt="2023-05-12T14:16:43.793" v="14074" actId="5793"/>
          <ac:graphicFrameMkLst>
            <pc:docMk/>
            <pc:sldMk cId="3057896281" sldId="320"/>
            <ac:graphicFrameMk id="9" creationId="{AFE1C550-5A11-99C6-0F3E-363488FF9C26}"/>
          </ac:graphicFrameMkLst>
        </pc:graphicFrameChg>
        <pc:graphicFrameChg chg="mod modGraphic">
          <ac:chgData name="Mario Studer" userId="cb8f75d7-e817-4931-a00b-987b07c75c53" providerId="ADAL" clId="{6B0D08DC-B764-4EC9-B9F1-7BBFB98275D6}" dt="2023-05-12T14:16:47.782" v="14076" actId="20577"/>
          <ac:graphicFrameMkLst>
            <pc:docMk/>
            <pc:sldMk cId="3057896281" sldId="320"/>
            <ac:graphicFrameMk id="32" creationId="{7DB656DC-8E31-6594-2701-0DA21F9E7AD4}"/>
          </ac:graphicFrameMkLst>
        </pc:graphicFrameChg>
        <pc:graphicFrameChg chg="modGraphic">
          <ac:chgData name="Mario Studer" userId="cb8f75d7-e817-4931-a00b-987b07c75c53" providerId="ADAL" clId="{6B0D08DC-B764-4EC9-B9F1-7BBFB98275D6}" dt="2023-05-12T14:17:17.504" v="14094" actId="20577"/>
          <ac:graphicFrameMkLst>
            <pc:docMk/>
            <pc:sldMk cId="3057896281" sldId="320"/>
            <ac:graphicFrameMk id="36" creationId="{5F9F5BB4-0933-5A5C-3A89-B6913962817C}"/>
          </ac:graphicFrameMkLst>
        </pc:graphicFrameChg>
      </pc:sldChg>
      <pc:sldChg chg="modSp add mod">
        <pc:chgData name="Mario Studer" userId="cb8f75d7-e817-4931-a00b-987b07c75c53" providerId="ADAL" clId="{6B0D08DC-B764-4EC9-B9F1-7BBFB98275D6}" dt="2023-05-14T19:46:51.912" v="22017" actId="14100"/>
        <pc:sldMkLst>
          <pc:docMk/>
          <pc:sldMk cId="3305997215" sldId="320"/>
        </pc:sldMkLst>
        <pc:spChg chg="mod">
          <ac:chgData name="Mario Studer" userId="cb8f75d7-e817-4931-a00b-987b07c75c53" providerId="ADAL" clId="{6B0D08DC-B764-4EC9-B9F1-7BBFB98275D6}" dt="2023-05-14T19:46:51.912" v="22017" actId="14100"/>
          <ac:spMkLst>
            <pc:docMk/>
            <pc:sldMk cId="3305997215" sldId="320"/>
            <ac:spMk id="6" creationId="{9E760DF2-EC23-4F4F-9525-CDA5D028C0AD}"/>
          </ac:spMkLst>
        </pc:spChg>
        <pc:spChg chg="mod">
          <ac:chgData name="Mario Studer" userId="cb8f75d7-e817-4931-a00b-987b07c75c53" providerId="ADAL" clId="{6B0D08DC-B764-4EC9-B9F1-7BBFB98275D6}" dt="2023-05-14T19:46:07.134" v="22008"/>
          <ac:spMkLst>
            <pc:docMk/>
            <pc:sldMk cId="3305997215" sldId="320"/>
            <ac:spMk id="7" creationId="{00000000-0000-0000-0000-000000000000}"/>
          </ac:spMkLst>
        </pc:spChg>
      </pc:sldChg>
      <pc:sldChg chg="delSp modSp add mod">
        <pc:chgData name="Mario Studer" userId="cb8f75d7-e817-4931-a00b-987b07c75c53" providerId="ADAL" clId="{6B0D08DC-B764-4EC9-B9F1-7BBFB98275D6}" dt="2023-05-12T14:49:58.828" v="15449" actId="14734"/>
        <pc:sldMkLst>
          <pc:docMk/>
          <pc:sldMk cId="2130068571" sldId="321"/>
        </pc:sldMkLst>
        <pc:spChg chg="mod">
          <ac:chgData name="Mario Studer" userId="cb8f75d7-e817-4931-a00b-987b07c75c53" providerId="ADAL" clId="{6B0D08DC-B764-4EC9-B9F1-7BBFB98275D6}" dt="2023-05-12T14:38:10.670" v="15320" actId="6549"/>
          <ac:spMkLst>
            <pc:docMk/>
            <pc:sldMk cId="2130068571" sldId="321"/>
            <ac:spMk id="6" creationId="{00000000-0000-0000-0000-000000000000}"/>
          </ac:spMkLst>
        </pc:spChg>
        <pc:spChg chg="mod">
          <ac:chgData name="Mario Studer" userId="cb8f75d7-e817-4931-a00b-987b07c75c53" providerId="ADAL" clId="{6B0D08DC-B764-4EC9-B9F1-7BBFB98275D6}" dt="2023-05-12T14:36:07.600" v="15296" actId="20577"/>
          <ac:spMkLst>
            <pc:docMk/>
            <pc:sldMk cId="2130068571" sldId="321"/>
            <ac:spMk id="14" creationId="{71773E5A-FC9C-2151-C235-E880FA078B31}"/>
          </ac:spMkLst>
        </pc:spChg>
        <pc:spChg chg="mod">
          <ac:chgData name="Mario Studer" userId="cb8f75d7-e817-4931-a00b-987b07c75c53" providerId="ADAL" clId="{6B0D08DC-B764-4EC9-B9F1-7BBFB98275D6}" dt="2023-05-12T14:36:17.013" v="15297"/>
          <ac:spMkLst>
            <pc:docMk/>
            <pc:sldMk cId="2130068571" sldId="321"/>
            <ac:spMk id="21" creationId="{95C54945-A8B3-D81F-2A83-9A19451E696C}"/>
          </ac:spMkLst>
        </pc:spChg>
        <pc:spChg chg="del">
          <ac:chgData name="Mario Studer" userId="cb8f75d7-e817-4931-a00b-987b07c75c53" providerId="ADAL" clId="{6B0D08DC-B764-4EC9-B9F1-7BBFB98275D6}" dt="2023-05-12T14:35:37.498" v="15283" actId="478"/>
          <ac:spMkLst>
            <pc:docMk/>
            <pc:sldMk cId="2130068571" sldId="321"/>
            <ac:spMk id="34" creationId="{1C6537AF-D34D-6563-F254-FB9CF46A23C2}"/>
          </ac:spMkLst>
        </pc:spChg>
        <pc:spChg chg="del">
          <ac:chgData name="Mario Studer" userId="cb8f75d7-e817-4931-a00b-987b07c75c53" providerId="ADAL" clId="{6B0D08DC-B764-4EC9-B9F1-7BBFB98275D6}" dt="2023-05-12T14:35:37.498" v="15283" actId="478"/>
          <ac:spMkLst>
            <pc:docMk/>
            <pc:sldMk cId="2130068571" sldId="321"/>
            <ac:spMk id="35" creationId="{5E6B6E22-35B8-F7F4-664C-2A28211C97AB}"/>
          </ac:spMkLst>
        </pc:spChg>
        <pc:spChg chg="mod">
          <ac:chgData name="Mario Studer" userId="cb8f75d7-e817-4931-a00b-987b07c75c53" providerId="ADAL" clId="{6B0D08DC-B764-4EC9-B9F1-7BBFB98275D6}" dt="2023-05-12T14:37:09.673" v="15310" actId="20577"/>
          <ac:spMkLst>
            <pc:docMk/>
            <pc:sldMk cId="2130068571" sldId="321"/>
            <ac:spMk id="47" creationId="{4918DF62-D669-7DA4-DDA4-55EF5EBE5A8E}"/>
          </ac:spMkLst>
        </pc:spChg>
        <pc:spChg chg="mod">
          <ac:chgData name="Mario Studer" userId="cb8f75d7-e817-4931-a00b-987b07c75c53" providerId="ADAL" clId="{6B0D08DC-B764-4EC9-B9F1-7BBFB98275D6}" dt="2023-05-12T14:36:30.990" v="15299"/>
          <ac:spMkLst>
            <pc:docMk/>
            <pc:sldMk cId="2130068571" sldId="321"/>
            <ac:spMk id="59" creationId="{38E08267-5807-5924-3B2B-15C53B87FF02}"/>
          </ac:spMkLst>
        </pc:spChg>
        <pc:graphicFrameChg chg="mod">
          <ac:chgData name="Mario Studer" userId="cb8f75d7-e817-4931-a00b-987b07c75c53" providerId="ADAL" clId="{6B0D08DC-B764-4EC9-B9F1-7BBFB98275D6}" dt="2023-05-12T14:36:24.867" v="15298"/>
          <ac:graphicFrameMkLst>
            <pc:docMk/>
            <pc:sldMk cId="2130068571" sldId="321"/>
            <ac:graphicFrameMk id="9" creationId="{AFE1C550-5A11-99C6-0F3E-363488FF9C26}"/>
          </ac:graphicFrameMkLst>
        </pc:graphicFrameChg>
        <pc:graphicFrameChg chg="mod modGraphic">
          <ac:chgData name="Mario Studer" userId="cb8f75d7-e817-4931-a00b-987b07c75c53" providerId="ADAL" clId="{6B0D08DC-B764-4EC9-B9F1-7BBFB98275D6}" dt="2023-05-12T14:36:55.987" v="15308" actId="14734"/>
          <ac:graphicFrameMkLst>
            <pc:docMk/>
            <pc:sldMk cId="2130068571" sldId="321"/>
            <ac:graphicFrameMk id="31" creationId="{A857394D-1781-2321-8B2A-501F7E7859F0}"/>
          </ac:graphicFrameMkLst>
        </pc:graphicFrameChg>
        <pc:graphicFrameChg chg="del">
          <ac:chgData name="Mario Studer" userId="cb8f75d7-e817-4931-a00b-987b07c75c53" providerId="ADAL" clId="{6B0D08DC-B764-4EC9-B9F1-7BBFB98275D6}" dt="2023-05-12T14:35:37.498" v="15283" actId="478"/>
          <ac:graphicFrameMkLst>
            <pc:docMk/>
            <pc:sldMk cId="2130068571" sldId="321"/>
            <ac:graphicFrameMk id="32" creationId="{7DB656DC-8E31-6594-2701-0DA21F9E7AD4}"/>
          </ac:graphicFrameMkLst>
        </pc:graphicFrameChg>
        <pc:graphicFrameChg chg="mod modGraphic">
          <ac:chgData name="Mario Studer" userId="cb8f75d7-e817-4931-a00b-987b07c75c53" providerId="ADAL" clId="{6B0D08DC-B764-4EC9-B9F1-7BBFB98275D6}" dt="2023-05-12T14:49:58.828" v="15449" actId="14734"/>
          <ac:graphicFrameMkLst>
            <pc:docMk/>
            <pc:sldMk cId="2130068571" sldId="321"/>
            <ac:graphicFrameMk id="44" creationId="{13AAA3D8-B81A-8599-EBC8-E9C4BE541469}"/>
          </ac:graphicFrameMkLst>
        </pc:graphicFrameChg>
        <pc:cxnChg chg="del mod">
          <ac:chgData name="Mario Studer" userId="cb8f75d7-e817-4931-a00b-987b07c75c53" providerId="ADAL" clId="{6B0D08DC-B764-4EC9-B9F1-7BBFB98275D6}" dt="2023-05-12T14:35:37.498" v="15283" actId="478"/>
          <ac:cxnSpMkLst>
            <pc:docMk/>
            <pc:sldMk cId="2130068571" sldId="321"/>
            <ac:cxnSpMk id="33" creationId="{C4012AC9-0E7D-16EF-9C5F-7D797EF7A2BC}"/>
          </ac:cxnSpMkLst>
        </pc:cxnChg>
        <pc:cxnChg chg="mod">
          <ac:chgData name="Mario Studer" userId="cb8f75d7-e817-4931-a00b-987b07c75c53" providerId="ADAL" clId="{6B0D08DC-B764-4EC9-B9F1-7BBFB98275D6}" dt="2023-05-12T14:37:27.942" v="15315" actId="1076"/>
          <ac:cxnSpMkLst>
            <pc:docMk/>
            <pc:sldMk cId="2130068571" sldId="321"/>
            <ac:cxnSpMk id="45" creationId="{48CB38F8-21FD-07CE-AB98-E7854D989F37}"/>
          </ac:cxnSpMkLst>
        </pc:cxnChg>
        <pc:cxnChg chg="mod">
          <ac:chgData name="Mario Studer" userId="cb8f75d7-e817-4931-a00b-987b07c75c53" providerId="ADAL" clId="{6B0D08DC-B764-4EC9-B9F1-7BBFB98275D6}" dt="2023-05-12T14:36:52.712" v="15307" actId="1076"/>
          <ac:cxnSpMkLst>
            <pc:docMk/>
            <pc:sldMk cId="2130068571" sldId="321"/>
            <ac:cxnSpMk id="48" creationId="{55A97656-C2AF-15DA-79C8-810E071E0E7D}"/>
          </ac:cxnSpMkLst>
        </pc:cxnChg>
        <pc:cxnChg chg="mod">
          <ac:chgData name="Mario Studer" userId="cb8f75d7-e817-4931-a00b-987b07c75c53" providerId="ADAL" clId="{6B0D08DC-B764-4EC9-B9F1-7BBFB98275D6}" dt="2023-05-12T14:35:42.008" v="15285" actId="14100"/>
          <ac:cxnSpMkLst>
            <pc:docMk/>
            <pc:sldMk cId="2130068571" sldId="321"/>
            <ac:cxnSpMk id="61" creationId="{FFEA66BE-2E19-64A8-541F-1B17E3F5CC2A}"/>
          </ac:cxnSpMkLst>
        </pc:cxnChg>
      </pc:sldChg>
      <pc:sldChg chg="addSp delSp modSp add mod">
        <pc:chgData name="Mario Studer" userId="cb8f75d7-e817-4931-a00b-987b07c75c53" providerId="ADAL" clId="{6B0D08DC-B764-4EC9-B9F1-7BBFB98275D6}" dt="2023-05-12T14:59:13.556" v="16040" actId="20577"/>
        <pc:sldMkLst>
          <pc:docMk/>
          <pc:sldMk cId="1941949804" sldId="322"/>
        </pc:sldMkLst>
        <pc:spChg chg="add del mod">
          <ac:chgData name="Mario Studer" userId="cb8f75d7-e817-4931-a00b-987b07c75c53" providerId="ADAL" clId="{6B0D08DC-B764-4EC9-B9F1-7BBFB98275D6}" dt="2023-05-12T14:44:35.889" v="15429" actId="478"/>
          <ac:spMkLst>
            <pc:docMk/>
            <pc:sldMk cId="1941949804" sldId="322"/>
            <ac:spMk id="2" creationId="{ACDD13B3-0C74-8FE7-CD2E-248D3461995E}"/>
          </ac:spMkLst>
        </pc:spChg>
        <pc:spChg chg="mod">
          <ac:chgData name="Mario Studer" userId="cb8f75d7-e817-4931-a00b-987b07c75c53" providerId="ADAL" clId="{6B0D08DC-B764-4EC9-B9F1-7BBFB98275D6}" dt="2023-05-12T14:59:13.556" v="16040" actId="20577"/>
          <ac:spMkLst>
            <pc:docMk/>
            <pc:sldMk cId="1941949804" sldId="322"/>
            <ac:spMk id="6" creationId="{00000000-0000-0000-0000-000000000000}"/>
          </ac:spMkLst>
        </pc:spChg>
        <pc:spChg chg="add del mod">
          <ac:chgData name="Mario Studer" userId="cb8f75d7-e817-4931-a00b-987b07c75c53" providerId="ADAL" clId="{6B0D08DC-B764-4EC9-B9F1-7BBFB98275D6}" dt="2023-05-12T14:44:35.889" v="15429" actId="478"/>
          <ac:spMkLst>
            <pc:docMk/>
            <pc:sldMk cId="1941949804" sldId="322"/>
            <ac:spMk id="8" creationId="{BB90FB8E-4AB9-CC39-286E-2D0A623C556F}"/>
          </ac:spMkLst>
        </pc:spChg>
        <pc:spChg chg="mod">
          <ac:chgData name="Mario Studer" userId="cb8f75d7-e817-4931-a00b-987b07c75c53" providerId="ADAL" clId="{6B0D08DC-B764-4EC9-B9F1-7BBFB98275D6}" dt="2023-05-12T14:40:10.018" v="15349" actId="20577"/>
          <ac:spMkLst>
            <pc:docMk/>
            <pc:sldMk cId="1941949804" sldId="322"/>
            <ac:spMk id="12" creationId="{66D62A44-04C2-3A47-ED92-95127D9F132E}"/>
          </ac:spMkLst>
        </pc:spChg>
        <pc:spChg chg="mod">
          <ac:chgData name="Mario Studer" userId="cb8f75d7-e817-4931-a00b-987b07c75c53" providerId="ADAL" clId="{6B0D08DC-B764-4EC9-B9F1-7BBFB98275D6}" dt="2023-05-12T14:40:37.658" v="15355" actId="20577"/>
          <ac:spMkLst>
            <pc:docMk/>
            <pc:sldMk cId="1941949804" sldId="322"/>
            <ac:spMk id="14" creationId="{71773E5A-FC9C-2151-C235-E880FA078B31}"/>
          </ac:spMkLst>
        </pc:spChg>
        <pc:spChg chg="add mod">
          <ac:chgData name="Mario Studer" userId="cb8f75d7-e817-4931-a00b-987b07c75c53" providerId="ADAL" clId="{6B0D08DC-B764-4EC9-B9F1-7BBFB98275D6}" dt="2023-05-12T14:44:15.267" v="15427"/>
          <ac:spMkLst>
            <pc:docMk/>
            <pc:sldMk cId="1941949804" sldId="322"/>
            <ac:spMk id="18" creationId="{1DD7D059-1658-759A-A9C2-FF40E7434BC5}"/>
          </ac:spMkLst>
        </pc:spChg>
        <pc:spChg chg="add mod">
          <ac:chgData name="Mario Studer" userId="cb8f75d7-e817-4931-a00b-987b07c75c53" providerId="ADAL" clId="{6B0D08DC-B764-4EC9-B9F1-7BBFB98275D6}" dt="2023-05-12T14:51:11.138" v="15496" actId="1038"/>
          <ac:spMkLst>
            <pc:docMk/>
            <pc:sldMk cId="1941949804" sldId="322"/>
            <ac:spMk id="19" creationId="{16A66B12-866F-D5BA-57C4-6960CBDA3ED7}"/>
          </ac:spMkLst>
        </pc:spChg>
        <pc:spChg chg="mod">
          <ac:chgData name="Mario Studer" userId="cb8f75d7-e817-4931-a00b-987b07c75c53" providerId="ADAL" clId="{6B0D08DC-B764-4EC9-B9F1-7BBFB98275D6}" dt="2023-05-12T14:43:26.782" v="15387" actId="20577"/>
          <ac:spMkLst>
            <pc:docMk/>
            <pc:sldMk cId="1941949804" sldId="322"/>
            <ac:spMk id="21" creationId="{95C54945-A8B3-D81F-2A83-9A19451E696C}"/>
          </ac:spMkLst>
        </pc:spChg>
        <pc:spChg chg="add mod">
          <ac:chgData name="Mario Studer" userId="cb8f75d7-e817-4931-a00b-987b07c75c53" providerId="ADAL" clId="{6B0D08DC-B764-4EC9-B9F1-7BBFB98275D6}" dt="2023-05-12T14:57:17.733" v="15941"/>
          <ac:spMkLst>
            <pc:docMk/>
            <pc:sldMk cId="1941949804" sldId="322"/>
            <ac:spMk id="28" creationId="{98F80849-0658-3BCB-42C2-6995896D45A8}"/>
          </ac:spMkLst>
        </pc:spChg>
        <pc:spChg chg="mod">
          <ac:chgData name="Mario Studer" userId="cb8f75d7-e817-4931-a00b-987b07c75c53" providerId="ADAL" clId="{6B0D08DC-B764-4EC9-B9F1-7BBFB98275D6}" dt="2023-05-12T14:51:15.450" v="15503" actId="1037"/>
          <ac:spMkLst>
            <pc:docMk/>
            <pc:sldMk cId="1941949804" sldId="322"/>
            <ac:spMk id="47" creationId="{4918DF62-D669-7DA4-DDA4-55EF5EBE5A8E}"/>
          </ac:spMkLst>
        </pc:spChg>
        <pc:spChg chg="mod">
          <ac:chgData name="Mario Studer" userId="cb8f75d7-e817-4931-a00b-987b07c75c53" providerId="ADAL" clId="{6B0D08DC-B764-4EC9-B9F1-7BBFB98275D6}" dt="2023-05-12T14:43:36.889" v="15409" actId="20577"/>
          <ac:spMkLst>
            <pc:docMk/>
            <pc:sldMk cId="1941949804" sldId="322"/>
            <ac:spMk id="59" creationId="{38E08267-5807-5924-3B2B-15C53B87FF02}"/>
          </ac:spMkLst>
        </pc:spChg>
        <pc:graphicFrameChg chg="modGraphic">
          <ac:chgData name="Mario Studer" userId="cb8f75d7-e817-4931-a00b-987b07c75c53" providerId="ADAL" clId="{6B0D08DC-B764-4EC9-B9F1-7BBFB98275D6}" dt="2023-05-12T14:51:38.454" v="15507" actId="20577"/>
          <ac:graphicFrameMkLst>
            <pc:docMk/>
            <pc:sldMk cId="1941949804" sldId="322"/>
            <ac:graphicFrameMk id="9" creationId="{AFE1C550-5A11-99C6-0F3E-363488FF9C26}"/>
          </ac:graphicFrameMkLst>
        </pc:graphicFrameChg>
        <pc:graphicFrameChg chg="add mod modGraphic">
          <ac:chgData name="Mario Studer" userId="cb8f75d7-e817-4931-a00b-987b07c75c53" providerId="ADAL" clId="{6B0D08DC-B764-4EC9-B9F1-7BBFB98275D6}" dt="2023-05-12T14:56:49.501" v="15939" actId="6549"/>
          <ac:graphicFrameMkLst>
            <pc:docMk/>
            <pc:sldMk cId="1941949804" sldId="322"/>
            <ac:graphicFrameMk id="15" creationId="{95EDDBC4-2CC6-21EC-2DD3-E349C4548BA3}"/>
          </ac:graphicFrameMkLst>
        </pc:graphicFrameChg>
        <pc:graphicFrameChg chg="modGraphic">
          <ac:chgData name="Mario Studer" userId="cb8f75d7-e817-4931-a00b-987b07c75c53" providerId="ADAL" clId="{6B0D08DC-B764-4EC9-B9F1-7BBFB98275D6}" dt="2023-05-12T14:55:25.439" v="15918" actId="6549"/>
          <ac:graphicFrameMkLst>
            <pc:docMk/>
            <pc:sldMk cId="1941949804" sldId="322"/>
            <ac:graphicFrameMk id="31" creationId="{A857394D-1781-2321-8B2A-501F7E7859F0}"/>
          </ac:graphicFrameMkLst>
        </pc:graphicFrameChg>
        <pc:graphicFrameChg chg="mod modGraphic">
          <ac:chgData name="Mario Studer" userId="cb8f75d7-e817-4931-a00b-987b07c75c53" providerId="ADAL" clId="{6B0D08DC-B764-4EC9-B9F1-7BBFB98275D6}" dt="2023-05-12T14:55:39.932" v="15920" actId="20577"/>
          <ac:graphicFrameMkLst>
            <pc:docMk/>
            <pc:sldMk cId="1941949804" sldId="322"/>
            <ac:graphicFrameMk id="44" creationId="{13AAA3D8-B81A-8599-EBC8-E9C4BE541469}"/>
          </ac:graphicFrameMkLst>
        </pc:graphicFrameChg>
        <pc:cxnChg chg="add mod">
          <ac:chgData name="Mario Studer" userId="cb8f75d7-e817-4931-a00b-987b07c75c53" providerId="ADAL" clId="{6B0D08DC-B764-4EC9-B9F1-7BBFB98275D6}" dt="2023-05-12T14:56:42.701" v="15937" actId="1076"/>
          <ac:cxnSpMkLst>
            <pc:docMk/>
            <pc:sldMk cId="1941949804" sldId="322"/>
            <ac:cxnSpMk id="17" creationId="{9E26DFBB-C636-AB67-5467-C036AC38245B}"/>
          </ac:cxnSpMkLst>
        </pc:cxnChg>
        <pc:cxnChg chg="mod">
          <ac:chgData name="Mario Studer" userId="cb8f75d7-e817-4931-a00b-987b07c75c53" providerId="ADAL" clId="{6B0D08DC-B764-4EC9-B9F1-7BBFB98275D6}" dt="2023-05-12T14:44:20.908" v="15428" actId="14100"/>
          <ac:cxnSpMkLst>
            <pc:docMk/>
            <pc:sldMk cId="1941949804" sldId="322"/>
            <ac:cxnSpMk id="61" creationId="{FFEA66BE-2E19-64A8-541F-1B17E3F5CC2A}"/>
          </ac:cxnSpMkLst>
        </pc:cxnChg>
      </pc:sldChg>
      <pc:sldChg chg="delSp modSp add mod">
        <pc:chgData name="Mario Studer" userId="cb8f75d7-e817-4931-a00b-987b07c75c53" providerId="ADAL" clId="{6B0D08DC-B764-4EC9-B9F1-7BBFB98275D6}" dt="2023-05-12T15:05:34.911" v="16578" actId="478"/>
        <pc:sldMkLst>
          <pc:docMk/>
          <pc:sldMk cId="360879483" sldId="323"/>
        </pc:sldMkLst>
        <pc:spChg chg="mod">
          <ac:chgData name="Mario Studer" userId="cb8f75d7-e817-4931-a00b-987b07c75c53" providerId="ADAL" clId="{6B0D08DC-B764-4EC9-B9F1-7BBFB98275D6}" dt="2023-05-12T15:05:32.095" v="16577" actId="20577"/>
          <ac:spMkLst>
            <pc:docMk/>
            <pc:sldMk cId="360879483" sldId="323"/>
            <ac:spMk id="6" creationId="{00000000-0000-0000-0000-000000000000}"/>
          </ac:spMkLst>
        </pc:spChg>
        <pc:spChg chg="mod">
          <ac:chgData name="Mario Studer" userId="cb8f75d7-e817-4931-a00b-987b07c75c53" providerId="ADAL" clId="{6B0D08DC-B764-4EC9-B9F1-7BBFB98275D6}" dt="2023-05-12T14:59:36.482" v="16049" actId="20577"/>
          <ac:spMkLst>
            <pc:docMk/>
            <pc:sldMk cId="360879483" sldId="323"/>
            <ac:spMk id="14" creationId="{71773E5A-FC9C-2151-C235-E880FA078B31}"/>
          </ac:spMkLst>
        </pc:spChg>
        <pc:spChg chg="del">
          <ac:chgData name="Mario Studer" userId="cb8f75d7-e817-4931-a00b-987b07c75c53" providerId="ADAL" clId="{6B0D08DC-B764-4EC9-B9F1-7BBFB98275D6}" dt="2023-05-12T15:01:16.035" v="16114" actId="478"/>
          <ac:spMkLst>
            <pc:docMk/>
            <pc:sldMk cId="360879483" sldId="323"/>
            <ac:spMk id="18" creationId="{1DD7D059-1658-759A-A9C2-FF40E7434BC5}"/>
          </ac:spMkLst>
        </pc:spChg>
        <pc:spChg chg="del">
          <ac:chgData name="Mario Studer" userId="cb8f75d7-e817-4931-a00b-987b07c75c53" providerId="ADAL" clId="{6B0D08DC-B764-4EC9-B9F1-7BBFB98275D6}" dt="2023-05-12T15:01:16.035" v="16114" actId="478"/>
          <ac:spMkLst>
            <pc:docMk/>
            <pc:sldMk cId="360879483" sldId="323"/>
            <ac:spMk id="19" creationId="{16A66B12-866F-D5BA-57C4-6960CBDA3ED7}"/>
          </ac:spMkLst>
        </pc:spChg>
        <pc:spChg chg="mod">
          <ac:chgData name="Mario Studer" userId="cb8f75d7-e817-4931-a00b-987b07c75c53" providerId="ADAL" clId="{6B0D08DC-B764-4EC9-B9F1-7BBFB98275D6}" dt="2023-05-12T14:59:59.188" v="16069" actId="20577"/>
          <ac:spMkLst>
            <pc:docMk/>
            <pc:sldMk cId="360879483" sldId="323"/>
            <ac:spMk id="21" creationId="{95C54945-A8B3-D81F-2A83-9A19451E696C}"/>
          </ac:spMkLst>
        </pc:spChg>
        <pc:spChg chg="del">
          <ac:chgData name="Mario Studer" userId="cb8f75d7-e817-4931-a00b-987b07c75c53" providerId="ADAL" clId="{6B0D08DC-B764-4EC9-B9F1-7BBFB98275D6}" dt="2023-05-12T15:05:34.911" v="16578" actId="478"/>
          <ac:spMkLst>
            <pc:docMk/>
            <pc:sldMk cId="360879483" sldId="323"/>
            <ac:spMk id="28" creationId="{98F80849-0658-3BCB-42C2-6995896D45A8}"/>
          </ac:spMkLst>
        </pc:spChg>
        <pc:spChg chg="mod">
          <ac:chgData name="Mario Studer" userId="cb8f75d7-e817-4931-a00b-987b07c75c53" providerId="ADAL" clId="{6B0D08DC-B764-4EC9-B9F1-7BBFB98275D6}" dt="2023-05-12T15:03:15.166" v="16154" actId="14100"/>
          <ac:spMkLst>
            <pc:docMk/>
            <pc:sldMk cId="360879483" sldId="323"/>
            <ac:spMk id="41" creationId="{723CCBEB-D060-207C-56F2-A728CC562C23}"/>
          </ac:spMkLst>
        </pc:spChg>
        <pc:spChg chg="del">
          <ac:chgData name="Mario Studer" userId="cb8f75d7-e817-4931-a00b-987b07c75c53" providerId="ADAL" clId="{6B0D08DC-B764-4EC9-B9F1-7BBFB98275D6}" dt="2023-05-12T15:01:16.035" v="16114" actId="478"/>
          <ac:spMkLst>
            <pc:docMk/>
            <pc:sldMk cId="360879483" sldId="323"/>
            <ac:spMk id="46" creationId="{160FC967-1CE2-1E59-C86A-25175D3B1929}"/>
          </ac:spMkLst>
        </pc:spChg>
        <pc:spChg chg="del">
          <ac:chgData name="Mario Studer" userId="cb8f75d7-e817-4931-a00b-987b07c75c53" providerId="ADAL" clId="{6B0D08DC-B764-4EC9-B9F1-7BBFB98275D6}" dt="2023-05-12T15:01:16.035" v="16114" actId="478"/>
          <ac:spMkLst>
            <pc:docMk/>
            <pc:sldMk cId="360879483" sldId="323"/>
            <ac:spMk id="47" creationId="{4918DF62-D669-7DA4-DDA4-55EF5EBE5A8E}"/>
          </ac:spMkLst>
        </pc:spChg>
        <pc:spChg chg="mod">
          <ac:chgData name="Mario Studer" userId="cb8f75d7-e817-4931-a00b-987b07c75c53" providerId="ADAL" clId="{6B0D08DC-B764-4EC9-B9F1-7BBFB98275D6}" dt="2023-05-12T15:03:18.124" v="16155" actId="6549"/>
          <ac:spMkLst>
            <pc:docMk/>
            <pc:sldMk cId="360879483" sldId="323"/>
            <ac:spMk id="59" creationId="{38E08267-5807-5924-3B2B-15C53B87FF02}"/>
          </ac:spMkLst>
        </pc:spChg>
        <pc:graphicFrameChg chg="modGraphic">
          <ac:chgData name="Mario Studer" userId="cb8f75d7-e817-4931-a00b-987b07c75c53" providerId="ADAL" clId="{6B0D08DC-B764-4EC9-B9F1-7BBFB98275D6}" dt="2023-05-12T15:00:24.280" v="16075" actId="6549"/>
          <ac:graphicFrameMkLst>
            <pc:docMk/>
            <pc:sldMk cId="360879483" sldId="323"/>
            <ac:graphicFrameMk id="9" creationId="{AFE1C550-5A11-99C6-0F3E-363488FF9C26}"/>
          </ac:graphicFrameMkLst>
        </pc:graphicFrameChg>
        <pc:graphicFrameChg chg="del">
          <ac:chgData name="Mario Studer" userId="cb8f75d7-e817-4931-a00b-987b07c75c53" providerId="ADAL" clId="{6B0D08DC-B764-4EC9-B9F1-7BBFB98275D6}" dt="2023-05-12T15:01:16.035" v="16114" actId="478"/>
          <ac:graphicFrameMkLst>
            <pc:docMk/>
            <pc:sldMk cId="360879483" sldId="323"/>
            <ac:graphicFrameMk id="15" creationId="{95EDDBC4-2CC6-21EC-2DD3-E349C4548BA3}"/>
          </ac:graphicFrameMkLst>
        </pc:graphicFrameChg>
        <pc:graphicFrameChg chg="modGraphic">
          <ac:chgData name="Mario Studer" userId="cb8f75d7-e817-4931-a00b-987b07c75c53" providerId="ADAL" clId="{6B0D08DC-B764-4EC9-B9F1-7BBFB98275D6}" dt="2023-05-12T15:01:27.411" v="16118" actId="20577"/>
          <ac:graphicFrameMkLst>
            <pc:docMk/>
            <pc:sldMk cId="360879483" sldId="323"/>
            <ac:graphicFrameMk id="31" creationId="{A857394D-1781-2321-8B2A-501F7E7859F0}"/>
          </ac:graphicFrameMkLst>
        </pc:graphicFrameChg>
        <pc:graphicFrameChg chg="del">
          <ac:chgData name="Mario Studer" userId="cb8f75d7-e817-4931-a00b-987b07c75c53" providerId="ADAL" clId="{6B0D08DC-B764-4EC9-B9F1-7BBFB98275D6}" dt="2023-05-12T15:01:16.035" v="16114" actId="478"/>
          <ac:graphicFrameMkLst>
            <pc:docMk/>
            <pc:sldMk cId="360879483" sldId="323"/>
            <ac:graphicFrameMk id="44" creationId="{13AAA3D8-B81A-8599-EBC8-E9C4BE541469}"/>
          </ac:graphicFrameMkLst>
        </pc:graphicFrameChg>
        <pc:cxnChg chg="del mod">
          <ac:chgData name="Mario Studer" userId="cb8f75d7-e817-4931-a00b-987b07c75c53" providerId="ADAL" clId="{6B0D08DC-B764-4EC9-B9F1-7BBFB98275D6}" dt="2023-05-12T15:01:16.035" v="16114" actId="478"/>
          <ac:cxnSpMkLst>
            <pc:docMk/>
            <pc:sldMk cId="360879483" sldId="323"/>
            <ac:cxnSpMk id="17" creationId="{9E26DFBB-C636-AB67-5467-C036AC38245B}"/>
          </ac:cxnSpMkLst>
        </pc:cxnChg>
        <pc:cxnChg chg="del mod">
          <ac:chgData name="Mario Studer" userId="cb8f75d7-e817-4931-a00b-987b07c75c53" providerId="ADAL" clId="{6B0D08DC-B764-4EC9-B9F1-7BBFB98275D6}" dt="2023-05-12T15:01:16.035" v="16114" actId="478"/>
          <ac:cxnSpMkLst>
            <pc:docMk/>
            <pc:sldMk cId="360879483" sldId="323"/>
            <ac:cxnSpMk id="45" creationId="{48CB38F8-21FD-07CE-AB98-E7854D989F37}"/>
          </ac:cxnSpMkLst>
        </pc:cxnChg>
        <pc:cxnChg chg="mod">
          <ac:chgData name="Mario Studer" userId="cb8f75d7-e817-4931-a00b-987b07c75c53" providerId="ADAL" clId="{6B0D08DC-B764-4EC9-B9F1-7BBFB98275D6}" dt="2023-05-12T15:03:15.166" v="16154" actId="14100"/>
          <ac:cxnSpMkLst>
            <pc:docMk/>
            <pc:sldMk cId="360879483" sldId="323"/>
            <ac:cxnSpMk id="48" creationId="{55A97656-C2AF-15DA-79C8-810E071E0E7D}"/>
          </ac:cxnSpMkLst>
        </pc:cxnChg>
        <pc:cxnChg chg="mod">
          <ac:chgData name="Mario Studer" userId="cb8f75d7-e817-4931-a00b-987b07c75c53" providerId="ADAL" clId="{6B0D08DC-B764-4EC9-B9F1-7BBFB98275D6}" dt="2023-05-12T15:01:19.549" v="16115" actId="14100"/>
          <ac:cxnSpMkLst>
            <pc:docMk/>
            <pc:sldMk cId="360879483" sldId="323"/>
            <ac:cxnSpMk id="61" creationId="{FFEA66BE-2E19-64A8-541F-1B17E3F5CC2A}"/>
          </ac:cxnSpMkLst>
        </pc:cxnChg>
      </pc:sldChg>
      <pc:sldChg chg="addSp delSp modSp add mod">
        <pc:chgData name="Mario Studer" userId="cb8f75d7-e817-4931-a00b-987b07c75c53" providerId="ADAL" clId="{6B0D08DC-B764-4EC9-B9F1-7BBFB98275D6}" dt="2023-05-12T15:19:36.045" v="17110" actId="20577"/>
        <pc:sldMkLst>
          <pc:docMk/>
          <pc:sldMk cId="170871660" sldId="324"/>
        </pc:sldMkLst>
        <pc:spChg chg="add del mod">
          <ac:chgData name="Mario Studer" userId="cb8f75d7-e817-4931-a00b-987b07c75c53" providerId="ADAL" clId="{6B0D08DC-B764-4EC9-B9F1-7BBFB98275D6}" dt="2023-05-12T15:13:13.288" v="16685" actId="478"/>
          <ac:spMkLst>
            <pc:docMk/>
            <pc:sldMk cId="170871660" sldId="324"/>
            <ac:spMk id="2" creationId="{505731F8-66D0-75FC-D2EB-CAB88806F79A}"/>
          </ac:spMkLst>
        </pc:spChg>
        <pc:spChg chg="mod">
          <ac:chgData name="Mario Studer" userId="cb8f75d7-e817-4931-a00b-987b07c75c53" providerId="ADAL" clId="{6B0D08DC-B764-4EC9-B9F1-7BBFB98275D6}" dt="2023-05-12T15:19:36.045" v="17110" actId="20577"/>
          <ac:spMkLst>
            <pc:docMk/>
            <pc:sldMk cId="170871660" sldId="324"/>
            <ac:spMk id="6" creationId="{00000000-0000-0000-0000-000000000000}"/>
          </ac:spMkLst>
        </pc:spChg>
        <pc:spChg chg="add del mod">
          <ac:chgData name="Mario Studer" userId="cb8f75d7-e817-4931-a00b-987b07c75c53" providerId="ADAL" clId="{6B0D08DC-B764-4EC9-B9F1-7BBFB98275D6}" dt="2023-05-12T15:13:13.288" v="16685" actId="478"/>
          <ac:spMkLst>
            <pc:docMk/>
            <pc:sldMk cId="170871660" sldId="324"/>
            <ac:spMk id="8" creationId="{C1EADFD1-1ACC-C636-E61E-7D53A4604FFB}"/>
          </ac:spMkLst>
        </pc:spChg>
        <pc:spChg chg="mod">
          <ac:chgData name="Mario Studer" userId="cb8f75d7-e817-4931-a00b-987b07c75c53" providerId="ADAL" clId="{6B0D08DC-B764-4EC9-B9F1-7BBFB98275D6}" dt="2023-05-12T15:06:49.478" v="16619" actId="20577"/>
          <ac:spMkLst>
            <pc:docMk/>
            <pc:sldMk cId="170871660" sldId="324"/>
            <ac:spMk id="12" creationId="{66D62A44-04C2-3A47-ED92-95127D9F132E}"/>
          </ac:spMkLst>
        </pc:spChg>
        <pc:spChg chg="mod">
          <ac:chgData name="Mario Studer" userId="cb8f75d7-e817-4931-a00b-987b07c75c53" providerId="ADAL" clId="{6B0D08DC-B764-4EC9-B9F1-7BBFB98275D6}" dt="2023-05-12T15:07:34.272" v="16644" actId="20577"/>
          <ac:spMkLst>
            <pc:docMk/>
            <pc:sldMk cId="170871660" sldId="324"/>
            <ac:spMk id="14" creationId="{71773E5A-FC9C-2151-C235-E880FA078B31}"/>
          </ac:spMkLst>
        </pc:spChg>
        <pc:spChg chg="mod">
          <ac:chgData name="Mario Studer" userId="cb8f75d7-e817-4931-a00b-987b07c75c53" providerId="ADAL" clId="{6B0D08DC-B764-4EC9-B9F1-7BBFB98275D6}" dt="2023-05-12T15:07:38.594" v="16657" actId="20577"/>
          <ac:spMkLst>
            <pc:docMk/>
            <pc:sldMk cId="170871660" sldId="324"/>
            <ac:spMk id="21" creationId="{95C54945-A8B3-D81F-2A83-9A19451E696C}"/>
          </ac:spMkLst>
        </pc:spChg>
        <pc:spChg chg="mod">
          <ac:chgData name="Mario Studer" userId="cb8f75d7-e817-4931-a00b-987b07c75c53" providerId="ADAL" clId="{6B0D08DC-B764-4EC9-B9F1-7BBFB98275D6}" dt="2023-05-12T15:07:47.486" v="16667" actId="20577"/>
          <ac:spMkLst>
            <pc:docMk/>
            <pc:sldMk cId="170871660" sldId="324"/>
            <ac:spMk id="59" creationId="{38E08267-5807-5924-3B2B-15C53B87FF02}"/>
          </ac:spMkLst>
        </pc:spChg>
        <pc:graphicFrameChg chg="modGraphic">
          <ac:chgData name="Mario Studer" userId="cb8f75d7-e817-4931-a00b-987b07c75c53" providerId="ADAL" clId="{6B0D08DC-B764-4EC9-B9F1-7BBFB98275D6}" dt="2023-05-12T15:12:59.881" v="16680" actId="20577"/>
          <ac:graphicFrameMkLst>
            <pc:docMk/>
            <pc:sldMk cId="170871660" sldId="324"/>
            <ac:graphicFrameMk id="9" creationId="{AFE1C550-5A11-99C6-0F3E-363488FF9C26}"/>
          </ac:graphicFrameMkLst>
        </pc:graphicFrameChg>
        <pc:graphicFrameChg chg="modGraphic">
          <ac:chgData name="Mario Studer" userId="cb8f75d7-e817-4931-a00b-987b07c75c53" providerId="ADAL" clId="{6B0D08DC-B764-4EC9-B9F1-7BBFB98275D6}" dt="2023-05-12T15:13:05.798" v="16684" actId="20577"/>
          <ac:graphicFrameMkLst>
            <pc:docMk/>
            <pc:sldMk cId="170871660" sldId="324"/>
            <ac:graphicFrameMk id="31" creationId="{A857394D-1781-2321-8B2A-501F7E7859F0}"/>
          </ac:graphicFrameMkLst>
        </pc:graphicFrameChg>
      </pc:sldChg>
      <pc:sldChg chg="addSp delSp modSp add mod">
        <pc:chgData name="Mario Studer" userId="cb8f75d7-e817-4931-a00b-987b07c75c53" providerId="ADAL" clId="{6B0D08DC-B764-4EC9-B9F1-7BBFB98275D6}" dt="2023-05-12T15:56:54.590" v="18334" actId="20577"/>
        <pc:sldMkLst>
          <pc:docMk/>
          <pc:sldMk cId="3562134781" sldId="325"/>
        </pc:sldMkLst>
        <pc:spChg chg="mod">
          <ac:chgData name="Mario Studer" userId="cb8f75d7-e817-4931-a00b-987b07c75c53" providerId="ADAL" clId="{6B0D08DC-B764-4EC9-B9F1-7BBFB98275D6}" dt="2023-05-12T15:56:54.590" v="18334" actId="20577"/>
          <ac:spMkLst>
            <pc:docMk/>
            <pc:sldMk cId="3562134781" sldId="325"/>
            <ac:spMk id="6" creationId="{00000000-0000-0000-0000-000000000000}"/>
          </ac:spMkLst>
        </pc:spChg>
        <pc:spChg chg="mod">
          <ac:chgData name="Mario Studer" userId="cb8f75d7-e817-4931-a00b-987b07c75c53" providerId="ADAL" clId="{6B0D08DC-B764-4EC9-B9F1-7BBFB98275D6}" dt="2023-05-12T15:20:04.870" v="17112"/>
          <ac:spMkLst>
            <pc:docMk/>
            <pc:sldMk cId="3562134781" sldId="325"/>
            <ac:spMk id="12" creationId="{66D62A44-04C2-3A47-ED92-95127D9F132E}"/>
          </ac:spMkLst>
        </pc:spChg>
        <pc:spChg chg="del">
          <ac:chgData name="Mario Studer" userId="cb8f75d7-e817-4931-a00b-987b07c75c53" providerId="ADAL" clId="{6B0D08DC-B764-4EC9-B9F1-7BBFB98275D6}" dt="2023-05-12T15:30:52.664" v="17308" actId="478"/>
          <ac:spMkLst>
            <pc:docMk/>
            <pc:sldMk cId="3562134781" sldId="325"/>
            <ac:spMk id="18" creationId="{1DD7D059-1658-759A-A9C2-FF40E7434BC5}"/>
          </ac:spMkLst>
        </pc:spChg>
        <pc:spChg chg="del">
          <ac:chgData name="Mario Studer" userId="cb8f75d7-e817-4931-a00b-987b07c75c53" providerId="ADAL" clId="{6B0D08DC-B764-4EC9-B9F1-7BBFB98275D6}" dt="2023-05-12T15:30:52.664" v="17308" actId="478"/>
          <ac:spMkLst>
            <pc:docMk/>
            <pc:sldMk cId="3562134781" sldId="325"/>
            <ac:spMk id="19" creationId="{16A66B12-866F-D5BA-57C4-6960CBDA3ED7}"/>
          </ac:spMkLst>
        </pc:spChg>
        <pc:spChg chg="mod">
          <ac:chgData name="Mario Studer" userId="cb8f75d7-e817-4931-a00b-987b07c75c53" providerId="ADAL" clId="{6B0D08DC-B764-4EC9-B9F1-7BBFB98275D6}" dt="2023-05-12T15:24:59.448" v="17229" actId="20577"/>
          <ac:spMkLst>
            <pc:docMk/>
            <pc:sldMk cId="3562134781" sldId="325"/>
            <ac:spMk id="21" creationId="{95C54945-A8B3-D81F-2A83-9A19451E696C}"/>
          </ac:spMkLst>
        </pc:spChg>
        <pc:spChg chg="mod">
          <ac:chgData name="Mario Studer" userId="cb8f75d7-e817-4931-a00b-987b07c75c53" providerId="ADAL" clId="{6B0D08DC-B764-4EC9-B9F1-7BBFB98275D6}" dt="2023-05-12T15:48:15.036" v="18053" actId="1076"/>
          <ac:spMkLst>
            <pc:docMk/>
            <pc:sldMk cId="3562134781" sldId="325"/>
            <ac:spMk id="28" creationId="{98F80849-0658-3BCB-42C2-6995896D45A8}"/>
          </ac:spMkLst>
        </pc:spChg>
        <pc:spChg chg="add mod">
          <ac:chgData name="Mario Studer" userId="cb8f75d7-e817-4931-a00b-987b07c75c53" providerId="ADAL" clId="{6B0D08DC-B764-4EC9-B9F1-7BBFB98275D6}" dt="2023-05-12T15:44:49.567" v="17479" actId="1037"/>
          <ac:spMkLst>
            <pc:docMk/>
            <pc:sldMk cId="3562134781" sldId="325"/>
            <ac:spMk id="34" creationId="{5C733162-A60C-66EF-531F-7C0E921BBA66}"/>
          </ac:spMkLst>
        </pc:spChg>
        <pc:spChg chg="add mod">
          <ac:chgData name="Mario Studer" userId="cb8f75d7-e817-4931-a00b-987b07c75c53" providerId="ADAL" clId="{6B0D08DC-B764-4EC9-B9F1-7BBFB98275D6}" dt="2023-05-12T15:44:49.567" v="17479" actId="1037"/>
          <ac:spMkLst>
            <pc:docMk/>
            <pc:sldMk cId="3562134781" sldId="325"/>
            <ac:spMk id="35" creationId="{86EA6DAB-8307-C49D-6B38-A26148CBE316}"/>
          </ac:spMkLst>
        </pc:spChg>
        <pc:spChg chg="mod">
          <ac:chgData name="Mario Studer" userId="cb8f75d7-e817-4931-a00b-987b07c75c53" providerId="ADAL" clId="{6B0D08DC-B764-4EC9-B9F1-7BBFB98275D6}" dt="2023-05-12T15:44:49.567" v="17479" actId="1037"/>
          <ac:spMkLst>
            <pc:docMk/>
            <pc:sldMk cId="3562134781" sldId="325"/>
            <ac:spMk id="41" creationId="{723CCBEB-D060-207C-56F2-A728CC562C23}"/>
          </ac:spMkLst>
        </pc:spChg>
        <pc:spChg chg="mod">
          <ac:chgData name="Mario Studer" userId="cb8f75d7-e817-4931-a00b-987b07c75c53" providerId="ADAL" clId="{6B0D08DC-B764-4EC9-B9F1-7BBFB98275D6}" dt="2023-05-12T15:44:49.567" v="17479" actId="1037"/>
          <ac:spMkLst>
            <pc:docMk/>
            <pc:sldMk cId="3562134781" sldId="325"/>
            <ac:spMk id="46" creationId="{160FC967-1CE2-1E59-C86A-25175D3B1929}"/>
          </ac:spMkLst>
        </pc:spChg>
        <pc:spChg chg="mod">
          <ac:chgData name="Mario Studer" userId="cb8f75d7-e817-4931-a00b-987b07c75c53" providerId="ADAL" clId="{6B0D08DC-B764-4EC9-B9F1-7BBFB98275D6}" dt="2023-05-12T15:44:49.567" v="17479" actId="1037"/>
          <ac:spMkLst>
            <pc:docMk/>
            <pc:sldMk cId="3562134781" sldId="325"/>
            <ac:spMk id="47" creationId="{4918DF62-D669-7DA4-DDA4-55EF5EBE5A8E}"/>
          </ac:spMkLst>
        </pc:spChg>
        <pc:spChg chg="mod">
          <ac:chgData name="Mario Studer" userId="cb8f75d7-e817-4931-a00b-987b07c75c53" providerId="ADAL" clId="{6B0D08DC-B764-4EC9-B9F1-7BBFB98275D6}" dt="2023-05-12T15:44:49.567" v="17479" actId="1037"/>
          <ac:spMkLst>
            <pc:docMk/>
            <pc:sldMk cId="3562134781" sldId="325"/>
            <ac:spMk id="59" creationId="{38E08267-5807-5924-3B2B-15C53B87FF02}"/>
          </ac:spMkLst>
        </pc:spChg>
        <pc:graphicFrameChg chg="mod modGraphic">
          <ac:chgData name="Mario Studer" userId="cb8f75d7-e817-4931-a00b-987b07c75c53" providerId="ADAL" clId="{6B0D08DC-B764-4EC9-B9F1-7BBFB98275D6}" dt="2023-05-12T15:44:28.416" v="17444" actId="6549"/>
          <ac:graphicFrameMkLst>
            <pc:docMk/>
            <pc:sldMk cId="3562134781" sldId="325"/>
            <ac:graphicFrameMk id="9" creationId="{AFE1C550-5A11-99C6-0F3E-363488FF9C26}"/>
          </ac:graphicFrameMkLst>
        </pc:graphicFrameChg>
        <pc:graphicFrameChg chg="del">
          <ac:chgData name="Mario Studer" userId="cb8f75d7-e817-4931-a00b-987b07c75c53" providerId="ADAL" clId="{6B0D08DC-B764-4EC9-B9F1-7BBFB98275D6}" dt="2023-05-12T15:30:52.664" v="17308" actId="478"/>
          <ac:graphicFrameMkLst>
            <pc:docMk/>
            <pc:sldMk cId="3562134781" sldId="325"/>
            <ac:graphicFrameMk id="15" creationId="{95EDDBC4-2CC6-21EC-2DD3-E349C4548BA3}"/>
          </ac:graphicFrameMkLst>
        </pc:graphicFrameChg>
        <pc:graphicFrameChg chg="mod modGraphic">
          <ac:chgData name="Mario Studer" userId="cb8f75d7-e817-4931-a00b-987b07c75c53" providerId="ADAL" clId="{6B0D08DC-B764-4EC9-B9F1-7BBFB98275D6}" dt="2023-05-12T15:44:49.567" v="17479" actId="1037"/>
          <ac:graphicFrameMkLst>
            <pc:docMk/>
            <pc:sldMk cId="3562134781" sldId="325"/>
            <ac:graphicFrameMk id="31" creationId="{A857394D-1781-2321-8B2A-501F7E7859F0}"/>
          </ac:graphicFrameMkLst>
        </pc:graphicFrameChg>
        <pc:graphicFrameChg chg="add mod modGraphic">
          <ac:chgData name="Mario Studer" userId="cb8f75d7-e817-4931-a00b-987b07c75c53" providerId="ADAL" clId="{6B0D08DC-B764-4EC9-B9F1-7BBFB98275D6}" dt="2023-05-12T15:44:49.567" v="17479" actId="1037"/>
          <ac:graphicFrameMkLst>
            <pc:docMk/>
            <pc:sldMk cId="3562134781" sldId="325"/>
            <ac:graphicFrameMk id="32" creationId="{FB519AEB-037B-535C-FA8F-EF9C7B7A6578}"/>
          </ac:graphicFrameMkLst>
        </pc:graphicFrameChg>
        <pc:graphicFrameChg chg="mod modGraphic">
          <ac:chgData name="Mario Studer" userId="cb8f75d7-e817-4931-a00b-987b07c75c53" providerId="ADAL" clId="{6B0D08DC-B764-4EC9-B9F1-7BBFB98275D6}" dt="2023-05-12T15:44:49.567" v="17479" actId="1037"/>
          <ac:graphicFrameMkLst>
            <pc:docMk/>
            <pc:sldMk cId="3562134781" sldId="325"/>
            <ac:graphicFrameMk id="44" creationId="{13AAA3D8-B81A-8599-EBC8-E9C4BE541469}"/>
          </ac:graphicFrameMkLst>
        </pc:graphicFrameChg>
        <pc:cxnChg chg="mod">
          <ac:chgData name="Mario Studer" userId="cb8f75d7-e817-4931-a00b-987b07c75c53" providerId="ADAL" clId="{6B0D08DC-B764-4EC9-B9F1-7BBFB98275D6}" dt="2023-05-12T15:43:35.780" v="17424" actId="1076"/>
          <ac:cxnSpMkLst>
            <pc:docMk/>
            <pc:sldMk cId="3562134781" sldId="325"/>
            <ac:cxnSpMk id="10" creationId="{8CD6061B-8AD2-335D-B868-320B068FA2C1}"/>
          </ac:cxnSpMkLst>
        </pc:cxnChg>
        <pc:cxnChg chg="del mod">
          <ac:chgData name="Mario Studer" userId="cb8f75d7-e817-4931-a00b-987b07c75c53" providerId="ADAL" clId="{6B0D08DC-B764-4EC9-B9F1-7BBFB98275D6}" dt="2023-05-12T15:30:52.664" v="17308" actId="478"/>
          <ac:cxnSpMkLst>
            <pc:docMk/>
            <pc:sldMk cId="3562134781" sldId="325"/>
            <ac:cxnSpMk id="17" creationId="{9E26DFBB-C636-AB67-5467-C036AC38245B}"/>
          </ac:cxnSpMkLst>
        </pc:cxnChg>
        <pc:cxnChg chg="add mod">
          <ac:chgData name="Mario Studer" userId="cb8f75d7-e817-4931-a00b-987b07c75c53" providerId="ADAL" clId="{6B0D08DC-B764-4EC9-B9F1-7BBFB98275D6}" dt="2023-05-12T15:44:49.567" v="17479" actId="1037"/>
          <ac:cxnSpMkLst>
            <pc:docMk/>
            <pc:sldMk cId="3562134781" sldId="325"/>
            <ac:cxnSpMk id="33" creationId="{EDE06BEF-E8B6-4A4D-531E-974D680EDD8D}"/>
          </ac:cxnSpMkLst>
        </pc:cxnChg>
        <pc:cxnChg chg="mod">
          <ac:chgData name="Mario Studer" userId="cb8f75d7-e817-4931-a00b-987b07c75c53" providerId="ADAL" clId="{6B0D08DC-B764-4EC9-B9F1-7BBFB98275D6}" dt="2023-05-12T15:44:49.567" v="17479" actId="1037"/>
          <ac:cxnSpMkLst>
            <pc:docMk/>
            <pc:sldMk cId="3562134781" sldId="325"/>
            <ac:cxnSpMk id="45" creationId="{48CB38F8-21FD-07CE-AB98-E7854D989F37}"/>
          </ac:cxnSpMkLst>
        </pc:cxnChg>
        <pc:cxnChg chg="mod">
          <ac:chgData name="Mario Studer" userId="cb8f75d7-e817-4931-a00b-987b07c75c53" providerId="ADAL" clId="{6B0D08DC-B764-4EC9-B9F1-7BBFB98275D6}" dt="2023-05-12T15:44:56.461" v="17480" actId="14100"/>
          <ac:cxnSpMkLst>
            <pc:docMk/>
            <pc:sldMk cId="3562134781" sldId="325"/>
            <ac:cxnSpMk id="48" creationId="{55A97656-C2AF-15DA-79C8-810E071E0E7D}"/>
          </ac:cxnSpMkLst>
        </pc:cxnChg>
        <pc:cxnChg chg="mod">
          <ac:chgData name="Mario Studer" userId="cb8f75d7-e817-4931-a00b-987b07c75c53" providerId="ADAL" clId="{6B0D08DC-B764-4EC9-B9F1-7BBFB98275D6}" dt="2023-05-12T15:36:13.506" v="17367" actId="14100"/>
          <ac:cxnSpMkLst>
            <pc:docMk/>
            <pc:sldMk cId="3562134781" sldId="325"/>
            <ac:cxnSpMk id="61" creationId="{FFEA66BE-2E19-64A8-541F-1B17E3F5CC2A}"/>
          </ac:cxnSpMkLst>
        </pc:cxnChg>
      </pc:sldChg>
      <pc:sldChg chg="addSp delSp modSp add mod">
        <pc:chgData name="Mario Studer" userId="cb8f75d7-e817-4931-a00b-987b07c75c53" providerId="ADAL" clId="{6B0D08DC-B764-4EC9-B9F1-7BBFB98275D6}" dt="2023-05-12T16:22:22.481" v="19448" actId="478"/>
        <pc:sldMkLst>
          <pc:docMk/>
          <pc:sldMk cId="966897919" sldId="326"/>
        </pc:sldMkLst>
        <pc:spChg chg="add del mod">
          <ac:chgData name="Mario Studer" userId="cb8f75d7-e817-4931-a00b-987b07c75c53" providerId="ADAL" clId="{6B0D08DC-B764-4EC9-B9F1-7BBFB98275D6}" dt="2023-05-12T15:49:51.755" v="18123" actId="478"/>
          <ac:spMkLst>
            <pc:docMk/>
            <pc:sldMk cId="966897919" sldId="326"/>
            <ac:spMk id="2" creationId="{DACE0220-DFE1-E69A-DD52-98FA20793C8B}"/>
          </ac:spMkLst>
        </pc:spChg>
        <pc:spChg chg="mod">
          <ac:chgData name="Mario Studer" userId="cb8f75d7-e817-4931-a00b-987b07c75c53" providerId="ADAL" clId="{6B0D08DC-B764-4EC9-B9F1-7BBFB98275D6}" dt="2023-05-12T16:02:08.968" v="18652" actId="20577"/>
          <ac:spMkLst>
            <pc:docMk/>
            <pc:sldMk cId="966897919" sldId="326"/>
            <ac:spMk id="6" creationId="{00000000-0000-0000-0000-000000000000}"/>
          </ac:spMkLst>
        </pc:spChg>
        <pc:spChg chg="add del mod">
          <ac:chgData name="Mario Studer" userId="cb8f75d7-e817-4931-a00b-987b07c75c53" providerId="ADAL" clId="{6B0D08DC-B764-4EC9-B9F1-7BBFB98275D6}" dt="2023-05-12T15:53:06.639" v="18147" actId="478"/>
          <ac:spMkLst>
            <pc:docMk/>
            <pc:sldMk cId="966897919" sldId="326"/>
            <ac:spMk id="8" creationId="{A173D8C2-FFFC-5BE2-B5EA-7371993EE634}"/>
          </ac:spMkLst>
        </pc:spChg>
        <pc:spChg chg="mod">
          <ac:chgData name="Mario Studer" userId="cb8f75d7-e817-4931-a00b-987b07c75c53" providerId="ADAL" clId="{6B0D08DC-B764-4EC9-B9F1-7BBFB98275D6}" dt="2023-05-12T16:21:07.173" v="19430" actId="207"/>
          <ac:spMkLst>
            <pc:docMk/>
            <pc:sldMk cId="966897919" sldId="326"/>
            <ac:spMk id="11" creationId="{160A66DB-B74D-259D-2002-21CF9D90E1C1}"/>
          </ac:spMkLst>
        </pc:spChg>
        <pc:spChg chg="mod">
          <ac:chgData name="Mario Studer" userId="cb8f75d7-e817-4931-a00b-987b07c75c53" providerId="ADAL" clId="{6B0D08DC-B764-4EC9-B9F1-7BBFB98275D6}" dt="2023-05-12T15:49:46.062" v="18122" actId="14100"/>
          <ac:spMkLst>
            <pc:docMk/>
            <pc:sldMk cId="966897919" sldId="326"/>
            <ac:spMk id="12" creationId="{66D62A44-04C2-3A47-ED92-95127D9F132E}"/>
          </ac:spMkLst>
        </pc:spChg>
        <pc:spChg chg="mod">
          <ac:chgData name="Mario Studer" userId="cb8f75d7-e817-4931-a00b-987b07c75c53" providerId="ADAL" clId="{6B0D08DC-B764-4EC9-B9F1-7BBFB98275D6}" dt="2023-05-12T16:21:14.075" v="19431" actId="207"/>
          <ac:spMkLst>
            <pc:docMk/>
            <pc:sldMk cId="966897919" sldId="326"/>
            <ac:spMk id="13" creationId="{527E30A7-5E9F-BF4E-71EB-B3231DB1AA6F}"/>
          </ac:spMkLst>
        </pc:spChg>
        <pc:spChg chg="mod">
          <ac:chgData name="Mario Studer" userId="cb8f75d7-e817-4931-a00b-987b07c75c53" providerId="ADAL" clId="{6B0D08DC-B764-4EC9-B9F1-7BBFB98275D6}" dt="2023-05-12T15:50:23.055" v="18146" actId="20577"/>
          <ac:spMkLst>
            <pc:docMk/>
            <pc:sldMk cId="966897919" sldId="326"/>
            <ac:spMk id="14" creationId="{71773E5A-FC9C-2151-C235-E880FA078B31}"/>
          </ac:spMkLst>
        </pc:spChg>
        <pc:spChg chg="add del mod">
          <ac:chgData name="Mario Studer" userId="cb8f75d7-e817-4931-a00b-987b07c75c53" providerId="ADAL" clId="{6B0D08DC-B764-4EC9-B9F1-7BBFB98275D6}" dt="2023-05-12T16:02:29.544" v="18655" actId="478"/>
          <ac:spMkLst>
            <pc:docMk/>
            <pc:sldMk cId="966897919" sldId="326"/>
            <ac:spMk id="17" creationId="{4E8DDAE4-9A16-C609-3CCF-980DAA769D66}"/>
          </ac:spMkLst>
        </pc:spChg>
        <pc:spChg chg="add mod">
          <ac:chgData name="Mario Studer" userId="cb8f75d7-e817-4931-a00b-987b07c75c53" providerId="ADAL" clId="{6B0D08DC-B764-4EC9-B9F1-7BBFB98275D6}" dt="2023-05-12T16:06:00.260" v="18725" actId="16959"/>
          <ac:spMkLst>
            <pc:docMk/>
            <pc:sldMk cId="966897919" sldId="326"/>
            <ac:spMk id="18" creationId="{EDBA33FD-F247-E005-04B5-158D2F3A342D}"/>
          </ac:spMkLst>
        </pc:spChg>
        <pc:spChg chg="add del mod">
          <ac:chgData name="Mario Studer" userId="cb8f75d7-e817-4931-a00b-987b07c75c53" providerId="ADAL" clId="{6B0D08DC-B764-4EC9-B9F1-7BBFB98275D6}" dt="2023-05-12T16:06:33.552" v="18728" actId="478"/>
          <ac:spMkLst>
            <pc:docMk/>
            <pc:sldMk cId="966897919" sldId="326"/>
            <ac:spMk id="19" creationId="{6341C273-45F3-1005-CB39-C58F366C5C29}"/>
          </ac:spMkLst>
        </pc:spChg>
        <pc:spChg chg="del">
          <ac:chgData name="Mario Studer" userId="cb8f75d7-e817-4931-a00b-987b07c75c53" providerId="ADAL" clId="{6B0D08DC-B764-4EC9-B9F1-7BBFB98275D6}" dt="2023-05-12T15:53:25.511" v="18149" actId="478"/>
          <ac:spMkLst>
            <pc:docMk/>
            <pc:sldMk cId="966897919" sldId="326"/>
            <ac:spMk id="20" creationId="{7BE1B637-377C-1DD4-207B-ED606ED84492}"/>
          </ac:spMkLst>
        </pc:spChg>
        <pc:spChg chg="del">
          <ac:chgData name="Mario Studer" userId="cb8f75d7-e817-4931-a00b-987b07c75c53" providerId="ADAL" clId="{6B0D08DC-B764-4EC9-B9F1-7BBFB98275D6}" dt="2023-05-12T15:53:25.511" v="18149" actId="478"/>
          <ac:spMkLst>
            <pc:docMk/>
            <pc:sldMk cId="966897919" sldId="326"/>
            <ac:spMk id="21" creationId="{95C54945-A8B3-D81F-2A83-9A19451E696C}"/>
          </ac:spMkLst>
        </pc:spChg>
        <pc:spChg chg="del">
          <ac:chgData name="Mario Studer" userId="cb8f75d7-e817-4931-a00b-987b07c75c53" providerId="ADAL" clId="{6B0D08DC-B764-4EC9-B9F1-7BBFB98275D6}" dt="2023-05-12T16:22:22.481" v="19448" actId="478"/>
          <ac:spMkLst>
            <pc:docMk/>
            <pc:sldMk cId="966897919" sldId="326"/>
            <ac:spMk id="28" creationId="{98F80849-0658-3BCB-42C2-6995896D45A8}"/>
          </ac:spMkLst>
        </pc:spChg>
        <pc:spChg chg="del">
          <ac:chgData name="Mario Studer" userId="cb8f75d7-e817-4931-a00b-987b07c75c53" providerId="ADAL" clId="{6B0D08DC-B764-4EC9-B9F1-7BBFB98275D6}" dt="2023-05-12T15:53:25.511" v="18149" actId="478"/>
          <ac:spMkLst>
            <pc:docMk/>
            <pc:sldMk cId="966897919" sldId="326"/>
            <ac:spMk id="34" creationId="{5C733162-A60C-66EF-531F-7C0E921BBA66}"/>
          </ac:spMkLst>
        </pc:spChg>
        <pc:spChg chg="del">
          <ac:chgData name="Mario Studer" userId="cb8f75d7-e817-4931-a00b-987b07c75c53" providerId="ADAL" clId="{6B0D08DC-B764-4EC9-B9F1-7BBFB98275D6}" dt="2023-05-12T15:53:25.511" v="18149" actId="478"/>
          <ac:spMkLst>
            <pc:docMk/>
            <pc:sldMk cId="966897919" sldId="326"/>
            <ac:spMk id="35" creationId="{86EA6DAB-8307-C49D-6B38-A26148CBE316}"/>
          </ac:spMkLst>
        </pc:spChg>
        <pc:spChg chg="del">
          <ac:chgData name="Mario Studer" userId="cb8f75d7-e817-4931-a00b-987b07c75c53" providerId="ADAL" clId="{6B0D08DC-B764-4EC9-B9F1-7BBFB98275D6}" dt="2023-05-12T15:53:25.511" v="18149" actId="478"/>
          <ac:spMkLst>
            <pc:docMk/>
            <pc:sldMk cId="966897919" sldId="326"/>
            <ac:spMk id="41" creationId="{723CCBEB-D060-207C-56F2-A728CC562C23}"/>
          </ac:spMkLst>
        </pc:spChg>
        <pc:spChg chg="del">
          <ac:chgData name="Mario Studer" userId="cb8f75d7-e817-4931-a00b-987b07c75c53" providerId="ADAL" clId="{6B0D08DC-B764-4EC9-B9F1-7BBFB98275D6}" dt="2023-05-12T15:53:25.511" v="18149" actId="478"/>
          <ac:spMkLst>
            <pc:docMk/>
            <pc:sldMk cId="966897919" sldId="326"/>
            <ac:spMk id="46" creationId="{160FC967-1CE2-1E59-C86A-25175D3B1929}"/>
          </ac:spMkLst>
        </pc:spChg>
        <pc:spChg chg="del">
          <ac:chgData name="Mario Studer" userId="cb8f75d7-e817-4931-a00b-987b07c75c53" providerId="ADAL" clId="{6B0D08DC-B764-4EC9-B9F1-7BBFB98275D6}" dt="2023-05-12T15:53:25.511" v="18149" actId="478"/>
          <ac:spMkLst>
            <pc:docMk/>
            <pc:sldMk cId="966897919" sldId="326"/>
            <ac:spMk id="47" creationId="{4918DF62-D669-7DA4-DDA4-55EF5EBE5A8E}"/>
          </ac:spMkLst>
        </pc:spChg>
        <pc:spChg chg="del">
          <ac:chgData name="Mario Studer" userId="cb8f75d7-e817-4931-a00b-987b07c75c53" providerId="ADAL" clId="{6B0D08DC-B764-4EC9-B9F1-7BBFB98275D6}" dt="2023-05-12T15:53:25.511" v="18149" actId="478"/>
          <ac:spMkLst>
            <pc:docMk/>
            <pc:sldMk cId="966897919" sldId="326"/>
            <ac:spMk id="59" creationId="{38E08267-5807-5924-3B2B-15C53B87FF02}"/>
          </ac:spMkLst>
        </pc:spChg>
        <pc:graphicFrameChg chg="del">
          <ac:chgData name="Mario Studer" userId="cb8f75d7-e817-4931-a00b-987b07c75c53" providerId="ADAL" clId="{6B0D08DC-B764-4EC9-B9F1-7BBFB98275D6}" dt="2023-05-12T15:53:25.511" v="18149" actId="478"/>
          <ac:graphicFrameMkLst>
            <pc:docMk/>
            <pc:sldMk cId="966897919" sldId="326"/>
            <ac:graphicFrameMk id="9" creationId="{AFE1C550-5A11-99C6-0F3E-363488FF9C26}"/>
          </ac:graphicFrameMkLst>
        </pc:graphicFrameChg>
        <pc:graphicFrameChg chg="add del">
          <ac:chgData name="Mario Studer" userId="cb8f75d7-e817-4931-a00b-987b07c75c53" providerId="ADAL" clId="{6B0D08DC-B764-4EC9-B9F1-7BBFB98275D6}" dt="2023-05-12T16:08:48.349" v="18730"/>
          <ac:graphicFrameMkLst>
            <pc:docMk/>
            <pc:sldMk cId="966897919" sldId="326"/>
            <ac:graphicFrameMk id="23" creationId="{8AD1257C-7CCD-469F-101E-67A48DD9BF34}"/>
          </ac:graphicFrameMkLst>
        </pc:graphicFrameChg>
        <pc:graphicFrameChg chg="add mod modGraphic">
          <ac:chgData name="Mario Studer" userId="cb8f75d7-e817-4931-a00b-987b07c75c53" providerId="ADAL" clId="{6B0D08DC-B764-4EC9-B9F1-7BBFB98275D6}" dt="2023-05-12T16:22:20.517" v="19447" actId="1076"/>
          <ac:graphicFrameMkLst>
            <pc:docMk/>
            <pc:sldMk cId="966897919" sldId="326"/>
            <ac:graphicFrameMk id="24" creationId="{3FC86709-972C-5177-B7F4-0EB99C349C15}"/>
          </ac:graphicFrameMkLst>
        </pc:graphicFrameChg>
        <pc:graphicFrameChg chg="del">
          <ac:chgData name="Mario Studer" userId="cb8f75d7-e817-4931-a00b-987b07c75c53" providerId="ADAL" clId="{6B0D08DC-B764-4EC9-B9F1-7BBFB98275D6}" dt="2023-05-12T15:53:25.511" v="18149" actId="478"/>
          <ac:graphicFrameMkLst>
            <pc:docMk/>
            <pc:sldMk cId="966897919" sldId="326"/>
            <ac:graphicFrameMk id="31" creationId="{A857394D-1781-2321-8B2A-501F7E7859F0}"/>
          </ac:graphicFrameMkLst>
        </pc:graphicFrameChg>
        <pc:graphicFrameChg chg="del">
          <ac:chgData name="Mario Studer" userId="cb8f75d7-e817-4931-a00b-987b07c75c53" providerId="ADAL" clId="{6B0D08DC-B764-4EC9-B9F1-7BBFB98275D6}" dt="2023-05-12T15:53:25.511" v="18149" actId="478"/>
          <ac:graphicFrameMkLst>
            <pc:docMk/>
            <pc:sldMk cId="966897919" sldId="326"/>
            <ac:graphicFrameMk id="32" creationId="{FB519AEB-037B-535C-FA8F-EF9C7B7A6578}"/>
          </ac:graphicFrameMkLst>
        </pc:graphicFrameChg>
        <pc:graphicFrameChg chg="del">
          <ac:chgData name="Mario Studer" userId="cb8f75d7-e817-4931-a00b-987b07c75c53" providerId="ADAL" clId="{6B0D08DC-B764-4EC9-B9F1-7BBFB98275D6}" dt="2023-05-12T15:53:25.511" v="18149" actId="478"/>
          <ac:graphicFrameMkLst>
            <pc:docMk/>
            <pc:sldMk cId="966897919" sldId="326"/>
            <ac:graphicFrameMk id="44" creationId="{13AAA3D8-B81A-8599-EBC8-E9C4BE541469}"/>
          </ac:graphicFrameMkLst>
        </pc:graphicFrameChg>
        <pc:cxnChg chg="del mod">
          <ac:chgData name="Mario Studer" userId="cb8f75d7-e817-4931-a00b-987b07c75c53" providerId="ADAL" clId="{6B0D08DC-B764-4EC9-B9F1-7BBFB98275D6}" dt="2023-05-12T15:53:25.511" v="18149" actId="478"/>
          <ac:cxnSpMkLst>
            <pc:docMk/>
            <pc:sldMk cId="966897919" sldId="326"/>
            <ac:cxnSpMk id="10" creationId="{8CD6061B-8AD2-335D-B868-320B068FA2C1}"/>
          </ac:cxnSpMkLst>
        </pc:cxnChg>
        <pc:cxnChg chg="del mod">
          <ac:chgData name="Mario Studer" userId="cb8f75d7-e817-4931-a00b-987b07c75c53" providerId="ADAL" clId="{6B0D08DC-B764-4EC9-B9F1-7BBFB98275D6}" dt="2023-05-12T15:53:18.854" v="18148" actId="478"/>
          <ac:cxnSpMkLst>
            <pc:docMk/>
            <pc:sldMk cId="966897919" sldId="326"/>
            <ac:cxnSpMk id="22" creationId="{BEC3B3BD-7FCD-4709-DAA0-BD173FDD8154}"/>
          </ac:cxnSpMkLst>
        </pc:cxnChg>
        <pc:cxnChg chg="del mod">
          <ac:chgData name="Mario Studer" userId="cb8f75d7-e817-4931-a00b-987b07c75c53" providerId="ADAL" clId="{6B0D08DC-B764-4EC9-B9F1-7BBFB98275D6}" dt="2023-05-12T15:53:25.511" v="18149" actId="478"/>
          <ac:cxnSpMkLst>
            <pc:docMk/>
            <pc:sldMk cId="966897919" sldId="326"/>
            <ac:cxnSpMk id="33" creationId="{EDE06BEF-E8B6-4A4D-531E-974D680EDD8D}"/>
          </ac:cxnSpMkLst>
        </pc:cxnChg>
        <pc:cxnChg chg="del mod">
          <ac:chgData name="Mario Studer" userId="cb8f75d7-e817-4931-a00b-987b07c75c53" providerId="ADAL" clId="{6B0D08DC-B764-4EC9-B9F1-7BBFB98275D6}" dt="2023-05-12T15:53:25.511" v="18149" actId="478"/>
          <ac:cxnSpMkLst>
            <pc:docMk/>
            <pc:sldMk cId="966897919" sldId="326"/>
            <ac:cxnSpMk id="45" creationId="{48CB38F8-21FD-07CE-AB98-E7854D989F37}"/>
          </ac:cxnSpMkLst>
        </pc:cxnChg>
        <pc:cxnChg chg="del mod">
          <ac:chgData name="Mario Studer" userId="cb8f75d7-e817-4931-a00b-987b07c75c53" providerId="ADAL" clId="{6B0D08DC-B764-4EC9-B9F1-7BBFB98275D6}" dt="2023-05-12T15:53:25.511" v="18149" actId="478"/>
          <ac:cxnSpMkLst>
            <pc:docMk/>
            <pc:sldMk cId="966897919" sldId="326"/>
            <ac:cxnSpMk id="48" creationId="{55A97656-C2AF-15DA-79C8-810E071E0E7D}"/>
          </ac:cxnSpMkLst>
        </pc:cxnChg>
        <pc:cxnChg chg="del mod">
          <ac:chgData name="Mario Studer" userId="cb8f75d7-e817-4931-a00b-987b07c75c53" providerId="ADAL" clId="{6B0D08DC-B764-4EC9-B9F1-7BBFB98275D6}" dt="2023-05-12T15:53:25.511" v="18149" actId="478"/>
          <ac:cxnSpMkLst>
            <pc:docMk/>
            <pc:sldMk cId="966897919" sldId="326"/>
            <ac:cxnSpMk id="61" creationId="{FFEA66BE-2E19-64A8-541F-1B17E3F5CC2A}"/>
          </ac:cxnSpMkLst>
        </pc:cxnChg>
      </pc:sldChg>
      <pc:sldChg chg="modSp mod">
        <pc:chgData name="Mario Studer" userId="cb8f75d7-e817-4931-a00b-987b07c75c53" providerId="ADAL" clId="{6B0D08DC-B764-4EC9-B9F1-7BBFB98275D6}" dt="2023-05-14T17:04:48.786" v="19449" actId="20577"/>
        <pc:sldMkLst>
          <pc:docMk/>
          <pc:sldMk cId="2756474139" sldId="327"/>
        </pc:sldMkLst>
        <pc:graphicFrameChg chg="modGraphic">
          <ac:chgData name="Mario Studer" userId="cb8f75d7-e817-4931-a00b-987b07c75c53" providerId="ADAL" clId="{6B0D08DC-B764-4EC9-B9F1-7BBFB98275D6}" dt="2023-05-14T17:04:48.786" v="19449" actId="20577"/>
          <ac:graphicFrameMkLst>
            <pc:docMk/>
            <pc:sldMk cId="2756474139" sldId="327"/>
            <ac:graphicFrameMk id="24" creationId="{3FC86709-972C-5177-B7F4-0EB99C349C15}"/>
          </ac:graphicFrameMkLst>
        </pc:graphicFrameChg>
      </pc:sldChg>
      <pc:sldChg chg="addSp delSp modSp mod">
        <pc:chgData name="Mario Studer" userId="cb8f75d7-e817-4931-a00b-987b07c75c53" providerId="ADAL" clId="{6B0D08DC-B764-4EC9-B9F1-7BBFB98275D6}" dt="2023-05-14T19:21:49.696" v="20920" actId="1037"/>
        <pc:sldMkLst>
          <pc:docMk/>
          <pc:sldMk cId="2187454723" sldId="329"/>
        </pc:sldMkLst>
        <pc:picChg chg="add del mod">
          <ac:chgData name="Mario Studer" userId="cb8f75d7-e817-4931-a00b-987b07c75c53" providerId="ADAL" clId="{6B0D08DC-B764-4EC9-B9F1-7BBFB98275D6}" dt="2023-05-14T19:21:15.083" v="20904" actId="21"/>
          <ac:picMkLst>
            <pc:docMk/>
            <pc:sldMk cId="2187454723" sldId="329"/>
            <ac:picMk id="2" creationId="{387589B3-8633-712A-EC36-BB315B09BAFC}"/>
          </ac:picMkLst>
        </pc:picChg>
        <pc:picChg chg="add del mod modCrop">
          <ac:chgData name="Mario Studer" userId="cb8f75d7-e817-4931-a00b-987b07c75c53" providerId="ADAL" clId="{6B0D08DC-B764-4EC9-B9F1-7BBFB98275D6}" dt="2023-05-14T17:14:28.620" v="19746" actId="478"/>
          <ac:picMkLst>
            <pc:docMk/>
            <pc:sldMk cId="2187454723" sldId="329"/>
            <ac:picMk id="2" creationId="{4A13A284-29F7-D83D-8C93-08CF979F7658}"/>
          </ac:picMkLst>
        </pc:picChg>
        <pc:picChg chg="add mod">
          <ac:chgData name="Mario Studer" userId="cb8f75d7-e817-4931-a00b-987b07c75c53" providerId="ADAL" clId="{6B0D08DC-B764-4EC9-B9F1-7BBFB98275D6}" dt="2023-05-14T19:21:17.183" v="20906"/>
          <ac:picMkLst>
            <pc:docMk/>
            <pc:sldMk cId="2187454723" sldId="329"/>
            <ac:picMk id="8" creationId="{1E1673E2-46F7-5C3D-E9A2-7305A2209D9E}"/>
          </ac:picMkLst>
        </pc:picChg>
        <pc:picChg chg="del mod">
          <ac:chgData name="Mario Studer" userId="cb8f75d7-e817-4931-a00b-987b07c75c53" providerId="ADAL" clId="{6B0D08DC-B764-4EC9-B9F1-7BBFB98275D6}" dt="2023-05-14T17:11:28.734" v="19550" actId="478"/>
          <ac:picMkLst>
            <pc:docMk/>
            <pc:sldMk cId="2187454723" sldId="329"/>
            <ac:picMk id="8" creationId="{EF26E9F7-A3CE-25F0-E4F4-C77746CCA53D}"/>
          </ac:picMkLst>
        </pc:picChg>
        <pc:picChg chg="add del mod">
          <ac:chgData name="Mario Studer" userId="cb8f75d7-e817-4931-a00b-987b07c75c53" providerId="ADAL" clId="{6B0D08DC-B764-4EC9-B9F1-7BBFB98275D6}" dt="2023-05-14T19:21:41.673" v="20911" actId="478"/>
          <ac:picMkLst>
            <pc:docMk/>
            <pc:sldMk cId="2187454723" sldId="329"/>
            <ac:picMk id="9" creationId="{8CBFFFB7-CE3B-DB16-86CF-A498A8521AE9}"/>
          </ac:picMkLst>
        </pc:picChg>
        <pc:picChg chg="add del mod modCrop">
          <ac:chgData name="Mario Studer" userId="cb8f75d7-e817-4931-a00b-987b07c75c53" providerId="ADAL" clId="{6B0D08DC-B764-4EC9-B9F1-7BBFB98275D6}" dt="2023-05-14T19:21:16.401" v="20905" actId="478"/>
          <ac:picMkLst>
            <pc:docMk/>
            <pc:sldMk cId="2187454723" sldId="329"/>
            <ac:picMk id="10" creationId="{A4F71C3D-3408-CE45-BB4F-51BC14E93FFE}"/>
          </ac:picMkLst>
        </pc:picChg>
        <pc:picChg chg="add del mod">
          <ac:chgData name="Mario Studer" userId="cb8f75d7-e817-4931-a00b-987b07c75c53" providerId="ADAL" clId="{6B0D08DC-B764-4EC9-B9F1-7BBFB98275D6}" dt="2023-05-14T19:21:40.302" v="20910" actId="21"/>
          <ac:picMkLst>
            <pc:docMk/>
            <pc:sldMk cId="2187454723" sldId="329"/>
            <ac:picMk id="11" creationId="{C197F37C-3383-66FE-7960-70CEE32CDE2B}"/>
          </ac:picMkLst>
        </pc:picChg>
        <pc:picChg chg="add mod">
          <ac:chgData name="Mario Studer" userId="cb8f75d7-e817-4931-a00b-987b07c75c53" providerId="ADAL" clId="{6B0D08DC-B764-4EC9-B9F1-7BBFB98275D6}" dt="2023-05-14T19:21:49.696" v="20920" actId="1037"/>
          <ac:picMkLst>
            <pc:docMk/>
            <pc:sldMk cId="2187454723" sldId="329"/>
            <ac:picMk id="12" creationId="{8CF1DCE1-A41D-7EF6-8442-BB0329AB9B25}"/>
          </ac:picMkLst>
        </pc:picChg>
      </pc:sldChg>
      <pc:sldChg chg="addSp delSp modSp mod">
        <pc:chgData name="Mario Studer" userId="cb8f75d7-e817-4931-a00b-987b07c75c53" providerId="ADAL" clId="{6B0D08DC-B764-4EC9-B9F1-7BBFB98275D6}" dt="2023-05-14T19:23:53.497" v="20928"/>
        <pc:sldMkLst>
          <pc:docMk/>
          <pc:sldMk cId="3964146568" sldId="330"/>
        </pc:sldMkLst>
        <pc:spChg chg="mod">
          <ac:chgData name="Mario Studer" userId="cb8f75d7-e817-4931-a00b-987b07c75c53" providerId="ADAL" clId="{6B0D08DC-B764-4EC9-B9F1-7BBFB98275D6}" dt="2023-05-14T17:20:06.232" v="20275" actId="20577"/>
          <ac:spMkLst>
            <pc:docMk/>
            <pc:sldMk cId="3964146568" sldId="330"/>
            <ac:spMk id="9" creationId="{73C1C860-882F-4D4B-97ED-0C29E9C8F824}"/>
          </ac:spMkLst>
        </pc:spChg>
        <pc:picChg chg="add del mod">
          <ac:chgData name="Mario Studer" userId="cb8f75d7-e817-4931-a00b-987b07c75c53" providerId="ADAL" clId="{6B0D08DC-B764-4EC9-B9F1-7BBFB98275D6}" dt="2023-05-14T19:08:23.349" v="20752" actId="21"/>
          <ac:picMkLst>
            <pc:docMk/>
            <pc:sldMk cId="3964146568" sldId="330"/>
            <ac:picMk id="2" creationId="{569D8BCA-D758-EE2D-3FA0-C20AE56B3EA7}"/>
          </ac:picMkLst>
        </pc:picChg>
        <pc:picChg chg="add del mod">
          <ac:chgData name="Mario Studer" userId="cb8f75d7-e817-4931-a00b-987b07c75c53" providerId="ADAL" clId="{6B0D08DC-B764-4EC9-B9F1-7BBFB98275D6}" dt="2023-05-14T19:23:53.193" v="20927" actId="478"/>
          <ac:picMkLst>
            <pc:docMk/>
            <pc:sldMk cId="3964146568" sldId="330"/>
            <ac:picMk id="8" creationId="{F84B6BB3-1DC1-5ADA-B01A-DC443E3A3EA3}"/>
          </ac:picMkLst>
        </pc:picChg>
        <pc:picChg chg="del">
          <ac:chgData name="Mario Studer" userId="cb8f75d7-e817-4931-a00b-987b07c75c53" providerId="ADAL" clId="{6B0D08DC-B764-4EC9-B9F1-7BBFB98275D6}" dt="2023-05-14T19:08:24.864" v="20753" actId="478"/>
          <ac:picMkLst>
            <pc:docMk/>
            <pc:sldMk cId="3964146568" sldId="330"/>
            <ac:picMk id="10" creationId="{AD0A3160-3A96-E782-DA6F-C2FE32CF7A5C}"/>
          </ac:picMkLst>
        </pc:picChg>
        <pc:picChg chg="add del mod">
          <ac:chgData name="Mario Studer" userId="cb8f75d7-e817-4931-a00b-987b07c75c53" providerId="ADAL" clId="{6B0D08DC-B764-4EC9-B9F1-7BBFB98275D6}" dt="2023-05-14T19:23:51.841" v="20926" actId="21"/>
          <ac:picMkLst>
            <pc:docMk/>
            <pc:sldMk cId="3964146568" sldId="330"/>
            <ac:picMk id="11" creationId="{0EA9A1E8-38C4-E0BF-FCD7-5AABC6D583E2}"/>
          </ac:picMkLst>
        </pc:picChg>
        <pc:picChg chg="add mod">
          <ac:chgData name="Mario Studer" userId="cb8f75d7-e817-4931-a00b-987b07c75c53" providerId="ADAL" clId="{6B0D08DC-B764-4EC9-B9F1-7BBFB98275D6}" dt="2023-05-14T19:23:53.497" v="20928"/>
          <ac:picMkLst>
            <pc:docMk/>
            <pc:sldMk cId="3964146568" sldId="330"/>
            <ac:picMk id="12" creationId="{6CE97E06-D106-D145-C241-90D1B8D9FF76}"/>
          </ac:picMkLst>
        </pc:picChg>
      </pc:sldChg>
      <pc:sldChg chg="addSp delSp modSp mod">
        <pc:chgData name="Mario Studer" userId="cb8f75d7-e817-4931-a00b-987b07c75c53" providerId="ADAL" clId="{6B0D08DC-B764-4EC9-B9F1-7BBFB98275D6}" dt="2023-05-14T19:28:39.754" v="21196" actId="20577"/>
        <pc:sldMkLst>
          <pc:docMk/>
          <pc:sldMk cId="3854846954" sldId="331"/>
        </pc:sldMkLst>
        <pc:spChg chg="mod">
          <ac:chgData name="Mario Studer" userId="cb8f75d7-e817-4931-a00b-987b07c75c53" providerId="ADAL" clId="{6B0D08DC-B764-4EC9-B9F1-7BBFB98275D6}" dt="2023-05-14T19:28:39.754" v="21196" actId="20577"/>
          <ac:spMkLst>
            <pc:docMk/>
            <pc:sldMk cId="3854846954" sldId="331"/>
            <ac:spMk id="6" creationId="{00000000-0000-0000-0000-000000000000}"/>
          </ac:spMkLst>
        </pc:spChg>
        <pc:spChg chg="add del">
          <ac:chgData name="Mario Studer" userId="cb8f75d7-e817-4931-a00b-987b07c75c53" providerId="ADAL" clId="{6B0D08DC-B764-4EC9-B9F1-7BBFB98275D6}" dt="2023-05-14T19:25:22.273" v="20931" actId="22"/>
          <ac:spMkLst>
            <pc:docMk/>
            <pc:sldMk cId="3854846954" sldId="331"/>
            <ac:spMk id="9" creationId="{FD4EEE8C-2CB3-5277-21B8-035D1E9F129A}"/>
          </ac:spMkLst>
        </pc:spChg>
        <pc:graphicFrameChg chg="modGraphic">
          <ac:chgData name="Mario Studer" userId="cb8f75d7-e817-4931-a00b-987b07c75c53" providerId="ADAL" clId="{6B0D08DC-B764-4EC9-B9F1-7BBFB98275D6}" dt="2023-05-14T19:25:50.631" v="21014" actId="20577"/>
          <ac:graphicFrameMkLst>
            <pc:docMk/>
            <pc:sldMk cId="3854846954" sldId="331"/>
            <ac:graphicFrameMk id="2" creationId="{98D66D0F-FECF-D522-EF5F-83B8A47D78C1}"/>
          </ac:graphicFrameMkLst>
        </pc:graphicFrameChg>
        <pc:picChg chg="add mod">
          <ac:chgData name="Mario Studer" userId="cb8f75d7-e817-4931-a00b-987b07c75c53" providerId="ADAL" clId="{6B0D08DC-B764-4EC9-B9F1-7BBFB98275D6}" dt="2023-05-14T19:25:56.889" v="21028" actId="1036"/>
          <ac:picMkLst>
            <pc:docMk/>
            <pc:sldMk cId="3854846954" sldId="331"/>
            <ac:picMk id="10" creationId="{FE507092-A3E3-2C33-6ADE-F275251534BE}"/>
          </ac:picMkLst>
        </pc:picChg>
        <pc:picChg chg="add mod">
          <ac:chgData name="Mario Studer" userId="cb8f75d7-e817-4931-a00b-987b07c75c53" providerId="ADAL" clId="{6B0D08DC-B764-4EC9-B9F1-7BBFB98275D6}" dt="2023-05-14T19:27:34.177" v="21126" actId="1038"/>
          <ac:picMkLst>
            <pc:docMk/>
            <pc:sldMk cId="3854846954" sldId="331"/>
            <ac:picMk id="11" creationId="{B43E9530-5922-4569-0DE1-E490745FA179}"/>
          </ac:picMkLst>
        </pc:picChg>
        <pc:picChg chg="del">
          <ac:chgData name="Mario Studer" userId="cb8f75d7-e817-4931-a00b-987b07c75c53" providerId="ADAL" clId="{6B0D08DC-B764-4EC9-B9F1-7BBFB98275D6}" dt="2023-05-14T19:25:39.199" v="21012" actId="478"/>
          <ac:picMkLst>
            <pc:docMk/>
            <pc:sldMk cId="3854846954" sldId="331"/>
            <ac:picMk id="12" creationId="{2E1862D6-15AF-C295-7549-2455A743DD64}"/>
          </ac:picMkLst>
        </pc:picChg>
        <pc:picChg chg="del">
          <ac:chgData name="Mario Studer" userId="cb8f75d7-e817-4931-a00b-987b07c75c53" providerId="ADAL" clId="{6B0D08DC-B764-4EC9-B9F1-7BBFB98275D6}" dt="2023-05-14T19:27:37.193" v="21127" actId="478"/>
          <ac:picMkLst>
            <pc:docMk/>
            <pc:sldMk cId="3854846954" sldId="331"/>
            <ac:picMk id="13" creationId="{DBC8418A-ED11-1F27-C873-176D60F3BBB7}"/>
          </ac:picMkLst>
        </pc:picChg>
      </pc:sldChg>
      <pc:sldChg chg="del">
        <pc:chgData name="Mario Studer" userId="cb8f75d7-e817-4931-a00b-987b07c75c53" providerId="ADAL" clId="{6B0D08DC-B764-4EC9-B9F1-7BBFB98275D6}" dt="2023-05-14T19:29:22.416" v="21199" actId="47"/>
        <pc:sldMkLst>
          <pc:docMk/>
          <pc:sldMk cId="635024326" sldId="332"/>
        </pc:sldMkLst>
      </pc:sldChg>
      <pc:sldChg chg="modSp add mod">
        <pc:chgData name="Mario Studer" userId="cb8f75d7-e817-4931-a00b-987b07c75c53" providerId="ADAL" clId="{6B0D08DC-B764-4EC9-B9F1-7BBFB98275D6}" dt="2023-05-14T19:45:38.642" v="22000"/>
        <pc:sldMkLst>
          <pc:docMk/>
          <pc:sldMk cId="4039876170" sldId="332"/>
        </pc:sldMkLst>
        <pc:spChg chg="mod">
          <ac:chgData name="Mario Studer" userId="cb8f75d7-e817-4931-a00b-987b07c75c53" providerId="ADAL" clId="{6B0D08DC-B764-4EC9-B9F1-7BBFB98275D6}" dt="2023-05-14T19:45:38.642" v="22000"/>
          <ac:spMkLst>
            <pc:docMk/>
            <pc:sldMk cId="4039876170" sldId="332"/>
            <ac:spMk id="7" creationId="{00000000-0000-0000-0000-000000000000}"/>
          </ac:spMkLst>
        </pc:spChg>
      </pc:sldChg>
      <pc:sldChg chg="addSp delSp modSp mod">
        <pc:chgData name="Mario Studer" userId="cb8f75d7-e817-4931-a00b-987b07c75c53" providerId="ADAL" clId="{6B0D08DC-B764-4EC9-B9F1-7BBFB98275D6}" dt="2023-05-14T19:33:13.239" v="21378" actId="478"/>
        <pc:sldMkLst>
          <pc:docMk/>
          <pc:sldMk cId="1640878244" sldId="333"/>
        </pc:sldMkLst>
        <pc:spChg chg="mod">
          <ac:chgData name="Mario Studer" userId="cb8f75d7-e817-4931-a00b-987b07c75c53" providerId="ADAL" clId="{6B0D08DC-B764-4EC9-B9F1-7BBFB98275D6}" dt="2023-05-14T19:31:59.641" v="21257" actId="20577"/>
          <ac:spMkLst>
            <pc:docMk/>
            <pc:sldMk cId="1640878244" sldId="333"/>
            <ac:spMk id="6" creationId="{00000000-0000-0000-0000-000000000000}"/>
          </ac:spMkLst>
        </pc:spChg>
        <pc:graphicFrameChg chg="modGraphic">
          <ac:chgData name="Mario Studer" userId="cb8f75d7-e817-4931-a00b-987b07c75c53" providerId="ADAL" clId="{6B0D08DC-B764-4EC9-B9F1-7BBFB98275D6}" dt="2023-05-14T19:29:38.503" v="21201" actId="20577"/>
          <ac:graphicFrameMkLst>
            <pc:docMk/>
            <pc:sldMk cId="1640878244" sldId="333"/>
            <ac:graphicFrameMk id="2" creationId="{98D66D0F-FECF-D522-EF5F-83B8A47D78C1}"/>
          </ac:graphicFrameMkLst>
        </pc:graphicFrameChg>
        <pc:picChg chg="add del mod">
          <ac:chgData name="Mario Studer" userId="cb8f75d7-e817-4931-a00b-987b07c75c53" providerId="ADAL" clId="{6B0D08DC-B764-4EC9-B9F1-7BBFB98275D6}" dt="2023-05-14T19:12:54.525" v="20757" actId="21"/>
          <ac:picMkLst>
            <pc:docMk/>
            <pc:sldMk cId="1640878244" sldId="333"/>
            <ac:picMk id="8" creationId="{9B642487-9D0C-1A16-711C-EF293E13447F}"/>
          </ac:picMkLst>
        </pc:picChg>
        <pc:picChg chg="add del mod">
          <ac:chgData name="Mario Studer" userId="cb8f75d7-e817-4931-a00b-987b07c75c53" providerId="ADAL" clId="{6B0D08DC-B764-4EC9-B9F1-7BBFB98275D6}" dt="2023-05-14T19:32:18.126" v="21261" actId="478"/>
          <ac:picMkLst>
            <pc:docMk/>
            <pc:sldMk cId="1640878244" sldId="333"/>
            <ac:picMk id="9" creationId="{8F58A36E-3B3F-ED3D-3E25-B7AF075697CC}"/>
          </ac:picMkLst>
        </pc:picChg>
        <pc:picChg chg="del">
          <ac:chgData name="Mario Studer" userId="cb8f75d7-e817-4931-a00b-987b07c75c53" providerId="ADAL" clId="{6B0D08DC-B764-4EC9-B9F1-7BBFB98275D6}" dt="2023-05-14T19:12:56.217" v="20758" actId="478"/>
          <ac:picMkLst>
            <pc:docMk/>
            <pc:sldMk cId="1640878244" sldId="333"/>
            <ac:picMk id="10" creationId="{1D1806A7-C03C-DBED-42C6-91B0E36EC4FF}"/>
          </ac:picMkLst>
        </pc:picChg>
        <pc:picChg chg="add del mod">
          <ac:chgData name="Mario Studer" userId="cb8f75d7-e817-4931-a00b-987b07c75c53" providerId="ADAL" clId="{6B0D08DC-B764-4EC9-B9F1-7BBFB98275D6}" dt="2023-05-14T19:13:17.858" v="20767" actId="21"/>
          <ac:picMkLst>
            <pc:docMk/>
            <pc:sldMk cId="1640878244" sldId="333"/>
            <ac:picMk id="11" creationId="{481E0C0E-A6EC-2D06-8CD3-A6DDE6C4A835}"/>
          </ac:picMkLst>
        </pc:picChg>
        <pc:picChg chg="add del mod">
          <ac:chgData name="Mario Studer" userId="cb8f75d7-e817-4931-a00b-987b07c75c53" providerId="ADAL" clId="{6B0D08DC-B764-4EC9-B9F1-7BBFB98275D6}" dt="2023-05-14T19:33:13.239" v="21378" actId="478"/>
          <ac:picMkLst>
            <pc:docMk/>
            <pc:sldMk cId="1640878244" sldId="333"/>
            <ac:picMk id="12" creationId="{488B79EE-A932-9280-0417-6A36C7131A21}"/>
          </ac:picMkLst>
        </pc:picChg>
        <pc:picChg chg="del">
          <ac:chgData name="Mario Studer" userId="cb8f75d7-e817-4931-a00b-987b07c75c53" providerId="ADAL" clId="{6B0D08DC-B764-4EC9-B9F1-7BBFB98275D6}" dt="2023-05-14T19:13:19.393" v="20768" actId="478"/>
          <ac:picMkLst>
            <pc:docMk/>
            <pc:sldMk cId="1640878244" sldId="333"/>
            <ac:picMk id="13" creationId="{950BEC59-C26E-1D57-F285-4F82F1E4813D}"/>
          </ac:picMkLst>
        </pc:picChg>
        <pc:picChg chg="add mod">
          <ac:chgData name="Mario Studer" userId="cb8f75d7-e817-4931-a00b-987b07c75c53" providerId="ADAL" clId="{6B0D08DC-B764-4EC9-B9F1-7BBFB98275D6}" dt="2023-05-14T19:32:24.520" v="21267" actId="1038"/>
          <ac:picMkLst>
            <pc:docMk/>
            <pc:sldMk cId="1640878244" sldId="333"/>
            <ac:picMk id="14" creationId="{3D0260DF-74CC-6D23-FA6B-AAB7F6F6CDDA}"/>
          </ac:picMkLst>
        </pc:picChg>
        <pc:picChg chg="add mod">
          <ac:chgData name="Mario Studer" userId="cb8f75d7-e817-4931-a00b-987b07c75c53" providerId="ADAL" clId="{6B0D08DC-B764-4EC9-B9F1-7BBFB98275D6}" dt="2023-05-14T19:33:10.689" v="21377" actId="1037"/>
          <ac:picMkLst>
            <pc:docMk/>
            <pc:sldMk cId="1640878244" sldId="333"/>
            <ac:picMk id="15" creationId="{E081F2A0-4436-8D19-B0F2-3CC0C6C0A6D8}"/>
          </ac:picMkLst>
        </pc:picChg>
      </pc:sldChg>
      <pc:sldChg chg="addSp delSp modSp mod">
        <pc:chgData name="Mario Studer" userId="cb8f75d7-e817-4931-a00b-987b07c75c53" providerId="ADAL" clId="{6B0D08DC-B764-4EC9-B9F1-7BBFB98275D6}" dt="2023-05-14T19:37:27.808" v="21666" actId="478"/>
        <pc:sldMkLst>
          <pc:docMk/>
          <pc:sldMk cId="4252885601" sldId="334"/>
        </pc:sldMkLst>
        <pc:spChg chg="mod">
          <ac:chgData name="Mario Studer" userId="cb8f75d7-e817-4931-a00b-987b07c75c53" providerId="ADAL" clId="{6B0D08DC-B764-4EC9-B9F1-7BBFB98275D6}" dt="2023-05-14T19:34:29.170" v="21548" actId="20577"/>
          <ac:spMkLst>
            <pc:docMk/>
            <pc:sldMk cId="4252885601" sldId="334"/>
            <ac:spMk id="6" creationId="{00000000-0000-0000-0000-000000000000}"/>
          </ac:spMkLst>
        </pc:spChg>
        <pc:spChg chg="add del mod">
          <ac:chgData name="Mario Studer" userId="cb8f75d7-e817-4931-a00b-987b07c75c53" providerId="ADAL" clId="{6B0D08DC-B764-4EC9-B9F1-7BBFB98275D6}" dt="2023-05-14T19:37:12.059" v="21578" actId="478"/>
          <ac:spMkLst>
            <pc:docMk/>
            <pc:sldMk cId="4252885601" sldId="334"/>
            <ac:spMk id="14" creationId="{087BD289-82BD-BF8C-350B-78FC06BF9A30}"/>
          </ac:spMkLst>
        </pc:spChg>
        <pc:graphicFrameChg chg="modGraphic">
          <ac:chgData name="Mario Studer" userId="cb8f75d7-e817-4931-a00b-987b07c75c53" providerId="ADAL" clId="{6B0D08DC-B764-4EC9-B9F1-7BBFB98275D6}" dt="2023-05-14T19:34:34.109" v="21549" actId="20577"/>
          <ac:graphicFrameMkLst>
            <pc:docMk/>
            <pc:sldMk cId="4252885601" sldId="334"/>
            <ac:graphicFrameMk id="2" creationId="{98D66D0F-FECF-D522-EF5F-83B8A47D78C1}"/>
          </ac:graphicFrameMkLst>
        </pc:graphicFrameChg>
        <pc:picChg chg="add del mod">
          <ac:chgData name="Mario Studer" userId="cb8f75d7-e817-4931-a00b-987b07c75c53" providerId="ADAL" clId="{6B0D08DC-B764-4EC9-B9F1-7BBFB98275D6}" dt="2023-05-14T19:19:29.617" v="20901" actId="478"/>
          <ac:picMkLst>
            <pc:docMk/>
            <pc:sldMk cId="4252885601" sldId="334"/>
            <ac:picMk id="8" creationId="{D7B130A9-754E-E21A-E978-8C6E6F341F82}"/>
          </ac:picMkLst>
        </pc:picChg>
        <pc:picChg chg="del">
          <ac:chgData name="Mario Studer" userId="cb8f75d7-e817-4931-a00b-987b07c75c53" providerId="ADAL" clId="{6B0D08DC-B764-4EC9-B9F1-7BBFB98275D6}" dt="2023-05-14T19:36:14.817" v="21555" actId="478"/>
          <ac:picMkLst>
            <pc:docMk/>
            <pc:sldMk cId="4252885601" sldId="334"/>
            <ac:picMk id="9" creationId="{AC67F93B-582F-B8CB-4A40-9AC40145B488}"/>
          </ac:picMkLst>
        </pc:picChg>
        <pc:picChg chg="add del mod">
          <ac:chgData name="Mario Studer" userId="cb8f75d7-e817-4931-a00b-987b07c75c53" providerId="ADAL" clId="{6B0D08DC-B764-4EC9-B9F1-7BBFB98275D6}" dt="2023-05-14T19:36:13.507" v="21554" actId="21"/>
          <ac:picMkLst>
            <pc:docMk/>
            <pc:sldMk cId="4252885601" sldId="334"/>
            <ac:picMk id="10" creationId="{B3E96317-2F49-CFD5-D694-1F9385CCD8A9}"/>
          </ac:picMkLst>
        </pc:picChg>
        <pc:picChg chg="add mod">
          <ac:chgData name="Mario Studer" userId="cb8f75d7-e817-4931-a00b-987b07c75c53" providerId="ADAL" clId="{6B0D08DC-B764-4EC9-B9F1-7BBFB98275D6}" dt="2023-05-14T19:36:15.082" v="21556"/>
          <ac:picMkLst>
            <pc:docMk/>
            <pc:sldMk cId="4252885601" sldId="334"/>
            <ac:picMk id="11" creationId="{1C85754D-2198-3F22-E4FD-21FD62AD8E7E}"/>
          </ac:picMkLst>
        </pc:picChg>
        <pc:picChg chg="del">
          <ac:chgData name="Mario Studer" userId="cb8f75d7-e817-4931-a00b-987b07c75c53" providerId="ADAL" clId="{6B0D08DC-B764-4EC9-B9F1-7BBFB98275D6}" dt="2023-05-14T19:37:27.808" v="21666" actId="478"/>
          <ac:picMkLst>
            <pc:docMk/>
            <pc:sldMk cId="4252885601" sldId="334"/>
            <ac:picMk id="12" creationId="{377C603F-4B07-AB8B-6B60-399240741FDF}"/>
          </ac:picMkLst>
        </pc:picChg>
        <pc:picChg chg="add mod">
          <ac:chgData name="Mario Studer" userId="cb8f75d7-e817-4931-a00b-987b07c75c53" providerId="ADAL" clId="{6B0D08DC-B764-4EC9-B9F1-7BBFB98275D6}" dt="2023-05-14T19:37:25.314" v="21665" actId="1037"/>
          <ac:picMkLst>
            <pc:docMk/>
            <pc:sldMk cId="4252885601" sldId="334"/>
            <ac:picMk id="15" creationId="{9D16B6AC-076B-A8C4-DADF-F1E8261A0CA0}"/>
          </ac:picMkLst>
        </pc:picChg>
      </pc:sldChg>
      <pc:sldChg chg="addSp delSp modSp add mod">
        <pc:chgData name="Mario Studer" userId="cb8f75d7-e817-4931-a00b-987b07c75c53" providerId="ADAL" clId="{6B0D08DC-B764-4EC9-B9F1-7BBFB98275D6}" dt="2023-05-14T19:23:31.554" v="20923" actId="1076"/>
        <pc:sldMkLst>
          <pc:docMk/>
          <pc:sldMk cId="1066333106" sldId="335"/>
        </pc:sldMkLst>
        <pc:spChg chg="mod">
          <ac:chgData name="Mario Studer" userId="cb8f75d7-e817-4931-a00b-987b07c75c53" providerId="ADAL" clId="{6B0D08DC-B764-4EC9-B9F1-7BBFB98275D6}" dt="2023-05-14T19:05:18.584" v="20307" actId="6549"/>
          <ac:spMkLst>
            <pc:docMk/>
            <pc:sldMk cId="1066333106" sldId="335"/>
            <ac:spMk id="6" creationId="{00000000-0000-0000-0000-000000000000}"/>
          </ac:spMkLst>
        </pc:spChg>
        <pc:spChg chg="add mod">
          <ac:chgData name="Mario Studer" userId="cb8f75d7-e817-4931-a00b-987b07c75c53" providerId="ADAL" clId="{6B0D08DC-B764-4EC9-B9F1-7BBFB98275D6}" dt="2023-05-14T19:07:58.920" v="20749" actId="1036"/>
          <ac:spMkLst>
            <pc:docMk/>
            <pc:sldMk cId="1066333106" sldId="335"/>
            <ac:spMk id="9" creationId="{22183586-6D1E-44A1-F25E-1A50B6FF6858}"/>
          </ac:spMkLst>
        </pc:spChg>
        <pc:picChg chg="add del mod">
          <ac:chgData name="Mario Studer" userId="cb8f75d7-e817-4931-a00b-987b07c75c53" providerId="ADAL" clId="{6B0D08DC-B764-4EC9-B9F1-7BBFB98275D6}" dt="2023-05-14T19:23:27.385" v="20921" actId="478"/>
          <ac:picMkLst>
            <pc:docMk/>
            <pc:sldMk cId="1066333106" sldId="335"/>
            <ac:picMk id="2" creationId="{433D5820-F0B5-2AAF-6120-5B1C517A4A6E}"/>
          </ac:picMkLst>
        </pc:picChg>
        <pc:picChg chg="add mod">
          <ac:chgData name="Mario Studer" userId="cb8f75d7-e817-4931-a00b-987b07c75c53" providerId="ADAL" clId="{6B0D08DC-B764-4EC9-B9F1-7BBFB98275D6}" dt="2023-05-14T19:23:31.554" v="20923" actId="1076"/>
          <ac:picMkLst>
            <pc:docMk/>
            <pc:sldMk cId="1066333106" sldId="335"/>
            <ac:picMk id="8" creationId="{24ECB220-DEEA-8A4F-3024-44D3969DE1E6}"/>
          </ac:picMkLst>
        </pc:picChg>
        <pc:picChg chg="del">
          <ac:chgData name="Mario Studer" userId="cb8f75d7-e817-4931-a00b-987b07c75c53" providerId="ADAL" clId="{6B0D08DC-B764-4EC9-B9F1-7BBFB98275D6}" dt="2023-05-14T17:12:46.837" v="19557" actId="478"/>
          <ac:picMkLst>
            <pc:docMk/>
            <pc:sldMk cId="1066333106" sldId="335"/>
            <ac:picMk id="8" creationId="{EF26E9F7-A3CE-25F0-E4F4-C77746CCA53D}"/>
          </ac:picMkLst>
        </pc:picChg>
      </pc:sldChg>
      <pc:sldChg chg="addSp delSp modSp add mod">
        <pc:chgData name="Mario Studer" userId="cb8f75d7-e817-4931-a00b-987b07c75c53" providerId="ADAL" clId="{6B0D08DC-B764-4EC9-B9F1-7BBFB98275D6}" dt="2023-05-14T19:28:49.728" v="21198"/>
        <pc:sldMkLst>
          <pc:docMk/>
          <pc:sldMk cId="2098012659" sldId="336"/>
        </pc:sldMkLst>
        <pc:spChg chg="mod">
          <ac:chgData name="Mario Studer" userId="cb8f75d7-e817-4931-a00b-987b07c75c53" providerId="ADAL" clId="{6B0D08DC-B764-4EC9-B9F1-7BBFB98275D6}" dt="2023-05-14T19:28:49.728" v="21198"/>
          <ac:spMkLst>
            <pc:docMk/>
            <pc:sldMk cId="2098012659" sldId="336"/>
            <ac:spMk id="6" creationId="{00000000-0000-0000-0000-000000000000}"/>
          </ac:spMkLst>
        </pc:spChg>
        <pc:picChg chg="add mod">
          <ac:chgData name="Mario Studer" userId="cb8f75d7-e817-4931-a00b-987b07c75c53" providerId="ADAL" clId="{6B0D08DC-B764-4EC9-B9F1-7BBFB98275D6}" dt="2023-05-14T19:26:58.142" v="21031" actId="1076"/>
          <ac:picMkLst>
            <pc:docMk/>
            <pc:sldMk cId="2098012659" sldId="336"/>
            <ac:picMk id="8" creationId="{6EF6B706-0439-2170-7D50-FEBDF5A2526B}"/>
          </ac:picMkLst>
        </pc:picChg>
        <pc:picChg chg="add del mod">
          <ac:chgData name="Mario Studer" userId="cb8f75d7-e817-4931-a00b-987b07c75c53" providerId="ADAL" clId="{6B0D08DC-B764-4EC9-B9F1-7BBFB98275D6}" dt="2023-05-14T19:27:54.023" v="21174" actId="21"/>
          <ac:picMkLst>
            <pc:docMk/>
            <pc:sldMk cId="2098012659" sldId="336"/>
            <ac:picMk id="9" creationId="{78DB0512-894A-6B73-7986-C0A15E2AAE36}"/>
          </ac:picMkLst>
        </pc:picChg>
        <pc:picChg chg="del">
          <ac:chgData name="Mario Studer" userId="cb8f75d7-e817-4931-a00b-987b07c75c53" providerId="ADAL" clId="{6B0D08DC-B764-4EC9-B9F1-7BBFB98275D6}" dt="2023-05-14T19:26:59.945" v="21032" actId="478"/>
          <ac:picMkLst>
            <pc:docMk/>
            <pc:sldMk cId="2098012659" sldId="336"/>
            <ac:picMk id="10" creationId="{FE507092-A3E3-2C33-6ADE-F275251534BE}"/>
          </ac:picMkLst>
        </pc:picChg>
        <pc:picChg chg="add mod">
          <ac:chgData name="Mario Studer" userId="cb8f75d7-e817-4931-a00b-987b07c75c53" providerId="ADAL" clId="{6B0D08DC-B764-4EC9-B9F1-7BBFB98275D6}" dt="2023-05-14T19:27:55.907" v="21176"/>
          <ac:picMkLst>
            <pc:docMk/>
            <pc:sldMk cId="2098012659" sldId="336"/>
            <ac:picMk id="11" creationId="{D6A52C7D-E17E-A644-9A53-948FC58DC70F}"/>
          </ac:picMkLst>
        </pc:picChg>
        <pc:picChg chg="del">
          <ac:chgData name="Mario Studer" userId="cb8f75d7-e817-4931-a00b-987b07c75c53" providerId="ADAL" clId="{6B0D08DC-B764-4EC9-B9F1-7BBFB98275D6}" dt="2023-05-14T19:27:55.569" v="21175" actId="478"/>
          <ac:picMkLst>
            <pc:docMk/>
            <pc:sldMk cId="2098012659" sldId="336"/>
            <ac:picMk id="13" creationId="{DBC8418A-ED11-1F27-C873-176D60F3BBB7}"/>
          </ac:picMkLst>
        </pc:picChg>
      </pc:sldChg>
      <pc:sldChg chg="addSp delSp modSp add mod">
        <pc:chgData name="Mario Studer" userId="cb8f75d7-e817-4931-a00b-987b07c75c53" providerId="ADAL" clId="{6B0D08DC-B764-4EC9-B9F1-7BBFB98275D6}" dt="2023-05-14T19:33:41.608" v="21484" actId="1038"/>
        <pc:sldMkLst>
          <pc:docMk/>
          <pc:sldMk cId="843805457" sldId="337"/>
        </pc:sldMkLst>
        <pc:picChg chg="add mod">
          <ac:chgData name="Mario Studer" userId="cb8f75d7-e817-4931-a00b-987b07c75c53" providerId="ADAL" clId="{6B0D08DC-B764-4EC9-B9F1-7BBFB98275D6}" dt="2023-05-14T19:32:47.360" v="21279" actId="1037"/>
          <ac:picMkLst>
            <pc:docMk/>
            <pc:sldMk cId="843805457" sldId="337"/>
            <ac:picMk id="8" creationId="{C6DE0665-BBDE-5C2F-A59C-AB8F8C3D86AD}"/>
          </ac:picMkLst>
        </pc:picChg>
        <pc:picChg chg="add del mod">
          <ac:chgData name="Mario Studer" userId="cb8f75d7-e817-4931-a00b-987b07c75c53" providerId="ADAL" clId="{6B0D08DC-B764-4EC9-B9F1-7BBFB98275D6}" dt="2023-05-14T19:33:37.539" v="21480" actId="21"/>
          <ac:picMkLst>
            <pc:docMk/>
            <pc:sldMk cId="843805457" sldId="337"/>
            <ac:picMk id="9" creationId="{8A6B7660-F29E-89A3-F9F3-266E0B731BF3}"/>
          </ac:picMkLst>
        </pc:picChg>
        <pc:picChg chg="add mod">
          <ac:chgData name="Mario Studer" userId="cb8f75d7-e817-4931-a00b-987b07c75c53" providerId="ADAL" clId="{6B0D08DC-B764-4EC9-B9F1-7BBFB98275D6}" dt="2023-05-14T19:33:41.608" v="21484" actId="1038"/>
          <ac:picMkLst>
            <pc:docMk/>
            <pc:sldMk cId="843805457" sldId="337"/>
            <ac:picMk id="10" creationId="{E34F2398-342F-0353-E9E2-0FB7F11D3D27}"/>
          </ac:picMkLst>
        </pc:picChg>
        <pc:picChg chg="del">
          <ac:chgData name="Mario Studer" userId="cb8f75d7-e817-4931-a00b-987b07c75c53" providerId="ADAL" clId="{6B0D08DC-B764-4EC9-B9F1-7BBFB98275D6}" dt="2023-05-14T19:33:39.208" v="21481" actId="478"/>
          <ac:picMkLst>
            <pc:docMk/>
            <pc:sldMk cId="843805457" sldId="337"/>
            <ac:picMk id="12" creationId="{488B79EE-A932-9280-0417-6A36C7131A21}"/>
          </ac:picMkLst>
        </pc:picChg>
        <pc:picChg chg="del">
          <ac:chgData name="Mario Studer" userId="cb8f75d7-e817-4931-a00b-987b07c75c53" providerId="ADAL" clId="{6B0D08DC-B764-4EC9-B9F1-7BBFB98275D6}" dt="2023-05-14T19:32:35.073" v="21269" actId="478"/>
          <ac:picMkLst>
            <pc:docMk/>
            <pc:sldMk cId="843805457" sldId="337"/>
            <ac:picMk id="14" creationId="{3D0260DF-74CC-6D23-FA6B-AAB7F6F6CDDA}"/>
          </ac:picMkLst>
        </pc:picChg>
      </pc:sldChg>
      <pc:sldChg chg="addSp delSp modSp add mod">
        <pc:chgData name="Mario Studer" userId="cb8f75d7-e817-4931-a00b-987b07c75c53" providerId="ADAL" clId="{6B0D08DC-B764-4EC9-B9F1-7BBFB98275D6}" dt="2023-05-14T19:38:09.499" v="21676"/>
        <pc:sldMkLst>
          <pc:docMk/>
          <pc:sldMk cId="2875724261" sldId="338"/>
        </pc:sldMkLst>
        <pc:picChg chg="add del mod">
          <ac:chgData name="Mario Studer" userId="cb8f75d7-e817-4931-a00b-987b07c75c53" providerId="ADAL" clId="{6B0D08DC-B764-4EC9-B9F1-7BBFB98275D6}" dt="2023-05-14T19:38:09.192" v="21675" actId="478"/>
          <ac:picMkLst>
            <pc:docMk/>
            <pc:sldMk cId="2875724261" sldId="338"/>
            <ac:picMk id="8" creationId="{FDB1B5C8-BE12-4C56-AD34-DAF1D01396DF}"/>
          </ac:picMkLst>
        </pc:picChg>
        <pc:picChg chg="add del mod">
          <ac:chgData name="Mario Studer" userId="cb8f75d7-e817-4931-a00b-987b07c75c53" providerId="ADAL" clId="{6B0D08DC-B764-4EC9-B9F1-7BBFB98275D6}" dt="2023-05-14T19:37:45.618" v="21669" actId="21"/>
          <ac:picMkLst>
            <pc:docMk/>
            <pc:sldMk cId="2875724261" sldId="338"/>
            <ac:picMk id="9" creationId="{4DC1209F-1D09-444E-D739-A65F86CD3B9C}"/>
          </ac:picMkLst>
        </pc:picChg>
        <pc:picChg chg="add mod">
          <ac:chgData name="Mario Studer" userId="cb8f75d7-e817-4931-a00b-987b07c75c53" providerId="ADAL" clId="{6B0D08DC-B764-4EC9-B9F1-7BBFB98275D6}" dt="2023-05-14T19:37:47.307" v="21671"/>
          <ac:picMkLst>
            <pc:docMk/>
            <pc:sldMk cId="2875724261" sldId="338"/>
            <ac:picMk id="10" creationId="{CC67CF5F-0C47-509A-6410-A563BF5EBC3B}"/>
          </ac:picMkLst>
        </pc:picChg>
        <pc:picChg chg="del">
          <ac:chgData name="Mario Studer" userId="cb8f75d7-e817-4931-a00b-987b07c75c53" providerId="ADAL" clId="{6B0D08DC-B764-4EC9-B9F1-7BBFB98275D6}" dt="2023-05-14T19:36:41.240" v="21574" actId="478"/>
          <ac:picMkLst>
            <pc:docMk/>
            <pc:sldMk cId="2875724261" sldId="338"/>
            <ac:picMk id="11" creationId="{1C85754D-2198-3F22-E4FD-21FD62AD8E7E}"/>
          </ac:picMkLst>
        </pc:picChg>
        <pc:picChg chg="del">
          <ac:chgData name="Mario Studer" userId="cb8f75d7-e817-4931-a00b-987b07c75c53" providerId="ADAL" clId="{6B0D08DC-B764-4EC9-B9F1-7BBFB98275D6}" dt="2023-05-14T19:37:47.040" v="21670" actId="478"/>
          <ac:picMkLst>
            <pc:docMk/>
            <pc:sldMk cId="2875724261" sldId="338"/>
            <ac:picMk id="12" creationId="{377C603F-4B07-AB8B-6B60-399240741FDF}"/>
          </ac:picMkLst>
        </pc:picChg>
        <pc:picChg chg="add del mod">
          <ac:chgData name="Mario Studer" userId="cb8f75d7-e817-4931-a00b-987b07c75c53" providerId="ADAL" clId="{6B0D08DC-B764-4EC9-B9F1-7BBFB98275D6}" dt="2023-05-14T19:38:07.977" v="21674" actId="21"/>
          <ac:picMkLst>
            <pc:docMk/>
            <pc:sldMk cId="2875724261" sldId="338"/>
            <ac:picMk id="13" creationId="{CE2C94C9-972A-59E0-018E-687C018BDBCF}"/>
          </ac:picMkLst>
        </pc:picChg>
        <pc:picChg chg="add mod">
          <ac:chgData name="Mario Studer" userId="cb8f75d7-e817-4931-a00b-987b07c75c53" providerId="ADAL" clId="{6B0D08DC-B764-4EC9-B9F1-7BBFB98275D6}" dt="2023-05-14T19:38:09.499" v="21676"/>
          <ac:picMkLst>
            <pc:docMk/>
            <pc:sldMk cId="2875724261" sldId="338"/>
            <ac:picMk id="14" creationId="{2CA21B2A-9FC6-B810-C0AA-6DFDCC7B4F45}"/>
          </ac:picMkLst>
        </pc:picChg>
      </pc:sldChg>
      <pc:sldChg chg="delSp modSp add mod">
        <pc:chgData name="Mario Studer" userId="cb8f75d7-e817-4931-a00b-987b07c75c53" providerId="ADAL" clId="{6B0D08DC-B764-4EC9-B9F1-7BBFB98275D6}" dt="2023-05-14T19:40:29.272" v="21876" actId="20577"/>
        <pc:sldMkLst>
          <pc:docMk/>
          <pc:sldMk cId="2237589842" sldId="339"/>
        </pc:sldMkLst>
        <pc:spChg chg="mod">
          <ac:chgData name="Mario Studer" userId="cb8f75d7-e817-4931-a00b-987b07c75c53" providerId="ADAL" clId="{6B0D08DC-B764-4EC9-B9F1-7BBFB98275D6}" dt="2023-05-14T19:40:29.272" v="21876" actId="20577"/>
          <ac:spMkLst>
            <pc:docMk/>
            <pc:sldMk cId="2237589842" sldId="339"/>
            <ac:spMk id="6" creationId="{00000000-0000-0000-0000-000000000000}"/>
          </ac:spMkLst>
        </pc:spChg>
        <pc:graphicFrameChg chg="del">
          <ac:chgData name="Mario Studer" userId="cb8f75d7-e817-4931-a00b-987b07c75c53" providerId="ADAL" clId="{6B0D08DC-B764-4EC9-B9F1-7BBFB98275D6}" dt="2023-05-14T19:38:38.659" v="21680" actId="478"/>
          <ac:graphicFrameMkLst>
            <pc:docMk/>
            <pc:sldMk cId="2237589842" sldId="339"/>
            <ac:graphicFrameMk id="2" creationId="{98D66D0F-FECF-D522-EF5F-83B8A47D78C1}"/>
          </ac:graphicFrameMkLst>
        </pc:graphicFrameChg>
        <pc:picChg chg="del">
          <ac:chgData name="Mario Studer" userId="cb8f75d7-e817-4931-a00b-987b07c75c53" providerId="ADAL" clId="{6B0D08DC-B764-4EC9-B9F1-7BBFB98275D6}" dt="2023-05-14T19:38:38.659" v="21680" actId="478"/>
          <ac:picMkLst>
            <pc:docMk/>
            <pc:sldMk cId="2237589842" sldId="339"/>
            <ac:picMk id="10" creationId="{CC67CF5F-0C47-509A-6410-A563BF5EBC3B}"/>
          </ac:picMkLst>
        </pc:picChg>
        <pc:picChg chg="del">
          <ac:chgData name="Mario Studer" userId="cb8f75d7-e817-4931-a00b-987b07c75c53" providerId="ADAL" clId="{6B0D08DC-B764-4EC9-B9F1-7BBFB98275D6}" dt="2023-05-14T19:38:38.659" v="21680" actId="478"/>
          <ac:picMkLst>
            <pc:docMk/>
            <pc:sldMk cId="2237589842" sldId="339"/>
            <ac:picMk id="14" creationId="{2CA21B2A-9FC6-B810-C0AA-6DFDCC7B4F45}"/>
          </ac:picMkLst>
        </pc:picChg>
      </pc:sldChg>
      <pc:sldChg chg="modSp add mod">
        <pc:chgData name="Mario Studer" userId="cb8f75d7-e817-4931-a00b-987b07c75c53" providerId="ADAL" clId="{6B0D08DC-B764-4EC9-B9F1-7BBFB98275D6}" dt="2023-05-14T19:47:22.806" v="22024" actId="14100"/>
        <pc:sldMkLst>
          <pc:docMk/>
          <pc:sldMk cId="2969017460" sldId="340"/>
        </pc:sldMkLst>
        <pc:spChg chg="mod">
          <ac:chgData name="Mario Studer" userId="cb8f75d7-e817-4931-a00b-987b07c75c53" providerId="ADAL" clId="{6B0D08DC-B764-4EC9-B9F1-7BBFB98275D6}" dt="2023-05-14T19:47:22.806" v="22024" actId="14100"/>
          <ac:spMkLst>
            <pc:docMk/>
            <pc:sldMk cId="2969017460" sldId="340"/>
            <ac:spMk id="6" creationId="{00000000-0000-0000-0000-000000000000}"/>
          </ac:spMkLst>
        </pc:spChg>
        <pc:spChg chg="mod">
          <ac:chgData name="Mario Studer" userId="cb8f75d7-e817-4931-a00b-987b07c75c53" providerId="ADAL" clId="{6B0D08DC-B764-4EC9-B9F1-7BBFB98275D6}" dt="2023-05-14T19:46:20.889" v="22013"/>
          <ac:spMkLst>
            <pc:docMk/>
            <pc:sldMk cId="2969017460" sldId="340"/>
            <ac:spMk id="7" creationId="{00000000-0000-0000-0000-000000000000}"/>
          </ac:spMkLst>
        </pc:spChg>
      </pc:sldChg>
      <pc:sldChg chg="modSp add mod">
        <pc:chgData name="Mario Studer" userId="cb8f75d7-e817-4931-a00b-987b07c75c53" providerId="ADAL" clId="{6B0D08DC-B764-4EC9-B9F1-7BBFB98275D6}" dt="2023-05-14T19:46:17.117" v="22012"/>
        <pc:sldMkLst>
          <pc:docMk/>
          <pc:sldMk cId="2699100310" sldId="341"/>
        </pc:sldMkLst>
        <pc:spChg chg="mod">
          <ac:chgData name="Mario Studer" userId="cb8f75d7-e817-4931-a00b-987b07c75c53" providerId="ADAL" clId="{6B0D08DC-B764-4EC9-B9F1-7BBFB98275D6}" dt="2023-05-14T19:46:17.117" v="22012"/>
          <ac:spMkLst>
            <pc:docMk/>
            <pc:sldMk cId="2699100310" sldId="341"/>
            <ac:spMk id="7" creationId="{00000000-0000-0000-0000-000000000000}"/>
          </ac:spMkLst>
        </pc:spChg>
      </pc:sldChg>
      <pc:sldChg chg="modSp add mod">
        <pc:chgData name="Mario Studer" userId="cb8f75d7-e817-4931-a00b-987b07c75c53" providerId="ADAL" clId="{6B0D08DC-B764-4EC9-B9F1-7BBFB98275D6}" dt="2023-05-14T19:46:13.461" v="22011"/>
        <pc:sldMkLst>
          <pc:docMk/>
          <pc:sldMk cId="3557725427" sldId="342"/>
        </pc:sldMkLst>
        <pc:spChg chg="mod">
          <ac:chgData name="Mario Studer" userId="cb8f75d7-e817-4931-a00b-987b07c75c53" providerId="ADAL" clId="{6B0D08DC-B764-4EC9-B9F1-7BBFB98275D6}" dt="2023-05-14T19:46:13.461" v="22011"/>
          <ac:spMkLst>
            <pc:docMk/>
            <pc:sldMk cId="3557725427" sldId="342"/>
            <ac:spMk id="7" creationId="{00000000-0000-0000-0000-000000000000}"/>
          </ac:spMkLst>
        </pc:spChg>
      </pc:sldChg>
      <pc:sldChg chg="modSp add mod">
        <pc:chgData name="Mario Studer" userId="cb8f75d7-e817-4931-a00b-987b07c75c53" providerId="ADAL" clId="{6B0D08DC-B764-4EC9-B9F1-7BBFB98275D6}" dt="2023-05-14T19:46:10.888" v="22010"/>
        <pc:sldMkLst>
          <pc:docMk/>
          <pc:sldMk cId="2682069342" sldId="343"/>
        </pc:sldMkLst>
        <pc:spChg chg="mod">
          <ac:chgData name="Mario Studer" userId="cb8f75d7-e817-4931-a00b-987b07c75c53" providerId="ADAL" clId="{6B0D08DC-B764-4EC9-B9F1-7BBFB98275D6}" dt="2023-05-14T19:46:10.888" v="22010"/>
          <ac:spMkLst>
            <pc:docMk/>
            <pc:sldMk cId="2682069342" sldId="343"/>
            <ac:spMk id="7" creationId="{00000000-0000-0000-0000-000000000000}"/>
          </ac:spMkLst>
        </pc:spChg>
      </pc:sldChg>
      <pc:sldChg chg="modSp add mod">
        <pc:chgData name="Mario Studer" userId="cb8f75d7-e817-4931-a00b-987b07c75c53" providerId="ADAL" clId="{6B0D08DC-B764-4EC9-B9F1-7BBFB98275D6}" dt="2023-05-14T19:46:08.788" v="22009"/>
        <pc:sldMkLst>
          <pc:docMk/>
          <pc:sldMk cId="1023811607" sldId="344"/>
        </pc:sldMkLst>
        <pc:spChg chg="mod">
          <ac:chgData name="Mario Studer" userId="cb8f75d7-e817-4931-a00b-987b07c75c53" providerId="ADAL" clId="{6B0D08DC-B764-4EC9-B9F1-7BBFB98275D6}" dt="2023-05-14T19:46:08.788" v="22009"/>
          <ac:spMkLst>
            <pc:docMk/>
            <pc:sldMk cId="1023811607" sldId="344"/>
            <ac:spMk id="7" creationId="{00000000-0000-0000-0000-000000000000}"/>
          </ac:spMkLst>
        </pc:spChg>
      </pc:sldChg>
      <pc:sldChg chg="modSp add mod">
        <pc:chgData name="Mario Studer" userId="cb8f75d7-e817-4931-a00b-987b07c75c53" providerId="ADAL" clId="{6B0D08DC-B764-4EC9-B9F1-7BBFB98275D6}" dt="2023-05-14T19:47:40.800" v="22027" actId="14100"/>
        <pc:sldMkLst>
          <pc:docMk/>
          <pc:sldMk cId="1521118145" sldId="345"/>
        </pc:sldMkLst>
        <pc:spChg chg="mod">
          <ac:chgData name="Mario Studer" userId="cb8f75d7-e817-4931-a00b-987b07c75c53" providerId="ADAL" clId="{6B0D08DC-B764-4EC9-B9F1-7BBFB98275D6}" dt="2023-05-14T19:47:40.800" v="22027" actId="14100"/>
          <ac:spMkLst>
            <pc:docMk/>
            <pc:sldMk cId="1521118145" sldId="345"/>
            <ac:spMk id="6" creationId="{9E760DF2-EC23-4F4F-9525-CDA5D028C0AD}"/>
          </ac:spMkLst>
        </pc:spChg>
        <pc:spChg chg="mod">
          <ac:chgData name="Mario Studer" userId="cb8f75d7-e817-4931-a00b-987b07c75c53" providerId="ADAL" clId="{6B0D08DC-B764-4EC9-B9F1-7BBFB98275D6}" dt="2023-05-14T19:46:05.157" v="22007"/>
          <ac:spMkLst>
            <pc:docMk/>
            <pc:sldMk cId="1521118145" sldId="345"/>
            <ac:spMk id="7" creationId="{00000000-0000-0000-0000-000000000000}"/>
          </ac:spMkLst>
        </pc:spChg>
      </pc:sldChg>
      <pc:sldChg chg="modSp add mod">
        <pc:chgData name="Mario Studer" userId="cb8f75d7-e817-4931-a00b-987b07c75c53" providerId="ADAL" clId="{6B0D08DC-B764-4EC9-B9F1-7BBFB98275D6}" dt="2023-05-14T19:47:53.636" v="22031" actId="14100"/>
        <pc:sldMkLst>
          <pc:docMk/>
          <pc:sldMk cId="1753586542" sldId="346"/>
        </pc:sldMkLst>
        <pc:spChg chg="mod">
          <ac:chgData name="Mario Studer" userId="cb8f75d7-e817-4931-a00b-987b07c75c53" providerId="ADAL" clId="{6B0D08DC-B764-4EC9-B9F1-7BBFB98275D6}" dt="2023-05-14T19:47:53.636" v="22031" actId="14100"/>
          <ac:spMkLst>
            <pc:docMk/>
            <pc:sldMk cId="1753586542" sldId="346"/>
            <ac:spMk id="6" creationId="{9E760DF2-EC23-4F4F-9525-CDA5D028C0AD}"/>
          </ac:spMkLst>
        </pc:spChg>
        <pc:spChg chg="mod">
          <ac:chgData name="Mario Studer" userId="cb8f75d7-e817-4931-a00b-987b07c75c53" providerId="ADAL" clId="{6B0D08DC-B764-4EC9-B9F1-7BBFB98275D6}" dt="2023-05-14T19:46:00.481" v="22006"/>
          <ac:spMkLst>
            <pc:docMk/>
            <pc:sldMk cId="1753586542" sldId="346"/>
            <ac:spMk id="7" creationId="{00000000-0000-0000-0000-000000000000}"/>
          </ac:spMkLst>
        </pc:spChg>
      </pc:sldChg>
      <pc:sldChg chg="modSp add mod">
        <pc:chgData name="Mario Studer" userId="cb8f75d7-e817-4931-a00b-987b07c75c53" providerId="ADAL" clId="{6B0D08DC-B764-4EC9-B9F1-7BBFB98275D6}" dt="2023-05-14T19:48:18.401" v="22037" actId="6549"/>
        <pc:sldMkLst>
          <pc:docMk/>
          <pc:sldMk cId="1423963234" sldId="347"/>
        </pc:sldMkLst>
        <pc:spChg chg="mod">
          <ac:chgData name="Mario Studer" userId="cb8f75d7-e817-4931-a00b-987b07c75c53" providerId="ADAL" clId="{6B0D08DC-B764-4EC9-B9F1-7BBFB98275D6}" dt="2023-05-14T19:48:18.401" v="22037" actId="6549"/>
          <ac:spMkLst>
            <pc:docMk/>
            <pc:sldMk cId="1423963234" sldId="347"/>
            <ac:spMk id="6" creationId="{9E760DF2-EC23-4F4F-9525-CDA5D028C0AD}"/>
          </ac:spMkLst>
        </pc:spChg>
        <pc:spChg chg="mod">
          <ac:chgData name="Mario Studer" userId="cb8f75d7-e817-4931-a00b-987b07c75c53" providerId="ADAL" clId="{6B0D08DC-B764-4EC9-B9F1-7BBFB98275D6}" dt="2023-05-14T19:45:58.054" v="22005"/>
          <ac:spMkLst>
            <pc:docMk/>
            <pc:sldMk cId="1423963234" sldId="347"/>
            <ac:spMk id="7" creationId="{00000000-0000-0000-0000-000000000000}"/>
          </ac:spMkLst>
        </pc:spChg>
      </pc:sldChg>
      <pc:sldChg chg="modSp add mod">
        <pc:chgData name="Mario Studer" userId="cb8f75d7-e817-4931-a00b-987b07c75c53" providerId="ADAL" clId="{6B0D08DC-B764-4EC9-B9F1-7BBFB98275D6}" dt="2023-05-14T19:48:35.799" v="22040" actId="1076"/>
        <pc:sldMkLst>
          <pc:docMk/>
          <pc:sldMk cId="3801964001" sldId="348"/>
        </pc:sldMkLst>
        <pc:spChg chg="mod">
          <ac:chgData name="Mario Studer" userId="cb8f75d7-e817-4931-a00b-987b07c75c53" providerId="ADAL" clId="{6B0D08DC-B764-4EC9-B9F1-7BBFB98275D6}" dt="2023-05-14T19:48:35.799" v="22040" actId="1076"/>
          <ac:spMkLst>
            <pc:docMk/>
            <pc:sldMk cId="3801964001" sldId="348"/>
            <ac:spMk id="6" creationId="{9E760DF2-EC23-4F4F-9525-CDA5D028C0AD}"/>
          </ac:spMkLst>
        </pc:spChg>
        <pc:spChg chg="mod">
          <ac:chgData name="Mario Studer" userId="cb8f75d7-e817-4931-a00b-987b07c75c53" providerId="ADAL" clId="{6B0D08DC-B764-4EC9-B9F1-7BBFB98275D6}" dt="2023-05-14T19:45:55.428" v="22004"/>
          <ac:spMkLst>
            <pc:docMk/>
            <pc:sldMk cId="3801964001" sldId="348"/>
            <ac:spMk id="7" creationId="{00000000-0000-0000-0000-000000000000}"/>
          </ac:spMkLst>
        </pc:spChg>
      </pc:sldChg>
      <pc:sldChg chg="addSp delSp modSp add mod delAnim">
        <pc:chgData name="Mario Studer" userId="cb8f75d7-e817-4931-a00b-987b07c75c53" providerId="ADAL" clId="{6B0D08DC-B764-4EC9-B9F1-7BBFB98275D6}" dt="2023-05-14T19:49:34.696" v="22118" actId="20577"/>
        <pc:sldMkLst>
          <pc:docMk/>
          <pc:sldMk cId="53174148" sldId="349"/>
        </pc:sldMkLst>
        <pc:spChg chg="add del mod">
          <ac:chgData name="Mario Studer" userId="cb8f75d7-e817-4931-a00b-987b07c75c53" providerId="ADAL" clId="{6B0D08DC-B764-4EC9-B9F1-7BBFB98275D6}" dt="2023-05-14T19:45:45.773" v="22002"/>
          <ac:spMkLst>
            <pc:docMk/>
            <pc:sldMk cId="53174148" sldId="349"/>
            <ac:spMk id="4" creationId="{D3D48F2C-44C2-AC4A-3A95-DA7172629A75}"/>
          </ac:spMkLst>
        </pc:spChg>
        <pc:spChg chg="mod">
          <ac:chgData name="Mario Studer" userId="cb8f75d7-e817-4931-a00b-987b07c75c53" providerId="ADAL" clId="{6B0D08DC-B764-4EC9-B9F1-7BBFB98275D6}" dt="2023-05-14T19:49:34.696" v="22118" actId="20577"/>
          <ac:spMkLst>
            <pc:docMk/>
            <pc:sldMk cId="53174148" sldId="349"/>
            <ac:spMk id="6" creationId="{00000000-0000-0000-0000-000000000000}"/>
          </ac:spMkLst>
        </pc:spChg>
        <pc:spChg chg="mod">
          <ac:chgData name="Mario Studer" userId="cb8f75d7-e817-4931-a00b-987b07c75c53" providerId="ADAL" clId="{6B0D08DC-B764-4EC9-B9F1-7BBFB98275D6}" dt="2023-05-14T19:45:53.621" v="22003"/>
          <ac:spMkLst>
            <pc:docMk/>
            <pc:sldMk cId="53174148" sldId="349"/>
            <ac:spMk id="7" creationId="{00000000-0000-0000-0000-000000000000}"/>
          </ac:spMkLst>
        </pc:spChg>
        <pc:picChg chg="del">
          <ac:chgData name="Mario Studer" userId="cb8f75d7-e817-4931-a00b-987b07c75c53" providerId="ADAL" clId="{6B0D08DC-B764-4EC9-B9F1-7BBFB98275D6}" dt="2023-05-14T19:49:17.472" v="22061" actId="478"/>
          <ac:picMkLst>
            <pc:docMk/>
            <pc:sldMk cId="53174148" sldId="349"/>
            <ac:picMk id="14" creationId="{C7F57F0B-90EC-4C0C-B036-3EF25839844E}"/>
          </ac:picMkLst>
        </pc:picChg>
      </pc:sldChg>
      <pc:sldChg chg="modSp add mod">
        <pc:chgData name="Mario Studer" userId="cb8f75d7-e817-4931-a00b-987b07c75c53" providerId="ADAL" clId="{6B0D08DC-B764-4EC9-B9F1-7BBFB98275D6}" dt="2023-05-14T19:45:13.328" v="21997" actId="1036"/>
        <pc:sldMkLst>
          <pc:docMk/>
          <pc:sldMk cId="2618117409" sldId="350"/>
        </pc:sldMkLst>
        <pc:spChg chg="mod">
          <ac:chgData name="Mario Studer" userId="cb8f75d7-e817-4931-a00b-987b07c75c53" providerId="ADAL" clId="{6B0D08DC-B764-4EC9-B9F1-7BBFB98275D6}" dt="2023-05-14T19:45:13.328" v="21997" actId="1036"/>
          <ac:spMkLst>
            <pc:docMk/>
            <pc:sldMk cId="2618117409" sldId="350"/>
            <ac:spMk id="2" creationId="{E4FF1CBB-0E1A-9005-640F-D5F6EC57058E}"/>
          </ac:spMkLst>
        </pc:spChg>
      </pc:sldChg>
      <pc:sldChg chg="addSp delSp modSp add mod delAnim modAnim">
        <pc:chgData name="Mario Studer" userId="cb8f75d7-e817-4931-a00b-987b07c75c53" providerId="ADAL" clId="{6B0D08DC-B764-4EC9-B9F1-7BBFB98275D6}" dt="2023-05-14T20:01:32.111" v="22233" actId="1076"/>
        <pc:sldMkLst>
          <pc:docMk/>
          <pc:sldMk cId="1610883601" sldId="351"/>
        </pc:sldMkLst>
        <pc:spChg chg="del">
          <ac:chgData name="Mario Studer" userId="cb8f75d7-e817-4931-a00b-987b07c75c53" providerId="ADAL" clId="{6B0D08DC-B764-4EC9-B9F1-7BBFB98275D6}" dt="2023-05-14T20:00:33.416" v="22190" actId="478"/>
          <ac:spMkLst>
            <pc:docMk/>
            <pc:sldMk cId="1610883601" sldId="351"/>
            <ac:spMk id="5" creationId="{00000000-0000-0000-0000-000000000000}"/>
          </ac:spMkLst>
        </pc:spChg>
        <pc:spChg chg="mod">
          <ac:chgData name="Mario Studer" userId="cb8f75d7-e817-4931-a00b-987b07c75c53" providerId="ADAL" clId="{6B0D08DC-B764-4EC9-B9F1-7BBFB98275D6}" dt="2023-05-14T19:59:21.477" v="22171" actId="20577"/>
          <ac:spMkLst>
            <pc:docMk/>
            <pc:sldMk cId="1610883601" sldId="351"/>
            <ac:spMk id="7" creationId="{00000000-0000-0000-0000-000000000000}"/>
          </ac:spMkLst>
        </pc:spChg>
        <pc:spChg chg="add mod">
          <ac:chgData name="Mario Studer" userId="cb8f75d7-e817-4931-a00b-987b07c75c53" providerId="ADAL" clId="{6B0D08DC-B764-4EC9-B9F1-7BBFB98275D6}" dt="2023-05-14T20:00:45.845" v="22200" actId="20577"/>
          <ac:spMkLst>
            <pc:docMk/>
            <pc:sldMk cId="1610883601" sldId="351"/>
            <ac:spMk id="9" creationId="{136485C4-09DE-A538-74D1-82C93AEFAED4}"/>
          </ac:spMkLst>
        </pc:spChg>
        <pc:spChg chg="add mod">
          <ac:chgData name="Mario Studer" userId="cb8f75d7-e817-4931-a00b-987b07c75c53" providerId="ADAL" clId="{6B0D08DC-B764-4EC9-B9F1-7BBFB98275D6}" dt="2023-05-14T20:01:32.111" v="22233" actId="1076"/>
          <ac:spMkLst>
            <pc:docMk/>
            <pc:sldMk cId="1610883601" sldId="351"/>
            <ac:spMk id="10" creationId="{B0DC5156-7F49-2380-07FE-1BEB6BCDCFEE}"/>
          </ac:spMkLst>
        </pc:spChg>
        <pc:spChg chg="del">
          <ac:chgData name="Mario Studer" userId="cb8f75d7-e817-4931-a00b-987b07c75c53" providerId="ADAL" clId="{6B0D08DC-B764-4EC9-B9F1-7BBFB98275D6}" dt="2023-05-14T19:59:30.063" v="22172" actId="478"/>
          <ac:spMkLst>
            <pc:docMk/>
            <pc:sldMk cId="1610883601" sldId="351"/>
            <ac:spMk id="97" creationId="{1776FFDC-CFA9-B1A7-3EEB-20D82217F518}"/>
          </ac:spMkLst>
        </pc:spChg>
        <pc:spChg chg="del">
          <ac:chgData name="Mario Studer" userId="cb8f75d7-e817-4931-a00b-987b07c75c53" providerId="ADAL" clId="{6B0D08DC-B764-4EC9-B9F1-7BBFB98275D6}" dt="2023-05-14T19:59:30.063" v="22172" actId="478"/>
          <ac:spMkLst>
            <pc:docMk/>
            <pc:sldMk cId="1610883601" sldId="351"/>
            <ac:spMk id="186" creationId="{04EA0CCD-777C-BF72-9CF0-265205D56D20}"/>
          </ac:spMkLst>
        </pc:spChg>
        <pc:grpChg chg="del">
          <ac:chgData name="Mario Studer" userId="cb8f75d7-e817-4931-a00b-987b07c75c53" providerId="ADAL" clId="{6B0D08DC-B764-4EC9-B9F1-7BBFB98275D6}" dt="2023-05-14T19:59:30.063" v="22172" actId="478"/>
          <ac:grpSpMkLst>
            <pc:docMk/>
            <pc:sldMk cId="1610883601" sldId="351"/>
            <ac:grpSpMk id="98" creationId="{F89FFE77-313A-6F63-138D-ADD3175CE7AF}"/>
          </ac:grpSpMkLst>
        </pc:grpChg>
        <pc:grpChg chg="del">
          <ac:chgData name="Mario Studer" userId="cb8f75d7-e817-4931-a00b-987b07c75c53" providerId="ADAL" clId="{6B0D08DC-B764-4EC9-B9F1-7BBFB98275D6}" dt="2023-05-14T19:59:30.063" v="22172" actId="478"/>
          <ac:grpSpMkLst>
            <pc:docMk/>
            <pc:sldMk cId="1610883601" sldId="351"/>
            <ac:grpSpMk id="101" creationId="{22AD18C6-2FA4-53E8-3B98-2756F648CC15}"/>
          </ac:grpSpMkLst>
        </pc:grpChg>
        <pc:grpChg chg="del">
          <ac:chgData name="Mario Studer" userId="cb8f75d7-e817-4931-a00b-987b07c75c53" providerId="ADAL" clId="{6B0D08DC-B764-4EC9-B9F1-7BBFB98275D6}" dt="2023-05-14T19:59:30.063" v="22172" actId="478"/>
          <ac:grpSpMkLst>
            <pc:docMk/>
            <pc:sldMk cId="1610883601" sldId="351"/>
            <ac:grpSpMk id="109" creationId="{16979582-556C-F7D0-CCA6-C07F6F73144E}"/>
          </ac:grpSpMkLst>
        </pc:grpChg>
        <pc:grpChg chg="del">
          <ac:chgData name="Mario Studer" userId="cb8f75d7-e817-4931-a00b-987b07c75c53" providerId="ADAL" clId="{6B0D08DC-B764-4EC9-B9F1-7BBFB98275D6}" dt="2023-05-14T19:59:30.063" v="22172" actId="478"/>
          <ac:grpSpMkLst>
            <pc:docMk/>
            <pc:sldMk cId="1610883601" sldId="351"/>
            <ac:grpSpMk id="117" creationId="{37F2A4D6-FA97-801B-584F-47A3C1806188}"/>
          </ac:grpSpMkLst>
        </pc:grpChg>
        <pc:grpChg chg="del">
          <ac:chgData name="Mario Studer" userId="cb8f75d7-e817-4931-a00b-987b07c75c53" providerId="ADAL" clId="{6B0D08DC-B764-4EC9-B9F1-7BBFB98275D6}" dt="2023-05-14T19:59:30.063" v="22172" actId="478"/>
          <ac:grpSpMkLst>
            <pc:docMk/>
            <pc:sldMk cId="1610883601" sldId="351"/>
            <ac:grpSpMk id="125" creationId="{C9261653-25FC-D6E1-D763-D1ABB74C3FE5}"/>
          </ac:grpSpMkLst>
        </pc:grpChg>
        <pc:grpChg chg="del">
          <ac:chgData name="Mario Studer" userId="cb8f75d7-e817-4931-a00b-987b07c75c53" providerId="ADAL" clId="{6B0D08DC-B764-4EC9-B9F1-7BBFB98275D6}" dt="2023-05-14T19:59:30.063" v="22172" actId="478"/>
          <ac:grpSpMkLst>
            <pc:docMk/>
            <pc:sldMk cId="1610883601" sldId="351"/>
            <ac:grpSpMk id="133" creationId="{8816F1C8-0AA7-068B-E7B0-40D45A55CB6A}"/>
          </ac:grpSpMkLst>
        </pc:grpChg>
        <pc:grpChg chg="del">
          <ac:chgData name="Mario Studer" userId="cb8f75d7-e817-4931-a00b-987b07c75c53" providerId="ADAL" clId="{6B0D08DC-B764-4EC9-B9F1-7BBFB98275D6}" dt="2023-05-14T19:59:30.063" v="22172" actId="478"/>
          <ac:grpSpMkLst>
            <pc:docMk/>
            <pc:sldMk cId="1610883601" sldId="351"/>
            <ac:grpSpMk id="141" creationId="{5C887AF8-9A55-8026-F5B2-5F38B6A235DE}"/>
          </ac:grpSpMkLst>
        </pc:grpChg>
        <pc:grpChg chg="del">
          <ac:chgData name="Mario Studer" userId="cb8f75d7-e817-4931-a00b-987b07c75c53" providerId="ADAL" clId="{6B0D08DC-B764-4EC9-B9F1-7BBFB98275D6}" dt="2023-05-14T19:59:30.063" v="22172" actId="478"/>
          <ac:grpSpMkLst>
            <pc:docMk/>
            <pc:sldMk cId="1610883601" sldId="351"/>
            <ac:grpSpMk id="149" creationId="{FBC87019-BED4-3722-C7A6-73650C489B3B}"/>
          </ac:grpSpMkLst>
        </pc:grpChg>
        <pc:grpChg chg="del">
          <ac:chgData name="Mario Studer" userId="cb8f75d7-e817-4931-a00b-987b07c75c53" providerId="ADAL" clId="{6B0D08DC-B764-4EC9-B9F1-7BBFB98275D6}" dt="2023-05-14T19:59:30.063" v="22172" actId="478"/>
          <ac:grpSpMkLst>
            <pc:docMk/>
            <pc:sldMk cId="1610883601" sldId="351"/>
            <ac:grpSpMk id="157" creationId="{C5F0F6EF-25B5-A2DB-927F-2B4B1EC18220}"/>
          </ac:grpSpMkLst>
        </pc:grpChg>
        <pc:grpChg chg="del">
          <ac:chgData name="Mario Studer" userId="cb8f75d7-e817-4931-a00b-987b07c75c53" providerId="ADAL" clId="{6B0D08DC-B764-4EC9-B9F1-7BBFB98275D6}" dt="2023-05-14T19:59:30.063" v="22172" actId="478"/>
          <ac:grpSpMkLst>
            <pc:docMk/>
            <pc:sldMk cId="1610883601" sldId="351"/>
            <ac:grpSpMk id="165" creationId="{D41CA141-8468-9024-BFBD-72D6319A5D74}"/>
          </ac:grpSpMkLst>
        </pc:grpChg>
        <pc:grpChg chg="del">
          <ac:chgData name="Mario Studer" userId="cb8f75d7-e817-4931-a00b-987b07c75c53" providerId="ADAL" clId="{6B0D08DC-B764-4EC9-B9F1-7BBFB98275D6}" dt="2023-05-14T19:59:30.063" v="22172" actId="478"/>
          <ac:grpSpMkLst>
            <pc:docMk/>
            <pc:sldMk cId="1610883601" sldId="351"/>
            <ac:grpSpMk id="173" creationId="{3E12A503-B342-CB61-4C49-94E0AF3844CE}"/>
          </ac:grpSpMkLst>
        </pc:grpChg>
        <pc:grpChg chg="del">
          <ac:chgData name="Mario Studer" userId="cb8f75d7-e817-4931-a00b-987b07c75c53" providerId="ADAL" clId="{6B0D08DC-B764-4EC9-B9F1-7BBFB98275D6}" dt="2023-05-14T19:59:30.063" v="22172" actId="478"/>
          <ac:grpSpMkLst>
            <pc:docMk/>
            <pc:sldMk cId="1610883601" sldId="351"/>
            <ac:grpSpMk id="177" creationId="{7A64F113-137E-624D-7FD6-5CB4843D07A1}"/>
          </ac:grpSpMkLst>
        </pc:grpChg>
        <pc:grpChg chg="del">
          <ac:chgData name="Mario Studer" userId="cb8f75d7-e817-4931-a00b-987b07c75c53" providerId="ADAL" clId="{6B0D08DC-B764-4EC9-B9F1-7BBFB98275D6}" dt="2023-05-14T19:59:30.063" v="22172" actId="478"/>
          <ac:grpSpMkLst>
            <pc:docMk/>
            <pc:sldMk cId="1610883601" sldId="351"/>
            <ac:grpSpMk id="181" creationId="{FE7C8D68-6283-A3C9-B245-304CAF658DAF}"/>
          </ac:grpSpMkLst>
        </pc:grpChg>
        <pc:grpChg chg="del">
          <ac:chgData name="Mario Studer" userId="cb8f75d7-e817-4931-a00b-987b07c75c53" providerId="ADAL" clId="{6B0D08DC-B764-4EC9-B9F1-7BBFB98275D6}" dt="2023-05-14T19:59:36.639" v="22173" actId="478"/>
          <ac:grpSpMkLst>
            <pc:docMk/>
            <pc:sldMk cId="1610883601" sldId="351"/>
            <ac:grpSpMk id="187" creationId="{6F8D0CA2-255F-D108-3E3C-4197ADE03C02}"/>
          </ac:grpSpMkLst>
        </pc:grpChg>
        <pc:picChg chg="add mod">
          <ac:chgData name="Mario Studer" userId="cb8f75d7-e817-4931-a00b-987b07c75c53" providerId="ADAL" clId="{6B0D08DC-B764-4EC9-B9F1-7BBFB98275D6}" dt="2023-05-14T20:00:37.559" v="22191" actId="1076"/>
          <ac:picMkLst>
            <pc:docMk/>
            <pc:sldMk cId="1610883601" sldId="351"/>
            <ac:picMk id="6" creationId="{0CEA5615-F5C8-7267-FF7B-D0823DAFCAA1}"/>
          </ac:picMkLst>
        </pc:picChg>
        <pc:picChg chg="del">
          <ac:chgData name="Mario Studer" userId="cb8f75d7-e817-4931-a00b-987b07c75c53" providerId="ADAL" clId="{6B0D08DC-B764-4EC9-B9F1-7BBFB98275D6}" dt="2023-05-14T19:59:30.063" v="22172" actId="478"/>
          <ac:picMkLst>
            <pc:docMk/>
            <pc:sldMk cId="1610883601" sldId="351"/>
            <ac:picMk id="185" creationId="{1F70B85D-F283-A644-02A1-EACE69552F67}"/>
          </ac:picMkLst>
        </pc:picChg>
        <pc:cxnChg chg="mod">
          <ac:chgData name="Mario Studer" userId="cb8f75d7-e817-4931-a00b-987b07c75c53" providerId="ADAL" clId="{6B0D08DC-B764-4EC9-B9F1-7BBFB98275D6}" dt="2023-05-14T19:59:36.639" v="22173" actId="478"/>
          <ac:cxnSpMkLst>
            <pc:docMk/>
            <pc:sldMk cId="1610883601" sldId="351"/>
            <ac:cxnSpMk id="193" creationId="{71447670-FC7C-FAA6-1D91-4DF3DBD4DF22}"/>
          </ac:cxnSpMkLst>
        </pc:cxnChg>
      </pc:sldChg>
      <pc:sldChg chg="addSp delSp modSp add mod modAnim">
        <pc:chgData name="Mario Studer" userId="cb8f75d7-e817-4931-a00b-987b07c75c53" providerId="ADAL" clId="{6B0D08DC-B764-4EC9-B9F1-7BBFB98275D6}" dt="2023-05-15T05:38:41.037" v="22982"/>
        <pc:sldMkLst>
          <pc:docMk/>
          <pc:sldMk cId="673462337" sldId="352"/>
        </pc:sldMkLst>
        <pc:spChg chg="mod">
          <ac:chgData name="Mario Studer" userId="cb8f75d7-e817-4931-a00b-987b07c75c53" providerId="ADAL" clId="{6B0D08DC-B764-4EC9-B9F1-7BBFB98275D6}" dt="2023-05-14T20:02:12.247" v="22266" actId="20577"/>
          <ac:spMkLst>
            <pc:docMk/>
            <pc:sldMk cId="673462337" sldId="352"/>
            <ac:spMk id="9" creationId="{136485C4-09DE-A538-74D1-82C93AEFAED4}"/>
          </ac:spMkLst>
        </pc:spChg>
        <pc:picChg chg="add mod modCrop">
          <ac:chgData name="Mario Studer" userId="cb8f75d7-e817-4931-a00b-987b07c75c53" providerId="ADAL" clId="{6B0D08DC-B764-4EC9-B9F1-7BBFB98275D6}" dt="2023-05-14T20:10:42.401" v="22577" actId="14100"/>
          <ac:picMkLst>
            <pc:docMk/>
            <pc:sldMk cId="673462337" sldId="352"/>
            <ac:picMk id="5" creationId="{2BEFB3DC-2D58-DB15-36BC-71E838781012}"/>
          </ac:picMkLst>
        </pc:picChg>
        <pc:picChg chg="del">
          <ac:chgData name="Mario Studer" userId="cb8f75d7-e817-4931-a00b-987b07c75c53" providerId="ADAL" clId="{6B0D08DC-B764-4EC9-B9F1-7BBFB98275D6}" dt="2023-05-14T20:02:19.238" v="22267" actId="478"/>
          <ac:picMkLst>
            <pc:docMk/>
            <pc:sldMk cId="673462337" sldId="352"/>
            <ac:picMk id="6" creationId="{0CEA5615-F5C8-7267-FF7B-D0823DAFCAA1}"/>
          </ac:picMkLst>
        </pc:picChg>
        <pc:picChg chg="add mod">
          <ac:chgData name="Mario Studer" userId="cb8f75d7-e817-4931-a00b-987b07c75c53" providerId="ADAL" clId="{6B0D08DC-B764-4EC9-B9F1-7BBFB98275D6}" dt="2023-05-14T20:10:23.608" v="22572" actId="1076"/>
          <ac:picMkLst>
            <pc:docMk/>
            <pc:sldMk cId="673462337" sldId="352"/>
            <ac:picMk id="11" creationId="{24639575-2475-7C21-8210-F9D0E5179B10}"/>
          </ac:picMkLst>
        </pc:picChg>
        <pc:picChg chg="add mod modCrop">
          <ac:chgData name="Mario Studer" userId="cb8f75d7-e817-4931-a00b-987b07c75c53" providerId="ADAL" clId="{6B0D08DC-B764-4EC9-B9F1-7BBFB98275D6}" dt="2023-05-14T20:10:20.161" v="22570" actId="1076"/>
          <ac:picMkLst>
            <pc:docMk/>
            <pc:sldMk cId="673462337" sldId="352"/>
            <ac:picMk id="12" creationId="{9AE6FAC9-5133-B3C8-B86B-1A9A63B9B9C3}"/>
          </ac:picMkLst>
        </pc:picChg>
      </pc:sldChg>
      <pc:sldChg chg="addSp delSp modSp add mod modAnim">
        <pc:chgData name="Mario Studer" userId="cb8f75d7-e817-4931-a00b-987b07c75c53" providerId="ADAL" clId="{6B0D08DC-B764-4EC9-B9F1-7BBFB98275D6}" dt="2023-05-15T05:38:34.031" v="22981"/>
        <pc:sldMkLst>
          <pc:docMk/>
          <pc:sldMk cId="1002609928" sldId="353"/>
        </pc:sldMkLst>
        <pc:spChg chg="mod">
          <ac:chgData name="Mario Studer" userId="cb8f75d7-e817-4931-a00b-987b07c75c53" providerId="ADAL" clId="{6B0D08DC-B764-4EC9-B9F1-7BBFB98275D6}" dt="2023-05-14T20:03:51.145" v="22312" actId="20577"/>
          <ac:spMkLst>
            <pc:docMk/>
            <pc:sldMk cId="1002609928" sldId="353"/>
            <ac:spMk id="9" creationId="{136485C4-09DE-A538-74D1-82C93AEFAED4}"/>
          </ac:spMkLst>
        </pc:spChg>
        <pc:spChg chg="add del mod">
          <ac:chgData name="Mario Studer" userId="cb8f75d7-e817-4931-a00b-987b07c75c53" providerId="ADAL" clId="{6B0D08DC-B764-4EC9-B9F1-7BBFB98275D6}" dt="2023-05-14T20:10:29.073" v="22573" actId="478"/>
          <ac:spMkLst>
            <pc:docMk/>
            <pc:sldMk cId="1002609928" sldId="353"/>
            <ac:spMk id="15" creationId="{7A5BD591-615A-650B-FE5B-9DE8F2374BC8}"/>
          </ac:spMkLst>
        </pc:spChg>
        <pc:picChg chg="del">
          <ac:chgData name="Mario Studer" userId="cb8f75d7-e817-4931-a00b-987b07c75c53" providerId="ADAL" clId="{6B0D08DC-B764-4EC9-B9F1-7BBFB98275D6}" dt="2023-05-14T20:04:48.822" v="22425" actId="478"/>
          <ac:picMkLst>
            <pc:docMk/>
            <pc:sldMk cId="1002609928" sldId="353"/>
            <ac:picMk id="5" creationId="{2BEFB3DC-2D58-DB15-36BC-71E838781012}"/>
          </ac:picMkLst>
        </pc:picChg>
        <pc:picChg chg="add del mod">
          <ac:chgData name="Mario Studer" userId="cb8f75d7-e817-4931-a00b-987b07c75c53" providerId="ADAL" clId="{6B0D08DC-B764-4EC9-B9F1-7BBFB98275D6}" dt="2023-05-14T20:04:47.500" v="22424" actId="21"/>
          <ac:picMkLst>
            <pc:docMk/>
            <pc:sldMk cId="1002609928" sldId="353"/>
            <ac:picMk id="6" creationId="{A0FE5A90-0801-FEC5-7710-5ACDDECF12D8}"/>
          </ac:picMkLst>
        </pc:picChg>
        <pc:picChg chg="add mod modCrop">
          <ac:chgData name="Mario Studer" userId="cb8f75d7-e817-4931-a00b-987b07c75c53" providerId="ADAL" clId="{6B0D08DC-B764-4EC9-B9F1-7BBFB98275D6}" dt="2023-05-14T20:09:13.991" v="22550" actId="1076"/>
          <ac:picMkLst>
            <pc:docMk/>
            <pc:sldMk cId="1002609928" sldId="353"/>
            <ac:picMk id="8" creationId="{4541610D-A37B-E6D9-BF4E-FE90AE285E96}"/>
          </ac:picMkLst>
        </pc:picChg>
        <pc:picChg chg="del">
          <ac:chgData name="Mario Studer" userId="cb8f75d7-e817-4931-a00b-987b07c75c53" providerId="ADAL" clId="{6B0D08DC-B764-4EC9-B9F1-7BBFB98275D6}" dt="2023-05-14T20:04:52.361" v="22427" actId="478"/>
          <ac:picMkLst>
            <pc:docMk/>
            <pc:sldMk cId="1002609928" sldId="353"/>
            <ac:picMk id="11" creationId="{24639575-2475-7C21-8210-F9D0E5179B10}"/>
          </ac:picMkLst>
        </pc:picChg>
        <pc:picChg chg="add mod">
          <ac:chgData name="Mario Studer" userId="cb8f75d7-e817-4931-a00b-987b07c75c53" providerId="ADAL" clId="{6B0D08DC-B764-4EC9-B9F1-7BBFB98275D6}" dt="2023-05-14T20:09:17.452" v="22552" actId="1076"/>
          <ac:picMkLst>
            <pc:docMk/>
            <pc:sldMk cId="1002609928" sldId="353"/>
            <ac:picMk id="13" creationId="{59927F80-C4C6-FC57-F3EB-B2473549ED7C}"/>
          </ac:picMkLst>
        </pc:picChg>
        <pc:picChg chg="add mod modCrop">
          <ac:chgData name="Mario Studer" userId="cb8f75d7-e817-4931-a00b-987b07c75c53" providerId="ADAL" clId="{6B0D08DC-B764-4EC9-B9F1-7BBFB98275D6}" dt="2023-05-14T20:10:45.408" v="22578" actId="14100"/>
          <ac:picMkLst>
            <pc:docMk/>
            <pc:sldMk cId="1002609928" sldId="353"/>
            <ac:picMk id="14" creationId="{9B0FC86F-03D9-2F4B-B049-C2E27145559A}"/>
          </ac:picMkLst>
        </pc:picChg>
      </pc:sldChg>
      <pc:sldChg chg="addSp delSp modSp add mod modAnim">
        <pc:chgData name="Mario Studer" userId="cb8f75d7-e817-4931-a00b-987b07c75c53" providerId="ADAL" clId="{6B0D08DC-B764-4EC9-B9F1-7BBFB98275D6}" dt="2023-05-15T05:39:06.432" v="22985"/>
        <pc:sldMkLst>
          <pc:docMk/>
          <pc:sldMk cId="2253502700" sldId="354"/>
        </pc:sldMkLst>
        <pc:spChg chg="mod">
          <ac:chgData name="Mario Studer" userId="cb8f75d7-e817-4931-a00b-987b07c75c53" providerId="ADAL" clId="{6B0D08DC-B764-4EC9-B9F1-7BBFB98275D6}" dt="2023-05-14T20:06:33.071" v="22444" actId="20577"/>
          <ac:spMkLst>
            <pc:docMk/>
            <pc:sldMk cId="2253502700" sldId="354"/>
            <ac:spMk id="9" creationId="{136485C4-09DE-A538-74D1-82C93AEFAED4}"/>
          </ac:spMkLst>
        </pc:spChg>
        <pc:spChg chg="add del mod">
          <ac:chgData name="Mario Studer" userId="cb8f75d7-e817-4931-a00b-987b07c75c53" providerId="ADAL" clId="{6B0D08DC-B764-4EC9-B9F1-7BBFB98275D6}" dt="2023-05-14T20:10:33.841" v="22574" actId="478"/>
          <ac:spMkLst>
            <pc:docMk/>
            <pc:sldMk cId="2253502700" sldId="354"/>
            <ac:spMk id="15" creationId="{7883D332-094D-11FE-814D-4778EBE4F589}"/>
          </ac:spMkLst>
        </pc:spChg>
        <pc:picChg chg="add mod modCrop">
          <ac:chgData name="Mario Studer" userId="cb8f75d7-e817-4931-a00b-987b07c75c53" providerId="ADAL" clId="{6B0D08DC-B764-4EC9-B9F1-7BBFB98275D6}" dt="2023-05-14T20:13:47.977" v="22719" actId="732"/>
          <ac:picMkLst>
            <pc:docMk/>
            <pc:sldMk cId="2253502700" sldId="354"/>
            <ac:picMk id="5" creationId="{172E1F5E-EACF-DC60-06EE-6DFC12F3494B}"/>
          </ac:picMkLst>
        </pc:picChg>
        <pc:picChg chg="del">
          <ac:chgData name="Mario Studer" userId="cb8f75d7-e817-4931-a00b-987b07c75c53" providerId="ADAL" clId="{6B0D08DC-B764-4EC9-B9F1-7BBFB98275D6}" dt="2023-05-14T20:06:37.425" v="22445" actId="478"/>
          <ac:picMkLst>
            <pc:docMk/>
            <pc:sldMk cId="2253502700" sldId="354"/>
            <ac:picMk id="8" creationId="{4541610D-A37B-E6D9-BF4E-FE90AE285E96}"/>
          </ac:picMkLst>
        </pc:picChg>
        <pc:picChg chg="add mod">
          <ac:chgData name="Mario Studer" userId="cb8f75d7-e817-4931-a00b-987b07c75c53" providerId="ADAL" clId="{6B0D08DC-B764-4EC9-B9F1-7BBFB98275D6}" dt="2023-05-14T20:07:40.296" v="22457" actId="1076"/>
          <ac:picMkLst>
            <pc:docMk/>
            <pc:sldMk cId="2253502700" sldId="354"/>
            <ac:picMk id="11" creationId="{244564DF-27A2-1785-8C40-CF9C0270600D}"/>
          </ac:picMkLst>
        </pc:picChg>
        <pc:picChg chg="del">
          <ac:chgData name="Mario Studer" userId="cb8f75d7-e817-4931-a00b-987b07c75c53" providerId="ADAL" clId="{6B0D08DC-B764-4EC9-B9F1-7BBFB98275D6}" dt="2023-05-14T20:06:45.311" v="22449" actId="478"/>
          <ac:picMkLst>
            <pc:docMk/>
            <pc:sldMk cId="2253502700" sldId="354"/>
            <ac:picMk id="13" creationId="{59927F80-C4C6-FC57-F3EB-B2473549ED7C}"/>
          </ac:picMkLst>
        </pc:picChg>
        <pc:picChg chg="add mod">
          <ac:chgData name="Mario Studer" userId="cb8f75d7-e817-4931-a00b-987b07c75c53" providerId="ADAL" clId="{6B0D08DC-B764-4EC9-B9F1-7BBFB98275D6}" dt="2023-05-14T20:11:01.802" v="22597" actId="1037"/>
          <ac:picMkLst>
            <pc:docMk/>
            <pc:sldMk cId="2253502700" sldId="354"/>
            <ac:picMk id="14" creationId="{A14C9D16-8883-0895-A0B7-5B2A69ABECBF}"/>
          </ac:picMkLst>
        </pc:picChg>
        <pc:picChg chg="add mod">
          <ac:chgData name="Mario Studer" userId="cb8f75d7-e817-4931-a00b-987b07c75c53" providerId="ADAL" clId="{6B0D08DC-B764-4EC9-B9F1-7BBFB98275D6}" dt="2023-05-14T20:11:05.846" v="22599" actId="1076"/>
          <ac:picMkLst>
            <pc:docMk/>
            <pc:sldMk cId="2253502700" sldId="354"/>
            <ac:picMk id="17" creationId="{905650C5-A803-29ED-6BCB-281D33D68F01}"/>
          </ac:picMkLst>
        </pc:picChg>
      </pc:sldChg>
      <pc:sldChg chg="addSp delSp modSp add mod modAnim">
        <pc:chgData name="Mario Studer" userId="cb8f75d7-e817-4931-a00b-987b07c75c53" providerId="ADAL" clId="{6B0D08DC-B764-4EC9-B9F1-7BBFB98275D6}" dt="2023-05-15T05:39:18.511" v="22988"/>
        <pc:sldMkLst>
          <pc:docMk/>
          <pc:sldMk cId="2272146923" sldId="355"/>
        </pc:sldMkLst>
        <pc:spChg chg="mod">
          <ac:chgData name="Mario Studer" userId="cb8f75d7-e817-4931-a00b-987b07c75c53" providerId="ADAL" clId="{6B0D08DC-B764-4EC9-B9F1-7BBFB98275D6}" dt="2023-05-14T20:11:25.118" v="22617" actId="20577"/>
          <ac:spMkLst>
            <pc:docMk/>
            <pc:sldMk cId="2272146923" sldId="355"/>
            <ac:spMk id="9" creationId="{136485C4-09DE-A538-74D1-82C93AEFAED4}"/>
          </ac:spMkLst>
        </pc:spChg>
        <pc:picChg chg="del mod modCrop">
          <ac:chgData name="Mario Studer" userId="cb8f75d7-e817-4931-a00b-987b07c75c53" providerId="ADAL" clId="{6B0D08DC-B764-4EC9-B9F1-7BBFB98275D6}" dt="2023-05-14T20:12:28.161" v="22629" actId="478"/>
          <ac:picMkLst>
            <pc:docMk/>
            <pc:sldMk cId="2272146923" sldId="355"/>
            <ac:picMk id="5" creationId="{172E1F5E-EACF-DC60-06EE-6DFC12F3494B}"/>
          </ac:picMkLst>
        </pc:picChg>
        <pc:picChg chg="add del mod">
          <ac:chgData name="Mario Studer" userId="cb8f75d7-e817-4931-a00b-987b07c75c53" providerId="ADAL" clId="{6B0D08DC-B764-4EC9-B9F1-7BBFB98275D6}" dt="2023-05-14T20:11:46.868" v="22620" actId="21"/>
          <ac:picMkLst>
            <pc:docMk/>
            <pc:sldMk cId="2272146923" sldId="355"/>
            <ac:picMk id="6" creationId="{ECD7A579-E882-876B-F04C-2FBB01535348}"/>
          </ac:picMkLst>
        </pc:picChg>
        <pc:picChg chg="add mod">
          <ac:chgData name="Mario Studer" userId="cb8f75d7-e817-4931-a00b-987b07c75c53" providerId="ADAL" clId="{6B0D08DC-B764-4EC9-B9F1-7BBFB98275D6}" dt="2023-05-14T20:11:49.850" v="22624" actId="1037"/>
          <ac:picMkLst>
            <pc:docMk/>
            <pc:sldMk cId="2272146923" sldId="355"/>
            <ac:picMk id="8" creationId="{1B6C1A1D-2130-E0AA-CE40-EC444C371FF4}"/>
          </ac:picMkLst>
        </pc:picChg>
        <pc:picChg chg="del">
          <ac:chgData name="Mario Studer" userId="cb8f75d7-e817-4931-a00b-987b07c75c53" providerId="ADAL" clId="{6B0D08DC-B764-4EC9-B9F1-7BBFB98275D6}" dt="2023-05-14T20:11:48.073" v="22621" actId="478"/>
          <ac:picMkLst>
            <pc:docMk/>
            <pc:sldMk cId="2272146923" sldId="355"/>
            <ac:picMk id="11" creationId="{244564DF-27A2-1785-8C40-CF9C0270600D}"/>
          </ac:picMkLst>
        </pc:picChg>
        <pc:picChg chg="add del mod">
          <ac:chgData name="Mario Studer" userId="cb8f75d7-e817-4931-a00b-987b07c75c53" providerId="ADAL" clId="{6B0D08DC-B764-4EC9-B9F1-7BBFB98275D6}" dt="2023-05-14T20:12:26.796" v="22628" actId="21"/>
          <ac:picMkLst>
            <pc:docMk/>
            <pc:sldMk cId="2272146923" sldId="355"/>
            <ac:picMk id="13" creationId="{9CBF5BA2-2640-2EFC-0245-33B7B996A5C5}"/>
          </ac:picMkLst>
        </pc:picChg>
        <pc:picChg chg="del">
          <ac:chgData name="Mario Studer" userId="cb8f75d7-e817-4931-a00b-987b07c75c53" providerId="ADAL" clId="{6B0D08DC-B764-4EC9-B9F1-7BBFB98275D6}" dt="2023-05-14T20:12:57.649" v="22712" actId="478"/>
          <ac:picMkLst>
            <pc:docMk/>
            <pc:sldMk cId="2272146923" sldId="355"/>
            <ac:picMk id="14" creationId="{A14C9D16-8883-0895-A0B7-5B2A69ABECBF}"/>
          </ac:picMkLst>
        </pc:picChg>
        <pc:picChg chg="add mod modCrop">
          <ac:chgData name="Mario Studer" userId="cb8f75d7-e817-4931-a00b-987b07c75c53" providerId="ADAL" clId="{6B0D08DC-B764-4EC9-B9F1-7BBFB98275D6}" dt="2023-05-14T20:13:14.275" v="22718" actId="1076"/>
          <ac:picMkLst>
            <pc:docMk/>
            <pc:sldMk cId="2272146923" sldId="355"/>
            <ac:picMk id="15" creationId="{2B001538-EDF3-9CA9-ABFC-B90E42A5BB50}"/>
          </ac:picMkLst>
        </pc:picChg>
        <pc:picChg chg="del">
          <ac:chgData name="Mario Studer" userId="cb8f75d7-e817-4931-a00b-987b07c75c53" providerId="ADAL" clId="{6B0D08DC-B764-4EC9-B9F1-7BBFB98275D6}" dt="2023-05-14T20:14:05.009" v="22720" actId="478"/>
          <ac:picMkLst>
            <pc:docMk/>
            <pc:sldMk cId="2272146923" sldId="355"/>
            <ac:picMk id="17" creationId="{905650C5-A803-29ED-6BCB-281D33D68F01}"/>
          </ac:picMkLst>
        </pc:picChg>
        <pc:picChg chg="add del mod">
          <ac:chgData name="Mario Studer" userId="cb8f75d7-e817-4931-a00b-987b07c75c53" providerId="ADAL" clId="{6B0D08DC-B764-4EC9-B9F1-7BBFB98275D6}" dt="2023-05-14T20:12:55.991" v="22711" actId="21"/>
          <ac:picMkLst>
            <pc:docMk/>
            <pc:sldMk cId="2272146923" sldId="355"/>
            <ac:picMk id="18" creationId="{1B9D0D01-434D-9407-AFA1-9711F22FE798}"/>
          </ac:picMkLst>
        </pc:picChg>
        <pc:picChg chg="add mod">
          <ac:chgData name="Mario Studer" userId="cb8f75d7-e817-4931-a00b-987b07c75c53" providerId="ADAL" clId="{6B0D08DC-B764-4EC9-B9F1-7BBFB98275D6}" dt="2023-05-14T20:12:59.290" v="22716" actId="1038"/>
          <ac:picMkLst>
            <pc:docMk/>
            <pc:sldMk cId="2272146923" sldId="355"/>
            <ac:picMk id="19" creationId="{5847C1E9-FCB7-1F99-6983-0A3C8ADFC6C9}"/>
          </ac:picMkLst>
        </pc:picChg>
        <pc:picChg chg="add mod">
          <ac:chgData name="Mario Studer" userId="cb8f75d7-e817-4931-a00b-987b07c75c53" providerId="ADAL" clId="{6B0D08DC-B764-4EC9-B9F1-7BBFB98275D6}" dt="2023-05-14T20:14:15.907" v="22783" actId="1035"/>
          <ac:picMkLst>
            <pc:docMk/>
            <pc:sldMk cId="2272146923" sldId="355"/>
            <ac:picMk id="21" creationId="{7F0EA5B5-AA14-798C-648F-24C6600EA153}"/>
          </ac:picMkLst>
        </pc:picChg>
      </pc:sldChg>
      <pc:sldChg chg="addSp delSp modSp add mod modAnim">
        <pc:chgData name="Mario Studer" userId="cb8f75d7-e817-4931-a00b-987b07c75c53" providerId="ADAL" clId="{6B0D08DC-B764-4EC9-B9F1-7BBFB98275D6}" dt="2023-05-15T05:39:29.305" v="22991"/>
        <pc:sldMkLst>
          <pc:docMk/>
          <pc:sldMk cId="116441750" sldId="356"/>
        </pc:sldMkLst>
        <pc:spChg chg="mod">
          <ac:chgData name="Mario Studer" userId="cb8f75d7-e817-4931-a00b-987b07c75c53" providerId="ADAL" clId="{6B0D08DC-B764-4EC9-B9F1-7BBFB98275D6}" dt="2023-05-14T20:14:56.980" v="22795" actId="20577"/>
          <ac:spMkLst>
            <pc:docMk/>
            <pc:sldMk cId="116441750" sldId="356"/>
            <ac:spMk id="9" creationId="{136485C4-09DE-A538-74D1-82C93AEFAED4}"/>
          </ac:spMkLst>
        </pc:spChg>
        <pc:picChg chg="add mod">
          <ac:chgData name="Mario Studer" userId="cb8f75d7-e817-4931-a00b-987b07c75c53" providerId="ADAL" clId="{6B0D08DC-B764-4EC9-B9F1-7BBFB98275D6}" dt="2023-05-14T20:16:15.090" v="22852" actId="1038"/>
          <ac:picMkLst>
            <pc:docMk/>
            <pc:sldMk cId="116441750" sldId="356"/>
            <ac:picMk id="5" creationId="{72375926-07CB-EFF2-1E9C-C62F44A031B7}"/>
          </ac:picMkLst>
        </pc:picChg>
        <pc:picChg chg="del">
          <ac:chgData name="Mario Studer" userId="cb8f75d7-e817-4931-a00b-987b07c75c53" providerId="ADAL" clId="{6B0D08DC-B764-4EC9-B9F1-7BBFB98275D6}" dt="2023-05-14T20:15:39.194" v="22807" actId="478"/>
          <ac:picMkLst>
            <pc:docMk/>
            <pc:sldMk cId="116441750" sldId="356"/>
            <ac:picMk id="8" creationId="{1B6C1A1D-2130-E0AA-CE40-EC444C371FF4}"/>
          </ac:picMkLst>
        </pc:picChg>
        <pc:picChg chg="add del mod">
          <ac:chgData name="Mario Studer" userId="cb8f75d7-e817-4931-a00b-987b07c75c53" providerId="ADAL" clId="{6B0D08DC-B764-4EC9-B9F1-7BBFB98275D6}" dt="2023-05-14T20:15:37.953" v="22806" actId="21"/>
          <ac:picMkLst>
            <pc:docMk/>
            <pc:sldMk cId="116441750" sldId="356"/>
            <ac:picMk id="11" creationId="{D7C0D380-5C1A-7BCF-D80A-95F9762B8DDD}"/>
          </ac:picMkLst>
        </pc:picChg>
        <pc:picChg chg="add mod">
          <ac:chgData name="Mario Studer" userId="cb8f75d7-e817-4931-a00b-987b07c75c53" providerId="ADAL" clId="{6B0D08DC-B764-4EC9-B9F1-7BBFB98275D6}" dt="2023-05-14T20:16:15.090" v="22852" actId="1038"/>
          <ac:picMkLst>
            <pc:docMk/>
            <pc:sldMk cId="116441750" sldId="356"/>
            <ac:picMk id="12" creationId="{23EC06EB-A701-95A7-C22E-306E45873127}"/>
          </ac:picMkLst>
        </pc:picChg>
        <pc:picChg chg="add mod">
          <ac:chgData name="Mario Studer" userId="cb8f75d7-e817-4931-a00b-987b07c75c53" providerId="ADAL" clId="{6B0D08DC-B764-4EC9-B9F1-7BBFB98275D6}" dt="2023-05-14T20:16:15.090" v="22852" actId="1038"/>
          <ac:picMkLst>
            <pc:docMk/>
            <pc:sldMk cId="116441750" sldId="356"/>
            <ac:picMk id="14" creationId="{3CB4F4D2-C056-9A70-7113-5F509E768CC6}"/>
          </ac:picMkLst>
        </pc:picChg>
        <pc:picChg chg="del">
          <ac:chgData name="Mario Studer" userId="cb8f75d7-e817-4931-a00b-987b07c75c53" providerId="ADAL" clId="{6B0D08DC-B764-4EC9-B9F1-7BBFB98275D6}" dt="2023-05-14T20:15:20.578" v="22802" actId="478"/>
          <ac:picMkLst>
            <pc:docMk/>
            <pc:sldMk cId="116441750" sldId="356"/>
            <ac:picMk id="15" creationId="{2B001538-EDF3-9CA9-ABFC-B90E42A5BB50}"/>
          </ac:picMkLst>
        </pc:picChg>
        <pc:picChg chg="add mod">
          <ac:chgData name="Mario Studer" userId="cb8f75d7-e817-4931-a00b-987b07c75c53" providerId="ADAL" clId="{6B0D08DC-B764-4EC9-B9F1-7BBFB98275D6}" dt="2023-05-14T20:16:44.518" v="22854" actId="1076"/>
          <ac:picMkLst>
            <pc:docMk/>
            <pc:sldMk cId="116441750" sldId="356"/>
            <ac:picMk id="17" creationId="{B8374FFA-06C1-A8C6-CDDF-5B179F402BA7}"/>
          </ac:picMkLst>
        </pc:picChg>
        <pc:picChg chg="del">
          <ac:chgData name="Mario Studer" userId="cb8f75d7-e817-4931-a00b-987b07c75c53" providerId="ADAL" clId="{6B0D08DC-B764-4EC9-B9F1-7BBFB98275D6}" dt="2023-05-14T20:15:41.755" v="22809" actId="478"/>
          <ac:picMkLst>
            <pc:docMk/>
            <pc:sldMk cId="116441750" sldId="356"/>
            <ac:picMk id="19" creationId="{5847C1E9-FCB7-1F99-6983-0A3C8ADFC6C9}"/>
          </ac:picMkLst>
        </pc:picChg>
        <pc:picChg chg="del">
          <ac:chgData name="Mario Studer" userId="cb8f75d7-e817-4931-a00b-987b07c75c53" providerId="ADAL" clId="{6B0D08DC-B764-4EC9-B9F1-7BBFB98275D6}" dt="2023-05-14T20:15:43.874" v="22810" actId="478"/>
          <ac:picMkLst>
            <pc:docMk/>
            <pc:sldMk cId="116441750" sldId="356"/>
            <ac:picMk id="21" creationId="{7F0EA5B5-AA14-798C-648F-24C6600EA153}"/>
          </ac:picMkLst>
        </pc:picChg>
      </pc:sldChg>
      <pc:sldChg chg="addSp delSp modSp add mod modAnim">
        <pc:chgData name="Mario Studer" userId="cb8f75d7-e817-4931-a00b-987b07c75c53" providerId="ADAL" clId="{6B0D08DC-B764-4EC9-B9F1-7BBFB98275D6}" dt="2023-05-15T05:39:41.085" v="22995"/>
        <pc:sldMkLst>
          <pc:docMk/>
          <pc:sldMk cId="640428416" sldId="357"/>
        </pc:sldMkLst>
        <pc:spChg chg="mod">
          <ac:chgData name="Mario Studer" userId="cb8f75d7-e817-4931-a00b-987b07c75c53" providerId="ADAL" clId="{6B0D08DC-B764-4EC9-B9F1-7BBFB98275D6}" dt="2023-05-14T20:16:58.329" v="22873" actId="20577"/>
          <ac:spMkLst>
            <pc:docMk/>
            <pc:sldMk cId="640428416" sldId="357"/>
            <ac:spMk id="9" creationId="{136485C4-09DE-A538-74D1-82C93AEFAED4}"/>
          </ac:spMkLst>
        </pc:spChg>
        <pc:picChg chg="del">
          <ac:chgData name="Mario Studer" userId="cb8f75d7-e817-4931-a00b-987b07c75c53" providerId="ADAL" clId="{6B0D08DC-B764-4EC9-B9F1-7BBFB98275D6}" dt="2023-05-14T20:17:24.658" v="22881" actId="478"/>
          <ac:picMkLst>
            <pc:docMk/>
            <pc:sldMk cId="640428416" sldId="357"/>
            <ac:picMk id="5" creationId="{72375926-07CB-EFF2-1E9C-C62F44A031B7}"/>
          </ac:picMkLst>
        </pc:picChg>
        <pc:picChg chg="add del mod">
          <ac:chgData name="Mario Studer" userId="cb8f75d7-e817-4931-a00b-987b07c75c53" providerId="ADAL" clId="{6B0D08DC-B764-4EC9-B9F1-7BBFB98275D6}" dt="2023-05-14T20:17:23.554" v="22880" actId="21"/>
          <ac:picMkLst>
            <pc:docMk/>
            <pc:sldMk cId="640428416" sldId="357"/>
            <ac:picMk id="6" creationId="{9733A29F-131A-84B5-0E23-D4B590C964D6}"/>
          </ac:picMkLst>
        </pc:picChg>
        <pc:picChg chg="add mod">
          <ac:chgData name="Mario Studer" userId="cb8f75d7-e817-4931-a00b-987b07c75c53" providerId="ADAL" clId="{6B0D08DC-B764-4EC9-B9F1-7BBFB98275D6}" dt="2023-05-14T20:17:24.845" v="22882"/>
          <ac:picMkLst>
            <pc:docMk/>
            <pc:sldMk cId="640428416" sldId="357"/>
            <ac:picMk id="8" creationId="{A683EB46-1D30-6AE9-5C09-4F58A2789078}"/>
          </ac:picMkLst>
        </pc:picChg>
        <pc:picChg chg="del">
          <ac:chgData name="Mario Studer" userId="cb8f75d7-e817-4931-a00b-987b07c75c53" providerId="ADAL" clId="{6B0D08DC-B764-4EC9-B9F1-7BBFB98275D6}" dt="2023-05-14T20:17:43.040" v="22885" actId="478"/>
          <ac:picMkLst>
            <pc:docMk/>
            <pc:sldMk cId="640428416" sldId="357"/>
            <ac:picMk id="12" creationId="{23EC06EB-A701-95A7-C22E-306E45873127}"/>
          </ac:picMkLst>
        </pc:picChg>
        <pc:picChg chg="add mod">
          <ac:chgData name="Mario Studer" userId="cb8f75d7-e817-4931-a00b-987b07c75c53" providerId="ADAL" clId="{6B0D08DC-B764-4EC9-B9F1-7BBFB98275D6}" dt="2023-05-14T20:17:40.877" v="22884" actId="1076"/>
          <ac:picMkLst>
            <pc:docMk/>
            <pc:sldMk cId="640428416" sldId="357"/>
            <ac:picMk id="13" creationId="{3BEEC8E6-9235-3EB7-D167-75EF3B3AC8A7}"/>
          </ac:picMkLst>
        </pc:picChg>
        <pc:picChg chg="del">
          <ac:chgData name="Mario Studer" userId="cb8f75d7-e817-4931-a00b-987b07c75c53" providerId="ADAL" clId="{6B0D08DC-B764-4EC9-B9F1-7BBFB98275D6}" dt="2023-05-14T20:18:07.898" v="22924" actId="478"/>
          <ac:picMkLst>
            <pc:docMk/>
            <pc:sldMk cId="640428416" sldId="357"/>
            <ac:picMk id="14" creationId="{3CB4F4D2-C056-9A70-7113-5F509E768CC6}"/>
          </ac:picMkLst>
        </pc:picChg>
        <pc:picChg chg="add mod">
          <ac:chgData name="Mario Studer" userId="cb8f75d7-e817-4931-a00b-987b07c75c53" providerId="ADAL" clId="{6B0D08DC-B764-4EC9-B9F1-7BBFB98275D6}" dt="2023-05-14T20:18:09.738" v="22925" actId="1038"/>
          <ac:picMkLst>
            <pc:docMk/>
            <pc:sldMk cId="640428416" sldId="357"/>
            <ac:picMk id="16" creationId="{8EBD1EA4-8823-0370-0686-C9B176F8D596}"/>
          </ac:picMkLst>
        </pc:picChg>
        <pc:picChg chg="del">
          <ac:chgData name="Mario Studer" userId="cb8f75d7-e817-4931-a00b-987b07c75c53" providerId="ADAL" clId="{6B0D08DC-B764-4EC9-B9F1-7BBFB98275D6}" dt="2023-05-14T20:17:01.170" v="22874" actId="478"/>
          <ac:picMkLst>
            <pc:docMk/>
            <pc:sldMk cId="640428416" sldId="357"/>
            <ac:picMk id="17" creationId="{B8374FFA-06C1-A8C6-CDDF-5B179F402BA7}"/>
          </ac:picMkLst>
        </pc:picChg>
        <pc:picChg chg="add mod">
          <ac:chgData name="Mario Studer" userId="cb8f75d7-e817-4931-a00b-987b07c75c53" providerId="ADAL" clId="{6B0D08DC-B764-4EC9-B9F1-7BBFB98275D6}" dt="2023-05-15T05:39:39.603" v="22994" actId="1076"/>
          <ac:picMkLst>
            <pc:docMk/>
            <pc:sldMk cId="640428416" sldId="357"/>
            <ac:picMk id="19" creationId="{75771BB3-7A8A-5471-547A-1182C9469DF0}"/>
          </ac:picMkLst>
        </pc:picChg>
      </pc:sldChg>
      <pc:sldMasterChg chg="modSp mod modSldLayout">
        <pc:chgData name="Mario Studer" userId="cb8f75d7-e817-4931-a00b-987b07c75c53" providerId="ADAL" clId="{6B0D08DC-B764-4EC9-B9F1-7BBFB98275D6}" dt="2023-05-12T06:10:13.126" v="1019" actId="1037"/>
        <pc:sldMasterMkLst>
          <pc:docMk/>
          <pc:sldMasterMk cId="3256726509" sldId="2147483842"/>
        </pc:sldMasterMkLst>
        <pc:spChg chg="mod">
          <ac:chgData name="Mario Studer" userId="cb8f75d7-e817-4931-a00b-987b07c75c53" providerId="ADAL" clId="{6B0D08DC-B764-4EC9-B9F1-7BBFB98275D6}" dt="2023-05-12T06:10:13.126" v="1019" actId="1037"/>
          <ac:spMkLst>
            <pc:docMk/>
            <pc:sldMasterMk cId="3256726509" sldId="2147483842"/>
            <ac:spMk id="52" creationId="{2A1BCD4E-392B-40D0-9259-9419E76355F1}"/>
          </ac:spMkLst>
        </pc:spChg>
        <pc:cxnChg chg="mod">
          <ac:chgData name="Mario Studer" userId="cb8f75d7-e817-4931-a00b-987b07c75c53" providerId="ADAL" clId="{6B0D08DC-B764-4EC9-B9F1-7BBFB98275D6}" dt="2023-05-12T06:10:06.659" v="1003" actId="14100"/>
          <ac:cxnSpMkLst>
            <pc:docMk/>
            <pc:sldMasterMk cId="3256726509" sldId="2147483842"/>
            <ac:cxnSpMk id="49" creationId="{DCCF8EB6-970F-4B91-8E46-5B6411EAA2E4}"/>
          </ac:cxnSpMkLst>
        </pc:cxnChg>
        <pc:sldLayoutChg chg="modSp mod">
          <pc:chgData name="Mario Studer" userId="cb8f75d7-e817-4931-a00b-987b07c75c53" providerId="ADAL" clId="{6B0D08DC-B764-4EC9-B9F1-7BBFB98275D6}" dt="2023-05-12T06:09:43.947" v="981" actId="1038"/>
          <pc:sldLayoutMkLst>
            <pc:docMk/>
            <pc:sldMasterMk cId="3256726509" sldId="2147483842"/>
            <pc:sldLayoutMk cId="1933275639" sldId="2147483848"/>
          </pc:sldLayoutMkLst>
          <pc:spChg chg="mod">
            <ac:chgData name="Mario Studer" userId="cb8f75d7-e817-4931-a00b-987b07c75c53" providerId="ADAL" clId="{6B0D08DC-B764-4EC9-B9F1-7BBFB98275D6}" dt="2023-05-12T06:09:43.947" v="981" actId="1038"/>
            <ac:spMkLst>
              <pc:docMk/>
              <pc:sldMasterMk cId="3256726509" sldId="2147483842"/>
              <pc:sldLayoutMk cId="1933275639" sldId="2147483848"/>
              <ac:spMk id="8" creationId="{00000000-0000-0000-0000-000000000000}"/>
            </ac:spMkLst>
          </pc:spChg>
        </pc:sldLayoutChg>
        <pc:sldLayoutChg chg="modSp mod">
          <pc:chgData name="Mario Studer" userId="cb8f75d7-e817-4931-a00b-987b07c75c53" providerId="ADAL" clId="{6B0D08DC-B764-4EC9-B9F1-7BBFB98275D6}" dt="2023-05-12T06:09:53.187" v="989" actId="1038"/>
          <pc:sldLayoutMkLst>
            <pc:docMk/>
            <pc:sldMasterMk cId="3256726509" sldId="2147483842"/>
            <pc:sldLayoutMk cId="1997685490" sldId="2147483849"/>
          </pc:sldLayoutMkLst>
          <pc:spChg chg="mod">
            <ac:chgData name="Mario Studer" userId="cb8f75d7-e817-4931-a00b-987b07c75c53" providerId="ADAL" clId="{6B0D08DC-B764-4EC9-B9F1-7BBFB98275D6}" dt="2023-05-12T06:09:53.187" v="989" actId="1038"/>
            <ac:spMkLst>
              <pc:docMk/>
              <pc:sldMasterMk cId="3256726509" sldId="2147483842"/>
              <pc:sldLayoutMk cId="1997685490" sldId="2147483849"/>
              <ac:spMk id="4"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stch-my.sharepoint.com/personal/mario_studer_ost_ch/Documents/Desktop/Kostenanalyse_Spritzgiessbaute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stch-my.sharepoint.com/personal/mario_studer_ost_ch/Documents/Desktop/Kostenanalyse_Spritzgiessbautei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dirty="0"/>
              <a:t>Herstellkostenanteile für </a:t>
            </a:r>
            <a:r>
              <a:rPr lang="de-CH" b="1" dirty="0"/>
              <a:t>Konsumware</a:t>
            </a:r>
          </a:p>
        </c:rich>
      </c:tx>
      <c:layout>
        <c:manualLayout>
          <c:xMode val="edge"/>
          <c:yMode val="edge"/>
          <c:x val="0.2159234006511633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25534944190004555"/>
          <c:y val="0.22953775788931313"/>
          <c:w val="0.51312093273100323"/>
          <c:h val="0.723849829544251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42-45C1-AB46-FABDA9B61F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42-45C1-AB46-FABDA9B61F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42-45C1-AB46-FABDA9B61F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42-45C1-AB46-FABDA9B61F4C}"/>
              </c:ext>
            </c:extLst>
          </c:dPt>
          <c:dLbls>
            <c:dLbl>
              <c:idx val="1"/>
              <c:layout>
                <c:manualLayout>
                  <c:x val="-6.9444444444444475E-2"/>
                  <c:y val="5.55555555555555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42-45C1-AB46-FABDA9B61F4C}"/>
                </c:ext>
              </c:extLst>
            </c:dLbl>
            <c:dLbl>
              <c:idx val="2"/>
              <c:layout>
                <c:manualLayout>
                  <c:x val="-6.1111111111111109E-2"/>
                  <c:y val="3.24074074074073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42-45C1-AB46-FABDA9B61F4C}"/>
                </c:ext>
              </c:extLst>
            </c:dLbl>
            <c:dLbl>
              <c:idx val="3"/>
              <c:layout>
                <c:manualLayout>
                  <c:x val="0.16666666666666666"/>
                  <c:y val="2.31481481481481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42-45C1-AB46-FABDA9B61F4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Tabelle1!$B$3:$B$6</c:f>
              <c:strCache>
                <c:ptCount val="4"/>
                <c:pt idx="0">
                  <c:v>Material</c:v>
                </c:pt>
                <c:pt idx="1">
                  <c:v>Maschine</c:v>
                </c:pt>
                <c:pt idx="2">
                  <c:v>Werkzeug </c:v>
                </c:pt>
                <c:pt idx="3">
                  <c:v>Personal</c:v>
                </c:pt>
              </c:strCache>
            </c:strRef>
          </c:cat>
          <c:val>
            <c:numRef>
              <c:f>Tabelle1!$C$3:$C$6</c:f>
              <c:numCache>
                <c:formatCode>General</c:formatCode>
                <c:ptCount val="4"/>
                <c:pt idx="0">
                  <c:v>82</c:v>
                </c:pt>
                <c:pt idx="1">
                  <c:v>11</c:v>
                </c:pt>
                <c:pt idx="2">
                  <c:v>5</c:v>
                </c:pt>
                <c:pt idx="3">
                  <c:v>2</c:v>
                </c:pt>
              </c:numCache>
            </c:numRef>
          </c:val>
          <c:extLst>
            <c:ext xmlns:c16="http://schemas.microsoft.com/office/drawing/2014/chart" uri="{C3380CC4-5D6E-409C-BE32-E72D297353CC}">
              <c16:uniqueId val="{00000008-3D42-45C1-AB46-FABDA9B61F4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dirty="0"/>
              <a:t>Herstellkostenanteile für </a:t>
            </a:r>
            <a:r>
              <a:rPr lang="de-CH" b="1" dirty="0"/>
              <a:t>technische Bauteile</a:t>
            </a:r>
          </a:p>
        </c:rich>
      </c:tx>
      <c:layout>
        <c:manualLayout>
          <c:xMode val="edge"/>
          <c:yMode val="edge"/>
          <c:x val="0.1387567804024496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AE-470E-BE8C-CA51090318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AE-470E-BE8C-CA51090318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AE-470E-BE8C-CA51090318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AE-470E-BE8C-CA51090318A1}"/>
              </c:ext>
            </c:extLst>
          </c:dPt>
          <c:dLbls>
            <c:dLbl>
              <c:idx val="0"/>
              <c:layout>
                <c:manualLayout>
                  <c:x val="4.7222222222222325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AE-470E-BE8C-CA51090318A1}"/>
                </c:ext>
              </c:extLst>
            </c:dLbl>
            <c:dLbl>
              <c:idx val="1"/>
              <c:layout>
                <c:manualLayout>
                  <c:x val="-5.2777777777777805E-2"/>
                  <c:y val="1.3888888888888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AAE-470E-BE8C-CA51090318A1}"/>
                </c:ext>
              </c:extLst>
            </c:dLbl>
            <c:dLbl>
              <c:idx val="2"/>
              <c:layout>
                <c:manualLayout>
                  <c:x val="-5.555555555555558E-2"/>
                  <c:y val="9.25925925925921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AE-470E-BE8C-CA51090318A1}"/>
                </c:ext>
              </c:extLst>
            </c:dLbl>
            <c:spPr>
              <a:solidFill>
                <a:srgbClr val="FFFFFF"/>
              </a:solidFill>
              <a:ln>
                <a:solidFill>
                  <a:srgbClr val="191919">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Tabelle1!$B$3:$B$6</c:f>
              <c:strCache>
                <c:ptCount val="4"/>
                <c:pt idx="0">
                  <c:v>Material</c:v>
                </c:pt>
                <c:pt idx="1">
                  <c:v>Maschine</c:v>
                </c:pt>
                <c:pt idx="2">
                  <c:v>Werkzeug </c:v>
                </c:pt>
                <c:pt idx="3">
                  <c:v>Personal</c:v>
                </c:pt>
              </c:strCache>
            </c:strRef>
          </c:cat>
          <c:val>
            <c:numRef>
              <c:f>Tabelle1!$D$3:$D$6</c:f>
              <c:numCache>
                <c:formatCode>General</c:formatCode>
                <c:ptCount val="4"/>
                <c:pt idx="0">
                  <c:v>48</c:v>
                </c:pt>
                <c:pt idx="1">
                  <c:v>26</c:v>
                </c:pt>
                <c:pt idx="2">
                  <c:v>21</c:v>
                </c:pt>
                <c:pt idx="3">
                  <c:v>5</c:v>
                </c:pt>
              </c:numCache>
            </c:numRef>
          </c:val>
          <c:extLst>
            <c:ext xmlns:c16="http://schemas.microsoft.com/office/drawing/2014/chart" uri="{C3380CC4-5D6E-409C-BE32-E72D297353CC}">
              <c16:uniqueId val="{00000008-4AAE-470E-BE8C-CA51090318A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F2FED-38BA-4681-934E-A424E5FEA0A2}" type="doc">
      <dgm:prSet loTypeId="urn:microsoft.com/office/officeart/2005/8/layout/chevron1" loCatId="process" qsTypeId="urn:microsoft.com/office/officeart/2005/8/quickstyle/simple1" qsCatId="simple" csTypeId="urn:microsoft.com/office/officeart/2005/8/colors/accent0_2" csCatId="mainScheme" phldr="1"/>
      <dgm:spPr/>
      <dgm:t>
        <a:bodyPr/>
        <a:lstStyle/>
        <a:p>
          <a:endParaRPr lang="de-DE"/>
        </a:p>
      </dgm:t>
    </dgm:pt>
    <dgm:pt modelId="{AA6A6121-3550-40E7-B04A-4788C5C023C4}">
      <dgm:prSet phldrT="[Text]" custT="1"/>
      <dgm:spPr>
        <a:ln w="19050">
          <a:solidFill>
            <a:schemeClr val="tx2"/>
          </a:solidFill>
        </a:ln>
      </dgm:spPr>
      <dgm:t>
        <a:bodyPr/>
        <a:lstStyle/>
        <a:p>
          <a:r>
            <a:rPr lang="de-DE" sz="1200" dirty="0"/>
            <a:t>Material-auswahl</a:t>
          </a:r>
        </a:p>
      </dgm:t>
    </dgm:pt>
    <dgm:pt modelId="{F461CC17-651A-43ED-A235-22093DC99C36}" type="parTrans" cxnId="{5F1A0B81-9397-4C9A-81B1-0A491DF214F8}">
      <dgm:prSet/>
      <dgm:spPr/>
      <dgm:t>
        <a:bodyPr/>
        <a:lstStyle/>
        <a:p>
          <a:endParaRPr lang="de-DE" sz="1200"/>
        </a:p>
      </dgm:t>
    </dgm:pt>
    <dgm:pt modelId="{58C89F38-02D4-4E8C-8753-BCA6D06DEB93}" type="sibTrans" cxnId="{5F1A0B81-9397-4C9A-81B1-0A491DF214F8}">
      <dgm:prSet custT="1"/>
      <dgm:spPr/>
      <dgm:t>
        <a:bodyPr/>
        <a:lstStyle/>
        <a:p>
          <a:endParaRPr lang="de-DE" sz="1200"/>
        </a:p>
      </dgm:t>
    </dgm:pt>
    <dgm:pt modelId="{50E46C76-D51A-43EE-84DC-133B8DF16D88}">
      <dgm:prSet phldrT="[Text]" custT="1"/>
      <dgm:spPr>
        <a:ln w="19050">
          <a:solidFill>
            <a:schemeClr val="tx2"/>
          </a:solidFill>
        </a:ln>
      </dgm:spPr>
      <dgm:t>
        <a:bodyPr/>
        <a:lstStyle/>
        <a:p>
          <a:r>
            <a:rPr lang="de-DE" sz="1200" dirty="0"/>
            <a:t>CAD</a:t>
          </a:r>
        </a:p>
      </dgm:t>
    </dgm:pt>
    <dgm:pt modelId="{BC9FEBD5-619A-4322-A07B-660FB6C459AC}" type="parTrans" cxnId="{53A0B564-A61E-42A3-9A2B-374E1F43B20B}">
      <dgm:prSet/>
      <dgm:spPr/>
      <dgm:t>
        <a:bodyPr/>
        <a:lstStyle/>
        <a:p>
          <a:endParaRPr lang="de-DE" sz="1200"/>
        </a:p>
      </dgm:t>
    </dgm:pt>
    <dgm:pt modelId="{0A3573C7-EF81-4A9C-AEF5-8F9D73463B72}" type="sibTrans" cxnId="{53A0B564-A61E-42A3-9A2B-374E1F43B20B}">
      <dgm:prSet custT="1"/>
      <dgm:spPr/>
      <dgm:t>
        <a:bodyPr/>
        <a:lstStyle/>
        <a:p>
          <a:endParaRPr lang="de-DE" sz="1200"/>
        </a:p>
      </dgm:t>
    </dgm:pt>
    <dgm:pt modelId="{E263C30E-1EF2-496D-9FB6-92E20CB19957}">
      <dgm:prSet phldrT="[Text]" custT="1"/>
      <dgm:spPr>
        <a:ln w="19050">
          <a:solidFill>
            <a:schemeClr val="tx2"/>
          </a:solidFill>
        </a:ln>
      </dgm:spPr>
      <dgm:t>
        <a:bodyPr/>
        <a:lstStyle/>
        <a:p>
          <a:r>
            <a:rPr lang="de-DE" sz="1200" dirty="0"/>
            <a:t>Struktur-simulation</a:t>
          </a:r>
        </a:p>
      </dgm:t>
    </dgm:pt>
    <dgm:pt modelId="{320D4F3F-ED55-45E8-B0F7-9A9BEC4E6515}" type="parTrans" cxnId="{CA57FE40-2BC4-4C73-87A2-7651372E8ACD}">
      <dgm:prSet/>
      <dgm:spPr/>
      <dgm:t>
        <a:bodyPr/>
        <a:lstStyle/>
        <a:p>
          <a:endParaRPr lang="de-DE" sz="1200"/>
        </a:p>
      </dgm:t>
    </dgm:pt>
    <dgm:pt modelId="{DB69FAFF-9B4D-4FB4-BE48-0C672F8113A7}" type="sibTrans" cxnId="{CA57FE40-2BC4-4C73-87A2-7651372E8ACD}">
      <dgm:prSet custT="1"/>
      <dgm:spPr/>
      <dgm:t>
        <a:bodyPr/>
        <a:lstStyle/>
        <a:p>
          <a:endParaRPr lang="de-DE" sz="1200"/>
        </a:p>
      </dgm:t>
    </dgm:pt>
    <dgm:pt modelId="{5A9191A0-28C7-476D-AB84-1A3DE7AE33AF}">
      <dgm:prSet phldrT="[Text]" custT="1"/>
      <dgm:spPr>
        <a:ln w="19050">
          <a:solidFill>
            <a:schemeClr val="tx2"/>
          </a:solidFill>
        </a:ln>
      </dgm:spPr>
      <dgm:t>
        <a:bodyPr/>
        <a:lstStyle/>
        <a:p>
          <a:r>
            <a:rPr lang="de-DE" sz="1200" dirty="0"/>
            <a:t>Wirtschaftliche Vorkalkulation</a:t>
          </a:r>
        </a:p>
      </dgm:t>
    </dgm:pt>
    <dgm:pt modelId="{669AC39C-CFD8-4116-ADBF-12F1D938C34C}" type="parTrans" cxnId="{D163B9FB-461B-46E1-A9DB-7E3EAFD78468}">
      <dgm:prSet/>
      <dgm:spPr/>
      <dgm:t>
        <a:bodyPr/>
        <a:lstStyle/>
        <a:p>
          <a:endParaRPr lang="de-CH" sz="1200"/>
        </a:p>
      </dgm:t>
    </dgm:pt>
    <dgm:pt modelId="{3948A95B-0361-43A9-94E7-CD48EF908C92}" type="sibTrans" cxnId="{D163B9FB-461B-46E1-A9DB-7E3EAFD78468}">
      <dgm:prSet custT="1"/>
      <dgm:spPr/>
      <dgm:t>
        <a:bodyPr/>
        <a:lstStyle/>
        <a:p>
          <a:endParaRPr lang="de-CH" sz="1200"/>
        </a:p>
      </dgm:t>
    </dgm:pt>
    <dgm:pt modelId="{F657B73D-5888-4DDF-AA09-74830301A7AE}">
      <dgm:prSet phldrT="[Text]" custT="1"/>
      <dgm:spPr>
        <a:ln w="19050">
          <a:solidFill>
            <a:schemeClr val="tx2"/>
          </a:solidFill>
        </a:ln>
      </dgm:spPr>
      <dgm:t>
        <a:bodyPr/>
        <a:lstStyle/>
        <a:p>
          <a:r>
            <a:rPr lang="de-DE" sz="1200" dirty="0"/>
            <a:t>Werkzeug-auslegung</a:t>
          </a:r>
        </a:p>
      </dgm:t>
    </dgm:pt>
    <dgm:pt modelId="{F6F9E1B9-A1A6-4C40-9585-D739254F465D}" type="parTrans" cxnId="{3F6267BD-8CE5-4983-B83F-EAED6D60F8D0}">
      <dgm:prSet/>
      <dgm:spPr/>
      <dgm:t>
        <a:bodyPr/>
        <a:lstStyle/>
        <a:p>
          <a:endParaRPr lang="de-CH" sz="1200"/>
        </a:p>
      </dgm:t>
    </dgm:pt>
    <dgm:pt modelId="{B63E65FE-6E66-4FA0-BE0B-034F82176155}" type="sibTrans" cxnId="{3F6267BD-8CE5-4983-B83F-EAED6D60F8D0}">
      <dgm:prSet custT="1"/>
      <dgm:spPr/>
      <dgm:t>
        <a:bodyPr/>
        <a:lstStyle/>
        <a:p>
          <a:endParaRPr lang="de-CH" sz="1200"/>
        </a:p>
      </dgm:t>
    </dgm:pt>
    <dgm:pt modelId="{3A86A65F-C5C9-45BC-BB98-10D718BD115C}">
      <dgm:prSet phldrT="[Text]" custT="1"/>
      <dgm:spPr>
        <a:ln w="19050">
          <a:solidFill>
            <a:schemeClr val="tx2"/>
          </a:solidFill>
        </a:ln>
      </dgm:spPr>
      <dgm:t>
        <a:bodyPr/>
        <a:lstStyle/>
        <a:p>
          <a:r>
            <a:rPr lang="de-DE" sz="1200" dirty="0"/>
            <a:t>Füll-simulation</a:t>
          </a:r>
        </a:p>
      </dgm:t>
    </dgm:pt>
    <dgm:pt modelId="{BF631D82-A6F9-4EE2-B6B9-F9598D7B6696}" type="parTrans" cxnId="{E533E58B-4CE0-4FD7-9453-12B65B45E08A}">
      <dgm:prSet/>
      <dgm:spPr/>
      <dgm:t>
        <a:bodyPr/>
        <a:lstStyle/>
        <a:p>
          <a:endParaRPr lang="de-CH" sz="1200"/>
        </a:p>
      </dgm:t>
    </dgm:pt>
    <dgm:pt modelId="{02077BD5-3EA6-40AF-98C6-A26A977FE9B4}" type="sibTrans" cxnId="{E533E58B-4CE0-4FD7-9453-12B65B45E08A}">
      <dgm:prSet custT="1"/>
      <dgm:spPr/>
      <dgm:t>
        <a:bodyPr/>
        <a:lstStyle/>
        <a:p>
          <a:endParaRPr lang="de-CH" sz="1200"/>
        </a:p>
      </dgm:t>
    </dgm:pt>
    <dgm:pt modelId="{B5E7DEFE-E836-4272-93A4-E7E002839DD5}">
      <dgm:prSet phldrT="[Text]" custT="1"/>
      <dgm:spPr>
        <a:ln w="19050">
          <a:solidFill>
            <a:schemeClr val="tx2"/>
          </a:solidFill>
        </a:ln>
      </dgm:spPr>
      <dgm:t>
        <a:bodyPr/>
        <a:lstStyle/>
        <a:p>
          <a:r>
            <a:rPr lang="de-DE" sz="1200" dirty="0"/>
            <a:t>Werkzeug-beschaffung</a:t>
          </a:r>
        </a:p>
      </dgm:t>
    </dgm:pt>
    <dgm:pt modelId="{3EA02676-171D-41FF-B04B-5B2DD3FCCCA1}" type="parTrans" cxnId="{FCAD0EC1-C759-42A2-8AF3-64A92D4EF823}">
      <dgm:prSet/>
      <dgm:spPr/>
      <dgm:t>
        <a:bodyPr/>
        <a:lstStyle/>
        <a:p>
          <a:endParaRPr lang="de-CH" sz="1200"/>
        </a:p>
      </dgm:t>
    </dgm:pt>
    <dgm:pt modelId="{78C3EE0D-B6B6-429D-B7A5-2180484822A1}" type="sibTrans" cxnId="{FCAD0EC1-C759-42A2-8AF3-64A92D4EF823}">
      <dgm:prSet custT="1"/>
      <dgm:spPr/>
      <dgm:t>
        <a:bodyPr/>
        <a:lstStyle/>
        <a:p>
          <a:endParaRPr lang="de-CH" sz="1200"/>
        </a:p>
      </dgm:t>
    </dgm:pt>
    <dgm:pt modelId="{306EA33E-DC6C-4F14-87C8-A66FB5A100A4}">
      <dgm:prSet phldrT="[Text]" custT="1"/>
      <dgm:spPr>
        <a:ln w="19050">
          <a:solidFill>
            <a:schemeClr val="tx2"/>
          </a:solidFill>
        </a:ln>
      </dgm:spPr>
      <dgm:t>
        <a:bodyPr/>
        <a:lstStyle/>
        <a:p>
          <a:r>
            <a:rPr lang="de-DE" sz="1200" dirty="0"/>
            <a:t>Werkzeug-bemusterung</a:t>
          </a:r>
        </a:p>
      </dgm:t>
    </dgm:pt>
    <dgm:pt modelId="{DC8B582C-2EC7-4E2C-9B5D-140C323059D3}" type="parTrans" cxnId="{49073C39-FDC6-4EB6-891D-9D3B71296732}">
      <dgm:prSet/>
      <dgm:spPr/>
      <dgm:t>
        <a:bodyPr/>
        <a:lstStyle/>
        <a:p>
          <a:endParaRPr lang="de-CH" sz="1200"/>
        </a:p>
      </dgm:t>
    </dgm:pt>
    <dgm:pt modelId="{E1948183-ABB1-43A5-A687-48537FFD2B8C}" type="sibTrans" cxnId="{49073C39-FDC6-4EB6-891D-9D3B71296732}">
      <dgm:prSet custT="1"/>
      <dgm:spPr/>
      <dgm:t>
        <a:bodyPr/>
        <a:lstStyle/>
        <a:p>
          <a:endParaRPr lang="de-CH" sz="1200"/>
        </a:p>
      </dgm:t>
    </dgm:pt>
    <dgm:pt modelId="{399DCC38-AABC-418C-91DD-00F1BAA537EE}">
      <dgm:prSet phldrT="[Text]" custT="1"/>
      <dgm:spPr>
        <a:ln w="19050">
          <a:solidFill>
            <a:schemeClr val="tx2"/>
          </a:solidFill>
        </a:ln>
      </dgm:spPr>
      <dgm:t>
        <a:bodyPr/>
        <a:lstStyle/>
        <a:p>
          <a:r>
            <a:rPr lang="de-DE" sz="1200" dirty="0"/>
            <a:t>Produktion</a:t>
          </a:r>
        </a:p>
      </dgm:t>
    </dgm:pt>
    <dgm:pt modelId="{AE9177B9-4DD8-4246-8AF3-8BF60F6C9C35}" type="parTrans" cxnId="{D0708201-B627-429D-BC39-3BB1F9997D91}">
      <dgm:prSet/>
      <dgm:spPr/>
      <dgm:t>
        <a:bodyPr/>
        <a:lstStyle/>
        <a:p>
          <a:endParaRPr lang="de-CH" sz="1200"/>
        </a:p>
      </dgm:t>
    </dgm:pt>
    <dgm:pt modelId="{B9AF0845-94C7-4EDC-AA8D-B2EA8C454699}" type="sibTrans" cxnId="{D0708201-B627-429D-BC39-3BB1F9997D91}">
      <dgm:prSet/>
      <dgm:spPr/>
      <dgm:t>
        <a:bodyPr/>
        <a:lstStyle/>
        <a:p>
          <a:endParaRPr lang="de-CH" sz="1200"/>
        </a:p>
      </dgm:t>
    </dgm:pt>
    <dgm:pt modelId="{086BE5A2-EB9C-4448-B143-82038703BEBE}" type="pres">
      <dgm:prSet presAssocID="{AF2F2FED-38BA-4681-934E-A424E5FEA0A2}" presName="Name0" presStyleCnt="0">
        <dgm:presLayoutVars>
          <dgm:dir/>
          <dgm:animLvl val="lvl"/>
          <dgm:resizeHandles val="exact"/>
        </dgm:presLayoutVars>
      </dgm:prSet>
      <dgm:spPr/>
    </dgm:pt>
    <dgm:pt modelId="{C5024061-1124-4234-8D27-66A9836076C9}" type="pres">
      <dgm:prSet presAssocID="{AA6A6121-3550-40E7-B04A-4788C5C023C4}" presName="parTxOnly" presStyleLbl="node1" presStyleIdx="0" presStyleCnt="9" custScaleX="100001" custScaleY="87797">
        <dgm:presLayoutVars>
          <dgm:chMax val="0"/>
          <dgm:chPref val="0"/>
          <dgm:bulletEnabled val="1"/>
        </dgm:presLayoutVars>
      </dgm:prSet>
      <dgm:spPr>
        <a:prstGeom prst="chevron">
          <a:avLst/>
        </a:prstGeom>
      </dgm:spPr>
    </dgm:pt>
    <dgm:pt modelId="{7BE57A38-87C1-4B57-B460-38636DFDE117}" type="pres">
      <dgm:prSet presAssocID="{58C89F38-02D4-4E8C-8753-BCA6D06DEB93}" presName="parTxOnlySpace" presStyleCnt="0"/>
      <dgm:spPr/>
    </dgm:pt>
    <dgm:pt modelId="{2C0D31E0-36EF-4601-AFE7-C8F8AB2266DA}" type="pres">
      <dgm:prSet presAssocID="{50E46C76-D51A-43EE-84DC-133B8DF16D88}" presName="parTxOnly" presStyleLbl="node1" presStyleIdx="1" presStyleCnt="9" custScaleX="73092" custScaleY="87796">
        <dgm:presLayoutVars>
          <dgm:chMax val="0"/>
          <dgm:chPref val="0"/>
          <dgm:bulletEnabled val="1"/>
        </dgm:presLayoutVars>
      </dgm:prSet>
      <dgm:spPr/>
    </dgm:pt>
    <dgm:pt modelId="{89D367C4-BE9E-4D52-BD3F-FBCE83E57E34}" type="pres">
      <dgm:prSet presAssocID="{0A3573C7-EF81-4A9C-AEF5-8F9D73463B72}" presName="parTxOnlySpace" presStyleCnt="0"/>
      <dgm:spPr/>
    </dgm:pt>
    <dgm:pt modelId="{DAE4CE78-5633-4859-B19D-85C1032D5153}" type="pres">
      <dgm:prSet presAssocID="{E263C30E-1EF2-496D-9FB6-92E20CB19957}" presName="parTxOnly" presStyleLbl="node1" presStyleIdx="2" presStyleCnt="9" custScaleY="87796">
        <dgm:presLayoutVars>
          <dgm:chMax val="0"/>
          <dgm:chPref val="0"/>
          <dgm:bulletEnabled val="1"/>
        </dgm:presLayoutVars>
      </dgm:prSet>
      <dgm:spPr/>
    </dgm:pt>
    <dgm:pt modelId="{D3A0AA4F-98FB-4557-8332-40ED10C93FA9}" type="pres">
      <dgm:prSet presAssocID="{DB69FAFF-9B4D-4FB4-BE48-0C672F8113A7}" presName="parTxOnlySpace" presStyleCnt="0"/>
      <dgm:spPr/>
    </dgm:pt>
    <dgm:pt modelId="{E651A862-BDB8-4CD3-A95A-052D370AC746}" type="pres">
      <dgm:prSet presAssocID="{5A9191A0-28C7-476D-AB84-1A3DE7AE33AF}" presName="parTxOnly" presStyleLbl="node1" presStyleIdx="3" presStyleCnt="9" custScaleX="124193" custScaleY="87796">
        <dgm:presLayoutVars>
          <dgm:chMax val="0"/>
          <dgm:chPref val="0"/>
          <dgm:bulletEnabled val="1"/>
        </dgm:presLayoutVars>
      </dgm:prSet>
      <dgm:spPr/>
    </dgm:pt>
    <dgm:pt modelId="{995E1B32-7AC0-4DDB-9280-219BDF46AC82}" type="pres">
      <dgm:prSet presAssocID="{3948A95B-0361-43A9-94E7-CD48EF908C92}" presName="parTxOnlySpace" presStyleCnt="0"/>
      <dgm:spPr/>
    </dgm:pt>
    <dgm:pt modelId="{2FE3948C-54E2-4281-82C7-DE19D3CEF811}" type="pres">
      <dgm:prSet presAssocID="{F657B73D-5888-4DDF-AA09-74830301A7AE}" presName="parTxOnly" presStyleLbl="node1" presStyleIdx="4" presStyleCnt="9" custScaleX="106616" custScaleY="87796">
        <dgm:presLayoutVars>
          <dgm:chMax val="0"/>
          <dgm:chPref val="0"/>
          <dgm:bulletEnabled val="1"/>
        </dgm:presLayoutVars>
      </dgm:prSet>
      <dgm:spPr/>
    </dgm:pt>
    <dgm:pt modelId="{9221AE77-BC9A-49A6-8842-E5A4D9B31D3C}" type="pres">
      <dgm:prSet presAssocID="{B63E65FE-6E66-4FA0-BE0B-034F82176155}" presName="parTxOnlySpace" presStyleCnt="0"/>
      <dgm:spPr/>
    </dgm:pt>
    <dgm:pt modelId="{D87591B4-9090-4D25-928E-88CEC1091176}" type="pres">
      <dgm:prSet presAssocID="{3A86A65F-C5C9-45BC-BB98-10D718BD115C}" presName="parTxOnly" presStyleLbl="node1" presStyleIdx="5" presStyleCnt="9" custScaleX="103853" custScaleY="87796">
        <dgm:presLayoutVars>
          <dgm:chMax val="0"/>
          <dgm:chPref val="0"/>
          <dgm:bulletEnabled val="1"/>
        </dgm:presLayoutVars>
      </dgm:prSet>
      <dgm:spPr/>
    </dgm:pt>
    <dgm:pt modelId="{D2319B10-69F8-4F1A-AD3A-6DD15F70DE8C}" type="pres">
      <dgm:prSet presAssocID="{02077BD5-3EA6-40AF-98C6-A26A977FE9B4}" presName="parTxOnlySpace" presStyleCnt="0"/>
      <dgm:spPr/>
    </dgm:pt>
    <dgm:pt modelId="{17B0E195-7E94-4194-956D-CFC149209B5C}" type="pres">
      <dgm:prSet presAssocID="{B5E7DEFE-E836-4272-93A4-E7E002839DD5}" presName="parTxOnly" presStyleLbl="node1" presStyleIdx="6" presStyleCnt="9" custScaleX="126047" custScaleY="87796">
        <dgm:presLayoutVars>
          <dgm:chMax val="0"/>
          <dgm:chPref val="0"/>
          <dgm:bulletEnabled val="1"/>
        </dgm:presLayoutVars>
      </dgm:prSet>
      <dgm:spPr/>
    </dgm:pt>
    <dgm:pt modelId="{3B26377D-2431-4118-8808-EA3022FC3027}" type="pres">
      <dgm:prSet presAssocID="{78C3EE0D-B6B6-429D-B7A5-2180484822A1}" presName="parTxOnlySpace" presStyleCnt="0"/>
      <dgm:spPr/>
    </dgm:pt>
    <dgm:pt modelId="{C42637A4-64EB-4E51-94AF-2FA72B614582}" type="pres">
      <dgm:prSet presAssocID="{306EA33E-DC6C-4F14-87C8-A66FB5A100A4}" presName="parTxOnly" presStyleLbl="node1" presStyleIdx="7" presStyleCnt="9" custScaleX="119413" custScaleY="87796">
        <dgm:presLayoutVars>
          <dgm:chMax val="0"/>
          <dgm:chPref val="0"/>
          <dgm:bulletEnabled val="1"/>
        </dgm:presLayoutVars>
      </dgm:prSet>
      <dgm:spPr/>
    </dgm:pt>
    <dgm:pt modelId="{FBAF5AC9-42F7-4E7B-9E8B-F2D764E2CDB3}" type="pres">
      <dgm:prSet presAssocID="{E1948183-ABB1-43A5-A687-48537FFD2B8C}" presName="parTxOnlySpace" presStyleCnt="0"/>
      <dgm:spPr/>
    </dgm:pt>
    <dgm:pt modelId="{CBCB9F3B-0E15-4296-8DBF-16388EFA354D}" type="pres">
      <dgm:prSet presAssocID="{399DCC38-AABC-418C-91DD-00F1BAA537EE}" presName="parTxOnly" presStyleLbl="node1" presStyleIdx="8" presStyleCnt="9" custScaleX="102883" custScaleY="87796">
        <dgm:presLayoutVars>
          <dgm:chMax val="0"/>
          <dgm:chPref val="0"/>
          <dgm:bulletEnabled val="1"/>
        </dgm:presLayoutVars>
      </dgm:prSet>
      <dgm:spPr/>
    </dgm:pt>
  </dgm:ptLst>
  <dgm:cxnLst>
    <dgm:cxn modelId="{D0708201-B627-429D-BC39-3BB1F9997D91}" srcId="{AF2F2FED-38BA-4681-934E-A424E5FEA0A2}" destId="{399DCC38-AABC-418C-91DD-00F1BAA537EE}" srcOrd="8" destOrd="0" parTransId="{AE9177B9-4DD8-4246-8AF3-8BF60F6C9C35}" sibTransId="{B9AF0845-94C7-4EDC-AA8D-B2EA8C454699}"/>
    <dgm:cxn modelId="{9AAC9605-A0E2-4F72-BD6D-B8371FEABC4E}" type="presOf" srcId="{AA6A6121-3550-40E7-B04A-4788C5C023C4}" destId="{C5024061-1124-4234-8D27-66A9836076C9}" srcOrd="0" destOrd="0" presId="urn:microsoft.com/office/officeart/2005/8/layout/chevron1"/>
    <dgm:cxn modelId="{1BC53806-A6A5-431F-A9C1-32C1C0872D69}" type="presOf" srcId="{3A86A65F-C5C9-45BC-BB98-10D718BD115C}" destId="{D87591B4-9090-4D25-928E-88CEC1091176}" srcOrd="0" destOrd="0" presId="urn:microsoft.com/office/officeart/2005/8/layout/chevron1"/>
    <dgm:cxn modelId="{2D6E0A14-D74A-47D2-B55E-5D6457C45758}" type="presOf" srcId="{AF2F2FED-38BA-4681-934E-A424E5FEA0A2}" destId="{086BE5A2-EB9C-4448-B143-82038703BEBE}" srcOrd="0" destOrd="0" presId="urn:microsoft.com/office/officeart/2005/8/layout/chevron1"/>
    <dgm:cxn modelId="{49073C39-FDC6-4EB6-891D-9D3B71296732}" srcId="{AF2F2FED-38BA-4681-934E-A424E5FEA0A2}" destId="{306EA33E-DC6C-4F14-87C8-A66FB5A100A4}" srcOrd="7" destOrd="0" parTransId="{DC8B582C-2EC7-4E2C-9B5D-140C323059D3}" sibTransId="{E1948183-ABB1-43A5-A687-48537FFD2B8C}"/>
    <dgm:cxn modelId="{CA57FE40-2BC4-4C73-87A2-7651372E8ACD}" srcId="{AF2F2FED-38BA-4681-934E-A424E5FEA0A2}" destId="{E263C30E-1EF2-496D-9FB6-92E20CB19957}" srcOrd="2" destOrd="0" parTransId="{320D4F3F-ED55-45E8-B0F7-9A9BEC4E6515}" sibTransId="{DB69FAFF-9B4D-4FB4-BE48-0C672F8113A7}"/>
    <dgm:cxn modelId="{53A0B564-A61E-42A3-9A2B-374E1F43B20B}" srcId="{AF2F2FED-38BA-4681-934E-A424E5FEA0A2}" destId="{50E46C76-D51A-43EE-84DC-133B8DF16D88}" srcOrd="1" destOrd="0" parTransId="{BC9FEBD5-619A-4322-A07B-660FB6C459AC}" sibTransId="{0A3573C7-EF81-4A9C-AEF5-8F9D73463B72}"/>
    <dgm:cxn modelId="{EEBD2854-BF5B-451A-8A2E-72753B0556F3}" type="presOf" srcId="{306EA33E-DC6C-4F14-87C8-A66FB5A100A4}" destId="{C42637A4-64EB-4E51-94AF-2FA72B614582}" srcOrd="0" destOrd="0" presId="urn:microsoft.com/office/officeart/2005/8/layout/chevron1"/>
    <dgm:cxn modelId="{5F1A0B81-9397-4C9A-81B1-0A491DF214F8}" srcId="{AF2F2FED-38BA-4681-934E-A424E5FEA0A2}" destId="{AA6A6121-3550-40E7-B04A-4788C5C023C4}" srcOrd="0" destOrd="0" parTransId="{F461CC17-651A-43ED-A235-22093DC99C36}" sibTransId="{58C89F38-02D4-4E8C-8753-BCA6D06DEB93}"/>
    <dgm:cxn modelId="{D80F8C82-6997-4E5A-BE02-46B01FD8B6C3}" type="presOf" srcId="{E263C30E-1EF2-496D-9FB6-92E20CB19957}" destId="{DAE4CE78-5633-4859-B19D-85C1032D5153}" srcOrd="0" destOrd="0" presId="urn:microsoft.com/office/officeart/2005/8/layout/chevron1"/>
    <dgm:cxn modelId="{80F2B783-C367-4F0C-B462-966A91F37723}" type="presOf" srcId="{F657B73D-5888-4DDF-AA09-74830301A7AE}" destId="{2FE3948C-54E2-4281-82C7-DE19D3CEF811}" srcOrd="0" destOrd="0" presId="urn:microsoft.com/office/officeart/2005/8/layout/chevron1"/>
    <dgm:cxn modelId="{AB08748A-DFA1-48B8-BED5-2998E3E5BA3B}" type="presOf" srcId="{50E46C76-D51A-43EE-84DC-133B8DF16D88}" destId="{2C0D31E0-36EF-4601-AFE7-C8F8AB2266DA}" srcOrd="0" destOrd="0" presId="urn:microsoft.com/office/officeart/2005/8/layout/chevron1"/>
    <dgm:cxn modelId="{E533E58B-4CE0-4FD7-9453-12B65B45E08A}" srcId="{AF2F2FED-38BA-4681-934E-A424E5FEA0A2}" destId="{3A86A65F-C5C9-45BC-BB98-10D718BD115C}" srcOrd="5" destOrd="0" parTransId="{BF631D82-A6F9-4EE2-B6B9-F9598D7B6696}" sibTransId="{02077BD5-3EA6-40AF-98C6-A26A977FE9B4}"/>
    <dgm:cxn modelId="{8C608394-E77E-45B5-9808-2D70E54A0642}" type="presOf" srcId="{B5E7DEFE-E836-4272-93A4-E7E002839DD5}" destId="{17B0E195-7E94-4194-956D-CFC149209B5C}" srcOrd="0" destOrd="0" presId="urn:microsoft.com/office/officeart/2005/8/layout/chevron1"/>
    <dgm:cxn modelId="{024034B5-5C99-477D-BC77-472829AA02FD}" type="presOf" srcId="{5A9191A0-28C7-476D-AB84-1A3DE7AE33AF}" destId="{E651A862-BDB8-4CD3-A95A-052D370AC746}" srcOrd="0" destOrd="0" presId="urn:microsoft.com/office/officeart/2005/8/layout/chevron1"/>
    <dgm:cxn modelId="{3F6267BD-8CE5-4983-B83F-EAED6D60F8D0}" srcId="{AF2F2FED-38BA-4681-934E-A424E5FEA0A2}" destId="{F657B73D-5888-4DDF-AA09-74830301A7AE}" srcOrd="4" destOrd="0" parTransId="{F6F9E1B9-A1A6-4C40-9585-D739254F465D}" sibTransId="{B63E65FE-6E66-4FA0-BE0B-034F82176155}"/>
    <dgm:cxn modelId="{FCAD0EC1-C759-42A2-8AF3-64A92D4EF823}" srcId="{AF2F2FED-38BA-4681-934E-A424E5FEA0A2}" destId="{B5E7DEFE-E836-4272-93A4-E7E002839DD5}" srcOrd="6" destOrd="0" parTransId="{3EA02676-171D-41FF-B04B-5B2DD3FCCCA1}" sibTransId="{78C3EE0D-B6B6-429D-B7A5-2180484822A1}"/>
    <dgm:cxn modelId="{6D3489ED-DEBA-4A55-85A7-9E16BD8F12A6}" type="presOf" srcId="{399DCC38-AABC-418C-91DD-00F1BAA537EE}" destId="{CBCB9F3B-0E15-4296-8DBF-16388EFA354D}" srcOrd="0" destOrd="0" presId="urn:microsoft.com/office/officeart/2005/8/layout/chevron1"/>
    <dgm:cxn modelId="{D163B9FB-461B-46E1-A9DB-7E3EAFD78468}" srcId="{AF2F2FED-38BA-4681-934E-A424E5FEA0A2}" destId="{5A9191A0-28C7-476D-AB84-1A3DE7AE33AF}" srcOrd="3" destOrd="0" parTransId="{669AC39C-CFD8-4116-ADBF-12F1D938C34C}" sibTransId="{3948A95B-0361-43A9-94E7-CD48EF908C92}"/>
    <dgm:cxn modelId="{CB157D19-CC04-4B75-88CD-916569D3C0D5}" type="presParOf" srcId="{086BE5A2-EB9C-4448-B143-82038703BEBE}" destId="{C5024061-1124-4234-8D27-66A9836076C9}" srcOrd="0" destOrd="0" presId="urn:microsoft.com/office/officeart/2005/8/layout/chevron1"/>
    <dgm:cxn modelId="{F73E83F7-4A86-487F-A626-FA2987E3F26E}" type="presParOf" srcId="{086BE5A2-EB9C-4448-B143-82038703BEBE}" destId="{7BE57A38-87C1-4B57-B460-38636DFDE117}" srcOrd="1" destOrd="0" presId="urn:microsoft.com/office/officeart/2005/8/layout/chevron1"/>
    <dgm:cxn modelId="{C13E5800-AAC2-4A83-83C0-8A36FE9BF79A}" type="presParOf" srcId="{086BE5A2-EB9C-4448-B143-82038703BEBE}" destId="{2C0D31E0-36EF-4601-AFE7-C8F8AB2266DA}" srcOrd="2" destOrd="0" presId="urn:microsoft.com/office/officeart/2005/8/layout/chevron1"/>
    <dgm:cxn modelId="{2BC22776-5A18-47E0-BF80-34EED2DB5EF6}" type="presParOf" srcId="{086BE5A2-EB9C-4448-B143-82038703BEBE}" destId="{89D367C4-BE9E-4D52-BD3F-FBCE83E57E34}" srcOrd="3" destOrd="0" presId="urn:microsoft.com/office/officeart/2005/8/layout/chevron1"/>
    <dgm:cxn modelId="{654B3F8C-32F6-4507-A40C-E5B295C2F210}" type="presParOf" srcId="{086BE5A2-EB9C-4448-B143-82038703BEBE}" destId="{DAE4CE78-5633-4859-B19D-85C1032D5153}" srcOrd="4" destOrd="0" presId="urn:microsoft.com/office/officeart/2005/8/layout/chevron1"/>
    <dgm:cxn modelId="{0A97B68B-1AA2-4CFA-8A53-F4D3BB7FEB46}" type="presParOf" srcId="{086BE5A2-EB9C-4448-B143-82038703BEBE}" destId="{D3A0AA4F-98FB-4557-8332-40ED10C93FA9}" srcOrd="5" destOrd="0" presId="urn:microsoft.com/office/officeart/2005/8/layout/chevron1"/>
    <dgm:cxn modelId="{BF645882-3F23-452E-8F05-CF45529CD565}" type="presParOf" srcId="{086BE5A2-EB9C-4448-B143-82038703BEBE}" destId="{E651A862-BDB8-4CD3-A95A-052D370AC746}" srcOrd="6" destOrd="0" presId="urn:microsoft.com/office/officeart/2005/8/layout/chevron1"/>
    <dgm:cxn modelId="{028904BB-4EEF-423D-A809-A7FEED42CD5D}" type="presParOf" srcId="{086BE5A2-EB9C-4448-B143-82038703BEBE}" destId="{995E1B32-7AC0-4DDB-9280-219BDF46AC82}" srcOrd="7" destOrd="0" presId="urn:microsoft.com/office/officeart/2005/8/layout/chevron1"/>
    <dgm:cxn modelId="{4B79F8CF-E716-482D-B88E-27C8F2C504CC}" type="presParOf" srcId="{086BE5A2-EB9C-4448-B143-82038703BEBE}" destId="{2FE3948C-54E2-4281-82C7-DE19D3CEF811}" srcOrd="8" destOrd="0" presId="urn:microsoft.com/office/officeart/2005/8/layout/chevron1"/>
    <dgm:cxn modelId="{F2D83F86-3E83-459E-BF0C-14FAE212FF90}" type="presParOf" srcId="{086BE5A2-EB9C-4448-B143-82038703BEBE}" destId="{9221AE77-BC9A-49A6-8842-E5A4D9B31D3C}" srcOrd="9" destOrd="0" presId="urn:microsoft.com/office/officeart/2005/8/layout/chevron1"/>
    <dgm:cxn modelId="{682096BD-5A87-4F03-B78C-D359262512B3}" type="presParOf" srcId="{086BE5A2-EB9C-4448-B143-82038703BEBE}" destId="{D87591B4-9090-4D25-928E-88CEC1091176}" srcOrd="10" destOrd="0" presId="urn:microsoft.com/office/officeart/2005/8/layout/chevron1"/>
    <dgm:cxn modelId="{698815D0-7EA1-4D3C-8E69-052BB1AED6FE}" type="presParOf" srcId="{086BE5A2-EB9C-4448-B143-82038703BEBE}" destId="{D2319B10-69F8-4F1A-AD3A-6DD15F70DE8C}" srcOrd="11" destOrd="0" presId="urn:microsoft.com/office/officeart/2005/8/layout/chevron1"/>
    <dgm:cxn modelId="{7BC5E2E0-5052-48D3-9CC6-E6F4EBC8F191}" type="presParOf" srcId="{086BE5A2-EB9C-4448-B143-82038703BEBE}" destId="{17B0E195-7E94-4194-956D-CFC149209B5C}" srcOrd="12" destOrd="0" presId="urn:microsoft.com/office/officeart/2005/8/layout/chevron1"/>
    <dgm:cxn modelId="{FA6B04F6-1F3E-46A3-BAC3-082A00AE86B5}" type="presParOf" srcId="{086BE5A2-EB9C-4448-B143-82038703BEBE}" destId="{3B26377D-2431-4118-8808-EA3022FC3027}" srcOrd="13" destOrd="0" presId="urn:microsoft.com/office/officeart/2005/8/layout/chevron1"/>
    <dgm:cxn modelId="{E3172488-2A5E-4DEA-A055-70847F320247}" type="presParOf" srcId="{086BE5A2-EB9C-4448-B143-82038703BEBE}" destId="{C42637A4-64EB-4E51-94AF-2FA72B614582}" srcOrd="14" destOrd="0" presId="urn:microsoft.com/office/officeart/2005/8/layout/chevron1"/>
    <dgm:cxn modelId="{34A5C9BF-CDAD-4938-9B96-48B51516E456}" type="presParOf" srcId="{086BE5A2-EB9C-4448-B143-82038703BEBE}" destId="{FBAF5AC9-42F7-4E7B-9E8B-F2D764E2CDB3}" srcOrd="15" destOrd="0" presId="urn:microsoft.com/office/officeart/2005/8/layout/chevron1"/>
    <dgm:cxn modelId="{C867DCBF-BEFB-4508-B946-CC82854E5F21}" type="presParOf" srcId="{086BE5A2-EB9C-4448-B143-82038703BEBE}" destId="{CBCB9F3B-0E15-4296-8DBF-16388EFA354D}" srcOrd="16" destOrd="0" presId="urn:microsoft.com/office/officeart/2005/8/layout/chevron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F2FED-38BA-4681-934E-A424E5FEA0A2}" type="doc">
      <dgm:prSet loTypeId="urn:microsoft.com/office/officeart/2005/8/layout/chevron1" loCatId="process" qsTypeId="urn:microsoft.com/office/officeart/2005/8/quickstyle/simple1" qsCatId="simple" csTypeId="urn:microsoft.com/office/officeart/2005/8/colors/accent0_2" csCatId="mainScheme" phldr="1"/>
      <dgm:spPr/>
      <dgm:t>
        <a:bodyPr/>
        <a:lstStyle/>
        <a:p>
          <a:endParaRPr lang="de-DE"/>
        </a:p>
      </dgm:t>
    </dgm:pt>
    <dgm:pt modelId="{AA6A6121-3550-40E7-B04A-4788C5C023C4}">
      <dgm:prSet phldrT="[Text]" custT="1"/>
      <dgm:spPr>
        <a:ln w="19050">
          <a:solidFill>
            <a:schemeClr val="tx2"/>
          </a:solidFill>
        </a:ln>
      </dgm:spPr>
      <dgm:t>
        <a:bodyPr/>
        <a:lstStyle/>
        <a:p>
          <a:r>
            <a:rPr lang="de-DE" sz="1200" dirty="0"/>
            <a:t>Material-auswahl</a:t>
          </a:r>
        </a:p>
      </dgm:t>
    </dgm:pt>
    <dgm:pt modelId="{F461CC17-651A-43ED-A235-22093DC99C36}" type="parTrans" cxnId="{5F1A0B81-9397-4C9A-81B1-0A491DF214F8}">
      <dgm:prSet/>
      <dgm:spPr/>
      <dgm:t>
        <a:bodyPr/>
        <a:lstStyle/>
        <a:p>
          <a:endParaRPr lang="de-DE" sz="1200"/>
        </a:p>
      </dgm:t>
    </dgm:pt>
    <dgm:pt modelId="{58C89F38-02D4-4E8C-8753-BCA6D06DEB93}" type="sibTrans" cxnId="{5F1A0B81-9397-4C9A-81B1-0A491DF214F8}">
      <dgm:prSet custT="1"/>
      <dgm:spPr/>
      <dgm:t>
        <a:bodyPr/>
        <a:lstStyle/>
        <a:p>
          <a:endParaRPr lang="de-DE" sz="1200"/>
        </a:p>
      </dgm:t>
    </dgm:pt>
    <dgm:pt modelId="{50E46C76-D51A-43EE-84DC-133B8DF16D88}">
      <dgm:prSet phldrT="[Text]" custT="1"/>
      <dgm:spPr>
        <a:ln w="19050">
          <a:solidFill>
            <a:schemeClr val="tx2"/>
          </a:solidFill>
        </a:ln>
      </dgm:spPr>
      <dgm:t>
        <a:bodyPr/>
        <a:lstStyle/>
        <a:p>
          <a:r>
            <a:rPr lang="de-DE" sz="1200" dirty="0"/>
            <a:t>CAD</a:t>
          </a:r>
        </a:p>
      </dgm:t>
    </dgm:pt>
    <dgm:pt modelId="{BC9FEBD5-619A-4322-A07B-660FB6C459AC}" type="parTrans" cxnId="{53A0B564-A61E-42A3-9A2B-374E1F43B20B}">
      <dgm:prSet/>
      <dgm:spPr/>
      <dgm:t>
        <a:bodyPr/>
        <a:lstStyle/>
        <a:p>
          <a:endParaRPr lang="de-DE" sz="1200"/>
        </a:p>
      </dgm:t>
    </dgm:pt>
    <dgm:pt modelId="{0A3573C7-EF81-4A9C-AEF5-8F9D73463B72}" type="sibTrans" cxnId="{53A0B564-A61E-42A3-9A2B-374E1F43B20B}">
      <dgm:prSet custT="1"/>
      <dgm:spPr/>
      <dgm:t>
        <a:bodyPr/>
        <a:lstStyle/>
        <a:p>
          <a:endParaRPr lang="de-DE" sz="1200"/>
        </a:p>
      </dgm:t>
    </dgm:pt>
    <dgm:pt modelId="{E263C30E-1EF2-496D-9FB6-92E20CB19957}">
      <dgm:prSet phldrT="[Text]" custT="1"/>
      <dgm:spPr>
        <a:ln w="19050">
          <a:solidFill>
            <a:schemeClr val="tx2"/>
          </a:solidFill>
        </a:ln>
      </dgm:spPr>
      <dgm:t>
        <a:bodyPr/>
        <a:lstStyle/>
        <a:p>
          <a:r>
            <a:rPr lang="de-DE" sz="1200" dirty="0"/>
            <a:t>Struktur-simulation</a:t>
          </a:r>
        </a:p>
      </dgm:t>
    </dgm:pt>
    <dgm:pt modelId="{320D4F3F-ED55-45E8-B0F7-9A9BEC4E6515}" type="parTrans" cxnId="{CA57FE40-2BC4-4C73-87A2-7651372E8ACD}">
      <dgm:prSet/>
      <dgm:spPr/>
      <dgm:t>
        <a:bodyPr/>
        <a:lstStyle/>
        <a:p>
          <a:endParaRPr lang="de-DE" sz="1200"/>
        </a:p>
      </dgm:t>
    </dgm:pt>
    <dgm:pt modelId="{DB69FAFF-9B4D-4FB4-BE48-0C672F8113A7}" type="sibTrans" cxnId="{CA57FE40-2BC4-4C73-87A2-7651372E8ACD}">
      <dgm:prSet custT="1"/>
      <dgm:spPr/>
      <dgm:t>
        <a:bodyPr/>
        <a:lstStyle/>
        <a:p>
          <a:endParaRPr lang="de-DE" sz="1200"/>
        </a:p>
      </dgm:t>
    </dgm:pt>
    <dgm:pt modelId="{5A9191A0-28C7-476D-AB84-1A3DE7AE33AF}">
      <dgm:prSet phldrT="[Text]" custT="1"/>
      <dgm:spPr>
        <a:ln w="19050">
          <a:solidFill>
            <a:schemeClr val="tx2"/>
          </a:solidFill>
        </a:ln>
      </dgm:spPr>
      <dgm:t>
        <a:bodyPr/>
        <a:lstStyle/>
        <a:p>
          <a:r>
            <a:rPr lang="de-DE" sz="1200" dirty="0"/>
            <a:t>Wirtschaftliche Vorkalkulation</a:t>
          </a:r>
        </a:p>
      </dgm:t>
    </dgm:pt>
    <dgm:pt modelId="{669AC39C-CFD8-4116-ADBF-12F1D938C34C}" type="parTrans" cxnId="{D163B9FB-461B-46E1-A9DB-7E3EAFD78468}">
      <dgm:prSet/>
      <dgm:spPr/>
      <dgm:t>
        <a:bodyPr/>
        <a:lstStyle/>
        <a:p>
          <a:endParaRPr lang="de-CH" sz="1200"/>
        </a:p>
      </dgm:t>
    </dgm:pt>
    <dgm:pt modelId="{3948A95B-0361-43A9-94E7-CD48EF908C92}" type="sibTrans" cxnId="{D163B9FB-461B-46E1-A9DB-7E3EAFD78468}">
      <dgm:prSet custT="1"/>
      <dgm:spPr/>
      <dgm:t>
        <a:bodyPr/>
        <a:lstStyle/>
        <a:p>
          <a:endParaRPr lang="de-CH" sz="1200"/>
        </a:p>
      </dgm:t>
    </dgm:pt>
    <dgm:pt modelId="{F657B73D-5888-4DDF-AA09-74830301A7AE}">
      <dgm:prSet phldrT="[Text]" custT="1"/>
      <dgm:spPr>
        <a:ln w="19050">
          <a:solidFill>
            <a:schemeClr val="tx2"/>
          </a:solidFill>
        </a:ln>
      </dgm:spPr>
      <dgm:t>
        <a:bodyPr/>
        <a:lstStyle/>
        <a:p>
          <a:r>
            <a:rPr lang="de-DE" sz="1200" dirty="0"/>
            <a:t>Werkzeug-auslegung</a:t>
          </a:r>
        </a:p>
      </dgm:t>
    </dgm:pt>
    <dgm:pt modelId="{F6F9E1B9-A1A6-4C40-9585-D739254F465D}" type="parTrans" cxnId="{3F6267BD-8CE5-4983-B83F-EAED6D60F8D0}">
      <dgm:prSet/>
      <dgm:spPr/>
      <dgm:t>
        <a:bodyPr/>
        <a:lstStyle/>
        <a:p>
          <a:endParaRPr lang="de-CH" sz="1200"/>
        </a:p>
      </dgm:t>
    </dgm:pt>
    <dgm:pt modelId="{B63E65FE-6E66-4FA0-BE0B-034F82176155}" type="sibTrans" cxnId="{3F6267BD-8CE5-4983-B83F-EAED6D60F8D0}">
      <dgm:prSet custT="1"/>
      <dgm:spPr/>
      <dgm:t>
        <a:bodyPr/>
        <a:lstStyle/>
        <a:p>
          <a:endParaRPr lang="de-CH" sz="1200"/>
        </a:p>
      </dgm:t>
    </dgm:pt>
    <dgm:pt modelId="{3A86A65F-C5C9-45BC-BB98-10D718BD115C}">
      <dgm:prSet phldrT="[Text]" custT="1"/>
      <dgm:spPr>
        <a:ln w="19050">
          <a:solidFill>
            <a:schemeClr val="tx2"/>
          </a:solidFill>
        </a:ln>
      </dgm:spPr>
      <dgm:t>
        <a:bodyPr/>
        <a:lstStyle/>
        <a:p>
          <a:r>
            <a:rPr lang="de-DE" sz="1200" dirty="0"/>
            <a:t>Füll-simulation</a:t>
          </a:r>
        </a:p>
      </dgm:t>
    </dgm:pt>
    <dgm:pt modelId="{BF631D82-A6F9-4EE2-B6B9-F9598D7B6696}" type="parTrans" cxnId="{E533E58B-4CE0-4FD7-9453-12B65B45E08A}">
      <dgm:prSet/>
      <dgm:spPr/>
      <dgm:t>
        <a:bodyPr/>
        <a:lstStyle/>
        <a:p>
          <a:endParaRPr lang="de-CH" sz="1200"/>
        </a:p>
      </dgm:t>
    </dgm:pt>
    <dgm:pt modelId="{02077BD5-3EA6-40AF-98C6-A26A977FE9B4}" type="sibTrans" cxnId="{E533E58B-4CE0-4FD7-9453-12B65B45E08A}">
      <dgm:prSet custT="1"/>
      <dgm:spPr/>
      <dgm:t>
        <a:bodyPr/>
        <a:lstStyle/>
        <a:p>
          <a:endParaRPr lang="de-CH" sz="1200"/>
        </a:p>
      </dgm:t>
    </dgm:pt>
    <dgm:pt modelId="{B5E7DEFE-E836-4272-93A4-E7E002839DD5}">
      <dgm:prSet phldrT="[Text]" custT="1"/>
      <dgm:spPr>
        <a:ln w="19050">
          <a:solidFill>
            <a:schemeClr val="tx2"/>
          </a:solidFill>
        </a:ln>
      </dgm:spPr>
      <dgm:t>
        <a:bodyPr/>
        <a:lstStyle/>
        <a:p>
          <a:r>
            <a:rPr lang="de-DE" sz="1200" dirty="0"/>
            <a:t>Werkzeug-beschaffung</a:t>
          </a:r>
        </a:p>
      </dgm:t>
    </dgm:pt>
    <dgm:pt modelId="{3EA02676-171D-41FF-B04B-5B2DD3FCCCA1}" type="parTrans" cxnId="{FCAD0EC1-C759-42A2-8AF3-64A92D4EF823}">
      <dgm:prSet/>
      <dgm:spPr/>
      <dgm:t>
        <a:bodyPr/>
        <a:lstStyle/>
        <a:p>
          <a:endParaRPr lang="de-CH" sz="1200"/>
        </a:p>
      </dgm:t>
    </dgm:pt>
    <dgm:pt modelId="{78C3EE0D-B6B6-429D-B7A5-2180484822A1}" type="sibTrans" cxnId="{FCAD0EC1-C759-42A2-8AF3-64A92D4EF823}">
      <dgm:prSet custT="1"/>
      <dgm:spPr/>
      <dgm:t>
        <a:bodyPr/>
        <a:lstStyle/>
        <a:p>
          <a:endParaRPr lang="de-CH" sz="1200"/>
        </a:p>
      </dgm:t>
    </dgm:pt>
    <dgm:pt modelId="{306EA33E-DC6C-4F14-87C8-A66FB5A100A4}">
      <dgm:prSet phldrT="[Text]" custT="1"/>
      <dgm:spPr>
        <a:ln w="19050">
          <a:solidFill>
            <a:schemeClr val="tx2"/>
          </a:solidFill>
        </a:ln>
      </dgm:spPr>
      <dgm:t>
        <a:bodyPr/>
        <a:lstStyle/>
        <a:p>
          <a:r>
            <a:rPr lang="de-DE" sz="1200" dirty="0"/>
            <a:t>Werkzeug-bemusterung</a:t>
          </a:r>
        </a:p>
      </dgm:t>
    </dgm:pt>
    <dgm:pt modelId="{DC8B582C-2EC7-4E2C-9B5D-140C323059D3}" type="parTrans" cxnId="{49073C39-FDC6-4EB6-891D-9D3B71296732}">
      <dgm:prSet/>
      <dgm:spPr/>
      <dgm:t>
        <a:bodyPr/>
        <a:lstStyle/>
        <a:p>
          <a:endParaRPr lang="de-CH" sz="1200"/>
        </a:p>
      </dgm:t>
    </dgm:pt>
    <dgm:pt modelId="{E1948183-ABB1-43A5-A687-48537FFD2B8C}" type="sibTrans" cxnId="{49073C39-FDC6-4EB6-891D-9D3B71296732}">
      <dgm:prSet custT="1"/>
      <dgm:spPr/>
      <dgm:t>
        <a:bodyPr/>
        <a:lstStyle/>
        <a:p>
          <a:endParaRPr lang="de-CH" sz="1200"/>
        </a:p>
      </dgm:t>
    </dgm:pt>
    <dgm:pt modelId="{399DCC38-AABC-418C-91DD-00F1BAA537EE}">
      <dgm:prSet phldrT="[Text]" custT="1"/>
      <dgm:spPr>
        <a:ln w="19050">
          <a:solidFill>
            <a:schemeClr val="tx2"/>
          </a:solidFill>
        </a:ln>
      </dgm:spPr>
      <dgm:t>
        <a:bodyPr/>
        <a:lstStyle/>
        <a:p>
          <a:r>
            <a:rPr lang="de-DE" sz="1200" dirty="0"/>
            <a:t>Produktion</a:t>
          </a:r>
        </a:p>
      </dgm:t>
    </dgm:pt>
    <dgm:pt modelId="{AE9177B9-4DD8-4246-8AF3-8BF60F6C9C35}" type="parTrans" cxnId="{D0708201-B627-429D-BC39-3BB1F9997D91}">
      <dgm:prSet/>
      <dgm:spPr/>
      <dgm:t>
        <a:bodyPr/>
        <a:lstStyle/>
        <a:p>
          <a:endParaRPr lang="de-CH" sz="1200"/>
        </a:p>
      </dgm:t>
    </dgm:pt>
    <dgm:pt modelId="{B9AF0845-94C7-4EDC-AA8D-B2EA8C454699}" type="sibTrans" cxnId="{D0708201-B627-429D-BC39-3BB1F9997D91}">
      <dgm:prSet/>
      <dgm:spPr/>
      <dgm:t>
        <a:bodyPr/>
        <a:lstStyle/>
        <a:p>
          <a:endParaRPr lang="de-CH" sz="1200"/>
        </a:p>
      </dgm:t>
    </dgm:pt>
    <dgm:pt modelId="{086BE5A2-EB9C-4448-B143-82038703BEBE}" type="pres">
      <dgm:prSet presAssocID="{AF2F2FED-38BA-4681-934E-A424E5FEA0A2}" presName="Name0" presStyleCnt="0">
        <dgm:presLayoutVars>
          <dgm:dir/>
          <dgm:animLvl val="lvl"/>
          <dgm:resizeHandles val="exact"/>
        </dgm:presLayoutVars>
      </dgm:prSet>
      <dgm:spPr/>
    </dgm:pt>
    <dgm:pt modelId="{C5024061-1124-4234-8D27-66A9836076C9}" type="pres">
      <dgm:prSet presAssocID="{AA6A6121-3550-40E7-B04A-4788C5C023C4}" presName="parTxOnly" presStyleLbl="node1" presStyleIdx="0" presStyleCnt="9" custScaleX="100001" custScaleY="87797">
        <dgm:presLayoutVars>
          <dgm:chMax val="0"/>
          <dgm:chPref val="0"/>
          <dgm:bulletEnabled val="1"/>
        </dgm:presLayoutVars>
      </dgm:prSet>
      <dgm:spPr>
        <a:prstGeom prst="chevron">
          <a:avLst/>
        </a:prstGeom>
      </dgm:spPr>
    </dgm:pt>
    <dgm:pt modelId="{7BE57A38-87C1-4B57-B460-38636DFDE117}" type="pres">
      <dgm:prSet presAssocID="{58C89F38-02D4-4E8C-8753-BCA6D06DEB93}" presName="parTxOnlySpace" presStyleCnt="0"/>
      <dgm:spPr/>
    </dgm:pt>
    <dgm:pt modelId="{2C0D31E0-36EF-4601-AFE7-C8F8AB2266DA}" type="pres">
      <dgm:prSet presAssocID="{50E46C76-D51A-43EE-84DC-133B8DF16D88}" presName="parTxOnly" presStyleLbl="node1" presStyleIdx="1" presStyleCnt="9" custScaleX="73092" custScaleY="87796">
        <dgm:presLayoutVars>
          <dgm:chMax val="0"/>
          <dgm:chPref val="0"/>
          <dgm:bulletEnabled val="1"/>
        </dgm:presLayoutVars>
      </dgm:prSet>
      <dgm:spPr/>
    </dgm:pt>
    <dgm:pt modelId="{89D367C4-BE9E-4D52-BD3F-FBCE83E57E34}" type="pres">
      <dgm:prSet presAssocID="{0A3573C7-EF81-4A9C-AEF5-8F9D73463B72}" presName="parTxOnlySpace" presStyleCnt="0"/>
      <dgm:spPr/>
    </dgm:pt>
    <dgm:pt modelId="{DAE4CE78-5633-4859-B19D-85C1032D5153}" type="pres">
      <dgm:prSet presAssocID="{E263C30E-1EF2-496D-9FB6-92E20CB19957}" presName="parTxOnly" presStyleLbl="node1" presStyleIdx="2" presStyleCnt="9" custScaleY="87796">
        <dgm:presLayoutVars>
          <dgm:chMax val="0"/>
          <dgm:chPref val="0"/>
          <dgm:bulletEnabled val="1"/>
        </dgm:presLayoutVars>
      </dgm:prSet>
      <dgm:spPr/>
    </dgm:pt>
    <dgm:pt modelId="{D3A0AA4F-98FB-4557-8332-40ED10C93FA9}" type="pres">
      <dgm:prSet presAssocID="{DB69FAFF-9B4D-4FB4-BE48-0C672F8113A7}" presName="parTxOnlySpace" presStyleCnt="0"/>
      <dgm:spPr/>
    </dgm:pt>
    <dgm:pt modelId="{E651A862-BDB8-4CD3-A95A-052D370AC746}" type="pres">
      <dgm:prSet presAssocID="{5A9191A0-28C7-476D-AB84-1A3DE7AE33AF}" presName="parTxOnly" presStyleLbl="node1" presStyleIdx="3" presStyleCnt="9" custScaleX="124193" custScaleY="87796">
        <dgm:presLayoutVars>
          <dgm:chMax val="0"/>
          <dgm:chPref val="0"/>
          <dgm:bulletEnabled val="1"/>
        </dgm:presLayoutVars>
      </dgm:prSet>
      <dgm:spPr/>
    </dgm:pt>
    <dgm:pt modelId="{995E1B32-7AC0-4DDB-9280-219BDF46AC82}" type="pres">
      <dgm:prSet presAssocID="{3948A95B-0361-43A9-94E7-CD48EF908C92}" presName="parTxOnlySpace" presStyleCnt="0"/>
      <dgm:spPr/>
    </dgm:pt>
    <dgm:pt modelId="{2FE3948C-54E2-4281-82C7-DE19D3CEF811}" type="pres">
      <dgm:prSet presAssocID="{F657B73D-5888-4DDF-AA09-74830301A7AE}" presName="parTxOnly" presStyleLbl="node1" presStyleIdx="4" presStyleCnt="9" custScaleX="106616" custScaleY="87796">
        <dgm:presLayoutVars>
          <dgm:chMax val="0"/>
          <dgm:chPref val="0"/>
          <dgm:bulletEnabled val="1"/>
        </dgm:presLayoutVars>
      </dgm:prSet>
      <dgm:spPr/>
    </dgm:pt>
    <dgm:pt modelId="{9221AE77-BC9A-49A6-8842-E5A4D9B31D3C}" type="pres">
      <dgm:prSet presAssocID="{B63E65FE-6E66-4FA0-BE0B-034F82176155}" presName="parTxOnlySpace" presStyleCnt="0"/>
      <dgm:spPr/>
    </dgm:pt>
    <dgm:pt modelId="{D87591B4-9090-4D25-928E-88CEC1091176}" type="pres">
      <dgm:prSet presAssocID="{3A86A65F-C5C9-45BC-BB98-10D718BD115C}" presName="parTxOnly" presStyleLbl="node1" presStyleIdx="5" presStyleCnt="9" custScaleX="103853" custScaleY="87796">
        <dgm:presLayoutVars>
          <dgm:chMax val="0"/>
          <dgm:chPref val="0"/>
          <dgm:bulletEnabled val="1"/>
        </dgm:presLayoutVars>
      </dgm:prSet>
      <dgm:spPr/>
    </dgm:pt>
    <dgm:pt modelId="{D2319B10-69F8-4F1A-AD3A-6DD15F70DE8C}" type="pres">
      <dgm:prSet presAssocID="{02077BD5-3EA6-40AF-98C6-A26A977FE9B4}" presName="parTxOnlySpace" presStyleCnt="0"/>
      <dgm:spPr/>
    </dgm:pt>
    <dgm:pt modelId="{17B0E195-7E94-4194-956D-CFC149209B5C}" type="pres">
      <dgm:prSet presAssocID="{B5E7DEFE-E836-4272-93A4-E7E002839DD5}" presName="parTxOnly" presStyleLbl="node1" presStyleIdx="6" presStyleCnt="9" custScaleX="126047" custScaleY="87796">
        <dgm:presLayoutVars>
          <dgm:chMax val="0"/>
          <dgm:chPref val="0"/>
          <dgm:bulletEnabled val="1"/>
        </dgm:presLayoutVars>
      </dgm:prSet>
      <dgm:spPr/>
    </dgm:pt>
    <dgm:pt modelId="{3B26377D-2431-4118-8808-EA3022FC3027}" type="pres">
      <dgm:prSet presAssocID="{78C3EE0D-B6B6-429D-B7A5-2180484822A1}" presName="parTxOnlySpace" presStyleCnt="0"/>
      <dgm:spPr/>
    </dgm:pt>
    <dgm:pt modelId="{C42637A4-64EB-4E51-94AF-2FA72B614582}" type="pres">
      <dgm:prSet presAssocID="{306EA33E-DC6C-4F14-87C8-A66FB5A100A4}" presName="parTxOnly" presStyleLbl="node1" presStyleIdx="7" presStyleCnt="9" custScaleX="119413" custScaleY="87796">
        <dgm:presLayoutVars>
          <dgm:chMax val="0"/>
          <dgm:chPref val="0"/>
          <dgm:bulletEnabled val="1"/>
        </dgm:presLayoutVars>
      </dgm:prSet>
      <dgm:spPr/>
    </dgm:pt>
    <dgm:pt modelId="{FBAF5AC9-42F7-4E7B-9E8B-F2D764E2CDB3}" type="pres">
      <dgm:prSet presAssocID="{E1948183-ABB1-43A5-A687-48537FFD2B8C}" presName="parTxOnlySpace" presStyleCnt="0"/>
      <dgm:spPr/>
    </dgm:pt>
    <dgm:pt modelId="{CBCB9F3B-0E15-4296-8DBF-16388EFA354D}" type="pres">
      <dgm:prSet presAssocID="{399DCC38-AABC-418C-91DD-00F1BAA537EE}" presName="parTxOnly" presStyleLbl="node1" presStyleIdx="8" presStyleCnt="9" custScaleX="102883" custScaleY="87796">
        <dgm:presLayoutVars>
          <dgm:chMax val="0"/>
          <dgm:chPref val="0"/>
          <dgm:bulletEnabled val="1"/>
        </dgm:presLayoutVars>
      </dgm:prSet>
      <dgm:spPr/>
    </dgm:pt>
  </dgm:ptLst>
  <dgm:cxnLst>
    <dgm:cxn modelId="{D0708201-B627-429D-BC39-3BB1F9997D91}" srcId="{AF2F2FED-38BA-4681-934E-A424E5FEA0A2}" destId="{399DCC38-AABC-418C-91DD-00F1BAA537EE}" srcOrd="8" destOrd="0" parTransId="{AE9177B9-4DD8-4246-8AF3-8BF60F6C9C35}" sibTransId="{B9AF0845-94C7-4EDC-AA8D-B2EA8C454699}"/>
    <dgm:cxn modelId="{9AAC9605-A0E2-4F72-BD6D-B8371FEABC4E}" type="presOf" srcId="{AA6A6121-3550-40E7-B04A-4788C5C023C4}" destId="{C5024061-1124-4234-8D27-66A9836076C9}" srcOrd="0" destOrd="0" presId="urn:microsoft.com/office/officeart/2005/8/layout/chevron1"/>
    <dgm:cxn modelId="{1BC53806-A6A5-431F-A9C1-32C1C0872D69}" type="presOf" srcId="{3A86A65F-C5C9-45BC-BB98-10D718BD115C}" destId="{D87591B4-9090-4D25-928E-88CEC1091176}" srcOrd="0" destOrd="0" presId="urn:microsoft.com/office/officeart/2005/8/layout/chevron1"/>
    <dgm:cxn modelId="{2D6E0A14-D74A-47D2-B55E-5D6457C45758}" type="presOf" srcId="{AF2F2FED-38BA-4681-934E-A424E5FEA0A2}" destId="{086BE5A2-EB9C-4448-B143-82038703BEBE}" srcOrd="0" destOrd="0" presId="urn:microsoft.com/office/officeart/2005/8/layout/chevron1"/>
    <dgm:cxn modelId="{49073C39-FDC6-4EB6-891D-9D3B71296732}" srcId="{AF2F2FED-38BA-4681-934E-A424E5FEA0A2}" destId="{306EA33E-DC6C-4F14-87C8-A66FB5A100A4}" srcOrd="7" destOrd="0" parTransId="{DC8B582C-2EC7-4E2C-9B5D-140C323059D3}" sibTransId="{E1948183-ABB1-43A5-A687-48537FFD2B8C}"/>
    <dgm:cxn modelId="{CA57FE40-2BC4-4C73-87A2-7651372E8ACD}" srcId="{AF2F2FED-38BA-4681-934E-A424E5FEA0A2}" destId="{E263C30E-1EF2-496D-9FB6-92E20CB19957}" srcOrd="2" destOrd="0" parTransId="{320D4F3F-ED55-45E8-B0F7-9A9BEC4E6515}" sibTransId="{DB69FAFF-9B4D-4FB4-BE48-0C672F8113A7}"/>
    <dgm:cxn modelId="{53A0B564-A61E-42A3-9A2B-374E1F43B20B}" srcId="{AF2F2FED-38BA-4681-934E-A424E5FEA0A2}" destId="{50E46C76-D51A-43EE-84DC-133B8DF16D88}" srcOrd="1" destOrd="0" parTransId="{BC9FEBD5-619A-4322-A07B-660FB6C459AC}" sibTransId="{0A3573C7-EF81-4A9C-AEF5-8F9D73463B72}"/>
    <dgm:cxn modelId="{EEBD2854-BF5B-451A-8A2E-72753B0556F3}" type="presOf" srcId="{306EA33E-DC6C-4F14-87C8-A66FB5A100A4}" destId="{C42637A4-64EB-4E51-94AF-2FA72B614582}" srcOrd="0" destOrd="0" presId="urn:microsoft.com/office/officeart/2005/8/layout/chevron1"/>
    <dgm:cxn modelId="{5F1A0B81-9397-4C9A-81B1-0A491DF214F8}" srcId="{AF2F2FED-38BA-4681-934E-A424E5FEA0A2}" destId="{AA6A6121-3550-40E7-B04A-4788C5C023C4}" srcOrd="0" destOrd="0" parTransId="{F461CC17-651A-43ED-A235-22093DC99C36}" sibTransId="{58C89F38-02D4-4E8C-8753-BCA6D06DEB93}"/>
    <dgm:cxn modelId="{D80F8C82-6997-4E5A-BE02-46B01FD8B6C3}" type="presOf" srcId="{E263C30E-1EF2-496D-9FB6-92E20CB19957}" destId="{DAE4CE78-5633-4859-B19D-85C1032D5153}" srcOrd="0" destOrd="0" presId="urn:microsoft.com/office/officeart/2005/8/layout/chevron1"/>
    <dgm:cxn modelId="{80F2B783-C367-4F0C-B462-966A91F37723}" type="presOf" srcId="{F657B73D-5888-4DDF-AA09-74830301A7AE}" destId="{2FE3948C-54E2-4281-82C7-DE19D3CEF811}" srcOrd="0" destOrd="0" presId="urn:microsoft.com/office/officeart/2005/8/layout/chevron1"/>
    <dgm:cxn modelId="{AB08748A-DFA1-48B8-BED5-2998E3E5BA3B}" type="presOf" srcId="{50E46C76-D51A-43EE-84DC-133B8DF16D88}" destId="{2C0D31E0-36EF-4601-AFE7-C8F8AB2266DA}" srcOrd="0" destOrd="0" presId="urn:microsoft.com/office/officeart/2005/8/layout/chevron1"/>
    <dgm:cxn modelId="{E533E58B-4CE0-4FD7-9453-12B65B45E08A}" srcId="{AF2F2FED-38BA-4681-934E-A424E5FEA0A2}" destId="{3A86A65F-C5C9-45BC-BB98-10D718BD115C}" srcOrd="5" destOrd="0" parTransId="{BF631D82-A6F9-4EE2-B6B9-F9598D7B6696}" sibTransId="{02077BD5-3EA6-40AF-98C6-A26A977FE9B4}"/>
    <dgm:cxn modelId="{8C608394-E77E-45B5-9808-2D70E54A0642}" type="presOf" srcId="{B5E7DEFE-E836-4272-93A4-E7E002839DD5}" destId="{17B0E195-7E94-4194-956D-CFC149209B5C}" srcOrd="0" destOrd="0" presId="urn:microsoft.com/office/officeart/2005/8/layout/chevron1"/>
    <dgm:cxn modelId="{024034B5-5C99-477D-BC77-472829AA02FD}" type="presOf" srcId="{5A9191A0-28C7-476D-AB84-1A3DE7AE33AF}" destId="{E651A862-BDB8-4CD3-A95A-052D370AC746}" srcOrd="0" destOrd="0" presId="urn:microsoft.com/office/officeart/2005/8/layout/chevron1"/>
    <dgm:cxn modelId="{3F6267BD-8CE5-4983-B83F-EAED6D60F8D0}" srcId="{AF2F2FED-38BA-4681-934E-A424E5FEA0A2}" destId="{F657B73D-5888-4DDF-AA09-74830301A7AE}" srcOrd="4" destOrd="0" parTransId="{F6F9E1B9-A1A6-4C40-9585-D739254F465D}" sibTransId="{B63E65FE-6E66-4FA0-BE0B-034F82176155}"/>
    <dgm:cxn modelId="{FCAD0EC1-C759-42A2-8AF3-64A92D4EF823}" srcId="{AF2F2FED-38BA-4681-934E-A424E5FEA0A2}" destId="{B5E7DEFE-E836-4272-93A4-E7E002839DD5}" srcOrd="6" destOrd="0" parTransId="{3EA02676-171D-41FF-B04B-5B2DD3FCCCA1}" sibTransId="{78C3EE0D-B6B6-429D-B7A5-2180484822A1}"/>
    <dgm:cxn modelId="{6D3489ED-DEBA-4A55-85A7-9E16BD8F12A6}" type="presOf" srcId="{399DCC38-AABC-418C-91DD-00F1BAA537EE}" destId="{CBCB9F3B-0E15-4296-8DBF-16388EFA354D}" srcOrd="0" destOrd="0" presId="urn:microsoft.com/office/officeart/2005/8/layout/chevron1"/>
    <dgm:cxn modelId="{D163B9FB-461B-46E1-A9DB-7E3EAFD78468}" srcId="{AF2F2FED-38BA-4681-934E-A424E5FEA0A2}" destId="{5A9191A0-28C7-476D-AB84-1A3DE7AE33AF}" srcOrd="3" destOrd="0" parTransId="{669AC39C-CFD8-4116-ADBF-12F1D938C34C}" sibTransId="{3948A95B-0361-43A9-94E7-CD48EF908C92}"/>
    <dgm:cxn modelId="{CB157D19-CC04-4B75-88CD-916569D3C0D5}" type="presParOf" srcId="{086BE5A2-EB9C-4448-B143-82038703BEBE}" destId="{C5024061-1124-4234-8D27-66A9836076C9}" srcOrd="0" destOrd="0" presId="urn:microsoft.com/office/officeart/2005/8/layout/chevron1"/>
    <dgm:cxn modelId="{F73E83F7-4A86-487F-A626-FA2987E3F26E}" type="presParOf" srcId="{086BE5A2-EB9C-4448-B143-82038703BEBE}" destId="{7BE57A38-87C1-4B57-B460-38636DFDE117}" srcOrd="1" destOrd="0" presId="urn:microsoft.com/office/officeart/2005/8/layout/chevron1"/>
    <dgm:cxn modelId="{C13E5800-AAC2-4A83-83C0-8A36FE9BF79A}" type="presParOf" srcId="{086BE5A2-EB9C-4448-B143-82038703BEBE}" destId="{2C0D31E0-36EF-4601-AFE7-C8F8AB2266DA}" srcOrd="2" destOrd="0" presId="urn:microsoft.com/office/officeart/2005/8/layout/chevron1"/>
    <dgm:cxn modelId="{2BC22776-5A18-47E0-BF80-34EED2DB5EF6}" type="presParOf" srcId="{086BE5A2-EB9C-4448-B143-82038703BEBE}" destId="{89D367C4-BE9E-4D52-BD3F-FBCE83E57E34}" srcOrd="3" destOrd="0" presId="urn:microsoft.com/office/officeart/2005/8/layout/chevron1"/>
    <dgm:cxn modelId="{654B3F8C-32F6-4507-A40C-E5B295C2F210}" type="presParOf" srcId="{086BE5A2-EB9C-4448-B143-82038703BEBE}" destId="{DAE4CE78-5633-4859-B19D-85C1032D5153}" srcOrd="4" destOrd="0" presId="urn:microsoft.com/office/officeart/2005/8/layout/chevron1"/>
    <dgm:cxn modelId="{0A97B68B-1AA2-4CFA-8A53-F4D3BB7FEB46}" type="presParOf" srcId="{086BE5A2-EB9C-4448-B143-82038703BEBE}" destId="{D3A0AA4F-98FB-4557-8332-40ED10C93FA9}" srcOrd="5" destOrd="0" presId="urn:microsoft.com/office/officeart/2005/8/layout/chevron1"/>
    <dgm:cxn modelId="{BF645882-3F23-452E-8F05-CF45529CD565}" type="presParOf" srcId="{086BE5A2-EB9C-4448-B143-82038703BEBE}" destId="{E651A862-BDB8-4CD3-A95A-052D370AC746}" srcOrd="6" destOrd="0" presId="urn:microsoft.com/office/officeart/2005/8/layout/chevron1"/>
    <dgm:cxn modelId="{028904BB-4EEF-423D-A809-A7FEED42CD5D}" type="presParOf" srcId="{086BE5A2-EB9C-4448-B143-82038703BEBE}" destId="{995E1B32-7AC0-4DDB-9280-219BDF46AC82}" srcOrd="7" destOrd="0" presId="urn:microsoft.com/office/officeart/2005/8/layout/chevron1"/>
    <dgm:cxn modelId="{4B79F8CF-E716-482D-B88E-27C8F2C504CC}" type="presParOf" srcId="{086BE5A2-EB9C-4448-B143-82038703BEBE}" destId="{2FE3948C-54E2-4281-82C7-DE19D3CEF811}" srcOrd="8" destOrd="0" presId="urn:microsoft.com/office/officeart/2005/8/layout/chevron1"/>
    <dgm:cxn modelId="{F2D83F86-3E83-459E-BF0C-14FAE212FF90}" type="presParOf" srcId="{086BE5A2-EB9C-4448-B143-82038703BEBE}" destId="{9221AE77-BC9A-49A6-8842-E5A4D9B31D3C}" srcOrd="9" destOrd="0" presId="urn:microsoft.com/office/officeart/2005/8/layout/chevron1"/>
    <dgm:cxn modelId="{682096BD-5A87-4F03-B78C-D359262512B3}" type="presParOf" srcId="{086BE5A2-EB9C-4448-B143-82038703BEBE}" destId="{D87591B4-9090-4D25-928E-88CEC1091176}" srcOrd="10" destOrd="0" presId="urn:microsoft.com/office/officeart/2005/8/layout/chevron1"/>
    <dgm:cxn modelId="{698815D0-7EA1-4D3C-8E69-052BB1AED6FE}" type="presParOf" srcId="{086BE5A2-EB9C-4448-B143-82038703BEBE}" destId="{D2319B10-69F8-4F1A-AD3A-6DD15F70DE8C}" srcOrd="11" destOrd="0" presId="urn:microsoft.com/office/officeart/2005/8/layout/chevron1"/>
    <dgm:cxn modelId="{7BC5E2E0-5052-48D3-9CC6-E6F4EBC8F191}" type="presParOf" srcId="{086BE5A2-EB9C-4448-B143-82038703BEBE}" destId="{17B0E195-7E94-4194-956D-CFC149209B5C}" srcOrd="12" destOrd="0" presId="urn:microsoft.com/office/officeart/2005/8/layout/chevron1"/>
    <dgm:cxn modelId="{FA6B04F6-1F3E-46A3-BAC3-082A00AE86B5}" type="presParOf" srcId="{086BE5A2-EB9C-4448-B143-82038703BEBE}" destId="{3B26377D-2431-4118-8808-EA3022FC3027}" srcOrd="13" destOrd="0" presId="urn:microsoft.com/office/officeart/2005/8/layout/chevron1"/>
    <dgm:cxn modelId="{E3172488-2A5E-4DEA-A055-70847F320247}" type="presParOf" srcId="{086BE5A2-EB9C-4448-B143-82038703BEBE}" destId="{C42637A4-64EB-4E51-94AF-2FA72B614582}" srcOrd="14" destOrd="0" presId="urn:microsoft.com/office/officeart/2005/8/layout/chevron1"/>
    <dgm:cxn modelId="{34A5C9BF-CDAD-4938-9B96-48B51516E456}" type="presParOf" srcId="{086BE5A2-EB9C-4448-B143-82038703BEBE}" destId="{FBAF5AC9-42F7-4E7B-9E8B-F2D764E2CDB3}" srcOrd="15" destOrd="0" presId="urn:microsoft.com/office/officeart/2005/8/layout/chevron1"/>
    <dgm:cxn modelId="{C867DCBF-BEFB-4508-B946-CC82854E5F21}" type="presParOf" srcId="{086BE5A2-EB9C-4448-B143-82038703BEBE}" destId="{CBCB9F3B-0E15-4296-8DBF-16388EFA354D}" srcOrd="16" destOrd="0" presId="urn:microsoft.com/office/officeart/2005/8/layout/chevron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24061-1124-4234-8D27-66A9836076C9}">
      <dsp:nvSpPr>
        <dsp:cNvPr id="0" name=""/>
        <dsp:cNvSpPr/>
      </dsp:nvSpPr>
      <dsp:spPr>
        <a:xfrm>
          <a:off x="308" y="375369"/>
          <a:ext cx="1194378" cy="419447"/>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Material-auswahl</a:t>
          </a:r>
        </a:p>
      </dsp:txBody>
      <dsp:txXfrm>
        <a:off x="210032" y="375369"/>
        <a:ext cx="774931" cy="419447"/>
      </dsp:txXfrm>
    </dsp:sp>
    <dsp:sp modelId="{2C0D31E0-36EF-4601-AFE7-C8F8AB2266DA}">
      <dsp:nvSpPr>
        <dsp:cNvPr id="0" name=""/>
        <dsp:cNvSpPr/>
      </dsp:nvSpPr>
      <dsp:spPr>
        <a:xfrm>
          <a:off x="1075250" y="375372"/>
          <a:ext cx="872986"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CAD</a:t>
          </a:r>
        </a:p>
      </dsp:txBody>
      <dsp:txXfrm>
        <a:off x="1284971" y="375372"/>
        <a:ext cx="453544" cy="419442"/>
      </dsp:txXfrm>
    </dsp:sp>
    <dsp:sp modelId="{DAE4CE78-5633-4859-B19D-85C1032D5153}">
      <dsp:nvSpPr>
        <dsp:cNvPr id="0" name=""/>
        <dsp:cNvSpPr/>
      </dsp:nvSpPr>
      <dsp:spPr>
        <a:xfrm>
          <a:off x="1828800" y="375372"/>
          <a:ext cx="1194366"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Struktur-simulation</a:t>
          </a:r>
        </a:p>
      </dsp:txBody>
      <dsp:txXfrm>
        <a:off x="2038521" y="375372"/>
        <a:ext cx="774924" cy="419442"/>
      </dsp:txXfrm>
    </dsp:sp>
    <dsp:sp modelId="{E651A862-BDB8-4CD3-A95A-052D370AC746}">
      <dsp:nvSpPr>
        <dsp:cNvPr id="0" name=""/>
        <dsp:cNvSpPr/>
      </dsp:nvSpPr>
      <dsp:spPr>
        <a:xfrm>
          <a:off x="2903729" y="375372"/>
          <a:ext cx="1483319"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Wirtschaftliche Vorkalkulation</a:t>
          </a:r>
        </a:p>
      </dsp:txBody>
      <dsp:txXfrm>
        <a:off x="3113450" y="375372"/>
        <a:ext cx="1063877" cy="419442"/>
      </dsp:txXfrm>
    </dsp:sp>
    <dsp:sp modelId="{2FE3948C-54E2-4281-82C7-DE19D3CEF811}">
      <dsp:nvSpPr>
        <dsp:cNvPr id="0" name=""/>
        <dsp:cNvSpPr/>
      </dsp:nvSpPr>
      <dsp:spPr>
        <a:xfrm>
          <a:off x="4267612" y="375372"/>
          <a:ext cx="1273385"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Werkzeug-auslegung</a:t>
          </a:r>
        </a:p>
      </dsp:txBody>
      <dsp:txXfrm>
        <a:off x="4477333" y="375372"/>
        <a:ext cx="853943" cy="419442"/>
      </dsp:txXfrm>
    </dsp:sp>
    <dsp:sp modelId="{D87591B4-9090-4D25-928E-88CEC1091176}">
      <dsp:nvSpPr>
        <dsp:cNvPr id="0" name=""/>
        <dsp:cNvSpPr/>
      </dsp:nvSpPr>
      <dsp:spPr>
        <a:xfrm>
          <a:off x="5421561" y="375372"/>
          <a:ext cx="1240385"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Füll-simulation</a:t>
          </a:r>
        </a:p>
      </dsp:txBody>
      <dsp:txXfrm>
        <a:off x="5631282" y="375372"/>
        <a:ext cx="820943" cy="419442"/>
      </dsp:txXfrm>
    </dsp:sp>
    <dsp:sp modelId="{17B0E195-7E94-4194-956D-CFC149209B5C}">
      <dsp:nvSpPr>
        <dsp:cNvPr id="0" name=""/>
        <dsp:cNvSpPr/>
      </dsp:nvSpPr>
      <dsp:spPr>
        <a:xfrm>
          <a:off x="6542509" y="375372"/>
          <a:ext cx="1505462"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Werkzeug-beschaffung</a:t>
          </a:r>
        </a:p>
      </dsp:txBody>
      <dsp:txXfrm>
        <a:off x="6752230" y="375372"/>
        <a:ext cx="1086020" cy="419442"/>
      </dsp:txXfrm>
    </dsp:sp>
    <dsp:sp modelId="{C42637A4-64EB-4E51-94AF-2FA72B614582}">
      <dsp:nvSpPr>
        <dsp:cNvPr id="0" name=""/>
        <dsp:cNvSpPr/>
      </dsp:nvSpPr>
      <dsp:spPr>
        <a:xfrm>
          <a:off x="7928536" y="375372"/>
          <a:ext cx="1426228"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Werkzeug-bemusterung</a:t>
          </a:r>
        </a:p>
      </dsp:txBody>
      <dsp:txXfrm>
        <a:off x="8138257" y="375372"/>
        <a:ext cx="1006786" cy="419442"/>
      </dsp:txXfrm>
    </dsp:sp>
    <dsp:sp modelId="{CBCB9F3B-0E15-4296-8DBF-16388EFA354D}">
      <dsp:nvSpPr>
        <dsp:cNvPr id="0" name=""/>
        <dsp:cNvSpPr/>
      </dsp:nvSpPr>
      <dsp:spPr>
        <a:xfrm>
          <a:off x="9235328" y="375372"/>
          <a:ext cx="1228799"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Produktion</a:t>
          </a:r>
        </a:p>
      </dsp:txBody>
      <dsp:txXfrm>
        <a:off x="9445049" y="375372"/>
        <a:ext cx="809357" cy="419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24061-1124-4234-8D27-66A9836076C9}">
      <dsp:nvSpPr>
        <dsp:cNvPr id="0" name=""/>
        <dsp:cNvSpPr/>
      </dsp:nvSpPr>
      <dsp:spPr>
        <a:xfrm>
          <a:off x="308" y="375369"/>
          <a:ext cx="1194378" cy="419447"/>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Material-auswahl</a:t>
          </a:r>
        </a:p>
      </dsp:txBody>
      <dsp:txXfrm>
        <a:off x="210032" y="375369"/>
        <a:ext cx="774931" cy="419447"/>
      </dsp:txXfrm>
    </dsp:sp>
    <dsp:sp modelId="{2C0D31E0-36EF-4601-AFE7-C8F8AB2266DA}">
      <dsp:nvSpPr>
        <dsp:cNvPr id="0" name=""/>
        <dsp:cNvSpPr/>
      </dsp:nvSpPr>
      <dsp:spPr>
        <a:xfrm>
          <a:off x="1075250" y="375372"/>
          <a:ext cx="872986"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CAD</a:t>
          </a:r>
        </a:p>
      </dsp:txBody>
      <dsp:txXfrm>
        <a:off x="1284971" y="375372"/>
        <a:ext cx="453544" cy="419442"/>
      </dsp:txXfrm>
    </dsp:sp>
    <dsp:sp modelId="{DAE4CE78-5633-4859-B19D-85C1032D5153}">
      <dsp:nvSpPr>
        <dsp:cNvPr id="0" name=""/>
        <dsp:cNvSpPr/>
      </dsp:nvSpPr>
      <dsp:spPr>
        <a:xfrm>
          <a:off x="1828800" y="375372"/>
          <a:ext cx="1194366"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Struktur-simulation</a:t>
          </a:r>
        </a:p>
      </dsp:txBody>
      <dsp:txXfrm>
        <a:off x="2038521" y="375372"/>
        <a:ext cx="774924" cy="419442"/>
      </dsp:txXfrm>
    </dsp:sp>
    <dsp:sp modelId="{E651A862-BDB8-4CD3-A95A-052D370AC746}">
      <dsp:nvSpPr>
        <dsp:cNvPr id="0" name=""/>
        <dsp:cNvSpPr/>
      </dsp:nvSpPr>
      <dsp:spPr>
        <a:xfrm>
          <a:off x="2903729" y="375372"/>
          <a:ext cx="1483319"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Wirtschaftliche Vorkalkulation</a:t>
          </a:r>
        </a:p>
      </dsp:txBody>
      <dsp:txXfrm>
        <a:off x="3113450" y="375372"/>
        <a:ext cx="1063877" cy="419442"/>
      </dsp:txXfrm>
    </dsp:sp>
    <dsp:sp modelId="{2FE3948C-54E2-4281-82C7-DE19D3CEF811}">
      <dsp:nvSpPr>
        <dsp:cNvPr id="0" name=""/>
        <dsp:cNvSpPr/>
      </dsp:nvSpPr>
      <dsp:spPr>
        <a:xfrm>
          <a:off x="4267612" y="375372"/>
          <a:ext cx="1273385"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Werkzeug-auslegung</a:t>
          </a:r>
        </a:p>
      </dsp:txBody>
      <dsp:txXfrm>
        <a:off x="4477333" y="375372"/>
        <a:ext cx="853943" cy="419442"/>
      </dsp:txXfrm>
    </dsp:sp>
    <dsp:sp modelId="{D87591B4-9090-4D25-928E-88CEC1091176}">
      <dsp:nvSpPr>
        <dsp:cNvPr id="0" name=""/>
        <dsp:cNvSpPr/>
      </dsp:nvSpPr>
      <dsp:spPr>
        <a:xfrm>
          <a:off x="5421561" y="375372"/>
          <a:ext cx="1240385"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Füll-simulation</a:t>
          </a:r>
        </a:p>
      </dsp:txBody>
      <dsp:txXfrm>
        <a:off x="5631282" y="375372"/>
        <a:ext cx="820943" cy="419442"/>
      </dsp:txXfrm>
    </dsp:sp>
    <dsp:sp modelId="{17B0E195-7E94-4194-956D-CFC149209B5C}">
      <dsp:nvSpPr>
        <dsp:cNvPr id="0" name=""/>
        <dsp:cNvSpPr/>
      </dsp:nvSpPr>
      <dsp:spPr>
        <a:xfrm>
          <a:off x="6542509" y="375372"/>
          <a:ext cx="1505462"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Werkzeug-beschaffung</a:t>
          </a:r>
        </a:p>
      </dsp:txBody>
      <dsp:txXfrm>
        <a:off x="6752230" y="375372"/>
        <a:ext cx="1086020" cy="419442"/>
      </dsp:txXfrm>
    </dsp:sp>
    <dsp:sp modelId="{C42637A4-64EB-4E51-94AF-2FA72B614582}">
      <dsp:nvSpPr>
        <dsp:cNvPr id="0" name=""/>
        <dsp:cNvSpPr/>
      </dsp:nvSpPr>
      <dsp:spPr>
        <a:xfrm>
          <a:off x="7928536" y="375372"/>
          <a:ext cx="1426228"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Werkzeug-bemusterung</a:t>
          </a:r>
        </a:p>
      </dsp:txBody>
      <dsp:txXfrm>
        <a:off x="8138257" y="375372"/>
        <a:ext cx="1006786" cy="419442"/>
      </dsp:txXfrm>
    </dsp:sp>
    <dsp:sp modelId="{CBCB9F3B-0E15-4296-8DBF-16388EFA354D}">
      <dsp:nvSpPr>
        <dsp:cNvPr id="0" name=""/>
        <dsp:cNvSpPr/>
      </dsp:nvSpPr>
      <dsp:spPr>
        <a:xfrm>
          <a:off x="9235328" y="375372"/>
          <a:ext cx="1228799" cy="419442"/>
        </a:xfrm>
        <a:prstGeom prst="chevron">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e-DE" sz="1200" kern="1200" dirty="0"/>
            <a:t>Produktion</a:t>
          </a:r>
        </a:p>
      </dsp:txBody>
      <dsp:txXfrm>
        <a:off x="9445049" y="375372"/>
        <a:ext cx="809357" cy="4194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23.05.2023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23.05.2023</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9 unterschiedliche Prozesse, welche integriert werden </a:t>
            </a:r>
          </a:p>
        </p:txBody>
      </p:sp>
      <p:sp>
        <p:nvSpPr>
          <p:cNvPr id="4" name="Slide Number Placeholder 3"/>
          <p:cNvSpPr>
            <a:spLocks noGrp="1"/>
          </p:cNvSpPr>
          <p:nvPr>
            <p:ph type="sldNum" sz="quarter" idx="5"/>
          </p:nvPr>
        </p:nvSpPr>
        <p:spPr/>
        <p:txBody>
          <a:bodyPr/>
          <a:lstStyle/>
          <a:p>
            <a:fld id="{DCD8BABC-F464-1C42-81DA-2E65C84DE5DA}" type="slidenum">
              <a:rPr lang="de-DE" smtClean="0"/>
              <a:t>12</a:t>
            </a:fld>
            <a:endParaRPr lang="de-DE"/>
          </a:p>
        </p:txBody>
      </p:sp>
    </p:spTree>
    <p:extLst>
      <p:ext uri="{BB962C8B-B14F-4D97-AF65-F5344CB8AC3E}">
        <p14:creationId xmlns:p14="http://schemas.microsoft.com/office/powerpoint/2010/main" val="157075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15</a:t>
            </a:fld>
            <a:endParaRPr lang="de-DE"/>
          </a:p>
        </p:txBody>
      </p:sp>
    </p:spTree>
    <p:extLst>
      <p:ext uri="{BB962C8B-B14F-4D97-AF65-F5344CB8AC3E}">
        <p14:creationId xmlns:p14="http://schemas.microsoft.com/office/powerpoint/2010/main" val="388740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16</a:t>
            </a:fld>
            <a:endParaRPr lang="de-DE"/>
          </a:p>
        </p:txBody>
      </p:sp>
    </p:spTree>
    <p:extLst>
      <p:ext uri="{BB962C8B-B14F-4D97-AF65-F5344CB8AC3E}">
        <p14:creationId xmlns:p14="http://schemas.microsoft.com/office/powerpoint/2010/main" val="24980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17</a:t>
            </a:fld>
            <a:endParaRPr lang="de-DE"/>
          </a:p>
        </p:txBody>
      </p:sp>
    </p:spTree>
    <p:extLst>
      <p:ext uri="{BB962C8B-B14F-4D97-AF65-F5344CB8AC3E}">
        <p14:creationId xmlns:p14="http://schemas.microsoft.com/office/powerpoint/2010/main" val="73925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18</a:t>
            </a:fld>
            <a:endParaRPr lang="de-DE"/>
          </a:p>
        </p:txBody>
      </p:sp>
    </p:spTree>
    <p:extLst>
      <p:ext uri="{BB962C8B-B14F-4D97-AF65-F5344CB8AC3E}">
        <p14:creationId xmlns:p14="http://schemas.microsoft.com/office/powerpoint/2010/main" val="83935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19</a:t>
            </a:fld>
            <a:endParaRPr lang="de-DE"/>
          </a:p>
        </p:txBody>
      </p:sp>
    </p:spTree>
    <p:extLst>
      <p:ext uri="{BB962C8B-B14F-4D97-AF65-F5344CB8AC3E}">
        <p14:creationId xmlns:p14="http://schemas.microsoft.com/office/powerpoint/2010/main" val="382723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DCD8BABC-F464-1C42-81DA-2E65C84DE5DA}" type="slidenum">
              <a:rPr lang="de-DE" smtClean="0"/>
              <a:t>20</a:t>
            </a:fld>
            <a:endParaRPr lang="de-DE"/>
          </a:p>
        </p:txBody>
      </p:sp>
    </p:spTree>
    <p:extLst>
      <p:ext uri="{BB962C8B-B14F-4D97-AF65-F5344CB8AC3E}">
        <p14:creationId xmlns:p14="http://schemas.microsoft.com/office/powerpoint/2010/main" val="425141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Mittel – 1 Abmusterung / 1 kleine Änderung</a:t>
            </a:r>
          </a:p>
          <a:p>
            <a:r>
              <a:rPr lang="de-CH" dirty="0"/>
              <a:t>Gross – 2 Abmusterungen / 2 kleine Änderungen </a:t>
            </a:r>
          </a:p>
          <a:p>
            <a:endParaRPr lang="de-CH" dirty="0"/>
          </a:p>
          <a:p>
            <a:r>
              <a:rPr lang="de-CH" dirty="0"/>
              <a:t>Tiefes Einsparpotential (10 bzw. 40%)</a:t>
            </a:r>
          </a:p>
          <a:p>
            <a:r>
              <a:rPr lang="de-CH" dirty="0"/>
              <a:t>Marktpotential (5-8%)</a:t>
            </a:r>
          </a:p>
          <a:p>
            <a:r>
              <a:rPr lang="de-CH" dirty="0"/>
              <a:t>Grosses Einsparpotential (20 bzw. 50%)</a:t>
            </a:r>
          </a:p>
          <a:p>
            <a:endParaRPr lang="de-CH" dirty="0"/>
          </a:p>
          <a:p>
            <a:r>
              <a:rPr lang="de-CH" dirty="0"/>
              <a:t>Diagramme 1+3 mit tiefen</a:t>
            </a:r>
          </a:p>
          <a:p>
            <a:r>
              <a:rPr lang="de-CH" dirty="0"/>
              <a:t>Diagramme 2+4 mit hohem</a:t>
            </a:r>
          </a:p>
          <a:p>
            <a:r>
              <a:rPr lang="de-CH" dirty="0"/>
              <a:t>Diagramme 3+4 mit 100 </a:t>
            </a:r>
            <a:r>
              <a:rPr lang="de-CH"/>
              <a:t>Artikeln zusätzlich</a:t>
            </a:r>
          </a:p>
        </p:txBody>
      </p:sp>
      <p:sp>
        <p:nvSpPr>
          <p:cNvPr id="4" name="Slide Number Placeholder 3"/>
          <p:cNvSpPr>
            <a:spLocks noGrp="1"/>
          </p:cNvSpPr>
          <p:nvPr>
            <p:ph type="sldNum" sz="quarter" idx="5"/>
          </p:nvPr>
        </p:nvSpPr>
        <p:spPr/>
        <p:txBody>
          <a:bodyPr/>
          <a:lstStyle/>
          <a:p>
            <a:fld id="{DCD8BABC-F464-1C42-81DA-2E65C84DE5DA}" type="slidenum">
              <a:rPr lang="de-DE" smtClean="0"/>
              <a:t>21</a:t>
            </a:fld>
            <a:endParaRPr lang="de-DE"/>
          </a:p>
        </p:txBody>
      </p:sp>
    </p:spTree>
    <p:extLst>
      <p:ext uri="{BB962C8B-B14F-4D97-AF65-F5344CB8AC3E}">
        <p14:creationId xmlns:p14="http://schemas.microsoft.com/office/powerpoint/2010/main" val="155340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Mittel – 1 Abmusterung / 1 kleine Änderung</a:t>
            </a:r>
          </a:p>
          <a:p>
            <a:r>
              <a:rPr lang="de-CH" dirty="0"/>
              <a:t>Gross – 2 Abmusterungen / 2 kleine Änderungen </a:t>
            </a:r>
          </a:p>
          <a:p>
            <a:endParaRPr lang="de-CH" dirty="0"/>
          </a:p>
          <a:p>
            <a:r>
              <a:rPr lang="de-CH" dirty="0"/>
              <a:t>Tiefes Einsparpotential (10 bzw. 40%)</a:t>
            </a:r>
          </a:p>
          <a:p>
            <a:r>
              <a:rPr lang="de-CH" dirty="0"/>
              <a:t>Marktpotential (5-8%)</a:t>
            </a:r>
          </a:p>
          <a:p>
            <a:r>
              <a:rPr lang="de-CH" dirty="0"/>
              <a:t>Grosses Einsparpotential (20 bzw. 50%)</a:t>
            </a:r>
          </a:p>
          <a:p>
            <a:endParaRPr lang="de-CH" dirty="0"/>
          </a:p>
          <a:p>
            <a:r>
              <a:rPr lang="de-CH" dirty="0"/>
              <a:t>Diagramme 1+3 mit tiefen</a:t>
            </a:r>
          </a:p>
          <a:p>
            <a:r>
              <a:rPr lang="de-CH" dirty="0"/>
              <a:t>Diagramme 2+4 mit hohem</a:t>
            </a:r>
          </a:p>
          <a:p>
            <a:r>
              <a:rPr lang="de-CH" dirty="0"/>
              <a:t>Diagramme 3+4 mit 100 </a:t>
            </a:r>
            <a:r>
              <a:rPr lang="de-CH"/>
              <a:t>Artikeln zusätzlich</a:t>
            </a:r>
          </a:p>
        </p:txBody>
      </p:sp>
      <p:sp>
        <p:nvSpPr>
          <p:cNvPr id="4" name="Slide Number Placeholder 3"/>
          <p:cNvSpPr>
            <a:spLocks noGrp="1"/>
          </p:cNvSpPr>
          <p:nvPr>
            <p:ph type="sldNum" sz="quarter" idx="5"/>
          </p:nvPr>
        </p:nvSpPr>
        <p:spPr/>
        <p:txBody>
          <a:bodyPr/>
          <a:lstStyle/>
          <a:p>
            <a:fld id="{DCD8BABC-F464-1C42-81DA-2E65C84DE5DA}" type="slidenum">
              <a:rPr lang="de-DE" smtClean="0"/>
              <a:t>22</a:t>
            </a:fld>
            <a:endParaRPr lang="de-DE"/>
          </a:p>
        </p:txBody>
      </p:sp>
    </p:spTree>
    <p:extLst>
      <p:ext uri="{BB962C8B-B14F-4D97-AF65-F5344CB8AC3E}">
        <p14:creationId xmlns:p14="http://schemas.microsoft.com/office/powerpoint/2010/main" val="637466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DDA68E27-CA8B-4164-8F43-DF44136FCA75}" type="datetime4">
              <a:rPr lang="de-CH" smtClean="0"/>
              <a:t>23. Mai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4795FBDC-D73F-4A9B-852C-03C3EC7C6933}" type="datetime4">
              <a:rPr lang="de-CH" smtClean="0"/>
              <a:t>23. Mai 2023</a:t>
            </a:fld>
            <a:endParaRPr lang="de-CH" dirty="0"/>
          </a:p>
        </p:txBody>
      </p:sp>
      <p:sp>
        <p:nvSpPr>
          <p:cNvPr id="7" name="Fußzeilenplatzhalter 6"/>
          <p:cNvSpPr>
            <a:spLocks noGrp="1"/>
          </p:cNvSpPr>
          <p:nvPr>
            <p:ph type="ftr" sz="quarter" idx="17"/>
          </p:nvPr>
        </p:nvSpPr>
        <p:spPr/>
        <p:txBody>
          <a:bodyPr/>
          <a:lstStyle/>
          <a:p>
            <a:r>
              <a:rPr lang="de-CH"/>
              <a:t>Konstruieren mit Kunststoffen 1 | Datenzusammenhang und Kostenanalyse</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0D5590-04FA-4775-A5F7-BA07FE768CEA}" type="datetime4">
              <a:rPr lang="de-CH" smtClean="0"/>
              <a:t>23. Mai 2023</a:t>
            </a:fld>
            <a:endParaRPr lang="de-CH" dirty="0"/>
          </a:p>
        </p:txBody>
      </p:sp>
      <p:sp>
        <p:nvSpPr>
          <p:cNvPr id="3" name="Fußzeilenplatzhalter 2"/>
          <p:cNvSpPr>
            <a:spLocks noGrp="1"/>
          </p:cNvSpPr>
          <p:nvPr>
            <p:ph type="ftr" sz="quarter" idx="11"/>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3235E8-5400-4421-8D28-A39F5092BFF7}" type="datetime4">
              <a:rPr lang="de-CH" smtClean="0"/>
              <a:t>23. Mai 2023</a:t>
            </a:fld>
            <a:endParaRPr lang="de-CH" dirty="0"/>
          </a:p>
        </p:txBody>
      </p:sp>
      <p:sp>
        <p:nvSpPr>
          <p:cNvPr id="3" name="Fußzeilenplatzhalter 2"/>
          <p:cNvSpPr>
            <a:spLocks noGrp="1"/>
          </p:cNvSpPr>
          <p:nvPr>
            <p:ph type="ftr" sz="quarter" idx="11"/>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9363" y="6453187"/>
            <a:ext cx="3377345"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496176E6-661C-496B-9BC1-A682900BA5C2}" type="datetime4">
              <a:rPr lang="de-CH" smtClean="0"/>
              <a:t>23. Mai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9E22EE4-1F31-4623-95C5-D9692E4CAC84}" type="datetime4">
              <a:rPr lang="de-CH" smtClean="0"/>
              <a:t>23. Mai 2023</a:t>
            </a:fld>
            <a:endParaRPr lang="de-CH" dirty="0"/>
          </a:p>
        </p:txBody>
      </p:sp>
      <p:sp>
        <p:nvSpPr>
          <p:cNvPr id="4" name="Fußzeilenplatzhalter 3"/>
          <p:cNvSpPr>
            <a:spLocks noGrp="1"/>
          </p:cNvSpPr>
          <p:nvPr>
            <p:ph type="ftr" sz="quarter" idx="11"/>
          </p:nvPr>
        </p:nvSpPr>
        <p:spPr/>
        <p:txBody>
          <a:bodyPr/>
          <a:lstStyle/>
          <a:p>
            <a:r>
              <a:rPr lang="de-CH"/>
              <a:t>Konstruieren mit Kunststoffen 1 | Datenzusammenhang und Kostenanalyse</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de-DE" dirty="0"/>
              <a:t>Titel Abschnittsfolie</a:t>
            </a:r>
            <a:endParaRPr lang="de-CH" dirty="0"/>
          </a:p>
        </p:txBody>
      </p:sp>
      <p:sp>
        <p:nvSpPr>
          <p:cNvPr id="3" name="Datumsplatzhalter 2"/>
          <p:cNvSpPr>
            <a:spLocks noGrp="1"/>
          </p:cNvSpPr>
          <p:nvPr>
            <p:ph type="dt" sz="half" idx="10"/>
          </p:nvPr>
        </p:nvSpPr>
        <p:spPr/>
        <p:txBody>
          <a:bodyPr/>
          <a:lstStyle/>
          <a:p>
            <a:fld id="{3181C1B7-D950-41D0-8EF9-86B6F042A107}" type="datetime4">
              <a:rPr lang="de-CH" smtClean="0"/>
              <a:t>23. Mai 2023</a:t>
            </a:fld>
            <a:endParaRPr lang="de-CH" dirty="0"/>
          </a:p>
        </p:txBody>
      </p:sp>
      <p:sp>
        <p:nvSpPr>
          <p:cNvPr id="4" name="Fußzeilenplatzhalter 3"/>
          <p:cNvSpPr>
            <a:spLocks noGrp="1"/>
          </p:cNvSpPr>
          <p:nvPr>
            <p:ph type="ftr" sz="quarter" idx="11"/>
          </p:nvPr>
        </p:nvSpPr>
        <p:spPr/>
        <p:txBody>
          <a:bodyPr/>
          <a:lstStyle/>
          <a:p>
            <a:r>
              <a:rPr lang="de-CH"/>
              <a:t>Konstruieren mit Kunststoffen 1 | Datenzusammenhang und Kostenanalyse</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fld id="{181E7213-CB22-416D-AA38-50D52A58B41B}" type="datetime4">
              <a:rPr lang="de-CH" smtClean="0"/>
              <a:t>23. Mai 2023</a:t>
            </a:fld>
            <a:endParaRPr lang="de-CH" dirty="0"/>
          </a:p>
        </p:txBody>
      </p:sp>
      <p:sp>
        <p:nvSpPr>
          <p:cNvPr id="8" name="Fußzeilenplatzhalter 7"/>
          <p:cNvSpPr>
            <a:spLocks noGrp="1"/>
          </p:cNvSpPr>
          <p:nvPr>
            <p:ph type="ftr" sz="quarter" idx="17"/>
          </p:nvPr>
        </p:nvSpPr>
        <p:spPr/>
        <p:txBody>
          <a:bodyPr/>
          <a:lstStyle/>
          <a:p>
            <a:r>
              <a:rPr lang="de-CH"/>
              <a:t>Konstruieren mit Kunststoffen 1 | Datenzusammenhang und Kostenanalyse</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a:lstStyle/>
          <a:p>
            <a:r>
              <a:rPr lang="de-DE"/>
              <a:t>Mastertitelformat bearbeiten</a:t>
            </a:r>
            <a:endParaRPr lang="de-CH" dirty="0"/>
          </a:p>
        </p:txBody>
      </p:sp>
      <p:sp>
        <p:nvSpPr>
          <p:cNvPr id="5" name="Inhaltsplatzhalter 4"/>
          <p:cNvSpPr>
            <a:spLocks noGrp="1"/>
          </p:cNvSpPr>
          <p:nvPr>
            <p:ph sz="quarter" idx="21"/>
          </p:nvPr>
        </p:nvSpPr>
        <p:spPr>
          <a:xfrm>
            <a:off x="806450" y="1449388"/>
            <a:ext cx="110537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D8450B54-764D-4E25-94F6-5DAA476DB40C}" type="datetime4">
              <a:rPr lang="de-CH" smtClean="0"/>
              <a:t>23. Mai 2023</a:t>
            </a:fld>
            <a:endParaRPr lang="de-CH" dirty="0"/>
          </a:p>
        </p:txBody>
      </p:sp>
      <p:sp>
        <p:nvSpPr>
          <p:cNvPr id="4" name="Fußzeilenplatzhalter 3"/>
          <p:cNvSpPr>
            <a:spLocks noGrp="1"/>
          </p:cNvSpPr>
          <p:nvPr>
            <p:ph type="ftr" sz="quarter" idx="11"/>
          </p:nvPr>
        </p:nvSpPr>
        <p:spPr/>
        <p:txBody>
          <a:bodyPr/>
          <a:lstStyle/>
          <a:p>
            <a:r>
              <a:rPr lang="de-CH"/>
              <a:t>Konstruieren mit Kunststoffen 1 | Datenzusammenhang und Kostenanalyse</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450" y="692150"/>
            <a:ext cx="11053763"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7" name="Inhaltsplatzhalter 6"/>
          <p:cNvSpPr>
            <a:spLocks noGrp="1"/>
          </p:cNvSpPr>
          <p:nvPr>
            <p:ph sz="quarter" idx="26"/>
          </p:nvPr>
        </p:nvSpPr>
        <p:spPr>
          <a:xfrm>
            <a:off x="8064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60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F6046EE0-E521-4849-A608-B5C2F800A242}" type="datetime4">
              <a:rPr lang="de-CH" smtClean="0"/>
              <a:t>23. Mai 2023</a:t>
            </a:fld>
            <a:endParaRPr lang="de-CH" dirty="0"/>
          </a:p>
        </p:txBody>
      </p:sp>
      <p:sp>
        <p:nvSpPr>
          <p:cNvPr id="7" name="Fußzeilenplatzhalter 6"/>
          <p:cNvSpPr>
            <a:spLocks noGrp="1"/>
          </p:cNvSpPr>
          <p:nvPr>
            <p:ph type="ftr" sz="quarter" idx="17"/>
          </p:nvPr>
        </p:nvSpPr>
        <p:spPr/>
        <p:txBody>
          <a:bodyPr/>
          <a:lstStyle/>
          <a:p>
            <a:r>
              <a:rPr lang="de-CH"/>
              <a:t>Konstruieren mit Kunststoffen 1 | Datenzusammenhang und Kostenanalyse</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3" name="Datumsplatzhalter 2"/>
          <p:cNvSpPr>
            <a:spLocks noGrp="1"/>
          </p:cNvSpPr>
          <p:nvPr>
            <p:ph type="dt" sz="half" idx="10"/>
          </p:nvPr>
        </p:nvSpPr>
        <p:spPr/>
        <p:txBody>
          <a:bodyPr/>
          <a:lstStyle/>
          <a:p>
            <a:fld id="{B9DBCC53-507D-46CD-901D-FCE1B6E2343C}" type="datetime4">
              <a:rPr lang="de-CH" smtClean="0"/>
              <a:t>23. Mai 2023</a:t>
            </a:fld>
            <a:endParaRPr lang="de-CH" dirty="0"/>
          </a:p>
        </p:txBody>
      </p:sp>
      <p:sp>
        <p:nvSpPr>
          <p:cNvPr id="4" name="Fußzeilenplatzhalter 3"/>
          <p:cNvSpPr>
            <a:spLocks noGrp="1"/>
          </p:cNvSpPr>
          <p:nvPr>
            <p:ph type="ftr" sz="quarter" idx="11"/>
          </p:nvPr>
        </p:nvSpPr>
        <p:spPr/>
        <p:txBody>
          <a:bodyPr/>
          <a:lstStyle/>
          <a:p>
            <a:r>
              <a:rPr lang="de-CH"/>
              <a:t>Konstruieren mit Kunststoffen 1 | Datenzusammenhang und Kostenanalyse</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11" name="Inhaltsplatzhalter 10"/>
          <p:cNvSpPr>
            <a:spLocks noGrp="1"/>
          </p:cNvSpPr>
          <p:nvPr>
            <p:ph sz="quarter" idx="22"/>
          </p:nvPr>
        </p:nvSpPr>
        <p:spPr>
          <a:xfrm>
            <a:off x="806450" y="1449388"/>
            <a:ext cx="6337300"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a:xfrm>
            <a:off x="806451" y="692150"/>
            <a:ext cx="6337300" cy="684213"/>
          </a:xfrm>
        </p:spPr>
        <p:txBody>
          <a:bodyPr/>
          <a:lstStyle>
            <a:lvl1pPr>
              <a:lnSpc>
                <a:spcPct val="100000"/>
              </a:lnSpc>
              <a:defRPr sz="2800"/>
            </a:lvl1pPr>
          </a:lstStyle>
          <a:p>
            <a:r>
              <a:rPr lang="de-DE"/>
              <a:t>Mastertitelformat bearbeiten</a:t>
            </a:r>
            <a:endParaRPr lang="de-CH" dirty="0"/>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0" cy="41899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89809024-86E5-4EF9-82EC-081023971C63}" type="datetime4">
              <a:rPr lang="de-CH" smtClean="0"/>
              <a:t>23. Mai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25239" y="6454845"/>
            <a:ext cx="5364163" cy="332663"/>
          </a:xfrm>
          <a:prstGeom prst="rect">
            <a:avLst/>
          </a:prstGeom>
        </p:spPr>
        <p:txBody>
          <a:bodyPr lIns="108000" tIns="0" rIns="0" bIns="0"/>
          <a:lstStyle>
            <a:lvl1pPr algn="l">
              <a:defRPr sz="1200"/>
            </a:lvl1pPr>
          </a:lstStyle>
          <a:p>
            <a:r>
              <a:rPr lang="de-CH"/>
              <a:t>Konstruieren mit Kunststoffen 1 | Datenzusammenhang und Kostenanalyse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dt="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lnSpc>
          <a:spcPct val="110000"/>
        </a:lnSpc>
        <a:spcBef>
          <a:spcPts val="1200"/>
        </a:spcBef>
        <a:spcAft>
          <a:spcPts val="0"/>
        </a:spcAft>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lnSpc>
          <a:spcPct val="110000"/>
        </a:lnSpc>
        <a:spcBef>
          <a:spcPts val="1200"/>
        </a:spcBef>
        <a:spcAft>
          <a:spcPts val="0"/>
        </a:spcAft>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lnSpc>
          <a:spcPct val="110000"/>
        </a:lnSpc>
        <a:spcBef>
          <a:spcPts val="1200"/>
        </a:spcBef>
        <a:spcAft>
          <a:spcPts val="0"/>
        </a:spcAft>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10000"/>
        </a:lnSpc>
        <a:spcBef>
          <a:spcPts val="12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10000"/>
        </a:lnSpc>
        <a:spcBef>
          <a:spcPts val="1200"/>
        </a:spcBef>
        <a:spcAft>
          <a:spcPts val="0"/>
        </a:spcAft>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1.xml"/><Relationship Id="rId7" Type="http://schemas.openxmlformats.org/officeDocument/2006/relationships/image" Target="../media/image4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6.png"/><Relationship Id="rId4" Type="http://schemas.openxmlformats.org/officeDocument/2006/relationships/diagramQuickStyle" Target="../diagrams/quickStyle1.xm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2.xml"/><Relationship Id="rId7" Type="http://schemas.openxmlformats.org/officeDocument/2006/relationships/image" Target="../media/image4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plasticker.d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4">
            <a:extLst>
              <a:ext uri="{FF2B5EF4-FFF2-40B4-BE49-F238E27FC236}">
                <a16:creationId xmlns:a16="http://schemas.microsoft.com/office/drawing/2014/main" id="{22F2B9AC-8167-4120-2420-A8B2AD93D17F}"/>
              </a:ext>
            </a:extLst>
          </p:cNvPr>
          <p:cNvSpPr txBox="1">
            <a:spLocks noChangeArrowheads="1"/>
          </p:cNvSpPr>
          <p:nvPr/>
        </p:nvSpPr>
        <p:spPr bwMode="auto">
          <a:xfrm>
            <a:off x="447674" y="1298575"/>
            <a:ext cx="1122616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spcBef>
                <a:spcPct val="0"/>
              </a:spcBef>
              <a:buFontTx/>
              <a:buNone/>
            </a:pPr>
            <a:r>
              <a:rPr lang="de-CH" altLang="de-DE" sz="2800" b="1" dirty="0">
                <a:solidFill>
                  <a:schemeClr val="tx1">
                    <a:lumMod val="50000"/>
                    <a:lumOff val="50000"/>
                  </a:schemeClr>
                </a:solidFill>
              </a:rPr>
              <a:t>Kunststofftechnik 1</a:t>
            </a:r>
          </a:p>
          <a:p>
            <a:pPr algn="r" eaLnBrk="1" hangingPunct="1">
              <a:spcBef>
                <a:spcPct val="0"/>
              </a:spcBef>
              <a:buFontTx/>
              <a:buNone/>
            </a:pPr>
            <a:r>
              <a:rPr lang="de-CH" altLang="de-DE" sz="2800" b="1" dirty="0">
                <a:solidFill>
                  <a:schemeClr val="tx2"/>
                </a:solidFill>
              </a:rPr>
              <a:t>Modul Konstruieren mit Kunststoffen 1</a:t>
            </a:r>
          </a:p>
          <a:p>
            <a:pPr algn="r" eaLnBrk="1" hangingPunct="1">
              <a:spcBef>
                <a:spcPct val="0"/>
              </a:spcBef>
              <a:buFontTx/>
              <a:buNone/>
            </a:pPr>
            <a:endParaRPr lang="de-CH" altLang="de-DE" sz="2800" b="1" dirty="0">
              <a:solidFill>
                <a:schemeClr val="bg2"/>
              </a:solidFill>
            </a:endParaRPr>
          </a:p>
          <a:p>
            <a:pPr algn="r" eaLnBrk="1" hangingPunct="1">
              <a:spcBef>
                <a:spcPct val="0"/>
              </a:spcBef>
              <a:buFontTx/>
              <a:buNone/>
            </a:pPr>
            <a:endParaRPr lang="de-CH" altLang="de-DE" sz="2800" b="1" dirty="0">
              <a:solidFill>
                <a:schemeClr val="bg2"/>
              </a:solidFill>
            </a:endParaRPr>
          </a:p>
        </p:txBody>
      </p:sp>
      <p:sp>
        <p:nvSpPr>
          <p:cNvPr id="17" name="Rectangle 25">
            <a:extLst>
              <a:ext uri="{FF2B5EF4-FFF2-40B4-BE49-F238E27FC236}">
                <a16:creationId xmlns:a16="http://schemas.microsoft.com/office/drawing/2014/main" id="{FDA9214E-EABD-C632-D1F6-2C88EFECCEEB}"/>
              </a:ext>
            </a:extLst>
          </p:cNvPr>
          <p:cNvSpPr txBox="1">
            <a:spLocks noChangeArrowheads="1"/>
          </p:cNvSpPr>
          <p:nvPr/>
        </p:nvSpPr>
        <p:spPr bwMode="auto">
          <a:xfrm>
            <a:off x="684213" y="4238625"/>
            <a:ext cx="1093591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eaLnBrk="1" hangingPunct="1">
              <a:buFontTx/>
              <a:buNone/>
            </a:pPr>
            <a:r>
              <a:rPr lang="de-CH" altLang="de-DE" dirty="0"/>
              <a:t>OST Ostschweizer Fachhochschule</a:t>
            </a:r>
          </a:p>
          <a:p>
            <a:pPr algn="r" eaLnBrk="1" hangingPunct="1">
              <a:buFontTx/>
              <a:buNone/>
            </a:pPr>
            <a:r>
              <a:rPr lang="de-CH" altLang="de-DE" dirty="0"/>
              <a:t>Prof. Dr. Mario Studer</a:t>
            </a:r>
          </a:p>
        </p:txBody>
      </p:sp>
      <p:sp>
        <p:nvSpPr>
          <p:cNvPr id="18" name="Rechteck 1">
            <a:extLst>
              <a:ext uri="{FF2B5EF4-FFF2-40B4-BE49-F238E27FC236}">
                <a16:creationId xmlns:a16="http://schemas.microsoft.com/office/drawing/2014/main" id="{9559769F-939D-1DC1-7543-AF699D0A62D2}"/>
              </a:ext>
            </a:extLst>
          </p:cNvPr>
          <p:cNvSpPr>
            <a:spLocks noChangeArrowheads="1"/>
          </p:cNvSpPr>
          <p:nvPr/>
        </p:nvSpPr>
        <p:spPr bwMode="auto">
          <a:xfrm>
            <a:off x="1060450" y="3186113"/>
            <a:ext cx="1035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63525">
              <a:spcBef>
                <a:spcPct val="20000"/>
              </a:spcBef>
              <a:buChar char="•"/>
              <a:tabLst>
                <a:tab pos="982663" algn="l"/>
              </a:tabLst>
              <a:defRPr sz="2000">
                <a:solidFill>
                  <a:schemeClr val="tx1"/>
                </a:solidFill>
                <a:latin typeface="Arial" panose="020B0604020202020204" pitchFamily="34" charset="0"/>
              </a:defRPr>
            </a:lvl1pPr>
            <a:lvl2pPr marL="742950" indent="-285750" defTabSz="263525">
              <a:spcBef>
                <a:spcPct val="20000"/>
              </a:spcBef>
              <a:buChar char="–"/>
              <a:tabLst>
                <a:tab pos="982663" algn="l"/>
              </a:tabLst>
              <a:defRPr sz="2000">
                <a:solidFill>
                  <a:schemeClr val="tx1"/>
                </a:solidFill>
                <a:latin typeface="Arial" panose="020B0604020202020204" pitchFamily="34" charset="0"/>
              </a:defRPr>
            </a:lvl2pPr>
            <a:lvl3pPr marL="1143000" indent="-228600" defTabSz="263525">
              <a:spcBef>
                <a:spcPct val="20000"/>
              </a:spcBef>
              <a:buChar char="•"/>
              <a:tabLst>
                <a:tab pos="982663" algn="l"/>
              </a:tabLst>
              <a:defRPr>
                <a:solidFill>
                  <a:schemeClr val="tx1"/>
                </a:solidFill>
                <a:latin typeface="Arial" panose="020B0604020202020204" pitchFamily="34" charset="0"/>
              </a:defRPr>
            </a:lvl3pPr>
            <a:lvl4pPr marL="1600200" indent="-228600" defTabSz="263525">
              <a:spcBef>
                <a:spcPct val="20000"/>
              </a:spcBef>
              <a:buChar char="–"/>
              <a:tabLst>
                <a:tab pos="982663" algn="l"/>
              </a:tabLst>
              <a:defRPr sz="1600">
                <a:solidFill>
                  <a:schemeClr val="tx1"/>
                </a:solidFill>
                <a:latin typeface="Arial" panose="020B0604020202020204" pitchFamily="34" charset="0"/>
              </a:defRPr>
            </a:lvl4pPr>
            <a:lvl5pPr marL="2057400" indent="-228600" defTabSz="263525">
              <a:spcBef>
                <a:spcPct val="20000"/>
              </a:spcBef>
              <a:buChar char="»"/>
              <a:tabLst>
                <a:tab pos="982663" algn="l"/>
              </a:tabLst>
              <a:defRPr sz="1600">
                <a:solidFill>
                  <a:schemeClr val="tx1"/>
                </a:solidFill>
                <a:latin typeface="Arial" panose="020B0604020202020204" pitchFamily="34" charset="0"/>
              </a:defRPr>
            </a:lvl5pPr>
            <a:lvl6pPr marL="2514600" indent="-228600" defTabSz="263525" eaLnBrk="0" fontAlgn="base" hangingPunct="0">
              <a:spcBef>
                <a:spcPct val="20000"/>
              </a:spcBef>
              <a:spcAft>
                <a:spcPct val="0"/>
              </a:spcAft>
              <a:buChar char="»"/>
              <a:tabLst>
                <a:tab pos="982663" algn="l"/>
              </a:tabLst>
              <a:defRPr sz="1600">
                <a:solidFill>
                  <a:schemeClr val="tx1"/>
                </a:solidFill>
                <a:latin typeface="Arial" panose="020B0604020202020204" pitchFamily="34" charset="0"/>
              </a:defRPr>
            </a:lvl6pPr>
            <a:lvl7pPr marL="2971800" indent="-228600" defTabSz="263525" eaLnBrk="0" fontAlgn="base" hangingPunct="0">
              <a:spcBef>
                <a:spcPct val="20000"/>
              </a:spcBef>
              <a:spcAft>
                <a:spcPct val="0"/>
              </a:spcAft>
              <a:buChar char="»"/>
              <a:tabLst>
                <a:tab pos="982663" algn="l"/>
              </a:tabLst>
              <a:defRPr sz="1600">
                <a:solidFill>
                  <a:schemeClr val="tx1"/>
                </a:solidFill>
                <a:latin typeface="Arial" panose="020B0604020202020204" pitchFamily="34" charset="0"/>
              </a:defRPr>
            </a:lvl7pPr>
            <a:lvl8pPr marL="3429000" indent="-228600" defTabSz="263525" eaLnBrk="0" fontAlgn="base" hangingPunct="0">
              <a:spcBef>
                <a:spcPct val="20000"/>
              </a:spcBef>
              <a:spcAft>
                <a:spcPct val="0"/>
              </a:spcAft>
              <a:buChar char="»"/>
              <a:tabLst>
                <a:tab pos="982663" algn="l"/>
              </a:tabLst>
              <a:defRPr sz="1600">
                <a:solidFill>
                  <a:schemeClr val="tx1"/>
                </a:solidFill>
                <a:latin typeface="Arial" panose="020B0604020202020204" pitchFamily="34" charset="0"/>
              </a:defRPr>
            </a:lvl8pPr>
            <a:lvl9pPr marL="3886200" indent="-228600" defTabSz="263525" eaLnBrk="0" fontAlgn="base" hangingPunct="0">
              <a:spcBef>
                <a:spcPct val="20000"/>
              </a:spcBef>
              <a:spcAft>
                <a:spcPct val="0"/>
              </a:spcAft>
              <a:buChar char="»"/>
              <a:tabLst>
                <a:tab pos="982663" algn="l"/>
              </a:tabLst>
              <a:defRPr sz="1600">
                <a:solidFill>
                  <a:schemeClr val="tx1"/>
                </a:solidFill>
                <a:latin typeface="Arial" panose="020B0604020202020204" pitchFamily="34" charset="0"/>
              </a:defRPr>
            </a:lvl9pPr>
          </a:lstStyle>
          <a:p>
            <a:pPr algn="r" eaLnBrk="1" hangingPunct="1">
              <a:spcBef>
                <a:spcPct val="0"/>
              </a:spcBef>
              <a:buFontTx/>
              <a:buNone/>
            </a:pPr>
            <a:r>
              <a:rPr lang="de-CH" altLang="de-DE" sz="2400" dirty="0">
                <a:solidFill>
                  <a:srgbClr val="333333"/>
                </a:solidFill>
              </a:rPr>
              <a:t>	Datenzusammenhang und Kostenanalyse beim Spritzgiessen</a:t>
            </a:r>
          </a:p>
        </p:txBody>
      </p:sp>
      <p:sp>
        <p:nvSpPr>
          <p:cNvPr id="20" name="Fußzeilenplatzhalter 4">
            <a:extLst>
              <a:ext uri="{FF2B5EF4-FFF2-40B4-BE49-F238E27FC236}">
                <a16:creationId xmlns:a16="http://schemas.microsoft.com/office/drawing/2014/main" id="{1B504E16-013A-3F5B-6DF0-007BD94C4BD5}"/>
              </a:ext>
            </a:extLst>
          </p:cNvPr>
          <p:cNvSpPr txBox="1">
            <a:spLocks/>
          </p:cNvSpPr>
          <p:nvPr/>
        </p:nvSpPr>
        <p:spPr bwMode="auto">
          <a:xfrm>
            <a:off x="77469" y="6222885"/>
            <a:ext cx="4616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defRPr/>
            </a:pPr>
            <a:r>
              <a:rPr lang="de-CH" altLang="de-DE" sz="1000" b="1" dirty="0"/>
              <a:t>Diese Präsentation ist Unterrichtsmaterial für OST-Studierende.</a:t>
            </a:r>
          </a:p>
          <a:p>
            <a:pPr>
              <a:spcBef>
                <a:spcPct val="0"/>
              </a:spcBef>
              <a:buFontTx/>
              <a:buNone/>
              <a:defRPr/>
            </a:pPr>
            <a:r>
              <a:rPr lang="de-CH" altLang="de-DE" sz="1000" dirty="0"/>
              <a:t>Eine Veröffentlichung oder Weiterleitung (PDF, Video, etc.) – auch nur auszugsweise – ist nur mit schriftlicher Genehmigung der Autoren erlaubt.</a:t>
            </a:r>
          </a:p>
        </p:txBody>
      </p:sp>
    </p:spTree>
    <p:extLst>
      <p:ext uri="{BB962C8B-B14F-4D97-AF65-F5344CB8AC3E}">
        <p14:creationId xmlns:p14="http://schemas.microsoft.com/office/powerpoint/2010/main" val="152926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10</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Qualitätskontrolle</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8" name="Grafik 7">
            <a:extLst>
              <a:ext uri="{FF2B5EF4-FFF2-40B4-BE49-F238E27FC236}">
                <a16:creationId xmlns:a16="http://schemas.microsoft.com/office/drawing/2014/main" id="{A683EB46-1D30-6AE9-5C09-4F58A2789078}"/>
              </a:ext>
            </a:extLst>
          </p:cNvPr>
          <p:cNvPicPr>
            <a:picLocks noChangeAspect="1"/>
          </p:cNvPicPr>
          <p:nvPr/>
        </p:nvPicPr>
        <p:blipFill>
          <a:blip r:embed="rId2"/>
          <a:stretch>
            <a:fillRect/>
          </a:stretch>
        </p:blipFill>
        <p:spPr>
          <a:xfrm>
            <a:off x="954409" y="2730021"/>
            <a:ext cx="2684318" cy="2138795"/>
          </a:xfrm>
          <a:prstGeom prst="rect">
            <a:avLst/>
          </a:prstGeom>
        </p:spPr>
      </p:pic>
      <p:pic>
        <p:nvPicPr>
          <p:cNvPr id="13" name="Grafik 12">
            <a:extLst>
              <a:ext uri="{FF2B5EF4-FFF2-40B4-BE49-F238E27FC236}">
                <a16:creationId xmlns:a16="http://schemas.microsoft.com/office/drawing/2014/main" id="{3BEEC8E6-9235-3EB7-D167-75EF3B3AC8A7}"/>
              </a:ext>
            </a:extLst>
          </p:cNvPr>
          <p:cNvPicPr>
            <a:picLocks noChangeAspect="1"/>
          </p:cNvPicPr>
          <p:nvPr/>
        </p:nvPicPr>
        <p:blipFill>
          <a:blip r:embed="rId3"/>
          <a:stretch>
            <a:fillRect/>
          </a:stretch>
        </p:blipFill>
        <p:spPr>
          <a:xfrm>
            <a:off x="3995549" y="3139354"/>
            <a:ext cx="3286125" cy="1485900"/>
          </a:xfrm>
          <a:prstGeom prst="rect">
            <a:avLst/>
          </a:prstGeom>
        </p:spPr>
      </p:pic>
      <p:pic>
        <p:nvPicPr>
          <p:cNvPr id="16" name="Grafik 15">
            <a:extLst>
              <a:ext uri="{FF2B5EF4-FFF2-40B4-BE49-F238E27FC236}">
                <a16:creationId xmlns:a16="http://schemas.microsoft.com/office/drawing/2014/main" id="{8EBD1EA4-8823-0370-0686-C9B176F8D596}"/>
              </a:ext>
            </a:extLst>
          </p:cNvPr>
          <p:cNvPicPr>
            <a:picLocks noChangeAspect="1"/>
          </p:cNvPicPr>
          <p:nvPr/>
        </p:nvPicPr>
        <p:blipFill>
          <a:blip r:embed="rId4"/>
          <a:stretch>
            <a:fillRect/>
          </a:stretch>
        </p:blipFill>
        <p:spPr>
          <a:xfrm>
            <a:off x="7686454" y="2958436"/>
            <a:ext cx="2606386" cy="1818409"/>
          </a:xfrm>
          <a:prstGeom prst="rect">
            <a:avLst/>
          </a:prstGeom>
        </p:spPr>
      </p:pic>
      <p:pic>
        <p:nvPicPr>
          <p:cNvPr id="19" name="Grafik 18">
            <a:extLst>
              <a:ext uri="{FF2B5EF4-FFF2-40B4-BE49-F238E27FC236}">
                <a16:creationId xmlns:a16="http://schemas.microsoft.com/office/drawing/2014/main" id="{75771BB3-7A8A-5471-547A-1182C9469DF0}"/>
              </a:ext>
            </a:extLst>
          </p:cNvPr>
          <p:cNvPicPr>
            <a:picLocks noChangeAspect="1"/>
          </p:cNvPicPr>
          <p:nvPr/>
        </p:nvPicPr>
        <p:blipFill>
          <a:blip r:embed="rId5"/>
          <a:stretch>
            <a:fillRect/>
          </a:stretch>
        </p:blipFill>
        <p:spPr>
          <a:xfrm>
            <a:off x="9358647" y="334107"/>
            <a:ext cx="2566240" cy="2613471"/>
          </a:xfrm>
          <a:prstGeom prst="rect">
            <a:avLst/>
          </a:prstGeom>
        </p:spPr>
      </p:pic>
    </p:spTree>
    <p:extLst>
      <p:ext uri="{BB962C8B-B14F-4D97-AF65-F5344CB8AC3E}">
        <p14:creationId xmlns:p14="http://schemas.microsoft.com/office/powerpoint/2010/main" val="6404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21"/>
          </p:nvPr>
        </p:nvSpPr>
        <p:spPr>
          <a:xfrm>
            <a:off x="806450" y="2007909"/>
            <a:ext cx="11034188" cy="4192866"/>
          </a:xfrm>
        </p:spPr>
        <p:txBody>
          <a:bodyPr>
            <a:normAutofit/>
          </a:bodyPr>
          <a:lstStyle/>
          <a:p>
            <a:pPr>
              <a:buFont typeface="Wingdings" panose="05000000000000000000" pitchFamily="2" charset="2"/>
              <a:buChar char="§"/>
            </a:pPr>
            <a:r>
              <a:rPr lang="de-CH" sz="1800" dirty="0"/>
              <a:t>Digitalisierung und Industrie 4.0 als Treiber von PLM</a:t>
            </a:r>
          </a:p>
          <a:p>
            <a:pPr>
              <a:buFont typeface="Wingdings" panose="05000000000000000000" pitchFamily="2" charset="2"/>
              <a:buChar char="§"/>
            </a:pPr>
            <a:r>
              <a:rPr lang="de-CH" sz="1800" dirty="0"/>
              <a:t>Prozessspezifische Daten liegen in virtueller und realer Form vor</a:t>
            </a:r>
          </a:p>
          <a:p>
            <a:pPr>
              <a:buFont typeface="Wingdings" panose="05000000000000000000" pitchFamily="2" charset="2"/>
              <a:buChar char="§"/>
            </a:pPr>
            <a:r>
              <a:rPr lang="de-CH" sz="1800" dirty="0"/>
              <a:t>Riesige Datensätze für ein Artikel mit diversen Unterprozessen</a:t>
            </a:r>
          </a:p>
          <a:p>
            <a:pPr>
              <a:buFont typeface="Wingdings" panose="05000000000000000000" pitchFamily="2" charset="2"/>
              <a:buChar char="§"/>
            </a:pPr>
            <a:r>
              <a:rPr lang="de-CH" sz="1800" dirty="0"/>
              <a:t>Aufwändige Datenerfassung und –Verknüpfung entlang der ganzen Wertschöpfungskette</a:t>
            </a:r>
          </a:p>
          <a:p>
            <a:pPr>
              <a:buFont typeface="Wingdings" panose="05000000000000000000" pitchFamily="2" charset="2"/>
              <a:buChar char="§"/>
            </a:pPr>
            <a:r>
              <a:rPr lang="de-CH" sz="1800" dirty="0"/>
              <a:t>Komplexes Datenmanagement und vielfach persönliche Ablage von Daten</a:t>
            </a:r>
          </a:p>
          <a:p>
            <a:endParaRPr lang="de-CH" dirty="0"/>
          </a:p>
          <a:p>
            <a:pPr>
              <a:buFont typeface="Wingdings" panose="05000000000000000000" pitchFamily="2" charset="2"/>
              <a:buChar char="Ø"/>
            </a:pPr>
            <a:r>
              <a:rPr lang="de-CH" sz="1800" dirty="0"/>
              <a:t>Entwicklung eines Software-Demonstrators </a:t>
            </a:r>
            <a:r>
              <a:rPr lang="de-CH" sz="1800" b="1" dirty="0" err="1"/>
              <a:t>OPTx</a:t>
            </a:r>
            <a:endParaRPr lang="de-CH" sz="1800" b="1" dirty="0"/>
          </a:p>
          <a:p>
            <a:pPr>
              <a:buFont typeface="Wingdings" panose="05000000000000000000" pitchFamily="2" charset="2"/>
              <a:buChar char="Ø"/>
            </a:pPr>
            <a:r>
              <a:rPr lang="de-CH" sz="1800" dirty="0"/>
              <a:t>Erfassung, Darstellung und Verknüpfung aller relevanten Daten und Aufgaben im Spritzgiessprozess</a:t>
            </a:r>
            <a:endParaRPr lang="de-CH" dirty="0"/>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Warum ist ein PLM-System sinnvoll?</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pic>
        <p:nvPicPr>
          <p:cNvPr id="10" name="Grafik 120">
            <a:extLst>
              <a:ext uri="{FF2B5EF4-FFF2-40B4-BE49-F238E27FC236}">
                <a16:creationId xmlns:a16="http://schemas.microsoft.com/office/drawing/2014/main" id="{AC816C92-57C1-4477-BEB9-10A963D7F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4" name="Foliennummernplatzhalter 3">
            <a:extLst>
              <a:ext uri="{FF2B5EF4-FFF2-40B4-BE49-F238E27FC236}">
                <a16:creationId xmlns:a16="http://schemas.microsoft.com/office/drawing/2014/main" id="{DD282451-A7B8-38AE-8CF0-950FCFC60A4E}"/>
              </a:ext>
            </a:extLst>
          </p:cNvPr>
          <p:cNvSpPr>
            <a:spLocks noGrp="1"/>
          </p:cNvSpPr>
          <p:nvPr>
            <p:ph type="sldNum" sz="quarter" idx="18"/>
          </p:nvPr>
        </p:nvSpPr>
        <p:spPr/>
        <p:txBody>
          <a:bodyPr/>
          <a:lstStyle/>
          <a:p>
            <a:fld id="{4EAC321B-7500-4259-A00F-915439A35E15}" type="slidenum">
              <a:rPr lang="de-CH" smtClean="0"/>
              <a:pPr/>
              <a:t>11</a:t>
            </a:fld>
            <a:endParaRPr lang="de-CH" dirty="0"/>
          </a:p>
        </p:txBody>
      </p:sp>
    </p:spTree>
    <p:extLst>
      <p:ext uri="{BB962C8B-B14F-4D97-AF65-F5344CB8AC3E}">
        <p14:creationId xmlns:p14="http://schemas.microsoft.com/office/powerpoint/2010/main" val="29690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Warum ist ein PLM-System sinnvoll?</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pic>
        <p:nvPicPr>
          <p:cNvPr id="8" name="Content Placeholder 5" descr="Diagram&#10;&#10;Description automatically generated">
            <a:extLst>
              <a:ext uri="{FF2B5EF4-FFF2-40B4-BE49-F238E27FC236}">
                <a16:creationId xmlns:a16="http://schemas.microsoft.com/office/drawing/2014/main" id="{4DB6CB0A-36DA-40AE-B421-799DD192D2D3}"/>
              </a:ext>
            </a:extLst>
          </p:cNvPr>
          <p:cNvPicPr>
            <a:picLocks noChangeAspect="1"/>
          </p:cNvPicPr>
          <p:nvPr/>
        </p:nvPicPr>
        <p:blipFill>
          <a:blip r:embed="rId3"/>
          <a:stretch>
            <a:fillRect/>
          </a:stretch>
        </p:blipFill>
        <p:spPr>
          <a:xfrm>
            <a:off x="3018829" y="2037804"/>
            <a:ext cx="6076225" cy="3767260"/>
          </a:xfrm>
          <a:prstGeom prst="rect">
            <a:avLst/>
          </a:prstGeom>
        </p:spPr>
      </p:pic>
      <p:pic>
        <p:nvPicPr>
          <p:cNvPr id="10" name="Grafik 120">
            <a:extLst>
              <a:ext uri="{FF2B5EF4-FFF2-40B4-BE49-F238E27FC236}">
                <a16:creationId xmlns:a16="http://schemas.microsoft.com/office/drawing/2014/main" id="{486A35C2-AEBE-4B13-90DD-27F477150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grpSp>
        <p:nvGrpSpPr>
          <p:cNvPr id="23" name="Group 22">
            <a:extLst>
              <a:ext uri="{FF2B5EF4-FFF2-40B4-BE49-F238E27FC236}">
                <a16:creationId xmlns:a16="http://schemas.microsoft.com/office/drawing/2014/main" id="{3CD29EEC-FDED-4BCF-88BD-A278B6D85D04}"/>
              </a:ext>
            </a:extLst>
          </p:cNvPr>
          <p:cNvGrpSpPr/>
          <p:nvPr/>
        </p:nvGrpSpPr>
        <p:grpSpPr>
          <a:xfrm>
            <a:off x="1949429" y="1804833"/>
            <a:ext cx="984472" cy="414288"/>
            <a:chOff x="2025297" y="1857684"/>
            <a:chExt cx="984472" cy="414288"/>
          </a:xfrm>
        </p:grpSpPr>
        <p:grpSp>
          <p:nvGrpSpPr>
            <p:cNvPr id="15" name="Group 14">
              <a:extLst>
                <a:ext uri="{FF2B5EF4-FFF2-40B4-BE49-F238E27FC236}">
                  <a16:creationId xmlns:a16="http://schemas.microsoft.com/office/drawing/2014/main" id="{11615473-8F25-4867-AD1C-9173457C7E65}"/>
                </a:ext>
              </a:extLst>
            </p:cNvPr>
            <p:cNvGrpSpPr/>
            <p:nvPr/>
          </p:nvGrpSpPr>
          <p:grpSpPr>
            <a:xfrm>
              <a:off x="2025297" y="1858396"/>
              <a:ext cx="413578" cy="413576"/>
              <a:chOff x="841811" y="2640807"/>
              <a:chExt cx="413578" cy="413576"/>
            </a:xfrm>
          </p:grpSpPr>
          <p:sp>
            <p:nvSpPr>
              <p:cNvPr id="11" name="Oval 10">
                <a:extLst>
                  <a:ext uri="{FF2B5EF4-FFF2-40B4-BE49-F238E27FC236}">
                    <a16:creationId xmlns:a16="http://schemas.microsoft.com/office/drawing/2014/main" id="{F4D81402-208E-45E3-984C-AD3D82447036}"/>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14" name="Rectangle 13">
                <a:extLst>
                  <a:ext uri="{FF2B5EF4-FFF2-40B4-BE49-F238E27FC236}">
                    <a16:creationId xmlns:a16="http://schemas.microsoft.com/office/drawing/2014/main" id="{A18B454D-26CA-4E5E-A618-1726F280E397}"/>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17" name="Picture 16" descr="Logo&#10;&#10;Description automatically generated">
              <a:extLst>
                <a:ext uri="{FF2B5EF4-FFF2-40B4-BE49-F238E27FC236}">
                  <a16:creationId xmlns:a16="http://schemas.microsoft.com/office/drawing/2014/main" id="{1C50A9BE-0D66-444A-AE54-7DB3969C612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19" name="Straight Arrow Connector 18">
              <a:extLst>
                <a:ext uri="{FF2B5EF4-FFF2-40B4-BE49-F238E27FC236}">
                  <a16:creationId xmlns:a16="http://schemas.microsoft.com/office/drawing/2014/main" id="{39154133-9737-44F3-B13B-A41F3E6F060E}"/>
                </a:ext>
              </a:extLst>
            </p:cNvPr>
            <p:cNvCxnSpPr>
              <a:cxnSpLocks/>
              <a:stCxn id="11" idx="6"/>
              <a:endCxn id="17"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BF7B9138-8CEF-4013-A58E-427CDE7B3CE5}"/>
              </a:ext>
            </a:extLst>
          </p:cNvPr>
          <p:cNvGrpSpPr/>
          <p:nvPr/>
        </p:nvGrpSpPr>
        <p:grpSpPr>
          <a:xfrm>
            <a:off x="4844697" y="1446108"/>
            <a:ext cx="984472" cy="414288"/>
            <a:chOff x="2025297" y="1857684"/>
            <a:chExt cx="984472" cy="414288"/>
          </a:xfrm>
        </p:grpSpPr>
        <p:grpSp>
          <p:nvGrpSpPr>
            <p:cNvPr id="67" name="Group 66">
              <a:extLst>
                <a:ext uri="{FF2B5EF4-FFF2-40B4-BE49-F238E27FC236}">
                  <a16:creationId xmlns:a16="http://schemas.microsoft.com/office/drawing/2014/main" id="{7A157EE4-AD5A-4783-A517-803D2E52C28D}"/>
                </a:ext>
              </a:extLst>
            </p:cNvPr>
            <p:cNvGrpSpPr/>
            <p:nvPr/>
          </p:nvGrpSpPr>
          <p:grpSpPr>
            <a:xfrm>
              <a:off x="2025297" y="1858396"/>
              <a:ext cx="413578" cy="413576"/>
              <a:chOff x="841811" y="2640807"/>
              <a:chExt cx="413578" cy="413576"/>
            </a:xfrm>
          </p:grpSpPr>
          <p:sp>
            <p:nvSpPr>
              <p:cNvPr id="70" name="Oval 69">
                <a:extLst>
                  <a:ext uri="{FF2B5EF4-FFF2-40B4-BE49-F238E27FC236}">
                    <a16:creationId xmlns:a16="http://schemas.microsoft.com/office/drawing/2014/main" id="{1EC06EA4-CE7E-4490-B92D-6ABEDCE376A9}"/>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71" name="Rectangle 70">
                <a:extLst>
                  <a:ext uri="{FF2B5EF4-FFF2-40B4-BE49-F238E27FC236}">
                    <a16:creationId xmlns:a16="http://schemas.microsoft.com/office/drawing/2014/main" id="{A915E5E9-2AB6-492F-A33B-B42262DFD29A}"/>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68" name="Picture 67" descr="Logo&#10;&#10;Description automatically generated">
              <a:extLst>
                <a:ext uri="{FF2B5EF4-FFF2-40B4-BE49-F238E27FC236}">
                  <a16:creationId xmlns:a16="http://schemas.microsoft.com/office/drawing/2014/main" id="{9D8C9158-8E36-447D-A1B7-337621BFFF5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69" name="Straight Arrow Connector 68">
              <a:extLst>
                <a:ext uri="{FF2B5EF4-FFF2-40B4-BE49-F238E27FC236}">
                  <a16:creationId xmlns:a16="http://schemas.microsoft.com/office/drawing/2014/main" id="{05117620-7734-476F-AC1A-773DD58B522C}"/>
                </a:ext>
              </a:extLst>
            </p:cNvPr>
            <p:cNvCxnSpPr>
              <a:cxnSpLocks/>
              <a:stCxn id="70" idx="6"/>
              <a:endCxn id="68"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7B67C7E3-873E-46DC-A177-46FF9E93562A}"/>
              </a:ext>
            </a:extLst>
          </p:cNvPr>
          <p:cNvGrpSpPr/>
          <p:nvPr/>
        </p:nvGrpSpPr>
        <p:grpSpPr>
          <a:xfrm>
            <a:off x="7198317" y="1586957"/>
            <a:ext cx="984472" cy="414288"/>
            <a:chOff x="2025297" y="1857684"/>
            <a:chExt cx="984472" cy="414288"/>
          </a:xfrm>
        </p:grpSpPr>
        <p:grpSp>
          <p:nvGrpSpPr>
            <p:cNvPr id="73" name="Group 72">
              <a:extLst>
                <a:ext uri="{FF2B5EF4-FFF2-40B4-BE49-F238E27FC236}">
                  <a16:creationId xmlns:a16="http://schemas.microsoft.com/office/drawing/2014/main" id="{1846D4A7-35E9-4D25-8FBB-B26ADD34A34C}"/>
                </a:ext>
              </a:extLst>
            </p:cNvPr>
            <p:cNvGrpSpPr/>
            <p:nvPr/>
          </p:nvGrpSpPr>
          <p:grpSpPr>
            <a:xfrm>
              <a:off x="2025297" y="1858396"/>
              <a:ext cx="413578" cy="413576"/>
              <a:chOff x="841811" y="2640807"/>
              <a:chExt cx="413578" cy="413576"/>
            </a:xfrm>
          </p:grpSpPr>
          <p:sp>
            <p:nvSpPr>
              <p:cNvPr id="76" name="Oval 75">
                <a:extLst>
                  <a:ext uri="{FF2B5EF4-FFF2-40B4-BE49-F238E27FC236}">
                    <a16:creationId xmlns:a16="http://schemas.microsoft.com/office/drawing/2014/main" id="{4C579AEC-FF22-416B-BA71-5D28D184594A}"/>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77" name="Rectangle 76">
                <a:extLst>
                  <a:ext uri="{FF2B5EF4-FFF2-40B4-BE49-F238E27FC236}">
                    <a16:creationId xmlns:a16="http://schemas.microsoft.com/office/drawing/2014/main" id="{F4F78AD7-6D26-46B8-9E24-BAA8D946551E}"/>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74" name="Picture 73" descr="Logo&#10;&#10;Description automatically generated">
              <a:extLst>
                <a:ext uri="{FF2B5EF4-FFF2-40B4-BE49-F238E27FC236}">
                  <a16:creationId xmlns:a16="http://schemas.microsoft.com/office/drawing/2014/main" id="{498751DB-A453-4CCC-ACAA-96107D1DC18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75" name="Straight Arrow Connector 74">
              <a:extLst>
                <a:ext uri="{FF2B5EF4-FFF2-40B4-BE49-F238E27FC236}">
                  <a16:creationId xmlns:a16="http://schemas.microsoft.com/office/drawing/2014/main" id="{429964A2-9137-4EF7-BC0B-0E4CF6B694C7}"/>
                </a:ext>
              </a:extLst>
            </p:cNvPr>
            <p:cNvCxnSpPr>
              <a:cxnSpLocks/>
              <a:stCxn id="76" idx="6"/>
              <a:endCxn id="74"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5199D06B-A23F-4E09-A413-D75143E4606C}"/>
              </a:ext>
            </a:extLst>
          </p:cNvPr>
          <p:cNvGrpSpPr/>
          <p:nvPr/>
        </p:nvGrpSpPr>
        <p:grpSpPr>
          <a:xfrm>
            <a:off x="8590424" y="2406107"/>
            <a:ext cx="984472" cy="414288"/>
            <a:chOff x="2025297" y="1857684"/>
            <a:chExt cx="984472" cy="414288"/>
          </a:xfrm>
        </p:grpSpPr>
        <p:grpSp>
          <p:nvGrpSpPr>
            <p:cNvPr id="79" name="Group 78">
              <a:extLst>
                <a:ext uri="{FF2B5EF4-FFF2-40B4-BE49-F238E27FC236}">
                  <a16:creationId xmlns:a16="http://schemas.microsoft.com/office/drawing/2014/main" id="{684F7497-5CDF-4BB7-ACD7-A003752F0AE7}"/>
                </a:ext>
              </a:extLst>
            </p:cNvPr>
            <p:cNvGrpSpPr/>
            <p:nvPr/>
          </p:nvGrpSpPr>
          <p:grpSpPr>
            <a:xfrm>
              <a:off x="2025297" y="1858396"/>
              <a:ext cx="413578" cy="413576"/>
              <a:chOff x="841811" y="2640807"/>
              <a:chExt cx="413578" cy="413576"/>
            </a:xfrm>
          </p:grpSpPr>
          <p:sp>
            <p:nvSpPr>
              <p:cNvPr id="82" name="Oval 81">
                <a:extLst>
                  <a:ext uri="{FF2B5EF4-FFF2-40B4-BE49-F238E27FC236}">
                    <a16:creationId xmlns:a16="http://schemas.microsoft.com/office/drawing/2014/main" id="{626CE06F-E373-4B08-AD9A-548959216372}"/>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83" name="Rectangle 82">
                <a:extLst>
                  <a:ext uri="{FF2B5EF4-FFF2-40B4-BE49-F238E27FC236}">
                    <a16:creationId xmlns:a16="http://schemas.microsoft.com/office/drawing/2014/main" id="{267F1695-6032-4B34-94CB-AFE215AF1A30}"/>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80" name="Picture 79" descr="Logo&#10;&#10;Description automatically generated">
              <a:extLst>
                <a:ext uri="{FF2B5EF4-FFF2-40B4-BE49-F238E27FC236}">
                  <a16:creationId xmlns:a16="http://schemas.microsoft.com/office/drawing/2014/main" id="{4FE345A3-727D-45DF-95DD-59CE96CC602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81" name="Straight Arrow Connector 80">
              <a:extLst>
                <a:ext uri="{FF2B5EF4-FFF2-40B4-BE49-F238E27FC236}">
                  <a16:creationId xmlns:a16="http://schemas.microsoft.com/office/drawing/2014/main" id="{C392B48D-AE98-4F85-BE01-2A56B40C6493}"/>
                </a:ext>
              </a:extLst>
            </p:cNvPr>
            <p:cNvCxnSpPr>
              <a:cxnSpLocks/>
              <a:stCxn id="82" idx="6"/>
              <a:endCxn id="80"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4" name="Group 83">
            <a:extLst>
              <a:ext uri="{FF2B5EF4-FFF2-40B4-BE49-F238E27FC236}">
                <a16:creationId xmlns:a16="http://schemas.microsoft.com/office/drawing/2014/main" id="{12DE280E-E28F-4E4E-A2C3-3E9048E18706}"/>
              </a:ext>
            </a:extLst>
          </p:cNvPr>
          <p:cNvGrpSpPr/>
          <p:nvPr/>
        </p:nvGrpSpPr>
        <p:grpSpPr>
          <a:xfrm>
            <a:off x="9434262" y="3673007"/>
            <a:ext cx="984472" cy="414288"/>
            <a:chOff x="2025297" y="1857684"/>
            <a:chExt cx="984472" cy="414288"/>
          </a:xfrm>
        </p:grpSpPr>
        <p:grpSp>
          <p:nvGrpSpPr>
            <p:cNvPr id="85" name="Group 84">
              <a:extLst>
                <a:ext uri="{FF2B5EF4-FFF2-40B4-BE49-F238E27FC236}">
                  <a16:creationId xmlns:a16="http://schemas.microsoft.com/office/drawing/2014/main" id="{6F2633F6-F893-49B7-BC72-1096B0C0AC40}"/>
                </a:ext>
              </a:extLst>
            </p:cNvPr>
            <p:cNvGrpSpPr/>
            <p:nvPr/>
          </p:nvGrpSpPr>
          <p:grpSpPr>
            <a:xfrm>
              <a:off x="2025297" y="1858396"/>
              <a:ext cx="413578" cy="413576"/>
              <a:chOff x="841811" y="2640807"/>
              <a:chExt cx="413578" cy="413576"/>
            </a:xfrm>
          </p:grpSpPr>
          <p:sp>
            <p:nvSpPr>
              <p:cNvPr id="88" name="Oval 87">
                <a:extLst>
                  <a:ext uri="{FF2B5EF4-FFF2-40B4-BE49-F238E27FC236}">
                    <a16:creationId xmlns:a16="http://schemas.microsoft.com/office/drawing/2014/main" id="{D5530358-363C-404C-ACD2-918EF80F4C8E}"/>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89" name="Rectangle 88">
                <a:extLst>
                  <a:ext uri="{FF2B5EF4-FFF2-40B4-BE49-F238E27FC236}">
                    <a16:creationId xmlns:a16="http://schemas.microsoft.com/office/drawing/2014/main" id="{0288C61A-6EE5-4B18-BCF6-E171413E972E}"/>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86" name="Picture 85" descr="Logo&#10;&#10;Description automatically generated">
              <a:extLst>
                <a:ext uri="{FF2B5EF4-FFF2-40B4-BE49-F238E27FC236}">
                  <a16:creationId xmlns:a16="http://schemas.microsoft.com/office/drawing/2014/main" id="{63646C21-1228-494B-A429-DE4471A5BDC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87" name="Straight Arrow Connector 86">
              <a:extLst>
                <a:ext uri="{FF2B5EF4-FFF2-40B4-BE49-F238E27FC236}">
                  <a16:creationId xmlns:a16="http://schemas.microsoft.com/office/drawing/2014/main" id="{A821951C-C108-43A9-B3C1-CCA707706499}"/>
                </a:ext>
              </a:extLst>
            </p:cNvPr>
            <p:cNvCxnSpPr>
              <a:cxnSpLocks/>
              <a:stCxn id="88" idx="6"/>
              <a:endCxn id="86"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C0150395-381A-4CBA-A25D-1E84C7C9D1CE}"/>
              </a:ext>
            </a:extLst>
          </p:cNvPr>
          <p:cNvGrpSpPr/>
          <p:nvPr/>
        </p:nvGrpSpPr>
        <p:grpSpPr>
          <a:xfrm>
            <a:off x="8827118" y="4779881"/>
            <a:ext cx="984472" cy="414288"/>
            <a:chOff x="2025297" y="1857684"/>
            <a:chExt cx="984472" cy="414288"/>
          </a:xfrm>
        </p:grpSpPr>
        <p:grpSp>
          <p:nvGrpSpPr>
            <p:cNvPr id="91" name="Group 90">
              <a:extLst>
                <a:ext uri="{FF2B5EF4-FFF2-40B4-BE49-F238E27FC236}">
                  <a16:creationId xmlns:a16="http://schemas.microsoft.com/office/drawing/2014/main" id="{0E81DC11-DB95-4082-9C0A-26D89352CD35}"/>
                </a:ext>
              </a:extLst>
            </p:cNvPr>
            <p:cNvGrpSpPr/>
            <p:nvPr/>
          </p:nvGrpSpPr>
          <p:grpSpPr>
            <a:xfrm>
              <a:off x="2025297" y="1858396"/>
              <a:ext cx="413578" cy="413576"/>
              <a:chOff x="841811" y="2640807"/>
              <a:chExt cx="413578" cy="413576"/>
            </a:xfrm>
          </p:grpSpPr>
          <p:sp>
            <p:nvSpPr>
              <p:cNvPr id="94" name="Oval 93">
                <a:extLst>
                  <a:ext uri="{FF2B5EF4-FFF2-40B4-BE49-F238E27FC236}">
                    <a16:creationId xmlns:a16="http://schemas.microsoft.com/office/drawing/2014/main" id="{601606CA-7ABB-42CA-AE9C-5BE89F627C3A}"/>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95" name="Rectangle 94">
                <a:extLst>
                  <a:ext uri="{FF2B5EF4-FFF2-40B4-BE49-F238E27FC236}">
                    <a16:creationId xmlns:a16="http://schemas.microsoft.com/office/drawing/2014/main" id="{99DBF886-9C06-491A-A6B0-6F796FED8820}"/>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92" name="Picture 91" descr="Logo&#10;&#10;Description automatically generated">
              <a:extLst>
                <a:ext uri="{FF2B5EF4-FFF2-40B4-BE49-F238E27FC236}">
                  <a16:creationId xmlns:a16="http://schemas.microsoft.com/office/drawing/2014/main" id="{5BE6268C-F600-4917-975D-4EBEF28507A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93" name="Straight Arrow Connector 92">
              <a:extLst>
                <a:ext uri="{FF2B5EF4-FFF2-40B4-BE49-F238E27FC236}">
                  <a16:creationId xmlns:a16="http://schemas.microsoft.com/office/drawing/2014/main" id="{C424F3A6-F832-4534-BC2D-E9FEC7780EBC}"/>
                </a:ext>
              </a:extLst>
            </p:cNvPr>
            <p:cNvCxnSpPr>
              <a:cxnSpLocks/>
              <a:stCxn id="94" idx="6"/>
              <a:endCxn id="92"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3D535588-BFE3-4EF3-A387-E63958D99ED2}"/>
              </a:ext>
            </a:extLst>
          </p:cNvPr>
          <p:cNvGrpSpPr/>
          <p:nvPr/>
        </p:nvGrpSpPr>
        <p:grpSpPr>
          <a:xfrm>
            <a:off x="7816116" y="5607476"/>
            <a:ext cx="984472" cy="414288"/>
            <a:chOff x="2025297" y="1857684"/>
            <a:chExt cx="984472" cy="414288"/>
          </a:xfrm>
        </p:grpSpPr>
        <p:grpSp>
          <p:nvGrpSpPr>
            <p:cNvPr id="97" name="Group 96">
              <a:extLst>
                <a:ext uri="{FF2B5EF4-FFF2-40B4-BE49-F238E27FC236}">
                  <a16:creationId xmlns:a16="http://schemas.microsoft.com/office/drawing/2014/main" id="{5CD413B5-D6A5-4B50-BC94-16657BA5390C}"/>
                </a:ext>
              </a:extLst>
            </p:cNvPr>
            <p:cNvGrpSpPr/>
            <p:nvPr/>
          </p:nvGrpSpPr>
          <p:grpSpPr>
            <a:xfrm>
              <a:off x="2025297" y="1858396"/>
              <a:ext cx="413578" cy="413576"/>
              <a:chOff x="841811" y="2640807"/>
              <a:chExt cx="413578" cy="413576"/>
            </a:xfrm>
          </p:grpSpPr>
          <p:sp>
            <p:nvSpPr>
              <p:cNvPr id="100" name="Oval 99">
                <a:extLst>
                  <a:ext uri="{FF2B5EF4-FFF2-40B4-BE49-F238E27FC236}">
                    <a16:creationId xmlns:a16="http://schemas.microsoft.com/office/drawing/2014/main" id="{92B53471-3FB1-484B-B254-10B2149EE233}"/>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101" name="Rectangle 100">
                <a:extLst>
                  <a:ext uri="{FF2B5EF4-FFF2-40B4-BE49-F238E27FC236}">
                    <a16:creationId xmlns:a16="http://schemas.microsoft.com/office/drawing/2014/main" id="{E59B4338-C3FF-427B-860A-7D595CDE01C1}"/>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98" name="Picture 97" descr="Logo&#10;&#10;Description automatically generated">
              <a:extLst>
                <a:ext uri="{FF2B5EF4-FFF2-40B4-BE49-F238E27FC236}">
                  <a16:creationId xmlns:a16="http://schemas.microsoft.com/office/drawing/2014/main" id="{28DF125E-8908-4669-A8C9-BC85740817A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99" name="Straight Arrow Connector 98">
              <a:extLst>
                <a:ext uri="{FF2B5EF4-FFF2-40B4-BE49-F238E27FC236}">
                  <a16:creationId xmlns:a16="http://schemas.microsoft.com/office/drawing/2014/main" id="{03E70E7F-37E6-4CE7-9126-F31C2DBE802C}"/>
                </a:ext>
              </a:extLst>
            </p:cNvPr>
            <p:cNvCxnSpPr>
              <a:cxnSpLocks/>
              <a:stCxn id="100" idx="6"/>
              <a:endCxn id="98"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363FE08E-E72C-4B7E-8976-2925053B9A48}"/>
              </a:ext>
            </a:extLst>
          </p:cNvPr>
          <p:cNvGrpSpPr/>
          <p:nvPr/>
        </p:nvGrpSpPr>
        <p:grpSpPr>
          <a:xfrm>
            <a:off x="4905870" y="5899906"/>
            <a:ext cx="984472" cy="414288"/>
            <a:chOff x="2025297" y="1857684"/>
            <a:chExt cx="984472" cy="414288"/>
          </a:xfrm>
        </p:grpSpPr>
        <p:grpSp>
          <p:nvGrpSpPr>
            <p:cNvPr id="103" name="Group 102">
              <a:extLst>
                <a:ext uri="{FF2B5EF4-FFF2-40B4-BE49-F238E27FC236}">
                  <a16:creationId xmlns:a16="http://schemas.microsoft.com/office/drawing/2014/main" id="{53A8DAF5-49DE-4147-A72A-474D2C22F7DB}"/>
                </a:ext>
              </a:extLst>
            </p:cNvPr>
            <p:cNvGrpSpPr/>
            <p:nvPr/>
          </p:nvGrpSpPr>
          <p:grpSpPr>
            <a:xfrm>
              <a:off x="2025297" y="1858396"/>
              <a:ext cx="413578" cy="413576"/>
              <a:chOff x="841811" y="2640807"/>
              <a:chExt cx="413578" cy="413576"/>
            </a:xfrm>
          </p:grpSpPr>
          <p:sp>
            <p:nvSpPr>
              <p:cNvPr id="106" name="Oval 105">
                <a:extLst>
                  <a:ext uri="{FF2B5EF4-FFF2-40B4-BE49-F238E27FC236}">
                    <a16:creationId xmlns:a16="http://schemas.microsoft.com/office/drawing/2014/main" id="{03B97B32-734D-4391-807D-1D3D2C6CB450}"/>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107" name="Rectangle 106">
                <a:extLst>
                  <a:ext uri="{FF2B5EF4-FFF2-40B4-BE49-F238E27FC236}">
                    <a16:creationId xmlns:a16="http://schemas.microsoft.com/office/drawing/2014/main" id="{B1333A8C-4E10-4074-99AB-9B2C6DF0CDFE}"/>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104" name="Picture 103" descr="Logo&#10;&#10;Description automatically generated">
              <a:extLst>
                <a:ext uri="{FF2B5EF4-FFF2-40B4-BE49-F238E27FC236}">
                  <a16:creationId xmlns:a16="http://schemas.microsoft.com/office/drawing/2014/main" id="{3177C087-3556-41D6-9C8A-047D51FE3F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105" name="Straight Arrow Connector 104">
              <a:extLst>
                <a:ext uri="{FF2B5EF4-FFF2-40B4-BE49-F238E27FC236}">
                  <a16:creationId xmlns:a16="http://schemas.microsoft.com/office/drawing/2014/main" id="{4432E568-226A-401F-8513-C644565CDAAC}"/>
                </a:ext>
              </a:extLst>
            </p:cNvPr>
            <p:cNvCxnSpPr>
              <a:cxnSpLocks/>
              <a:stCxn id="106" idx="6"/>
              <a:endCxn id="104"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8" name="Group 107">
            <a:extLst>
              <a:ext uri="{FF2B5EF4-FFF2-40B4-BE49-F238E27FC236}">
                <a16:creationId xmlns:a16="http://schemas.microsoft.com/office/drawing/2014/main" id="{50882A9A-0A60-46B4-98C6-FB9D7673C047}"/>
              </a:ext>
            </a:extLst>
          </p:cNvPr>
          <p:cNvGrpSpPr/>
          <p:nvPr/>
        </p:nvGrpSpPr>
        <p:grpSpPr>
          <a:xfrm>
            <a:off x="1908351" y="5381125"/>
            <a:ext cx="984472" cy="414288"/>
            <a:chOff x="2025297" y="1857684"/>
            <a:chExt cx="984472" cy="414288"/>
          </a:xfrm>
        </p:grpSpPr>
        <p:grpSp>
          <p:nvGrpSpPr>
            <p:cNvPr id="109" name="Group 108">
              <a:extLst>
                <a:ext uri="{FF2B5EF4-FFF2-40B4-BE49-F238E27FC236}">
                  <a16:creationId xmlns:a16="http://schemas.microsoft.com/office/drawing/2014/main" id="{2093F84E-8616-42BE-80BF-6993452EE438}"/>
                </a:ext>
              </a:extLst>
            </p:cNvPr>
            <p:cNvGrpSpPr/>
            <p:nvPr/>
          </p:nvGrpSpPr>
          <p:grpSpPr>
            <a:xfrm>
              <a:off x="2025297" y="1858396"/>
              <a:ext cx="413578" cy="413576"/>
              <a:chOff x="841811" y="2640807"/>
              <a:chExt cx="413578" cy="413576"/>
            </a:xfrm>
          </p:grpSpPr>
          <p:sp>
            <p:nvSpPr>
              <p:cNvPr id="112" name="Oval 111">
                <a:extLst>
                  <a:ext uri="{FF2B5EF4-FFF2-40B4-BE49-F238E27FC236}">
                    <a16:creationId xmlns:a16="http://schemas.microsoft.com/office/drawing/2014/main" id="{A97D05D2-50DE-4B34-A1B0-95CEC0D5C004}"/>
                  </a:ext>
                </a:extLst>
              </p:cNvPr>
              <p:cNvSpPr/>
              <p:nvPr/>
            </p:nvSpPr>
            <p:spPr>
              <a:xfrm>
                <a:off x="841811" y="2640807"/>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p>
            </p:txBody>
          </p:sp>
          <p:sp>
            <p:nvSpPr>
              <p:cNvPr id="113" name="Rectangle 112">
                <a:extLst>
                  <a:ext uri="{FF2B5EF4-FFF2-40B4-BE49-F238E27FC236}">
                    <a16:creationId xmlns:a16="http://schemas.microsoft.com/office/drawing/2014/main" id="{DD53D2F5-74DC-4B08-AE5F-E10512EAA9FB}"/>
                  </a:ext>
                </a:extLst>
              </p:cNvPr>
              <p:cNvSpPr/>
              <p:nvPr/>
            </p:nvSpPr>
            <p:spPr>
              <a:xfrm>
                <a:off x="902984" y="2707101"/>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dirty="0">
                    <a:solidFill>
                      <a:schemeClr val="bg1"/>
                    </a:solidFill>
                  </a:rPr>
                  <a:t>001010</a:t>
                </a:r>
                <a:br>
                  <a:rPr lang="de-CH" sz="600" dirty="0">
                    <a:solidFill>
                      <a:schemeClr val="bg1"/>
                    </a:solidFill>
                  </a:rPr>
                </a:br>
                <a:r>
                  <a:rPr lang="de-CH" sz="600" dirty="0">
                    <a:solidFill>
                      <a:schemeClr val="bg1"/>
                    </a:solidFill>
                  </a:rPr>
                  <a:t>101011</a:t>
                </a:r>
                <a:br>
                  <a:rPr lang="de-CH" sz="600" dirty="0">
                    <a:solidFill>
                      <a:schemeClr val="bg1"/>
                    </a:solidFill>
                  </a:rPr>
                </a:br>
                <a:r>
                  <a:rPr lang="de-CH" sz="600" dirty="0">
                    <a:solidFill>
                      <a:schemeClr val="bg1"/>
                    </a:solidFill>
                  </a:rPr>
                  <a:t>000110</a:t>
                </a:r>
              </a:p>
            </p:txBody>
          </p:sp>
        </p:grpSp>
        <p:pic>
          <p:nvPicPr>
            <p:cNvPr id="110" name="Picture 109" descr="Logo&#10;&#10;Description automatically generated">
              <a:extLst>
                <a:ext uri="{FF2B5EF4-FFF2-40B4-BE49-F238E27FC236}">
                  <a16:creationId xmlns:a16="http://schemas.microsoft.com/office/drawing/2014/main" id="{DC3CF9DB-77A1-4841-BD87-CB5534DD563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68474" y="1857684"/>
              <a:ext cx="341295" cy="413576"/>
            </a:xfrm>
            <a:prstGeom prst="rect">
              <a:avLst/>
            </a:prstGeom>
          </p:spPr>
        </p:pic>
        <p:cxnSp>
          <p:nvCxnSpPr>
            <p:cNvPr id="111" name="Straight Arrow Connector 110">
              <a:extLst>
                <a:ext uri="{FF2B5EF4-FFF2-40B4-BE49-F238E27FC236}">
                  <a16:creationId xmlns:a16="http://schemas.microsoft.com/office/drawing/2014/main" id="{7CA8A650-8D7C-45C1-B543-235223D5A2BE}"/>
                </a:ext>
              </a:extLst>
            </p:cNvPr>
            <p:cNvCxnSpPr>
              <a:cxnSpLocks/>
              <a:stCxn id="112" idx="6"/>
              <a:endCxn id="110" idx="1"/>
            </p:cNvCxnSpPr>
            <p:nvPr/>
          </p:nvCxnSpPr>
          <p:spPr>
            <a:xfrm flipV="1">
              <a:off x="2438875" y="2064472"/>
              <a:ext cx="229599" cy="712"/>
            </a:xfrm>
            <a:prstGeom prst="straightConnector1">
              <a:avLst/>
            </a:prstGeom>
            <a:ln w="25400">
              <a:solidFill>
                <a:srgbClr val="8C195F"/>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pic>
        <p:nvPicPr>
          <p:cNvPr id="115" name="Picture 114">
            <a:extLst>
              <a:ext uri="{FF2B5EF4-FFF2-40B4-BE49-F238E27FC236}">
                <a16:creationId xmlns:a16="http://schemas.microsoft.com/office/drawing/2014/main" id="{D851FFC9-E494-439A-AA4A-9A15FB8D7F2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18829" y="3429000"/>
            <a:ext cx="1167671" cy="769140"/>
          </a:xfrm>
          <a:prstGeom prst="rect">
            <a:avLst/>
          </a:prstGeom>
        </p:spPr>
      </p:pic>
      <p:sp>
        <p:nvSpPr>
          <p:cNvPr id="4" name="Foliennummernplatzhalter 3">
            <a:extLst>
              <a:ext uri="{FF2B5EF4-FFF2-40B4-BE49-F238E27FC236}">
                <a16:creationId xmlns:a16="http://schemas.microsoft.com/office/drawing/2014/main" id="{D1B1E5A3-E1FE-674A-2BDF-4F0376930FC7}"/>
              </a:ext>
            </a:extLst>
          </p:cNvPr>
          <p:cNvSpPr>
            <a:spLocks noGrp="1"/>
          </p:cNvSpPr>
          <p:nvPr>
            <p:ph type="sldNum" sz="quarter" idx="18"/>
          </p:nvPr>
        </p:nvSpPr>
        <p:spPr/>
        <p:txBody>
          <a:bodyPr/>
          <a:lstStyle/>
          <a:p>
            <a:fld id="{4EAC321B-7500-4259-A00F-915439A35E15}" type="slidenum">
              <a:rPr lang="de-CH" smtClean="0"/>
              <a:pPr/>
              <a:t>12</a:t>
            </a:fld>
            <a:endParaRPr lang="de-CH" dirty="0"/>
          </a:p>
        </p:txBody>
      </p:sp>
    </p:spTree>
    <p:extLst>
      <p:ext uri="{BB962C8B-B14F-4D97-AF65-F5344CB8AC3E}">
        <p14:creationId xmlns:p14="http://schemas.microsoft.com/office/powerpoint/2010/main" val="269910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411E8E-3257-4806-8376-B12796B25214}"/>
              </a:ext>
            </a:extLst>
          </p:cNvPr>
          <p:cNvSpPr/>
          <p:nvPr/>
        </p:nvSpPr>
        <p:spPr>
          <a:xfrm>
            <a:off x="679507" y="1376363"/>
            <a:ext cx="11290871" cy="4824412"/>
          </a:xfrm>
          <a:prstGeom prst="rect">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CH" dirty="0"/>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Was sind die Anforderungen an </a:t>
            </a:r>
            <a:r>
              <a:rPr lang="de-CH" dirty="0" err="1"/>
              <a:t>OPTx</a:t>
            </a:r>
            <a:r>
              <a:rPr lang="de-CH" dirty="0"/>
              <a: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16" name="Inhaltsplatzhalter 5">
            <a:extLst>
              <a:ext uri="{FF2B5EF4-FFF2-40B4-BE49-F238E27FC236}">
                <a16:creationId xmlns:a16="http://schemas.microsoft.com/office/drawing/2014/main" id="{070B2213-589B-4F0B-86ED-3A15CE20198E}"/>
              </a:ext>
            </a:extLst>
          </p:cNvPr>
          <p:cNvSpPr>
            <a:spLocks noGrp="1"/>
          </p:cNvSpPr>
          <p:nvPr>
            <p:ph sz="quarter" idx="21"/>
          </p:nvPr>
        </p:nvSpPr>
        <p:spPr>
          <a:xfrm>
            <a:off x="1383842" y="1484225"/>
            <a:ext cx="10476371" cy="1476000"/>
          </a:xfrm>
          <a:solidFill>
            <a:srgbClr val="A7D5C2"/>
          </a:solidFill>
        </p:spPr>
        <p:txBody>
          <a:bodyPr lIns="72000" tIns="72000" rIns="72000" bIns="72000" numCol="2">
            <a:normAutofit fontScale="70000" lnSpcReduction="20000"/>
          </a:bodyPr>
          <a:lstStyle/>
          <a:p>
            <a:pPr marL="0" indent="0">
              <a:buNone/>
            </a:pPr>
            <a:r>
              <a:rPr lang="de-CH" b="1" dirty="0"/>
              <a:t>Input:</a:t>
            </a:r>
          </a:p>
          <a:p>
            <a:r>
              <a:rPr lang="de-CH" b="1" dirty="0"/>
              <a:t>Usereingabe</a:t>
            </a:r>
            <a:r>
              <a:rPr lang="de-CH" dirty="0"/>
              <a:t> und </a:t>
            </a:r>
            <a:r>
              <a:rPr lang="de-CH" b="1" dirty="0"/>
              <a:t>Datenauswahl</a:t>
            </a:r>
            <a:r>
              <a:rPr lang="de-CH" dirty="0"/>
              <a:t> </a:t>
            </a:r>
          </a:p>
          <a:p>
            <a:r>
              <a:rPr lang="de-CH" b="1" dirty="0"/>
              <a:t>Erst-Einschätzungen</a:t>
            </a:r>
            <a:r>
              <a:rPr lang="de-CH" dirty="0"/>
              <a:t> durch Software-User</a:t>
            </a:r>
          </a:p>
          <a:p>
            <a:r>
              <a:rPr lang="de-CH" b="1" dirty="0"/>
              <a:t>Abruf </a:t>
            </a:r>
            <a:r>
              <a:rPr lang="de-CH" dirty="0"/>
              <a:t>vorgelagerter</a:t>
            </a:r>
            <a:r>
              <a:rPr lang="de-CH" b="1" dirty="0"/>
              <a:t> </a:t>
            </a:r>
            <a:r>
              <a:rPr lang="de-CH" dirty="0"/>
              <a:t>Prozessdaten</a:t>
            </a:r>
          </a:p>
          <a:p>
            <a:endParaRPr lang="de-CH" dirty="0"/>
          </a:p>
          <a:p>
            <a:r>
              <a:rPr lang="de-CH" b="1" dirty="0"/>
              <a:t>Wissensabruf</a:t>
            </a:r>
            <a:r>
              <a:rPr lang="de-CH" dirty="0"/>
              <a:t> von Datenbanken oder Erfahrungskatalogen</a:t>
            </a:r>
          </a:p>
          <a:p>
            <a:r>
              <a:rPr lang="de-CH" b="1" dirty="0"/>
              <a:t>Import</a:t>
            </a:r>
            <a:r>
              <a:rPr lang="de-CH" dirty="0"/>
              <a:t> von Daten externer Unternehmen</a:t>
            </a:r>
          </a:p>
          <a:p>
            <a:endParaRPr lang="de-CH" dirty="0"/>
          </a:p>
        </p:txBody>
      </p:sp>
      <p:sp>
        <p:nvSpPr>
          <p:cNvPr id="17" name="Inhaltsplatzhalter 5">
            <a:extLst>
              <a:ext uri="{FF2B5EF4-FFF2-40B4-BE49-F238E27FC236}">
                <a16:creationId xmlns:a16="http://schemas.microsoft.com/office/drawing/2014/main" id="{FA37C80D-9DCC-4592-B1B0-BEB5F0B61559}"/>
              </a:ext>
            </a:extLst>
          </p:cNvPr>
          <p:cNvSpPr txBox="1">
            <a:spLocks/>
          </p:cNvSpPr>
          <p:nvPr/>
        </p:nvSpPr>
        <p:spPr>
          <a:xfrm>
            <a:off x="1383842" y="4558579"/>
            <a:ext cx="10476371" cy="1476000"/>
          </a:xfrm>
          <a:prstGeom prst="rect">
            <a:avLst/>
          </a:prstGeom>
          <a:solidFill>
            <a:srgbClr val="F39A8B"/>
          </a:solidFill>
        </p:spPr>
        <p:txBody>
          <a:bodyPr vert="horz" lIns="72000" tIns="72000" rIns="72000" bIns="72000" numCol="2" rtlCol="0">
            <a:normAutofit fontScale="70000" lnSpcReduction="20000"/>
          </a:bodyPr>
          <a:lstStyle>
            <a:lvl1pPr marL="252000" indent="-252000" algn="l" defTabSz="609768" rtl="0" eaLnBrk="1" latinLnBrk="0" hangingPunct="1">
              <a:lnSpc>
                <a:spcPct val="110000"/>
              </a:lnSpc>
              <a:spcBef>
                <a:spcPts val="1200"/>
              </a:spcBef>
              <a:spcAft>
                <a:spcPts val="0"/>
              </a:spcAft>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lnSpc>
                <a:spcPct val="110000"/>
              </a:lnSpc>
              <a:spcBef>
                <a:spcPts val="1200"/>
              </a:spcBef>
              <a:spcAft>
                <a:spcPts val="0"/>
              </a:spcAft>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lnSpc>
                <a:spcPct val="110000"/>
              </a:lnSpc>
              <a:spcBef>
                <a:spcPts val="1200"/>
              </a:spcBef>
              <a:spcAft>
                <a:spcPts val="0"/>
              </a:spcAft>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10000"/>
              </a:lnSpc>
              <a:spcBef>
                <a:spcPts val="12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10000"/>
              </a:lnSpc>
              <a:spcBef>
                <a:spcPts val="1200"/>
              </a:spcBef>
              <a:spcAft>
                <a:spcPts val="0"/>
              </a:spcAft>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anose="020B0604020202020204" pitchFamily="34" charset="0"/>
              <a:buNone/>
            </a:pPr>
            <a:r>
              <a:rPr lang="de-CH" b="1" dirty="0"/>
              <a:t>Output:</a:t>
            </a:r>
          </a:p>
          <a:p>
            <a:r>
              <a:rPr lang="de-CH" dirty="0"/>
              <a:t>Key-Performance-</a:t>
            </a:r>
            <a:r>
              <a:rPr lang="de-CH" dirty="0" err="1"/>
              <a:t>Indicator</a:t>
            </a:r>
            <a:r>
              <a:rPr lang="de-CH" dirty="0"/>
              <a:t> (</a:t>
            </a:r>
            <a:r>
              <a:rPr lang="de-CH" b="1" dirty="0"/>
              <a:t>KPI</a:t>
            </a:r>
            <a:r>
              <a:rPr lang="de-CH" dirty="0"/>
              <a:t>) für weiterführende Prozesse</a:t>
            </a:r>
          </a:p>
          <a:p>
            <a:r>
              <a:rPr lang="de-CH" b="1" dirty="0"/>
              <a:t>Berechnungs- oder Simulationsresultate</a:t>
            </a:r>
          </a:p>
          <a:p>
            <a:r>
              <a:rPr lang="de-CH" dirty="0"/>
              <a:t>Individuelle </a:t>
            </a:r>
            <a:r>
              <a:rPr lang="de-CH" b="1" dirty="0"/>
              <a:t>Analysen</a:t>
            </a:r>
            <a:r>
              <a:rPr lang="de-CH" dirty="0"/>
              <a:t> (Projektintern und –übergreifend) </a:t>
            </a:r>
          </a:p>
          <a:p>
            <a:endParaRPr lang="de-CH" dirty="0"/>
          </a:p>
          <a:p>
            <a:r>
              <a:rPr lang="de-CH" b="1" dirty="0"/>
              <a:t>Vergleiche </a:t>
            </a:r>
            <a:r>
              <a:rPr lang="de-CH" dirty="0"/>
              <a:t>und</a:t>
            </a:r>
            <a:r>
              <a:rPr lang="de-CH" b="1" dirty="0"/>
              <a:t> Statistiken</a:t>
            </a:r>
          </a:p>
          <a:p>
            <a:r>
              <a:rPr lang="de-CH" b="1" dirty="0"/>
              <a:t>Export</a:t>
            </a:r>
            <a:r>
              <a:rPr lang="de-CH" dirty="0"/>
              <a:t> von Daten zu externen Unternehmen</a:t>
            </a:r>
          </a:p>
          <a:p>
            <a:r>
              <a:rPr lang="de-CH" b="1" dirty="0"/>
              <a:t>Versionierte</a:t>
            </a:r>
            <a:r>
              <a:rPr lang="de-CH" dirty="0"/>
              <a:t> Datensätze mit Möglichkeiten zur </a:t>
            </a:r>
            <a:r>
              <a:rPr lang="de-CH" b="1" dirty="0"/>
              <a:t>Freigabe</a:t>
            </a:r>
          </a:p>
        </p:txBody>
      </p:sp>
      <p:grpSp>
        <p:nvGrpSpPr>
          <p:cNvPr id="53" name="Group 52">
            <a:extLst>
              <a:ext uri="{FF2B5EF4-FFF2-40B4-BE49-F238E27FC236}">
                <a16:creationId xmlns:a16="http://schemas.microsoft.com/office/drawing/2014/main" id="{F03F9C1A-1F9D-4504-BDB3-363EDEECC8C0}"/>
              </a:ext>
            </a:extLst>
          </p:cNvPr>
          <p:cNvGrpSpPr/>
          <p:nvPr/>
        </p:nvGrpSpPr>
        <p:grpSpPr>
          <a:xfrm rot="5400000">
            <a:off x="2229233" y="3514886"/>
            <a:ext cx="1294770" cy="460634"/>
            <a:chOff x="2315612" y="1050407"/>
            <a:chExt cx="450257" cy="526716"/>
          </a:xfrm>
        </p:grpSpPr>
        <p:sp>
          <p:nvSpPr>
            <p:cNvPr id="54" name="Arrow: Right 53">
              <a:extLst>
                <a:ext uri="{FF2B5EF4-FFF2-40B4-BE49-F238E27FC236}">
                  <a16:creationId xmlns:a16="http://schemas.microsoft.com/office/drawing/2014/main" id="{EFB8CF2C-E953-421C-A342-2FEFB64C8FE1}"/>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55" name="Arrow: Right 4">
              <a:extLst>
                <a:ext uri="{FF2B5EF4-FFF2-40B4-BE49-F238E27FC236}">
                  <a16:creationId xmlns:a16="http://schemas.microsoft.com/office/drawing/2014/main" id="{3E502C0D-9186-4C71-8956-C162F1AA3D27}"/>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56" name="Group 55">
            <a:extLst>
              <a:ext uri="{FF2B5EF4-FFF2-40B4-BE49-F238E27FC236}">
                <a16:creationId xmlns:a16="http://schemas.microsoft.com/office/drawing/2014/main" id="{C136723F-4F56-46FC-B004-98D15AD0F3F3}"/>
              </a:ext>
            </a:extLst>
          </p:cNvPr>
          <p:cNvGrpSpPr/>
          <p:nvPr/>
        </p:nvGrpSpPr>
        <p:grpSpPr>
          <a:xfrm rot="5400000">
            <a:off x="3174783" y="3514886"/>
            <a:ext cx="1294770" cy="460634"/>
            <a:chOff x="2315612" y="1050407"/>
            <a:chExt cx="450257" cy="526716"/>
          </a:xfrm>
        </p:grpSpPr>
        <p:sp>
          <p:nvSpPr>
            <p:cNvPr id="57" name="Arrow: Right 56">
              <a:extLst>
                <a:ext uri="{FF2B5EF4-FFF2-40B4-BE49-F238E27FC236}">
                  <a16:creationId xmlns:a16="http://schemas.microsoft.com/office/drawing/2014/main" id="{F4A4CEC1-3C56-4C97-95B0-3B0EA21F772B}"/>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58" name="Arrow: Right 4">
              <a:extLst>
                <a:ext uri="{FF2B5EF4-FFF2-40B4-BE49-F238E27FC236}">
                  <a16:creationId xmlns:a16="http://schemas.microsoft.com/office/drawing/2014/main" id="{EB62CB07-D149-4DEF-8212-D7A5D6C02DF2}"/>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59" name="Group 58">
            <a:extLst>
              <a:ext uri="{FF2B5EF4-FFF2-40B4-BE49-F238E27FC236}">
                <a16:creationId xmlns:a16="http://schemas.microsoft.com/office/drawing/2014/main" id="{88815897-CBB8-431B-BB8B-4BA5EA8B2A12}"/>
              </a:ext>
            </a:extLst>
          </p:cNvPr>
          <p:cNvGrpSpPr/>
          <p:nvPr/>
        </p:nvGrpSpPr>
        <p:grpSpPr>
          <a:xfrm rot="5400000">
            <a:off x="4419212" y="3514886"/>
            <a:ext cx="1294770" cy="460634"/>
            <a:chOff x="2315612" y="1050407"/>
            <a:chExt cx="450257" cy="526716"/>
          </a:xfrm>
        </p:grpSpPr>
        <p:sp>
          <p:nvSpPr>
            <p:cNvPr id="60" name="Arrow: Right 59">
              <a:extLst>
                <a:ext uri="{FF2B5EF4-FFF2-40B4-BE49-F238E27FC236}">
                  <a16:creationId xmlns:a16="http://schemas.microsoft.com/office/drawing/2014/main" id="{1793AE4D-3F74-4C55-B7D1-7DA061667D26}"/>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61" name="Arrow: Right 4">
              <a:extLst>
                <a:ext uri="{FF2B5EF4-FFF2-40B4-BE49-F238E27FC236}">
                  <a16:creationId xmlns:a16="http://schemas.microsoft.com/office/drawing/2014/main" id="{9FEFDE82-8E6B-4BA5-84EC-AFA08469FF90}"/>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62" name="Group 61">
            <a:extLst>
              <a:ext uri="{FF2B5EF4-FFF2-40B4-BE49-F238E27FC236}">
                <a16:creationId xmlns:a16="http://schemas.microsoft.com/office/drawing/2014/main" id="{AFC35776-4881-4F75-B37E-2EA6360D3FA7}"/>
              </a:ext>
            </a:extLst>
          </p:cNvPr>
          <p:cNvGrpSpPr/>
          <p:nvPr/>
        </p:nvGrpSpPr>
        <p:grpSpPr>
          <a:xfrm rot="5400000">
            <a:off x="5659724" y="3514886"/>
            <a:ext cx="1294770" cy="460634"/>
            <a:chOff x="2315612" y="1050407"/>
            <a:chExt cx="450257" cy="526716"/>
          </a:xfrm>
        </p:grpSpPr>
        <p:sp>
          <p:nvSpPr>
            <p:cNvPr id="63" name="Arrow: Right 62">
              <a:extLst>
                <a:ext uri="{FF2B5EF4-FFF2-40B4-BE49-F238E27FC236}">
                  <a16:creationId xmlns:a16="http://schemas.microsoft.com/office/drawing/2014/main" id="{9E9A0A81-614F-4AF4-B2B9-71CF72887BEE}"/>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64" name="Arrow: Right 4">
              <a:extLst>
                <a:ext uri="{FF2B5EF4-FFF2-40B4-BE49-F238E27FC236}">
                  <a16:creationId xmlns:a16="http://schemas.microsoft.com/office/drawing/2014/main" id="{616A053C-48F6-4931-B844-FFA650A0A1C3}"/>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65" name="Group 64">
            <a:extLst>
              <a:ext uri="{FF2B5EF4-FFF2-40B4-BE49-F238E27FC236}">
                <a16:creationId xmlns:a16="http://schemas.microsoft.com/office/drawing/2014/main" id="{A10BD334-6E54-44CE-9B4E-AF6DB9633984}"/>
              </a:ext>
            </a:extLst>
          </p:cNvPr>
          <p:cNvGrpSpPr/>
          <p:nvPr/>
        </p:nvGrpSpPr>
        <p:grpSpPr>
          <a:xfrm rot="5400000">
            <a:off x="6776651" y="3514886"/>
            <a:ext cx="1294770" cy="460634"/>
            <a:chOff x="2315612" y="1050407"/>
            <a:chExt cx="450257" cy="526716"/>
          </a:xfrm>
        </p:grpSpPr>
        <p:sp>
          <p:nvSpPr>
            <p:cNvPr id="66" name="Arrow: Right 65">
              <a:extLst>
                <a:ext uri="{FF2B5EF4-FFF2-40B4-BE49-F238E27FC236}">
                  <a16:creationId xmlns:a16="http://schemas.microsoft.com/office/drawing/2014/main" id="{9C70A73B-CB0D-4031-951E-7C844EBEFDCD}"/>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67" name="Arrow: Right 4">
              <a:extLst>
                <a:ext uri="{FF2B5EF4-FFF2-40B4-BE49-F238E27FC236}">
                  <a16:creationId xmlns:a16="http://schemas.microsoft.com/office/drawing/2014/main" id="{D0321E7F-412E-4951-BCA1-C22028D8ABC8}"/>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68" name="Group 67">
            <a:extLst>
              <a:ext uri="{FF2B5EF4-FFF2-40B4-BE49-F238E27FC236}">
                <a16:creationId xmlns:a16="http://schemas.microsoft.com/office/drawing/2014/main" id="{60FC93B1-A072-45F4-A4C9-4C5D2283FF5F}"/>
              </a:ext>
            </a:extLst>
          </p:cNvPr>
          <p:cNvGrpSpPr/>
          <p:nvPr/>
        </p:nvGrpSpPr>
        <p:grpSpPr>
          <a:xfrm rot="5400000">
            <a:off x="8089238" y="3514886"/>
            <a:ext cx="1294770" cy="460634"/>
            <a:chOff x="2315612" y="1050407"/>
            <a:chExt cx="450257" cy="526716"/>
          </a:xfrm>
        </p:grpSpPr>
        <p:sp>
          <p:nvSpPr>
            <p:cNvPr id="69" name="Arrow: Right 68">
              <a:extLst>
                <a:ext uri="{FF2B5EF4-FFF2-40B4-BE49-F238E27FC236}">
                  <a16:creationId xmlns:a16="http://schemas.microsoft.com/office/drawing/2014/main" id="{509D45AF-2BF4-4003-AC52-B0752C00AF01}"/>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70" name="Arrow: Right 4">
              <a:extLst>
                <a:ext uri="{FF2B5EF4-FFF2-40B4-BE49-F238E27FC236}">
                  <a16:creationId xmlns:a16="http://schemas.microsoft.com/office/drawing/2014/main" id="{9CFBB4BE-D9FA-4A7C-BB1F-7B80CEED24B7}"/>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71" name="Group 70">
            <a:extLst>
              <a:ext uri="{FF2B5EF4-FFF2-40B4-BE49-F238E27FC236}">
                <a16:creationId xmlns:a16="http://schemas.microsoft.com/office/drawing/2014/main" id="{1CE97618-6256-46A6-98D7-B2900D370712}"/>
              </a:ext>
            </a:extLst>
          </p:cNvPr>
          <p:cNvGrpSpPr/>
          <p:nvPr/>
        </p:nvGrpSpPr>
        <p:grpSpPr>
          <a:xfrm rot="5400000">
            <a:off x="9357231" y="3514886"/>
            <a:ext cx="1294770" cy="460634"/>
            <a:chOff x="2315612" y="1050407"/>
            <a:chExt cx="450257" cy="526716"/>
          </a:xfrm>
        </p:grpSpPr>
        <p:sp>
          <p:nvSpPr>
            <p:cNvPr id="72" name="Arrow: Right 71">
              <a:extLst>
                <a:ext uri="{FF2B5EF4-FFF2-40B4-BE49-F238E27FC236}">
                  <a16:creationId xmlns:a16="http://schemas.microsoft.com/office/drawing/2014/main" id="{495CC8BA-DAAF-4335-B61C-DC12A858FB9E}"/>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73" name="Arrow: Right 4">
              <a:extLst>
                <a:ext uri="{FF2B5EF4-FFF2-40B4-BE49-F238E27FC236}">
                  <a16:creationId xmlns:a16="http://schemas.microsoft.com/office/drawing/2014/main" id="{06398E0C-7657-48B9-B7A8-7BE01C4943EB}"/>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74" name="Group 73">
            <a:extLst>
              <a:ext uri="{FF2B5EF4-FFF2-40B4-BE49-F238E27FC236}">
                <a16:creationId xmlns:a16="http://schemas.microsoft.com/office/drawing/2014/main" id="{973282C0-87E0-467A-BA5C-746B62630415}"/>
              </a:ext>
            </a:extLst>
          </p:cNvPr>
          <p:cNvGrpSpPr/>
          <p:nvPr/>
        </p:nvGrpSpPr>
        <p:grpSpPr>
          <a:xfrm rot="5400000">
            <a:off x="10558578" y="3514886"/>
            <a:ext cx="1294770" cy="460634"/>
            <a:chOff x="2315612" y="1050407"/>
            <a:chExt cx="450257" cy="526716"/>
          </a:xfrm>
        </p:grpSpPr>
        <p:sp>
          <p:nvSpPr>
            <p:cNvPr id="75" name="Arrow: Right 74">
              <a:extLst>
                <a:ext uri="{FF2B5EF4-FFF2-40B4-BE49-F238E27FC236}">
                  <a16:creationId xmlns:a16="http://schemas.microsoft.com/office/drawing/2014/main" id="{7BF3D3EB-042F-4013-B613-5DE0DF78E82F}"/>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76" name="Arrow: Right 4">
              <a:extLst>
                <a:ext uri="{FF2B5EF4-FFF2-40B4-BE49-F238E27FC236}">
                  <a16:creationId xmlns:a16="http://schemas.microsoft.com/office/drawing/2014/main" id="{96933B09-51CE-4500-815A-54AB4FA2A990}"/>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pSp>
        <p:nvGrpSpPr>
          <p:cNvPr id="24" name="Group 23">
            <a:extLst>
              <a:ext uri="{FF2B5EF4-FFF2-40B4-BE49-F238E27FC236}">
                <a16:creationId xmlns:a16="http://schemas.microsoft.com/office/drawing/2014/main" id="{1AB81100-0FBD-4698-92F7-A6E84F25A5E6}"/>
              </a:ext>
            </a:extLst>
          </p:cNvPr>
          <p:cNvGrpSpPr/>
          <p:nvPr/>
        </p:nvGrpSpPr>
        <p:grpSpPr>
          <a:xfrm rot="5400000">
            <a:off x="1335282" y="3514886"/>
            <a:ext cx="1294770" cy="460634"/>
            <a:chOff x="2315612" y="1050407"/>
            <a:chExt cx="450257" cy="526716"/>
          </a:xfrm>
        </p:grpSpPr>
        <p:sp>
          <p:nvSpPr>
            <p:cNvPr id="25" name="Arrow: Right 24">
              <a:extLst>
                <a:ext uri="{FF2B5EF4-FFF2-40B4-BE49-F238E27FC236}">
                  <a16:creationId xmlns:a16="http://schemas.microsoft.com/office/drawing/2014/main" id="{5CAE65BA-4C44-4348-B0EE-B5FCEAC9CF14}"/>
                </a:ext>
              </a:extLst>
            </p:cNvPr>
            <p:cNvSpPr/>
            <p:nvPr/>
          </p:nvSpPr>
          <p:spPr>
            <a:xfrm>
              <a:off x="2315612" y="1050407"/>
              <a:ext cx="450257" cy="526716"/>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26" name="Arrow: Right 4">
              <a:extLst>
                <a:ext uri="{FF2B5EF4-FFF2-40B4-BE49-F238E27FC236}">
                  <a16:creationId xmlns:a16="http://schemas.microsoft.com/office/drawing/2014/main" id="{255ED937-1B00-43CA-910C-132AB6026A37}"/>
                </a:ext>
              </a:extLst>
            </p:cNvPr>
            <p:cNvSpPr txBox="1"/>
            <p:nvPr/>
          </p:nvSpPr>
          <p:spPr>
            <a:xfrm>
              <a:off x="2315612" y="1155750"/>
              <a:ext cx="315180" cy="3160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e-DE" sz="3200" kern="1200"/>
            </a:p>
          </p:txBody>
        </p:sp>
      </p:grpSp>
      <p:graphicFrame>
        <p:nvGraphicFramePr>
          <p:cNvPr id="8" name="Inhaltsplatzhalter 14">
            <a:extLst>
              <a:ext uri="{FF2B5EF4-FFF2-40B4-BE49-F238E27FC236}">
                <a16:creationId xmlns:a16="http://schemas.microsoft.com/office/drawing/2014/main" id="{CEF5BEFA-5F1D-40D9-B612-82DF2A8ACCE3}"/>
              </a:ext>
            </a:extLst>
          </p:cNvPr>
          <p:cNvGraphicFramePr>
            <a:graphicFrameLocks/>
          </p:cNvGraphicFramePr>
          <p:nvPr/>
        </p:nvGraphicFramePr>
        <p:xfrm>
          <a:off x="1383842" y="3097818"/>
          <a:ext cx="10464437" cy="117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Grafik 120">
            <a:extLst>
              <a:ext uri="{FF2B5EF4-FFF2-40B4-BE49-F238E27FC236}">
                <a16:creationId xmlns:a16="http://schemas.microsoft.com/office/drawing/2014/main" id="{AC4C92D5-1E59-491A-8868-075CD8BCDE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40" name="Oval 39">
            <a:extLst>
              <a:ext uri="{FF2B5EF4-FFF2-40B4-BE49-F238E27FC236}">
                <a16:creationId xmlns:a16="http://schemas.microsoft.com/office/drawing/2014/main" id="{6D53854D-1B59-4371-B94D-1DCB0412AC45}"/>
              </a:ext>
            </a:extLst>
          </p:cNvPr>
          <p:cNvSpPr/>
          <p:nvPr/>
        </p:nvSpPr>
        <p:spPr>
          <a:xfrm>
            <a:off x="831533" y="1993102"/>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solidFill>
                <a:schemeClr val="bg1"/>
              </a:solidFill>
            </a:endParaRPr>
          </a:p>
        </p:txBody>
      </p:sp>
      <p:sp>
        <p:nvSpPr>
          <p:cNvPr id="41" name="Rectangle 40">
            <a:extLst>
              <a:ext uri="{FF2B5EF4-FFF2-40B4-BE49-F238E27FC236}">
                <a16:creationId xmlns:a16="http://schemas.microsoft.com/office/drawing/2014/main" id="{58BE0C9E-C944-4742-A95F-AE9E61998CA4}"/>
              </a:ext>
            </a:extLst>
          </p:cNvPr>
          <p:cNvSpPr/>
          <p:nvPr/>
        </p:nvSpPr>
        <p:spPr>
          <a:xfrm>
            <a:off x="892706" y="2059396"/>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b="1" dirty="0">
                <a:solidFill>
                  <a:schemeClr val="bg1"/>
                </a:solidFill>
              </a:rPr>
              <a:t>001010</a:t>
            </a:r>
            <a:br>
              <a:rPr lang="de-CH" sz="600" b="1" dirty="0">
                <a:solidFill>
                  <a:schemeClr val="bg1"/>
                </a:solidFill>
              </a:rPr>
            </a:br>
            <a:r>
              <a:rPr lang="de-CH" sz="600" b="1" dirty="0">
                <a:solidFill>
                  <a:schemeClr val="bg1"/>
                </a:solidFill>
              </a:rPr>
              <a:t>101011</a:t>
            </a:r>
            <a:br>
              <a:rPr lang="de-CH" sz="600" b="1" dirty="0">
                <a:solidFill>
                  <a:schemeClr val="bg1"/>
                </a:solidFill>
              </a:rPr>
            </a:br>
            <a:r>
              <a:rPr lang="de-CH" sz="600" b="1" dirty="0">
                <a:solidFill>
                  <a:schemeClr val="bg1"/>
                </a:solidFill>
              </a:rPr>
              <a:t>000110</a:t>
            </a:r>
          </a:p>
        </p:txBody>
      </p:sp>
      <p:pic>
        <p:nvPicPr>
          <p:cNvPr id="49" name="Picture 48">
            <a:extLst>
              <a:ext uri="{FF2B5EF4-FFF2-40B4-BE49-F238E27FC236}">
                <a16:creationId xmlns:a16="http://schemas.microsoft.com/office/drawing/2014/main" id="{E5CE278A-B4CC-45BD-B808-868CCB263FD5}"/>
              </a:ext>
            </a:extLst>
          </p:cNvPr>
          <p:cNvPicPr>
            <a:picLocks noChangeAspect="1"/>
          </p:cNvPicPr>
          <p:nvPr/>
        </p:nvPicPr>
        <p:blipFill>
          <a:blip r:embed="rId8"/>
          <a:stretch>
            <a:fillRect/>
          </a:stretch>
        </p:blipFill>
        <p:spPr>
          <a:xfrm>
            <a:off x="886356" y="1574397"/>
            <a:ext cx="306690" cy="306690"/>
          </a:xfrm>
          <a:prstGeom prst="rect">
            <a:avLst/>
          </a:prstGeom>
        </p:spPr>
      </p:pic>
      <p:pic>
        <p:nvPicPr>
          <p:cNvPr id="51" name="Picture 50" descr="Logo&#10;&#10;Description automatically generated">
            <a:extLst>
              <a:ext uri="{FF2B5EF4-FFF2-40B4-BE49-F238E27FC236}">
                <a16:creationId xmlns:a16="http://schemas.microsoft.com/office/drawing/2014/main" id="{899A0F13-BF93-4AC2-8770-18A94922937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61027" y="2510935"/>
            <a:ext cx="341295" cy="413576"/>
          </a:xfrm>
          <a:prstGeom prst="rect">
            <a:avLst/>
          </a:prstGeom>
        </p:spPr>
      </p:pic>
      <p:sp>
        <p:nvSpPr>
          <p:cNvPr id="52" name="Oval 51">
            <a:extLst>
              <a:ext uri="{FF2B5EF4-FFF2-40B4-BE49-F238E27FC236}">
                <a16:creationId xmlns:a16="http://schemas.microsoft.com/office/drawing/2014/main" id="{3289E30B-7EB5-4AD6-AE87-F1C72CA89798}"/>
              </a:ext>
            </a:extLst>
          </p:cNvPr>
          <p:cNvSpPr/>
          <p:nvPr/>
        </p:nvSpPr>
        <p:spPr>
          <a:xfrm>
            <a:off x="831533" y="5028550"/>
            <a:ext cx="413578" cy="413576"/>
          </a:xfrm>
          <a:prstGeom prst="ellipse">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62500" lnSpcReduction="20000"/>
          </a:bodyPr>
          <a:lstStyle/>
          <a:p>
            <a:pPr algn="ctr">
              <a:lnSpc>
                <a:spcPct val="110000"/>
              </a:lnSpc>
              <a:spcAft>
                <a:spcPts val="600"/>
              </a:spcAft>
            </a:pPr>
            <a:endParaRPr lang="de-CH" dirty="0">
              <a:solidFill>
                <a:schemeClr val="bg1"/>
              </a:solidFill>
            </a:endParaRPr>
          </a:p>
        </p:txBody>
      </p:sp>
      <p:sp>
        <p:nvSpPr>
          <p:cNvPr id="77" name="Rectangle 76">
            <a:extLst>
              <a:ext uri="{FF2B5EF4-FFF2-40B4-BE49-F238E27FC236}">
                <a16:creationId xmlns:a16="http://schemas.microsoft.com/office/drawing/2014/main" id="{4F006060-81D2-4B30-BF74-0C31D7229AA4}"/>
              </a:ext>
            </a:extLst>
          </p:cNvPr>
          <p:cNvSpPr/>
          <p:nvPr/>
        </p:nvSpPr>
        <p:spPr>
          <a:xfrm>
            <a:off x="892706" y="5094844"/>
            <a:ext cx="291230" cy="280987"/>
          </a:xfrm>
          <a:prstGeom prst="rect">
            <a:avLst/>
          </a:prstGeom>
          <a:no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Aft>
                <a:spcPts val="600"/>
              </a:spcAft>
            </a:pPr>
            <a:r>
              <a:rPr lang="de-CH" sz="600" b="1" dirty="0">
                <a:solidFill>
                  <a:schemeClr val="bg1"/>
                </a:solidFill>
              </a:rPr>
              <a:t>001010</a:t>
            </a:r>
            <a:br>
              <a:rPr lang="de-CH" sz="600" b="1" dirty="0">
                <a:solidFill>
                  <a:schemeClr val="bg1"/>
                </a:solidFill>
              </a:rPr>
            </a:br>
            <a:r>
              <a:rPr lang="de-CH" sz="600" b="1" dirty="0">
                <a:solidFill>
                  <a:schemeClr val="bg1"/>
                </a:solidFill>
              </a:rPr>
              <a:t>101011</a:t>
            </a:r>
            <a:br>
              <a:rPr lang="de-CH" sz="600" b="1" dirty="0">
                <a:solidFill>
                  <a:schemeClr val="bg1"/>
                </a:solidFill>
              </a:rPr>
            </a:br>
            <a:r>
              <a:rPr lang="de-CH" sz="600" b="1" dirty="0">
                <a:solidFill>
                  <a:schemeClr val="bg1"/>
                </a:solidFill>
              </a:rPr>
              <a:t>000110</a:t>
            </a:r>
          </a:p>
        </p:txBody>
      </p:sp>
      <p:pic>
        <p:nvPicPr>
          <p:cNvPr id="78" name="Picture 77">
            <a:extLst>
              <a:ext uri="{FF2B5EF4-FFF2-40B4-BE49-F238E27FC236}">
                <a16:creationId xmlns:a16="http://schemas.microsoft.com/office/drawing/2014/main" id="{1E333E70-2B4E-4B57-BE62-F80272474DA8}"/>
              </a:ext>
            </a:extLst>
          </p:cNvPr>
          <p:cNvPicPr>
            <a:picLocks noChangeAspect="1"/>
          </p:cNvPicPr>
          <p:nvPr/>
        </p:nvPicPr>
        <p:blipFill>
          <a:blip r:embed="rId8"/>
          <a:stretch>
            <a:fillRect/>
          </a:stretch>
        </p:blipFill>
        <p:spPr>
          <a:xfrm>
            <a:off x="886356" y="4609845"/>
            <a:ext cx="306690" cy="306690"/>
          </a:xfrm>
          <a:prstGeom prst="rect">
            <a:avLst/>
          </a:prstGeom>
        </p:spPr>
      </p:pic>
      <p:pic>
        <p:nvPicPr>
          <p:cNvPr id="79" name="Picture 78" descr="Logo&#10;&#10;Description automatically generated">
            <a:extLst>
              <a:ext uri="{FF2B5EF4-FFF2-40B4-BE49-F238E27FC236}">
                <a16:creationId xmlns:a16="http://schemas.microsoft.com/office/drawing/2014/main" id="{6E085EFE-2640-4290-B216-43DAEE9A32E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61027" y="5546383"/>
            <a:ext cx="341295" cy="413576"/>
          </a:xfrm>
          <a:prstGeom prst="rect">
            <a:avLst/>
          </a:prstGeom>
        </p:spPr>
      </p:pic>
      <p:pic>
        <p:nvPicPr>
          <p:cNvPr id="80" name="Picture 79">
            <a:extLst>
              <a:ext uri="{FF2B5EF4-FFF2-40B4-BE49-F238E27FC236}">
                <a16:creationId xmlns:a16="http://schemas.microsoft.com/office/drawing/2014/main" id="{3E4CA627-33EB-4C34-8F64-ABF516CA0D9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34810" y="3463057"/>
            <a:ext cx="639993" cy="421561"/>
          </a:xfrm>
          <a:prstGeom prst="rect">
            <a:avLst/>
          </a:prstGeom>
        </p:spPr>
      </p:pic>
      <p:sp>
        <p:nvSpPr>
          <p:cNvPr id="4" name="Foliennummernplatzhalter 3">
            <a:extLst>
              <a:ext uri="{FF2B5EF4-FFF2-40B4-BE49-F238E27FC236}">
                <a16:creationId xmlns:a16="http://schemas.microsoft.com/office/drawing/2014/main" id="{D379ECD6-D4C3-5BBF-2A81-4307043CFEA1}"/>
              </a:ext>
            </a:extLst>
          </p:cNvPr>
          <p:cNvSpPr>
            <a:spLocks noGrp="1"/>
          </p:cNvSpPr>
          <p:nvPr>
            <p:ph type="sldNum" sz="quarter" idx="18"/>
          </p:nvPr>
        </p:nvSpPr>
        <p:spPr/>
        <p:txBody>
          <a:bodyPr/>
          <a:lstStyle/>
          <a:p>
            <a:fld id="{4EAC321B-7500-4259-A00F-915439A35E15}" type="slidenum">
              <a:rPr lang="de-CH" smtClean="0"/>
              <a:pPr/>
              <a:t>13</a:t>
            </a:fld>
            <a:endParaRPr lang="de-CH" dirty="0"/>
          </a:p>
        </p:txBody>
      </p:sp>
    </p:spTree>
    <p:extLst>
      <p:ext uri="{BB962C8B-B14F-4D97-AF65-F5344CB8AC3E}">
        <p14:creationId xmlns:p14="http://schemas.microsoft.com/office/powerpoint/2010/main" val="35577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fade">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500"/>
                                        <p:tgtEl>
                                          <p:spTgt spid="1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fade">
                                      <p:cBhvr>
                                        <p:cTn id="47" dur="500"/>
                                        <p:tgtEl>
                                          <p:spTgt spid="1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nodeType="with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fade">
                                      <p:cBhvr>
                                        <p:cTn id="84" dur="500"/>
                                        <p:tgtEl>
                                          <p:spTgt spid="17">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10"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7">
                                            <p:txEl>
                                              <p:pRg st="1" end="1"/>
                                            </p:txEl>
                                          </p:spTgt>
                                        </p:tgtEl>
                                        <p:attrNameLst>
                                          <p:attrName>style.visibility</p:attrName>
                                        </p:attrNameLst>
                                      </p:cBhvr>
                                      <p:to>
                                        <p:strVal val="visible"/>
                                      </p:to>
                                    </p:set>
                                    <p:animEffect transition="in" filter="fade">
                                      <p:cBhvr>
                                        <p:cTn id="101" dur="500"/>
                                        <p:tgtEl>
                                          <p:spTgt spid="17">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7">
                                            <p:txEl>
                                              <p:pRg st="2" end="2"/>
                                            </p:txEl>
                                          </p:spTgt>
                                        </p:tgtEl>
                                        <p:attrNameLst>
                                          <p:attrName>style.visibility</p:attrName>
                                        </p:attrNameLst>
                                      </p:cBhvr>
                                      <p:to>
                                        <p:strVal val="visible"/>
                                      </p:to>
                                    </p:set>
                                    <p:animEffect transition="in" filter="fade">
                                      <p:cBhvr>
                                        <p:cTn id="106" dur="500"/>
                                        <p:tgtEl>
                                          <p:spTgt spid="17">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7">
                                            <p:txEl>
                                              <p:pRg st="3" end="3"/>
                                            </p:txEl>
                                          </p:spTgt>
                                        </p:tgtEl>
                                        <p:attrNameLst>
                                          <p:attrName>style.visibility</p:attrName>
                                        </p:attrNameLst>
                                      </p:cBhvr>
                                      <p:to>
                                        <p:strVal val="visible"/>
                                      </p:to>
                                    </p:set>
                                    <p:animEffect transition="in" filter="fade">
                                      <p:cBhvr>
                                        <p:cTn id="111" dur="500"/>
                                        <p:tgtEl>
                                          <p:spTgt spid="17">
                                            <p:txEl>
                                              <p:pRg st="3" end="3"/>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7">
                                            <p:txEl>
                                              <p:pRg st="5" end="5"/>
                                            </p:txEl>
                                          </p:spTgt>
                                        </p:tgtEl>
                                        <p:attrNameLst>
                                          <p:attrName>style.visibility</p:attrName>
                                        </p:attrNameLst>
                                      </p:cBhvr>
                                      <p:to>
                                        <p:strVal val="visible"/>
                                      </p:to>
                                    </p:set>
                                    <p:animEffect transition="in" filter="fade">
                                      <p:cBhvr>
                                        <p:cTn id="116" dur="500"/>
                                        <p:tgtEl>
                                          <p:spTgt spid="17">
                                            <p:txEl>
                                              <p:pRg st="5" end="5"/>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7">
                                            <p:txEl>
                                              <p:pRg st="6" end="6"/>
                                            </p:txEl>
                                          </p:spTgt>
                                        </p:tgtEl>
                                        <p:attrNameLst>
                                          <p:attrName>style.visibility</p:attrName>
                                        </p:attrNameLst>
                                      </p:cBhvr>
                                      <p:to>
                                        <p:strVal val="visible"/>
                                      </p:to>
                                    </p:set>
                                    <p:animEffect transition="in" filter="fade">
                                      <p:cBhvr>
                                        <p:cTn id="121" dur="500"/>
                                        <p:tgtEl>
                                          <p:spTgt spid="17">
                                            <p:txEl>
                                              <p:pRg st="6" end="6"/>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7">
                                            <p:txEl>
                                              <p:pRg st="7" end="7"/>
                                            </p:txEl>
                                          </p:spTgt>
                                        </p:tgtEl>
                                        <p:attrNameLst>
                                          <p:attrName>style.visibility</p:attrName>
                                        </p:attrNameLst>
                                      </p:cBhvr>
                                      <p:to>
                                        <p:strVal val="visible"/>
                                      </p:to>
                                    </p:set>
                                    <p:animEffect transition="in" filter="fade">
                                      <p:cBhvr>
                                        <p:cTn id="126"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animBg="1"/>
      <p:bldP spid="17" grpId="0" animBg="1"/>
      <p:bldP spid="40" grpId="0" animBg="1"/>
      <p:bldP spid="41" grpId="0"/>
      <p:bldP spid="52" grpId="0" animBg="1"/>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600B181-42E9-410E-A01C-3A0B8E66F99D}"/>
              </a:ext>
            </a:extLst>
          </p:cNvPr>
          <p:cNvCxnSpPr>
            <a:cxnSpLocks/>
          </p:cNvCxnSpPr>
          <p:nvPr/>
        </p:nvCxnSpPr>
        <p:spPr>
          <a:xfrm>
            <a:off x="1629103" y="2133600"/>
            <a:ext cx="704194" cy="1670642"/>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B4CD80-D1F7-4B4E-8062-F8C0F6AB6C1E}"/>
              </a:ext>
            </a:extLst>
          </p:cNvPr>
          <p:cNvCxnSpPr/>
          <p:nvPr/>
        </p:nvCxnSpPr>
        <p:spPr>
          <a:xfrm>
            <a:off x="2592425" y="2133600"/>
            <a:ext cx="539658" cy="1558577"/>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8921F8-7636-46C7-8AB5-1339A3DC8EAA}"/>
              </a:ext>
            </a:extLst>
          </p:cNvPr>
          <p:cNvCxnSpPr>
            <a:cxnSpLocks/>
          </p:cNvCxnSpPr>
          <p:nvPr/>
        </p:nvCxnSpPr>
        <p:spPr>
          <a:xfrm>
            <a:off x="3488531" y="2133600"/>
            <a:ext cx="526421" cy="1301137"/>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21A427-B1AB-4FCC-B620-980FF49A4FCF}"/>
              </a:ext>
            </a:extLst>
          </p:cNvPr>
          <p:cNvCxnSpPr>
            <a:cxnSpLocks/>
          </p:cNvCxnSpPr>
          <p:nvPr/>
        </p:nvCxnSpPr>
        <p:spPr>
          <a:xfrm>
            <a:off x="4729655" y="2133600"/>
            <a:ext cx="472094" cy="1295400"/>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7D797A-3C98-4FA6-B0F5-93E224BEDDC3}"/>
              </a:ext>
            </a:extLst>
          </p:cNvPr>
          <p:cNvCxnSpPr/>
          <p:nvPr/>
        </p:nvCxnSpPr>
        <p:spPr>
          <a:xfrm>
            <a:off x="5974454" y="2133600"/>
            <a:ext cx="0" cy="1101842"/>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840253D-3C61-4A00-AC00-8383979BFD88}"/>
              </a:ext>
            </a:extLst>
          </p:cNvPr>
          <p:cNvCxnSpPr/>
          <p:nvPr/>
        </p:nvCxnSpPr>
        <p:spPr>
          <a:xfrm flipH="1">
            <a:off x="6812137" y="2133600"/>
            <a:ext cx="303366" cy="1101842"/>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F8A940C-2D33-4BB7-B23C-6CFD321F0CC5}"/>
              </a:ext>
            </a:extLst>
          </p:cNvPr>
          <p:cNvCxnSpPr/>
          <p:nvPr/>
        </p:nvCxnSpPr>
        <p:spPr>
          <a:xfrm flipH="1">
            <a:off x="7577959" y="2133600"/>
            <a:ext cx="752906" cy="1408386"/>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4604E51-D0F9-4629-9777-435C85C86886}"/>
              </a:ext>
            </a:extLst>
          </p:cNvPr>
          <p:cNvCxnSpPr/>
          <p:nvPr/>
        </p:nvCxnSpPr>
        <p:spPr>
          <a:xfrm flipH="1">
            <a:off x="8723586" y="2133600"/>
            <a:ext cx="882339" cy="1547865"/>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34635AF-63DF-4033-A04D-550FDFACED8C}"/>
              </a:ext>
            </a:extLst>
          </p:cNvPr>
          <p:cNvCxnSpPr/>
          <p:nvPr/>
        </p:nvCxnSpPr>
        <p:spPr>
          <a:xfrm flipH="1">
            <a:off x="9963807" y="2133600"/>
            <a:ext cx="893379" cy="1670642"/>
          </a:xfrm>
          <a:prstGeom prst="line">
            <a:avLst/>
          </a:prstGeom>
          <a:ln w="12700">
            <a:solidFill>
              <a:schemeClr val="tx2"/>
            </a:solidFill>
            <a:miter lim="800000"/>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BDA72895-A098-46D5-BF69-F62757630AE7}"/>
              </a:ext>
            </a:extLst>
          </p:cNvPr>
          <p:cNvSpPr/>
          <p:nvPr/>
        </p:nvSpPr>
        <p:spPr>
          <a:xfrm>
            <a:off x="620424" y="2958088"/>
            <a:ext cx="11290871" cy="3317323"/>
          </a:xfrm>
          <a:prstGeom prst="ellipse">
            <a:avLst/>
          </a:prstGeom>
          <a:ln w="19050">
            <a:no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CH" sz="1200" b="1" dirty="0">
              <a:solidFill>
                <a:schemeClr val="tx2"/>
              </a:solidFill>
            </a:endParaRPr>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graphicFrame>
        <p:nvGraphicFramePr>
          <p:cNvPr id="8" name="Inhaltsplatzhalter 14">
            <a:extLst>
              <a:ext uri="{FF2B5EF4-FFF2-40B4-BE49-F238E27FC236}">
                <a16:creationId xmlns:a16="http://schemas.microsoft.com/office/drawing/2014/main" id="{CEF5BEFA-5F1D-40D9-B612-82DF2A8ACCE3}"/>
              </a:ext>
            </a:extLst>
          </p:cNvPr>
          <p:cNvGraphicFramePr>
            <a:graphicFrameLocks/>
          </p:cNvGraphicFramePr>
          <p:nvPr/>
        </p:nvGraphicFramePr>
        <p:xfrm>
          <a:off x="1101112" y="1333722"/>
          <a:ext cx="10464437" cy="117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Grafik 120">
            <a:extLst>
              <a:ext uri="{FF2B5EF4-FFF2-40B4-BE49-F238E27FC236}">
                <a16:creationId xmlns:a16="http://schemas.microsoft.com/office/drawing/2014/main" id="{AC4C92D5-1E59-491A-8868-075CD8BCDE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47" name="Rectangle: Rounded Corners 46">
            <a:extLst>
              <a:ext uri="{FF2B5EF4-FFF2-40B4-BE49-F238E27FC236}">
                <a16:creationId xmlns:a16="http://schemas.microsoft.com/office/drawing/2014/main" id="{F8A40CF2-4B50-4C8C-B947-08F2D7D9D5B0}"/>
              </a:ext>
            </a:extLst>
          </p:cNvPr>
          <p:cNvSpPr/>
          <p:nvPr/>
        </p:nvSpPr>
        <p:spPr>
          <a:xfrm>
            <a:off x="2592425" y="3476777"/>
            <a:ext cx="1555751"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Projektstruktur</a:t>
            </a:r>
          </a:p>
        </p:txBody>
      </p:sp>
      <p:sp>
        <p:nvSpPr>
          <p:cNvPr id="52" name="Rectangle: Rounded Corners 51">
            <a:extLst>
              <a:ext uri="{FF2B5EF4-FFF2-40B4-BE49-F238E27FC236}">
                <a16:creationId xmlns:a16="http://schemas.microsoft.com/office/drawing/2014/main" id="{72891B6B-3896-414A-89E5-AFAE4BA27931}"/>
              </a:ext>
            </a:extLst>
          </p:cNvPr>
          <p:cNvSpPr/>
          <p:nvPr/>
        </p:nvSpPr>
        <p:spPr>
          <a:xfrm>
            <a:off x="1191817" y="4165109"/>
            <a:ext cx="1555751"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Cockpitstruktur</a:t>
            </a:r>
          </a:p>
        </p:txBody>
      </p:sp>
      <p:sp>
        <p:nvSpPr>
          <p:cNvPr id="77" name="Rectangle: Rounded Corners 76">
            <a:extLst>
              <a:ext uri="{FF2B5EF4-FFF2-40B4-BE49-F238E27FC236}">
                <a16:creationId xmlns:a16="http://schemas.microsoft.com/office/drawing/2014/main" id="{5B022901-3F7D-41E6-A37A-A3A310700478}"/>
              </a:ext>
            </a:extLst>
          </p:cNvPr>
          <p:cNvSpPr/>
          <p:nvPr/>
        </p:nvSpPr>
        <p:spPr>
          <a:xfrm>
            <a:off x="1801742" y="5008889"/>
            <a:ext cx="1536554"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Berechnungen </a:t>
            </a:r>
            <a:br>
              <a:rPr lang="de-CH" sz="1200" b="1" dirty="0">
                <a:solidFill>
                  <a:schemeClr val="tx2"/>
                </a:solidFill>
                <a:ea typeface="Roboto" panose="02000000000000000000" pitchFamily="2" charset="0"/>
              </a:rPr>
            </a:br>
            <a:r>
              <a:rPr lang="de-CH" sz="1200" b="1" dirty="0">
                <a:solidFill>
                  <a:schemeClr val="tx2"/>
                </a:solidFill>
                <a:ea typeface="Roboto" panose="02000000000000000000" pitchFamily="2" charset="0"/>
              </a:rPr>
              <a:t>in </a:t>
            </a:r>
            <a:r>
              <a:rPr lang="de-CH" sz="1200" b="1" dirty="0" err="1">
                <a:solidFill>
                  <a:schemeClr val="tx2"/>
                </a:solidFill>
                <a:ea typeface="Roboto" panose="02000000000000000000" pitchFamily="2" charset="0"/>
              </a:rPr>
              <a:t>OPTx</a:t>
            </a:r>
            <a:endParaRPr lang="de-CH" sz="1200" b="1" dirty="0">
              <a:solidFill>
                <a:schemeClr val="tx2"/>
              </a:solidFill>
              <a:ea typeface="Roboto" panose="02000000000000000000" pitchFamily="2" charset="0"/>
            </a:endParaRPr>
          </a:p>
        </p:txBody>
      </p:sp>
      <p:sp>
        <p:nvSpPr>
          <p:cNvPr id="78" name="Rectangle: Rounded Corners 77">
            <a:extLst>
              <a:ext uri="{FF2B5EF4-FFF2-40B4-BE49-F238E27FC236}">
                <a16:creationId xmlns:a16="http://schemas.microsoft.com/office/drawing/2014/main" id="{C950169E-CAD1-41D4-B857-A53AB4825A53}"/>
              </a:ext>
            </a:extLst>
          </p:cNvPr>
          <p:cNvSpPr/>
          <p:nvPr/>
        </p:nvSpPr>
        <p:spPr>
          <a:xfrm>
            <a:off x="3555888" y="5465061"/>
            <a:ext cx="1780668"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E-Formulare zum Import / Export</a:t>
            </a:r>
          </a:p>
        </p:txBody>
      </p:sp>
      <p:sp>
        <p:nvSpPr>
          <p:cNvPr id="79" name="Rectangle: Rounded Corners 78">
            <a:extLst>
              <a:ext uri="{FF2B5EF4-FFF2-40B4-BE49-F238E27FC236}">
                <a16:creationId xmlns:a16="http://schemas.microsoft.com/office/drawing/2014/main" id="{A9832B08-331A-4FB9-96A4-3DCD63640B22}"/>
              </a:ext>
            </a:extLst>
          </p:cNvPr>
          <p:cNvSpPr/>
          <p:nvPr/>
        </p:nvSpPr>
        <p:spPr>
          <a:xfrm>
            <a:off x="5974454" y="5507194"/>
            <a:ext cx="1917272"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Berechtigungen und  Unterscheidung</a:t>
            </a:r>
          </a:p>
        </p:txBody>
      </p:sp>
      <p:sp>
        <p:nvSpPr>
          <p:cNvPr id="80" name="Rectangle: Rounded Corners 79">
            <a:extLst>
              <a:ext uri="{FF2B5EF4-FFF2-40B4-BE49-F238E27FC236}">
                <a16:creationId xmlns:a16="http://schemas.microsoft.com/office/drawing/2014/main" id="{62E605B7-BE52-4F49-A70F-484543DD2C50}"/>
              </a:ext>
            </a:extLst>
          </p:cNvPr>
          <p:cNvSpPr/>
          <p:nvPr/>
        </p:nvSpPr>
        <p:spPr>
          <a:xfrm>
            <a:off x="8515421" y="5210249"/>
            <a:ext cx="1555751"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Analyse und Auswertung</a:t>
            </a:r>
          </a:p>
        </p:txBody>
      </p:sp>
      <p:sp>
        <p:nvSpPr>
          <p:cNvPr id="81" name="Rectangle: Rounded Corners 80">
            <a:extLst>
              <a:ext uri="{FF2B5EF4-FFF2-40B4-BE49-F238E27FC236}">
                <a16:creationId xmlns:a16="http://schemas.microsoft.com/office/drawing/2014/main" id="{DDB6F750-C931-4351-B947-7F34C6636B51}"/>
              </a:ext>
            </a:extLst>
          </p:cNvPr>
          <p:cNvSpPr/>
          <p:nvPr/>
        </p:nvSpPr>
        <p:spPr>
          <a:xfrm>
            <a:off x="7248423" y="4338395"/>
            <a:ext cx="1208944"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Qualitäts-kontrolle</a:t>
            </a:r>
          </a:p>
        </p:txBody>
      </p:sp>
      <p:sp>
        <p:nvSpPr>
          <p:cNvPr id="82" name="Rectangle: Rounded Corners 81">
            <a:extLst>
              <a:ext uri="{FF2B5EF4-FFF2-40B4-BE49-F238E27FC236}">
                <a16:creationId xmlns:a16="http://schemas.microsoft.com/office/drawing/2014/main" id="{5468D642-1D1B-4995-8EA7-37DCC6DCA6D2}"/>
              </a:ext>
            </a:extLst>
          </p:cNvPr>
          <p:cNvSpPr/>
          <p:nvPr/>
        </p:nvSpPr>
        <p:spPr>
          <a:xfrm>
            <a:off x="6868814" y="3277482"/>
            <a:ext cx="1518819"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Schwindmass-modell</a:t>
            </a:r>
          </a:p>
        </p:txBody>
      </p:sp>
      <p:sp>
        <p:nvSpPr>
          <p:cNvPr id="84" name="Rectangle: Rounded Corners 83">
            <a:extLst>
              <a:ext uri="{FF2B5EF4-FFF2-40B4-BE49-F238E27FC236}">
                <a16:creationId xmlns:a16="http://schemas.microsoft.com/office/drawing/2014/main" id="{2B8ED7AA-BD08-4FF0-A2A9-0A0667D83F90}"/>
              </a:ext>
            </a:extLst>
          </p:cNvPr>
          <p:cNvSpPr/>
          <p:nvPr/>
        </p:nvSpPr>
        <p:spPr>
          <a:xfrm>
            <a:off x="4897859" y="3269559"/>
            <a:ext cx="1368000"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Spritzgiess-</a:t>
            </a:r>
            <a:r>
              <a:rPr lang="de-CH" sz="1200" b="1" dirty="0" err="1">
                <a:solidFill>
                  <a:schemeClr val="tx2"/>
                </a:solidFill>
                <a:ea typeface="Roboto" panose="02000000000000000000" pitchFamily="2" charset="0"/>
              </a:rPr>
              <a:t>fehlerkatalog</a:t>
            </a:r>
            <a:endParaRPr lang="de-CH" sz="1200" b="1" dirty="0">
              <a:solidFill>
                <a:schemeClr val="tx2"/>
              </a:solidFill>
              <a:ea typeface="Roboto" panose="02000000000000000000" pitchFamily="2" charset="0"/>
            </a:endParaRPr>
          </a:p>
        </p:txBody>
      </p:sp>
      <p:sp>
        <p:nvSpPr>
          <p:cNvPr id="85" name="Rectangle: Rounded Corners 84">
            <a:extLst>
              <a:ext uri="{FF2B5EF4-FFF2-40B4-BE49-F238E27FC236}">
                <a16:creationId xmlns:a16="http://schemas.microsoft.com/office/drawing/2014/main" id="{974125B7-C105-4232-BAF2-03E0FF39148A}"/>
              </a:ext>
            </a:extLst>
          </p:cNvPr>
          <p:cNvSpPr/>
          <p:nvPr/>
        </p:nvSpPr>
        <p:spPr>
          <a:xfrm>
            <a:off x="3488531" y="4349848"/>
            <a:ext cx="1517938"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Werkstoff- und Artikelkatalog</a:t>
            </a:r>
          </a:p>
        </p:txBody>
      </p:sp>
      <p:sp>
        <p:nvSpPr>
          <p:cNvPr id="86" name="Rectangle: Rounded Corners 85">
            <a:extLst>
              <a:ext uri="{FF2B5EF4-FFF2-40B4-BE49-F238E27FC236}">
                <a16:creationId xmlns:a16="http://schemas.microsoft.com/office/drawing/2014/main" id="{AD617D37-76E7-4A9F-9826-BF728A454DD4}"/>
              </a:ext>
            </a:extLst>
          </p:cNvPr>
          <p:cNvSpPr/>
          <p:nvPr/>
        </p:nvSpPr>
        <p:spPr>
          <a:xfrm>
            <a:off x="5375927" y="4013030"/>
            <a:ext cx="1368000"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Massnahmen-katalog</a:t>
            </a:r>
          </a:p>
        </p:txBody>
      </p:sp>
      <p:sp>
        <p:nvSpPr>
          <p:cNvPr id="87" name="Rectangle: Rounded Corners 86">
            <a:extLst>
              <a:ext uri="{FF2B5EF4-FFF2-40B4-BE49-F238E27FC236}">
                <a16:creationId xmlns:a16="http://schemas.microsoft.com/office/drawing/2014/main" id="{35770199-3AB5-4302-BCDA-F138584A70D8}"/>
              </a:ext>
            </a:extLst>
          </p:cNvPr>
          <p:cNvSpPr/>
          <p:nvPr/>
        </p:nvSpPr>
        <p:spPr>
          <a:xfrm>
            <a:off x="8644317" y="3723505"/>
            <a:ext cx="1708373"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Hilfestellungen bei der Bedienung</a:t>
            </a:r>
          </a:p>
        </p:txBody>
      </p:sp>
      <p:sp>
        <p:nvSpPr>
          <p:cNvPr id="88" name="Rectangle: Rounded Corners 87">
            <a:extLst>
              <a:ext uri="{FF2B5EF4-FFF2-40B4-BE49-F238E27FC236}">
                <a16:creationId xmlns:a16="http://schemas.microsoft.com/office/drawing/2014/main" id="{6C7C6193-54C0-4701-A6B2-A2FA9C4A2A76}"/>
              </a:ext>
            </a:extLst>
          </p:cNvPr>
          <p:cNvSpPr/>
          <p:nvPr/>
        </p:nvSpPr>
        <p:spPr>
          <a:xfrm>
            <a:off x="9871114" y="4420668"/>
            <a:ext cx="1628048"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Änderungswesen</a:t>
            </a:r>
          </a:p>
        </p:txBody>
      </p:sp>
      <p:sp>
        <p:nvSpPr>
          <p:cNvPr id="96" name="Rectangle: Rounded Corners 95">
            <a:extLst>
              <a:ext uri="{FF2B5EF4-FFF2-40B4-BE49-F238E27FC236}">
                <a16:creationId xmlns:a16="http://schemas.microsoft.com/office/drawing/2014/main" id="{1FF7998A-8059-41A5-970A-2CEC67507FCE}"/>
              </a:ext>
            </a:extLst>
          </p:cNvPr>
          <p:cNvSpPr/>
          <p:nvPr/>
        </p:nvSpPr>
        <p:spPr>
          <a:xfrm>
            <a:off x="5595820" y="4843686"/>
            <a:ext cx="1368000" cy="432000"/>
          </a:xfrm>
          <a:prstGeom prst="roundRect">
            <a:avLst/>
          </a:prstGeom>
          <a:no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b="1" dirty="0">
                <a:solidFill>
                  <a:schemeClr val="tx2"/>
                </a:solidFill>
                <a:ea typeface="Roboto" panose="02000000000000000000" pitchFamily="2" charset="0"/>
              </a:rPr>
              <a:t>Wissens-datenbanken</a:t>
            </a:r>
          </a:p>
        </p:txBody>
      </p:sp>
      <p:pic>
        <p:nvPicPr>
          <p:cNvPr id="41" name="Picture 40">
            <a:extLst>
              <a:ext uri="{FF2B5EF4-FFF2-40B4-BE49-F238E27FC236}">
                <a16:creationId xmlns:a16="http://schemas.microsoft.com/office/drawing/2014/main" id="{F3D6B0CB-05D1-4536-AB78-90A84634D45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14813" y="1697524"/>
            <a:ext cx="639993" cy="421561"/>
          </a:xfrm>
          <a:prstGeom prst="rect">
            <a:avLst/>
          </a:prstGeom>
        </p:spPr>
      </p:pic>
      <p:sp>
        <p:nvSpPr>
          <p:cNvPr id="4" name="Foliennummernplatzhalter 3">
            <a:extLst>
              <a:ext uri="{FF2B5EF4-FFF2-40B4-BE49-F238E27FC236}">
                <a16:creationId xmlns:a16="http://schemas.microsoft.com/office/drawing/2014/main" id="{54BDDC7E-A754-0053-439B-9F798C84DC53}"/>
              </a:ext>
            </a:extLst>
          </p:cNvPr>
          <p:cNvSpPr>
            <a:spLocks noGrp="1"/>
          </p:cNvSpPr>
          <p:nvPr>
            <p:ph type="sldNum" sz="quarter" idx="18"/>
          </p:nvPr>
        </p:nvSpPr>
        <p:spPr/>
        <p:txBody>
          <a:bodyPr/>
          <a:lstStyle/>
          <a:p>
            <a:fld id="{4EAC321B-7500-4259-A00F-915439A35E15}" type="slidenum">
              <a:rPr lang="de-CH" smtClean="0"/>
              <a:pPr/>
              <a:t>14</a:t>
            </a:fld>
            <a:endParaRPr lang="de-CH" dirty="0"/>
          </a:p>
        </p:txBody>
      </p:sp>
    </p:spTree>
    <p:extLst>
      <p:ext uri="{BB962C8B-B14F-4D97-AF65-F5344CB8AC3E}">
        <p14:creationId xmlns:p14="http://schemas.microsoft.com/office/powerpoint/2010/main" val="26820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1000"/>
                                        <p:tgtEl>
                                          <p:spTgt spid="7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1000"/>
                                        <p:tgtEl>
                                          <p:spTgt spid="96"/>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2"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5233B7-81CB-4628-84F1-F921DB5A4AA2}"/>
              </a:ext>
            </a:extLst>
          </p:cNvPr>
          <p:cNvSpPr/>
          <p:nvPr/>
        </p:nvSpPr>
        <p:spPr>
          <a:xfrm>
            <a:off x="679507" y="1376363"/>
            <a:ext cx="11290871" cy="4824412"/>
          </a:xfrm>
          <a:prstGeom prst="rect">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CH" dirty="0"/>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normAutofit/>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20" name="Arrow: Right 19">
            <a:extLst>
              <a:ext uri="{FF2B5EF4-FFF2-40B4-BE49-F238E27FC236}">
                <a16:creationId xmlns:a16="http://schemas.microsoft.com/office/drawing/2014/main" id="{8D6AAF1A-10EA-404D-BA86-4F33D43E3DF6}"/>
              </a:ext>
            </a:extLst>
          </p:cNvPr>
          <p:cNvSpPr/>
          <p:nvPr/>
        </p:nvSpPr>
        <p:spPr>
          <a:xfrm>
            <a:off x="8902262" y="3580896"/>
            <a:ext cx="1279106" cy="46063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pic>
        <p:nvPicPr>
          <p:cNvPr id="8" name="Picture 7" descr="Graphical user interface, text&#10;&#10;Description automatically generated">
            <a:extLst>
              <a:ext uri="{FF2B5EF4-FFF2-40B4-BE49-F238E27FC236}">
                <a16:creationId xmlns:a16="http://schemas.microsoft.com/office/drawing/2014/main" id="{B2B01A75-E6D4-4FD4-BD76-8814DECB3576}"/>
              </a:ext>
            </a:extLst>
          </p:cNvPr>
          <p:cNvPicPr>
            <a:picLocks noChangeAspect="1"/>
          </p:cNvPicPr>
          <p:nvPr/>
        </p:nvPicPr>
        <p:blipFill>
          <a:blip r:embed="rId3"/>
          <a:stretch>
            <a:fillRect/>
          </a:stretch>
        </p:blipFill>
        <p:spPr>
          <a:xfrm>
            <a:off x="806449" y="1447801"/>
            <a:ext cx="8477355" cy="4574627"/>
          </a:xfrm>
          <a:prstGeom prst="rect">
            <a:avLst/>
          </a:prstGeom>
          <a:noFill/>
          <a:ln>
            <a:noFill/>
          </a:ln>
          <a:effectLst>
            <a:softEdge rad="63500"/>
          </a:effectLst>
        </p:spPr>
      </p:pic>
      <p:pic>
        <p:nvPicPr>
          <p:cNvPr id="9" name="Grafik 120">
            <a:extLst>
              <a:ext uri="{FF2B5EF4-FFF2-40B4-BE49-F238E27FC236}">
                <a16:creationId xmlns:a16="http://schemas.microsoft.com/office/drawing/2014/main" id="{3E3A3C2E-11DA-4B6F-8C3D-3500CC3F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grpSp>
        <p:nvGrpSpPr>
          <p:cNvPr id="11" name="Group 10">
            <a:extLst>
              <a:ext uri="{FF2B5EF4-FFF2-40B4-BE49-F238E27FC236}">
                <a16:creationId xmlns:a16="http://schemas.microsoft.com/office/drawing/2014/main" id="{E19AE70B-9850-4602-BE8B-6B1988999CDB}"/>
              </a:ext>
            </a:extLst>
          </p:cNvPr>
          <p:cNvGrpSpPr/>
          <p:nvPr/>
        </p:nvGrpSpPr>
        <p:grpSpPr>
          <a:xfrm>
            <a:off x="10185501" y="3249816"/>
            <a:ext cx="1505889" cy="1332809"/>
            <a:chOff x="2224088" y="0"/>
            <a:chExt cx="7748587" cy="6858000"/>
          </a:xfrm>
        </p:grpSpPr>
        <p:pic>
          <p:nvPicPr>
            <p:cNvPr id="12" name="Picture 2" descr="Monitor Icon Images | Free Vectors, Stock Photos &amp; PSD">
              <a:extLst>
                <a:ext uri="{FF2B5EF4-FFF2-40B4-BE49-F238E27FC236}">
                  <a16:creationId xmlns:a16="http://schemas.microsoft.com/office/drawing/2014/main" id="{FF3C4075-8E66-4168-B316-3281A00D4E3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088" y="0"/>
              <a:ext cx="77485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text&#10;&#10;Description automatically generated">
              <a:extLst>
                <a:ext uri="{FF2B5EF4-FFF2-40B4-BE49-F238E27FC236}">
                  <a16:creationId xmlns:a16="http://schemas.microsoft.com/office/drawing/2014/main" id="{5DA8D073-5273-4CC3-9529-242F3D14E2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26669" y="302420"/>
              <a:ext cx="7122156" cy="3771363"/>
            </a:xfrm>
            <a:prstGeom prst="rect">
              <a:avLst/>
            </a:prstGeom>
          </p:spPr>
        </p:pic>
      </p:grpSp>
      <p:sp>
        <p:nvSpPr>
          <p:cNvPr id="4" name="Foliennummernplatzhalter 3">
            <a:extLst>
              <a:ext uri="{FF2B5EF4-FFF2-40B4-BE49-F238E27FC236}">
                <a16:creationId xmlns:a16="http://schemas.microsoft.com/office/drawing/2014/main" id="{037623A3-C8B7-39E9-430C-505BC29F5FF1}"/>
              </a:ext>
            </a:extLst>
          </p:cNvPr>
          <p:cNvSpPr>
            <a:spLocks noGrp="1"/>
          </p:cNvSpPr>
          <p:nvPr>
            <p:ph type="sldNum" sz="quarter" idx="18"/>
          </p:nvPr>
        </p:nvSpPr>
        <p:spPr/>
        <p:txBody>
          <a:bodyPr/>
          <a:lstStyle/>
          <a:p>
            <a:fld id="{4EAC321B-7500-4259-A00F-915439A35E15}" type="slidenum">
              <a:rPr lang="de-CH" smtClean="0"/>
              <a:pPr/>
              <a:t>15</a:t>
            </a:fld>
            <a:endParaRPr lang="de-CH" dirty="0"/>
          </a:p>
        </p:txBody>
      </p:sp>
    </p:spTree>
    <p:extLst>
      <p:ext uri="{BB962C8B-B14F-4D97-AF65-F5344CB8AC3E}">
        <p14:creationId xmlns:p14="http://schemas.microsoft.com/office/powerpoint/2010/main" val="10238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203F6E8-7685-4AD1-BA7B-DF58E0399402}"/>
              </a:ext>
            </a:extLst>
          </p:cNvPr>
          <p:cNvSpPr/>
          <p:nvPr/>
        </p:nvSpPr>
        <p:spPr>
          <a:xfrm>
            <a:off x="5562599" y="1447525"/>
            <a:ext cx="6297613" cy="4567099"/>
          </a:xfrm>
          <a:prstGeom prst="roundRect">
            <a:avLst>
              <a:gd name="adj" fmla="val 2435"/>
            </a:avLst>
          </a:prstGeom>
          <a:solidFill>
            <a:srgbClr val="FAFAFA"/>
          </a:solid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latin typeface="Roboto" panose="02000000000000000000" pitchFamily="2" charset="0"/>
              <a:ea typeface="Roboto" panose="02000000000000000000" pitchFamily="2" charset="0"/>
            </a:endParaRPr>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6" name="Content Placeholder 5">
            <a:extLst>
              <a:ext uri="{FF2B5EF4-FFF2-40B4-BE49-F238E27FC236}">
                <a16:creationId xmlns:a16="http://schemas.microsoft.com/office/drawing/2014/main" id="{9E760DF2-EC23-4F4F-9525-CDA5D028C0AD}"/>
              </a:ext>
            </a:extLst>
          </p:cNvPr>
          <p:cNvSpPr>
            <a:spLocks noGrp="1"/>
          </p:cNvSpPr>
          <p:nvPr>
            <p:ph sz="quarter" idx="21"/>
          </p:nvPr>
        </p:nvSpPr>
        <p:spPr>
          <a:xfrm>
            <a:off x="806450" y="2205872"/>
            <a:ext cx="4527549" cy="3994903"/>
          </a:xfrm>
        </p:spPr>
        <p:txBody>
          <a:bodyPr/>
          <a:lstStyle/>
          <a:p>
            <a:pPr>
              <a:buFont typeface="Wingdings" panose="05000000000000000000" pitchFamily="2" charset="2"/>
              <a:buChar char="ü"/>
            </a:pPr>
            <a:r>
              <a:rPr lang="de-CH" sz="1800" dirty="0"/>
              <a:t>Auflistung aller angefallenen Prozesse und Varianten</a:t>
            </a:r>
          </a:p>
          <a:p>
            <a:pPr>
              <a:buFont typeface="Wingdings" panose="05000000000000000000" pitchFamily="2" charset="2"/>
              <a:buChar char="ü"/>
            </a:pPr>
            <a:r>
              <a:rPr lang="de-CH" sz="1800" dirty="0"/>
              <a:t>Abbildung des Spritzgiess-Workflows</a:t>
            </a:r>
          </a:p>
          <a:p>
            <a:pPr>
              <a:buFont typeface="Wingdings" panose="05000000000000000000" pitchFamily="2" charset="2"/>
              <a:buChar char="ü"/>
            </a:pPr>
            <a:r>
              <a:rPr lang="de-CH" sz="1800" dirty="0"/>
              <a:t>Erfassung und Verknüpfung von Prozessbausteinen</a:t>
            </a:r>
          </a:p>
          <a:p>
            <a:pPr>
              <a:buFont typeface="Wingdings" panose="05000000000000000000" pitchFamily="2" charset="2"/>
              <a:buChar char="ü"/>
            </a:pPr>
            <a:r>
              <a:rPr lang="de-CH" sz="1800" dirty="0"/>
              <a:t>Historie der bisherigen Tätigkeiten</a:t>
            </a:r>
          </a:p>
          <a:p>
            <a:pPr>
              <a:buFont typeface="Wingdings" panose="05000000000000000000" pitchFamily="2" charset="2"/>
              <a:buChar char="ü"/>
            </a:pPr>
            <a:r>
              <a:rPr lang="de-CH" sz="1800" dirty="0"/>
              <a:t>Status-Anzeige und Versionierung mit Anzeige des aktuellsten Datensatzes</a:t>
            </a:r>
          </a:p>
          <a:p>
            <a:endParaRPr lang="de-CH" dirty="0"/>
          </a:p>
        </p:txBody>
      </p:sp>
      <p:sp>
        <p:nvSpPr>
          <p:cNvPr id="15" name="Rectangle: Rounded Corners 14">
            <a:extLst>
              <a:ext uri="{FF2B5EF4-FFF2-40B4-BE49-F238E27FC236}">
                <a16:creationId xmlns:a16="http://schemas.microsoft.com/office/drawing/2014/main" id="{7122E619-827C-4014-B3B0-F8EB881D6575}"/>
              </a:ext>
            </a:extLst>
          </p:cNvPr>
          <p:cNvSpPr/>
          <p:nvPr/>
        </p:nvSpPr>
        <p:spPr>
          <a:xfrm>
            <a:off x="5820415" y="5017018"/>
            <a:ext cx="1043816" cy="895074"/>
          </a:xfrm>
          <a:prstGeom prst="roundRect">
            <a:avLst>
              <a:gd name="adj" fmla="val 2435"/>
            </a:avLst>
          </a:prstGeom>
          <a:solidFill>
            <a:schemeClr val="bg1">
              <a:lumMod val="95000"/>
            </a:schemeClr>
          </a:solid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latin typeface="Roboto" panose="02000000000000000000" pitchFamily="2" charset="0"/>
              <a:ea typeface="Roboto" panose="02000000000000000000" pitchFamily="2" charset="0"/>
            </a:endParaRPr>
          </a:p>
        </p:txBody>
      </p:sp>
      <p:pic>
        <p:nvPicPr>
          <p:cNvPr id="14" name="Picture 13">
            <a:extLst>
              <a:ext uri="{FF2B5EF4-FFF2-40B4-BE49-F238E27FC236}">
                <a16:creationId xmlns:a16="http://schemas.microsoft.com/office/drawing/2014/main" id="{0484B218-7C54-458C-8B50-8B0B14A733D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38164" y="5194555"/>
            <a:ext cx="819802" cy="540000"/>
          </a:xfrm>
          <a:prstGeom prst="rect">
            <a:avLst/>
          </a:prstGeom>
        </p:spPr>
      </p:pic>
      <p:pic>
        <p:nvPicPr>
          <p:cNvPr id="12" name="Grafik 120">
            <a:extLst>
              <a:ext uri="{FF2B5EF4-FFF2-40B4-BE49-F238E27FC236}">
                <a16:creationId xmlns:a16="http://schemas.microsoft.com/office/drawing/2014/main" id="{FAE2502D-FC5F-4DA3-9DEC-78BFC4CDE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pic>
        <p:nvPicPr>
          <p:cNvPr id="10" name="Picture 9">
            <a:extLst>
              <a:ext uri="{FF2B5EF4-FFF2-40B4-BE49-F238E27FC236}">
                <a16:creationId xmlns:a16="http://schemas.microsoft.com/office/drawing/2014/main" id="{29DC9CDA-86CA-47EF-A15A-F2420F9E96ED}"/>
              </a:ext>
            </a:extLst>
          </p:cNvPr>
          <p:cNvPicPr>
            <a:picLocks noChangeAspect="1"/>
          </p:cNvPicPr>
          <p:nvPr/>
        </p:nvPicPr>
        <p:blipFill rotWithShape="1">
          <a:blip r:embed="rId5">
            <a:clrChange>
              <a:clrFrom>
                <a:srgbClr val="FFFFFF"/>
              </a:clrFrom>
              <a:clrTo>
                <a:srgbClr val="FFFFFF">
                  <a:alpha val="0"/>
                </a:srgbClr>
              </a:clrTo>
            </a:clrChange>
          </a:blip>
          <a:srcRect t="7056" r="9094"/>
          <a:stretch/>
        </p:blipFill>
        <p:spPr>
          <a:xfrm>
            <a:off x="5820415" y="1786351"/>
            <a:ext cx="5162871" cy="4120008"/>
          </a:xfrm>
          <a:prstGeom prst="rect">
            <a:avLst/>
          </a:prstGeom>
        </p:spPr>
      </p:pic>
      <p:pic>
        <p:nvPicPr>
          <p:cNvPr id="18" name="Picture 17">
            <a:extLst>
              <a:ext uri="{FF2B5EF4-FFF2-40B4-BE49-F238E27FC236}">
                <a16:creationId xmlns:a16="http://schemas.microsoft.com/office/drawing/2014/main" id="{948A7A99-F2E4-465E-9047-EB793A26E860}"/>
              </a:ext>
            </a:extLst>
          </p:cNvPr>
          <p:cNvPicPr>
            <a:picLocks noChangeAspect="1"/>
          </p:cNvPicPr>
          <p:nvPr/>
        </p:nvPicPr>
        <p:blipFill>
          <a:blip r:embed="rId6">
            <a:clrChange>
              <a:clrFrom>
                <a:srgbClr val="FFFFFD"/>
              </a:clrFrom>
              <a:clrTo>
                <a:srgbClr val="FFFFFD">
                  <a:alpha val="0"/>
                </a:srgbClr>
              </a:clrTo>
            </a:clrChange>
          </a:blip>
          <a:stretch>
            <a:fillRect/>
          </a:stretch>
        </p:blipFill>
        <p:spPr>
          <a:xfrm>
            <a:off x="5726496" y="1535439"/>
            <a:ext cx="5918965" cy="280010"/>
          </a:xfrm>
          <a:prstGeom prst="rect">
            <a:avLst/>
          </a:prstGeom>
        </p:spPr>
      </p:pic>
      <p:sp>
        <p:nvSpPr>
          <p:cNvPr id="4" name="Foliennummernplatzhalter 3">
            <a:extLst>
              <a:ext uri="{FF2B5EF4-FFF2-40B4-BE49-F238E27FC236}">
                <a16:creationId xmlns:a16="http://schemas.microsoft.com/office/drawing/2014/main" id="{9E573782-70F6-C2FB-A450-0FB60D199FA3}"/>
              </a:ext>
            </a:extLst>
          </p:cNvPr>
          <p:cNvSpPr>
            <a:spLocks noGrp="1"/>
          </p:cNvSpPr>
          <p:nvPr>
            <p:ph type="sldNum" sz="quarter" idx="18"/>
          </p:nvPr>
        </p:nvSpPr>
        <p:spPr/>
        <p:txBody>
          <a:bodyPr/>
          <a:lstStyle/>
          <a:p>
            <a:fld id="{4EAC321B-7500-4259-A00F-915439A35E15}" type="slidenum">
              <a:rPr lang="de-CH" smtClean="0"/>
              <a:pPr/>
              <a:t>16</a:t>
            </a:fld>
            <a:endParaRPr lang="de-CH" dirty="0"/>
          </a:p>
        </p:txBody>
      </p:sp>
    </p:spTree>
    <p:extLst>
      <p:ext uri="{BB962C8B-B14F-4D97-AF65-F5344CB8AC3E}">
        <p14:creationId xmlns:p14="http://schemas.microsoft.com/office/powerpoint/2010/main" val="330599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6" name="Content Placeholder 5">
            <a:extLst>
              <a:ext uri="{FF2B5EF4-FFF2-40B4-BE49-F238E27FC236}">
                <a16:creationId xmlns:a16="http://schemas.microsoft.com/office/drawing/2014/main" id="{9E760DF2-EC23-4F4F-9525-CDA5D028C0AD}"/>
              </a:ext>
            </a:extLst>
          </p:cNvPr>
          <p:cNvSpPr>
            <a:spLocks noGrp="1"/>
          </p:cNvSpPr>
          <p:nvPr>
            <p:ph sz="quarter" idx="21"/>
          </p:nvPr>
        </p:nvSpPr>
        <p:spPr>
          <a:xfrm>
            <a:off x="806451" y="1762812"/>
            <a:ext cx="3594100" cy="4437963"/>
          </a:xfrm>
        </p:spPr>
        <p:txBody>
          <a:bodyPr/>
          <a:lstStyle/>
          <a:p>
            <a:pPr>
              <a:buFont typeface="Wingdings" panose="05000000000000000000" pitchFamily="2" charset="2"/>
              <a:buChar char="§"/>
            </a:pPr>
            <a:r>
              <a:rPr lang="de-CH" sz="1800" dirty="0"/>
              <a:t>Projektübergreifende Auswertung und Analysen</a:t>
            </a:r>
          </a:p>
          <a:p>
            <a:pPr>
              <a:buFont typeface="Wingdings" panose="05000000000000000000" pitchFamily="2" charset="2"/>
              <a:buChar char="§"/>
            </a:pPr>
            <a:r>
              <a:rPr lang="de-CH" sz="1800" dirty="0"/>
              <a:t>Überblick von Artikeln in derselben Baugruppe</a:t>
            </a:r>
          </a:p>
          <a:p>
            <a:pPr>
              <a:buFont typeface="Wingdings" panose="05000000000000000000" pitchFamily="2" charset="2"/>
              <a:buChar char="§"/>
            </a:pPr>
            <a:r>
              <a:rPr lang="de-CH" sz="1800" dirty="0"/>
              <a:t>Einbindung von Maschinen und Peripherie (Auslastung / Wartung / Zuteilung etc.)</a:t>
            </a:r>
          </a:p>
          <a:p>
            <a:pPr>
              <a:buFont typeface="Wingdings" panose="05000000000000000000" pitchFamily="2" charset="2"/>
              <a:buChar char="§"/>
            </a:pPr>
            <a:r>
              <a:rPr lang="de-CH" sz="1800" dirty="0"/>
              <a:t>Künftige Auswerte-möglichkeiten (Bewertungs-system / Iterationen)</a:t>
            </a:r>
          </a:p>
          <a:p>
            <a:pPr>
              <a:buFont typeface="Wingdings" panose="05000000000000000000" pitchFamily="2" charset="2"/>
              <a:buChar char="§"/>
            </a:pPr>
            <a:r>
              <a:rPr lang="de-CH" sz="1800" dirty="0"/>
              <a:t>Analysen und Statistiken von Merkmalen</a:t>
            </a:r>
          </a:p>
          <a:p>
            <a:endParaRPr lang="de-CH" dirty="0"/>
          </a:p>
          <a:p>
            <a:endParaRPr lang="de-CH" dirty="0"/>
          </a:p>
          <a:p>
            <a:endParaRPr lang="de-CH" dirty="0"/>
          </a:p>
        </p:txBody>
      </p:sp>
      <p:grpSp>
        <p:nvGrpSpPr>
          <p:cNvPr id="9" name="Group 8">
            <a:extLst>
              <a:ext uri="{FF2B5EF4-FFF2-40B4-BE49-F238E27FC236}">
                <a16:creationId xmlns:a16="http://schemas.microsoft.com/office/drawing/2014/main" id="{E55DAB41-0307-4B81-AF17-6B2ED06DFB07}"/>
              </a:ext>
            </a:extLst>
          </p:cNvPr>
          <p:cNvGrpSpPr/>
          <p:nvPr/>
        </p:nvGrpSpPr>
        <p:grpSpPr>
          <a:xfrm>
            <a:off x="4668153" y="1442629"/>
            <a:ext cx="7200900" cy="3143250"/>
            <a:chOff x="4668153" y="1442629"/>
            <a:chExt cx="7200900" cy="3143250"/>
          </a:xfrm>
        </p:grpSpPr>
        <p:sp>
          <p:nvSpPr>
            <p:cNvPr id="10" name="Rectangle: Rounded Corners 9">
              <a:extLst>
                <a:ext uri="{FF2B5EF4-FFF2-40B4-BE49-F238E27FC236}">
                  <a16:creationId xmlns:a16="http://schemas.microsoft.com/office/drawing/2014/main" id="{F3E3517E-64BD-4C97-9A12-7AD55998F1C7}"/>
                </a:ext>
              </a:extLst>
            </p:cNvPr>
            <p:cNvSpPr/>
            <p:nvPr/>
          </p:nvSpPr>
          <p:spPr>
            <a:xfrm>
              <a:off x="4668153" y="1442629"/>
              <a:ext cx="7200900" cy="3143250"/>
            </a:xfrm>
            <a:prstGeom prst="roundRect">
              <a:avLst>
                <a:gd name="adj" fmla="val 2435"/>
              </a:avLst>
            </a:prstGeom>
            <a:solidFill>
              <a:srgbClr val="FAFAFA"/>
            </a:solid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6E160EE0-645C-47E9-9B8D-D236F94C4879}"/>
                </a:ext>
              </a:extLst>
            </p:cNvPr>
            <p:cNvPicPr>
              <a:picLocks noChangeAspect="1"/>
            </p:cNvPicPr>
            <p:nvPr/>
          </p:nvPicPr>
          <p:blipFill>
            <a:blip r:embed="rId3"/>
            <a:stretch>
              <a:fillRect/>
            </a:stretch>
          </p:blipFill>
          <p:spPr>
            <a:xfrm>
              <a:off x="4801502" y="1630433"/>
              <a:ext cx="6963679" cy="2837987"/>
            </a:xfrm>
            <a:prstGeom prst="rect">
              <a:avLst/>
            </a:prstGeom>
          </p:spPr>
        </p:pic>
      </p:grpSp>
      <p:pic>
        <p:nvPicPr>
          <p:cNvPr id="11" name="Grafik 120">
            <a:extLst>
              <a:ext uri="{FF2B5EF4-FFF2-40B4-BE49-F238E27FC236}">
                <a16:creationId xmlns:a16="http://schemas.microsoft.com/office/drawing/2014/main" id="{D5580FF7-3D8D-4684-80BA-3532D5BB7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pic>
        <p:nvPicPr>
          <p:cNvPr id="14" name="Picture 13">
            <a:extLst>
              <a:ext uri="{FF2B5EF4-FFF2-40B4-BE49-F238E27FC236}">
                <a16:creationId xmlns:a16="http://schemas.microsoft.com/office/drawing/2014/main" id="{201CACE3-2074-4430-943C-4AD93ED81327}"/>
              </a:ext>
            </a:extLst>
          </p:cNvPr>
          <p:cNvPicPr>
            <a:picLocks noChangeAspect="1"/>
          </p:cNvPicPr>
          <p:nvPr/>
        </p:nvPicPr>
        <p:blipFill>
          <a:blip r:embed="rId5"/>
          <a:stretch>
            <a:fillRect/>
          </a:stretch>
        </p:blipFill>
        <p:spPr>
          <a:xfrm>
            <a:off x="4672794" y="1390831"/>
            <a:ext cx="7248195" cy="4024539"/>
          </a:xfrm>
          <a:prstGeom prst="rect">
            <a:avLst/>
          </a:prstGeom>
        </p:spPr>
      </p:pic>
      <p:sp>
        <p:nvSpPr>
          <p:cNvPr id="8" name="Foliennummernplatzhalter 7">
            <a:extLst>
              <a:ext uri="{FF2B5EF4-FFF2-40B4-BE49-F238E27FC236}">
                <a16:creationId xmlns:a16="http://schemas.microsoft.com/office/drawing/2014/main" id="{9FD2F223-C5E8-E7C7-D661-3D078D1774AA}"/>
              </a:ext>
            </a:extLst>
          </p:cNvPr>
          <p:cNvSpPr>
            <a:spLocks noGrp="1"/>
          </p:cNvSpPr>
          <p:nvPr>
            <p:ph type="sldNum" sz="quarter" idx="18"/>
          </p:nvPr>
        </p:nvSpPr>
        <p:spPr/>
        <p:txBody>
          <a:bodyPr/>
          <a:lstStyle/>
          <a:p>
            <a:fld id="{4EAC321B-7500-4259-A00F-915439A35E15}" type="slidenum">
              <a:rPr lang="de-CH" smtClean="0"/>
              <a:pPr/>
              <a:t>17</a:t>
            </a:fld>
            <a:endParaRPr lang="de-CH" dirty="0"/>
          </a:p>
        </p:txBody>
      </p:sp>
    </p:spTree>
    <p:extLst>
      <p:ext uri="{BB962C8B-B14F-4D97-AF65-F5344CB8AC3E}">
        <p14:creationId xmlns:p14="http://schemas.microsoft.com/office/powerpoint/2010/main" val="15211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3E3517E-64BD-4C97-9A12-7AD55998F1C7}"/>
              </a:ext>
            </a:extLst>
          </p:cNvPr>
          <p:cNvSpPr/>
          <p:nvPr/>
        </p:nvSpPr>
        <p:spPr>
          <a:xfrm>
            <a:off x="5895703" y="1442629"/>
            <a:ext cx="5973349" cy="4529546"/>
          </a:xfrm>
          <a:prstGeom prst="roundRect">
            <a:avLst>
              <a:gd name="adj" fmla="val 2435"/>
            </a:avLst>
          </a:prstGeom>
          <a:solidFill>
            <a:srgbClr val="FAFAFA"/>
          </a:solid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latin typeface="Roboto" panose="02000000000000000000" pitchFamily="2" charset="0"/>
              <a:ea typeface="Roboto" panose="02000000000000000000" pitchFamily="2" charset="0"/>
            </a:endParaRPr>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6" name="Content Placeholder 5">
            <a:extLst>
              <a:ext uri="{FF2B5EF4-FFF2-40B4-BE49-F238E27FC236}">
                <a16:creationId xmlns:a16="http://schemas.microsoft.com/office/drawing/2014/main" id="{9E760DF2-EC23-4F4F-9525-CDA5D028C0AD}"/>
              </a:ext>
            </a:extLst>
          </p:cNvPr>
          <p:cNvSpPr>
            <a:spLocks noGrp="1"/>
          </p:cNvSpPr>
          <p:nvPr>
            <p:ph sz="quarter" idx="21"/>
          </p:nvPr>
        </p:nvSpPr>
        <p:spPr>
          <a:xfrm>
            <a:off x="806450" y="1671229"/>
            <a:ext cx="4870449" cy="4529546"/>
          </a:xfrm>
        </p:spPr>
        <p:txBody>
          <a:bodyPr>
            <a:normAutofit/>
          </a:bodyPr>
          <a:lstStyle/>
          <a:p>
            <a:pPr>
              <a:buFont typeface="Wingdings" panose="05000000000000000000" pitchFamily="2" charset="2"/>
              <a:buChar char="§"/>
            </a:pPr>
            <a:r>
              <a:rPr lang="de-CH" sz="1800" dirty="0"/>
              <a:t>Abruf von Artikel-Sollabmessungen aus der Konstruktion</a:t>
            </a:r>
          </a:p>
          <a:p>
            <a:pPr>
              <a:buFont typeface="Wingdings" panose="05000000000000000000" pitchFamily="2" charset="2"/>
              <a:buChar char="§"/>
            </a:pPr>
            <a:r>
              <a:rPr lang="de-CH" sz="1800" dirty="0"/>
              <a:t>Skalierung von Artikelgeometrie und Bestimmung vom Schwindmassmodell</a:t>
            </a:r>
          </a:p>
          <a:p>
            <a:pPr>
              <a:buFont typeface="Wingdings" panose="05000000000000000000" pitchFamily="2" charset="2"/>
              <a:buChar char="§"/>
            </a:pPr>
            <a:r>
              <a:rPr lang="de-CH" sz="1800" dirty="0"/>
              <a:t>Definition von Schwindmassangaben inkl. Vorhaltemassen und Angaben von verzugskritischen Massen</a:t>
            </a:r>
          </a:p>
          <a:p>
            <a:pPr>
              <a:buFont typeface="Wingdings" panose="05000000000000000000" pitchFamily="2" charset="2"/>
              <a:buChar char="§"/>
            </a:pPr>
            <a:r>
              <a:rPr lang="de-CH" sz="1800" dirty="0"/>
              <a:t>Definition von Werkzeug-Sollabmessung für die Werkzeugherstellung</a:t>
            </a:r>
          </a:p>
          <a:p>
            <a:pPr>
              <a:buFont typeface="Wingdings" panose="05000000000000000000" pitchFamily="2" charset="2"/>
              <a:buChar char="§"/>
            </a:pPr>
            <a:r>
              <a:rPr lang="de-CH" sz="1800" dirty="0"/>
              <a:t>Vermessung von Werkzeug-</a:t>
            </a:r>
            <a:r>
              <a:rPr lang="de-CH" sz="1800" dirty="0" err="1"/>
              <a:t>Istabmessungen</a:t>
            </a:r>
            <a:endParaRPr lang="de-CH" sz="1800" dirty="0"/>
          </a:p>
          <a:p>
            <a:pPr>
              <a:buFont typeface="Wingdings" panose="05000000000000000000" pitchFamily="2" charset="2"/>
              <a:buChar char="§"/>
            </a:pPr>
            <a:r>
              <a:rPr lang="de-CH" sz="1800" dirty="0"/>
              <a:t>Versionierung von Schwindmassmodell und Werkzeug inkl. Kavität</a:t>
            </a:r>
          </a:p>
        </p:txBody>
      </p:sp>
      <p:pic>
        <p:nvPicPr>
          <p:cNvPr id="4" name="Picture 3">
            <a:extLst>
              <a:ext uri="{FF2B5EF4-FFF2-40B4-BE49-F238E27FC236}">
                <a16:creationId xmlns:a16="http://schemas.microsoft.com/office/drawing/2014/main" id="{EBDCA365-78E0-4B76-833C-C112C7D6F71B}"/>
              </a:ext>
            </a:extLst>
          </p:cNvPr>
          <p:cNvPicPr>
            <a:picLocks noChangeAspect="1"/>
          </p:cNvPicPr>
          <p:nvPr/>
        </p:nvPicPr>
        <p:blipFill rotWithShape="1">
          <a:blip r:embed="rId3">
            <a:clrChange>
              <a:clrFrom>
                <a:srgbClr val="FFFFFF"/>
              </a:clrFrom>
              <a:clrTo>
                <a:srgbClr val="FFFFFF">
                  <a:alpha val="0"/>
                </a:srgbClr>
              </a:clrTo>
            </a:clrChange>
          </a:blip>
          <a:srcRect l="33194" b="4314"/>
          <a:stretch/>
        </p:blipFill>
        <p:spPr>
          <a:xfrm>
            <a:off x="5997114" y="1598557"/>
            <a:ext cx="5770525" cy="4297418"/>
          </a:xfrm>
          <a:prstGeom prst="rect">
            <a:avLst/>
          </a:prstGeom>
        </p:spPr>
      </p:pic>
      <p:sp>
        <p:nvSpPr>
          <p:cNvPr id="8" name="Rectangle 7">
            <a:extLst>
              <a:ext uri="{FF2B5EF4-FFF2-40B4-BE49-F238E27FC236}">
                <a16:creationId xmlns:a16="http://schemas.microsoft.com/office/drawing/2014/main" id="{50B4A86C-AA80-4320-8510-2B0FA69899B4}"/>
              </a:ext>
            </a:extLst>
          </p:cNvPr>
          <p:cNvSpPr/>
          <p:nvPr/>
        </p:nvSpPr>
        <p:spPr>
          <a:xfrm>
            <a:off x="5974254" y="2270760"/>
            <a:ext cx="497350" cy="3428434"/>
          </a:xfrm>
          <a:prstGeom prst="rect">
            <a:avLst/>
          </a:prstGeom>
          <a:solidFill>
            <a:srgbClr val="FAFAFA">
              <a:alpha val="80000"/>
            </a:srgb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sp>
        <p:nvSpPr>
          <p:cNvPr id="11" name="Rectangle 10">
            <a:extLst>
              <a:ext uri="{FF2B5EF4-FFF2-40B4-BE49-F238E27FC236}">
                <a16:creationId xmlns:a16="http://schemas.microsoft.com/office/drawing/2014/main" id="{B858321B-8753-401F-83EE-CE3F6A16E575}"/>
              </a:ext>
            </a:extLst>
          </p:cNvPr>
          <p:cNvSpPr/>
          <p:nvPr/>
        </p:nvSpPr>
        <p:spPr>
          <a:xfrm>
            <a:off x="6441732" y="3139744"/>
            <a:ext cx="2405087" cy="2715378"/>
          </a:xfrm>
          <a:prstGeom prst="rect">
            <a:avLst/>
          </a:prstGeom>
          <a:solidFill>
            <a:srgbClr val="FAFAFA">
              <a:alpha val="80000"/>
            </a:srgb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pic>
        <p:nvPicPr>
          <p:cNvPr id="12" name="Grafik 120">
            <a:extLst>
              <a:ext uri="{FF2B5EF4-FFF2-40B4-BE49-F238E27FC236}">
                <a16:creationId xmlns:a16="http://schemas.microsoft.com/office/drawing/2014/main" id="{3EA5AE49-2F0C-4978-80FF-8E1CECBFD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9" name="Foliennummernplatzhalter 8">
            <a:extLst>
              <a:ext uri="{FF2B5EF4-FFF2-40B4-BE49-F238E27FC236}">
                <a16:creationId xmlns:a16="http://schemas.microsoft.com/office/drawing/2014/main" id="{907903C1-F94E-A6FD-7861-C03DFB2D973C}"/>
              </a:ext>
            </a:extLst>
          </p:cNvPr>
          <p:cNvSpPr>
            <a:spLocks noGrp="1"/>
          </p:cNvSpPr>
          <p:nvPr>
            <p:ph type="sldNum" sz="quarter" idx="18"/>
          </p:nvPr>
        </p:nvSpPr>
        <p:spPr/>
        <p:txBody>
          <a:bodyPr/>
          <a:lstStyle/>
          <a:p>
            <a:fld id="{4EAC321B-7500-4259-A00F-915439A35E15}" type="slidenum">
              <a:rPr lang="de-CH" smtClean="0"/>
              <a:pPr/>
              <a:t>18</a:t>
            </a:fld>
            <a:endParaRPr lang="de-CH" dirty="0"/>
          </a:p>
        </p:txBody>
      </p:sp>
    </p:spTree>
    <p:extLst>
      <p:ext uri="{BB962C8B-B14F-4D97-AF65-F5344CB8AC3E}">
        <p14:creationId xmlns:p14="http://schemas.microsoft.com/office/powerpoint/2010/main" val="175358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3E3517E-64BD-4C97-9A12-7AD55998F1C7}"/>
              </a:ext>
            </a:extLst>
          </p:cNvPr>
          <p:cNvSpPr/>
          <p:nvPr/>
        </p:nvSpPr>
        <p:spPr>
          <a:xfrm>
            <a:off x="5895703" y="1442629"/>
            <a:ext cx="5973349" cy="4529546"/>
          </a:xfrm>
          <a:prstGeom prst="roundRect">
            <a:avLst>
              <a:gd name="adj" fmla="val 2435"/>
            </a:avLst>
          </a:prstGeom>
          <a:solidFill>
            <a:srgbClr val="FAFAFA"/>
          </a:solidFill>
          <a:ln w="3175">
            <a:noFill/>
          </a:ln>
          <a:effectLst>
            <a:outerShdw blurRad="63500" dist="25400" dir="2700000" algn="tl" rotWithShape="0">
              <a:schemeClr val="bg2">
                <a:alpha val="70000"/>
              </a:scheme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latin typeface="Roboto" panose="02000000000000000000" pitchFamily="2" charset="0"/>
              <a:ea typeface="Roboto" panose="02000000000000000000" pitchFamily="2" charset="0"/>
            </a:endParaRPr>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6" name="Content Placeholder 5">
            <a:extLst>
              <a:ext uri="{FF2B5EF4-FFF2-40B4-BE49-F238E27FC236}">
                <a16:creationId xmlns:a16="http://schemas.microsoft.com/office/drawing/2014/main" id="{9E760DF2-EC23-4F4F-9525-CDA5D028C0AD}"/>
              </a:ext>
            </a:extLst>
          </p:cNvPr>
          <p:cNvSpPr>
            <a:spLocks noGrp="1"/>
          </p:cNvSpPr>
          <p:nvPr>
            <p:ph sz="quarter" idx="21"/>
          </p:nvPr>
        </p:nvSpPr>
        <p:spPr>
          <a:xfrm>
            <a:off x="806449" y="1791494"/>
            <a:ext cx="4870449" cy="4751387"/>
          </a:xfrm>
        </p:spPr>
        <p:txBody>
          <a:bodyPr/>
          <a:lstStyle/>
          <a:p>
            <a:pPr>
              <a:buFont typeface="Wingdings" panose="05000000000000000000" pitchFamily="2" charset="2"/>
              <a:buChar char="§"/>
            </a:pPr>
            <a:r>
              <a:rPr lang="de-CH" sz="1800" dirty="0"/>
              <a:t>Herstellen von Spritzteilen auf der Spritzgiessmaschine mit definierten Einstellgrössen</a:t>
            </a:r>
          </a:p>
          <a:p>
            <a:pPr>
              <a:buFont typeface="Wingdings" panose="05000000000000000000" pitchFamily="2" charset="2"/>
              <a:buChar char="§"/>
            </a:pPr>
            <a:r>
              <a:rPr lang="de-CH" sz="1800" dirty="0"/>
              <a:t>Erfassung der Artikel-</a:t>
            </a:r>
            <a:r>
              <a:rPr lang="de-CH" sz="1800" dirty="0" err="1"/>
              <a:t>Istabmessungen</a:t>
            </a:r>
            <a:r>
              <a:rPr lang="de-CH" sz="1800" dirty="0"/>
              <a:t> aus den Spritzgiessversuchen</a:t>
            </a:r>
          </a:p>
          <a:p>
            <a:pPr>
              <a:buFont typeface="Wingdings" panose="05000000000000000000" pitchFamily="2" charset="2"/>
              <a:buChar char="§"/>
            </a:pPr>
            <a:r>
              <a:rPr lang="de-CH" sz="1800" dirty="0"/>
              <a:t>Analyse der möglichen Massnahmen zu Erreichung der Qualitätsmerkmale</a:t>
            </a:r>
          </a:p>
          <a:p>
            <a:pPr lvl="1"/>
            <a:r>
              <a:rPr lang="de-CH" sz="1600" dirty="0"/>
              <a:t>Qualität akzeptieren / nicht akzeptieren</a:t>
            </a:r>
          </a:p>
          <a:p>
            <a:pPr lvl="1"/>
            <a:r>
              <a:rPr lang="de-CH" sz="1600" dirty="0"/>
              <a:t>Schwindungswerte anpassen</a:t>
            </a:r>
          </a:p>
          <a:p>
            <a:pPr lvl="1"/>
            <a:r>
              <a:rPr lang="de-CH" sz="1600" dirty="0"/>
              <a:t>Werkzeug nachbearbeiten</a:t>
            </a:r>
          </a:p>
          <a:p>
            <a:pPr lvl="1"/>
            <a:r>
              <a:rPr lang="de-CH" sz="1600" dirty="0"/>
              <a:t>Prozess anpassen</a:t>
            </a:r>
            <a:endParaRPr lang="de-CH" dirty="0"/>
          </a:p>
        </p:txBody>
      </p:sp>
      <p:pic>
        <p:nvPicPr>
          <p:cNvPr id="4" name="Picture 3">
            <a:extLst>
              <a:ext uri="{FF2B5EF4-FFF2-40B4-BE49-F238E27FC236}">
                <a16:creationId xmlns:a16="http://schemas.microsoft.com/office/drawing/2014/main" id="{EBDCA365-78E0-4B76-833C-C112C7D6F71B}"/>
              </a:ext>
            </a:extLst>
          </p:cNvPr>
          <p:cNvPicPr>
            <a:picLocks noChangeAspect="1"/>
          </p:cNvPicPr>
          <p:nvPr/>
        </p:nvPicPr>
        <p:blipFill rotWithShape="1">
          <a:blip r:embed="rId3">
            <a:clrChange>
              <a:clrFrom>
                <a:srgbClr val="FFFFFF"/>
              </a:clrFrom>
              <a:clrTo>
                <a:srgbClr val="FFFFFF">
                  <a:alpha val="0"/>
                </a:srgbClr>
              </a:clrTo>
            </a:clrChange>
          </a:blip>
          <a:srcRect l="33194" b="4314"/>
          <a:stretch/>
        </p:blipFill>
        <p:spPr>
          <a:xfrm>
            <a:off x="5997114" y="1598557"/>
            <a:ext cx="5770525" cy="4297418"/>
          </a:xfrm>
          <a:prstGeom prst="rect">
            <a:avLst/>
          </a:prstGeom>
        </p:spPr>
      </p:pic>
      <p:pic>
        <p:nvPicPr>
          <p:cNvPr id="11" name="Grafik 120">
            <a:extLst>
              <a:ext uri="{FF2B5EF4-FFF2-40B4-BE49-F238E27FC236}">
                <a16:creationId xmlns:a16="http://schemas.microsoft.com/office/drawing/2014/main" id="{2A0F2BB2-5A9F-4DA7-BEF2-C82FA0DBC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8" name="Foliennummernplatzhalter 7">
            <a:extLst>
              <a:ext uri="{FF2B5EF4-FFF2-40B4-BE49-F238E27FC236}">
                <a16:creationId xmlns:a16="http://schemas.microsoft.com/office/drawing/2014/main" id="{B47469D5-4B16-7D10-63F6-8EF6E3A91268}"/>
              </a:ext>
            </a:extLst>
          </p:cNvPr>
          <p:cNvSpPr>
            <a:spLocks noGrp="1"/>
          </p:cNvSpPr>
          <p:nvPr>
            <p:ph type="sldNum" sz="quarter" idx="18"/>
          </p:nvPr>
        </p:nvSpPr>
        <p:spPr/>
        <p:txBody>
          <a:bodyPr/>
          <a:lstStyle/>
          <a:p>
            <a:fld id="{4EAC321B-7500-4259-A00F-915439A35E15}" type="slidenum">
              <a:rPr lang="de-CH" smtClean="0"/>
              <a:pPr/>
              <a:t>19</a:t>
            </a:fld>
            <a:endParaRPr lang="de-CH" dirty="0"/>
          </a:p>
        </p:txBody>
      </p:sp>
    </p:spTree>
    <p:extLst>
      <p:ext uri="{BB962C8B-B14F-4D97-AF65-F5344CB8AC3E}">
        <p14:creationId xmlns:p14="http://schemas.microsoft.com/office/powerpoint/2010/main" val="14239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4FF1CBB-0E1A-9005-640F-D5F6EC57058E}"/>
              </a:ext>
            </a:extLst>
          </p:cNvPr>
          <p:cNvSpPr/>
          <p:nvPr/>
        </p:nvSpPr>
        <p:spPr>
          <a:xfrm>
            <a:off x="806450" y="1405549"/>
            <a:ext cx="10951210" cy="1540416"/>
          </a:xfrm>
          <a:prstGeom prst="rect">
            <a:avLst/>
          </a:prstGeom>
          <a:solidFill>
            <a:schemeClr val="bg1">
              <a:lumMod val="95000"/>
            </a:scheme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sp>
        <p:nvSpPr>
          <p:cNvPr id="8" name="Titel 7"/>
          <p:cNvSpPr>
            <a:spLocks noGrp="1"/>
          </p:cNvSpPr>
          <p:nvPr>
            <p:ph type="title"/>
          </p:nvPr>
        </p:nvSpPr>
        <p:spPr/>
        <p:txBody>
          <a:bodyPr>
            <a:normAutofit fontScale="90000"/>
          </a:bodyPr>
          <a:lstStyle/>
          <a:p>
            <a:r>
              <a:rPr lang="de-CH" dirty="0"/>
              <a:t>INHALT</a:t>
            </a:r>
          </a:p>
        </p:txBody>
      </p:sp>
      <p:sp>
        <p:nvSpPr>
          <p:cNvPr id="5" name="Textfeld 4">
            <a:extLst>
              <a:ext uri="{FF2B5EF4-FFF2-40B4-BE49-F238E27FC236}">
                <a16:creationId xmlns:a16="http://schemas.microsoft.com/office/drawing/2014/main" id="{2E1D095A-3B94-FD66-5911-B2842421EBAD}"/>
              </a:ext>
            </a:extLst>
          </p:cNvPr>
          <p:cNvSpPr txBox="1"/>
          <p:nvPr/>
        </p:nvSpPr>
        <p:spPr>
          <a:xfrm>
            <a:off x="806450" y="1455420"/>
            <a:ext cx="10951210" cy="3679263"/>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800" b="1" dirty="0">
                <a:ea typeface="Roboto Medium" panose="02000000000000000000" pitchFamily="2" charset="0"/>
              </a:rPr>
              <a:t>Datenzusammenhang bei der Entwicklung von Spritzgiessformteilen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Der Entwicklungsprozess</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Wichtige Daten entlang des Entwicklungsprozesses</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Erfassung der Datendurchgängigkeit mit </a:t>
            </a:r>
            <a:r>
              <a:rPr lang="de-CH" sz="1600" dirty="0" err="1">
                <a:ea typeface="Roboto Medium" panose="02000000000000000000" pitchFamily="2" charset="0"/>
              </a:rPr>
              <a:t>OPTx</a:t>
            </a:r>
            <a:endParaRPr lang="de-CH" sz="1600" dirty="0">
              <a:ea typeface="Roboto Medium" panose="02000000000000000000" pitchFamily="2" charset="0"/>
            </a:endParaRPr>
          </a:p>
          <a:p>
            <a:pPr marL="285750" indent="-285750">
              <a:spcAft>
                <a:spcPts val="600"/>
              </a:spcAft>
              <a:buClr>
                <a:schemeClr val="tx2"/>
              </a:buClr>
              <a:buFont typeface="Wingdings" panose="05000000000000000000" pitchFamily="2" charset="2"/>
              <a:buChar char="§"/>
            </a:pPr>
            <a:endParaRPr lang="de-CH" sz="1800" dirty="0">
              <a:ea typeface="Roboto Medium" panose="02000000000000000000" pitchFamily="2" charset="0"/>
            </a:endParaRPr>
          </a:p>
          <a:p>
            <a:pPr>
              <a:spcAft>
                <a:spcPts val="600"/>
              </a:spcAft>
              <a:buClr>
                <a:schemeClr val="tx2"/>
              </a:buClr>
            </a:pPr>
            <a:r>
              <a:rPr lang="de-CH" sz="1800" b="1" dirty="0">
                <a:ea typeface="Roboto Medium" panose="02000000000000000000" pitchFamily="2" charset="0"/>
              </a:rPr>
              <a:t>Kostenkalkulation und –Optimierung</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Zusammensetzung der Herstellkosten beim Spritzgiessen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Eingangsdaten für die Kostenkalkulation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Berechnung der einzelnen Kostenanteile</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Ermittlung der wirtschaftlich und technisch optimalen </a:t>
            </a:r>
            <a:r>
              <a:rPr lang="de-CH" sz="1600" dirty="0" err="1">
                <a:ea typeface="Roboto Medium" panose="02000000000000000000" pitchFamily="2" charset="0"/>
              </a:rPr>
              <a:t>Fachzahl</a:t>
            </a:r>
            <a:endParaRPr lang="de-CH" sz="1600" dirty="0">
              <a:ea typeface="Roboto Medium" panose="02000000000000000000" pitchFamily="2" charset="0"/>
            </a:endParaRP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Kostensensitivitäten und Optimierungsmöglichkeiten</a:t>
            </a:r>
          </a:p>
        </p:txBody>
      </p:sp>
    </p:spTree>
    <p:extLst>
      <p:ext uri="{BB962C8B-B14F-4D97-AF65-F5344CB8AC3E}">
        <p14:creationId xmlns:p14="http://schemas.microsoft.com/office/powerpoint/2010/main" val="267020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Wie ist </a:t>
            </a:r>
            <a:r>
              <a:rPr lang="de-CH" dirty="0" err="1"/>
              <a:t>OPTx</a:t>
            </a:r>
            <a:r>
              <a:rPr lang="de-CH" dirty="0"/>
              <a:t> umgesetzt?</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sp>
        <p:nvSpPr>
          <p:cNvPr id="6" name="Content Placeholder 5">
            <a:extLst>
              <a:ext uri="{FF2B5EF4-FFF2-40B4-BE49-F238E27FC236}">
                <a16:creationId xmlns:a16="http://schemas.microsoft.com/office/drawing/2014/main" id="{9E760DF2-EC23-4F4F-9525-CDA5D028C0AD}"/>
              </a:ext>
            </a:extLst>
          </p:cNvPr>
          <p:cNvSpPr>
            <a:spLocks noGrp="1"/>
          </p:cNvSpPr>
          <p:nvPr>
            <p:ph sz="quarter" idx="21"/>
          </p:nvPr>
        </p:nvSpPr>
        <p:spPr>
          <a:xfrm>
            <a:off x="806449" y="2033781"/>
            <a:ext cx="4342493" cy="4751387"/>
          </a:xfrm>
        </p:spPr>
        <p:txBody>
          <a:bodyPr>
            <a:normAutofit/>
          </a:bodyPr>
          <a:lstStyle/>
          <a:p>
            <a:pPr>
              <a:buFont typeface="Wingdings" panose="05000000000000000000" pitchFamily="2" charset="2"/>
              <a:buChar char="§"/>
            </a:pPr>
            <a:r>
              <a:rPr lang="de-CH" sz="1800" dirty="0"/>
              <a:t>Erfassung von Änderungen bei Nichterreichen der Qualität</a:t>
            </a:r>
          </a:p>
          <a:p>
            <a:pPr>
              <a:buFont typeface="Wingdings" panose="05000000000000000000" pitchFamily="2" charset="2"/>
              <a:buChar char="§"/>
            </a:pPr>
            <a:r>
              <a:rPr lang="de-CH" sz="1800" dirty="0"/>
              <a:t>Komplexer Schritt bei der Entwicklung von Kunststoffbauteilen</a:t>
            </a:r>
          </a:p>
          <a:p>
            <a:pPr>
              <a:buFont typeface="Wingdings" panose="05000000000000000000" pitchFamily="2" charset="2"/>
              <a:buChar char="§"/>
            </a:pPr>
            <a:r>
              <a:rPr lang="de-CH" sz="1800" dirty="0"/>
              <a:t>Geführte Fragestellungen durch jeden Prozess zur Rückverfolgbarkeit</a:t>
            </a:r>
          </a:p>
          <a:p>
            <a:pPr>
              <a:buFont typeface="Wingdings" panose="05000000000000000000" pitchFamily="2" charset="2"/>
              <a:buChar char="§"/>
            </a:pPr>
            <a:r>
              <a:rPr lang="de-CH" sz="1800" dirty="0"/>
              <a:t>Analyse der Antworten und Vorschlag für mögliche Änderungen</a:t>
            </a:r>
          </a:p>
          <a:p>
            <a:pPr>
              <a:buFont typeface="Wingdings" panose="05000000000000000000" pitchFamily="2" charset="2"/>
              <a:buChar char="§"/>
            </a:pPr>
            <a:r>
              <a:rPr lang="de-CH" sz="1800" dirty="0"/>
              <a:t>Änderungsdurchführung anhand individuellen Prozessauswahlen</a:t>
            </a:r>
          </a:p>
        </p:txBody>
      </p:sp>
      <p:pic>
        <p:nvPicPr>
          <p:cNvPr id="4" name="Picture 3">
            <a:extLst>
              <a:ext uri="{FF2B5EF4-FFF2-40B4-BE49-F238E27FC236}">
                <a16:creationId xmlns:a16="http://schemas.microsoft.com/office/drawing/2014/main" id="{43B890D8-A8D5-4103-AB07-173FE07D8C28}"/>
              </a:ext>
            </a:extLst>
          </p:cNvPr>
          <p:cNvPicPr>
            <a:picLocks noChangeAspect="1"/>
          </p:cNvPicPr>
          <p:nvPr/>
        </p:nvPicPr>
        <p:blipFill>
          <a:blip r:embed="rId3"/>
          <a:stretch>
            <a:fillRect/>
          </a:stretch>
        </p:blipFill>
        <p:spPr>
          <a:xfrm>
            <a:off x="5540309" y="1630433"/>
            <a:ext cx="6092019" cy="4347242"/>
          </a:xfrm>
          <a:prstGeom prst="rect">
            <a:avLst/>
          </a:prstGeom>
        </p:spPr>
      </p:pic>
      <p:pic>
        <p:nvPicPr>
          <p:cNvPr id="10" name="Grafik 120">
            <a:extLst>
              <a:ext uri="{FF2B5EF4-FFF2-40B4-BE49-F238E27FC236}">
                <a16:creationId xmlns:a16="http://schemas.microsoft.com/office/drawing/2014/main" id="{58804C44-95B0-49B1-98C3-3CD1DB278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8" name="Foliennummernplatzhalter 7">
            <a:extLst>
              <a:ext uri="{FF2B5EF4-FFF2-40B4-BE49-F238E27FC236}">
                <a16:creationId xmlns:a16="http://schemas.microsoft.com/office/drawing/2014/main" id="{0ABD42ED-03AF-D6FC-61AC-6F9CD3527581}"/>
              </a:ext>
            </a:extLst>
          </p:cNvPr>
          <p:cNvSpPr>
            <a:spLocks noGrp="1"/>
          </p:cNvSpPr>
          <p:nvPr>
            <p:ph type="sldNum" sz="quarter" idx="18"/>
          </p:nvPr>
        </p:nvSpPr>
        <p:spPr/>
        <p:txBody>
          <a:bodyPr/>
          <a:lstStyle/>
          <a:p>
            <a:fld id="{4EAC321B-7500-4259-A00F-915439A35E15}" type="slidenum">
              <a:rPr lang="de-CH" smtClean="0"/>
              <a:pPr/>
              <a:t>20</a:t>
            </a:fld>
            <a:endParaRPr lang="de-CH" dirty="0"/>
          </a:p>
        </p:txBody>
      </p:sp>
    </p:spTree>
    <p:extLst>
      <p:ext uri="{BB962C8B-B14F-4D97-AF65-F5344CB8AC3E}">
        <p14:creationId xmlns:p14="http://schemas.microsoft.com/office/powerpoint/2010/main" val="380196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a:t>Was sind die Vorteile von </a:t>
            </a:r>
            <a:r>
              <a:rPr lang="de-CH" dirty="0" err="1"/>
              <a:t>OPTx</a:t>
            </a:r>
            <a:r>
              <a:rPr lang="de-CH" dirty="0"/>
              <a:t>?</a:t>
            </a:r>
          </a:p>
        </p:txBody>
      </p:sp>
      <p:sp>
        <p:nvSpPr>
          <p:cNvPr id="6" name="Inhaltsplatzhalter 5"/>
          <p:cNvSpPr>
            <a:spLocks noGrp="1"/>
          </p:cNvSpPr>
          <p:nvPr>
            <p:ph sz="quarter" idx="21"/>
          </p:nvPr>
        </p:nvSpPr>
        <p:spPr>
          <a:xfrm>
            <a:off x="806450" y="1857080"/>
            <a:ext cx="11053763" cy="4343695"/>
          </a:xfrm>
        </p:spPr>
        <p:txBody>
          <a:bodyPr>
            <a:normAutofit/>
          </a:bodyPr>
          <a:lstStyle/>
          <a:p>
            <a:pPr>
              <a:buFont typeface="Wingdings" panose="05000000000000000000" pitchFamily="2" charset="2"/>
              <a:buChar char="ü"/>
            </a:pPr>
            <a:r>
              <a:rPr lang="de-CH" sz="1800" dirty="0"/>
              <a:t>Erster Prototyp von </a:t>
            </a:r>
            <a:r>
              <a:rPr lang="de-CH" sz="1800" dirty="0" err="1"/>
              <a:t>OPTx</a:t>
            </a:r>
            <a:r>
              <a:rPr lang="de-CH" sz="1800" dirty="0"/>
              <a:t> mit einzelnen Features realisiert</a:t>
            </a:r>
          </a:p>
          <a:p>
            <a:pPr>
              <a:buFont typeface="Wingdings" panose="05000000000000000000" pitchFamily="2" charset="2"/>
              <a:buChar char="ü"/>
            </a:pPr>
            <a:r>
              <a:rPr lang="de-CH" sz="1800" dirty="0"/>
              <a:t>Browser- und mobilefähige moderne Software mit DB-Anbindung</a:t>
            </a:r>
          </a:p>
          <a:p>
            <a:pPr>
              <a:buFont typeface="Wingdings" panose="05000000000000000000" pitchFamily="2" charset="2"/>
              <a:buChar char="ü"/>
            </a:pPr>
            <a:r>
              <a:rPr lang="de-CH" sz="1800" dirty="0"/>
              <a:t>Digitalisierung der gesamten Prozesskette und Entwicklungshistorie</a:t>
            </a:r>
          </a:p>
          <a:p>
            <a:pPr>
              <a:buFont typeface="Wingdings" panose="05000000000000000000" pitchFamily="2" charset="2"/>
              <a:buChar char="ü"/>
            </a:pPr>
            <a:r>
              <a:rPr lang="de-CH" sz="1800" dirty="0"/>
              <a:t>Umfangreiches Wissensmanagement (Prozesse, Werkstoffe, …)</a:t>
            </a:r>
          </a:p>
          <a:p>
            <a:pPr>
              <a:buFont typeface="Wingdings" panose="05000000000000000000" pitchFamily="2" charset="2"/>
              <a:buChar char="ü"/>
            </a:pPr>
            <a:r>
              <a:rPr lang="de-CH" sz="1800" dirty="0"/>
              <a:t>«Beliebig» skalierbar bzw. ausbaufähige Software mit angedachten Features</a:t>
            </a:r>
          </a:p>
          <a:p>
            <a:pPr>
              <a:buFont typeface="Wingdings" panose="05000000000000000000" pitchFamily="2" charset="2"/>
              <a:buChar char="ü"/>
            </a:pPr>
            <a:r>
              <a:rPr lang="de-CH" sz="1800" dirty="0"/>
              <a:t>Kosteneinsparnisse entlang sämtlicher Spritzgiessprozesse</a:t>
            </a:r>
          </a:p>
          <a:p>
            <a:pPr>
              <a:buFont typeface="Wingdings" panose="05000000000000000000" pitchFamily="2" charset="2"/>
              <a:buChar char="ü"/>
            </a:pPr>
            <a:endParaRPr lang="de-CH" dirty="0"/>
          </a:p>
          <a:p>
            <a:pPr>
              <a:buFont typeface="Wingdings" panose="05000000000000000000" pitchFamily="2" charset="2"/>
              <a:buChar char="Ø"/>
            </a:pPr>
            <a:r>
              <a:rPr lang="de-CH" sz="1800" dirty="0"/>
              <a:t>Weiterentwicklung für die Anwendung im Unterricht im Rahmen der ITBO</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pic>
        <p:nvPicPr>
          <p:cNvPr id="8" name="Grafik 120">
            <a:extLst>
              <a:ext uri="{FF2B5EF4-FFF2-40B4-BE49-F238E27FC236}">
                <a16:creationId xmlns:a16="http://schemas.microsoft.com/office/drawing/2014/main" id="{D05A0A4F-45C2-4EB4-A80F-5590A6464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sp>
        <p:nvSpPr>
          <p:cNvPr id="4" name="Foliennummernplatzhalter 3">
            <a:extLst>
              <a:ext uri="{FF2B5EF4-FFF2-40B4-BE49-F238E27FC236}">
                <a16:creationId xmlns:a16="http://schemas.microsoft.com/office/drawing/2014/main" id="{E269B02B-F3F3-5723-4945-0F05BC0A4886}"/>
              </a:ext>
            </a:extLst>
          </p:cNvPr>
          <p:cNvSpPr>
            <a:spLocks noGrp="1"/>
          </p:cNvSpPr>
          <p:nvPr>
            <p:ph type="sldNum" sz="quarter" idx="18"/>
          </p:nvPr>
        </p:nvSpPr>
        <p:spPr/>
        <p:txBody>
          <a:bodyPr/>
          <a:lstStyle/>
          <a:p>
            <a:fld id="{4EAC321B-7500-4259-A00F-915439A35E15}" type="slidenum">
              <a:rPr lang="de-CH" smtClean="0"/>
              <a:pPr/>
              <a:t>21</a:t>
            </a:fld>
            <a:endParaRPr lang="de-CH" dirty="0"/>
          </a:p>
        </p:txBody>
      </p:sp>
    </p:spTree>
    <p:extLst>
      <p:ext uri="{BB962C8B-B14F-4D97-AF65-F5344CB8AC3E}">
        <p14:creationId xmlns:p14="http://schemas.microsoft.com/office/powerpoint/2010/main" val="531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5" name="Titel 4"/>
          <p:cNvSpPr>
            <a:spLocks noGrp="1"/>
          </p:cNvSpPr>
          <p:nvPr>
            <p:ph type="title"/>
          </p:nvPr>
        </p:nvSpPr>
        <p:spPr/>
        <p:txBody>
          <a:bodyPr/>
          <a:lstStyle/>
          <a:p>
            <a:r>
              <a:rPr lang="de-CH" dirty="0" err="1"/>
              <a:t>OPTx</a:t>
            </a:r>
            <a:r>
              <a:rPr lang="de-CH" dirty="0"/>
              <a:t> im Kontext der Smart-Factory</a:t>
            </a:r>
          </a:p>
        </p:txBody>
      </p:sp>
      <p:sp>
        <p:nvSpPr>
          <p:cNvPr id="7" name="Textplatzhalter 6"/>
          <p:cNvSpPr>
            <a:spLocks noGrp="1"/>
          </p:cNvSpPr>
          <p:nvPr>
            <p:ph type="body" sz="quarter" idx="24"/>
          </p:nvPr>
        </p:nvSpPr>
        <p:spPr/>
        <p:txBody>
          <a:bodyPr>
            <a:normAutofit fontScale="92500" lnSpcReduction="20000"/>
          </a:bodyPr>
          <a:lstStyle/>
          <a:p>
            <a:r>
              <a:rPr lang="de-CH" dirty="0"/>
              <a:t>Erfassung der Datendurchgängigkeit mit </a:t>
            </a:r>
            <a:r>
              <a:rPr lang="de-CH" dirty="0" err="1"/>
              <a:t>OPTx</a:t>
            </a:r>
            <a:endParaRPr lang="de-CH" dirty="0"/>
          </a:p>
        </p:txBody>
      </p:sp>
      <p:pic>
        <p:nvPicPr>
          <p:cNvPr id="8" name="Grafik 120">
            <a:extLst>
              <a:ext uri="{FF2B5EF4-FFF2-40B4-BE49-F238E27FC236}">
                <a16:creationId xmlns:a16="http://schemas.microsoft.com/office/drawing/2014/main" id="{D05A0A4F-45C2-4EB4-A80F-5590A6464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865" y="6430345"/>
            <a:ext cx="2206794" cy="208786"/>
          </a:xfrm>
          <a:prstGeom prst="rect">
            <a:avLst/>
          </a:prstGeom>
        </p:spPr>
      </p:pic>
      <p:pic>
        <p:nvPicPr>
          <p:cNvPr id="11" name="Grafik 10">
            <a:extLst>
              <a:ext uri="{FF2B5EF4-FFF2-40B4-BE49-F238E27FC236}">
                <a16:creationId xmlns:a16="http://schemas.microsoft.com/office/drawing/2014/main" id="{A930F1F8-E4AD-43C1-A5C3-D2C6E1D8E325}"/>
              </a:ext>
            </a:extLst>
          </p:cNvPr>
          <p:cNvPicPr>
            <a:picLocks noChangeAspect="1"/>
          </p:cNvPicPr>
          <p:nvPr/>
        </p:nvPicPr>
        <p:blipFill rotWithShape="1">
          <a:blip r:embed="rId4"/>
          <a:srcRect l="3105" t="12959" r="3322" b="9675"/>
          <a:stretch/>
        </p:blipFill>
        <p:spPr>
          <a:xfrm>
            <a:off x="1262268" y="1732658"/>
            <a:ext cx="8897703" cy="4137990"/>
          </a:xfrm>
          <a:prstGeom prst="rect">
            <a:avLst/>
          </a:prstGeom>
        </p:spPr>
      </p:pic>
      <p:sp>
        <p:nvSpPr>
          <p:cNvPr id="4" name="Foliennummernplatzhalter 3">
            <a:extLst>
              <a:ext uri="{FF2B5EF4-FFF2-40B4-BE49-F238E27FC236}">
                <a16:creationId xmlns:a16="http://schemas.microsoft.com/office/drawing/2014/main" id="{BD1621C5-5E7A-81FE-090C-3BD73C08A81D}"/>
              </a:ext>
            </a:extLst>
          </p:cNvPr>
          <p:cNvSpPr>
            <a:spLocks noGrp="1"/>
          </p:cNvSpPr>
          <p:nvPr>
            <p:ph type="sldNum" sz="quarter" idx="18"/>
          </p:nvPr>
        </p:nvSpPr>
        <p:spPr/>
        <p:txBody>
          <a:bodyPr/>
          <a:lstStyle/>
          <a:p>
            <a:fld id="{4EAC321B-7500-4259-A00F-915439A35E15}" type="slidenum">
              <a:rPr lang="de-CH" smtClean="0"/>
              <a:pPr/>
              <a:t>22</a:t>
            </a:fld>
            <a:endParaRPr lang="de-CH" dirty="0"/>
          </a:p>
        </p:txBody>
      </p:sp>
    </p:spTree>
    <p:extLst>
      <p:ext uri="{BB962C8B-B14F-4D97-AF65-F5344CB8AC3E}">
        <p14:creationId xmlns:p14="http://schemas.microsoft.com/office/powerpoint/2010/main" val="403987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4FF1CBB-0E1A-9005-640F-D5F6EC57058E}"/>
              </a:ext>
            </a:extLst>
          </p:cNvPr>
          <p:cNvSpPr/>
          <p:nvPr/>
        </p:nvSpPr>
        <p:spPr>
          <a:xfrm>
            <a:off x="806450" y="3008871"/>
            <a:ext cx="10951210" cy="2255323"/>
          </a:xfrm>
          <a:prstGeom prst="rect">
            <a:avLst/>
          </a:prstGeom>
          <a:solidFill>
            <a:schemeClr val="bg1">
              <a:lumMod val="95000"/>
            </a:scheme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sp>
        <p:nvSpPr>
          <p:cNvPr id="8" name="Titel 7"/>
          <p:cNvSpPr>
            <a:spLocks noGrp="1"/>
          </p:cNvSpPr>
          <p:nvPr>
            <p:ph type="title"/>
          </p:nvPr>
        </p:nvSpPr>
        <p:spPr/>
        <p:txBody>
          <a:bodyPr>
            <a:normAutofit fontScale="90000"/>
          </a:bodyPr>
          <a:lstStyle/>
          <a:p>
            <a:r>
              <a:rPr lang="de-CH" dirty="0"/>
              <a:t>INHALT</a:t>
            </a:r>
          </a:p>
        </p:txBody>
      </p:sp>
      <p:sp>
        <p:nvSpPr>
          <p:cNvPr id="5" name="Textfeld 4">
            <a:extLst>
              <a:ext uri="{FF2B5EF4-FFF2-40B4-BE49-F238E27FC236}">
                <a16:creationId xmlns:a16="http://schemas.microsoft.com/office/drawing/2014/main" id="{2E1D095A-3B94-FD66-5911-B2842421EBAD}"/>
              </a:ext>
            </a:extLst>
          </p:cNvPr>
          <p:cNvSpPr txBox="1"/>
          <p:nvPr/>
        </p:nvSpPr>
        <p:spPr>
          <a:xfrm>
            <a:off x="806450" y="1455420"/>
            <a:ext cx="10951210" cy="3679263"/>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800" b="1" dirty="0">
                <a:ea typeface="Roboto Medium" panose="02000000000000000000" pitchFamily="2" charset="0"/>
              </a:rPr>
              <a:t>Datenzusammenhang bei der Entwicklung von Spritzgiessformteilen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Der Entwicklungsprozess</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Wichtige Daten entlang des Entwicklungsprozesses</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Erfassung der Datendurchgängigkeit mit </a:t>
            </a:r>
            <a:r>
              <a:rPr lang="de-CH" sz="1600" dirty="0" err="1">
                <a:ea typeface="Roboto Medium" panose="02000000000000000000" pitchFamily="2" charset="0"/>
              </a:rPr>
              <a:t>OPTx</a:t>
            </a:r>
            <a:endParaRPr lang="de-CH" sz="1600" dirty="0">
              <a:ea typeface="Roboto Medium" panose="02000000000000000000" pitchFamily="2" charset="0"/>
            </a:endParaRPr>
          </a:p>
          <a:p>
            <a:pPr marL="285750" indent="-285750">
              <a:spcAft>
                <a:spcPts val="600"/>
              </a:spcAft>
              <a:buClr>
                <a:schemeClr val="tx2"/>
              </a:buClr>
              <a:buFont typeface="Wingdings" panose="05000000000000000000" pitchFamily="2" charset="2"/>
              <a:buChar char="§"/>
            </a:pPr>
            <a:endParaRPr lang="de-CH" sz="1800" dirty="0">
              <a:ea typeface="Roboto Medium" panose="02000000000000000000" pitchFamily="2" charset="0"/>
            </a:endParaRPr>
          </a:p>
          <a:p>
            <a:pPr>
              <a:spcAft>
                <a:spcPts val="600"/>
              </a:spcAft>
              <a:buClr>
                <a:schemeClr val="tx2"/>
              </a:buClr>
            </a:pPr>
            <a:r>
              <a:rPr lang="de-CH" sz="1800" b="1" dirty="0">
                <a:ea typeface="Roboto Medium" panose="02000000000000000000" pitchFamily="2" charset="0"/>
              </a:rPr>
              <a:t>Kostenkalkulation und –Optimierung</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Zusammensetzung der Herstellkosten beim Spritzgiessen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Eingangsdaten für die Kostenkalkulation</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Berechnung der einzelnen Kostenanteile</a:t>
            </a: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Ermittlung der wirtschaftlich und technisch optimalen </a:t>
            </a:r>
            <a:r>
              <a:rPr lang="de-CH" sz="1600" dirty="0" err="1">
                <a:ea typeface="Roboto Medium" panose="02000000000000000000" pitchFamily="2" charset="0"/>
              </a:rPr>
              <a:t>Fachzahl</a:t>
            </a:r>
            <a:endParaRPr lang="de-CH" sz="1600" dirty="0">
              <a:ea typeface="Roboto Medium" panose="02000000000000000000" pitchFamily="2" charset="0"/>
            </a:endParaRPr>
          </a:p>
          <a:p>
            <a:pPr marL="895518" lvl="1"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Kostensensitivitäten und Optimierungsmöglichkeiten</a:t>
            </a:r>
          </a:p>
        </p:txBody>
      </p:sp>
    </p:spTree>
    <p:extLst>
      <p:ext uri="{BB962C8B-B14F-4D97-AF65-F5344CB8AC3E}">
        <p14:creationId xmlns:p14="http://schemas.microsoft.com/office/powerpoint/2010/main" val="261811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24</a:t>
            </a:fld>
            <a:endParaRPr lang="de-CH" dirty="0"/>
          </a:p>
        </p:txBody>
      </p:sp>
      <p:sp>
        <p:nvSpPr>
          <p:cNvPr id="5" name="Titel 4"/>
          <p:cNvSpPr>
            <a:spLocks noGrp="1"/>
          </p:cNvSpPr>
          <p:nvPr>
            <p:ph type="title"/>
          </p:nvPr>
        </p:nvSpPr>
        <p:spPr/>
        <p:txBody>
          <a:bodyPr>
            <a:normAutofit/>
          </a:bodyPr>
          <a:lstStyle/>
          <a:p>
            <a:r>
              <a:rPr lang="de-CH" sz="2800" dirty="0"/>
              <a:t>Zusammensetzung der Herstellkosten beim Spritzgiessen</a:t>
            </a:r>
          </a:p>
        </p:txBody>
      </p:sp>
      <p:sp>
        <p:nvSpPr>
          <p:cNvPr id="6" name="Inhaltsplatzhalter 5"/>
          <p:cNvSpPr>
            <a:spLocks noGrp="1"/>
          </p:cNvSpPr>
          <p:nvPr>
            <p:ph sz="quarter" idx="21"/>
          </p:nvPr>
        </p:nvSpPr>
        <p:spPr/>
        <p:txBody>
          <a:bodyPr>
            <a:normAutofit/>
          </a:bodyPr>
          <a:lstStyle/>
          <a:p>
            <a:pPr marL="0" indent="0">
              <a:buNone/>
            </a:pPr>
            <a:r>
              <a:rPr lang="de-CH" sz="1800" dirty="0"/>
              <a:t>Beim </a:t>
            </a:r>
            <a:r>
              <a:rPr lang="de-CH" sz="1800" b="1" dirty="0"/>
              <a:t>Spritzgiessen</a:t>
            </a:r>
            <a:r>
              <a:rPr lang="de-CH" sz="1800" dirty="0"/>
              <a:t> setzen sich die </a:t>
            </a:r>
            <a:r>
              <a:rPr lang="de-CH" sz="1800" b="1" dirty="0"/>
              <a:t>Herstellkosten</a:t>
            </a:r>
            <a:r>
              <a:rPr lang="de-CH" sz="1800" dirty="0"/>
              <a:t> setzen sich im Wesentlichen aus </a:t>
            </a:r>
            <a:r>
              <a:rPr lang="de-CH" sz="1800" b="1" dirty="0"/>
              <a:t>vier</a:t>
            </a:r>
            <a:r>
              <a:rPr lang="de-CH" sz="1800" dirty="0"/>
              <a:t> </a:t>
            </a:r>
            <a:r>
              <a:rPr lang="de-CH" sz="1800" b="1" dirty="0"/>
              <a:t>Hauptteilen</a:t>
            </a:r>
            <a:r>
              <a:rPr lang="de-CH" sz="1800" dirty="0"/>
              <a:t> zusammen: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10" name="Tabelle 10">
            <a:extLst>
              <a:ext uri="{FF2B5EF4-FFF2-40B4-BE49-F238E27FC236}">
                <a16:creationId xmlns:a16="http://schemas.microsoft.com/office/drawing/2014/main" id="{04877338-35C6-A515-5077-3F07EC79787B}"/>
              </a:ext>
            </a:extLst>
          </p:cNvPr>
          <p:cNvGraphicFramePr>
            <a:graphicFrameLocks noGrp="1"/>
          </p:cNvGraphicFramePr>
          <p:nvPr>
            <p:extLst>
              <p:ext uri="{D42A27DB-BD31-4B8C-83A1-F6EECF244321}">
                <p14:modId xmlns:p14="http://schemas.microsoft.com/office/powerpoint/2010/main" val="4066975518"/>
              </p:ext>
            </p:extLst>
          </p:nvPr>
        </p:nvGraphicFramePr>
        <p:xfrm>
          <a:off x="1973842" y="2804320"/>
          <a:ext cx="7895372" cy="2147119"/>
        </p:xfrm>
        <a:graphic>
          <a:graphicData uri="http://schemas.openxmlformats.org/drawingml/2006/table">
            <a:tbl>
              <a:tblPr firstRow="1" bandRow="1">
                <a:tableStyleId>{CA20E951-F767-40FB-8981-BDCADE0C3650}</a:tableStyleId>
              </a:tblPr>
              <a:tblGrid>
                <a:gridCol w="1526103">
                  <a:extLst>
                    <a:ext uri="{9D8B030D-6E8A-4147-A177-3AD203B41FA5}">
                      <a16:colId xmlns:a16="http://schemas.microsoft.com/office/drawing/2014/main" val="3402471637"/>
                    </a:ext>
                  </a:extLst>
                </a:gridCol>
                <a:gridCol w="6369269">
                  <a:extLst>
                    <a:ext uri="{9D8B030D-6E8A-4147-A177-3AD203B41FA5}">
                      <a16:colId xmlns:a16="http://schemas.microsoft.com/office/drawing/2014/main" val="293427487"/>
                    </a:ext>
                  </a:extLst>
                </a:gridCol>
              </a:tblGrid>
              <a:tr h="348783">
                <a:tc>
                  <a:txBody>
                    <a:bodyPr/>
                    <a:lstStyle/>
                    <a:p>
                      <a:r>
                        <a:rPr lang="de-CH" sz="1600" dirty="0">
                          <a:solidFill>
                            <a:schemeClr val="bg1"/>
                          </a:solidFill>
                        </a:rPr>
                        <a:t>Hauptkosten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de-CH" sz="1600" dirty="0">
                          <a:solidFill>
                            <a:schemeClr val="bg1"/>
                          </a:solidFill>
                        </a:rPr>
                        <a:t>Zugehörige Anteile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74448324"/>
                  </a:ext>
                </a:extLst>
              </a:tr>
              <a:tr h="449584">
                <a:tc>
                  <a:txBody>
                    <a:bodyPr/>
                    <a:lstStyle/>
                    <a:p>
                      <a:r>
                        <a:rPr lang="de-CH" sz="1600" dirty="0"/>
                        <a:t>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600" dirty="0"/>
                        <a:t>Rohstoff, Bewirtschaftung, Lager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4252332"/>
                  </a:ext>
                </a:extLst>
              </a:tr>
              <a:tr h="449584">
                <a:tc>
                  <a:txBody>
                    <a:bodyPr/>
                    <a:lstStyle/>
                    <a:p>
                      <a:r>
                        <a:rPr lang="de-CH" sz="1600" dirty="0"/>
                        <a:t>Maschine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600" dirty="0"/>
                        <a:t>Energie, Wasser, Abschreibung, Instandhaltung, Produktionsfläche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410537"/>
                  </a:ext>
                </a:extLst>
              </a:tr>
              <a:tr h="449584">
                <a:tc>
                  <a:txBody>
                    <a:bodyPr/>
                    <a:lstStyle/>
                    <a:p>
                      <a:r>
                        <a:rPr lang="de-CH" sz="1600" dirty="0"/>
                        <a:t>Werkzeug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600" dirty="0"/>
                        <a:t>Inbetriebnahme, Abschreibung, Instandhaltung, Energie, Wasser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985370"/>
                  </a:ext>
                </a:extLst>
              </a:tr>
              <a:tr h="449584">
                <a:tc>
                  <a:txBody>
                    <a:bodyPr/>
                    <a:lstStyle/>
                    <a:p>
                      <a:r>
                        <a:rPr lang="de-CH" sz="1600" dirty="0"/>
                        <a:t>Personal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sz="1600" dirty="0"/>
                        <a:t>Inbetriebnahme, Produktionsbetreuung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895965"/>
                  </a:ext>
                </a:extLst>
              </a:tr>
            </a:tbl>
          </a:graphicData>
        </a:graphic>
      </p:graphicFrame>
    </p:spTree>
    <p:extLst>
      <p:ext uri="{BB962C8B-B14F-4D97-AF65-F5344CB8AC3E}">
        <p14:creationId xmlns:p14="http://schemas.microsoft.com/office/powerpoint/2010/main" val="3685368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25</a:t>
            </a:fld>
            <a:endParaRPr lang="de-CH" dirty="0"/>
          </a:p>
        </p:txBody>
      </p:sp>
      <p:sp>
        <p:nvSpPr>
          <p:cNvPr id="5" name="Titel 4"/>
          <p:cNvSpPr>
            <a:spLocks noGrp="1"/>
          </p:cNvSpPr>
          <p:nvPr>
            <p:ph type="title"/>
          </p:nvPr>
        </p:nvSpPr>
        <p:spPr/>
        <p:txBody>
          <a:bodyPr>
            <a:normAutofit/>
          </a:bodyPr>
          <a:lstStyle/>
          <a:p>
            <a:r>
              <a:rPr lang="de-CH" sz="2800" dirty="0"/>
              <a:t>Zusammensetzung der Herstellkosten beim Spritzgiessen</a:t>
            </a:r>
          </a:p>
        </p:txBody>
      </p:sp>
      <p:sp>
        <p:nvSpPr>
          <p:cNvPr id="6" name="Inhaltsplatzhalter 5"/>
          <p:cNvSpPr>
            <a:spLocks noGrp="1"/>
          </p:cNvSpPr>
          <p:nvPr>
            <p:ph sz="quarter" idx="21"/>
          </p:nvPr>
        </p:nvSpPr>
        <p:spPr/>
        <p:txBody>
          <a:bodyPr>
            <a:normAutofit/>
          </a:bodyPr>
          <a:lstStyle/>
          <a:p>
            <a:pPr marL="0" indent="0">
              <a:buNone/>
            </a:pPr>
            <a:r>
              <a:rPr lang="de-CH" sz="1800" dirty="0"/>
              <a:t>Je nach </a:t>
            </a:r>
            <a:r>
              <a:rPr lang="de-CH" sz="1800" b="1" dirty="0"/>
              <a:t>Art</a:t>
            </a:r>
            <a:r>
              <a:rPr lang="de-CH" sz="1800" dirty="0"/>
              <a:t> des herzustellenden </a:t>
            </a:r>
            <a:r>
              <a:rPr lang="de-CH" sz="1800" b="1" dirty="0"/>
              <a:t>Bauteils</a:t>
            </a:r>
            <a:r>
              <a:rPr lang="de-CH" sz="1800" dirty="0"/>
              <a:t> fällt die </a:t>
            </a:r>
            <a:r>
              <a:rPr lang="de-CH" sz="1800" b="1" dirty="0"/>
              <a:t>Zusammensetzung</a:t>
            </a:r>
            <a:r>
              <a:rPr lang="de-CH" sz="1800" dirty="0"/>
              <a:t> der Kosten </a:t>
            </a:r>
            <a:r>
              <a:rPr lang="de-CH" sz="1800" b="1" dirty="0"/>
              <a:t>unterschiedlich</a:t>
            </a:r>
            <a:r>
              <a:rPr lang="de-CH" sz="1800" dirty="0"/>
              <a:t> aus:</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Diagramm 1">
            <a:extLst>
              <a:ext uri="{FF2B5EF4-FFF2-40B4-BE49-F238E27FC236}">
                <a16:creationId xmlns:a16="http://schemas.microsoft.com/office/drawing/2014/main" id="{6DD68AD1-B98B-19E3-B7DA-A95B115FEAC4}"/>
              </a:ext>
            </a:extLst>
          </p:cNvPr>
          <p:cNvGraphicFramePr>
            <a:graphicFrameLocks/>
          </p:cNvGraphicFramePr>
          <p:nvPr>
            <p:extLst>
              <p:ext uri="{D42A27DB-BD31-4B8C-83A1-F6EECF244321}">
                <p14:modId xmlns:p14="http://schemas.microsoft.com/office/powerpoint/2010/main" val="628234216"/>
              </p:ext>
            </p:extLst>
          </p:nvPr>
        </p:nvGraphicFramePr>
        <p:xfrm>
          <a:off x="1192806" y="2081045"/>
          <a:ext cx="4996596" cy="3541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3E6D9723-9AF8-424A-BB3E-B3E8D78499AC}"/>
              </a:ext>
            </a:extLst>
          </p:cNvPr>
          <p:cNvGraphicFramePr>
            <a:graphicFrameLocks/>
          </p:cNvGraphicFramePr>
          <p:nvPr>
            <p:extLst>
              <p:ext uri="{D42A27DB-BD31-4B8C-83A1-F6EECF244321}">
                <p14:modId xmlns:p14="http://schemas.microsoft.com/office/powerpoint/2010/main" val="1030320884"/>
              </p:ext>
            </p:extLst>
          </p:nvPr>
        </p:nvGraphicFramePr>
        <p:xfrm>
          <a:off x="6140154" y="2081045"/>
          <a:ext cx="5387581" cy="3541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a:extLst>
              <a:ext uri="{FF2B5EF4-FFF2-40B4-BE49-F238E27FC236}">
                <a16:creationId xmlns:a16="http://schemas.microsoft.com/office/drawing/2014/main" id="{8392D505-1DCC-5296-F1D2-198E0BD0A0A4}"/>
              </a:ext>
            </a:extLst>
          </p:cNvPr>
          <p:cNvSpPr txBox="1"/>
          <p:nvPr/>
        </p:nvSpPr>
        <p:spPr>
          <a:xfrm>
            <a:off x="8616820" y="5814731"/>
            <a:ext cx="2649820"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Brinkmann, Hanser Verlag</a:t>
            </a:r>
          </a:p>
        </p:txBody>
      </p:sp>
    </p:spTree>
    <p:extLst>
      <p:ext uri="{BB962C8B-B14F-4D97-AF65-F5344CB8AC3E}">
        <p14:creationId xmlns:p14="http://schemas.microsoft.com/office/powerpoint/2010/main" val="84179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abgerundete Ecken 14">
            <a:extLst>
              <a:ext uri="{FF2B5EF4-FFF2-40B4-BE49-F238E27FC236}">
                <a16:creationId xmlns:a16="http://schemas.microsoft.com/office/drawing/2014/main" id="{4E0EFFDB-3C37-7327-732F-F384945AEF98}"/>
              </a:ext>
            </a:extLst>
          </p:cNvPr>
          <p:cNvSpPr/>
          <p:nvPr/>
        </p:nvSpPr>
        <p:spPr>
          <a:xfrm>
            <a:off x="6561896" y="2848272"/>
            <a:ext cx="1865029" cy="2742151"/>
          </a:xfrm>
          <a:prstGeom prst="roundRect">
            <a:avLst>
              <a:gd name="adj" fmla="val 5769"/>
            </a:avLst>
          </a:prstGeom>
          <a:solidFill>
            <a:schemeClr val="tx1"/>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sp>
        <p:nvSpPr>
          <p:cNvPr id="27" name="Rechteck 26">
            <a:extLst>
              <a:ext uri="{FF2B5EF4-FFF2-40B4-BE49-F238E27FC236}">
                <a16:creationId xmlns:a16="http://schemas.microsoft.com/office/drawing/2014/main" id="{169CFBAC-4073-5701-F046-E185335CC67B}"/>
              </a:ext>
            </a:extLst>
          </p:cNvPr>
          <p:cNvSpPr/>
          <p:nvPr/>
        </p:nvSpPr>
        <p:spPr>
          <a:xfrm>
            <a:off x="914457" y="2374610"/>
            <a:ext cx="4488627"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28" name="Rechteck 27">
            <a:extLst>
              <a:ext uri="{FF2B5EF4-FFF2-40B4-BE49-F238E27FC236}">
                <a16:creationId xmlns:a16="http://schemas.microsoft.com/office/drawing/2014/main" id="{3A649E02-3336-CD48-8E67-677DB0EA9C8D}"/>
              </a:ext>
            </a:extLst>
          </p:cNvPr>
          <p:cNvSpPr/>
          <p:nvPr/>
        </p:nvSpPr>
        <p:spPr>
          <a:xfrm>
            <a:off x="914458" y="2873867"/>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29" name="Rechteck 28">
            <a:extLst>
              <a:ext uri="{FF2B5EF4-FFF2-40B4-BE49-F238E27FC236}">
                <a16:creationId xmlns:a16="http://schemas.microsoft.com/office/drawing/2014/main" id="{A0F317C5-917D-BE7F-E85A-CE88B40AC5FD}"/>
              </a:ext>
            </a:extLst>
          </p:cNvPr>
          <p:cNvSpPr/>
          <p:nvPr/>
        </p:nvSpPr>
        <p:spPr>
          <a:xfrm>
            <a:off x="914458" y="3373124"/>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0" name="Rechteck 29">
            <a:extLst>
              <a:ext uri="{FF2B5EF4-FFF2-40B4-BE49-F238E27FC236}">
                <a16:creationId xmlns:a16="http://schemas.microsoft.com/office/drawing/2014/main" id="{A4581EAA-ED29-0E55-6C01-1B69D57B01CF}"/>
              </a:ext>
            </a:extLst>
          </p:cNvPr>
          <p:cNvSpPr/>
          <p:nvPr/>
        </p:nvSpPr>
        <p:spPr>
          <a:xfrm>
            <a:off x="914458" y="3872381"/>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1" name="Rechteck 30">
            <a:extLst>
              <a:ext uri="{FF2B5EF4-FFF2-40B4-BE49-F238E27FC236}">
                <a16:creationId xmlns:a16="http://schemas.microsoft.com/office/drawing/2014/main" id="{7113E2EA-69F2-BEB8-7A27-0EB8DE498D3F}"/>
              </a:ext>
            </a:extLst>
          </p:cNvPr>
          <p:cNvSpPr/>
          <p:nvPr/>
        </p:nvSpPr>
        <p:spPr>
          <a:xfrm>
            <a:off x="927064" y="5215488"/>
            <a:ext cx="4488625" cy="332556"/>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2" name="Rechteck 31">
            <a:extLst>
              <a:ext uri="{FF2B5EF4-FFF2-40B4-BE49-F238E27FC236}">
                <a16:creationId xmlns:a16="http://schemas.microsoft.com/office/drawing/2014/main" id="{E1189CB0-D080-52D2-08D7-B52CA5C5E0A7}"/>
              </a:ext>
            </a:extLst>
          </p:cNvPr>
          <p:cNvSpPr/>
          <p:nvPr/>
        </p:nvSpPr>
        <p:spPr>
          <a:xfrm>
            <a:off x="914458" y="4379013"/>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26</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p:txBody>
          <a:bodyPr>
            <a:normAutofit/>
          </a:bodyPr>
          <a:lstStyle/>
          <a:p>
            <a:pPr marL="0" indent="0">
              <a:buNone/>
            </a:pPr>
            <a:r>
              <a:rPr lang="de-CH" sz="1800" dirty="0"/>
              <a:t>Zur Ermittlung der Herstellkosten werden folgende Eingangsdaten benötigt:</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pic>
        <p:nvPicPr>
          <p:cNvPr id="11" name="Grafik 10" descr="Taschenrechner Silhouette">
            <a:extLst>
              <a:ext uri="{FF2B5EF4-FFF2-40B4-BE49-F238E27FC236}">
                <a16:creationId xmlns:a16="http://schemas.microsoft.com/office/drawing/2014/main" id="{7A63413B-43ED-DFE4-3024-DDDC4E2F2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1890" y="3222858"/>
            <a:ext cx="1813493" cy="1813493"/>
          </a:xfrm>
          <a:prstGeom prst="rect">
            <a:avLst/>
          </a:prstGeom>
        </p:spPr>
      </p:pic>
      <p:sp>
        <p:nvSpPr>
          <p:cNvPr id="16" name="Textfeld 15">
            <a:extLst>
              <a:ext uri="{FF2B5EF4-FFF2-40B4-BE49-F238E27FC236}">
                <a16:creationId xmlns:a16="http://schemas.microsoft.com/office/drawing/2014/main" id="{5C56820C-0011-6C3C-70FE-C98423DE1D68}"/>
              </a:ext>
            </a:extLst>
          </p:cNvPr>
          <p:cNvSpPr txBox="1"/>
          <p:nvPr/>
        </p:nvSpPr>
        <p:spPr>
          <a:xfrm>
            <a:off x="971211" y="2869323"/>
            <a:ext cx="4488625"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Geometrie </a:t>
            </a:r>
            <a:r>
              <a:rPr lang="de-CH" sz="1200" dirty="0">
                <a:solidFill>
                  <a:schemeClr val="bg1"/>
                </a:solidFill>
                <a:ea typeface="Roboto Medium" panose="02000000000000000000" pitchFamily="2" charset="0"/>
              </a:rPr>
              <a:t>(Volumen, projizierte Fläche, Wanddicke)</a:t>
            </a:r>
          </a:p>
        </p:txBody>
      </p:sp>
      <p:sp>
        <p:nvSpPr>
          <p:cNvPr id="18" name="Textfeld 17">
            <a:extLst>
              <a:ext uri="{FF2B5EF4-FFF2-40B4-BE49-F238E27FC236}">
                <a16:creationId xmlns:a16="http://schemas.microsoft.com/office/drawing/2014/main" id="{D5F9E6AC-3CAF-1EDF-4EB4-F3E460A2AAED}"/>
              </a:ext>
            </a:extLst>
          </p:cNvPr>
          <p:cNvSpPr txBox="1"/>
          <p:nvPr/>
        </p:nvSpPr>
        <p:spPr>
          <a:xfrm>
            <a:off x="983356" y="3364036"/>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Material </a:t>
            </a:r>
            <a:r>
              <a:rPr lang="de-CH" sz="1200" dirty="0">
                <a:solidFill>
                  <a:schemeClr val="bg1"/>
                </a:solidFill>
                <a:ea typeface="Roboto Medium" panose="02000000000000000000" pitchFamily="2" charset="0"/>
              </a:rPr>
              <a:t>(Kosten, Verarbeitungsdaten, Stoffdaten)</a:t>
            </a:r>
          </a:p>
        </p:txBody>
      </p:sp>
      <p:sp>
        <p:nvSpPr>
          <p:cNvPr id="19" name="Textfeld 18">
            <a:extLst>
              <a:ext uri="{FF2B5EF4-FFF2-40B4-BE49-F238E27FC236}">
                <a16:creationId xmlns:a16="http://schemas.microsoft.com/office/drawing/2014/main" id="{C7159D1F-79F0-8B09-77AA-85094C7C204D}"/>
              </a:ext>
            </a:extLst>
          </p:cNvPr>
          <p:cNvSpPr txBox="1"/>
          <p:nvPr/>
        </p:nvSpPr>
        <p:spPr>
          <a:xfrm>
            <a:off x="971212" y="2374610"/>
            <a:ext cx="3834582"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Stückzahl </a:t>
            </a:r>
            <a:r>
              <a:rPr lang="de-CH" sz="1200" dirty="0">
                <a:solidFill>
                  <a:schemeClr val="bg1"/>
                </a:solidFill>
                <a:ea typeface="Roboto Medium" panose="02000000000000000000" pitchFamily="2" charset="0"/>
              </a:rPr>
              <a:t>(</a:t>
            </a:r>
            <a:r>
              <a:rPr lang="de-CH" sz="1200" dirty="0" err="1">
                <a:solidFill>
                  <a:schemeClr val="bg1"/>
                </a:solidFill>
                <a:ea typeface="Roboto Medium" panose="02000000000000000000" pitchFamily="2" charset="0"/>
              </a:rPr>
              <a:t>Stk</a:t>
            </a:r>
            <a:r>
              <a:rPr lang="de-CH" sz="1200" dirty="0">
                <a:solidFill>
                  <a:schemeClr val="bg1"/>
                </a:solidFill>
                <a:ea typeface="Roboto Medium" panose="02000000000000000000" pitchFamily="2" charset="0"/>
              </a:rPr>
              <a:t>./a)</a:t>
            </a:r>
          </a:p>
        </p:txBody>
      </p:sp>
      <p:sp>
        <p:nvSpPr>
          <p:cNvPr id="20" name="Textfeld 19">
            <a:extLst>
              <a:ext uri="{FF2B5EF4-FFF2-40B4-BE49-F238E27FC236}">
                <a16:creationId xmlns:a16="http://schemas.microsoft.com/office/drawing/2014/main" id="{4573F04E-D4E0-B7CD-AA7D-0258E0860B8C}"/>
              </a:ext>
            </a:extLst>
          </p:cNvPr>
          <p:cNvSpPr txBox="1"/>
          <p:nvPr/>
        </p:nvSpPr>
        <p:spPr>
          <a:xfrm>
            <a:off x="971212" y="4368905"/>
            <a:ext cx="4574414"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Spritzgiessmaschine </a:t>
            </a:r>
            <a:r>
              <a:rPr lang="de-CH" sz="1200" dirty="0">
                <a:solidFill>
                  <a:schemeClr val="bg1"/>
                </a:solidFill>
                <a:ea typeface="Roboto Medium" panose="02000000000000000000" pitchFamily="2" charset="0"/>
              </a:rPr>
              <a:t>(Maschinentyp, Kosten)</a:t>
            </a:r>
          </a:p>
        </p:txBody>
      </p:sp>
      <p:sp>
        <p:nvSpPr>
          <p:cNvPr id="21" name="Textfeld 20">
            <a:extLst>
              <a:ext uri="{FF2B5EF4-FFF2-40B4-BE49-F238E27FC236}">
                <a16:creationId xmlns:a16="http://schemas.microsoft.com/office/drawing/2014/main" id="{97506A52-1C64-4E1B-178C-D5392ACAD5AC}"/>
              </a:ext>
            </a:extLst>
          </p:cNvPr>
          <p:cNvSpPr txBox="1"/>
          <p:nvPr/>
        </p:nvSpPr>
        <p:spPr>
          <a:xfrm>
            <a:off x="971212" y="3865055"/>
            <a:ext cx="4413842"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Werkzeug </a:t>
            </a:r>
            <a:r>
              <a:rPr lang="de-CH" sz="1200" dirty="0">
                <a:solidFill>
                  <a:schemeClr val="bg1"/>
                </a:solidFill>
                <a:ea typeface="Roboto Medium" panose="02000000000000000000" pitchFamily="2" charset="0"/>
              </a:rPr>
              <a:t>(Kosten, </a:t>
            </a:r>
            <a:r>
              <a:rPr lang="de-CH" sz="1200" dirty="0" err="1">
                <a:solidFill>
                  <a:schemeClr val="bg1"/>
                </a:solidFill>
                <a:ea typeface="Roboto Medium" panose="02000000000000000000" pitchFamily="2" charset="0"/>
              </a:rPr>
              <a:t>Fachzahl</a:t>
            </a:r>
            <a:r>
              <a:rPr lang="de-CH" sz="1200" dirty="0">
                <a:solidFill>
                  <a:schemeClr val="bg1"/>
                </a:solidFill>
                <a:ea typeface="Roboto Medium" panose="02000000000000000000" pitchFamily="2" charset="0"/>
              </a:rPr>
              <a:t>)</a:t>
            </a:r>
          </a:p>
        </p:txBody>
      </p:sp>
      <p:sp>
        <p:nvSpPr>
          <p:cNvPr id="22" name="Textfeld 21">
            <a:extLst>
              <a:ext uri="{FF2B5EF4-FFF2-40B4-BE49-F238E27FC236}">
                <a16:creationId xmlns:a16="http://schemas.microsoft.com/office/drawing/2014/main" id="{C16F52AA-1432-963D-4820-88439E5C24FB}"/>
              </a:ext>
            </a:extLst>
          </p:cNvPr>
          <p:cNvSpPr txBox="1"/>
          <p:nvPr/>
        </p:nvSpPr>
        <p:spPr>
          <a:xfrm>
            <a:off x="983819" y="5203618"/>
            <a:ext cx="5448508"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Prozessdaten </a:t>
            </a:r>
            <a:r>
              <a:rPr lang="de-CH" sz="1200" dirty="0">
                <a:solidFill>
                  <a:schemeClr val="bg1"/>
                </a:solidFill>
                <a:ea typeface="Roboto Medium" panose="02000000000000000000" pitchFamily="2" charset="0"/>
              </a:rPr>
              <a:t>(Schliesskraft, Zykluszeit, Automatisierung)</a:t>
            </a:r>
          </a:p>
        </p:txBody>
      </p:sp>
      <p:sp>
        <p:nvSpPr>
          <p:cNvPr id="35" name="Gleichschenkliges Dreieck 34">
            <a:extLst>
              <a:ext uri="{FF2B5EF4-FFF2-40B4-BE49-F238E27FC236}">
                <a16:creationId xmlns:a16="http://schemas.microsoft.com/office/drawing/2014/main" id="{E562B441-E266-DA4D-14C2-EAAECD9E5DFC}"/>
              </a:ext>
            </a:extLst>
          </p:cNvPr>
          <p:cNvSpPr/>
          <p:nvPr/>
        </p:nvSpPr>
        <p:spPr>
          <a:xfrm rot="5400000">
            <a:off x="4597653" y="3652390"/>
            <a:ext cx="2923465" cy="625417"/>
          </a:xfrm>
          <a:prstGeom prst="triangle">
            <a:avLst/>
          </a:prstGeom>
          <a:gradFill>
            <a:gsLst>
              <a:gs pos="0">
                <a:schemeClr val="tx2"/>
              </a:gs>
              <a:gs pos="70000">
                <a:schemeClr val="tx2"/>
              </a:gs>
              <a:gs pos="100000">
                <a:srgbClr val="0070C0"/>
              </a:gs>
            </a:gsLst>
            <a:lin ang="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6" name="Gleichschenkliges Dreieck 35">
            <a:extLst>
              <a:ext uri="{FF2B5EF4-FFF2-40B4-BE49-F238E27FC236}">
                <a16:creationId xmlns:a16="http://schemas.microsoft.com/office/drawing/2014/main" id="{09AB7DC4-87FB-C88E-7AD4-EA851E8BC566}"/>
              </a:ext>
            </a:extLst>
          </p:cNvPr>
          <p:cNvSpPr/>
          <p:nvPr/>
        </p:nvSpPr>
        <p:spPr>
          <a:xfrm rot="5400000">
            <a:off x="8116027" y="3983209"/>
            <a:ext cx="1565014" cy="478775"/>
          </a:xfrm>
          <a:prstGeom prst="triangle">
            <a:avLst/>
          </a:prstGeom>
          <a:gradFill>
            <a:gsLst>
              <a:gs pos="35000">
                <a:srgbClr val="D0A9D0"/>
              </a:gs>
              <a:gs pos="0">
                <a:srgbClr val="6B3881"/>
              </a:gs>
              <a:gs pos="70000">
                <a:srgbClr val="007E6B"/>
              </a:gs>
              <a:gs pos="100000">
                <a:srgbClr val="A7D5C2"/>
              </a:gs>
            </a:gsLst>
            <a:lin ang="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47500" lnSpcReduction="20000"/>
          </a:bodyPr>
          <a:lstStyle/>
          <a:p>
            <a:pPr algn="ctr">
              <a:lnSpc>
                <a:spcPct val="110000"/>
              </a:lnSpc>
              <a:spcAft>
                <a:spcPts val="600"/>
              </a:spcAft>
            </a:pPr>
            <a:endParaRPr lang="de-CH" dirty="0"/>
          </a:p>
        </p:txBody>
      </p:sp>
      <p:sp>
        <p:nvSpPr>
          <p:cNvPr id="2" name="Rechteck: abgerundete Ecken 1">
            <a:extLst>
              <a:ext uri="{FF2B5EF4-FFF2-40B4-BE49-F238E27FC236}">
                <a16:creationId xmlns:a16="http://schemas.microsoft.com/office/drawing/2014/main" id="{023C8A69-2DC6-A571-AC5E-E35CEAC37D8D}"/>
              </a:ext>
            </a:extLst>
          </p:cNvPr>
          <p:cNvSpPr/>
          <p:nvPr/>
        </p:nvSpPr>
        <p:spPr>
          <a:xfrm>
            <a:off x="9398104" y="4827079"/>
            <a:ext cx="2325159" cy="286673"/>
          </a:xfrm>
          <a:prstGeom prst="roundRect">
            <a:avLst/>
          </a:prstGeom>
          <a:solidFill>
            <a:srgbClr val="A7D5C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t>Personalkostenanteil</a:t>
            </a:r>
          </a:p>
        </p:txBody>
      </p:sp>
      <p:sp>
        <p:nvSpPr>
          <p:cNvPr id="8" name="Rechteck: abgerundete Ecken 7">
            <a:extLst>
              <a:ext uri="{FF2B5EF4-FFF2-40B4-BE49-F238E27FC236}">
                <a16:creationId xmlns:a16="http://schemas.microsoft.com/office/drawing/2014/main" id="{3AB33C8B-D12C-C736-3083-B7D383392C21}"/>
              </a:ext>
            </a:extLst>
          </p:cNvPr>
          <p:cNvSpPr/>
          <p:nvPr/>
        </p:nvSpPr>
        <p:spPr>
          <a:xfrm>
            <a:off x="9398104" y="3350245"/>
            <a:ext cx="2325159" cy="286673"/>
          </a:xfrm>
          <a:prstGeom prst="roundRect">
            <a:avLst/>
          </a:prstGeom>
          <a:solidFill>
            <a:srgbClr val="6B3881"/>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solidFill>
                  <a:schemeClr val="bg1"/>
                </a:solidFill>
              </a:rPr>
              <a:t>Materialkostenanteil</a:t>
            </a:r>
          </a:p>
        </p:txBody>
      </p:sp>
      <p:sp>
        <p:nvSpPr>
          <p:cNvPr id="9" name="Rechteck: abgerundete Ecken 8">
            <a:extLst>
              <a:ext uri="{FF2B5EF4-FFF2-40B4-BE49-F238E27FC236}">
                <a16:creationId xmlns:a16="http://schemas.microsoft.com/office/drawing/2014/main" id="{90C816C9-D3D1-A11A-D6D2-14B688C32571}"/>
              </a:ext>
            </a:extLst>
          </p:cNvPr>
          <p:cNvSpPr/>
          <p:nvPr/>
        </p:nvSpPr>
        <p:spPr>
          <a:xfrm>
            <a:off x="9398104" y="3842523"/>
            <a:ext cx="2325159" cy="286673"/>
          </a:xfrm>
          <a:prstGeom prst="roundRect">
            <a:avLst/>
          </a:prstGeom>
          <a:solidFill>
            <a:srgbClr val="D0A9D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t>Maschinenkostenanteil</a:t>
            </a:r>
          </a:p>
        </p:txBody>
      </p:sp>
      <p:sp>
        <p:nvSpPr>
          <p:cNvPr id="10" name="Rechteck: abgerundete Ecken 9">
            <a:extLst>
              <a:ext uri="{FF2B5EF4-FFF2-40B4-BE49-F238E27FC236}">
                <a16:creationId xmlns:a16="http://schemas.microsoft.com/office/drawing/2014/main" id="{9997CF38-6C85-EDD4-37BE-2E1475BD5A30}"/>
              </a:ext>
            </a:extLst>
          </p:cNvPr>
          <p:cNvSpPr/>
          <p:nvPr/>
        </p:nvSpPr>
        <p:spPr>
          <a:xfrm>
            <a:off x="9398104" y="4334801"/>
            <a:ext cx="2325159" cy="286673"/>
          </a:xfrm>
          <a:prstGeom prst="roundRect">
            <a:avLst/>
          </a:prstGeom>
          <a:solidFill>
            <a:srgbClr val="007E6B"/>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solidFill>
                  <a:schemeClr val="bg1"/>
                </a:solidFill>
              </a:rPr>
              <a:t>Werkzeugkostenanteil</a:t>
            </a:r>
          </a:p>
        </p:txBody>
      </p:sp>
      <p:sp>
        <p:nvSpPr>
          <p:cNvPr id="12" name="Pfeil: nach oben und unten 11">
            <a:extLst>
              <a:ext uri="{FF2B5EF4-FFF2-40B4-BE49-F238E27FC236}">
                <a16:creationId xmlns:a16="http://schemas.microsoft.com/office/drawing/2014/main" id="{DB3DA96C-4EAC-3AFD-3A98-C1B1E6FE4DCF}"/>
              </a:ext>
            </a:extLst>
          </p:cNvPr>
          <p:cNvSpPr/>
          <p:nvPr/>
        </p:nvSpPr>
        <p:spPr>
          <a:xfrm>
            <a:off x="1323544"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
        <p:nvSpPr>
          <p:cNvPr id="13" name="Pfeil: nach oben und unten 12">
            <a:extLst>
              <a:ext uri="{FF2B5EF4-FFF2-40B4-BE49-F238E27FC236}">
                <a16:creationId xmlns:a16="http://schemas.microsoft.com/office/drawing/2014/main" id="{E793E3AA-6777-5E98-B1A7-68DB2F1EF73E}"/>
              </a:ext>
            </a:extLst>
          </p:cNvPr>
          <p:cNvSpPr/>
          <p:nvPr/>
        </p:nvSpPr>
        <p:spPr>
          <a:xfrm>
            <a:off x="2015157"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
        <p:nvSpPr>
          <p:cNvPr id="14" name="Pfeil: nach oben und unten 13">
            <a:extLst>
              <a:ext uri="{FF2B5EF4-FFF2-40B4-BE49-F238E27FC236}">
                <a16:creationId xmlns:a16="http://schemas.microsoft.com/office/drawing/2014/main" id="{1B014EA2-208B-DA93-41E9-27240E750E1E}"/>
              </a:ext>
            </a:extLst>
          </p:cNvPr>
          <p:cNvSpPr/>
          <p:nvPr/>
        </p:nvSpPr>
        <p:spPr>
          <a:xfrm>
            <a:off x="2706770"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
        <p:nvSpPr>
          <p:cNvPr id="39" name="Pfeil: nach oben und unten 38">
            <a:extLst>
              <a:ext uri="{FF2B5EF4-FFF2-40B4-BE49-F238E27FC236}">
                <a16:creationId xmlns:a16="http://schemas.microsoft.com/office/drawing/2014/main" id="{4A83427F-A340-6F47-906B-AB8C24F4FC12}"/>
              </a:ext>
            </a:extLst>
          </p:cNvPr>
          <p:cNvSpPr/>
          <p:nvPr/>
        </p:nvSpPr>
        <p:spPr>
          <a:xfrm>
            <a:off x="3398383"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
        <p:nvSpPr>
          <p:cNvPr id="41" name="Pfeil: nach oben und unten 40">
            <a:extLst>
              <a:ext uri="{FF2B5EF4-FFF2-40B4-BE49-F238E27FC236}">
                <a16:creationId xmlns:a16="http://schemas.microsoft.com/office/drawing/2014/main" id="{BBFDE422-0577-B6AD-7E61-95AE29038919}"/>
              </a:ext>
            </a:extLst>
          </p:cNvPr>
          <p:cNvSpPr/>
          <p:nvPr/>
        </p:nvSpPr>
        <p:spPr>
          <a:xfrm>
            <a:off x="4089996"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
        <p:nvSpPr>
          <p:cNvPr id="42" name="Pfeil: nach oben und unten 41">
            <a:extLst>
              <a:ext uri="{FF2B5EF4-FFF2-40B4-BE49-F238E27FC236}">
                <a16:creationId xmlns:a16="http://schemas.microsoft.com/office/drawing/2014/main" id="{E734FA48-A211-A03D-B255-AA973023C014}"/>
              </a:ext>
            </a:extLst>
          </p:cNvPr>
          <p:cNvSpPr/>
          <p:nvPr/>
        </p:nvSpPr>
        <p:spPr>
          <a:xfrm>
            <a:off x="4781608" y="4758333"/>
            <a:ext cx="270257" cy="394755"/>
          </a:xfrm>
          <a:prstGeom prst="upDownArrow">
            <a:avLst/>
          </a:prstGeom>
          <a:gradFill>
            <a:gsLst>
              <a:gs pos="0">
                <a:schemeClr val="tx2"/>
              </a:gs>
              <a:gs pos="100000">
                <a:srgbClr val="0070C0"/>
              </a:gs>
            </a:gsLst>
            <a:lin ang="5400000" scaled="0"/>
          </a:gra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55000" lnSpcReduction="20000"/>
          </a:bodyPr>
          <a:lstStyle/>
          <a:p>
            <a:pPr algn="ctr">
              <a:lnSpc>
                <a:spcPct val="110000"/>
              </a:lnSpc>
              <a:spcAft>
                <a:spcPts val="600"/>
              </a:spcAft>
            </a:pPr>
            <a:endParaRPr lang="de-CH" dirty="0"/>
          </a:p>
        </p:txBody>
      </p:sp>
    </p:spTree>
    <p:extLst>
      <p:ext uri="{BB962C8B-B14F-4D97-AF65-F5344CB8AC3E}">
        <p14:creationId xmlns:p14="http://schemas.microsoft.com/office/powerpoint/2010/main" val="26775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27</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825239" y="1414463"/>
            <a:ext cx="11053763" cy="4751387"/>
          </a:xfrm>
        </p:spPr>
        <p:txBody>
          <a:bodyPr>
            <a:normAutofit/>
          </a:bodyPr>
          <a:lstStyle/>
          <a:p>
            <a:pPr marL="0" indent="0">
              <a:buNone/>
            </a:pPr>
            <a:r>
              <a:rPr lang="de-CH" sz="1800" dirty="0"/>
              <a:t>Die Eingangsdaten stehen unter grosser Wechselwirkung untereinander:</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86" name="Tabelle 85">
            <a:extLst>
              <a:ext uri="{FF2B5EF4-FFF2-40B4-BE49-F238E27FC236}">
                <a16:creationId xmlns:a16="http://schemas.microsoft.com/office/drawing/2014/main" id="{5C01EE3B-885D-1CE6-D4BE-8E4F90C19631}"/>
              </a:ext>
            </a:extLst>
          </p:cNvPr>
          <p:cNvGraphicFramePr>
            <a:graphicFrameLocks noGrp="1"/>
          </p:cNvGraphicFramePr>
          <p:nvPr>
            <p:extLst>
              <p:ext uri="{D42A27DB-BD31-4B8C-83A1-F6EECF244321}">
                <p14:modId xmlns:p14="http://schemas.microsoft.com/office/powerpoint/2010/main" val="2938998440"/>
              </p:ext>
            </p:extLst>
          </p:nvPr>
        </p:nvGraphicFramePr>
        <p:xfrm>
          <a:off x="1280737" y="1844583"/>
          <a:ext cx="7308322" cy="4371980"/>
        </p:xfrm>
        <a:graphic>
          <a:graphicData uri="http://schemas.openxmlformats.org/drawingml/2006/table">
            <a:tbl>
              <a:tblPr/>
              <a:tblGrid>
                <a:gridCol w="1175768">
                  <a:extLst>
                    <a:ext uri="{9D8B030D-6E8A-4147-A177-3AD203B41FA5}">
                      <a16:colId xmlns:a16="http://schemas.microsoft.com/office/drawing/2014/main" val="2768927284"/>
                    </a:ext>
                  </a:extLst>
                </a:gridCol>
                <a:gridCol w="1562534">
                  <a:extLst>
                    <a:ext uri="{9D8B030D-6E8A-4147-A177-3AD203B41FA5}">
                      <a16:colId xmlns:a16="http://schemas.microsoft.com/office/drawing/2014/main" val="3811969605"/>
                    </a:ext>
                  </a:extLst>
                </a:gridCol>
                <a:gridCol w="309412">
                  <a:extLst>
                    <a:ext uri="{9D8B030D-6E8A-4147-A177-3AD203B41FA5}">
                      <a16:colId xmlns:a16="http://schemas.microsoft.com/office/drawing/2014/main" val="2782413736"/>
                    </a:ext>
                  </a:extLst>
                </a:gridCol>
                <a:gridCol w="250624">
                  <a:extLst>
                    <a:ext uri="{9D8B030D-6E8A-4147-A177-3AD203B41FA5}">
                      <a16:colId xmlns:a16="http://schemas.microsoft.com/office/drawing/2014/main" val="1227951265"/>
                    </a:ext>
                  </a:extLst>
                </a:gridCol>
                <a:gridCol w="250624">
                  <a:extLst>
                    <a:ext uri="{9D8B030D-6E8A-4147-A177-3AD203B41FA5}">
                      <a16:colId xmlns:a16="http://schemas.microsoft.com/office/drawing/2014/main" val="471935533"/>
                    </a:ext>
                  </a:extLst>
                </a:gridCol>
                <a:gridCol w="250624">
                  <a:extLst>
                    <a:ext uri="{9D8B030D-6E8A-4147-A177-3AD203B41FA5}">
                      <a16:colId xmlns:a16="http://schemas.microsoft.com/office/drawing/2014/main" val="1394692942"/>
                    </a:ext>
                  </a:extLst>
                </a:gridCol>
                <a:gridCol w="250624">
                  <a:extLst>
                    <a:ext uri="{9D8B030D-6E8A-4147-A177-3AD203B41FA5}">
                      <a16:colId xmlns:a16="http://schemas.microsoft.com/office/drawing/2014/main" val="3698870517"/>
                    </a:ext>
                  </a:extLst>
                </a:gridCol>
                <a:gridCol w="250624">
                  <a:extLst>
                    <a:ext uri="{9D8B030D-6E8A-4147-A177-3AD203B41FA5}">
                      <a16:colId xmlns:a16="http://schemas.microsoft.com/office/drawing/2014/main" val="1557132848"/>
                    </a:ext>
                  </a:extLst>
                </a:gridCol>
                <a:gridCol w="250624">
                  <a:extLst>
                    <a:ext uri="{9D8B030D-6E8A-4147-A177-3AD203B41FA5}">
                      <a16:colId xmlns:a16="http://schemas.microsoft.com/office/drawing/2014/main" val="747430387"/>
                    </a:ext>
                  </a:extLst>
                </a:gridCol>
                <a:gridCol w="250624">
                  <a:extLst>
                    <a:ext uri="{9D8B030D-6E8A-4147-A177-3AD203B41FA5}">
                      <a16:colId xmlns:a16="http://schemas.microsoft.com/office/drawing/2014/main" val="3106621921"/>
                    </a:ext>
                  </a:extLst>
                </a:gridCol>
                <a:gridCol w="250624">
                  <a:extLst>
                    <a:ext uri="{9D8B030D-6E8A-4147-A177-3AD203B41FA5}">
                      <a16:colId xmlns:a16="http://schemas.microsoft.com/office/drawing/2014/main" val="2847810776"/>
                    </a:ext>
                  </a:extLst>
                </a:gridCol>
                <a:gridCol w="250624">
                  <a:extLst>
                    <a:ext uri="{9D8B030D-6E8A-4147-A177-3AD203B41FA5}">
                      <a16:colId xmlns:a16="http://schemas.microsoft.com/office/drawing/2014/main" val="3937821178"/>
                    </a:ext>
                  </a:extLst>
                </a:gridCol>
                <a:gridCol w="250624">
                  <a:extLst>
                    <a:ext uri="{9D8B030D-6E8A-4147-A177-3AD203B41FA5}">
                      <a16:colId xmlns:a16="http://schemas.microsoft.com/office/drawing/2014/main" val="250003212"/>
                    </a:ext>
                  </a:extLst>
                </a:gridCol>
                <a:gridCol w="250624">
                  <a:extLst>
                    <a:ext uri="{9D8B030D-6E8A-4147-A177-3AD203B41FA5}">
                      <a16:colId xmlns:a16="http://schemas.microsoft.com/office/drawing/2014/main" val="497043537"/>
                    </a:ext>
                  </a:extLst>
                </a:gridCol>
                <a:gridCol w="250624">
                  <a:extLst>
                    <a:ext uri="{9D8B030D-6E8A-4147-A177-3AD203B41FA5}">
                      <a16:colId xmlns:a16="http://schemas.microsoft.com/office/drawing/2014/main" val="1493742403"/>
                    </a:ext>
                  </a:extLst>
                </a:gridCol>
                <a:gridCol w="250624">
                  <a:extLst>
                    <a:ext uri="{9D8B030D-6E8A-4147-A177-3AD203B41FA5}">
                      <a16:colId xmlns:a16="http://schemas.microsoft.com/office/drawing/2014/main" val="1104670524"/>
                    </a:ext>
                  </a:extLst>
                </a:gridCol>
                <a:gridCol w="250624">
                  <a:extLst>
                    <a:ext uri="{9D8B030D-6E8A-4147-A177-3AD203B41FA5}">
                      <a16:colId xmlns:a16="http://schemas.microsoft.com/office/drawing/2014/main" val="145895681"/>
                    </a:ext>
                  </a:extLst>
                </a:gridCol>
                <a:gridCol w="250624">
                  <a:extLst>
                    <a:ext uri="{9D8B030D-6E8A-4147-A177-3AD203B41FA5}">
                      <a16:colId xmlns:a16="http://schemas.microsoft.com/office/drawing/2014/main" val="3457888537"/>
                    </a:ext>
                  </a:extLst>
                </a:gridCol>
                <a:gridCol w="250624">
                  <a:extLst>
                    <a:ext uri="{9D8B030D-6E8A-4147-A177-3AD203B41FA5}">
                      <a16:colId xmlns:a16="http://schemas.microsoft.com/office/drawing/2014/main" val="3925764751"/>
                    </a:ext>
                  </a:extLst>
                </a:gridCol>
                <a:gridCol w="250624">
                  <a:extLst>
                    <a:ext uri="{9D8B030D-6E8A-4147-A177-3AD203B41FA5}">
                      <a16:colId xmlns:a16="http://schemas.microsoft.com/office/drawing/2014/main" val="2838839454"/>
                    </a:ext>
                  </a:extLst>
                </a:gridCol>
              </a:tblGrid>
              <a:tr h="180910">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3">
                  <a:txBody>
                    <a:bodyPr/>
                    <a:lstStyle/>
                    <a:p>
                      <a:pPr algn="ctr" fontAlgn="b"/>
                      <a:r>
                        <a:rPr lang="de-CH" sz="1100" b="0" i="0" u="none" strike="noStrike" dirty="0">
                          <a:solidFill>
                            <a:srgbClr val="000000"/>
                          </a:solidFill>
                          <a:effectLst/>
                          <a:latin typeface="Arial" panose="020B0604020202020204" pitchFamily="34" charset="0"/>
                        </a:rPr>
                        <a:t>Geom.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tc>
                <a:tc hMerge="1">
                  <a:txBody>
                    <a:bodyPr/>
                    <a:lstStyle/>
                    <a:p>
                      <a:endParaRPr lang="de-CH"/>
                    </a:p>
                  </a:txBody>
                  <a:tcPr/>
                </a:tc>
                <a:tc gridSpan="3">
                  <a:txBody>
                    <a:bodyPr/>
                    <a:lstStyle/>
                    <a:p>
                      <a:pPr algn="ctr" fontAlgn="b"/>
                      <a:r>
                        <a:rPr lang="de-CH" sz="1100" b="0" i="0" u="none" strike="noStrike">
                          <a:solidFill>
                            <a:srgbClr val="000000"/>
                          </a:solidFill>
                          <a:effectLst/>
                          <a:latin typeface="Arial" panose="020B0604020202020204" pitchFamily="34" charset="0"/>
                        </a:rPr>
                        <a:t>Material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tc>
                <a:tc hMerge="1">
                  <a:txBody>
                    <a:bodyPr/>
                    <a:lstStyle/>
                    <a:p>
                      <a:endParaRPr lang="de-CH"/>
                    </a:p>
                  </a:txBody>
                  <a:tcPr/>
                </a:tc>
                <a:tc gridSpan="2">
                  <a:txBody>
                    <a:bodyPr/>
                    <a:lstStyle/>
                    <a:p>
                      <a:pPr algn="ctr" fontAlgn="b"/>
                      <a:r>
                        <a:rPr lang="de-CH" sz="1100" b="0" i="0" u="none" strike="noStrike">
                          <a:solidFill>
                            <a:srgbClr val="000000"/>
                          </a:solidFill>
                          <a:effectLst/>
                          <a:latin typeface="Arial" panose="020B0604020202020204" pitchFamily="34" charset="0"/>
                        </a:rPr>
                        <a:t>WZ</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tc>
                <a:tc gridSpan="2">
                  <a:txBody>
                    <a:bodyPr/>
                    <a:lstStyle/>
                    <a:p>
                      <a:pPr algn="ctr" fontAlgn="b"/>
                      <a:r>
                        <a:rPr lang="de-CH" sz="1100" b="0" i="0" u="none" strike="noStrike">
                          <a:solidFill>
                            <a:srgbClr val="000000"/>
                          </a:solidFill>
                          <a:effectLst/>
                          <a:latin typeface="Arial" panose="020B0604020202020204" pitchFamily="34" charset="0"/>
                        </a:rPr>
                        <a:t>SGM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tc>
                <a:tc gridSpan="2">
                  <a:txBody>
                    <a:bodyPr/>
                    <a:lstStyle/>
                    <a:p>
                      <a:pPr algn="ctr" fontAlgn="b"/>
                      <a:r>
                        <a:rPr lang="de-CH" sz="1100" b="0" i="0" u="none" strike="noStrike">
                          <a:solidFill>
                            <a:srgbClr val="000000"/>
                          </a:solidFill>
                          <a:effectLst/>
                          <a:latin typeface="Arial" panose="020B0604020202020204" pitchFamily="34" charset="0"/>
                        </a:rPr>
                        <a:t>PD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tc>
                <a:tc>
                  <a:txBody>
                    <a:bodyPr/>
                    <a:lstStyle/>
                    <a:p>
                      <a:pPr algn="ctr"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b"/>
                      <a:r>
                        <a:rPr lang="de-CH" sz="1100" b="0" i="0" u="none" strike="noStrike" dirty="0">
                          <a:solidFill>
                            <a:srgbClr val="000000"/>
                          </a:solidFill>
                          <a:effectLst/>
                          <a:latin typeface="Arial" panose="020B0604020202020204" pitchFamily="34" charset="0"/>
                        </a:rPr>
                        <a:t>Kostenanteile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CH"/>
                    </a:p>
                  </a:txBody>
                  <a:tcPr>
                    <a:lnL w="6350" cap="flat" cmpd="sng" algn="ctr">
                      <a:solidFill>
                        <a:srgbClr val="000000"/>
                      </a:solidFill>
                      <a:prstDash val="solid"/>
                      <a:round/>
                      <a:headEnd type="none" w="med" len="med"/>
                      <a:tailEnd type="none" w="med" len="med"/>
                    </a:lnL>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4027213833"/>
                  </a:ext>
                </a:extLst>
              </a:tr>
              <a:tr h="1251289">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Stückzahl</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Volumen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Projizierte Fläche</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Wanddicke</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M-Kosten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r>
                        <a:rPr lang="de-CH" sz="1100" b="0" i="0" u="none" strike="noStrike" dirty="0" err="1">
                          <a:solidFill>
                            <a:srgbClr val="000000"/>
                          </a:solidFill>
                          <a:effectLst/>
                          <a:latin typeface="Arial" panose="020B0604020202020204" pitchFamily="34" charset="0"/>
                        </a:rPr>
                        <a:t>Verarb</a:t>
                      </a:r>
                      <a:r>
                        <a:rPr lang="de-CH" sz="1100" b="0" i="0" u="none" strike="noStrike" dirty="0">
                          <a:solidFill>
                            <a:srgbClr val="000000"/>
                          </a:solidFill>
                          <a:effectLst/>
                          <a:latin typeface="Arial" panose="020B0604020202020204" pitchFamily="34" charset="0"/>
                        </a:rPr>
                        <a:t>.-Daten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Stoffdaten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WZ-Kosten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r>
                        <a:rPr lang="de-CH" sz="1100" b="0" i="0" u="none" strike="noStrike" dirty="0" err="1">
                          <a:solidFill>
                            <a:srgbClr val="000000"/>
                          </a:solidFill>
                          <a:effectLst/>
                          <a:latin typeface="Arial" panose="020B0604020202020204" pitchFamily="34" charset="0"/>
                        </a:rPr>
                        <a:t>Fachzahl</a:t>
                      </a:r>
                      <a:endParaRPr lang="de-CH" sz="1100" b="0" i="0" u="none" strike="noStrike" dirty="0">
                        <a:solidFill>
                          <a:srgbClr val="000000"/>
                        </a:solidFill>
                        <a:effectLst/>
                        <a:latin typeface="Arial" panose="020B060402020202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SG-Kosten</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Maschinentyp</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Schliesskraft</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Zykluszeit</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chemeClr val="bg1"/>
                        </a:solidFill>
                        <a:effectLst/>
                        <a:latin typeface="Arial" panose="020B0604020202020204" pitchFamily="34" charset="0"/>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r>
                        <a:rPr lang="de-CH" sz="1100" b="0" i="0" u="none" strike="noStrike" dirty="0">
                          <a:solidFill>
                            <a:schemeClr val="bg1"/>
                          </a:solidFill>
                          <a:effectLst/>
                          <a:latin typeface="Arial" panose="020B0604020202020204" pitchFamily="34" charset="0"/>
                        </a:rPr>
                        <a:t>Material</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3881"/>
                    </a:solidFill>
                  </a:tcPr>
                </a:tc>
                <a:tc>
                  <a:txBody>
                    <a:bodyPr/>
                    <a:lstStyle/>
                    <a:p>
                      <a:pPr algn="l" fontAlgn="b"/>
                      <a:r>
                        <a:rPr lang="de-CH" sz="1100" b="0" i="0" u="none" strike="noStrike" dirty="0">
                          <a:solidFill>
                            <a:srgbClr val="000000"/>
                          </a:solidFill>
                          <a:effectLst/>
                          <a:latin typeface="Arial" panose="020B0604020202020204" pitchFamily="34" charset="0"/>
                        </a:rPr>
                        <a:t> Maschine</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A9D0"/>
                    </a:solidFill>
                  </a:tcPr>
                </a:tc>
                <a:tc>
                  <a:txBody>
                    <a:bodyPr/>
                    <a:lstStyle/>
                    <a:p>
                      <a:pPr algn="l" fontAlgn="b"/>
                      <a:r>
                        <a:rPr lang="de-CH" sz="1100" b="0" i="0" u="none" strike="noStrike" dirty="0">
                          <a:solidFill>
                            <a:schemeClr val="bg1"/>
                          </a:solidFill>
                          <a:effectLst/>
                          <a:latin typeface="Arial" panose="020B0604020202020204" pitchFamily="34" charset="0"/>
                        </a:rPr>
                        <a:t> Werkzeug</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6B"/>
                    </a:solidFill>
                  </a:tcPr>
                </a:tc>
                <a:tc>
                  <a:txBody>
                    <a:bodyPr/>
                    <a:lstStyle/>
                    <a:p>
                      <a:pPr algn="l" fontAlgn="b"/>
                      <a:r>
                        <a:rPr lang="de-CH" sz="1100" b="0" i="0" u="none" strike="noStrike" dirty="0">
                          <a:solidFill>
                            <a:srgbClr val="000000"/>
                          </a:solidFill>
                          <a:effectLst/>
                          <a:latin typeface="Arial" panose="020B0604020202020204" pitchFamily="34" charset="0"/>
                        </a:rPr>
                        <a:t> Personal</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04972461"/>
                  </a:ext>
                </a:extLst>
              </a:tr>
              <a:tr h="226137">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Stückzahl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284346"/>
                  </a:ext>
                </a:extLst>
              </a:tr>
              <a:tr h="226137">
                <a:tc rowSpan="3">
                  <a:txBody>
                    <a:bodyPr/>
                    <a:lstStyle/>
                    <a:p>
                      <a:pPr algn="ctr" fontAlgn="ctr"/>
                      <a:r>
                        <a:rPr lang="de-CH" sz="1100" b="0" i="0" u="none" strike="noStrike" dirty="0">
                          <a:solidFill>
                            <a:srgbClr val="000000"/>
                          </a:solidFill>
                          <a:effectLst/>
                          <a:latin typeface="Arial" panose="020B0604020202020204" pitchFamily="34" charset="0"/>
                        </a:rPr>
                        <a:t>Geometrie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Volumen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647494"/>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Projizierte Fläche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724717"/>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Wanddicke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de-CH" sz="1100" b="0" i="0" u="none" strike="noStrike" dirty="0">
                          <a:solidFill>
                            <a:srgbClr val="000000"/>
                          </a:solidFill>
                          <a:effectLst/>
                          <a:latin typeface="Arial" panose="020B0604020202020204" pitchFamily="34" charset="0"/>
                        </a:rPr>
                        <a: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763965"/>
                  </a:ext>
                </a:extLst>
              </a:tr>
              <a:tr h="226137">
                <a:tc rowSpan="3">
                  <a:txBody>
                    <a:bodyPr/>
                    <a:lstStyle/>
                    <a:p>
                      <a:pPr algn="ctr" fontAlgn="ctr"/>
                      <a:r>
                        <a:rPr lang="de-CH" sz="1100" b="0" i="0" u="none" strike="noStrike" dirty="0">
                          <a:solidFill>
                            <a:srgbClr val="000000"/>
                          </a:solidFill>
                          <a:effectLst/>
                          <a:latin typeface="Arial" panose="020B0604020202020204" pitchFamily="34" charset="0"/>
                        </a:rPr>
                        <a:t>Material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M-Kosten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9442687"/>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Verarbeitungsdaten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4E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320308"/>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Stoffdaten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endParaRPr lang="de-CH" sz="11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252544"/>
                  </a:ext>
                </a:extLst>
              </a:tr>
              <a:tr h="226137">
                <a:tc rowSpan="2">
                  <a:txBody>
                    <a:bodyPr/>
                    <a:lstStyle/>
                    <a:p>
                      <a:pPr algn="ctr" fontAlgn="ctr"/>
                      <a:r>
                        <a:rPr lang="de-CH" sz="1100" b="0" i="0" u="none" strike="noStrike" dirty="0">
                          <a:solidFill>
                            <a:srgbClr val="000000"/>
                          </a:solidFill>
                          <a:effectLst/>
                          <a:latin typeface="Arial" panose="020B0604020202020204" pitchFamily="34" charset="0"/>
                        </a:rPr>
                        <a:t>Werkzeug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WZ-Kosten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424308"/>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a:t>
                      </a:r>
                      <a:r>
                        <a:rPr lang="de-CH" sz="1100" b="0" i="0" u="none" strike="noStrike" dirty="0" err="1">
                          <a:solidFill>
                            <a:srgbClr val="000000"/>
                          </a:solidFill>
                          <a:effectLst/>
                          <a:latin typeface="Arial" panose="020B0604020202020204" pitchFamily="34" charset="0"/>
                        </a:rPr>
                        <a:t>Fachzahl</a:t>
                      </a:r>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479780"/>
                  </a:ext>
                </a:extLst>
              </a:tr>
              <a:tr h="226137">
                <a:tc rowSpan="2">
                  <a:txBody>
                    <a:bodyPr/>
                    <a:lstStyle/>
                    <a:p>
                      <a:pPr algn="ctr" fontAlgn="ctr"/>
                      <a:r>
                        <a:rPr lang="de-CH" sz="1100" b="0" i="0" u="none" strike="noStrike" dirty="0">
                          <a:solidFill>
                            <a:srgbClr val="000000"/>
                          </a:solidFill>
                          <a:effectLst/>
                          <a:latin typeface="Arial" panose="020B0604020202020204" pitchFamily="34" charset="0"/>
                        </a:rPr>
                        <a:t>SG-Maschine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SG-Kosten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82692"/>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Maschinentyp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0679810"/>
                  </a:ext>
                </a:extLst>
              </a:tr>
              <a:tr h="226137">
                <a:tc rowSpan="2">
                  <a:txBody>
                    <a:bodyPr/>
                    <a:lstStyle/>
                    <a:p>
                      <a:pPr algn="ctr" fontAlgn="ctr"/>
                      <a:r>
                        <a:rPr lang="de-CH" sz="1100" b="0" i="0" u="none" strike="noStrike" dirty="0">
                          <a:solidFill>
                            <a:srgbClr val="000000"/>
                          </a:solidFill>
                          <a:effectLst/>
                          <a:latin typeface="Arial" panose="020B0604020202020204" pitchFamily="34" charset="0"/>
                        </a:rPr>
                        <a:t>Prozessdaten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Schliesskraft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6559943"/>
                  </a:ext>
                </a:extLst>
              </a:tr>
              <a:tr h="226137">
                <a:tc vMerge="1">
                  <a:txBody>
                    <a:bodyPr/>
                    <a:lstStyle/>
                    <a:p>
                      <a:endParaRPr lang="de-CH"/>
                    </a:p>
                  </a:txBody>
                  <a:tcPr/>
                </a:tc>
                <a:tc>
                  <a:txBody>
                    <a:bodyPr/>
                    <a:lstStyle/>
                    <a:p>
                      <a:pPr algn="l" fontAlgn="b"/>
                      <a:r>
                        <a:rPr lang="de-CH" sz="1100" b="0" i="0" u="none" strike="noStrike" dirty="0">
                          <a:solidFill>
                            <a:srgbClr val="000000"/>
                          </a:solidFill>
                          <a:effectLst/>
                          <a:latin typeface="Arial" panose="020B0604020202020204" pitchFamily="34" charset="0"/>
                        </a:rPr>
                        <a:t>  Zykluszeit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l" fontAlgn="b"/>
                      <a:endParaRPr lang="de-CH" sz="11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40952942"/>
                  </a:ext>
                </a:extLst>
              </a:tr>
            </a:tbl>
          </a:graphicData>
        </a:graphic>
      </p:graphicFrame>
      <p:sp>
        <p:nvSpPr>
          <p:cNvPr id="87" name="Rechteck 86">
            <a:extLst>
              <a:ext uri="{FF2B5EF4-FFF2-40B4-BE49-F238E27FC236}">
                <a16:creationId xmlns:a16="http://schemas.microsoft.com/office/drawing/2014/main" id="{CF52D624-F40C-BC49-01DA-18C7E85A7EE9}"/>
              </a:ext>
            </a:extLst>
          </p:cNvPr>
          <p:cNvSpPr/>
          <p:nvPr/>
        </p:nvSpPr>
        <p:spPr>
          <a:xfrm>
            <a:off x="9172375" y="4434169"/>
            <a:ext cx="232651" cy="237822"/>
          </a:xfrm>
          <a:prstGeom prst="rect">
            <a:avLst/>
          </a:prstGeom>
          <a:solidFill>
            <a:srgbClr val="8C195F"/>
          </a:solidFill>
          <a:ln w="12700">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47500" lnSpcReduction="20000"/>
          </a:bodyPr>
          <a:lstStyle/>
          <a:p>
            <a:pPr algn="ctr">
              <a:lnSpc>
                <a:spcPct val="110000"/>
              </a:lnSpc>
              <a:spcAft>
                <a:spcPts val="600"/>
              </a:spcAft>
            </a:pPr>
            <a:endParaRPr lang="de-CH" dirty="0"/>
          </a:p>
        </p:txBody>
      </p:sp>
      <p:sp>
        <p:nvSpPr>
          <p:cNvPr id="88" name="Rechteck 87">
            <a:extLst>
              <a:ext uri="{FF2B5EF4-FFF2-40B4-BE49-F238E27FC236}">
                <a16:creationId xmlns:a16="http://schemas.microsoft.com/office/drawing/2014/main" id="{5076614D-912F-6C9C-0FD5-FAF49F5E7A6B}"/>
              </a:ext>
            </a:extLst>
          </p:cNvPr>
          <p:cNvSpPr/>
          <p:nvPr/>
        </p:nvSpPr>
        <p:spPr>
          <a:xfrm>
            <a:off x="9172374" y="4908042"/>
            <a:ext cx="232651" cy="237822"/>
          </a:xfrm>
          <a:prstGeom prst="rect">
            <a:avLst/>
          </a:prstGeom>
          <a:solidFill>
            <a:srgbClr val="F5C4E2"/>
          </a:solidFill>
          <a:ln w="12700">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47500" lnSpcReduction="20000"/>
          </a:bodyPr>
          <a:lstStyle/>
          <a:p>
            <a:pPr algn="ctr">
              <a:lnSpc>
                <a:spcPct val="110000"/>
              </a:lnSpc>
              <a:spcAft>
                <a:spcPts val="600"/>
              </a:spcAft>
            </a:pPr>
            <a:endParaRPr lang="de-CH" dirty="0"/>
          </a:p>
        </p:txBody>
      </p:sp>
      <p:sp>
        <p:nvSpPr>
          <p:cNvPr id="89" name="Textfeld 88">
            <a:extLst>
              <a:ext uri="{FF2B5EF4-FFF2-40B4-BE49-F238E27FC236}">
                <a16:creationId xmlns:a16="http://schemas.microsoft.com/office/drawing/2014/main" id="{99AA699B-B62A-3406-F607-7908AF01D19C}"/>
              </a:ext>
            </a:extLst>
          </p:cNvPr>
          <p:cNvSpPr txBox="1"/>
          <p:nvPr/>
        </p:nvSpPr>
        <p:spPr>
          <a:xfrm>
            <a:off x="9411879" y="4394305"/>
            <a:ext cx="2011680"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grosser Einfluss</a:t>
            </a:r>
          </a:p>
        </p:txBody>
      </p:sp>
      <p:sp>
        <p:nvSpPr>
          <p:cNvPr id="90" name="Textfeld 89">
            <a:extLst>
              <a:ext uri="{FF2B5EF4-FFF2-40B4-BE49-F238E27FC236}">
                <a16:creationId xmlns:a16="http://schemas.microsoft.com/office/drawing/2014/main" id="{721567BD-E145-F288-A549-F7AFA3857188}"/>
              </a:ext>
            </a:extLst>
          </p:cNvPr>
          <p:cNvSpPr txBox="1"/>
          <p:nvPr/>
        </p:nvSpPr>
        <p:spPr>
          <a:xfrm>
            <a:off x="9411879" y="4880092"/>
            <a:ext cx="2011680"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geringer Einfluss</a:t>
            </a:r>
          </a:p>
        </p:txBody>
      </p:sp>
      <p:sp>
        <p:nvSpPr>
          <p:cNvPr id="91" name="Textfeld 90">
            <a:extLst>
              <a:ext uri="{FF2B5EF4-FFF2-40B4-BE49-F238E27FC236}">
                <a16:creationId xmlns:a16="http://schemas.microsoft.com/office/drawing/2014/main" id="{1A889E17-D9D0-DFF2-95B1-BE34790FC20C}"/>
              </a:ext>
            </a:extLst>
          </p:cNvPr>
          <p:cNvSpPr txBox="1"/>
          <p:nvPr/>
        </p:nvSpPr>
        <p:spPr>
          <a:xfrm>
            <a:off x="9411879" y="5375306"/>
            <a:ext cx="2011680"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indirekter Einfluss</a:t>
            </a:r>
          </a:p>
        </p:txBody>
      </p:sp>
      <p:sp>
        <p:nvSpPr>
          <p:cNvPr id="92" name="Rechteck 91">
            <a:extLst>
              <a:ext uri="{FF2B5EF4-FFF2-40B4-BE49-F238E27FC236}">
                <a16:creationId xmlns:a16="http://schemas.microsoft.com/office/drawing/2014/main" id="{CB2C13C3-A8CA-BE9F-A421-2DC2BA9FD3DE}"/>
              </a:ext>
            </a:extLst>
          </p:cNvPr>
          <p:cNvSpPr/>
          <p:nvPr/>
        </p:nvSpPr>
        <p:spPr>
          <a:xfrm>
            <a:off x="9179228" y="5409864"/>
            <a:ext cx="232651" cy="237822"/>
          </a:xfrm>
          <a:prstGeom prst="rect">
            <a:avLst/>
          </a:prstGeom>
          <a:solidFill>
            <a:schemeClr val="bg1"/>
          </a:solidFill>
          <a:ln w="12700">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47500" lnSpcReduction="20000"/>
          </a:bodyPr>
          <a:lstStyle/>
          <a:p>
            <a:pPr algn="ctr">
              <a:lnSpc>
                <a:spcPct val="110000"/>
              </a:lnSpc>
              <a:spcAft>
                <a:spcPts val="600"/>
              </a:spcAft>
            </a:pPr>
            <a:r>
              <a:rPr lang="de-CH" dirty="0"/>
              <a:t>i</a:t>
            </a:r>
          </a:p>
        </p:txBody>
      </p:sp>
    </p:spTree>
    <p:extLst>
      <p:ext uri="{BB962C8B-B14F-4D97-AF65-F5344CB8AC3E}">
        <p14:creationId xmlns:p14="http://schemas.microsoft.com/office/powerpoint/2010/main" val="185092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21"/>
          </p:nvPr>
        </p:nvSpPr>
        <p:spPr/>
        <p:txBody>
          <a:bodyPr>
            <a:normAutofit/>
          </a:bodyPr>
          <a:lstStyle/>
          <a:p>
            <a:pPr marL="0" indent="0">
              <a:buNone/>
            </a:pPr>
            <a:endParaRPr lang="de-CH" sz="1800" dirty="0"/>
          </a:p>
          <a:p>
            <a:pPr marL="0" indent="0">
              <a:buNone/>
            </a:pPr>
            <a:endParaRPr lang="de-CH" sz="1800" dirty="0"/>
          </a:p>
          <a:p>
            <a:pPr marL="0" indent="0">
              <a:buNone/>
            </a:pPr>
            <a:endParaRPr lang="de-CH" sz="1600" dirty="0"/>
          </a:p>
          <a:p>
            <a:pPr marL="0" indent="0">
              <a:buNone/>
            </a:pPr>
            <a:endParaRPr lang="de-CH" sz="1600" dirty="0"/>
          </a:p>
          <a:p>
            <a:pPr marL="0" indent="0">
              <a:buNone/>
            </a:pPr>
            <a:endParaRPr lang="de-CH" sz="1600" dirty="0"/>
          </a:p>
          <a:p>
            <a:pPr marL="0" indent="0">
              <a:buNone/>
            </a:pPr>
            <a:r>
              <a:rPr lang="de-CH" sz="1600" dirty="0"/>
              <a:t>Die Stückzahl stellt die Basis für die Kostenkalkulation dar und trägt massgeblich zur Beurteilung der Wirtschaftlichkeit bei. Die jährliche Stückzahl wird üblicherweise vom Produktmanagement ermittelt bzw. abgeschätzt und liegt oft auch in unter-schiedlichen Szenarien vor (Max./Min./</a:t>
            </a:r>
            <a:r>
              <a:rPr lang="de-CH" sz="1600" dirty="0" err="1"/>
              <a:t>Av</a:t>
            </a:r>
            <a:r>
              <a:rPr lang="de-CH" sz="1600" dirty="0"/>
              <a:t>.). </a:t>
            </a:r>
          </a:p>
          <a:p>
            <a:pPr marL="0" indent="0">
              <a:buNone/>
            </a:pPr>
            <a:endParaRPr lang="de-CH" sz="1600" dirty="0"/>
          </a:p>
          <a:p>
            <a:pPr marL="0" indent="0">
              <a:buNone/>
            </a:pPr>
            <a:r>
              <a:rPr lang="de-CH" sz="1600" dirty="0"/>
              <a:t>Die Stückzahl hat einen direkten grossen Einfluss auf die wirtschaftliche </a:t>
            </a:r>
            <a:r>
              <a:rPr lang="de-CH" sz="1600" dirty="0" err="1"/>
              <a:t>Fachzahl</a:t>
            </a:r>
            <a:r>
              <a:rPr lang="de-CH" sz="1600" dirty="0"/>
              <a:t> und einen geringen Einfluss auf die Werkstoffkosten, welche mit zunehmenden Absatzmengen tiefer ausfallen können. Durch den Einfluss auf die </a:t>
            </a:r>
            <a:r>
              <a:rPr lang="de-CH" sz="1600" dirty="0" err="1"/>
              <a:t>Fachzahl</a:t>
            </a:r>
            <a:r>
              <a:rPr lang="de-CH" sz="1600" dirty="0"/>
              <a:t>, weist die Stückzahl auch einen indirekten Einfluss auf die notwendige Maschine und deren Kosten auf. </a:t>
            </a:r>
          </a:p>
        </p:txBody>
      </p:sp>
      <p:sp>
        <p:nvSpPr>
          <p:cNvPr id="27" name="Rechteck 26">
            <a:extLst>
              <a:ext uri="{FF2B5EF4-FFF2-40B4-BE49-F238E27FC236}">
                <a16:creationId xmlns:a16="http://schemas.microsoft.com/office/drawing/2014/main" id="{169CFBAC-4073-5701-F046-E185335CC67B}"/>
              </a:ext>
            </a:extLst>
          </p:cNvPr>
          <p:cNvSpPr/>
          <p:nvPr/>
        </p:nvSpPr>
        <p:spPr>
          <a:xfrm>
            <a:off x="819866" y="1798019"/>
            <a:ext cx="4488627"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28</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9" name="Textfeld 18">
            <a:extLst>
              <a:ext uri="{FF2B5EF4-FFF2-40B4-BE49-F238E27FC236}">
                <a16:creationId xmlns:a16="http://schemas.microsoft.com/office/drawing/2014/main" id="{C7159D1F-79F0-8B09-77AA-85094C7C204D}"/>
              </a:ext>
            </a:extLst>
          </p:cNvPr>
          <p:cNvSpPr txBox="1"/>
          <p:nvPr/>
        </p:nvSpPr>
        <p:spPr>
          <a:xfrm>
            <a:off x="876621" y="1798019"/>
            <a:ext cx="3834582"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Stückzahl </a:t>
            </a:r>
            <a:r>
              <a:rPr lang="de-CH" sz="1200" dirty="0">
                <a:solidFill>
                  <a:schemeClr val="bg1"/>
                </a:solidFill>
                <a:ea typeface="Roboto Medium" panose="02000000000000000000" pitchFamily="2" charset="0"/>
              </a:rPr>
              <a:t>(</a:t>
            </a:r>
            <a:r>
              <a:rPr lang="de-CH" sz="1200" dirty="0" err="1">
                <a:solidFill>
                  <a:schemeClr val="bg1"/>
                </a:solidFill>
                <a:ea typeface="Roboto Medium" panose="02000000000000000000" pitchFamily="2" charset="0"/>
              </a:rPr>
              <a:t>Stk</a:t>
            </a:r>
            <a:r>
              <a:rPr lang="de-CH" sz="1200" dirty="0">
                <a:solidFill>
                  <a:schemeClr val="bg1"/>
                </a:solidFill>
                <a:ea typeface="Roboto Medium" panose="02000000000000000000" pitchFamily="2" charset="0"/>
              </a:rPr>
              <a:t>./a)</a:t>
            </a:r>
          </a:p>
        </p:txBody>
      </p:sp>
      <p:graphicFrame>
        <p:nvGraphicFramePr>
          <p:cNvPr id="13" name="Tabelle 13">
            <a:extLst>
              <a:ext uri="{FF2B5EF4-FFF2-40B4-BE49-F238E27FC236}">
                <a16:creationId xmlns:a16="http://schemas.microsoft.com/office/drawing/2014/main" id="{E03A9A18-B72F-B2A3-2676-360D9D38446C}"/>
              </a:ext>
            </a:extLst>
          </p:cNvPr>
          <p:cNvGraphicFramePr>
            <a:graphicFrameLocks noGrp="1"/>
          </p:cNvGraphicFramePr>
          <p:nvPr>
            <p:extLst>
              <p:ext uri="{D42A27DB-BD31-4B8C-83A1-F6EECF244321}">
                <p14:modId xmlns:p14="http://schemas.microsoft.com/office/powerpoint/2010/main" val="2363323612"/>
              </p:ext>
            </p:extLst>
          </p:nvPr>
        </p:nvGraphicFramePr>
        <p:xfrm>
          <a:off x="1085868" y="2479206"/>
          <a:ext cx="2180748"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228773">
                  <a:extLst>
                    <a:ext uri="{9D8B030D-6E8A-4147-A177-3AD203B41FA5}">
                      <a16:colId xmlns:a16="http://schemas.microsoft.com/office/drawing/2014/main" val="1678511569"/>
                    </a:ext>
                  </a:extLst>
                </a:gridCol>
              </a:tblGrid>
              <a:tr h="265646">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[Stück/a]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65646">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n</a:t>
                      </a:r>
                      <a:r>
                        <a:rPr lang="de-CH" sz="1200" b="0" baseline="-25000" dirty="0" err="1"/>
                        <a:t>s</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4" name="Verbinder: gewinkelt 13">
            <a:extLst>
              <a:ext uri="{FF2B5EF4-FFF2-40B4-BE49-F238E27FC236}">
                <a16:creationId xmlns:a16="http://schemas.microsoft.com/office/drawing/2014/main" id="{99D32ECB-6261-6169-EA4A-AA81EE8A5F59}"/>
              </a:ext>
            </a:extLst>
          </p:cNvPr>
          <p:cNvCxnSpPr>
            <a:cxnSpLocks/>
            <a:stCxn id="27" idx="1"/>
            <a:endCxn id="13" idx="1"/>
          </p:cNvCxnSpPr>
          <p:nvPr/>
        </p:nvCxnSpPr>
        <p:spPr>
          <a:xfrm rot="10800000" flipH="1" flipV="1">
            <a:off x="819866" y="1964296"/>
            <a:ext cx="266002" cy="789229"/>
          </a:xfrm>
          <a:prstGeom prst="bentConnector3">
            <a:avLst>
              <a:gd name="adj1" fmla="val -85939"/>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840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29</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p:txBody>
          <a:bodyPr>
            <a:normAutofit/>
          </a:bodyPr>
          <a:lstStyle/>
          <a:p>
            <a:pPr marL="0" indent="0">
              <a:buNone/>
            </a:pPr>
            <a:endParaRPr lang="de-CH" sz="1800" dirty="0"/>
          </a:p>
          <a:p>
            <a:pPr marL="0" indent="0">
              <a:buNone/>
            </a:pPr>
            <a:endParaRPr lang="de-CH" sz="1800" dirty="0"/>
          </a:p>
          <a:p>
            <a:pPr marL="0" indent="0">
              <a:buNone/>
            </a:pPr>
            <a:endParaRPr lang="de-CH" sz="1600" dirty="0"/>
          </a:p>
          <a:p>
            <a:pPr marL="0" indent="0">
              <a:buNone/>
            </a:pPr>
            <a:br>
              <a:rPr lang="de-CH" sz="1600" dirty="0"/>
            </a:br>
            <a:endParaRPr lang="de-CH" sz="1600" dirty="0"/>
          </a:p>
          <a:p>
            <a:pPr marL="0" indent="0">
              <a:buNone/>
            </a:pPr>
            <a:endParaRPr lang="de-CH" sz="1600" dirty="0"/>
          </a:p>
          <a:p>
            <a:pPr marL="0" indent="0">
              <a:buNone/>
            </a:pPr>
            <a:r>
              <a:rPr lang="de-CH" sz="1600" dirty="0"/>
              <a:t>Das Volumen beeinflusst direkt den Materialaufwand und damit die Materialkosten. Weiterhin kann das Volumen einen Einfluss auf die Spritzgiessmaschine (</a:t>
            </a:r>
            <a:r>
              <a:rPr lang="de-CH" sz="1600" dirty="0" err="1"/>
              <a:t>Plastifiziereinheit</a:t>
            </a:r>
            <a:r>
              <a:rPr lang="de-CH" sz="1600" dirty="0"/>
              <a:t>) und deren Kostenanteil haben.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9" name="Rechteck 8">
            <a:extLst>
              <a:ext uri="{FF2B5EF4-FFF2-40B4-BE49-F238E27FC236}">
                <a16:creationId xmlns:a16="http://schemas.microsoft.com/office/drawing/2014/main" id="{DEEE8E55-57DC-FC24-8168-F50ED5A0CB8A}"/>
              </a:ext>
            </a:extLst>
          </p:cNvPr>
          <p:cNvSpPr/>
          <p:nvPr/>
        </p:nvSpPr>
        <p:spPr>
          <a:xfrm>
            <a:off x="826176" y="1805392"/>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0" name="Textfeld 9">
            <a:extLst>
              <a:ext uri="{FF2B5EF4-FFF2-40B4-BE49-F238E27FC236}">
                <a16:creationId xmlns:a16="http://schemas.microsoft.com/office/drawing/2014/main" id="{5B5F0537-2DB1-DF95-E0C9-978F3F8DA066}"/>
              </a:ext>
            </a:extLst>
          </p:cNvPr>
          <p:cNvSpPr txBox="1"/>
          <p:nvPr/>
        </p:nvSpPr>
        <p:spPr>
          <a:xfrm>
            <a:off x="882929" y="1800848"/>
            <a:ext cx="4488625"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Geometrie </a:t>
            </a:r>
            <a:r>
              <a:rPr lang="de-CH" sz="1200" dirty="0">
                <a:solidFill>
                  <a:schemeClr val="bg1"/>
                </a:solidFill>
                <a:ea typeface="Roboto Medium" panose="02000000000000000000" pitchFamily="2" charset="0"/>
              </a:rPr>
              <a:t>(Volumen, projizierte Fläche, Wanddicke)</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24120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cxnSp>
        <p:nvCxnSpPr>
          <p:cNvPr id="16" name="Verbinder: gewinkelt 15">
            <a:extLst>
              <a:ext uri="{FF2B5EF4-FFF2-40B4-BE49-F238E27FC236}">
                <a16:creationId xmlns:a16="http://schemas.microsoft.com/office/drawing/2014/main" id="{C4A63CE6-14A3-3DBD-008F-514781CE8548}"/>
              </a:ext>
            </a:extLst>
          </p:cNvPr>
          <p:cNvCxnSpPr>
            <a:cxnSpLocks/>
            <a:stCxn id="9" idx="1"/>
            <a:endCxn id="13" idx="1"/>
          </p:cNvCxnSpPr>
          <p:nvPr/>
        </p:nvCxnSpPr>
        <p:spPr>
          <a:xfrm rot="10800000" flipH="1" flipV="1">
            <a:off x="826176" y="1971670"/>
            <a:ext cx="89340" cy="474380"/>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21" name="Tabelle 13">
            <a:extLst>
              <a:ext uri="{FF2B5EF4-FFF2-40B4-BE49-F238E27FC236}">
                <a16:creationId xmlns:a16="http://schemas.microsoft.com/office/drawing/2014/main" id="{DDF76177-516D-9A2F-15A1-4930D3E7435C}"/>
              </a:ext>
            </a:extLst>
          </p:cNvPr>
          <p:cNvGraphicFramePr>
            <a:graphicFrameLocks noGrp="1"/>
          </p:cNvGraphicFramePr>
          <p:nvPr>
            <p:extLst>
              <p:ext uri="{D42A27DB-BD31-4B8C-83A1-F6EECF244321}">
                <p14:modId xmlns:p14="http://schemas.microsoft.com/office/powerpoint/2010/main" val="2345794776"/>
              </p:ext>
            </p:extLst>
          </p:nvPr>
        </p:nvGraphicFramePr>
        <p:xfrm>
          <a:off x="1100254" y="2807390"/>
          <a:ext cx="2180748"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228773">
                  <a:extLst>
                    <a:ext uri="{9D8B030D-6E8A-4147-A177-3AD203B41FA5}">
                      <a16:colId xmlns:a16="http://schemas.microsoft.com/office/drawing/2014/main" val="1678511569"/>
                    </a:ext>
                  </a:extLst>
                </a:gridCol>
              </a:tblGrid>
              <a:tr h="265646">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[mm</a:t>
                      </a:r>
                      <a:r>
                        <a:rPr lang="de-CH" sz="1200" b="0" baseline="30000" dirty="0"/>
                        <a:t>3</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65646">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V</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22" name="Verbinder: gewinkelt 21">
            <a:extLst>
              <a:ext uri="{FF2B5EF4-FFF2-40B4-BE49-F238E27FC236}">
                <a16:creationId xmlns:a16="http://schemas.microsoft.com/office/drawing/2014/main" id="{D717CAFC-B571-64A5-3F6D-B14F069190F5}"/>
              </a:ext>
            </a:extLst>
          </p:cNvPr>
          <p:cNvCxnSpPr>
            <a:cxnSpLocks/>
            <a:stCxn id="13" idx="1"/>
            <a:endCxn id="21" idx="1"/>
          </p:cNvCxnSpPr>
          <p:nvPr/>
        </p:nvCxnSpPr>
        <p:spPr>
          <a:xfrm rot="10800000" flipH="1" flipV="1">
            <a:off x="915516" y="2446050"/>
            <a:ext cx="184738" cy="635660"/>
          </a:xfrm>
          <a:prstGeom prst="bentConnector3">
            <a:avLst>
              <a:gd name="adj1" fmla="val -123743"/>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D8EB6D45-A8C2-27DB-02AF-77F6505F0D2B}"/>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Volumen</a:t>
            </a:r>
          </a:p>
        </p:txBody>
      </p:sp>
    </p:spTree>
    <p:extLst>
      <p:ext uri="{BB962C8B-B14F-4D97-AF65-F5344CB8AC3E}">
        <p14:creationId xmlns:p14="http://schemas.microsoft.com/office/powerpoint/2010/main" val="175598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a:t>
            </a:fld>
            <a:endParaRPr lang="de-CH" dirty="0"/>
          </a:p>
        </p:txBody>
      </p:sp>
      <p:sp>
        <p:nvSpPr>
          <p:cNvPr id="5" name="Titel 4"/>
          <p:cNvSpPr>
            <a:spLocks noGrp="1"/>
          </p:cNvSpPr>
          <p:nvPr>
            <p:ph type="title"/>
          </p:nvPr>
        </p:nvSpPr>
        <p:spPr/>
        <p:txBody>
          <a:bodyPr/>
          <a:lstStyle/>
          <a:p>
            <a:r>
              <a:rPr lang="de-CH" dirty="0"/>
              <a:t>Der Entwicklungsprozess</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Datenzusammenhang bei der Entwicklung von Spritzgiessformteilen</a:t>
            </a:r>
          </a:p>
        </p:txBody>
      </p:sp>
      <p:sp>
        <p:nvSpPr>
          <p:cNvPr id="97" name="Rechteck 96">
            <a:extLst>
              <a:ext uri="{FF2B5EF4-FFF2-40B4-BE49-F238E27FC236}">
                <a16:creationId xmlns:a16="http://schemas.microsoft.com/office/drawing/2014/main" id="{1776FFDC-CFA9-B1A7-3EEB-20D82217F518}"/>
              </a:ext>
            </a:extLst>
          </p:cNvPr>
          <p:cNvSpPr/>
          <p:nvPr/>
        </p:nvSpPr>
        <p:spPr>
          <a:xfrm>
            <a:off x="8391525" y="2372807"/>
            <a:ext cx="3238500" cy="3725486"/>
          </a:xfrm>
          <a:prstGeom prst="rect">
            <a:avLst/>
          </a:prstGeom>
          <a:solidFill>
            <a:schemeClr val="bg1">
              <a:lumMod val="95000"/>
            </a:scheme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p>
            <a:pPr algn="ctr">
              <a:lnSpc>
                <a:spcPct val="110000"/>
              </a:lnSpc>
              <a:spcAft>
                <a:spcPts val="600"/>
              </a:spcAft>
            </a:pPr>
            <a:endParaRPr lang="de-CH" dirty="0"/>
          </a:p>
        </p:txBody>
      </p:sp>
      <p:grpSp>
        <p:nvGrpSpPr>
          <p:cNvPr id="98" name="Gruppieren 97">
            <a:extLst>
              <a:ext uri="{FF2B5EF4-FFF2-40B4-BE49-F238E27FC236}">
                <a16:creationId xmlns:a16="http://schemas.microsoft.com/office/drawing/2014/main" id="{F89FFE77-313A-6F63-138D-ADD3175CE7AF}"/>
              </a:ext>
            </a:extLst>
          </p:cNvPr>
          <p:cNvGrpSpPr/>
          <p:nvPr/>
        </p:nvGrpSpPr>
        <p:grpSpPr>
          <a:xfrm>
            <a:off x="1477269" y="3032445"/>
            <a:ext cx="4840353" cy="2410298"/>
            <a:chOff x="610494" y="2470751"/>
            <a:chExt cx="5756073" cy="2866289"/>
          </a:xfrm>
        </p:grpSpPr>
        <p:pic>
          <p:nvPicPr>
            <p:cNvPr id="99" name="Picture 2">
              <a:extLst>
                <a:ext uri="{FF2B5EF4-FFF2-40B4-BE49-F238E27FC236}">
                  <a16:creationId xmlns:a16="http://schemas.microsoft.com/office/drawing/2014/main" id="{78569976-87F3-8EC1-7016-851EF69456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94" y="2470751"/>
              <a:ext cx="5756073" cy="286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feld 99">
              <a:extLst>
                <a:ext uri="{FF2B5EF4-FFF2-40B4-BE49-F238E27FC236}">
                  <a16:creationId xmlns:a16="http://schemas.microsoft.com/office/drawing/2014/main" id="{0E2A5983-DF94-4B56-8B25-D7A30F0BEDBF}"/>
                </a:ext>
              </a:extLst>
            </p:cNvPr>
            <p:cNvSpPr txBox="1"/>
            <p:nvPr/>
          </p:nvSpPr>
          <p:spPr>
            <a:xfrm>
              <a:off x="2924795" y="3775906"/>
              <a:ext cx="1247174" cy="261262"/>
            </a:xfrm>
            <a:prstGeom prst="rect">
              <a:avLst/>
            </a:prstGeom>
            <a:noFill/>
          </p:spPr>
          <p:txBody>
            <a:bodyPr wrap="square" lIns="108000" tIns="36000" rIns="108000" bIns="108000" rtlCol="0">
              <a:noAutofit/>
            </a:bodyPr>
            <a:lstStyle/>
            <a:p>
              <a:pPr algn="ctr">
                <a:spcAft>
                  <a:spcPts val="600"/>
                </a:spcAft>
                <a:buClr>
                  <a:schemeClr val="tx2"/>
                </a:buClr>
              </a:pPr>
              <a:r>
                <a:rPr lang="de-CH" sz="1200" dirty="0">
                  <a:ea typeface="Roboto Medium" panose="02000000000000000000" pitchFamily="2" charset="0"/>
                </a:rPr>
                <a:t>[IKV]</a:t>
              </a:r>
            </a:p>
          </p:txBody>
        </p:sp>
      </p:grpSp>
      <p:grpSp>
        <p:nvGrpSpPr>
          <p:cNvPr id="101" name="Gruppieren 100">
            <a:extLst>
              <a:ext uri="{FF2B5EF4-FFF2-40B4-BE49-F238E27FC236}">
                <a16:creationId xmlns:a16="http://schemas.microsoft.com/office/drawing/2014/main" id="{22AD18C6-2FA4-53E8-3B98-2756F648CC15}"/>
              </a:ext>
            </a:extLst>
          </p:cNvPr>
          <p:cNvGrpSpPr/>
          <p:nvPr/>
        </p:nvGrpSpPr>
        <p:grpSpPr>
          <a:xfrm>
            <a:off x="6035666" y="3192458"/>
            <a:ext cx="953117" cy="732733"/>
            <a:chOff x="728504" y="2013586"/>
            <a:chExt cx="1297651" cy="997602"/>
          </a:xfrm>
        </p:grpSpPr>
        <p:pic>
          <p:nvPicPr>
            <p:cNvPr id="102" name="Grafik 101" descr="Laptop">
              <a:extLst>
                <a:ext uri="{FF2B5EF4-FFF2-40B4-BE49-F238E27FC236}">
                  <a16:creationId xmlns:a16="http://schemas.microsoft.com/office/drawing/2014/main" id="{1E7C3079-598C-F85B-2F8E-A456E8C61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03" name="Grafik 102" descr="Datenbank">
              <a:extLst>
                <a:ext uri="{FF2B5EF4-FFF2-40B4-BE49-F238E27FC236}">
                  <a16:creationId xmlns:a16="http://schemas.microsoft.com/office/drawing/2014/main" id="{114EF5DA-D6D1-8BD5-E231-A0351DB104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04" name="Verbinder: gewinkelt 103">
              <a:extLst>
                <a:ext uri="{FF2B5EF4-FFF2-40B4-BE49-F238E27FC236}">
                  <a16:creationId xmlns:a16="http://schemas.microsoft.com/office/drawing/2014/main" id="{43A0093B-9D78-5EF2-102D-1D065B8F14B9}"/>
                </a:ext>
              </a:extLst>
            </p:cNvPr>
            <p:cNvCxnSpPr>
              <a:cxnSpLocks/>
              <a:stCxn id="107" idx="0"/>
              <a:endCxn id="103"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5" name="Textfeld 104">
              <a:extLst>
                <a:ext uri="{FF2B5EF4-FFF2-40B4-BE49-F238E27FC236}">
                  <a16:creationId xmlns:a16="http://schemas.microsoft.com/office/drawing/2014/main" id="{D8FC4E7C-7CA6-37FE-0087-BEA10126C43A}"/>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DB6</a:t>
              </a:r>
            </a:p>
          </p:txBody>
        </p:sp>
        <p:pic>
          <p:nvPicPr>
            <p:cNvPr id="106" name="Grafik 105" descr="Dokument">
              <a:extLst>
                <a:ext uri="{FF2B5EF4-FFF2-40B4-BE49-F238E27FC236}">
                  <a16:creationId xmlns:a16="http://schemas.microsoft.com/office/drawing/2014/main" id="{8692F6A1-AB85-7270-E048-1BB57A305D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07" name="Grafik 106" descr="Dokument">
              <a:extLst>
                <a:ext uri="{FF2B5EF4-FFF2-40B4-BE49-F238E27FC236}">
                  <a16:creationId xmlns:a16="http://schemas.microsoft.com/office/drawing/2014/main" id="{B7B4FC96-7295-0F55-486B-ECD4C7364C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08" name="Gerader Verbinder 107">
              <a:extLst>
                <a:ext uri="{FF2B5EF4-FFF2-40B4-BE49-F238E27FC236}">
                  <a16:creationId xmlns:a16="http://schemas.microsoft.com/office/drawing/2014/main" id="{0A6EA4B2-AC1E-3985-0CDC-8AE2FE9E8894}"/>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09" name="Gruppieren 108">
            <a:extLst>
              <a:ext uri="{FF2B5EF4-FFF2-40B4-BE49-F238E27FC236}">
                <a16:creationId xmlns:a16="http://schemas.microsoft.com/office/drawing/2014/main" id="{16979582-556C-F7D0-CCA6-C07F6F73144E}"/>
              </a:ext>
            </a:extLst>
          </p:cNvPr>
          <p:cNvGrpSpPr/>
          <p:nvPr/>
        </p:nvGrpSpPr>
        <p:grpSpPr>
          <a:xfrm>
            <a:off x="3912067" y="2504798"/>
            <a:ext cx="953117" cy="732733"/>
            <a:chOff x="728504" y="2013586"/>
            <a:chExt cx="1297651" cy="997602"/>
          </a:xfrm>
        </p:grpSpPr>
        <p:pic>
          <p:nvPicPr>
            <p:cNvPr id="110" name="Grafik 109" descr="Laptop">
              <a:extLst>
                <a:ext uri="{FF2B5EF4-FFF2-40B4-BE49-F238E27FC236}">
                  <a16:creationId xmlns:a16="http://schemas.microsoft.com/office/drawing/2014/main" id="{2FB2CC48-57B5-B9E0-EC7B-7B338F5D8C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11" name="Grafik 110" descr="Datenbank">
              <a:extLst>
                <a:ext uri="{FF2B5EF4-FFF2-40B4-BE49-F238E27FC236}">
                  <a16:creationId xmlns:a16="http://schemas.microsoft.com/office/drawing/2014/main" id="{BBAEB9CD-D307-F980-ACAA-0446E6AA1D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12" name="Verbinder: gewinkelt 111">
              <a:extLst>
                <a:ext uri="{FF2B5EF4-FFF2-40B4-BE49-F238E27FC236}">
                  <a16:creationId xmlns:a16="http://schemas.microsoft.com/office/drawing/2014/main" id="{F1279673-11A4-0853-443A-A00D28198634}"/>
                </a:ext>
              </a:extLst>
            </p:cNvPr>
            <p:cNvCxnSpPr>
              <a:cxnSpLocks/>
              <a:stCxn id="115" idx="0"/>
              <a:endCxn id="111"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3" name="Textfeld 112">
              <a:extLst>
                <a:ext uri="{FF2B5EF4-FFF2-40B4-BE49-F238E27FC236}">
                  <a16:creationId xmlns:a16="http://schemas.microsoft.com/office/drawing/2014/main" id="{8A3EE5A4-B489-00E1-FB09-372290E6E9B5}"/>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DB4</a:t>
              </a:r>
            </a:p>
          </p:txBody>
        </p:sp>
        <p:pic>
          <p:nvPicPr>
            <p:cNvPr id="114" name="Grafik 113" descr="Dokument">
              <a:extLst>
                <a:ext uri="{FF2B5EF4-FFF2-40B4-BE49-F238E27FC236}">
                  <a16:creationId xmlns:a16="http://schemas.microsoft.com/office/drawing/2014/main" id="{92C36996-2DB8-2A15-B759-769CB78759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15" name="Grafik 114" descr="Dokument">
              <a:extLst>
                <a:ext uri="{FF2B5EF4-FFF2-40B4-BE49-F238E27FC236}">
                  <a16:creationId xmlns:a16="http://schemas.microsoft.com/office/drawing/2014/main" id="{48A6E502-FBB0-1339-2A40-29778EA896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16" name="Gerader Verbinder 115">
              <a:extLst>
                <a:ext uri="{FF2B5EF4-FFF2-40B4-BE49-F238E27FC236}">
                  <a16:creationId xmlns:a16="http://schemas.microsoft.com/office/drawing/2014/main" id="{4FE1519E-90F4-0467-A1E1-BBF1A3EC72C1}"/>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17" name="Gruppieren 116">
            <a:extLst>
              <a:ext uri="{FF2B5EF4-FFF2-40B4-BE49-F238E27FC236}">
                <a16:creationId xmlns:a16="http://schemas.microsoft.com/office/drawing/2014/main" id="{37F2A4D6-FA97-801B-584F-47A3C1806188}"/>
              </a:ext>
            </a:extLst>
          </p:cNvPr>
          <p:cNvGrpSpPr/>
          <p:nvPr/>
        </p:nvGrpSpPr>
        <p:grpSpPr>
          <a:xfrm>
            <a:off x="2822523" y="2541191"/>
            <a:ext cx="953117" cy="732733"/>
            <a:chOff x="728504" y="2013586"/>
            <a:chExt cx="1297651" cy="997602"/>
          </a:xfrm>
        </p:grpSpPr>
        <p:pic>
          <p:nvPicPr>
            <p:cNvPr id="118" name="Grafik 117" descr="Laptop">
              <a:extLst>
                <a:ext uri="{FF2B5EF4-FFF2-40B4-BE49-F238E27FC236}">
                  <a16:creationId xmlns:a16="http://schemas.microsoft.com/office/drawing/2014/main" id="{8CB9AE3A-6FD6-2BB0-6766-6814F28C7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19" name="Grafik 118" descr="Datenbank">
              <a:extLst>
                <a:ext uri="{FF2B5EF4-FFF2-40B4-BE49-F238E27FC236}">
                  <a16:creationId xmlns:a16="http://schemas.microsoft.com/office/drawing/2014/main" id="{3A615362-43F5-052E-550B-E0DB1023FD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20" name="Verbinder: gewinkelt 119">
              <a:extLst>
                <a:ext uri="{FF2B5EF4-FFF2-40B4-BE49-F238E27FC236}">
                  <a16:creationId xmlns:a16="http://schemas.microsoft.com/office/drawing/2014/main" id="{C43D5E9B-F75F-EA08-8B93-C81A7C78E8F3}"/>
                </a:ext>
              </a:extLst>
            </p:cNvPr>
            <p:cNvCxnSpPr>
              <a:cxnSpLocks/>
              <a:stCxn id="123" idx="0"/>
              <a:endCxn id="119"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1" name="Textfeld 120">
              <a:extLst>
                <a:ext uri="{FF2B5EF4-FFF2-40B4-BE49-F238E27FC236}">
                  <a16:creationId xmlns:a16="http://schemas.microsoft.com/office/drawing/2014/main" id="{510278FD-FE39-7CD1-5831-9EB71A217DBE}"/>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DB3</a:t>
              </a:r>
            </a:p>
          </p:txBody>
        </p:sp>
        <p:pic>
          <p:nvPicPr>
            <p:cNvPr id="122" name="Grafik 121" descr="Dokument">
              <a:extLst>
                <a:ext uri="{FF2B5EF4-FFF2-40B4-BE49-F238E27FC236}">
                  <a16:creationId xmlns:a16="http://schemas.microsoft.com/office/drawing/2014/main" id="{649B721D-EDA9-9DA9-F6EF-6DD3CF2620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23" name="Grafik 122" descr="Dokument">
              <a:extLst>
                <a:ext uri="{FF2B5EF4-FFF2-40B4-BE49-F238E27FC236}">
                  <a16:creationId xmlns:a16="http://schemas.microsoft.com/office/drawing/2014/main" id="{FD600D3F-BC9D-098F-1F6B-105A47B720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24" name="Gerader Verbinder 123">
              <a:extLst>
                <a:ext uri="{FF2B5EF4-FFF2-40B4-BE49-F238E27FC236}">
                  <a16:creationId xmlns:a16="http://schemas.microsoft.com/office/drawing/2014/main" id="{6C1F50EC-44CD-9650-5ADC-A215465B7A57}"/>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25" name="Gruppieren 124">
            <a:extLst>
              <a:ext uri="{FF2B5EF4-FFF2-40B4-BE49-F238E27FC236}">
                <a16:creationId xmlns:a16="http://schemas.microsoft.com/office/drawing/2014/main" id="{C9261653-25FC-D6E1-D763-D1ABB74C3FE5}"/>
              </a:ext>
            </a:extLst>
          </p:cNvPr>
          <p:cNvGrpSpPr/>
          <p:nvPr/>
        </p:nvGrpSpPr>
        <p:grpSpPr>
          <a:xfrm>
            <a:off x="1773743" y="2758339"/>
            <a:ext cx="953117" cy="732733"/>
            <a:chOff x="728504" y="2013586"/>
            <a:chExt cx="1297651" cy="997602"/>
          </a:xfrm>
        </p:grpSpPr>
        <p:pic>
          <p:nvPicPr>
            <p:cNvPr id="126" name="Grafik 125" descr="Laptop">
              <a:extLst>
                <a:ext uri="{FF2B5EF4-FFF2-40B4-BE49-F238E27FC236}">
                  <a16:creationId xmlns:a16="http://schemas.microsoft.com/office/drawing/2014/main" id="{5D0F5B0F-2812-73A6-3ABE-A7A035E6F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27" name="Grafik 126" descr="Datenbank">
              <a:extLst>
                <a:ext uri="{FF2B5EF4-FFF2-40B4-BE49-F238E27FC236}">
                  <a16:creationId xmlns:a16="http://schemas.microsoft.com/office/drawing/2014/main" id="{7D5DCF9F-048C-D1D7-2CAC-979E2A65D2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28" name="Verbinder: gewinkelt 127">
              <a:extLst>
                <a:ext uri="{FF2B5EF4-FFF2-40B4-BE49-F238E27FC236}">
                  <a16:creationId xmlns:a16="http://schemas.microsoft.com/office/drawing/2014/main" id="{60DA3652-76C3-5FAA-43EC-4C7A216CE739}"/>
                </a:ext>
              </a:extLst>
            </p:cNvPr>
            <p:cNvCxnSpPr>
              <a:cxnSpLocks/>
              <a:stCxn id="131" idx="0"/>
              <a:endCxn id="127"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9" name="Textfeld 128">
              <a:extLst>
                <a:ext uri="{FF2B5EF4-FFF2-40B4-BE49-F238E27FC236}">
                  <a16:creationId xmlns:a16="http://schemas.microsoft.com/office/drawing/2014/main" id="{8600D27C-DC80-34B0-F9E4-A317C3A676A9}"/>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DB2</a:t>
              </a:r>
            </a:p>
          </p:txBody>
        </p:sp>
        <p:pic>
          <p:nvPicPr>
            <p:cNvPr id="130" name="Grafik 129" descr="Dokument">
              <a:extLst>
                <a:ext uri="{FF2B5EF4-FFF2-40B4-BE49-F238E27FC236}">
                  <a16:creationId xmlns:a16="http://schemas.microsoft.com/office/drawing/2014/main" id="{604AE9B3-C862-8161-FA59-55C31532E8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31" name="Grafik 130" descr="Dokument">
              <a:extLst>
                <a:ext uri="{FF2B5EF4-FFF2-40B4-BE49-F238E27FC236}">
                  <a16:creationId xmlns:a16="http://schemas.microsoft.com/office/drawing/2014/main" id="{49B91DB1-D85D-5F7B-AB36-8D652DA056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32" name="Gerader Verbinder 131">
              <a:extLst>
                <a:ext uri="{FF2B5EF4-FFF2-40B4-BE49-F238E27FC236}">
                  <a16:creationId xmlns:a16="http://schemas.microsoft.com/office/drawing/2014/main" id="{5A075E51-D26A-2A2C-9057-5465B53723BD}"/>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33" name="Gruppieren 132">
            <a:extLst>
              <a:ext uri="{FF2B5EF4-FFF2-40B4-BE49-F238E27FC236}">
                <a16:creationId xmlns:a16="http://schemas.microsoft.com/office/drawing/2014/main" id="{8816F1C8-0AA7-068B-E7B0-40D45A55CB6A}"/>
              </a:ext>
            </a:extLst>
          </p:cNvPr>
          <p:cNvGrpSpPr/>
          <p:nvPr/>
        </p:nvGrpSpPr>
        <p:grpSpPr>
          <a:xfrm>
            <a:off x="5040164" y="2666405"/>
            <a:ext cx="953117" cy="732733"/>
            <a:chOff x="728504" y="2013586"/>
            <a:chExt cx="1297651" cy="997602"/>
          </a:xfrm>
        </p:grpSpPr>
        <p:pic>
          <p:nvPicPr>
            <p:cNvPr id="134" name="Grafik 133" descr="Laptop">
              <a:extLst>
                <a:ext uri="{FF2B5EF4-FFF2-40B4-BE49-F238E27FC236}">
                  <a16:creationId xmlns:a16="http://schemas.microsoft.com/office/drawing/2014/main" id="{E0273609-AC78-C0DC-DFA9-F025B2902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35" name="Grafik 134" descr="Datenbank">
              <a:extLst>
                <a:ext uri="{FF2B5EF4-FFF2-40B4-BE49-F238E27FC236}">
                  <a16:creationId xmlns:a16="http://schemas.microsoft.com/office/drawing/2014/main" id="{B350BE0B-FAD7-BB14-5746-08CD7AA135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36" name="Verbinder: gewinkelt 135">
              <a:extLst>
                <a:ext uri="{FF2B5EF4-FFF2-40B4-BE49-F238E27FC236}">
                  <a16:creationId xmlns:a16="http://schemas.microsoft.com/office/drawing/2014/main" id="{036C7651-D7E4-C796-435D-9A6AE4E9F7B9}"/>
                </a:ext>
              </a:extLst>
            </p:cNvPr>
            <p:cNvCxnSpPr>
              <a:cxnSpLocks/>
              <a:stCxn id="139" idx="0"/>
              <a:endCxn id="135"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7" name="Textfeld 136">
              <a:extLst>
                <a:ext uri="{FF2B5EF4-FFF2-40B4-BE49-F238E27FC236}">
                  <a16:creationId xmlns:a16="http://schemas.microsoft.com/office/drawing/2014/main" id="{DFCB2087-E544-0434-5084-6A0CE955C130}"/>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DB5</a:t>
              </a:r>
            </a:p>
          </p:txBody>
        </p:sp>
        <p:pic>
          <p:nvPicPr>
            <p:cNvPr id="138" name="Grafik 137" descr="Dokument">
              <a:extLst>
                <a:ext uri="{FF2B5EF4-FFF2-40B4-BE49-F238E27FC236}">
                  <a16:creationId xmlns:a16="http://schemas.microsoft.com/office/drawing/2014/main" id="{6E0F6639-5AF6-38A0-0174-B64FF8020C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39" name="Grafik 138" descr="Dokument">
              <a:extLst>
                <a:ext uri="{FF2B5EF4-FFF2-40B4-BE49-F238E27FC236}">
                  <a16:creationId xmlns:a16="http://schemas.microsoft.com/office/drawing/2014/main" id="{C49F853F-1C1E-32C5-DA00-9455393457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40" name="Gerader Verbinder 139">
              <a:extLst>
                <a:ext uri="{FF2B5EF4-FFF2-40B4-BE49-F238E27FC236}">
                  <a16:creationId xmlns:a16="http://schemas.microsoft.com/office/drawing/2014/main" id="{C4738D9A-2F84-88DB-8042-8C9BE879082C}"/>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41" name="Gruppieren 140">
            <a:extLst>
              <a:ext uri="{FF2B5EF4-FFF2-40B4-BE49-F238E27FC236}">
                <a16:creationId xmlns:a16="http://schemas.microsoft.com/office/drawing/2014/main" id="{5C887AF8-9A55-8026-F5B2-5F38B6A235DE}"/>
              </a:ext>
            </a:extLst>
          </p:cNvPr>
          <p:cNvGrpSpPr/>
          <p:nvPr/>
        </p:nvGrpSpPr>
        <p:grpSpPr>
          <a:xfrm>
            <a:off x="6303655" y="4411096"/>
            <a:ext cx="953117" cy="732733"/>
            <a:chOff x="728504" y="2013586"/>
            <a:chExt cx="1297651" cy="997602"/>
          </a:xfrm>
        </p:grpSpPr>
        <p:pic>
          <p:nvPicPr>
            <p:cNvPr id="142" name="Grafik 141" descr="Laptop">
              <a:extLst>
                <a:ext uri="{FF2B5EF4-FFF2-40B4-BE49-F238E27FC236}">
                  <a16:creationId xmlns:a16="http://schemas.microsoft.com/office/drawing/2014/main" id="{32B65D74-8BC5-C394-DD9B-2637C942F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43" name="Grafik 142" descr="Datenbank">
              <a:extLst>
                <a:ext uri="{FF2B5EF4-FFF2-40B4-BE49-F238E27FC236}">
                  <a16:creationId xmlns:a16="http://schemas.microsoft.com/office/drawing/2014/main" id="{D0A77430-36FF-3EFF-221F-9CB84284F5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44" name="Verbinder: gewinkelt 143">
              <a:extLst>
                <a:ext uri="{FF2B5EF4-FFF2-40B4-BE49-F238E27FC236}">
                  <a16:creationId xmlns:a16="http://schemas.microsoft.com/office/drawing/2014/main" id="{40161D08-3134-C969-1AFC-C39198FD6059}"/>
                </a:ext>
              </a:extLst>
            </p:cNvPr>
            <p:cNvCxnSpPr>
              <a:cxnSpLocks/>
              <a:stCxn id="147" idx="0"/>
              <a:endCxn id="143"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5" name="Textfeld 144">
              <a:extLst>
                <a:ext uri="{FF2B5EF4-FFF2-40B4-BE49-F238E27FC236}">
                  <a16:creationId xmlns:a16="http://schemas.microsoft.com/office/drawing/2014/main" id="{BF310090-2378-11F7-675B-B7C17FA35257}"/>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DB7</a:t>
              </a:r>
            </a:p>
          </p:txBody>
        </p:sp>
        <p:pic>
          <p:nvPicPr>
            <p:cNvPr id="146" name="Grafik 145" descr="Dokument">
              <a:extLst>
                <a:ext uri="{FF2B5EF4-FFF2-40B4-BE49-F238E27FC236}">
                  <a16:creationId xmlns:a16="http://schemas.microsoft.com/office/drawing/2014/main" id="{575BFCEB-529C-50DB-24FE-BEA3FAFD5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47" name="Grafik 146" descr="Dokument">
              <a:extLst>
                <a:ext uri="{FF2B5EF4-FFF2-40B4-BE49-F238E27FC236}">
                  <a16:creationId xmlns:a16="http://schemas.microsoft.com/office/drawing/2014/main" id="{63445A4D-5CA1-9356-077C-50725283AE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48" name="Gerader Verbinder 147">
              <a:extLst>
                <a:ext uri="{FF2B5EF4-FFF2-40B4-BE49-F238E27FC236}">
                  <a16:creationId xmlns:a16="http://schemas.microsoft.com/office/drawing/2014/main" id="{68A5D6A4-72C6-860E-7814-3C49147ACA32}"/>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49" name="Gruppieren 148">
            <a:extLst>
              <a:ext uri="{FF2B5EF4-FFF2-40B4-BE49-F238E27FC236}">
                <a16:creationId xmlns:a16="http://schemas.microsoft.com/office/drawing/2014/main" id="{FBC87019-BED4-3722-C7A6-73650C489B3B}"/>
              </a:ext>
            </a:extLst>
          </p:cNvPr>
          <p:cNvGrpSpPr/>
          <p:nvPr/>
        </p:nvGrpSpPr>
        <p:grpSpPr>
          <a:xfrm>
            <a:off x="5494898" y="5176888"/>
            <a:ext cx="953117" cy="732733"/>
            <a:chOff x="728504" y="2013586"/>
            <a:chExt cx="1297651" cy="997602"/>
          </a:xfrm>
        </p:grpSpPr>
        <p:pic>
          <p:nvPicPr>
            <p:cNvPr id="150" name="Grafik 149" descr="Laptop">
              <a:extLst>
                <a:ext uri="{FF2B5EF4-FFF2-40B4-BE49-F238E27FC236}">
                  <a16:creationId xmlns:a16="http://schemas.microsoft.com/office/drawing/2014/main" id="{797D07C8-C547-742E-3C12-80453C13C7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51" name="Grafik 150" descr="Datenbank">
              <a:extLst>
                <a:ext uri="{FF2B5EF4-FFF2-40B4-BE49-F238E27FC236}">
                  <a16:creationId xmlns:a16="http://schemas.microsoft.com/office/drawing/2014/main" id="{62986749-2144-2229-D419-652829785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52" name="Verbinder: gewinkelt 151">
              <a:extLst>
                <a:ext uri="{FF2B5EF4-FFF2-40B4-BE49-F238E27FC236}">
                  <a16:creationId xmlns:a16="http://schemas.microsoft.com/office/drawing/2014/main" id="{5D231A6E-7CFA-F059-B6E1-B53A2219DC26}"/>
                </a:ext>
              </a:extLst>
            </p:cNvPr>
            <p:cNvCxnSpPr>
              <a:cxnSpLocks/>
              <a:stCxn id="155" idx="0"/>
              <a:endCxn id="151"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3" name="Textfeld 152">
              <a:extLst>
                <a:ext uri="{FF2B5EF4-FFF2-40B4-BE49-F238E27FC236}">
                  <a16:creationId xmlns:a16="http://schemas.microsoft.com/office/drawing/2014/main" id="{016BC90A-7622-6E32-C1CC-DC21D5BDAC95}"/>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DB8</a:t>
              </a:r>
            </a:p>
          </p:txBody>
        </p:sp>
        <p:pic>
          <p:nvPicPr>
            <p:cNvPr id="154" name="Grafik 153" descr="Dokument">
              <a:extLst>
                <a:ext uri="{FF2B5EF4-FFF2-40B4-BE49-F238E27FC236}">
                  <a16:creationId xmlns:a16="http://schemas.microsoft.com/office/drawing/2014/main" id="{BB3C9624-9CD3-0C10-BDE9-890271BC3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55" name="Grafik 154" descr="Dokument">
              <a:extLst>
                <a:ext uri="{FF2B5EF4-FFF2-40B4-BE49-F238E27FC236}">
                  <a16:creationId xmlns:a16="http://schemas.microsoft.com/office/drawing/2014/main" id="{F9969988-0269-37EF-FA4F-2F42A220D0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56" name="Gerader Verbinder 155">
              <a:extLst>
                <a:ext uri="{FF2B5EF4-FFF2-40B4-BE49-F238E27FC236}">
                  <a16:creationId xmlns:a16="http://schemas.microsoft.com/office/drawing/2014/main" id="{5A8ED5F7-207C-F01F-E653-A39D36635953}"/>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57" name="Gruppieren 156">
            <a:extLst>
              <a:ext uri="{FF2B5EF4-FFF2-40B4-BE49-F238E27FC236}">
                <a16:creationId xmlns:a16="http://schemas.microsoft.com/office/drawing/2014/main" id="{C5F0F6EF-25B5-A2DB-927F-2B4B1EC18220}"/>
              </a:ext>
            </a:extLst>
          </p:cNvPr>
          <p:cNvGrpSpPr/>
          <p:nvPr/>
        </p:nvGrpSpPr>
        <p:grpSpPr>
          <a:xfrm>
            <a:off x="4155984" y="5601438"/>
            <a:ext cx="953117" cy="732733"/>
            <a:chOff x="728504" y="2013586"/>
            <a:chExt cx="1297651" cy="997602"/>
          </a:xfrm>
        </p:grpSpPr>
        <p:pic>
          <p:nvPicPr>
            <p:cNvPr id="158" name="Grafik 157" descr="Laptop">
              <a:extLst>
                <a:ext uri="{FF2B5EF4-FFF2-40B4-BE49-F238E27FC236}">
                  <a16:creationId xmlns:a16="http://schemas.microsoft.com/office/drawing/2014/main" id="{B0A5B24F-F67A-87B9-A491-F953B6AF7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59" name="Grafik 158" descr="Datenbank">
              <a:extLst>
                <a:ext uri="{FF2B5EF4-FFF2-40B4-BE49-F238E27FC236}">
                  <a16:creationId xmlns:a16="http://schemas.microsoft.com/office/drawing/2014/main" id="{9301B6B2-09AA-2FCF-3D0D-06F90A9C18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60" name="Verbinder: gewinkelt 159">
              <a:extLst>
                <a:ext uri="{FF2B5EF4-FFF2-40B4-BE49-F238E27FC236}">
                  <a16:creationId xmlns:a16="http://schemas.microsoft.com/office/drawing/2014/main" id="{74376AD6-5155-497F-C1D4-3F33453243C7}"/>
                </a:ext>
              </a:extLst>
            </p:cNvPr>
            <p:cNvCxnSpPr>
              <a:cxnSpLocks/>
              <a:stCxn id="163" idx="0"/>
              <a:endCxn id="159"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1" name="Textfeld 160">
              <a:extLst>
                <a:ext uri="{FF2B5EF4-FFF2-40B4-BE49-F238E27FC236}">
                  <a16:creationId xmlns:a16="http://schemas.microsoft.com/office/drawing/2014/main" id="{74025D9A-088A-663A-0B9E-2E8E3C949711}"/>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DB9</a:t>
              </a:r>
            </a:p>
          </p:txBody>
        </p:sp>
        <p:pic>
          <p:nvPicPr>
            <p:cNvPr id="162" name="Grafik 161" descr="Dokument">
              <a:extLst>
                <a:ext uri="{FF2B5EF4-FFF2-40B4-BE49-F238E27FC236}">
                  <a16:creationId xmlns:a16="http://schemas.microsoft.com/office/drawing/2014/main" id="{64E571E1-9898-A958-3E04-AA2F4A9ED6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63" name="Grafik 162" descr="Dokument">
              <a:extLst>
                <a:ext uri="{FF2B5EF4-FFF2-40B4-BE49-F238E27FC236}">
                  <a16:creationId xmlns:a16="http://schemas.microsoft.com/office/drawing/2014/main" id="{6F9382A7-B3E7-FFAB-0F6F-8D590EAE82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64" name="Gerader Verbinder 163">
              <a:extLst>
                <a:ext uri="{FF2B5EF4-FFF2-40B4-BE49-F238E27FC236}">
                  <a16:creationId xmlns:a16="http://schemas.microsoft.com/office/drawing/2014/main" id="{CD6CC19E-6B7A-38EA-D52D-2124AF53F79C}"/>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65" name="Gruppieren 164">
            <a:extLst>
              <a:ext uri="{FF2B5EF4-FFF2-40B4-BE49-F238E27FC236}">
                <a16:creationId xmlns:a16="http://schemas.microsoft.com/office/drawing/2014/main" id="{D41CA141-8468-9024-BFBD-72D6319A5D74}"/>
              </a:ext>
            </a:extLst>
          </p:cNvPr>
          <p:cNvGrpSpPr/>
          <p:nvPr/>
        </p:nvGrpSpPr>
        <p:grpSpPr>
          <a:xfrm>
            <a:off x="816597" y="3406536"/>
            <a:ext cx="953117" cy="732733"/>
            <a:chOff x="728504" y="2013586"/>
            <a:chExt cx="1297651" cy="997602"/>
          </a:xfrm>
        </p:grpSpPr>
        <p:pic>
          <p:nvPicPr>
            <p:cNvPr id="166" name="Grafik 165" descr="Laptop">
              <a:extLst>
                <a:ext uri="{FF2B5EF4-FFF2-40B4-BE49-F238E27FC236}">
                  <a16:creationId xmlns:a16="http://schemas.microsoft.com/office/drawing/2014/main" id="{A3B77D44-2583-1757-8877-0283EDB327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4" y="2338000"/>
              <a:ext cx="624548" cy="624548"/>
            </a:xfrm>
            <a:prstGeom prst="rect">
              <a:avLst/>
            </a:prstGeom>
          </p:spPr>
        </p:pic>
        <p:pic>
          <p:nvPicPr>
            <p:cNvPr id="167" name="Grafik 166" descr="Datenbank">
              <a:extLst>
                <a:ext uri="{FF2B5EF4-FFF2-40B4-BE49-F238E27FC236}">
                  <a16:creationId xmlns:a16="http://schemas.microsoft.com/office/drawing/2014/main" id="{7B7127A5-6117-C54C-122B-700C711837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7099" y="2132587"/>
              <a:ext cx="529662" cy="529662"/>
            </a:xfrm>
            <a:prstGeom prst="rect">
              <a:avLst/>
            </a:prstGeom>
          </p:spPr>
        </p:pic>
        <p:cxnSp>
          <p:nvCxnSpPr>
            <p:cNvPr id="168" name="Verbinder: gewinkelt 167">
              <a:extLst>
                <a:ext uri="{FF2B5EF4-FFF2-40B4-BE49-F238E27FC236}">
                  <a16:creationId xmlns:a16="http://schemas.microsoft.com/office/drawing/2014/main" id="{18C3C5F9-C992-F222-D0A7-ECB3E0A35029}"/>
                </a:ext>
              </a:extLst>
            </p:cNvPr>
            <p:cNvCxnSpPr>
              <a:cxnSpLocks/>
              <a:stCxn id="171" idx="0"/>
              <a:endCxn id="167" idx="0"/>
            </p:cNvCxnSpPr>
            <p:nvPr/>
          </p:nvCxnSpPr>
          <p:spPr>
            <a:xfrm rot="16200000" flipH="1">
              <a:off x="1268603" y="1799261"/>
              <a:ext cx="119001" cy="547651"/>
            </a:xfrm>
            <a:prstGeom prst="bentConnector3">
              <a:avLst>
                <a:gd name="adj1" fmla="val -192099"/>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9" name="Textfeld 168">
              <a:extLst>
                <a:ext uri="{FF2B5EF4-FFF2-40B4-BE49-F238E27FC236}">
                  <a16:creationId xmlns:a16="http://schemas.microsoft.com/office/drawing/2014/main" id="{8C9B21FF-5494-22DA-2045-D64AA9727ADC}"/>
                </a:ext>
              </a:extLst>
            </p:cNvPr>
            <p:cNvSpPr txBox="1"/>
            <p:nvPr/>
          </p:nvSpPr>
          <p:spPr>
            <a:xfrm>
              <a:off x="1360264" y="2570315"/>
              <a:ext cx="665891" cy="440873"/>
            </a:xfrm>
            <a:prstGeom prst="rect">
              <a:avLst/>
            </a:prstGeom>
            <a:noFill/>
          </p:spPr>
          <p:txBody>
            <a:bodyPr wrap="square" lIns="108000" tIns="36000" rIns="108000" bIns="108000" rtlCol="0">
              <a:noAutofit/>
            </a:bodyPr>
            <a:lstStyle/>
            <a:p>
              <a:pPr algn="l">
                <a:spcAft>
                  <a:spcPts val="600"/>
                </a:spcAft>
                <a:buClr>
                  <a:schemeClr val="tx2"/>
                </a:buClr>
              </a:pPr>
              <a:r>
                <a:rPr lang="de-CH" sz="1000" b="1" dirty="0">
                  <a:ea typeface="Roboto Medium" panose="02000000000000000000" pitchFamily="2" charset="0"/>
                </a:rPr>
                <a:t>DB1</a:t>
              </a:r>
            </a:p>
          </p:txBody>
        </p:sp>
        <p:pic>
          <p:nvPicPr>
            <p:cNvPr id="170" name="Grafik 169" descr="Dokument">
              <a:extLst>
                <a:ext uri="{FF2B5EF4-FFF2-40B4-BE49-F238E27FC236}">
                  <a16:creationId xmlns:a16="http://schemas.microsoft.com/office/drawing/2014/main" id="{658C6674-39E0-DDF4-C598-422CB9C3D2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833" y="2488067"/>
              <a:ext cx="264869" cy="264869"/>
            </a:xfrm>
            <a:prstGeom prst="rect">
              <a:avLst/>
            </a:prstGeom>
          </p:spPr>
        </p:pic>
        <p:pic>
          <p:nvPicPr>
            <p:cNvPr id="171" name="Grafik 170" descr="Dokument">
              <a:extLst>
                <a:ext uri="{FF2B5EF4-FFF2-40B4-BE49-F238E27FC236}">
                  <a16:creationId xmlns:a16="http://schemas.microsoft.com/office/drawing/2014/main" id="{B143F469-7D63-1F75-68A3-FAD6BE6A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44" y="2013586"/>
              <a:ext cx="264869" cy="264869"/>
            </a:xfrm>
            <a:prstGeom prst="rect">
              <a:avLst/>
            </a:prstGeom>
          </p:spPr>
        </p:pic>
        <p:cxnSp>
          <p:nvCxnSpPr>
            <p:cNvPr id="172" name="Gerader Verbinder 171">
              <a:extLst>
                <a:ext uri="{FF2B5EF4-FFF2-40B4-BE49-F238E27FC236}">
                  <a16:creationId xmlns:a16="http://schemas.microsoft.com/office/drawing/2014/main" id="{8B52EC58-A7D9-7BA6-364F-B9386B86D73C}"/>
                </a:ext>
              </a:extLst>
            </p:cNvPr>
            <p:cNvCxnSpPr/>
            <p:nvPr/>
          </p:nvCxnSpPr>
          <p:spPr>
            <a:xfrm>
              <a:off x="1058423" y="2273162"/>
              <a:ext cx="0" cy="16424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73" name="Gruppieren 172">
            <a:extLst>
              <a:ext uri="{FF2B5EF4-FFF2-40B4-BE49-F238E27FC236}">
                <a16:creationId xmlns:a16="http://schemas.microsoft.com/office/drawing/2014/main" id="{3E12A503-B342-CB61-4C49-94E0AF3844CE}"/>
              </a:ext>
            </a:extLst>
          </p:cNvPr>
          <p:cNvGrpSpPr/>
          <p:nvPr/>
        </p:nvGrpSpPr>
        <p:grpSpPr>
          <a:xfrm>
            <a:off x="8668678" y="2606063"/>
            <a:ext cx="1651088" cy="382965"/>
            <a:chOff x="8621053" y="2147780"/>
            <a:chExt cx="1842464" cy="427354"/>
          </a:xfrm>
        </p:grpSpPr>
        <p:cxnSp>
          <p:nvCxnSpPr>
            <p:cNvPr id="174" name="Verbinder: gewinkelt 173">
              <a:extLst>
                <a:ext uri="{FF2B5EF4-FFF2-40B4-BE49-F238E27FC236}">
                  <a16:creationId xmlns:a16="http://schemas.microsoft.com/office/drawing/2014/main" id="{C051777F-8829-F082-131F-69149073A1E1}"/>
                </a:ext>
              </a:extLst>
            </p:cNvPr>
            <p:cNvCxnSpPr>
              <a:cxnSpLocks/>
              <a:stCxn id="176" idx="3"/>
            </p:cNvCxnSpPr>
            <p:nvPr/>
          </p:nvCxnSpPr>
          <p:spPr>
            <a:xfrm>
              <a:off x="9458325" y="2378384"/>
              <a:ext cx="1005192" cy="196750"/>
            </a:xfrm>
            <a:prstGeom prst="bentConnector2">
              <a:avLst/>
            </a:prstGeom>
            <a:ln>
              <a:solidFill>
                <a:schemeClr val="tx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5" name="Textfeld 174">
              <a:extLst>
                <a:ext uri="{FF2B5EF4-FFF2-40B4-BE49-F238E27FC236}">
                  <a16:creationId xmlns:a16="http://schemas.microsoft.com/office/drawing/2014/main" id="{B3110AFF-057A-D05F-8CAF-B34D6FC5B26A}"/>
                </a:ext>
              </a:extLst>
            </p:cNvPr>
            <p:cNvSpPr txBox="1"/>
            <p:nvPr/>
          </p:nvSpPr>
          <p:spPr>
            <a:xfrm>
              <a:off x="9719603" y="2147780"/>
              <a:ext cx="743914" cy="261262"/>
            </a:xfrm>
            <a:prstGeom prst="rect">
              <a:avLst/>
            </a:prstGeom>
            <a:noFill/>
          </p:spPr>
          <p:txBody>
            <a:bodyPr wrap="square" lIns="108000" tIns="36000" rIns="108000" bIns="108000" rtlCol="0">
              <a:noAutofit/>
            </a:bodyPr>
            <a:lstStyle/>
            <a:p>
              <a:pPr algn="ctr">
                <a:spcAft>
                  <a:spcPts val="600"/>
                </a:spcAft>
                <a:buClr>
                  <a:schemeClr val="tx2"/>
                </a:buClr>
              </a:pPr>
              <a:r>
                <a:rPr lang="de-CH" sz="1200" dirty="0">
                  <a:ea typeface="Roboto Medium" panose="02000000000000000000" pitchFamily="2" charset="0"/>
                </a:rPr>
                <a:t>KPIs</a:t>
              </a:r>
            </a:p>
          </p:txBody>
        </p:sp>
        <p:sp>
          <p:nvSpPr>
            <p:cNvPr id="176" name="Rechteck 175">
              <a:extLst>
                <a:ext uri="{FF2B5EF4-FFF2-40B4-BE49-F238E27FC236}">
                  <a16:creationId xmlns:a16="http://schemas.microsoft.com/office/drawing/2014/main" id="{81CE13D0-2FB6-811C-AB74-B33A4D0ACB28}"/>
                </a:ext>
              </a:extLst>
            </p:cNvPr>
            <p:cNvSpPr/>
            <p:nvPr/>
          </p:nvSpPr>
          <p:spPr>
            <a:xfrm>
              <a:off x="8621053" y="2241379"/>
              <a:ext cx="837272" cy="274009"/>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de-CH" sz="1200" dirty="0">
                  <a:solidFill>
                    <a:schemeClr val="bg1"/>
                  </a:solidFill>
                </a:rPr>
                <a:t>STEP 1</a:t>
              </a:r>
            </a:p>
          </p:txBody>
        </p:sp>
      </p:grpSp>
      <p:grpSp>
        <p:nvGrpSpPr>
          <p:cNvPr id="177" name="Gruppieren 176">
            <a:extLst>
              <a:ext uri="{FF2B5EF4-FFF2-40B4-BE49-F238E27FC236}">
                <a16:creationId xmlns:a16="http://schemas.microsoft.com/office/drawing/2014/main" id="{7A64F113-137E-624D-7FD6-5CB4843D07A1}"/>
              </a:ext>
            </a:extLst>
          </p:cNvPr>
          <p:cNvGrpSpPr/>
          <p:nvPr/>
        </p:nvGrpSpPr>
        <p:grpSpPr>
          <a:xfrm>
            <a:off x="8668677" y="3108806"/>
            <a:ext cx="1651085" cy="277576"/>
            <a:chOff x="8621053" y="2650523"/>
            <a:chExt cx="1842463" cy="309750"/>
          </a:xfrm>
        </p:grpSpPr>
        <p:cxnSp>
          <p:nvCxnSpPr>
            <p:cNvPr id="178" name="Verbinder: gewinkelt 177">
              <a:extLst>
                <a:ext uri="{FF2B5EF4-FFF2-40B4-BE49-F238E27FC236}">
                  <a16:creationId xmlns:a16="http://schemas.microsoft.com/office/drawing/2014/main" id="{DC73A6F8-7011-5AE2-909C-76AB40454AE8}"/>
                </a:ext>
              </a:extLst>
            </p:cNvPr>
            <p:cNvCxnSpPr>
              <a:cxnSpLocks/>
              <a:stCxn id="180" idx="3"/>
            </p:cNvCxnSpPr>
            <p:nvPr/>
          </p:nvCxnSpPr>
          <p:spPr>
            <a:xfrm>
              <a:off x="9458325" y="2787528"/>
              <a:ext cx="620053" cy="172745"/>
            </a:xfrm>
            <a:prstGeom prst="bentConnector3">
              <a:avLst>
                <a:gd name="adj1" fmla="val 50000"/>
              </a:avLst>
            </a:prstGeom>
            <a:ln>
              <a:solidFill>
                <a:schemeClr val="tx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9" name="Textfeld 178">
              <a:extLst>
                <a:ext uri="{FF2B5EF4-FFF2-40B4-BE49-F238E27FC236}">
                  <a16:creationId xmlns:a16="http://schemas.microsoft.com/office/drawing/2014/main" id="{21A1F36A-F89C-953F-B313-3AA8A99516E9}"/>
                </a:ext>
              </a:extLst>
            </p:cNvPr>
            <p:cNvSpPr txBox="1"/>
            <p:nvPr/>
          </p:nvSpPr>
          <p:spPr>
            <a:xfrm>
              <a:off x="9719602" y="2690705"/>
              <a:ext cx="743914" cy="261261"/>
            </a:xfrm>
            <a:prstGeom prst="rect">
              <a:avLst/>
            </a:prstGeom>
            <a:noFill/>
          </p:spPr>
          <p:txBody>
            <a:bodyPr wrap="square" lIns="108000" tIns="36000" rIns="108000" bIns="108000" rtlCol="0">
              <a:noAutofit/>
            </a:bodyPr>
            <a:lstStyle/>
            <a:p>
              <a:pPr algn="ctr">
                <a:spcAft>
                  <a:spcPts val="600"/>
                </a:spcAft>
                <a:buClr>
                  <a:schemeClr val="tx2"/>
                </a:buClr>
              </a:pPr>
              <a:r>
                <a:rPr lang="de-CH" sz="1200" dirty="0">
                  <a:ea typeface="Roboto Medium" panose="02000000000000000000" pitchFamily="2" charset="0"/>
                </a:rPr>
                <a:t>KPIs</a:t>
              </a:r>
            </a:p>
          </p:txBody>
        </p:sp>
        <p:sp>
          <p:nvSpPr>
            <p:cNvPr id="180" name="Rechteck 179">
              <a:extLst>
                <a:ext uri="{FF2B5EF4-FFF2-40B4-BE49-F238E27FC236}">
                  <a16:creationId xmlns:a16="http://schemas.microsoft.com/office/drawing/2014/main" id="{1EE7429F-745B-B37F-9250-7093A82DE6E5}"/>
                </a:ext>
              </a:extLst>
            </p:cNvPr>
            <p:cNvSpPr/>
            <p:nvPr/>
          </p:nvSpPr>
          <p:spPr>
            <a:xfrm>
              <a:off x="8621053" y="2650523"/>
              <a:ext cx="837272" cy="274009"/>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de-CH" sz="1200" dirty="0">
                  <a:solidFill>
                    <a:schemeClr val="bg1"/>
                  </a:solidFill>
                </a:rPr>
                <a:t>STEP 2</a:t>
              </a:r>
            </a:p>
          </p:txBody>
        </p:sp>
      </p:grpSp>
      <p:grpSp>
        <p:nvGrpSpPr>
          <p:cNvPr id="181" name="Gruppieren 180">
            <a:extLst>
              <a:ext uri="{FF2B5EF4-FFF2-40B4-BE49-F238E27FC236}">
                <a16:creationId xmlns:a16="http://schemas.microsoft.com/office/drawing/2014/main" id="{FE7C8D68-6283-A3C9-B245-304CAF658DAF}"/>
              </a:ext>
            </a:extLst>
          </p:cNvPr>
          <p:cNvGrpSpPr/>
          <p:nvPr/>
        </p:nvGrpSpPr>
        <p:grpSpPr>
          <a:xfrm>
            <a:off x="8668678" y="3768113"/>
            <a:ext cx="1651090" cy="337872"/>
            <a:chOff x="8621053" y="3309830"/>
            <a:chExt cx="1842464" cy="377034"/>
          </a:xfrm>
        </p:grpSpPr>
        <p:cxnSp>
          <p:nvCxnSpPr>
            <p:cNvPr id="182" name="Verbinder: gewinkelt 181">
              <a:extLst>
                <a:ext uri="{FF2B5EF4-FFF2-40B4-BE49-F238E27FC236}">
                  <a16:creationId xmlns:a16="http://schemas.microsoft.com/office/drawing/2014/main" id="{4A6D179B-7812-2BDC-9323-D5AE6FBDA507}"/>
                </a:ext>
              </a:extLst>
            </p:cNvPr>
            <p:cNvCxnSpPr>
              <a:cxnSpLocks/>
              <a:stCxn id="184" idx="3"/>
            </p:cNvCxnSpPr>
            <p:nvPr/>
          </p:nvCxnSpPr>
          <p:spPr>
            <a:xfrm flipV="1">
              <a:off x="9458325" y="3345411"/>
              <a:ext cx="1005192" cy="204449"/>
            </a:xfrm>
            <a:prstGeom prst="bentConnector2">
              <a:avLst/>
            </a:prstGeom>
            <a:ln>
              <a:solidFill>
                <a:schemeClr val="tx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3" name="Textfeld 182">
              <a:extLst>
                <a:ext uri="{FF2B5EF4-FFF2-40B4-BE49-F238E27FC236}">
                  <a16:creationId xmlns:a16="http://schemas.microsoft.com/office/drawing/2014/main" id="{DDAFC26F-58CB-1294-7C59-B560C9A14663}"/>
                </a:ext>
              </a:extLst>
            </p:cNvPr>
            <p:cNvSpPr txBox="1"/>
            <p:nvPr/>
          </p:nvSpPr>
          <p:spPr>
            <a:xfrm>
              <a:off x="9738654" y="3309830"/>
              <a:ext cx="646888" cy="261262"/>
            </a:xfrm>
            <a:prstGeom prst="rect">
              <a:avLst/>
            </a:prstGeom>
            <a:noFill/>
          </p:spPr>
          <p:txBody>
            <a:bodyPr wrap="square" lIns="108000" tIns="36000" rIns="108000" bIns="108000" rtlCol="0">
              <a:noAutofit/>
            </a:bodyPr>
            <a:lstStyle/>
            <a:p>
              <a:pPr algn="ctr">
                <a:spcAft>
                  <a:spcPts val="600"/>
                </a:spcAft>
                <a:buClr>
                  <a:schemeClr val="tx2"/>
                </a:buClr>
              </a:pPr>
              <a:r>
                <a:rPr lang="de-CH" sz="1200" dirty="0">
                  <a:ea typeface="Roboto Medium" panose="02000000000000000000" pitchFamily="2" charset="0"/>
                </a:rPr>
                <a:t>KPIs</a:t>
              </a:r>
            </a:p>
          </p:txBody>
        </p:sp>
        <p:sp>
          <p:nvSpPr>
            <p:cNvPr id="184" name="Rechteck 183">
              <a:extLst>
                <a:ext uri="{FF2B5EF4-FFF2-40B4-BE49-F238E27FC236}">
                  <a16:creationId xmlns:a16="http://schemas.microsoft.com/office/drawing/2014/main" id="{9811DEB3-4319-B5E0-0C88-6423BFE3D5F0}"/>
                </a:ext>
              </a:extLst>
            </p:cNvPr>
            <p:cNvSpPr/>
            <p:nvPr/>
          </p:nvSpPr>
          <p:spPr>
            <a:xfrm>
              <a:off x="8621053" y="3412855"/>
              <a:ext cx="837272" cy="274009"/>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de-CH" sz="1200" dirty="0">
                  <a:solidFill>
                    <a:schemeClr val="bg1"/>
                  </a:solidFill>
                </a:rPr>
                <a:t>STEP n</a:t>
              </a:r>
            </a:p>
          </p:txBody>
        </p:sp>
      </p:grpSp>
      <p:pic>
        <p:nvPicPr>
          <p:cNvPr id="185" name="Grafik 184" descr="Datenbank">
            <a:extLst>
              <a:ext uri="{FF2B5EF4-FFF2-40B4-BE49-F238E27FC236}">
                <a16:creationId xmlns:a16="http://schemas.microsoft.com/office/drawing/2014/main" id="{1F70B85D-F283-A644-02A1-EACE69552F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1047" y="3090882"/>
            <a:ext cx="770277" cy="770277"/>
          </a:xfrm>
          <a:prstGeom prst="rect">
            <a:avLst/>
          </a:prstGeom>
        </p:spPr>
      </p:pic>
      <p:sp>
        <p:nvSpPr>
          <p:cNvPr id="186" name="Gleichschenkliges Dreieck 185">
            <a:extLst>
              <a:ext uri="{FF2B5EF4-FFF2-40B4-BE49-F238E27FC236}">
                <a16:creationId xmlns:a16="http://schemas.microsoft.com/office/drawing/2014/main" id="{04EA0CCD-777C-BF72-9CF0-265205D56D20}"/>
              </a:ext>
            </a:extLst>
          </p:cNvPr>
          <p:cNvSpPr/>
          <p:nvPr/>
        </p:nvSpPr>
        <p:spPr>
          <a:xfrm rot="5400000">
            <a:off x="6767983" y="4187975"/>
            <a:ext cx="2073709" cy="428149"/>
          </a:xfrm>
          <a:prstGeom prst="triangle">
            <a:avLst/>
          </a:prstGeom>
          <a:solidFill>
            <a:schemeClr val="tx1">
              <a:lumMod val="75000"/>
              <a:lumOff val="25000"/>
            </a:schemeClr>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40000" lnSpcReduction="20000"/>
          </a:bodyPr>
          <a:lstStyle/>
          <a:p>
            <a:pPr algn="ctr">
              <a:lnSpc>
                <a:spcPct val="110000"/>
              </a:lnSpc>
              <a:spcAft>
                <a:spcPts val="600"/>
              </a:spcAft>
            </a:pPr>
            <a:endParaRPr lang="de-CH" dirty="0"/>
          </a:p>
        </p:txBody>
      </p:sp>
      <p:grpSp>
        <p:nvGrpSpPr>
          <p:cNvPr id="187" name="Gruppieren 186">
            <a:extLst>
              <a:ext uri="{FF2B5EF4-FFF2-40B4-BE49-F238E27FC236}">
                <a16:creationId xmlns:a16="http://schemas.microsoft.com/office/drawing/2014/main" id="{6F8D0CA2-255F-D108-3E3C-4197ADE03C02}"/>
              </a:ext>
            </a:extLst>
          </p:cNvPr>
          <p:cNvGrpSpPr/>
          <p:nvPr/>
        </p:nvGrpSpPr>
        <p:grpSpPr>
          <a:xfrm>
            <a:off x="8516486" y="3168038"/>
            <a:ext cx="2799537" cy="3277281"/>
            <a:chOff x="8516486" y="3168038"/>
            <a:chExt cx="2799537" cy="3277281"/>
          </a:xfrm>
        </p:grpSpPr>
        <p:pic>
          <p:nvPicPr>
            <p:cNvPr id="188" name="Grafik 187" descr="Laptop">
              <a:extLst>
                <a:ext uri="{FF2B5EF4-FFF2-40B4-BE49-F238E27FC236}">
                  <a16:creationId xmlns:a16="http://schemas.microsoft.com/office/drawing/2014/main" id="{4A4FC79E-3CC2-B301-059F-4F537C93FA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16486" y="3728992"/>
              <a:ext cx="2716328" cy="2716327"/>
            </a:xfrm>
            <a:prstGeom prst="rect">
              <a:avLst/>
            </a:prstGeom>
          </p:spPr>
        </p:pic>
        <p:pic>
          <p:nvPicPr>
            <p:cNvPr id="189" name="Grafik 188" descr="Kopf mit Zahnrädern">
              <a:extLst>
                <a:ext uri="{FF2B5EF4-FFF2-40B4-BE49-F238E27FC236}">
                  <a16:creationId xmlns:a16="http://schemas.microsoft.com/office/drawing/2014/main" id="{2884A5B6-4D42-BC34-00F2-39C71DB53A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36140" y="4964915"/>
              <a:ext cx="471199" cy="471199"/>
            </a:xfrm>
            <a:prstGeom prst="rect">
              <a:avLst/>
            </a:prstGeom>
          </p:spPr>
        </p:pic>
        <p:pic>
          <p:nvPicPr>
            <p:cNvPr id="190" name="Grafik 189" descr="Statistik">
              <a:extLst>
                <a:ext uri="{FF2B5EF4-FFF2-40B4-BE49-F238E27FC236}">
                  <a16:creationId xmlns:a16="http://schemas.microsoft.com/office/drawing/2014/main" id="{4EF50A5F-F456-C828-CB6C-A34340AB35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90002" y="4471727"/>
              <a:ext cx="508797" cy="508797"/>
            </a:xfrm>
            <a:prstGeom prst="rect">
              <a:avLst/>
            </a:prstGeom>
          </p:spPr>
        </p:pic>
        <p:pic>
          <p:nvPicPr>
            <p:cNvPr id="191" name="Grafik 190" descr="Präsentation mit Balkendiagramm">
              <a:extLst>
                <a:ext uri="{FF2B5EF4-FFF2-40B4-BE49-F238E27FC236}">
                  <a16:creationId xmlns:a16="http://schemas.microsoft.com/office/drawing/2014/main" id="{8D4AF9EE-3C53-0C82-F74F-7EE119EEEA8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63767" y="4395234"/>
              <a:ext cx="559677" cy="559677"/>
            </a:xfrm>
            <a:prstGeom prst="rect">
              <a:avLst/>
            </a:prstGeom>
          </p:spPr>
        </p:pic>
        <p:pic>
          <p:nvPicPr>
            <p:cNvPr id="192" name="Grafik 191" descr="Playbook">
              <a:extLst>
                <a:ext uri="{FF2B5EF4-FFF2-40B4-BE49-F238E27FC236}">
                  <a16:creationId xmlns:a16="http://schemas.microsoft.com/office/drawing/2014/main" id="{02B25DDC-DC73-506E-AFD8-A827812ED5A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27520" y="4889780"/>
              <a:ext cx="615644" cy="615644"/>
            </a:xfrm>
            <a:prstGeom prst="rect">
              <a:avLst/>
            </a:prstGeom>
          </p:spPr>
        </p:pic>
        <p:cxnSp>
          <p:nvCxnSpPr>
            <p:cNvPr id="193" name="Verbinder: gewinkelt 192">
              <a:extLst>
                <a:ext uri="{FF2B5EF4-FFF2-40B4-BE49-F238E27FC236}">
                  <a16:creationId xmlns:a16="http://schemas.microsoft.com/office/drawing/2014/main" id="{71447670-FC7C-FAA6-1D91-4DF3DBD4DF22}"/>
                </a:ext>
              </a:extLst>
            </p:cNvPr>
            <p:cNvCxnSpPr>
              <a:cxnSpLocks/>
              <a:stCxn id="188" idx="3"/>
            </p:cNvCxnSpPr>
            <p:nvPr/>
          </p:nvCxnSpPr>
          <p:spPr>
            <a:xfrm flipH="1" flipV="1">
              <a:off x="10649093" y="3392535"/>
              <a:ext cx="583720" cy="1694620"/>
            </a:xfrm>
            <a:prstGeom prst="bentConnector3">
              <a:avLst>
                <a:gd name="adj1" fmla="val -35095"/>
              </a:avLst>
            </a:prstGeom>
            <a:ln>
              <a:solidFill>
                <a:schemeClr val="tx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4" name="Textfeld 193">
              <a:extLst>
                <a:ext uri="{FF2B5EF4-FFF2-40B4-BE49-F238E27FC236}">
                  <a16:creationId xmlns:a16="http://schemas.microsoft.com/office/drawing/2014/main" id="{3699C242-07FA-F971-6D4B-A927C70C8CC0}"/>
                </a:ext>
              </a:extLst>
            </p:cNvPr>
            <p:cNvSpPr txBox="1"/>
            <p:nvPr/>
          </p:nvSpPr>
          <p:spPr>
            <a:xfrm>
              <a:off x="10806698" y="3168038"/>
              <a:ext cx="509325" cy="234125"/>
            </a:xfrm>
            <a:prstGeom prst="rect">
              <a:avLst/>
            </a:prstGeom>
            <a:noFill/>
          </p:spPr>
          <p:txBody>
            <a:bodyPr wrap="square" lIns="108000" tIns="36000" rIns="108000" bIns="108000" rtlCol="0">
              <a:noAutofit/>
            </a:bodyPr>
            <a:lstStyle/>
            <a:p>
              <a:pPr algn="ctr">
                <a:spcAft>
                  <a:spcPts val="600"/>
                </a:spcAft>
                <a:buClr>
                  <a:schemeClr val="tx2"/>
                </a:buClr>
              </a:pPr>
              <a:r>
                <a:rPr lang="de-CH" sz="1200" dirty="0">
                  <a:ea typeface="Roboto Medium" panose="02000000000000000000" pitchFamily="2" charset="0"/>
                </a:rPr>
                <a:t>AI</a:t>
              </a:r>
            </a:p>
          </p:txBody>
        </p:sp>
      </p:grpSp>
    </p:spTree>
    <p:extLst>
      <p:ext uri="{BB962C8B-B14F-4D97-AF65-F5344CB8AC3E}">
        <p14:creationId xmlns:p14="http://schemas.microsoft.com/office/powerpoint/2010/main" val="37498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30</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p:txBody>
          <a:bodyPr>
            <a:normAutofit lnSpcReduction="10000"/>
          </a:bodyPr>
          <a:lstStyle/>
          <a:p>
            <a:pPr marL="0" indent="0">
              <a:buNone/>
            </a:pPr>
            <a:endParaRPr lang="de-CH" sz="1800" dirty="0"/>
          </a:p>
          <a:p>
            <a:pPr marL="0" indent="0">
              <a:buNone/>
            </a:pPr>
            <a:endParaRPr lang="de-CH" sz="1800" dirty="0"/>
          </a:p>
          <a:p>
            <a:pPr marL="0" indent="0">
              <a:buNone/>
            </a:pPr>
            <a:endParaRPr lang="de-CH" sz="1600" dirty="0"/>
          </a:p>
          <a:p>
            <a:pPr marL="0" indent="0">
              <a:buNone/>
              <a:tabLst>
                <a:tab pos="895350" algn="l"/>
              </a:tabLst>
            </a:pPr>
            <a:endParaRPr lang="de-CH" sz="1600" dirty="0"/>
          </a:p>
          <a:p>
            <a:pPr marL="0" indent="0">
              <a:buNone/>
              <a:tabLst>
                <a:tab pos="895350" algn="l"/>
              </a:tabLst>
            </a:pPr>
            <a:endParaRPr lang="de-CH" sz="1600" dirty="0"/>
          </a:p>
          <a:p>
            <a:pPr marL="0" indent="0">
              <a:buNone/>
            </a:pPr>
            <a:endParaRPr lang="de-CH" sz="1600" dirty="0"/>
          </a:p>
          <a:p>
            <a:pPr marL="0" indent="0">
              <a:buNone/>
            </a:pPr>
            <a:r>
              <a:rPr lang="de-CH" sz="1600" dirty="0"/>
              <a:t>Der bei der Spritzgiessverarbeitung zur Schwindungskompensation induzierte Nachdruck hat zur Folge, dass das Spritzgiesswerkzeug aufgedrückt und mit einer zu projizierten Fläche und dem Druck proportionalen Kraft zugehalten werden muss. </a:t>
            </a:r>
          </a:p>
          <a:p>
            <a:pPr marL="0" indent="0">
              <a:buNone/>
            </a:pPr>
            <a:endParaRPr lang="de-CH" sz="1600" dirty="0"/>
          </a:p>
          <a:p>
            <a:pPr marL="0" indent="0">
              <a:buNone/>
            </a:pPr>
            <a:r>
              <a:rPr lang="de-CH" sz="1600" dirty="0"/>
              <a:t>Die projizierte Fläche hat somit einen Einfluss auf die notwendige Schliesskraft und damit auf Maschinengrösse (-Typ), deren Kosten. Indirekt kann die projizierte Fläche auch die </a:t>
            </a:r>
            <a:r>
              <a:rPr lang="de-CH" sz="1600" dirty="0" err="1"/>
              <a:t>Fachzahl</a:t>
            </a:r>
            <a:r>
              <a:rPr lang="de-CH" sz="1600" dirty="0"/>
              <a:t> beeinflussen, falls die Maschinengrösse nicht variabel ist.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9" name="Rechteck 8">
            <a:extLst>
              <a:ext uri="{FF2B5EF4-FFF2-40B4-BE49-F238E27FC236}">
                <a16:creationId xmlns:a16="http://schemas.microsoft.com/office/drawing/2014/main" id="{DEEE8E55-57DC-FC24-8168-F50ED5A0CB8A}"/>
              </a:ext>
            </a:extLst>
          </p:cNvPr>
          <p:cNvSpPr/>
          <p:nvPr/>
        </p:nvSpPr>
        <p:spPr>
          <a:xfrm>
            <a:off x="826176" y="1805392"/>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0" name="Textfeld 9">
            <a:extLst>
              <a:ext uri="{FF2B5EF4-FFF2-40B4-BE49-F238E27FC236}">
                <a16:creationId xmlns:a16="http://schemas.microsoft.com/office/drawing/2014/main" id="{5B5F0537-2DB1-DF95-E0C9-978F3F8DA066}"/>
              </a:ext>
            </a:extLst>
          </p:cNvPr>
          <p:cNvSpPr txBox="1"/>
          <p:nvPr/>
        </p:nvSpPr>
        <p:spPr>
          <a:xfrm>
            <a:off x="882929" y="1800848"/>
            <a:ext cx="4488625"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Geometrie </a:t>
            </a:r>
            <a:r>
              <a:rPr lang="de-CH" sz="1200" dirty="0">
                <a:solidFill>
                  <a:schemeClr val="bg1"/>
                </a:solidFill>
                <a:ea typeface="Roboto Medium" panose="02000000000000000000" pitchFamily="2" charset="0"/>
              </a:rPr>
              <a:t>(Volumen, projizierte Fläche, Wanddicke)</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2420467"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projizierte Fläche des Formteils</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9" idx="1"/>
            <a:endCxn id="13" idx="1"/>
          </p:cNvCxnSpPr>
          <p:nvPr/>
        </p:nvCxnSpPr>
        <p:spPr>
          <a:xfrm rot="10800000" flipH="1" flipV="1">
            <a:off x="826176" y="1971670"/>
            <a:ext cx="89340" cy="474380"/>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8" name="Tabelle 13">
            <a:extLst>
              <a:ext uri="{FF2B5EF4-FFF2-40B4-BE49-F238E27FC236}">
                <a16:creationId xmlns:a16="http://schemas.microsoft.com/office/drawing/2014/main" id="{AF4D91D0-0D62-E304-7BAA-EAC0B511DFDA}"/>
              </a:ext>
            </a:extLst>
          </p:cNvPr>
          <p:cNvGraphicFramePr>
            <a:graphicFrameLocks noGrp="1"/>
          </p:cNvGraphicFramePr>
          <p:nvPr>
            <p:extLst>
              <p:ext uri="{D42A27DB-BD31-4B8C-83A1-F6EECF244321}">
                <p14:modId xmlns:p14="http://schemas.microsoft.com/office/powerpoint/2010/main" val="2316051475"/>
              </p:ext>
            </p:extLst>
          </p:nvPr>
        </p:nvGraphicFramePr>
        <p:xfrm>
          <a:off x="1100254" y="2807390"/>
          <a:ext cx="2180748"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228773">
                  <a:extLst>
                    <a:ext uri="{9D8B030D-6E8A-4147-A177-3AD203B41FA5}">
                      <a16:colId xmlns:a16="http://schemas.microsoft.com/office/drawing/2014/main" val="1678511569"/>
                    </a:ext>
                  </a:extLst>
                </a:gridCol>
              </a:tblGrid>
              <a:tr h="265646">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[mm</a:t>
                      </a:r>
                      <a:r>
                        <a:rPr lang="de-CH" sz="1200" b="0" baseline="30000" dirty="0"/>
                        <a:t>2</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65646">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a:t>
                      </a:r>
                      <a:r>
                        <a:rPr lang="de-CH" sz="1200" b="0" baseline="-25000" dirty="0"/>
                        <a:t>PR</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1" name="Verbinder: gewinkelt 10">
            <a:extLst>
              <a:ext uri="{FF2B5EF4-FFF2-40B4-BE49-F238E27FC236}">
                <a16:creationId xmlns:a16="http://schemas.microsoft.com/office/drawing/2014/main" id="{F920A5E3-2C22-6E9A-7056-BB8D2DC12540}"/>
              </a:ext>
            </a:extLst>
          </p:cNvPr>
          <p:cNvCxnSpPr>
            <a:cxnSpLocks/>
            <a:stCxn id="13" idx="1"/>
            <a:endCxn id="8" idx="1"/>
          </p:cNvCxnSpPr>
          <p:nvPr/>
        </p:nvCxnSpPr>
        <p:spPr>
          <a:xfrm rot="10800000" flipH="1" flipV="1">
            <a:off x="915516" y="2446050"/>
            <a:ext cx="184738" cy="635660"/>
          </a:xfrm>
          <a:prstGeom prst="bentConnector3">
            <a:avLst>
              <a:gd name="adj1" fmla="val -123743"/>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346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31</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p:txBody>
          <a:bodyPr>
            <a:normAutofit/>
          </a:bodyPr>
          <a:lstStyle/>
          <a:p>
            <a:pPr marL="0" indent="0">
              <a:buNone/>
            </a:pPr>
            <a:endParaRPr lang="de-CH" sz="1800" dirty="0"/>
          </a:p>
          <a:p>
            <a:pPr marL="0" indent="0">
              <a:buNone/>
            </a:pPr>
            <a:endParaRPr lang="de-CH" sz="1800" dirty="0"/>
          </a:p>
          <a:p>
            <a:pPr marL="0" indent="0">
              <a:buNone/>
            </a:pPr>
            <a:endParaRPr lang="de-CH" sz="1600" dirty="0"/>
          </a:p>
          <a:p>
            <a:pPr marL="0" indent="0">
              <a:buNone/>
              <a:tabLst>
                <a:tab pos="895350" algn="l"/>
              </a:tabLst>
            </a:pPr>
            <a:endParaRPr lang="de-CH" sz="1600" dirty="0"/>
          </a:p>
          <a:p>
            <a:pPr marL="0" indent="0">
              <a:buNone/>
              <a:tabLst>
                <a:tab pos="895350" algn="l"/>
              </a:tabLst>
            </a:pPr>
            <a:endParaRPr lang="de-CH" sz="1600" dirty="0"/>
          </a:p>
          <a:p>
            <a:pPr marL="0" indent="0">
              <a:buNone/>
            </a:pPr>
            <a:endParaRPr lang="de-CH" sz="1600" dirty="0"/>
          </a:p>
          <a:p>
            <a:pPr marL="0" indent="0">
              <a:buNone/>
            </a:pPr>
            <a:r>
              <a:rPr lang="de-CH" sz="1600" dirty="0"/>
              <a:t>Die Wanddicke beeinflusst im Wesentlichen das Füll- und Abkühlverhalten und hat damit einen grossen Einfluss auf den Prozess. Insbesondere die Zykluszeit und der Fülldruck werden direkt beeinflusst. Die Zykluszeit hat wiederum einen direkten Einfluss auf die Maschinenkosten und kann in gewissen Grenzfällen, wie z.B. hoher Stückzahl, auch die </a:t>
            </a:r>
            <a:r>
              <a:rPr lang="de-CH" sz="1600" dirty="0" err="1"/>
              <a:t>Fachzahl</a:t>
            </a:r>
            <a:r>
              <a:rPr lang="de-CH" sz="1600" dirty="0"/>
              <a:t> beeinflussen.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9" name="Rechteck 8">
            <a:extLst>
              <a:ext uri="{FF2B5EF4-FFF2-40B4-BE49-F238E27FC236}">
                <a16:creationId xmlns:a16="http://schemas.microsoft.com/office/drawing/2014/main" id="{DEEE8E55-57DC-FC24-8168-F50ED5A0CB8A}"/>
              </a:ext>
            </a:extLst>
          </p:cNvPr>
          <p:cNvSpPr/>
          <p:nvPr/>
        </p:nvSpPr>
        <p:spPr>
          <a:xfrm>
            <a:off x="826176" y="1805392"/>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0" name="Textfeld 9">
            <a:extLst>
              <a:ext uri="{FF2B5EF4-FFF2-40B4-BE49-F238E27FC236}">
                <a16:creationId xmlns:a16="http://schemas.microsoft.com/office/drawing/2014/main" id="{5B5F0537-2DB1-DF95-E0C9-978F3F8DA066}"/>
              </a:ext>
            </a:extLst>
          </p:cNvPr>
          <p:cNvSpPr txBox="1"/>
          <p:nvPr/>
        </p:nvSpPr>
        <p:spPr>
          <a:xfrm>
            <a:off x="882929" y="1800848"/>
            <a:ext cx="4488625"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Geometrie </a:t>
            </a:r>
            <a:r>
              <a:rPr lang="de-CH" sz="1200" dirty="0">
                <a:solidFill>
                  <a:schemeClr val="bg1"/>
                </a:solidFill>
                <a:ea typeface="Roboto Medium" panose="02000000000000000000" pitchFamily="2" charset="0"/>
              </a:rPr>
              <a:t>(Volumen, projizierte Fläche, Wanddicke)</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430393"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Wanddicke</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9" idx="1"/>
            <a:endCxn id="13" idx="1"/>
          </p:cNvCxnSpPr>
          <p:nvPr/>
        </p:nvCxnSpPr>
        <p:spPr>
          <a:xfrm rot="10800000" flipH="1" flipV="1">
            <a:off x="826176" y="1971670"/>
            <a:ext cx="89340" cy="474380"/>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2" name="Tabelle 13">
            <a:extLst>
              <a:ext uri="{FF2B5EF4-FFF2-40B4-BE49-F238E27FC236}">
                <a16:creationId xmlns:a16="http://schemas.microsoft.com/office/drawing/2014/main" id="{92C2DB33-EF2C-E133-AC8B-0701C548AFDB}"/>
              </a:ext>
            </a:extLst>
          </p:cNvPr>
          <p:cNvGraphicFramePr>
            <a:graphicFrameLocks noGrp="1"/>
          </p:cNvGraphicFramePr>
          <p:nvPr>
            <p:extLst>
              <p:ext uri="{D42A27DB-BD31-4B8C-83A1-F6EECF244321}">
                <p14:modId xmlns:p14="http://schemas.microsoft.com/office/powerpoint/2010/main" val="1378770450"/>
              </p:ext>
            </p:extLst>
          </p:nvPr>
        </p:nvGraphicFramePr>
        <p:xfrm>
          <a:off x="1100254" y="2807390"/>
          <a:ext cx="2180748"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228773">
                  <a:extLst>
                    <a:ext uri="{9D8B030D-6E8A-4147-A177-3AD203B41FA5}">
                      <a16:colId xmlns:a16="http://schemas.microsoft.com/office/drawing/2014/main" val="1678511569"/>
                    </a:ext>
                  </a:extLst>
                </a:gridCol>
              </a:tblGrid>
              <a:tr h="265646">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[mm]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65646">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s</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8" name="Verbinder: gewinkelt 7">
            <a:extLst>
              <a:ext uri="{FF2B5EF4-FFF2-40B4-BE49-F238E27FC236}">
                <a16:creationId xmlns:a16="http://schemas.microsoft.com/office/drawing/2014/main" id="{56EEF17C-1D21-55F7-6FCB-0C5D760237FA}"/>
              </a:ext>
            </a:extLst>
          </p:cNvPr>
          <p:cNvCxnSpPr>
            <a:cxnSpLocks/>
            <a:stCxn id="13" idx="1"/>
            <a:endCxn id="2" idx="1"/>
          </p:cNvCxnSpPr>
          <p:nvPr/>
        </p:nvCxnSpPr>
        <p:spPr>
          <a:xfrm rot="10800000" flipH="1" flipV="1">
            <a:off x="915516" y="2446050"/>
            <a:ext cx="184738" cy="635660"/>
          </a:xfrm>
          <a:prstGeom prst="bentConnector3">
            <a:avLst>
              <a:gd name="adj1" fmla="val -123743"/>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2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32</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p:txBody>
          <a:bodyPr>
            <a:normAutofit/>
          </a:bodyPr>
          <a:lstStyle/>
          <a:p>
            <a:pPr marL="0" indent="0">
              <a:buNone/>
            </a:pPr>
            <a:endParaRPr lang="de-CH" sz="1800" dirty="0"/>
          </a:p>
          <a:p>
            <a:pPr marL="0" indent="0">
              <a:buNone/>
            </a:pPr>
            <a:endParaRPr lang="de-CH" sz="1800" dirty="0"/>
          </a:p>
          <a:p>
            <a:pPr marL="0" indent="0">
              <a:buNone/>
            </a:pPr>
            <a:endParaRPr lang="de-CH" sz="1600" dirty="0"/>
          </a:p>
          <a:p>
            <a:pPr marL="0" indent="0">
              <a:buNone/>
              <a:tabLst>
                <a:tab pos="895350" algn="l"/>
              </a:tabLst>
            </a:pPr>
            <a:endParaRPr lang="de-CH" sz="1600" dirty="0"/>
          </a:p>
          <a:p>
            <a:pPr marL="0" indent="0">
              <a:buNone/>
              <a:tabLst>
                <a:tab pos="895350" algn="l"/>
              </a:tabLst>
            </a:pPr>
            <a:endParaRPr lang="de-CH" sz="1600" dirty="0"/>
          </a:p>
          <a:p>
            <a:pPr marL="0" indent="0">
              <a:buNone/>
            </a:pPr>
            <a:endParaRPr lang="de-CH" sz="1600" dirty="0"/>
          </a:p>
          <a:p>
            <a:pPr marL="0" indent="0">
              <a:buNone/>
            </a:pPr>
            <a:r>
              <a:rPr lang="de-CH" sz="1600" dirty="0"/>
              <a:t>Die Materialkosten variieren je nach Bezugsmenge und Kunststofftyp zwischen 0.9 CHF/kg bis 50 CHF/kg. Sie beeinflussen damit direkt den Materialkostenanteil. Näherungswerte zu den Materialkosten findet man zumindest für Granulate unter </a:t>
            </a:r>
            <a:r>
              <a:rPr lang="de-CH" sz="1600" dirty="0">
                <a:hlinkClick r:id="rId2"/>
              </a:rPr>
              <a:t>www.plasticker.de</a:t>
            </a:r>
            <a:r>
              <a:rPr lang="de-CH" sz="1600" dirty="0"/>
              <a:t>.</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430393"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Kosten</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Material </a:t>
            </a:r>
            <a:r>
              <a:rPr lang="de-CH" sz="1200" dirty="0">
                <a:solidFill>
                  <a:schemeClr val="bg1"/>
                </a:solidFill>
                <a:ea typeface="Roboto Medium" panose="02000000000000000000" pitchFamily="2" charset="0"/>
              </a:rPr>
              <a:t>(Kosten, Verarbeitungsdaten, Stoffdaten)</a:t>
            </a:r>
          </a:p>
        </p:txBody>
      </p:sp>
      <p:graphicFrame>
        <p:nvGraphicFramePr>
          <p:cNvPr id="17" name="Tabelle 13">
            <a:extLst>
              <a:ext uri="{FF2B5EF4-FFF2-40B4-BE49-F238E27FC236}">
                <a16:creationId xmlns:a16="http://schemas.microsoft.com/office/drawing/2014/main" id="{C6BC64FA-46A6-3439-0A26-B84554B6B8EE}"/>
              </a:ext>
            </a:extLst>
          </p:cNvPr>
          <p:cNvGraphicFramePr>
            <a:graphicFrameLocks noGrp="1"/>
          </p:cNvGraphicFramePr>
          <p:nvPr>
            <p:extLst>
              <p:ext uri="{D42A27DB-BD31-4B8C-83A1-F6EECF244321}">
                <p14:modId xmlns:p14="http://schemas.microsoft.com/office/powerpoint/2010/main" val="1267086363"/>
              </p:ext>
            </p:extLst>
          </p:nvPr>
        </p:nvGraphicFramePr>
        <p:xfrm>
          <a:off x="1100254" y="2807390"/>
          <a:ext cx="2180748"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228773">
                  <a:extLst>
                    <a:ext uri="{9D8B030D-6E8A-4147-A177-3AD203B41FA5}">
                      <a16:colId xmlns:a16="http://schemas.microsoft.com/office/drawing/2014/main" val="1678511569"/>
                    </a:ext>
                  </a:extLst>
                </a:gridCol>
              </a:tblGrid>
              <a:tr h="265646">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[CHF/kg]</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65646">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K</a:t>
                      </a:r>
                      <a:r>
                        <a:rPr lang="de-CH" sz="1200" b="0" baseline="-25000" dirty="0"/>
                        <a:t>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8" name="Verbinder: gewinkelt 17">
            <a:extLst>
              <a:ext uri="{FF2B5EF4-FFF2-40B4-BE49-F238E27FC236}">
                <a16:creationId xmlns:a16="http://schemas.microsoft.com/office/drawing/2014/main" id="{C9F43669-8392-AA37-1CF9-9D062EFD761A}"/>
              </a:ext>
            </a:extLst>
          </p:cNvPr>
          <p:cNvCxnSpPr>
            <a:cxnSpLocks/>
            <a:stCxn id="13" idx="1"/>
            <a:endCxn id="17" idx="1"/>
          </p:cNvCxnSpPr>
          <p:nvPr/>
        </p:nvCxnSpPr>
        <p:spPr>
          <a:xfrm rot="10800000" flipH="1" flipV="1">
            <a:off x="915516" y="2446050"/>
            <a:ext cx="184738" cy="635660"/>
          </a:xfrm>
          <a:prstGeom prst="bentConnector3">
            <a:avLst>
              <a:gd name="adj1" fmla="val -123743"/>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9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33</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2202400"/>
          </a:xfrm>
        </p:spPr>
        <p:txBody>
          <a:bodyPr>
            <a:normAutofit/>
          </a:bodyPr>
          <a:lstStyle/>
          <a:p>
            <a:pPr>
              <a:buFont typeface="Wingdings" panose="05000000000000000000" pitchFamily="2" charset="2"/>
              <a:buChar char="§"/>
            </a:pPr>
            <a:r>
              <a:rPr lang="de-CH" sz="1600" dirty="0"/>
              <a:t>Die </a:t>
            </a:r>
            <a:r>
              <a:rPr lang="de-CH" sz="1600" dirty="0" err="1"/>
              <a:t>Schmelzetemperatur</a:t>
            </a:r>
            <a:r>
              <a:rPr lang="de-CH" sz="1600" dirty="0"/>
              <a:t> beeinflusst in erster Linie direkt die Zykluszeit und kann unter Umständen auch einen Einfluss auf den Maschinentyp haben.</a:t>
            </a:r>
          </a:p>
          <a:p>
            <a:pPr>
              <a:buFont typeface="Wingdings" panose="05000000000000000000" pitchFamily="2" charset="2"/>
              <a:buChar char="§"/>
            </a:pPr>
            <a:r>
              <a:rPr lang="de-CH" sz="1600" dirty="0"/>
              <a:t>Die Werkzeug(wand)</a:t>
            </a:r>
            <a:r>
              <a:rPr lang="de-CH" sz="1600" dirty="0" err="1"/>
              <a:t>temperatur</a:t>
            </a:r>
            <a:r>
              <a:rPr lang="de-CH" sz="1600" dirty="0"/>
              <a:t> beeinflusst das Abkühlverhalten und kann je nach Temperaturniveau die Kosten des Spritzgiesswerkzeuges und die Prozesskosten beeinflussen.</a:t>
            </a:r>
          </a:p>
          <a:p>
            <a:pPr>
              <a:buFont typeface="Wingdings" panose="05000000000000000000" pitchFamily="2" charset="2"/>
              <a:buChar char="§"/>
            </a:pPr>
            <a:r>
              <a:rPr lang="de-CH" sz="1600" dirty="0"/>
              <a:t>Die Entformungstemperatur definiert die Abkühlzeit und damit ebenfalls direkt die Zykluszeit.</a:t>
            </a:r>
          </a:p>
          <a:p>
            <a:pPr>
              <a:buFont typeface="Wingdings" panose="05000000000000000000" pitchFamily="2" charset="2"/>
              <a:buChar char="§"/>
            </a:pPr>
            <a:r>
              <a:rPr lang="de-CH" sz="1600" dirty="0"/>
              <a:t>Der Nachdruck beeinflusst die Auftriebskraft und damit zusammen mit der projizierten Fläche die Schliesskraft.</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Verarbeitungsdaten</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Material </a:t>
            </a:r>
            <a:r>
              <a:rPr lang="de-CH" sz="1200" dirty="0">
                <a:solidFill>
                  <a:schemeClr val="bg1"/>
                </a:solidFill>
                <a:ea typeface="Roboto Medium" panose="02000000000000000000" pitchFamily="2" charset="0"/>
              </a:rPr>
              <a:t>(Kosten, Verarbeitungsdaten, Stoffdaten)</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687389149"/>
              </p:ext>
            </p:extLst>
          </p:nvPr>
        </p:nvGraphicFramePr>
        <p:xfrm>
          <a:off x="1423385" y="3095375"/>
          <a:ext cx="158467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6570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T</a:t>
                      </a:r>
                      <a:r>
                        <a:rPr lang="de-CH" sz="1200" b="0" baseline="-25000" dirty="0"/>
                        <a:t>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10639"/>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err="1">
                <a:solidFill>
                  <a:schemeClr val="bg1"/>
                </a:solidFill>
                <a:ea typeface="Roboto Medium" panose="02000000000000000000" pitchFamily="2" charset="0"/>
              </a:rPr>
              <a:t>Schmelzetemperatur</a:t>
            </a:r>
            <a:endParaRPr lang="de-CH" sz="1200" dirty="0">
              <a:solidFill>
                <a:schemeClr val="bg1"/>
              </a:solidFill>
              <a:ea typeface="Roboto Medium" panose="02000000000000000000" pitchFamily="2" charset="0"/>
            </a:endParaRP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2049755399"/>
              </p:ext>
            </p:extLst>
          </p:nvPr>
        </p:nvGraphicFramePr>
        <p:xfrm>
          <a:off x="3977339" y="3096896"/>
          <a:ext cx="1647802"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728830">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T</a:t>
                      </a:r>
                      <a:r>
                        <a:rPr lang="de-CH" sz="1200" b="0" baseline="-25000" dirty="0"/>
                        <a:t>WZ</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graphicFrame>
        <p:nvGraphicFramePr>
          <p:cNvPr id="44" name="Tabelle 13">
            <a:extLst>
              <a:ext uri="{FF2B5EF4-FFF2-40B4-BE49-F238E27FC236}">
                <a16:creationId xmlns:a16="http://schemas.microsoft.com/office/drawing/2014/main" id="{13AAA3D8-B81A-8599-EBC8-E9C4BE541469}"/>
              </a:ext>
            </a:extLst>
          </p:cNvPr>
          <p:cNvGraphicFramePr>
            <a:graphicFrameLocks noGrp="1"/>
          </p:cNvGraphicFramePr>
          <p:nvPr>
            <p:extLst>
              <p:ext uri="{D42A27DB-BD31-4B8C-83A1-F6EECF244321}">
                <p14:modId xmlns:p14="http://schemas.microsoft.com/office/powerpoint/2010/main" val="1837570799"/>
              </p:ext>
            </p:extLst>
          </p:nvPr>
        </p:nvGraphicFramePr>
        <p:xfrm>
          <a:off x="6638500" y="3096896"/>
          <a:ext cx="151542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59645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T</a:t>
                      </a:r>
                      <a:r>
                        <a:rPr lang="de-CH" sz="1200" b="0" baseline="-25000" dirty="0"/>
                        <a:t>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45" name="Verbinder: gewinkelt 44">
            <a:extLst>
              <a:ext uri="{FF2B5EF4-FFF2-40B4-BE49-F238E27FC236}">
                <a16:creationId xmlns:a16="http://schemas.microsoft.com/office/drawing/2014/main" id="{48CB38F8-21FD-07CE-AB98-E7854D989F37}"/>
              </a:ext>
            </a:extLst>
          </p:cNvPr>
          <p:cNvCxnSpPr>
            <a:cxnSpLocks/>
            <a:stCxn id="46" idx="1"/>
            <a:endCxn id="44" idx="1"/>
          </p:cNvCxnSpPr>
          <p:nvPr/>
        </p:nvCxnSpPr>
        <p:spPr>
          <a:xfrm rot="10800000" flipH="1" flipV="1">
            <a:off x="6358704" y="2850734"/>
            <a:ext cx="279796"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3697541" y="2850734"/>
            <a:ext cx="279798"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7296281"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3697541"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6" name="Rechteck 45">
            <a:extLst>
              <a:ext uri="{FF2B5EF4-FFF2-40B4-BE49-F238E27FC236}">
                <a16:creationId xmlns:a16="http://schemas.microsoft.com/office/drawing/2014/main" id="{160FC967-1CE2-1E59-C86A-25175D3B1929}"/>
              </a:ext>
            </a:extLst>
          </p:cNvPr>
          <p:cNvSpPr/>
          <p:nvPr/>
        </p:nvSpPr>
        <p:spPr>
          <a:xfrm>
            <a:off x="6358704" y="2747489"/>
            <a:ext cx="185186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7" name="Textfeld 46">
            <a:extLst>
              <a:ext uri="{FF2B5EF4-FFF2-40B4-BE49-F238E27FC236}">
                <a16:creationId xmlns:a16="http://schemas.microsoft.com/office/drawing/2014/main" id="{4918DF62-D669-7DA4-DDA4-55EF5EBE5A8E}"/>
              </a:ext>
            </a:extLst>
          </p:cNvPr>
          <p:cNvSpPr txBox="1"/>
          <p:nvPr/>
        </p:nvSpPr>
        <p:spPr>
          <a:xfrm>
            <a:off x="6352399" y="2724772"/>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Entformungstemperatur</a:t>
            </a:r>
          </a:p>
        </p:txBody>
      </p:sp>
      <p:sp>
        <p:nvSpPr>
          <p:cNvPr id="59" name="Textfeld 58">
            <a:extLst>
              <a:ext uri="{FF2B5EF4-FFF2-40B4-BE49-F238E27FC236}">
                <a16:creationId xmlns:a16="http://schemas.microsoft.com/office/drawing/2014/main" id="{38E08267-5807-5924-3B2B-15C53B87FF02}"/>
              </a:ext>
            </a:extLst>
          </p:cNvPr>
          <p:cNvSpPr txBox="1"/>
          <p:nvPr/>
        </p:nvSpPr>
        <p:spPr>
          <a:xfrm>
            <a:off x="3672314" y="2724848"/>
            <a:ext cx="1776188"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Werkzeugtemperatur</a:t>
            </a:r>
          </a:p>
        </p:txBody>
      </p:sp>
      <p:graphicFrame>
        <p:nvGraphicFramePr>
          <p:cNvPr id="32" name="Tabelle 13">
            <a:extLst>
              <a:ext uri="{FF2B5EF4-FFF2-40B4-BE49-F238E27FC236}">
                <a16:creationId xmlns:a16="http://schemas.microsoft.com/office/drawing/2014/main" id="{7DB656DC-8E31-6594-2701-0DA21F9E7AD4}"/>
              </a:ext>
            </a:extLst>
          </p:cNvPr>
          <p:cNvGraphicFramePr>
            <a:graphicFrameLocks noGrp="1"/>
          </p:cNvGraphicFramePr>
          <p:nvPr>
            <p:extLst>
              <p:ext uri="{D42A27DB-BD31-4B8C-83A1-F6EECF244321}">
                <p14:modId xmlns:p14="http://schemas.microsoft.com/office/powerpoint/2010/main" val="1912961305"/>
              </p:ext>
            </p:extLst>
          </p:nvPr>
        </p:nvGraphicFramePr>
        <p:xfrm>
          <a:off x="9180394" y="3096896"/>
          <a:ext cx="1559077"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40105">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[bar]</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p</a:t>
                      </a:r>
                      <a:r>
                        <a:rPr lang="de-CH" sz="1200" b="0" baseline="-25000" dirty="0" err="1"/>
                        <a:t>N</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33" name="Verbinder: gewinkelt 32">
            <a:extLst>
              <a:ext uri="{FF2B5EF4-FFF2-40B4-BE49-F238E27FC236}">
                <a16:creationId xmlns:a16="http://schemas.microsoft.com/office/drawing/2014/main" id="{C4012AC9-0E7D-16EF-9C5F-7D797EF7A2BC}"/>
              </a:ext>
            </a:extLst>
          </p:cNvPr>
          <p:cNvCxnSpPr>
            <a:cxnSpLocks/>
            <a:stCxn id="34" idx="1"/>
            <a:endCxn id="32" idx="1"/>
          </p:cNvCxnSpPr>
          <p:nvPr/>
        </p:nvCxnSpPr>
        <p:spPr>
          <a:xfrm rot="10800000" flipH="1" flipV="1">
            <a:off x="8900596" y="2850734"/>
            <a:ext cx="279798"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34" name="Rechteck 33">
            <a:extLst>
              <a:ext uri="{FF2B5EF4-FFF2-40B4-BE49-F238E27FC236}">
                <a16:creationId xmlns:a16="http://schemas.microsoft.com/office/drawing/2014/main" id="{1C6537AF-D34D-6563-F254-FB9CF46A23C2}"/>
              </a:ext>
            </a:extLst>
          </p:cNvPr>
          <p:cNvSpPr/>
          <p:nvPr/>
        </p:nvSpPr>
        <p:spPr>
          <a:xfrm>
            <a:off x="8900596"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35" name="Textfeld 34">
            <a:extLst>
              <a:ext uri="{FF2B5EF4-FFF2-40B4-BE49-F238E27FC236}">
                <a16:creationId xmlns:a16="http://schemas.microsoft.com/office/drawing/2014/main" id="{5E6B6E22-35B8-F7F4-664C-2A28211C97AB}"/>
              </a:ext>
            </a:extLst>
          </p:cNvPr>
          <p:cNvSpPr txBox="1"/>
          <p:nvPr/>
        </p:nvSpPr>
        <p:spPr>
          <a:xfrm>
            <a:off x="8976270" y="2724772"/>
            <a:ext cx="1776188"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Nachdruck</a:t>
            </a:r>
          </a:p>
        </p:txBody>
      </p:sp>
    </p:spTree>
    <p:extLst>
      <p:ext uri="{BB962C8B-B14F-4D97-AF65-F5344CB8AC3E}">
        <p14:creationId xmlns:p14="http://schemas.microsoft.com/office/powerpoint/2010/main" val="265666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34</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2202400"/>
          </a:xfrm>
        </p:spPr>
        <p:txBody>
          <a:bodyPr>
            <a:normAutofit/>
          </a:bodyPr>
          <a:lstStyle/>
          <a:p>
            <a:pPr marL="0" indent="0">
              <a:buNone/>
            </a:pPr>
            <a:endParaRPr lang="de-CH" sz="1600" dirty="0"/>
          </a:p>
          <a:p>
            <a:pPr marL="0" indent="0">
              <a:buNone/>
            </a:pPr>
            <a:r>
              <a:rPr lang="de-CH" sz="1600" dirty="0"/>
              <a:t>Von den Stoffdaten sind insbesondere die thermischen Werte von Interesse, da diese die thermisch induzierte Energie beeinflussen, welche es abzuführen gilt.</a:t>
            </a:r>
          </a:p>
          <a:p>
            <a:pPr marL="0" indent="0">
              <a:buNone/>
            </a:pPr>
            <a:r>
              <a:rPr lang="de-CH" sz="1600" dirty="0"/>
              <a:t>Die thermischen Stoffdaten beeinflussen damit direkt das Abkühlverhalten und damit die Zykluszeit.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Stoffdaten</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Material </a:t>
            </a:r>
            <a:r>
              <a:rPr lang="de-CH" sz="1200" dirty="0">
                <a:solidFill>
                  <a:schemeClr val="bg1"/>
                </a:solidFill>
                <a:ea typeface="Roboto Medium" panose="02000000000000000000" pitchFamily="2" charset="0"/>
              </a:rPr>
              <a:t>(Kosten, Verarbeitungsdaten, Stoffdaten)</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1949262666"/>
              </p:ext>
            </p:extLst>
          </p:nvPr>
        </p:nvGraphicFramePr>
        <p:xfrm>
          <a:off x="1423385" y="3095375"/>
          <a:ext cx="158467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6570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[kg/m</a:t>
                      </a:r>
                      <a:r>
                        <a:rPr lang="de-CH" sz="1200" b="0" baseline="30000" dirty="0"/>
                        <a:t>3</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Symbol" panose="05050102010706020507" pitchFamily="18" charset="2"/>
                        </a:rPr>
                        <a:t>r</a:t>
                      </a:r>
                      <a:endParaRPr lang="de-CH" sz="1200" b="0" baseline="-25000" dirty="0">
                        <a:latin typeface="Symbol" panose="05050102010706020507" pitchFamily="18" charset="2"/>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10639"/>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Dichte</a:t>
            </a: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175783047"/>
              </p:ext>
            </p:extLst>
          </p:nvPr>
        </p:nvGraphicFramePr>
        <p:xfrm>
          <a:off x="3977339" y="3096896"/>
          <a:ext cx="1729778"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1080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[W/(</a:t>
                      </a:r>
                      <a:r>
                        <a:rPr lang="de-CH" sz="1200" b="0" dirty="0" err="1"/>
                        <a:t>mK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Symbol" panose="05050102010706020507" pitchFamily="18" charset="2"/>
                        </a:rPr>
                        <a:t>l</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graphicFrame>
        <p:nvGraphicFramePr>
          <p:cNvPr id="44" name="Tabelle 13">
            <a:extLst>
              <a:ext uri="{FF2B5EF4-FFF2-40B4-BE49-F238E27FC236}">
                <a16:creationId xmlns:a16="http://schemas.microsoft.com/office/drawing/2014/main" id="{13AAA3D8-B81A-8599-EBC8-E9C4BE541469}"/>
              </a:ext>
            </a:extLst>
          </p:cNvPr>
          <p:cNvGraphicFramePr>
            <a:graphicFrameLocks noGrp="1"/>
          </p:cNvGraphicFramePr>
          <p:nvPr>
            <p:extLst>
              <p:ext uri="{D42A27DB-BD31-4B8C-83A1-F6EECF244321}">
                <p14:modId xmlns:p14="http://schemas.microsoft.com/office/powerpoint/2010/main" val="1430693588"/>
              </p:ext>
            </p:extLst>
          </p:nvPr>
        </p:nvGraphicFramePr>
        <p:xfrm>
          <a:off x="6638500" y="3096896"/>
          <a:ext cx="1691999"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773027">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[J/(</a:t>
                      </a:r>
                      <a:r>
                        <a:rPr lang="de-CH" sz="1200" b="0" dirty="0" err="1"/>
                        <a:t>kgK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c</a:t>
                      </a:r>
                      <a:r>
                        <a:rPr lang="de-CH" sz="1200" b="0" baseline="-25000" dirty="0" err="1"/>
                        <a:t>p</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45" name="Verbinder: gewinkelt 44">
            <a:extLst>
              <a:ext uri="{FF2B5EF4-FFF2-40B4-BE49-F238E27FC236}">
                <a16:creationId xmlns:a16="http://schemas.microsoft.com/office/drawing/2014/main" id="{48CB38F8-21FD-07CE-AB98-E7854D989F37}"/>
              </a:ext>
            </a:extLst>
          </p:cNvPr>
          <p:cNvCxnSpPr>
            <a:cxnSpLocks/>
            <a:stCxn id="46" idx="1"/>
            <a:endCxn id="44" idx="1"/>
          </p:cNvCxnSpPr>
          <p:nvPr/>
        </p:nvCxnSpPr>
        <p:spPr>
          <a:xfrm rot="10800000" flipH="1" flipV="1">
            <a:off x="6358704" y="2850734"/>
            <a:ext cx="279796"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3697541" y="2850734"/>
            <a:ext cx="279798"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5271989"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3697541"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6" name="Rechteck 45">
            <a:extLst>
              <a:ext uri="{FF2B5EF4-FFF2-40B4-BE49-F238E27FC236}">
                <a16:creationId xmlns:a16="http://schemas.microsoft.com/office/drawing/2014/main" id="{160FC967-1CE2-1E59-C86A-25175D3B1929}"/>
              </a:ext>
            </a:extLst>
          </p:cNvPr>
          <p:cNvSpPr/>
          <p:nvPr/>
        </p:nvSpPr>
        <p:spPr>
          <a:xfrm>
            <a:off x="6358704" y="2747489"/>
            <a:ext cx="185186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7" name="Textfeld 46">
            <a:extLst>
              <a:ext uri="{FF2B5EF4-FFF2-40B4-BE49-F238E27FC236}">
                <a16:creationId xmlns:a16="http://schemas.microsoft.com/office/drawing/2014/main" id="{4918DF62-D669-7DA4-DDA4-55EF5EBE5A8E}"/>
              </a:ext>
            </a:extLst>
          </p:cNvPr>
          <p:cNvSpPr txBox="1"/>
          <p:nvPr/>
        </p:nvSpPr>
        <p:spPr>
          <a:xfrm>
            <a:off x="6352399" y="2724772"/>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Spez. Wärmekapazität</a:t>
            </a:r>
          </a:p>
        </p:txBody>
      </p:sp>
      <p:sp>
        <p:nvSpPr>
          <p:cNvPr id="59" name="Textfeld 58">
            <a:extLst>
              <a:ext uri="{FF2B5EF4-FFF2-40B4-BE49-F238E27FC236}">
                <a16:creationId xmlns:a16="http://schemas.microsoft.com/office/drawing/2014/main" id="{38E08267-5807-5924-3B2B-15C53B87FF02}"/>
              </a:ext>
            </a:extLst>
          </p:cNvPr>
          <p:cNvSpPr txBox="1"/>
          <p:nvPr/>
        </p:nvSpPr>
        <p:spPr>
          <a:xfrm>
            <a:off x="3672314" y="2724848"/>
            <a:ext cx="1776188"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Wärmeleitfähigkeit</a:t>
            </a:r>
          </a:p>
        </p:txBody>
      </p:sp>
    </p:spTree>
    <p:extLst>
      <p:ext uri="{BB962C8B-B14F-4D97-AF65-F5344CB8AC3E}">
        <p14:creationId xmlns:p14="http://schemas.microsoft.com/office/powerpoint/2010/main" val="2130068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35</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1323387"/>
          </a:xfrm>
        </p:spPr>
        <p:txBody>
          <a:bodyPr>
            <a:normAutofit/>
          </a:bodyPr>
          <a:lstStyle/>
          <a:p>
            <a:pPr marL="0" indent="0">
              <a:buNone/>
            </a:pPr>
            <a:endParaRPr lang="de-CH" sz="1600" dirty="0"/>
          </a:p>
          <a:p>
            <a:pPr marL="0" indent="0">
              <a:buNone/>
            </a:pPr>
            <a:r>
              <a:rPr lang="de-CH" sz="1600" dirty="0"/>
              <a:t>Die Werkzeugkosten setzen sich aus den Herstellungskosten des Werkzeuges, aus der Investitionsverzinsung, der </a:t>
            </a:r>
            <a:r>
              <a:rPr lang="de-CH" sz="1600" dirty="0" err="1"/>
              <a:t>Abschreibedauer</a:t>
            </a:r>
            <a:r>
              <a:rPr lang="de-CH" sz="1600" dirty="0"/>
              <a:t> des Werkzeuges und den Instandhaltungskosten zusammen. Oben angegebene Richtwerte können je nach Unternehmen unterschiedlich ausfallen.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Kosten</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Werkzeug </a:t>
            </a:r>
            <a:r>
              <a:rPr lang="de-CH" sz="1200" dirty="0">
                <a:solidFill>
                  <a:schemeClr val="bg1"/>
                </a:solidFill>
                <a:ea typeface="Roboto Medium" panose="02000000000000000000" pitchFamily="2" charset="0"/>
              </a:rPr>
              <a:t>(Kosten, </a:t>
            </a:r>
            <a:r>
              <a:rPr lang="de-CH" sz="1200" dirty="0" err="1">
                <a:solidFill>
                  <a:schemeClr val="bg1"/>
                </a:solidFill>
                <a:ea typeface="Roboto Medium" panose="02000000000000000000" pitchFamily="2" charset="0"/>
              </a:rPr>
              <a:t>Fachzahl</a:t>
            </a:r>
            <a:r>
              <a:rPr lang="de-CH" sz="1200" dirty="0">
                <a:solidFill>
                  <a:schemeClr val="bg1"/>
                </a:solidFill>
                <a:ea typeface="Roboto Medium" panose="02000000000000000000" pitchFamily="2" charset="0"/>
              </a:rPr>
              <a:t>)</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3013049292"/>
              </p:ext>
            </p:extLst>
          </p:nvPr>
        </p:nvGraphicFramePr>
        <p:xfrm>
          <a:off x="1423385" y="3095375"/>
          <a:ext cx="158467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6570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mj-lt"/>
                        </a:rPr>
                        <a:t>K</a:t>
                      </a:r>
                      <a:r>
                        <a:rPr lang="de-CH" sz="1200" b="0" baseline="-25000" dirty="0">
                          <a:latin typeface="+mj-lt"/>
                        </a:rPr>
                        <a:t>H,WZ</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24848"/>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Herstellungskosten</a:t>
            </a: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857073115"/>
              </p:ext>
            </p:extLst>
          </p:nvPr>
        </p:nvGraphicFramePr>
        <p:xfrm>
          <a:off x="3977339" y="3096896"/>
          <a:ext cx="172977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1080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latin typeface="+mj-lt"/>
                        </a:rPr>
                        <a:t>z</a:t>
                      </a:r>
                      <a:r>
                        <a:rPr lang="de-CH" sz="1200" b="0" baseline="-25000" dirty="0" err="1">
                          <a:latin typeface="+mj-lt"/>
                        </a:rPr>
                        <a:t>I,WZ</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8%/a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586085"/>
                  </a:ext>
                </a:extLst>
              </a:tr>
            </a:tbl>
          </a:graphicData>
        </a:graphic>
      </p:graphicFrame>
      <p:graphicFrame>
        <p:nvGraphicFramePr>
          <p:cNvPr id="44" name="Tabelle 13">
            <a:extLst>
              <a:ext uri="{FF2B5EF4-FFF2-40B4-BE49-F238E27FC236}">
                <a16:creationId xmlns:a16="http://schemas.microsoft.com/office/drawing/2014/main" id="{13AAA3D8-B81A-8599-EBC8-E9C4BE541469}"/>
              </a:ext>
            </a:extLst>
          </p:cNvPr>
          <p:cNvGraphicFramePr>
            <a:graphicFrameLocks noGrp="1"/>
          </p:cNvGraphicFramePr>
          <p:nvPr>
            <p:extLst>
              <p:ext uri="{D42A27DB-BD31-4B8C-83A1-F6EECF244321}">
                <p14:modId xmlns:p14="http://schemas.microsoft.com/office/powerpoint/2010/main" val="232677636"/>
              </p:ext>
            </p:extLst>
          </p:nvPr>
        </p:nvGraphicFramePr>
        <p:xfrm>
          <a:off x="6638500" y="3096896"/>
          <a:ext cx="1635243"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716271">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t</a:t>
                      </a:r>
                      <a:r>
                        <a:rPr lang="de-CH" sz="1200" b="0" baseline="-25000" dirty="0" err="1"/>
                        <a:t>A,WZ</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3a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2579120"/>
                  </a:ext>
                </a:extLst>
              </a:tr>
            </a:tbl>
          </a:graphicData>
        </a:graphic>
      </p:graphicFrame>
      <p:cxnSp>
        <p:nvCxnSpPr>
          <p:cNvPr id="45" name="Verbinder: gewinkelt 44">
            <a:extLst>
              <a:ext uri="{FF2B5EF4-FFF2-40B4-BE49-F238E27FC236}">
                <a16:creationId xmlns:a16="http://schemas.microsoft.com/office/drawing/2014/main" id="{48CB38F8-21FD-07CE-AB98-E7854D989F37}"/>
              </a:ext>
            </a:extLst>
          </p:cNvPr>
          <p:cNvCxnSpPr>
            <a:cxnSpLocks/>
            <a:stCxn id="46" idx="1"/>
            <a:endCxn id="44" idx="1"/>
          </p:cNvCxnSpPr>
          <p:nvPr/>
        </p:nvCxnSpPr>
        <p:spPr>
          <a:xfrm rot="10800000" flipH="1" flipV="1">
            <a:off x="6358704" y="2850734"/>
            <a:ext cx="279796"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3697541" y="2850734"/>
            <a:ext cx="279798"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7277362"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3697541"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6" name="Rechteck 45">
            <a:extLst>
              <a:ext uri="{FF2B5EF4-FFF2-40B4-BE49-F238E27FC236}">
                <a16:creationId xmlns:a16="http://schemas.microsoft.com/office/drawing/2014/main" id="{160FC967-1CE2-1E59-C86A-25175D3B1929}"/>
              </a:ext>
            </a:extLst>
          </p:cNvPr>
          <p:cNvSpPr/>
          <p:nvPr/>
        </p:nvSpPr>
        <p:spPr>
          <a:xfrm>
            <a:off x="6358704" y="2747489"/>
            <a:ext cx="185186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7" name="Textfeld 46">
            <a:extLst>
              <a:ext uri="{FF2B5EF4-FFF2-40B4-BE49-F238E27FC236}">
                <a16:creationId xmlns:a16="http://schemas.microsoft.com/office/drawing/2014/main" id="{4918DF62-D669-7DA4-DDA4-55EF5EBE5A8E}"/>
              </a:ext>
            </a:extLst>
          </p:cNvPr>
          <p:cNvSpPr txBox="1"/>
          <p:nvPr/>
        </p:nvSpPr>
        <p:spPr>
          <a:xfrm>
            <a:off x="6320869" y="2724848"/>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err="1">
                <a:solidFill>
                  <a:schemeClr val="bg1"/>
                </a:solidFill>
                <a:ea typeface="Roboto Medium" panose="02000000000000000000" pitchFamily="2" charset="0"/>
              </a:rPr>
              <a:t>Abschreibedauer</a:t>
            </a:r>
            <a:endParaRPr lang="de-CH" sz="1200" dirty="0">
              <a:solidFill>
                <a:schemeClr val="bg1"/>
              </a:solidFill>
              <a:ea typeface="Roboto Medium" panose="02000000000000000000" pitchFamily="2" charset="0"/>
            </a:endParaRPr>
          </a:p>
        </p:txBody>
      </p:sp>
      <p:sp>
        <p:nvSpPr>
          <p:cNvPr id="59" name="Textfeld 58">
            <a:extLst>
              <a:ext uri="{FF2B5EF4-FFF2-40B4-BE49-F238E27FC236}">
                <a16:creationId xmlns:a16="http://schemas.microsoft.com/office/drawing/2014/main" id="{38E08267-5807-5924-3B2B-15C53B87FF02}"/>
              </a:ext>
            </a:extLst>
          </p:cNvPr>
          <p:cNvSpPr txBox="1"/>
          <p:nvPr/>
        </p:nvSpPr>
        <p:spPr>
          <a:xfrm>
            <a:off x="3672314" y="2724848"/>
            <a:ext cx="1776188"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Investitionsverzinsung</a:t>
            </a:r>
          </a:p>
        </p:txBody>
      </p:sp>
      <p:graphicFrame>
        <p:nvGraphicFramePr>
          <p:cNvPr id="15" name="Tabelle 13">
            <a:extLst>
              <a:ext uri="{FF2B5EF4-FFF2-40B4-BE49-F238E27FC236}">
                <a16:creationId xmlns:a16="http://schemas.microsoft.com/office/drawing/2014/main" id="{95EDDBC4-2CC6-21EC-2DD3-E349C4548BA3}"/>
              </a:ext>
            </a:extLst>
          </p:cNvPr>
          <p:cNvGraphicFramePr>
            <a:graphicFrameLocks noGrp="1"/>
          </p:cNvGraphicFramePr>
          <p:nvPr>
            <p:extLst>
              <p:ext uri="{D42A27DB-BD31-4B8C-83A1-F6EECF244321}">
                <p14:modId xmlns:p14="http://schemas.microsoft.com/office/powerpoint/2010/main" val="2215061419"/>
              </p:ext>
            </p:extLst>
          </p:nvPr>
        </p:nvGraphicFramePr>
        <p:xfrm>
          <a:off x="9180394" y="3096896"/>
          <a:ext cx="203834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111937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kern="1200" dirty="0">
                          <a:solidFill>
                            <a:schemeClr val="dk1"/>
                          </a:solidFill>
                          <a:latin typeface="+mn-lt"/>
                          <a:ea typeface="+mn-ea"/>
                          <a:cs typeface="+mn-cs"/>
                        </a:rPr>
                        <a:t>K</a:t>
                      </a:r>
                      <a:r>
                        <a:rPr lang="de-CH" sz="1200" b="0" kern="1200" baseline="-25000" dirty="0">
                          <a:solidFill>
                            <a:schemeClr val="dk1"/>
                          </a:solidFill>
                          <a:latin typeface="+mn-lt"/>
                          <a:ea typeface="+mn-ea"/>
                          <a:cs typeface="+mn-cs"/>
                        </a:rPr>
                        <a:t>I,WZ</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sz="1200" b="0" baseline="0" dirty="0">
                          <a:latin typeface="+mj-lt"/>
                        </a:rPr>
                        <a:t>0.05 x </a:t>
                      </a:r>
                      <a:r>
                        <a:rPr lang="de-CH" sz="1200" b="0" kern="1200" dirty="0">
                          <a:solidFill>
                            <a:schemeClr val="dk1"/>
                          </a:solidFill>
                          <a:latin typeface="+mn-lt"/>
                          <a:ea typeface="+mn-ea"/>
                          <a:cs typeface="+mn-cs"/>
                        </a:rPr>
                        <a:t>K</a:t>
                      </a:r>
                      <a:r>
                        <a:rPr lang="de-CH" sz="1200" b="0" kern="1200" baseline="-25000" dirty="0">
                          <a:solidFill>
                            <a:schemeClr val="dk1"/>
                          </a:solidFill>
                          <a:latin typeface="+mn-lt"/>
                          <a:ea typeface="+mn-ea"/>
                          <a:cs typeface="+mn-cs"/>
                        </a:rPr>
                        <a:t>H,WZ</a:t>
                      </a:r>
                      <a:r>
                        <a:rPr lang="de-CH" sz="1200" b="0" baseline="0" dirty="0">
                          <a:latin typeface="+mj-lt"/>
                        </a:rPr>
                        <a:t> </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4138443"/>
                  </a:ext>
                </a:extLst>
              </a:tr>
            </a:tbl>
          </a:graphicData>
        </a:graphic>
      </p:graphicFrame>
      <p:cxnSp>
        <p:nvCxnSpPr>
          <p:cNvPr id="17" name="Verbinder: gewinkelt 16">
            <a:extLst>
              <a:ext uri="{FF2B5EF4-FFF2-40B4-BE49-F238E27FC236}">
                <a16:creationId xmlns:a16="http://schemas.microsoft.com/office/drawing/2014/main" id="{9E26DFBB-C636-AB67-5467-C036AC38245B}"/>
              </a:ext>
            </a:extLst>
          </p:cNvPr>
          <p:cNvCxnSpPr>
            <a:cxnSpLocks/>
            <a:stCxn id="18" idx="1"/>
            <a:endCxn id="15" idx="1"/>
          </p:cNvCxnSpPr>
          <p:nvPr/>
        </p:nvCxnSpPr>
        <p:spPr>
          <a:xfrm rot="10800000" flipH="1" flipV="1">
            <a:off x="8900596" y="2850734"/>
            <a:ext cx="279798"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8" name="Rechteck 17">
            <a:extLst>
              <a:ext uri="{FF2B5EF4-FFF2-40B4-BE49-F238E27FC236}">
                <a16:creationId xmlns:a16="http://schemas.microsoft.com/office/drawing/2014/main" id="{1DD7D059-1658-759A-A9C2-FF40E7434BC5}"/>
              </a:ext>
            </a:extLst>
          </p:cNvPr>
          <p:cNvSpPr/>
          <p:nvPr/>
        </p:nvSpPr>
        <p:spPr>
          <a:xfrm>
            <a:off x="8900596"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9" name="Textfeld 18">
            <a:extLst>
              <a:ext uri="{FF2B5EF4-FFF2-40B4-BE49-F238E27FC236}">
                <a16:creationId xmlns:a16="http://schemas.microsoft.com/office/drawing/2014/main" id="{16A66B12-866F-D5BA-57C4-6960CBDA3ED7}"/>
              </a:ext>
            </a:extLst>
          </p:cNvPr>
          <p:cNvSpPr txBox="1"/>
          <p:nvPr/>
        </p:nvSpPr>
        <p:spPr>
          <a:xfrm>
            <a:off x="8869067" y="2724848"/>
            <a:ext cx="1776188"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Instandhaltungskosten</a:t>
            </a:r>
          </a:p>
        </p:txBody>
      </p:sp>
      <p:sp>
        <p:nvSpPr>
          <p:cNvPr id="28" name="Textfeld 27">
            <a:extLst>
              <a:ext uri="{FF2B5EF4-FFF2-40B4-BE49-F238E27FC236}">
                <a16:creationId xmlns:a16="http://schemas.microsoft.com/office/drawing/2014/main" id="{98F80849-0658-3BCB-42C2-6995896D45A8}"/>
              </a:ext>
            </a:extLst>
          </p:cNvPr>
          <p:cNvSpPr txBox="1"/>
          <p:nvPr/>
        </p:nvSpPr>
        <p:spPr>
          <a:xfrm>
            <a:off x="8616820" y="5814731"/>
            <a:ext cx="2649820"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Brinkmann, Hanser Verlag</a:t>
            </a:r>
          </a:p>
        </p:txBody>
      </p:sp>
    </p:spTree>
    <p:extLst>
      <p:ext uri="{BB962C8B-B14F-4D97-AF65-F5344CB8AC3E}">
        <p14:creationId xmlns:p14="http://schemas.microsoft.com/office/powerpoint/2010/main" val="194194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36</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1323387"/>
          </a:xfrm>
        </p:spPr>
        <p:txBody>
          <a:bodyPr>
            <a:normAutofit/>
          </a:bodyPr>
          <a:lstStyle/>
          <a:p>
            <a:pPr marL="0" indent="0">
              <a:buNone/>
            </a:pPr>
            <a:endParaRPr lang="de-CH" sz="1600" dirty="0"/>
          </a:p>
          <a:p>
            <a:pPr marL="0" indent="0">
              <a:buNone/>
            </a:pPr>
            <a:r>
              <a:rPr lang="de-CH" sz="1600" dirty="0"/>
              <a:t>Die </a:t>
            </a:r>
            <a:r>
              <a:rPr lang="de-CH" sz="1600" dirty="0" err="1"/>
              <a:t>Fachzahl</a:t>
            </a:r>
            <a:r>
              <a:rPr lang="de-CH" sz="1600" dirty="0"/>
              <a:t> ist gleichbedeutend mit der </a:t>
            </a:r>
            <a:r>
              <a:rPr lang="de-CH" sz="1600" dirty="0" err="1"/>
              <a:t>Kavitätenzahl</a:t>
            </a:r>
            <a:r>
              <a:rPr lang="de-CH" sz="1600" dirty="0"/>
              <a:t>. Ist der Werkzeugpreis für eine bestimmte </a:t>
            </a:r>
            <a:r>
              <a:rPr lang="de-CH" sz="1600" dirty="0" err="1"/>
              <a:t>Fachzahl</a:t>
            </a:r>
            <a:r>
              <a:rPr lang="de-CH" sz="1600" dirty="0"/>
              <a:t> bekannt, so lässt sich über einen Faktor die Herstellkosten für die Kavitätsverdoppelung bzw. Halbierung näherungsweise bestimmen.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err="1">
                <a:solidFill>
                  <a:schemeClr val="bg1"/>
                </a:solidFill>
                <a:ea typeface="Roboto Medium" panose="02000000000000000000" pitchFamily="2" charset="0"/>
              </a:rPr>
              <a:t>Fachzahl</a:t>
            </a:r>
            <a:endParaRPr lang="de-CH" sz="1200" dirty="0">
              <a:solidFill>
                <a:schemeClr val="bg1"/>
              </a:solidFill>
              <a:ea typeface="Roboto Medium" panose="02000000000000000000" pitchFamily="2" charset="0"/>
            </a:endParaRP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Werkzeug </a:t>
            </a:r>
            <a:r>
              <a:rPr lang="de-CH" sz="1200" dirty="0">
                <a:solidFill>
                  <a:schemeClr val="bg1"/>
                </a:solidFill>
                <a:ea typeface="Roboto Medium" panose="02000000000000000000" pitchFamily="2" charset="0"/>
              </a:rPr>
              <a:t>(Kosten, </a:t>
            </a:r>
            <a:r>
              <a:rPr lang="de-CH" sz="1200" dirty="0" err="1">
                <a:solidFill>
                  <a:schemeClr val="bg1"/>
                </a:solidFill>
                <a:ea typeface="Roboto Medium" panose="02000000000000000000" pitchFamily="2" charset="0"/>
              </a:rPr>
              <a:t>Fachzahl</a:t>
            </a:r>
            <a:r>
              <a:rPr lang="de-CH" sz="1200" dirty="0">
                <a:solidFill>
                  <a:schemeClr val="bg1"/>
                </a:solidFill>
                <a:ea typeface="Roboto Medium" panose="02000000000000000000" pitchFamily="2" charset="0"/>
              </a:rPr>
              <a:t>)</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3672275206"/>
              </p:ext>
            </p:extLst>
          </p:nvPr>
        </p:nvGraphicFramePr>
        <p:xfrm>
          <a:off x="1423385" y="3095375"/>
          <a:ext cx="158467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6570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latin typeface="+mj-lt"/>
                        </a:rPr>
                        <a:t>n</a:t>
                      </a:r>
                      <a:r>
                        <a:rPr lang="de-CH" sz="1200" b="0" baseline="-25000" dirty="0" err="1">
                          <a:latin typeface="+mj-lt"/>
                        </a:rPr>
                        <a:t>K</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10639"/>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Anz. Kavitäten</a:t>
            </a: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1221427133"/>
              </p:ext>
            </p:extLst>
          </p:nvPr>
        </p:nvGraphicFramePr>
        <p:xfrm>
          <a:off x="3977339" y="3096896"/>
          <a:ext cx="172977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1080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latin typeface="+mj-lt"/>
                        </a:rPr>
                        <a:t>k</a:t>
                      </a:r>
                      <a:r>
                        <a:rPr lang="de-CH" sz="1200" b="0" baseline="-25000" dirty="0" err="1">
                          <a:latin typeface="+mj-lt"/>
                        </a:rPr>
                        <a:t>K</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1.6</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586085"/>
                  </a:ext>
                </a:extLst>
              </a:tr>
            </a:tbl>
          </a:graphicData>
        </a:graphic>
      </p:graphicFrame>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3697541" y="2850734"/>
            <a:ext cx="279798"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2432865"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3697541" y="2747489"/>
            <a:ext cx="2596053"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59" name="Textfeld 58">
            <a:extLst>
              <a:ext uri="{FF2B5EF4-FFF2-40B4-BE49-F238E27FC236}">
                <a16:creationId xmlns:a16="http://schemas.microsoft.com/office/drawing/2014/main" id="{38E08267-5807-5924-3B2B-15C53B87FF02}"/>
              </a:ext>
            </a:extLst>
          </p:cNvPr>
          <p:cNvSpPr txBox="1"/>
          <p:nvPr/>
        </p:nvSpPr>
        <p:spPr>
          <a:xfrm>
            <a:off x="3672313" y="2724848"/>
            <a:ext cx="281892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Kostenfaktor Kavitätsverdoppelung</a:t>
            </a:r>
          </a:p>
        </p:txBody>
      </p:sp>
    </p:spTree>
    <p:extLst>
      <p:ext uri="{BB962C8B-B14F-4D97-AF65-F5344CB8AC3E}">
        <p14:creationId xmlns:p14="http://schemas.microsoft.com/office/powerpoint/2010/main" val="36087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37</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1323387"/>
          </a:xfrm>
        </p:spPr>
        <p:txBody>
          <a:bodyPr>
            <a:normAutofit/>
          </a:bodyPr>
          <a:lstStyle/>
          <a:p>
            <a:pPr marL="0" indent="0">
              <a:buNone/>
            </a:pPr>
            <a:endParaRPr lang="de-CH" sz="1600" dirty="0"/>
          </a:p>
          <a:p>
            <a:pPr marL="0" indent="0">
              <a:buNone/>
            </a:pPr>
            <a:r>
              <a:rPr lang="de-CH" sz="1600" dirty="0"/>
              <a:t>Schliesskraft und Hubvolumen definieren den Spritzgiessmaschinentyp, welcher wiederum die Kosten der Maschine beeinflusst und indirekt auch Auswirkungen auf die maximale </a:t>
            </a:r>
            <a:r>
              <a:rPr lang="de-CH" sz="1600" dirty="0" err="1"/>
              <a:t>Fachzahl</a:t>
            </a:r>
            <a:r>
              <a:rPr lang="de-CH" sz="1600" dirty="0"/>
              <a:t> hat.</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Maschinentyp</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Spritzgiessmaschine </a:t>
            </a:r>
            <a:r>
              <a:rPr lang="de-CH" sz="1200" dirty="0">
                <a:solidFill>
                  <a:schemeClr val="bg1"/>
                </a:solidFill>
                <a:ea typeface="Roboto Medium" panose="02000000000000000000" pitchFamily="2" charset="0"/>
              </a:rPr>
              <a:t>(Maschinentyp, Kosten)</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2006745432"/>
              </p:ext>
            </p:extLst>
          </p:nvPr>
        </p:nvGraphicFramePr>
        <p:xfrm>
          <a:off x="1423385" y="3095375"/>
          <a:ext cx="1584676"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66570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[kN]</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mj-lt"/>
                        </a:rPr>
                        <a:t>F</a:t>
                      </a:r>
                      <a:r>
                        <a:rPr lang="de-CH" sz="1200" b="0" baseline="-25000" dirty="0">
                          <a:latin typeface="+mj-lt"/>
                        </a:rPr>
                        <a:t>SGM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10639"/>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Schliesskraft</a:t>
            </a: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2601149486"/>
              </p:ext>
            </p:extLst>
          </p:nvPr>
        </p:nvGraphicFramePr>
        <p:xfrm>
          <a:off x="3977339" y="3096896"/>
          <a:ext cx="1729778" cy="54864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1080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[cm</a:t>
                      </a:r>
                      <a:r>
                        <a:rPr lang="de-CH" sz="1200" b="0" baseline="30000" dirty="0"/>
                        <a:t>3</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mj-lt"/>
                        </a:rPr>
                        <a:t>V</a:t>
                      </a:r>
                      <a:r>
                        <a:rPr lang="de-CH" sz="1200" b="0" baseline="-25000" dirty="0">
                          <a:latin typeface="+mj-lt"/>
                        </a:rPr>
                        <a:t>SGM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3697541" y="2850734"/>
            <a:ext cx="279798" cy="52048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2432865"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3697541" y="2747489"/>
            <a:ext cx="2596053"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59" name="Textfeld 58">
            <a:extLst>
              <a:ext uri="{FF2B5EF4-FFF2-40B4-BE49-F238E27FC236}">
                <a16:creationId xmlns:a16="http://schemas.microsoft.com/office/drawing/2014/main" id="{38E08267-5807-5924-3B2B-15C53B87FF02}"/>
              </a:ext>
            </a:extLst>
          </p:cNvPr>
          <p:cNvSpPr txBox="1"/>
          <p:nvPr/>
        </p:nvSpPr>
        <p:spPr>
          <a:xfrm>
            <a:off x="3672313" y="2724848"/>
            <a:ext cx="281892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Hubvolumen</a:t>
            </a:r>
          </a:p>
        </p:txBody>
      </p:sp>
    </p:spTree>
    <p:extLst>
      <p:ext uri="{BB962C8B-B14F-4D97-AF65-F5344CB8AC3E}">
        <p14:creationId xmlns:p14="http://schemas.microsoft.com/office/powerpoint/2010/main" val="17087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38</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4086659"/>
            <a:ext cx="11053763" cy="1913122"/>
          </a:xfrm>
        </p:spPr>
        <p:txBody>
          <a:bodyPr>
            <a:normAutofit/>
          </a:bodyPr>
          <a:lstStyle/>
          <a:p>
            <a:pPr marL="0" indent="0">
              <a:buNone/>
            </a:pPr>
            <a:endParaRPr lang="de-CH" sz="1600" dirty="0"/>
          </a:p>
          <a:p>
            <a:pPr marL="0" indent="0">
              <a:buNone/>
            </a:pPr>
            <a:r>
              <a:rPr lang="de-CH" sz="1600" dirty="0"/>
              <a:t>Der Stundensatz der Spritzgiessmaschine, der Peripherie und der Temperiergeräte lässt sich grundsätzlich sehr aufwändig über Abschreibungs-, Investitionsverzinsungs-, Energie-, Wasseraufbereitungs-, Produktionsflächenkosten ermitteln. </a:t>
            </a:r>
          </a:p>
          <a:p>
            <a:pPr marL="0" indent="0">
              <a:buNone/>
            </a:pPr>
            <a:r>
              <a:rPr lang="de-CH" sz="1600" dirty="0"/>
              <a:t>Oben aufgeführte Stundensätze stellen grobe Richtwerte aus Abschätzungen dar und gehen von einem Auslastungsgrad von rund 90% aus.</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Kosten</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8C195F"/>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200740"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Spritzgiessmaschine </a:t>
            </a:r>
            <a:r>
              <a:rPr lang="de-CH" sz="1200" dirty="0">
                <a:solidFill>
                  <a:schemeClr val="bg1"/>
                </a:solidFill>
                <a:ea typeface="Roboto Medium" panose="02000000000000000000" pitchFamily="2" charset="0"/>
              </a:rPr>
              <a:t>(Kosten, </a:t>
            </a:r>
            <a:r>
              <a:rPr lang="de-CH" sz="1200" dirty="0" err="1">
                <a:solidFill>
                  <a:schemeClr val="bg1"/>
                </a:solidFill>
                <a:ea typeface="Roboto Medium" panose="02000000000000000000" pitchFamily="2" charset="0"/>
              </a:rPr>
              <a:t>Fachzahl</a:t>
            </a:r>
            <a:r>
              <a:rPr lang="de-CH" sz="1200" dirty="0">
                <a:solidFill>
                  <a:schemeClr val="bg1"/>
                </a:solidFill>
                <a:ea typeface="Roboto Medium" panose="02000000000000000000" pitchFamily="2" charset="0"/>
              </a:rPr>
              <a:t>)</a:t>
            </a:r>
          </a:p>
        </p:txBody>
      </p:sp>
      <p:graphicFrame>
        <p:nvGraphicFramePr>
          <p:cNvPr id="9" name="Tabelle 13">
            <a:extLst>
              <a:ext uri="{FF2B5EF4-FFF2-40B4-BE49-F238E27FC236}">
                <a16:creationId xmlns:a16="http://schemas.microsoft.com/office/drawing/2014/main" id="{AFE1C550-5A11-99C6-0F3E-363488FF9C26}"/>
              </a:ext>
            </a:extLst>
          </p:cNvPr>
          <p:cNvGraphicFramePr>
            <a:graphicFrameLocks noGrp="1"/>
          </p:cNvGraphicFramePr>
          <p:nvPr>
            <p:extLst>
              <p:ext uri="{D42A27DB-BD31-4B8C-83A1-F6EECF244321}">
                <p14:modId xmlns:p14="http://schemas.microsoft.com/office/powerpoint/2010/main" val="2276033512"/>
              </p:ext>
            </p:extLst>
          </p:nvPr>
        </p:nvGraphicFramePr>
        <p:xfrm>
          <a:off x="1423385" y="3095375"/>
          <a:ext cx="292789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200892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latin typeface="+mj-lt"/>
                        </a:rPr>
                        <a:t>k</a:t>
                      </a:r>
                      <a:r>
                        <a:rPr lang="de-CH" sz="1200" b="0" baseline="-25000" dirty="0" err="1">
                          <a:latin typeface="+mj-lt"/>
                        </a:rPr>
                        <a:t>h,SGM</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sz="1200" b="0" baseline="0" dirty="0">
                          <a:latin typeface="+mj-lt"/>
                        </a:rPr>
                        <a:t>15 + (0.025 x </a:t>
                      </a:r>
                      <a:r>
                        <a:rPr lang="de-CH" sz="1200" b="0" kern="1200" dirty="0">
                          <a:solidFill>
                            <a:schemeClr val="dk1"/>
                          </a:solidFill>
                          <a:latin typeface="+mn-lt"/>
                          <a:ea typeface="+mn-ea"/>
                          <a:cs typeface="+mn-cs"/>
                        </a:rPr>
                        <a:t>F</a:t>
                      </a:r>
                      <a:r>
                        <a:rPr lang="de-CH" sz="1200" b="0" kern="1200" baseline="-25000" dirty="0">
                          <a:solidFill>
                            <a:schemeClr val="dk1"/>
                          </a:solidFill>
                          <a:latin typeface="+mn-lt"/>
                          <a:ea typeface="+mn-ea"/>
                          <a:cs typeface="+mn-cs"/>
                        </a:rPr>
                        <a:t>SGM</a:t>
                      </a:r>
                      <a:r>
                        <a:rPr lang="de-CH" sz="1200" b="0" kern="1200" baseline="0" dirty="0">
                          <a:solidFill>
                            <a:schemeClr val="dk1"/>
                          </a:solidFill>
                          <a:latin typeface="+mn-lt"/>
                          <a:ea typeface="+mn-ea"/>
                          <a:cs typeface="+mn-cs"/>
                        </a:rPr>
                        <a:t>) CHF/h</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80018772"/>
                  </a:ext>
                </a:extLst>
              </a:tr>
            </a:tbl>
          </a:graphicData>
        </a:graphic>
      </p:graphicFrame>
      <p:cxnSp>
        <p:nvCxnSpPr>
          <p:cNvPr id="10" name="Verbinder: gewinkelt 9">
            <a:extLst>
              <a:ext uri="{FF2B5EF4-FFF2-40B4-BE49-F238E27FC236}">
                <a16:creationId xmlns:a16="http://schemas.microsoft.com/office/drawing/2014/main" id="{8CD6061B-8AD2-335D-B868-320B068FA2C1}"/>
              </a:ext>
            </a:extLst>
          </p:cNvPr>
          <p:cNvCxnSpPr>
            <a:cxnSpLocks/>
            <a:stCxn id="20" idx="1"/>
            <a:endCxn id="9" idx="1"/>
          </p:cNvCxnSpPr>
          <p:nvPr/>
        </p:nvCxnSpPr>
        <p:spPr>
          <a:xfrm rot="10800000" flipH="1" flipV="1">
            <a:off x="1143587" y="2849213"/>
            <a:ext cx="279797"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20" name="Rechteck 19">
            <a:extLst>
              <a:ext uri="{FF2B5EF4-FFF2-40B4-BE49-F238E27FC236}">
                <a16:creationId xmlns:a16="http://schemas.microsoft.com/office/drawing/2014/main" id="{7BE1B637-377C-1DD4-207B-ED606ED84492}"/>
              </a:ext>
            </a:extLst>
          </p:cNvPr>
          <p:cNvSpPr/>
          <p:nvPr/>
        </p:nvSpPr>
        <p:spPr>
          <a:xfrm>
            <a:off x="1143588" y="2745968"/>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21" name="Textfeld 20">
            <a:extLst>
              <a:ext uri="{FF2B5EF4-FFF2-40B4-BE49-F238E27FC236}">
                <a16:creationId xmlns:a16="http://schemas.microsoft.com/office/drawing/2014/main" id="{95C54945-A8B3-D81F-2A83-9A19451E696C}"/>
              </a:ext>
            </a:extLst>
          </p:cNvPr>
          <p:cNvSpPr txBox="1"/>
          <p:nvPr/>
        </p:nvSpPr>
        <p:spPr>
          <a:xfrm>
            <a:off x="1112059" y="2710639"/>
            <a:ext cx="1724232"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SGM-Stundensatz</a:t>
            </a:r>
          </a:p>
        </p:txBody>
      </p:sp>
      <p:cxnSp>
        <p:nvCxnSpPr>
          <p:cNvPr id="22" name="Verbinder: gewinkelt 21">
            <a:extLst>
              <a:ext uri="{FF2B5EF4-FFF2-40B4-BE49-F238E27FC236}">
                <a16:creationId xmlns:a16="http://schemas.microsoft.com/office/drawing/2014/main" id="{BEC3B3BD-7FCD-4709-DAA0-BD173FDD8154}"/>
              </a:ext>
            </a:extLst>
          </p:cNvPr>
          <p:cNvCxnSpPr>
            <a:cxnSpLocks/>
            <a:stCxn id="13" idx="1"/>
            <a:endCxn id="20" idx="1"/>
          </p:cNvCxnSpPr>
          <p:nvPr/>
        </p:nvCxnSpPr>
        <p:spPr>
          <a:xfrm rot="10800000" flipH="1" flipV="1">
            <a:off x="915516" y="2446050"/>
            <a:ext cx="228072" cy="403164"/>
          </a:xfrm>
          <a:prstGeom prst="bentConnector3">
            <a:avLst>
              <a:gd name="adj1" fmla="val -1002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31" name="Tabelle 13">
            <a:extLst>
              <a:ext uri="{FF2B5EF4-FFF2-40B4-BE49-F238E27FC236}">
                <a16:creationId xmlns:a16="http://schemas.microsoft.com/office/drawing/2014/main" id="{A857394D-1781-2321-8B2A-501F7E7859F0}"/>
              </a:ext>
            </a:extLst>
          </p:cNvPr>
          <p:cNvGraphicFramePr>
            <a:graphicFrameLocks noGrp="1"/>
          </p:cNvGraphicFramePr>
          <p:nvPr>
            <p:extLst>
              <p:ext uri="{D42A27DB-BD31-4B8C-83A1-F6EECF244321}">
                <p14:modId xmlns:p14="http://schemas.microsoft.com/office/powerpoint/2010/main" val="2402516226"/>
              </p:ext>
            </p:extLst>
          </p:nvPr>
        </p:nvGraphicFramePr>
        <p:xfrm>
          <a:off x="4752996" y="3096896"/>
          <a:ext cx="178022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6125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latin typeface="+mj-lt"/>
                        </a:rPr>
                        <a:t>k</a:t>
                      </a:r>
                      <a:r>
                        <a:rPr lang="de-CH" sz="1200" b="0" baseline="-25000" dirty="0" err="1">
                          <a:latin typeface="+mj-lt"/>
                        </a:rPr>
                        <a:t>h,P</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15 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586085"/>
                  </a:ext>
                </a:extLst>
              </a:tr>
            </a:tbl>
          </a:graphicData>
        </a:graphic>
      </p:graphicFrame>
      <p:graphicFrame>
        <p:nvGraphicFramePr>
          <p:cNvPr id="44" name="Tabelle 13">
            <a:extLst>
              <a:ext uri="{FF2B5EF4-FFF2-40B4-BE49-F238E27FC236}">
                <a16:creationId xmlns:a16="http://schemas.microsoft.com/office/drawing/2014/main" id="{13AAA3D8-B81A-8599-EBC8-E9C4BE541469}"/>
              </a:ext>
            </a:extLst>
          </p:cNvPr>
          <p:cNvGraphicFramePr>
            <a:graphicFrameLocks noGrp="1"/>
          </p:cNvGraphicFramePr>
          <p:nvPr>
            <p:extLst>
              <p:ext uri="{D42A27DB-BD31-4B8C-83A1-F6EECF244321}">
                <p14:modId xmlns:p14="http://schemas.microsoft.com/office/powerpoint/2010/main" val="3813897391"/>
              </p:ext>
            </p:extLst>
          </p:nvPr>
        </p:nvGraphicFramePr>
        <p:xfrm>
          <a:off x="7414157" y="3096896"/>
          <a:ext cx="1698306"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77933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kern="1200" dirty="0" err="1">
                          <a:solidFill>
                            <a:schemeClr val="dk1"/>
                          </a:solidFill>
                          <a:latin typeface="+mn-lt"/>
                          <a:ea typeface="+mn-ea"/>
                          <a:cs typeface="+mn-cs"/>
                        </a:rPr>
                        <a:t>k</a:t>
                      </a:r>
                      <a:r>
                        <a:rPr lang="de-CH" sz="1200" b="0" kern="1200" baseline="-25000" dirty="0" err="1">
                          <a:solidFill>
                            <a:schemeClr val="dk1"/>
                          </a:solidFill>
                          <a:latin typeface="+mn-lt"/>
                          <a:ea typeface="+mn-ea"/>
                          <a:cs typeface="+mn-cs"/>
                        </a:rPr>
                        <a:t>h,TG</a:t>
                      </a:r>
                      <a:endParaRPr lang="de-CH" sz="1200" b="0" kern="1200" baseline="-25000" dirty="0">
                        <a:solidFill>
                          <a:schemeClr val="dk1"/>
                        </a:solidFill>
                        <a:latin typeface="+mn-lt"/>
                        <a:ea typeface="+mn-ea"/>
                        <a:cs typeface="+mn-cs"/>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8 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2579120"/>
                  </a:ext>
                </a:extLst>
              </a:tr>
            </a:tbl>
          </a:graphicData>
        </a:graphic>
      </p:graphicFrame>
      <p:cxnSp>
        <p:nvCxnSpPr>
          <p:cNvPr id="45" name="Verbinder: gewinkelt 44">
            <a:extLst>
              <a:ext uri="{FF2B5EF4-FFF2-40B4-BE49-F238E27FC236}">
                <a16:creationId xmlns:a16="http://schemas.microsoft.com/office/drawing/2014/main" id="{48CB38F8-21FD-07CE-AB98-E7854D989F37}"/>
              </a:ext>
            </a:extLst>
          </p:cNvPr>
          <p:cNvCxnSpPr>
            <a:cxnSpLocks/>
            <a:stCxn id="46" idx="1"/>
            <a:endCxn id="44" idx="1"/>
          </p:cNvCxnSpPr>
          <p:nvPr/>
        </p:nvCxnSpPr>
        <p:spPr>
          <a:xfrm rot="10800000" flipH="1" flipV="1">
            <a:off x="7134361" y="2850734"/>
            <a:ext cx="279796"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Verbinder: gewinkelt 47">
            <a:extLst>
              <a:ext uri="{FF2B5EF4-FFF2-40B4-BE49-F238E27FC236}">
                <a16:creationId xmlns:a16="http://schemas.microsoft.com/office/drawing/2014/main" id="{55A97656-C2AF-15DA-79C8-810E071E0E7D}"/>
              </a:ext>
            </a:extLst>
          </p:cNvPr>
          <p:cNvCxnSpPr>
            <a:cxnSpLocks/>
            <a:stCxn id="41" idx="1"/>
            <a:endCxn id="31" idx="1"/>
          </p:cNvCxnSpPr>
          <p:nvPr/>
        </p:nvCxnSpPr>
        <p:spPr>
          <a:xfrm rot="10800000" flipH="1" flipV="1">
            <a:off x="4473198" y="2850734"/>
            <a:ext cx="279798" cy="657641"/>
          </a:xfrm>
          <a:prstGeom prst="bentConnector3">
            <a:avLst>
              <a:gd name="adj1" fmla="val -25356"/>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FFEA66BE-2E19-64A8-541F-1B17E3F5CC2A}"/>
              </a:ext>
            </a:extLst>
          </p:cNvPr>
          <p:cNvCxnSpPr>
            <a:cxnSpLocks/>
            <a:stCxn id="20" idx="3"/>
          </p:cNvCxnSpPr>
          <p:nvPr/>
        </p:nvCxnSpPr>
        <p:spPr>
          <a:xfrm>
            <a:off x="2881937" y="2849214"/>
            <a:ext cx="7983657"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hteck 40">
            <a:extLst>
              <a:ext uri="{FF2B5EF4-FFF2-40B4-BE49-F238E27FC236}">
                <a16:creationId xmlns:a16="http://schemas.microsoft.com/office/drawing/2014/main" id="{723CCBEB-D060-207C-56F2-A728CC562C23}"/>
              </a:ext>
            </a:extLst>
          </p:cNvPr>
          <p:cNvSpPr/>
          <p:nvPr/>
        </p:nvSpPr>
        <p:spPr>
          <a:xfrm>
            <a:off x="4473198" y="2747489"/>
            <a:ext cx="1738349"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6" name="Rechteck 45">
            <a:extLst>
              <a:ext uri="{FF2B5EF4-FFF2-40B4-BE49-F238E27FC236}">
                <a16:creationId xmlns:a16="http://schemas.microsoft.com/office/drawing/2014/main" id="{160FC967-1CE2-1E59-C86A-25175D3B1929}"/>
              </a:ext>
            </a:extLst>
          </p:cNvPr>
          <p:cNvSpPr/>
          <p:nvPr/>
        </p:nvSpPr>
        <p:spPr>
          <a:xfrm>
            <a:off x="7134361" y="2747489"/>
            <a:ext cx="2154676"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47" name="Textfeld 46">
            <a:extLst>
              <a:ext uri="{FF2B5EF4-FFF2-40B4-BE49-F238E27FC236}">
                <a16:creationId xmlns:a16="http://schemas.microsoft.com/office/drawing/2014/main" id="{4918DF62-D669-7DA4-DDA4-55EF5EBE5A8E}"/>
              </a:ext>
            </a:extLst>
          </p:cNvPr>
          <p:cNvSpPr txBox="1"/>
          <p:nvPr/>
        </p:nvSpPr>
        <p:spPr>
          <a:xfrm>
            <a:off x="7096526" y="2724772"/>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Temperiergeräte-Stundensatz</a:t>
            </a:r>
          </a:p>
        </p:txBody>
      </p:sp>
      <p:sp>
        <p:nvSpPr>
          <p:cNvPr id="59" name="Textfeld 58">
            <a:extLst>
              <a:ext uri="{FF2B5EF4-FFF2-40B4-BE49-F238E27FC236}">
                <a16:creationId xmlns:a16="http://schemas.microsoft.com/office/drawing/2014/main" id="{38E08267-5807-5924-3B2B-15C53B87FF02}"/>
              </a:ext>
            </a:extLst>
          </p:cNvPr>
          <p:cNvSpPr txBox="1"/>
          <p:nvPr/>
        </p:nvSpPr>
        <p:spPr>
          <a:xfrm>
            <a:off x="4447971" y="2724848"/>
            <a:ext cx="1864536"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Peripherie-Stundensatz</a:t>
            </a:r>
          </a:p>
        </p:txBody>
      </p:sp>
      <p:sp>
        <p:nvSpPr>
          <p:cNvPr id="28" name="Textfeld 27">
            <a:extLst>
              <a:ext uri="{FF2B5EF4-FFF2-40B4-BE49-F238E27FC236}">
                <a16:creationId xmlns:a16="http://schemas.microsoft.com/office/drawing/2014/main" id="{98F80849-0658-3BCB-42C2-6995896D45A8}"/>
              </a:ext>
            </a:extLst>
          </p:cNvPr>
          <p:cNvSpPr txBox="1"/>
          <p:nvPr/>
        </p:nvSpPr>
        <p:spPr>
          <a:xfrm>
            <a:off x="9210393" y="5821445"/>
            <a:ext cx="2649820"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Brinkmann, Hanser Verlag</a:t>
            </a:r>
          </a:p>
        </p:txBody>
      </p:sp>
      <p:graphicFrame>
        <p:nvGraphicFramePr>
          <p:cNvPr id="32" name="Tabelle 13">
            <a:extLst>
              <a:ext uri="{FF2B5EF4-FFF2-40B4-BE49-F238E27FC236}">
                <a16:creationId xmlns:a16="http://schemas.microsoft.com/office/drawing/2014/main" id="{FB519AEB-037B-535C-FA8F-EF9C7B7A6578}"/>
              </a:ext>
            </a:extLst>
          </p:cNvPr>
          <p:cNvGraphicFramePr>
            <a:graphicFrameLocks noGrp="1"/>
          </p:cNvGraphicFramePr>
          <p:nvPr>
            <p:extLst>
              <p:ext uri="{D42A27DB-BD31-4B8C-83A1-F6EECF244321}">
                <p14:modId xmlns:p14="http://schemas.microsoft.com/office/powerpoint/2010/main" val="3655204875"/>
              </p:ext>
            </p:extLst>
          </p:nvPr>
        </p:nvGraphicFramePr>
        <p:xfrm>
          <a:off x="10064502" y="3096896"/>
          <a:ext cx="1765936"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46964">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kern="1200" dirty="0" err="1">
                          <a:solidFill>
                            <a:schemeClr val="dk1"/>
                          </a:solidFill>
                          <a:latin typeface="+mn-lt"/>
                          <a:ea typeface="+mn-ea"/>
                          <a:cs typeface="+mn-cs"/>
                        </a:rPr>
                        <a:t>k</a:t>
                      </a:r>
                      <a:r>
                        <a:rPr lang="de-CH" sz="1200" b="0" kern="1200" baseline="-25000" dirty="0" err="1">
                          <a:solidFill>
                            <a:schemeClr val="dk1"/>
                          </a:solidFill>
                          <a:latin typeface="+mn-lt"/>
                          <a:ea typeface="+mn-ea"/>
                          <a:cs typeface="+mn-cs"/>
                        </a:rPr>
                        <a:t>h,Pers</a:t>
                      </a:r>
                      <a:endParaRPr lang="de-CH" sz="1200" b="0" kern="1200" baseline="-25000" dirty="0">
                        <a:solidFill>
                          <a:schemeClr val="dk1"/>
                        </a:solidFill>
                        <a:latin typeface="+mn-lt"/>
                        <a:ea typeface="+mn-ea"/>
                        <a:cs typeface="+mn-cs"/>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60 CHF/h</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2579120"/>
                  </a:ext>
                </a:extLst>
              </a:tr>
            </a:tbl>
          </a:graphicData>
        </a:graphic>
      </p:graphicFrame>
      <p:cxnSp>
        <p:nvCxnSpPr>
          <p:cNvPr id="33" name="Verbinder: gewinkelt 32">
            <a:extLst>
              <a:ext uri="{FF2B5EF4-FFF2-40B4-BE49-F238E27FC236}">
                <a16:creationId xmlns:a16="http://schemas.microsoft.com/office/drawing/2014/main" id="{EDE06BEF-E8B6-4A4D-531E-974D680EDD8D}"/>
              </a:ext>
            </a:extLst>
          </p:cNvPr>
          <p:cNvCxnSpPr>
            <a:cxnSpLocks/>
            <a:stCxn id="34" idx="1"/>
            <a:endCxn id="32" idx="1"/>
          </p:cNvCxnSpPr>
          <p:nvPr/>
        </p:nvCxnSpPr>
        <p:spPr>
          <a:xfrm rot="10800000" flipH="1" flipV="1">
            <a:off x="9784706" y="2850734"/>
            <a:ext cx="279796" cy="657641"/>
          </a:xfrm>
          <a:prstGeom prst="bentConnector3">
            <a:avLst>
              <a:gd name="adj1" fmla="val -8170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34" name="Rechteck 33">
            <a:extLst>
              <a:ext uri="{FF2B5EF4-FFF2-40B4-BE49-F238E27FC236}">
                <a16:creationId xmlns:a16="http://schemas.microsoft.com/office/drawing/2014/main" id="{5C733162-A60C-66EF-531F-7C0E921BBA66}"/>
              </a:ext>
            </a:extLst>
          </p:cNvPr>
          <p:cNvSpPr/>
          <p:nvPr/>
        </p:nvSpPr>
        <p:spPr>
          <a:xfrm>
            <a:off x="9784706" y="2747489"/>
            <a:ext cx="2154676" cy="206492"/>
          </a:xfrm>
          <a:prstGeom prst="rect">
            <a:avLst/>
          </a:prstGeom>
          <a:solidFill>
            <a:schemeClr val="tx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35" name="Textfeld 34">
            <a:extLst>
              <a:ext uri="{FF2B5EF4-FFF2-40B4-BE49-F238E27FC236}">
                <a16:creationId xmlns:a16="http://schemas.microsoft.com/office/drawing/2014/main" id="{86EA6DAB-8307-C49D-6B38-A26148CBE316}"/>
              </a:ext>
            </a:extLst>
          </p:cNvPr>
          <p:cNvSpPr txBox="1"/>
          <p:nvPr/>
        </p:nvSpPr>
        <p:spPr>
          <a:xfrm>
            <a:off x="9746871" y="2724772"/>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Personal-Stundensatz</a:t>
            </a:r>
          </a:p>
        </p:txBody>
      </p:sp>
    </p:spTree>
    <p:extLst>
      <p:ext uri="{BB962C8B-B14F-4D97-AF65-F5344CB8AC3E}">
        <p14:creationId xmlns:p14="http://schemas.microsoft.com/office/powerpoint/2010/main" val="3562134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39</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2699297"/>
            <a:ext cx="11053763" cy="1913122"/>
          </a:xfrm>
        </p:spPr>
        <p:txBody>
          <a:bodyPr>
            <a:normAutofit/>
          </a:bodyPr>
          <a:lstStyle/>
          <a:p>
            <a:pPr marL="0" indent="0">
              <a:buNone/>
            </a:pPr>
            <a:endParaRPr lang="de-CH" sz="1600" dirty="0"/>
          </a:p>
          <a:p>
            <a:pPr marL="0" indent="0">
              <a:buNone/>
            </a:pPr>
            <a:r>
              <a:rPr lang="de-CH" sz="1600" dirty="0"/>
              <a:t>Die für die Herstellung notwendige Schliesskraft lässt sich aus der projizierten Fläche und dem Nachdruck berechnen: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Schliesskraft</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654388"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Prozessdaten </a:t>
            </a:r>
            <a:r>
              <a:rPr lang="de-CH" sz="1200" dirty="0">
                <a:solidFill>
                  <a:schemeClr val="bg1"/>
                </a:solidFill>
                <a:ea typeface="Roboto Medium" panose="02000000000000000000" pitchFamily="2" charset="0"/>
              </a:rPr>
              <a:t>(Schliesskraft, Zykluszeit, Automatisierung)</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EDBA33FD-F247-E005-04B5-158D2F3A342D}"/>
                  </a:ext>
                </a:extLst>
              </p:cNvPr>
              <p:cNvSpPr txBox="1"/>
              <p:nvPr/>
            </p:nvSpPr>
            <p:spPr>
              <a:xfrm>
                <a:off x="1135543" y="4414375"/>
                <a:ext cx="2442785" cy="323165"/>
              </a:xfrm>
              <a:prstGeom prst="rect">
                <a:avLst/>
              </a:prstGeom>
              <a:solidFill>
                <a:srgbClr val="5FBFED">
                  <a:alpha val="20000"/>
                </a:srgbClr>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600" b="0" i="1" smtClean="0">
                              <a:latin typeface="Cambria Math" panose="02040503050406030204" pitchFamily="18" charset="0"/>
                              <a:ea typeface="Roboto Medium" panose="02000000000000000000" pitchFamily="2" charset="0"/>
                            </a:rPr>
                          </m:ctrlPr>
                        </m:sSubPr>
                        <m:e>
                          <m:r>
                            <m:rPr>
                              <m:sty m:val="p"/>
                            </m:rPr>
                            <a:rPr lang="de-CH" sz="1600" b="0" i="0" smtClean="0">
                              <a:latin typeface="Cambria Math" panose="02040503050406030204" pitchFamily="18" charset="0"/>
                              <a:ea typeface="Roboto Medium" panose="02000000000000000000" pitchFamily="2" charset="0"/>
                            </a:rPr>
                            <m:t>F</m:t>
                          </m:r>
                        </m:e>
                        <m:sub>
                          <m:r>
                            <m:rPr>
                              <m:sty m:val="p"/>
                            </m:rPr>
                            <a:rPr lang="de-CH" sz="1600" b="0" i="0" smtClean="0">
                              <a:latin typeface="Cambria Math" panose="02040503050406030204" pitchFamily="18" charset="0"/>
                              <a:ea typeface="Roboto Medium" panose="02000000000000000000" pitchFamily="2" charset="0"/>
                            </a:rPr>
                            <m:t>SGM</m:t>
                          </m:r>
                        </m:sub>
                      </m:sSub>
                      <m:r>
                        <a:rPr lang="de-CH" sz="1600" b="0" i="1"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Roboto Medium" panose="02000000000000000000" pitchFamily="2" charset="0"/>
                            </a:rPr>
                          </m:ctrlPr>
                        </m:sSubPr>
                        <m:e>
                          <m:sSup>
                            <m:sSupPr>
                              <m:ctrlPr>
                                <a:rPr lang="de-CH" sz="1600" b="0" i="1" smtClean="0">
                                  <a:latin typeface="Cambria Math" panose="02040503050406030204" pitchFamily="18" charset="0"/>
                                  <a:ea typeface="Roboto Medium" panose="02000000000000000000" pitchFamily="2" charset="0"/>
                                </a:rPr>
                              </m:ctrlPr>
                            </m:sSupPr>
                            <m:e>
                              <m:r>
                                <a:rPr lang="de-CH" sz="1600" b="0" i="0" smtClean="0">
                                  <a:latin typeface="Cambria Math" panose="02040503050406030204" pitchFamily="18" charset="0"/>
                                  <a:ea typeface="Roboto Medium" panose="02000000000000000000" pitchFamily="2" charset="0"/>
                                </a:rPr>
                                <m:t>10</m:t>
                              </m:r>
                            </m:e>
                            <m:sup>
                              <m:r>
                                <a:rPr lang="de-CH" sz="1600" b="0" i="0" smtClean="0">
                                  <a:latin typeface="Cambria Math" panose="02040503050406030204" pitchFamily="18" charset="0"/>
                                  <a:ea typeface="Roboto Medium" panose="02000000000000000000" pitchFamily="2" charset="0"/>
                                </a:rPr>
                                <m:t>−4</m:t>
                              </m:r>
                            </m:sup>
                          </m:sSup>
                          <m:r>
                            <a:rPr lang="de-CH" sz="1600" b="0" i="1" smtClean="0">
                              <a:latin typeface="Cambria Math" panose="02040503050406030204" pitchFamily="18" charset="0"/>
                              <a:ea typeface="Cambria Math" panose="02040503050406030204" pitchFamily="18" charset="0"/>
                            </a:rPr>
                            <m:t>∙</m:t>
                          </m:r>
                          <m:r>
                            <m:rPr>
                              <m:sty m:val="p"/>
                            </m:rPr>
                            <a:rPr lang="de-CH" sz="1600" b="0" i="0" smtClean="0">
                              <a:latin typeface="Cambria Math" panose="02040503050406030204" pitchFamily="18" charset="0"/>
                              <a:ea typeface="Roboto Medium" panose="02000000000000000000" pitchFamily="2" charset="0"/>
                            </a:rPr>
                            <m:t>A</m:t>
                          </m:r>
                        </m:e>
                        <m:sub>
                          <m:r>
                            <m:rPr>
                              <m:sty m:val="p"/>
                            </m:rPr>
                            <a:rPr lang="de-CH" sz="1600" b="0" i="0" smtClean="0">
                              <a:latin typeface="Cambria Math" panose="02040503050406030204" pitchFamily="18" charset="0"/>
                              <a:ea typeface="Roboto Medium" panose="02000000000000000000" pitchFamily="2" charset="0"/>
                            </a:rPr>
                            <m:t>PR</m:t>
                          </m:r>
                        </m:sub>
                      </m:sSub>
                      <m:r>
                        <a:rPr lang="de-CH" sz="1600" b="0" i="0"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p</m:t>
                          </m:r>
                        </m:e>
                        <m:sub>
                          <m:r>
                            <m:rPr>
                              <m:sty m:val="p"/>
                            </m:rPr>
                            <a:rPr lang="de-CH" sz="1600" b="0" i="0" smtClean="0">
                              <a:latin typeface="Cambria Math" panose="02040503050406030204" pitchFamily="18" charset="0"/>
                              <a:ea typeface="Cambria Math" panose="02040503050406030204" pitchFamily="18" charset="0"/>
                            </a:rPr>
                            <m:t>N</m:t>
                          </m:r>
                        </m:sub>
                      </m:sSub>
                      <m:r>
                        <a:rPr lang="de-CH" sz="1600" b="0" i="0"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n</m:t>
                          </m:r>
                        </m:e>
                        <m:sub>
                          <m:r>
                            <m:rPr>
                              <m:sty m:val="p"/>
                            </m:rPr>
                            <a:rPr lang="de-CH" sz="1600" b="0" i="0" smtClean="0">
                              <a:latin typeface="Cambria Math" panose="02040503050406030204" pitchFamily="18" charset="0"/>
                              <a:ea typeface="Cambria Math" panose="02040503050406030204" pitchFamily="18" charset="0"/>
                            </a:rPr>
                            <m:t>K</m:t>
                          </m:r>
                        </m:sub>
                      </m:sSub>
                    </m:oMath>
                  </m:oMathPara>
                </a14:m>
                <a:endParaRPr lang="de-CH" sz="1600" dirty="0">
                  <a:ea typeface="Roboto Medium" panose="02000000000000000000" pitchFamily="2" charset="0"/>
                </a:endParaRPr>
              </a:p>
            </p:txBody>
          </p:sp>
        </mc:Choice>
        <mc:Fallback xmlns="">
          <p:sp>
            <p:nvSpPr>
              <p:cNvPr id="18" name="Textfeld 17">
                <a:extLst>
                  <a:ext uri="{FF2B5EF4-FFF2-40B4-BE49-F238E27FC236}">
                    <a16:creationId xmlns:a16="http://schemas.microsoft.com/office/drawing/2014/main" id="{EDBA33FD-F247-E005-04B5-158D2F3A342D}"/>
                  </a:ext>
                </a:extLst>
              </p:cNvPr>
              <p:cNvSpPr txBox="1">
                <a:spLocks noRot="1" noChangeAspect="1" noMove="1" noResize="1" noEditPoints="1" noAdjustHandles="1" noChangeArrowheads="1" noChangeShapeType="1" noTextEdit="1"/>
              </p:cNvSpPr>
              <p:nvPr/>
            </p:nvSpPr>
            <p:spPr>
              <a:xfrm>
                <a:off x="1135543" y="4414375"/>
                <a:ext cx="2442785" cy="323165"/>
              </a:xfrm>
              <a:prstGeom prst="rect">
                <a:avLst/>
              </a:prstGeom>
              <a:blipFill>
                <a:blip r:embed="rId2"/>
                <a:stretch>
                  <a:fillRect l="-998"/>
                </a:stretch>
              </a:blipFill>
              <a:ln w="28575">
                <a:noFill/>
                <a:miter lim="800000"/>
              </a:ln>
            </p:spPr>
            <p:txBody>
              <a:bodyPr/>
              <a:lstStyle/>
              <a:p>
                <a:r>
                  <a:rPr lang="de-CH">
                    <a:noFill/>
                  </a:rPr>
                  <a:t> </a:t>
                </a:r>
              </a:p>
            </p:txBody>
          </p:sp>
        </mc:Fallback>
      </mc:AlternateContent>
      <p:graphicFrame>
        <p:nvGraphicFramePr>
          <p:cNvPr id="24" name="Tabelle 23">
            <a:extLst>
              <a:ext uri="{FF2B5EF4-FFF2-40B4-BE49-F238E27FC236}">
                <a16:creationId xmlns:a16="http://schemas.microsoft.com/office/drawing/2014/main" id="{3FC86709-972C-5177-B7F4-0EB99C349C15}"/>
              </a:ext>
            </a:extLst>
          </p:cNvPr>
          <p:cNvGraphicFramePr>
            <a:graphicFrameLocks noGrp="1"/>
          </p:cNvGraphicFramePr>
          <p:nvPr>
            <p:extLst>
              <p:ext uri="{D42A27DB-BD31-4B8C-83A1-F6EECF244321}">
                <p14:modId xmlns:p14="http://schemas.microsoft.com/office/powerpoint/2010/main" val="3812223512"/>
              </p:ext>
            </p:extLst>
          </p:nvPr>
        </p:nvGraphicFramePr>
        <p:xfrm>
          <a:off x="4902310" y="4042707"/>
          <a:ext cx="3454752" cy="1097280"/>
        </p:xfrm>
        <a:graphic>
          <a:graphicData uri="http://schemas.openxmlformats.org/drawingml/2006/table">
            <a:tbl>
              <a:tblPr firstRow="1" bandRow="1">
                <a:tableStyleId>{CA20E951-F767-40FB-8981-BDCADE0C3650}</a:tableStyleId>
              </a:tblPr>
              <a:tblGrid>
                <a:gridCol w="555810">
                  <a:extLst>
                    <a:ext uri="{9D8B030D-6E8A-4147-A177-3AD203B41FA5}">
                      <a16:colId xmlns:a16="http://schemas.microsoft.com/office/drawing/2014/main" val="1204035599"/>
                    </a:ext>
                  </a:extLst>
                </a:gridCol>
                <a:gridCol w="1398905">
                  <a:extLst>
                    <a:ext uri="{9D8B030D-6E8A-4147-A177-3AD203B41FA5}">
                      <a16:colId xmlns:a16="http://schemas.microsoft.com/office/drawing/2014/main" val="2719320308"/>
                    </a:ext>
                  </a:extLst>
                </a:gridCol>
                <a:gridCol w="1500037">
                  <a:extLst>
                    <a:ext uri="{9D8B030D-6E8A-4147-A177-3AD203B41FA5}">
                      <a16:colId xmlns:a16="http://schemas.microsoft.com/office/drawing/2014/main" val="3445577169"/>
                    </a:ext>
                  </a:extLst>
                </a:gridCol>
              </a:tblGrid>
              <a:tr h="265646">
                <a:tc>
                  <a:txBody>
                    <a:bodyPr/>
                    <a:lstStyle/>
                    <a:p>
                      <a:r>
                        <a:rPr lang="de-CH" sz="1200" b="0" dirty="0"/>
                        <a:t>F</a:t>
                      </a:r>
                      <a:r>
                        <a:rPr lang="de-CH" sz="1200" b="0" baseline="-25000" dirty="0"/>
                        <a:t>SGM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Schliesskraft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[KN]</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5275190"/>
                  </a:ext>
                </a:extLst>
              </a:tr>
              <a:tr h="265646">
                <a:tc>
                  <a:txBody>
                    <a:bodyPr/>
                    <a:lstStyle/>
                    <a:p>
                      <a:r>
                        <a:rPr lang="de-CH" sz="1200" b="0" dirty="0"/>
                        <a:t>A</a:t>
                      </a:r>
                      <a:r>
                        <a:rPr lang="de-CH" sz="1200" b="0" baseline="-25000" dirty="0"/>
                        <a:t>PR</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Projizierte Fläche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[mm</a:t>
                      </a:r>
                      <a:r>
                        <a:rPr lang="de-CH" sz="1200" b="0" baseline="30000" dirty="0"/>
                        <a:t>2</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448526923"/>
                  </a:ext>
                </a:extLst>
              </a:tr>
              <a:tr h="265646">
                <a:tc>
                  <a:txBody>
                    <a:bodyPr/>
                    <a:lstStyle/>
                    <a:p>
                      <a:r>
                        <a:rPr lang="de-CH" sz="1200" b="0" dirty="0" err="1"/>
                        <a:t>p</a:t>
                      </a:r>
                      <a:r>
                        <a:rPr lang="de-CH" sz="1200" b="0" baseline="-25000" dirty="0" err="1"/>
                        <a:t>N</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Nachdruck</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[bar] = 0.1 [N/mm</a:t>
                      </a:r>
                      <a:r>
                        <a:rPr lang="de-CH" sz="1200" b="0" baseline="30000" dirty="0"/>
                        <a:t>2</a:t>
                      </a:r>
                      <a:r>
                        <a:rPr lang="de-CH" sz="1200" b="0" dirty="0"/>
                        <a:t>]</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205674096"/>
                  </a:ext>
                </a:extLst>
              </a:tr>
              <a:tr h="265646">
                <a:tc>
                  <a:txBody>
                    <a:bodyPr/>
                    <a:lstStyle/>
                    <a:p>
                      <a:r>
                        <a:rPr lang="de-CH" sz="1200" b="0" dirty="0" err="1"/>
                        <a:t>n</a:t>
                      </a:r>
                      <a:r>
                        <a:rPr lang="de-CH" sz="1200" b="0" baseline="-25000" dirty="0" err="1"/>
                        <a:t>K</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Anzahl Kavitäten</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064349614"/>
                  </a:ext>
                </a:extLst>
              </a:tr>
            </a:tbl>
          </a:graphicData>
        </a:graphic>
      </p:graphicFrame>
    </p:spTree>
    <p:extLst>
      <p:ext uri="{BB962C8B-B14F-4D97-AF65-F5344CB8AC3E}">
        <p14:creationId xmlns:p14="http://schemas.microsoft.com/office/powerpoint/2010/main" val="96689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pic>
        <p:nvPicPr>
          <p:cNvPr id="6" name="Grafik 5">
            <a:extLst>
              <a:ext uri="{FF2B5EF4-FFF2-40B4-BE49-F238E27FC236}">
                <a16:creationId xmlns:a16="http://schemas.microsoft.com/office/drawing/2014/main" id="{0CEA5615-F5C8-7267-FF7B-D0823DAFCAA1}"/>
              </a:ext>
            </a:extLst>
          </p:cNvPr>
          <p:cNvPicPr>
            <a:picLocks noChangeAspect="1"/>
          </p:cNvPicPr>
          <p:nvPr/>
        </p:nvPicPr>
        <p:blipFill>
          <a:blip r:embed="rId2"/>
          <a:stretch>
            <a:fillRect/>
          </a:stretch>
        </p:blipFill>
        <p:spPr>
          <a:xfrm>
            <a:off x="2151682" y="1189626"/>
            <a:ext cx="7894986" cy="5152516"/>
          </a:xfrm>
          <a:prstGeom prst="rect">
            <a:avLst/>
          </a:prstGeom>
        </p:spPr>
      </p:pic>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Übersicht</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spTree>
    <p:extLst>
      <p:ext uri="{BB962C8B-B14F-4D97-AF65-F5344CB8AC3E}">
        <p14:creationId xmlns:p14="http://schemas.microsoft.com/office/powerpoint/2010/main" val="161088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40</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2680444"/>
            <a:ext cx="11053763" cy="1913122"/>
          </a:xfrm>
        </p:spPr>
        <p:txBody>
          <a:bodyPr>
            <a:normAutofit/>
          </a:bodyPr>
          <a:lstStyle/>
          <a:p>
            <a:pPr marL="0" indent="0">
              <a:buNone/>
            </a:pPr>
            <a:endParaRPr lang="de-CH" sz="1600" dirty="0"/>
          </a:p>
          <a:p>
            <a:pPr marL="0" indent="0">
              <a:buNone/>
            </a:pPr>
            <a:r>
              <a:rPr lang="de-CH" sz="1600" dirty="0"/>
              <a:t>Die Zykluszeit lässt sich aus der eindimensionalen instationären Wärmeleitungsgleichung unter Berücksichtigung konvektiver Anteile gewinnen. Die Grundgleichungen sind im VDI-Wärmeatlas ersichtlich und können für die Anwendung vereinfacht werden: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Zykluszeit</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654388"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Prozessdaten </a:t>
            </a:r>
            <a:r>
              <a:rPr lang="de-CH" sz="1200" dirty="0">
                <a:solidFill>
                  <a:schemeClr val="bg1"/>
                </a:solidFill>
                <a:ea typeface="Roboto Medium" panose="02000000000000000000" pitchFamily="2" charset="0"/>
              </a:rPr>
              <a:t>(Schliesskraft, Zykluszeit, Automatisierung)</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EDBA33FD-F247-E005-04B5-158D2F3A342D}"/>
                  </a:ext>
                </a:extLst>
              </p:cNvPr>
              <p:cNvSpPr txBox="1"/>
              <p:nvPr/>
            </p:nvSpPr>
            <p:spPr>
              <a:xfrm>
                <a:off x="618008" y="4243919"/>
                <a:ext cx="5261376" cy="630173"/>
              </a:xfrm>
              <a:prstGeom prst="rect">
                <a:avLst/>
              </a:prstGeom>
              <a:solidFill>
                <a:srgbClr val="5FBFED">
                  <a:alpha val="20000"/>
                </a:srgbClr>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600" b="0" i="1" smtClean="0">
                              <a:latin typeface="Cambria Math" panose="02040503050406030204" pitchFamily="18" charset="0"/>
                              <a:ea typeface="Roboto Medium" panose="02000000000000000000" pitchFamily="2" charset="0"/>
                            </a:rPr>
                          </m:ctrlPr>
                        </m:sSubPr>
                        <m:e>
                          <m:r>
                            <m:rPr>
                              <m:sty m:val="p"/>
                            </m:rPr>
                            <a:rPr lang="de-CH" sz="1600" b="0" i="0" smtClean="0">
                              <a:latin typeface="Cambria Math" panose="02040503050406030204" pitchFamily="18" charset="0"/>
                              <a:ea typeface="Roboto Medium" panose="02000000000000000000" pitchFamily="2" charset="0"/>
                            </a:rPr>
                            <m:t>t</m:t>
                          </m:r>
                        </m:e>
                        <m:sub>
                          <m:r>
                            <m:rPr>
                              <m:sty m:val="p"/>
                            </m:rPr>
                            <a:rPr lang="de-CH" sz="1600" b="0" i="0" smtClean="0">
                              <a:latin typeface="Cambria Math" panose="02040503050406030204" pitchFamily="18" charset="0"/>
                              <a:ea typeface="Roboto Medium" panose="02000000000000000000" pitchFamily="2" charset="0"/>
                            </a:rPr>
                            <m:t>Z</m:t>
                          </m:r>
                        </m:sub>
                      </m:sSub>
                      <m:r>
                        <a:rPr lang="de-CH" sz="1600" b="0" i="0" smtClean="0">
                          <a:latin typeface="Cambria Math" panose="02040503050406030204" pitchFamily="18" charset="0"/>
                          <a:ea typeface="Cambria Math" panose="02040503050406030204" pitchFamily="18" charset="0"/>
                        </a:rPr>
                        <m:t>≈</m:t>
                      </m:r>
                      <m:r>
                        <a:rPr lang="de-CH" sz="1600" b="0" i="0" smtClean="0">
                          <a:latin typeface="Cambria Math" panose="02040503050406030204" pitchFamily="18" charset="0"/>
                          <a:ea typeface="Roboto Medium" panose="02000000000000000000" pitchFamily="2" charset="0"/>
                        </a:rPr>
                        <m:t>0.36</m:t>
                      </m:r>
                      <m:r>
                        <a:rPr lang="de-CH" sz="1600" b="0" i="1" smtClean="0">
                          <a:latin typeface="Cambria Math" panose="02040503050406030204" pitchFamily="18" charset="0"/>
                          <a:ea typeface="Cambria Math" panose="02040503050406030204" pitchFamily="18" charset="0"/>
                        </a:rPr>
                        <m:t>∙</m:t>
                      </m:r>
                      <m:sSup>
                        <m:sSupPr>
                          <m:ctrlPr>
                            <a:rPr lang="de-CH" sz="1600" b="0" i="1" smtClean="0">
                              <a:latin typeface="Cambria Math" panose="02040503050406030204" pitchFamily="18" charset="0"/>
                              <a:ea typeface="Cambria Math" panose="02040503050406030204" pitchFamily="18" charset="0"/>
                            </a:rPr>
                          </m:ctrlPr>
                        </m:sSupPr>
                        <m:e>
                          <m:r>
                            <a:rPr lang="de-CH" sz="1600" b="0" i="0" smtClean="0">
                              <a:latin typeface="Cambria Math" panose="02040503050406030204" pitchFamily="18" charset="0"/>
                              <a:ea typeface="Cambria Math" panose="02040503050406030204" pitchFamily="18" charset="0"/>
                            </a:rPr>
                            <m:t>10</m:t>
                          </m:r>
                        </m:e>
                        <m:sup>
                          <m:r>
                            <a:rPr lang="de-CH" sz="1600" b="0" i="0" smtClean="0">
                              <a:latin typeface="Cambria Math" panose="02040503050406030204" pitchFamily="18" charset="0"/>
                              <a:ea typeface="Cambria Math" panose="02040503050406030204" pitchFamily="18" charset="0"/>
                            </a:rPr>
                            <m:t>−6</m:t>
                          </m:r>
                        </m:sup>
                      </m:sSup>
                      <m:r>
                        <a:rPr lang="de-CH" sz="1600" b="0" i="0" smtClean="0">
                          <a:latin typeface="Cambria Math" panose="02040503050406030204" pitchFamily="18" charset="0"/>
                          <a:ea typeface="Cambria Math" panose="02040503050406030204" pitchFamily="18" charset="0"/>
                        </a:rPr>
                        <m:t>∙</m:t>
                      </m:r>
                      <m:sSup>
                        <m:sSupPr>
                          <m:ctrlPr>
                            <a:rPr lang="de-CH" sz="1600" b="0" i="1" smtClean="0">
                              <a:latin typeface="Cambria Math" panose="02040503050406030204" pitchFamily="18" charset="0"/>
                              <a:ea typeface="Cambria Math" panose="02040503050406030204" pitchFamily="18" charset="0"/>
                            </a:rPr>
                          </m:ctrlPr>
                        </m:sSupPr>
                        <m:e>
                          <m:r>
                            <m:rPr>
                              <m:sty m:val="p"/>
                            </m:rPr>
                            <a:rPr lang="de-CH" sz="1600" b="0" i="0" smtClean="0">
                              <a:latin typeface="Cambria Math" panose="02040503050406030204" pitchFamily="18" charset="0"/>
                              <a:ea typeface="Cambria Math" panose="02040503050406030204" pitchFamily="18" charset="0"/>
                            </a:rPr>
                            <m:t>s</m:t>
                          </m:r>
                        </m:e>
                        <m:sup>
                          <m:r>
                            <a:rPr lang="de-CH" sz="1600" b="0" i="0" smtClean="0">
                              <a:latin typeface="Cambria Math" panose="02040503050406030204" pitchFamily="18" charset="0"/>
                              <a:ea typeface="Cambria Math" panose="02040503050406030204" pitchFamily="18" charset="0"/>
                            </a:rPr>
                            <m:t>1.5</m:t>
                          </m:r>
                        </m:sup>
                      </m:sSup>
                      <m:r>
                        <a:rPr lang="de-CH" sz="1600" b="0" i="0" smtClean="0">
                          <a:latin typeface="Cambria Math" panose="02040503050406030204" pitchFamily="18" charset="0"/>
                          <a:ea typeface="Cambria Math" panose="02040503050406030204" pitchFamily="18" charset="0"/>
                        </a:rPr>
                        <m:t>∙</m:t>
                      </m:r>
                      <m:r>
                        <m:rPr>
                          <m:sty m:val="p"/>
                        </m:rPr>
                        <a:rPr lang="de-CH" sz="1600" b="0" i="0" smtClean="0">
                          <a:latin typeface="Cambria Math" panose="02040503050406030204" pitchFamily="18" charset="0"/>
                          <a:ea typeface="Cambria Math" panose="02040503050406030204" pitchFamily="18" charset="0"/>
                        </a:rPr>
                        <m:t>ρ</m:t>
                      </m:r>
                      <m:r>
                        <a:rPr lang="de-CH" sz="1600" b="0" i="0"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c</m:t>
                          </m:r>
                        </m:e>
                        <m:sub>
                          <m:r>
                            <m:rPr>
                              <m:sty m:val="p"/>
                            </m:rPr>
                            <a:rPr lang="de-CH" sz="1600" b="0" i="0" smtClean="0">
                              <a:latin typeface="Cambria Math" panose="02040503050406030204" pitchFamily="18" charset="0"/>
                              <a:ea typeface="Cambria Math" panose="02040503050406030204" pitchFamily="18" charset="0"/>
                            </a:rPr>
                            <m:t>p</m:t>
                          </m:r>
                        </m:sub>
                      </m:sSub>
                      <m:r>
                        <a:rPr lang="de-CH" sz="1600" b="0" i="0" smtClean="0">
                          <a:latin typeface="Cambria Math" panose="02040503050406030204" pitchFamily="18" charset="0"/>
                          <a:ea typeface="Cambria Math" panose="02040503050406030204" pitchFamily="18" charset="0"/>
                        </a:rPr>
                        <m:t>∙</m:t>
                      </m:r>
                      <m:sSup>
                        <m:sSupPr>
                          <m:ctrlPr>
                            <a:rPr lang="de-CH" sz="1600" b="0" i="1" smtClean="0">
                              <a:latin typeface="Cambria Math" panose="02040503050406030204" pitchFamily="18" charset="0"/>
                              <a:ea typeface="Cambria Math" panose="02040503050406030204" pitchFamily="18" charset="0"/>
                            </a:rPr>
                          </m:ctrlPr>
                        </m:sSupPr>
                        <m:e>
                          <m:r>
                            <m:rPr>
                              <m:sty m:val="p"/>
                            </m:rPr>
                            <a:rPr lang="de-CH" sz="1600" b="0" i="0" smtClean="0">
                              <a:latin typeface="Cambria Math" panose="02040503050406030204" pitchFamily="18" charset="0"/>
                              <a:ea typeface="Cambria Math" panose="02040503050406030204" pitchFamily="18" charset="0"/>
                            </a:rPr>
                            <m:t>λ</m:t>
                          </m:r>
                        </m:e>
                        <m:sup>
                          <m:r>
                            <a:rPr lang="de-CH" sz="1600" b="0" i="0" smtClean="0">
                              <a:latin typeface="Cambria Math" panose="02040503050406030204" pitchFamily="18" charset="0"/>
                              <a:ea typeface="Cambria Math" panose="02040503050406030204" pitchFamily="18" charset="0"/>
                            </a:rPr>
                            <m:t>−0.66</m:t>
                          </m:r>
                        </m:sup>
                      </m:sSup>
                      <m:r>
                        <a:rPr lang="de-CH" sz="1600" b="0" i="0" smtClean="0">
                          <a:latin typeface="Cambria Math" panose="02040503050406030204" pitchFamily="18" charset="0"/>
                          <a:ea typeface="Cambria Math" panose="02040503050406030204" pitchFamily="18" charset="0"/>
                        </a:rPr>
                        <m:t>∙</m:t>
                      </m:r>
                      <m:r>
                        <m:rPr>
                          <m:sty m:val="p"/>
                        </m:rPr>
                        <a:rPr lang="de-CH" sz="1600" b="0" i="0" smtClean="0">
                          <a:latin typeface="Cambria Math" panose="02040503050406030204" pitchFamily="18" charset="0"/>
                          <a:ea typeface="Cambria Math" panose="02040503050406030204" pitchFamily="18" charset="0"/>
                        </a:rPr>
                        <m:t>ln</m:t>
                      </m:r>
                      <m:r>
                        <a:rPr lang="de-CH" sz="1600" b="0" i="0" smtClean="0">
                          <a:latin typeface="Cambria Math" panose="02040503050406030204" pitchFamily="18" charset="0"/>
                          <a:ea typeface="Cambria Math" panose="02040503050406030204" pitchFamily="18" charset="0"/>
                        </a:rPr>
                        <m:t>⁡</m:t>
                      </m:r>
                      <m:d>
                        <m:dPr>
                          <m:ctrlPr>
                            <a:rPr lang="de-CH" sz="1600" b="0" i="1" smtClean="0">
                              <a:latin typeface="Cambria Math" panose="02040503050406030204" pitchFamily="18" charset="0"/>
                              <a:ea typeface="Cambria Math" panose="02040503050406030204" pitchFamily="18" charset="0"/>
                            </a:rPr>
                          </m:ctrlPr>
                        </m:dPr>
                        <m:e>
                          <m:f>
                            <m:fPr>
                              <m:ctrlPr>
                                <a:rPr lang="de-CH" sz="1600" b="0" i="1" smtClean="0">
                                  <a:latin typeface="Cambria Math" panose="02040503050406030204" pitchFamily="18" charset="0"/>
                                  <a:ea typeface="Cambria Math" panose="02040503050406030204" pitchFamily="18" charset="0"/>
                                </a:rPr>
                              </m:ctrlPr>
                            </m:fPr>
                            <m:num>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T</m:t>
                                  </m:r>
                                </m:e>
                                <m:sub>
                                  <m:r>
                                    <m:rPr>
                                      <m:sty m:val="p"/>
                                    </m:rPr>
                                    <a:rPr lang="de-CH" sz="1600" b="0" i="0" smtClean="0">
                                      <a:latin typeface="Cambria Math" panose="02040503050406030204" pitchFamily="18" charset="0"/>
                                      <a:ea typeface="Cambria Math" panose="02040503050406030204" pitchFamily="18" charset="0"/>
                                    </a:rPr>
                                    <m:t>M</m:t>
                                  </m:r>
                                </m:sub>
                              </m:sSub>
                              <m:r>
                                <a:rPr lang="de-CH" sz="1600" b="0" i="0" smtClean="0">
                                  <a:latin typeface="Cambria Math" panose="02040503050406030204" pitchFamily="18" charset="0"/>
                                  <a:ea typeface="Cambria Math" panose="02040503050406030204" pitchFamily="18" charset="0"/>
                                </a:rPr>
                                <m:t>−</m:t>
                              </m:r>
                              <m:d>
                                <m:dPr>
                                  <m:ctrlPr>
                                    <a:rPr lang="de-CH" sz="1600" b="0" i="1" smtClean="0">
                                      <a:latin typeface="Cambria Math" panose="02040503050406030204" pitchFamily="18" charset="0"/>
                                      <a:ea typeface="Cambria Math" panose="02040503050406030204" pitchFamily="18" charset="0"/>
                                    </a:rPr>
                                  </m:ctrlPr>
                                </m:dPr>
                                <m:e>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T</m:t>
                                      </m:r>
                                    </m:e>
                                    <m:sub>
                                      <m:r>
                                        <m:rPr>
                                          <m:sty m:val="p"/>
                                        </m:rPr>
                                        <a:rPr lang="de-CH" sz="1600" b="0" i="0" smtClean="0">
                                          <a:latin typeface="Cambria Math" panose="02040503050406030204" pitchFamily="18" charset="0"/>
                                          <a:ea typeface="Cambria Math" panose="02040503050406030204" pitchFamily="18" charset="0"/>
                                        </a:rPr>
                                        <m:t>WZ</m:t>
                                      </m:r>
                                    </m:sub>
                                  </m:sSub>
                                  <m:r>
                                    <a:rPr lang="de-CH" sz="1600" b="0" i="0" smtClean="0">
                                      <a:latin typeface="Cambria Math" panose="02040503050406030204" pitchFamily="18" charset="0"/>
                                      <a:ea typeface="Cambria Math" panose="02040503050406030204" pitchFamily="18" charset="0"/>
                                    </a:rPr>
                                    <m:t>+</m:t>
                                  </m:r>
                                  <m:r>
                                    <m:rPr>
                                      <m:sty m:val="p"/>
                                    </m:rPr>
                                    <a:rPr lang="de-CH" sz="1600" b="0" i="0" smtClean="0">
                                      <a:latin typeface="Cambria Math" panose="02040503050406030204" pitchFamily="18" charset="0"/>
                                      <a:ea typeface="Cambria Math" panose="02040503050406030204" pitchFamily="18" charset="0"/>
                                    </a:rPr>
                                    <m:t>ΔT</m:t>
                                  </m:r>
                                </m:e>
                              </m:d>
                            </m:num>
                            <m:den>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T</m:t>
                                  </m:r>
                                </m:e>
                                <m:sub>
                                  <m:r>
                                    <m:rPr>
                                      <m:sty m:val="p"/>
                                    </m:rPr>
                                    <a:rPr lang="de-CH" sz="1600" b="0" i="0" smtClean="0">
                                      <a:latin typeface="Cambria Math" panose="02040503050406030204" pitchFamily="18" charset="0"/>
                                      <a:ea typeface="Cambria Math" panose="02040503050406030204" pitchFamily="18" charset="0"/>
                                    </a:rPr>
                                    <m:t>E</m:t>
                                  </m:r>
                                </m:sub>
                              </m:sSub>
                              <m:r>
                                <a:rPr lang="de-CH" sz="1600" b="0" i="0" smtClean="0">
                                  <a:latin typeface="Cambria Math" panose="02040503050406030204" pitchFamily="18" charset="0"/>
                                  <a:ea typeface="Cambria Math" panose="02040503050406030204" pitchFamily="18" charset="0"/>
                                </a:rPr>
                                <m:t>−</m:t>
                              </m:r>
                              <m:d>
                                <m:dPr>
                                  <m:ctrlPr>
                                    <a:rPr lang="de-CH" sz="1600" i="1">
                                      <a:latin typeface="Cambria Math" panose="02040503050406030204" pitchFamily="18" charset="0"/>
                                      <a:ea typeface="Cambria Math" panose="02040503050406030204" pitchFamily="18" charset="0"/>
                                    </a:rPr>
                                  </m:ctrlPr>
                                </m:dPr>
                                <m:e>
                                  <m:sSub>
                                    <m:sSubPr>
                                      <m:ctrlPr>
                                        <a:rPr lang="de-CH" sz="1600" i="1">
                                          <a:latin typeface="Cambria Math" panose="02040503050406030204" pitchFamily="18" charset="0"/>
                                          <a:ea typeface="Cambria Math" panose="02040503050406030204" pitchFamily="18" charset="0"/>
                                        </a:rPr>
                                      </m:ctrlPr>
                                    </m:sSubPr>
                                    <m:e>
                                      <m:r>
                                        <m:rPr>
                                          <m:sty m:val="p"/>
                                        </m:rPr>
                                        <a:rPr lang="de-CH" sz="1600" i="0">
                                          <a:latin typeface="Cambria Math" panose="02040503050406030204" pitchFamily="18" charset="0"/>
                                          <a:ea typeface="Cambria Math" panose="02040503050406030204" pitchFamily="18" charset="0"/>
                                        </a:rPr>
                                        <m:t>T</m:t>
                                      </m:r>
                                    </m:e>
                                    <m:sub>
                                      <m:r>
                                        <m:rPr>
                                          <m:sty m:val="p"/>
                                        </m:rPr>
                                        <a:rPr lang="de-CH" sz="1600" i="0">
                                          <a:latin typeface="Cambria Math" panose="02040503050406030204" pitchFamily="18" charset="0"/>
                                          <a:ea typeface="Cambria Math" panose="02040503050406030204" pitchFamily="18" charset="0"/>
                                        </a:rPr>
                                        <m:t>WZ</m:t>
                                      </m:r>
                                    </m:sub>
                                  </m:sSub>
                                  <m:r>
                                    <a:rPr lang="de-CH" sz="1600" i="0">
                                      <a:latin typeface="Cambria Math" panose="02040503050406030204" pitchFamily="18" charset="0"/>
                                      <a:ea typeface="Cambria Math" panose="02040503050406030204" pitchFamily="18" charset="0"/>
                                    </a:rPr>
                                    <m:t>+</m:t>
                                  </m:r>
                                  <m:r>
                                    <m:rPr>
                                      <m:sty m:val="p"/>
                                    </m:rPr>
                                    <a:rPr lang="de-CH" sz="1600" i="0">
                                      <a:latin typeface="Cambria Math" panose="02040503050406030204" pitchFamily="18" charset="0"/>
                                      <a:ea typeface="Cambria Math" panose="02040503050406030204" pitchFamily="18" charset="0"/>
                                    </a:rPr>
                                    <m:t>ΔT</m:t>
                                  </m:r>
                                </m:e>
                              </m:d>
                            </m:den>
                          </m:f>
                        </m:e>
                      </m:d>
                    </m:oMath>
                  </m:oMathPara>
                </a14:m>
                <a:endParaRPr lang="de-CH" sz="1600" dirty="0">
                  <a:ea typeface="Roboto Medium" panose="02000000000000000000" pitchFamily="2" charset="0"/>
                </a:endParaRPr>
              </a:p>
            </p:txBody>
          </p:sp>
        </mc:Choice>
        <mc:Fallback xmlns="">
          <p:sp>
            <p:nvSpPr>
              <p:cNvPr id="18" name="Textfeld 17">
                <a:extLst>
                  <a:ext uri="{FF2B5EF4-FFF2-40B4-BE49-F238E27FC236}">
                    <a16:creationId xmlns:a16="http://schemas.microsoft.com/office/drawing/2014/main" id="{EDBA33FD-F247-E005-04B5-158D2F3A342D}"/>
                  </a:ext>
                </a:extLst>
              </p:cNvPr>
              <p:cNvSpPr txBox="1">
                <a:spLocks noRot="1" noChangeAspect="1" noMove="1" noResize="1" noEditPoints="1" noAdjustHandles="1" noChangeArrowheads="1" noChangeShapeType="1" noTextEdit="1"/>
              </p:cNvSpPr>
              <p:nvPr/>
            </p:nvSpPr>
            <p:spPr>
              <a:xfrm>
                <a:off x="618008" y="4243919"/>
                <a:ext cx="5261376" cy="630173"/>
              </a:xfrm>
              <a:prstGeom prst="rect">
                <a:avLst/>
              </a:prstGeom>
              <a:blipFill>
                <a:blip r:embed="rId2"/>
                <a:stretch>
                  <a:fillRect/>
                </a:stretch>
              </a:blipFill>
              <a:ln w="28575">
                <a:noFill/>
                <a:miter lim="800000"/>
              </a:ln>
            </p:spPr>
            <p:txBody>
              <a:bodyPr/>
              <a:lstStyle/>
              <a:p>
                <a:r>
                  <a:rPr lang="de-CH">
                    <a:noFill/>
                  </a:rPr>
                  <a:t> </a:t>
                </a:r>
              </a:p>
            </p:txBody>
          </p:sp>
        </mc:Fallback>
      </mc:AlternateContent>
      <p:graphicFrame>
        <p:nvGraphicFramePr>
          <p:cNvPr id="24" name="Tabelle 23">
            <a:extLst>
              <a:ext uri="{FF2B5EF4-FFF2-40B4-BE49-F238E27FC236}">
                <a16:creationId xmlns:a16="http://schemas.microsoft.com/office/drawing/2014/main" id="{3FC86709-972C-5177-B7F4-0EB99C349C15}"/>
              </a:ext>
            </a:extLst>
          </p:cNvPr>
          <p:cNvGraphicFramePr>
            <a:graphicFrameLocks noGrp="1"/>
          </p:cNvGraphicFramePr>
          <p:nvPr>
            <p:extLst>
              <p:ext uri="{D42A27DB-BD31-4B8C-83A1-F6EECF244321}">
                <p14:modId xmlns:p14="http://schemas.microsoft.com/office/powerpoint/2010/main" val="1586669723"/>
              </p:ext>
            </p:extLst>
          </p:nvPr>
        </p:nvGraphicFramePr>
        <p:xfrm>
          <a:off x="7018283" y="3873648"/>
          <a:ext cx="3432302" cy="2468880"/>
        </p:xfrm>
        <a:graphic>
          <a:graphicData uri="http://schemas.openxmlformats.org/drawingml/2006/table">
            <a:tbl>
              <a:tblPr firstRow="1" bandRow="1">
                <a:tableStyleId>{CA20E951-F767-40FB-8981-BDCADE0C3650}</a:tableStyleId>
              </a:tblPr>
              <a:tblGrid>
                <a:gridCol w="555810">
                  <a:extLst>
                    <a:ext uri="{9D8B030D-6E8A-4147-A177-3AD203B41FA5}">
                      <a16:colId xmlns:a16="http://schemas.microsoft.com/office/drawing/2014/main" val="1204035599"/>
                    </a:ext>
                  </a:extLst>
                </a:gridCol>
                <a:gridCol w="2004187">
                  <a:extLst>
                    <a:ext uri="{9D8B030D-6E8A-4147-A177-3AD203B41FA5}">
                      <a16:colId xmlns:a16="http://schemas.microsoft.com/office/drawing/2014/main" val="2719320308"/>
                    </a:ext>
                  </a:extLst>
                </a:gridCol>
                <a:gridCol w="872305">
                  <a:extLst>
                    <a:ext uri="{9D8B030D-6E8A-4147-A177-3AD203B41FA5}">
                      <a16:colId xmlns:a16="http://schemas.microsoft.com/office/drawing/2014/main" val="3445577169"/>
                    </a:ext>
                  </a:extLst>
                </a:gridCol>
              </a:tblGrid>
              <a:tr h="265646">
                <a:tc>
                  <a:txBody>
                    <a:bodyPr/>
                    <a:lstStyle/>
                    <a:p>
                      <a:r>
                        <a:rPr lang="de-CH" sz="1200" b="0" dirty="0" err="1"/>
                        <a:t>t</a:t>
                      </a:r>
                      <a:r>
                        <a:rPr lang="de-CH" sz="1200" b="0" baseline="-25000" dirty="0" err="1"/>
                        <a:t>Z</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Zykluszeit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[s]</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5275190"/>
                  </a:ext>
                </a:extLst>
              </a:tr>
              <a:tr h="265646">
                <a:tc>
                  <a:txBody>
                    <a:bodyPr/>
                    <a:lstStyle/>
                    <a:p>
                      <a:r>
                        <a:rPr lang="de-CH" sz="1200" b="0" dirty="0"/>
                        <a:t>s</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Max. Wanddicke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[mm]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448526923"/>
                  </a:ext>
                </a:extLst>
              </a:tr>
              <a:tr h="265646">
                <a:tc>
                  <a:txBody>
                    <a:bodyPr/>
                    <a:lstStyle/>
                    <a:p>
                      <a:r>
                        <a:rPr lang="de-CH" sz="1200" b="0" dirty="0">
                          <a:latin typeface="Symbol" panose="05050102010706020507" pitchFamily="18" charset="2"/>
                        </a:rPr>
                        <a:t>r</a:t>
                      </a:r>
                      <a:endParaRPr lang="de-CH" sz="1200" b="0" baseline="-25000" dirty="0">
                        <a:latin typeface="Symbol" panose="05050102010706020507" pitchFamily="18" charset="2"/>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Dichte</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dirty="0"/>
                        <a:t>[kg/m</a:t>
                      </a:r>
                      <a:r>
                        <a:rPr lang="de-CH" sz="1200" b="0" baseline="30000" dirty="0"/>
                        <a:t>3</a:t>
                      </a:r>
                      <a:r>
                        <a:rPr lang="de-CH" sz="1200" b="0" dirty="0"/>
                        <a:t>]</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205674096"/>
                  </a:ext>
                </a:extLst>
              </a:tr>
              <a:tr h="265646">
                <a:tc>
                  <a:txBody>
                    <a:bodyPr/>
                    <a:lstStyle/>
                    <a:p>
                      <a:r>
                        <a:rPr lang="de-CH" sz="1200" b="0" dirty="0" err="1"/>
                        <a:t>c</a:t>
                      </a:r>
                      <a:r>
                        <a:rPr lang="de-CH" sz="1200" b="0" baseline="-25000" dirty="0" err="1"/>
                        <a:t>p</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Spez. Wärmekapazität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[J/(</a:t>
                      </a:r>
                      <a:r>
                        <a:rPr lang="de-CH" sz="1200" b="0" baseline="0" dirty="0" err="1"/>
                        <a:t>kgK</a:t>
                      </a:r>
                      <a:r>
                        <a:rPr lang="de-CH" sz="1200" b="0" baseline="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064349614"/>
                  </a:ext>
                </a:extLst>
              </a:tr>
              <a:tr h="265646">
                <a:tc>
                  <a:txBody>
                    <a:bodyPr/>
                    <a:lstStyle/>
                    <a:p>
                      <a:r>
                        <a:rPr lang="de-CH" sz="1200" b="0" baseline="0" dirty="0">
                          <a:latin typeface="Symbol" panose="05050102010706020507" pitchFamily="18" charset="2"/>
                        </a:rPr>
                        <a:t>l</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Wärmeleitfähigkeit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[W/(</a:t>
                      </a:r>
                      <a:r>
                        <a:rPr lang="de-CH" sz="1200" b="0" baseline="0" dirty="0" err="1"/>
                        <a:t>mK</a:t>
                      </a:r>
                      <a:r>
                        <a:rPr lang="de-CH" sz="1200" b="0" baseline="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510915105"/>
                  </a:ext>
                </a:extLst>
              </a:tr>
              <a:tr h="265646">
                <a:tc>
                  <a:txBody>
                    <a:bodyPr/>
                    <a:lstStyle/>
                    <a:p>
                      <a:r>
                        <a:rPr lang="de-CH" sz="1200" b="0" baseline="0" dirty="0">
                          <a:latin typeface="+mj-lt"/>
                        </a:rPr>
                        <a:t>T</a:t>
                      </a:r>
                      <a:r>
                        <a:rPr lang="de-CH" sz="1200" b="0" baseline="-25000" dirty="0">
                          <a:latin typeface="+mj-lt"/>
                        </a:rPr>
                        <a:t>M</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err="1"/>
                        <a:t>Schmelzetemperatur</a:t>
                      </a:r>
                      <a:endParaRPr lang="de-CH" sz="1200" b="0" baseline="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874134272"/>
                  </a:ext>
                </a:extLst>
              </a:tr>
              <a:tr h="265646">
                <a:tc>
                  <a:txBody>
                    <a:bodyPr/>
                    <a:lstStyle/>
                    <a:p>
                      <a:r>
                        <a:rPr lang="de-CH" sz="1200" b="0" baseline="0" dirty="0">
                          <a:latin typeface="+mj-lt"/>
                        </a:rPr>
                        <a:t>T</a:t>
                      </a:r>
                      <a:r>
                        <a:rPr lang="de-CH" sz="1200" b="0" baseline="-25000" dirty="0">
                          <a:latin typeface="+mj-lt"/>
                        </a:rPr>
                        <a:t>WZ</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Werkzeugwandtemperatur</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926814797"/>
                  </a:ext>
                </a:extLst>
              </a:tr>
              <a:tr h="265646">
                <a:tc>
                  <a:txBody>
                    <a:bodyPr/>
                    <a:lstStyle/>
                    <a:p>
                      <a:r>
                        <a:rPr lang="de-CH" sz="1200" b="0" baseline="0" dirty="0">
                          <a:latin typeface="+mj-lt"/>
                        </a:rPr>
                        <a:t>T</a:t>
                      </a:r>
                      <a:r>
                        <a:rPr lang="de-CH" sz="1200" b="0" baseline="-25000" dirty="0">
                          <a:latin typeface="+mj-lt"/>
                        </a:rPr>
                        <a:t>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Entformungstemperatur</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268715408"/>
                  </a:ext>
                </a:extLst>
              </a:tr>
              <a:tr h="265646">
                <a:tc>
                  <a:txBody>
                    <a:bodyPr/>
                    <a:lstStyle/>
                    <a:p>
                      <a:r>
                        <a:rPr lang="de-CH" sz="1200" b="0" baseline="0" dirty="0">
                          <a:latin typeface="Symbol" panose="05050102010706020507" pitchFamily="18" charset="2"/>
                        </a:rPr>
                        <a:t>D</a:t>
                      </a:r>
                      <a:r>
                        <a:rPr lang="de-CH" sz="1200" b="0" baseline="0" dirty="0">
                          <a:latin typeface="+mj-lt"/>
                        </a:rPr>
                        <a:t>T</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Kontakttemperatureinfluss</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tc>
                  <a:txBody>
                    <a:bodyPr/>
                    <a:lstStyle/>
                    <a:p>
                      <a:r>
                        <a:rPr lang="de-CH" sz="1200" b="0" baseline="0" dirty="0"/>
                        <a:t>[°C]</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1553320"/>
                  </a:ext>
                </a:extLst>
              </a:tr>
            </a:tbl>
          </a:graphicData>
        </a:graphic>
      </p:graphicFrame>
      <p:pic>
        <p:nvPicPr>
          <p:cNvPr id="8" name="Grafik 7">
            <a:extLst>
              <a:ext uri="{FF2B5EF4-FFF2-40B4-BE49-F238E27FC236}">
                <a16:creationId xmlns:a16="http://schemas.microsoft.com/office/drawing/2014/main" id="{FB01A0DB-57BA-B5D8-D573-29658F003103}"/>
              </a:ext>
            </a:extLst>
          </p:cNvPr>
          <p:cNvPicPr>
            <a:picLocks noChangeAspect="1"/>
          </p:cNvPicPr>
          <p:nvPr/>
        </p:nvPicPr>
        <p:blipFill>
          <a:blip r:embed="rId3"/>
          <a:stretch>
            <a:fillRect/>
          </a:stretch>
        </p:blipFill>
        <p:spPr>
          <a:xfrm>
            <a:off x="9334798" y="744062"/>
            <a:ext cx="2387593" cy="1906171"/>
          </a:xfrm>
          <a:prstGeom prst="rect">
            <a:avLst/>
          </a:prstGeom>
        </p:spPr>
      </p:pic>
      <p:sp>
        <p:nvSpPr>
          <p:cNvPr id="9" name="Textfeld 8">
            <a:extLst>
              <a:ext uri="{FF2B5EF4-FFF2-40B4-BE49-F238E27FC236}">
                <a16:creationId xmlns:a16="http://schemas.microsoft.com/office/drawing/2014/main" id="{039669DB-0640-E77A-ACA2-7B8F12DD96D5}"/>
              </a:ext>
            </a:extLst>
          </p:cNvPr>
          <p:cNvSpPr txBox="1"/>
          <p:nvPr/>
        </p:nvSpPr>
        <p:spPr>
          <a:xfrm>
            <a:off x="8734434" y="2690632"/>
            <a:ext cx="2649820" cy="293721"/>
          </a:xfrm>
          <a:prstGeom prst="rect">
            <a:avLst/>
          </a:prstGeom>
          <a:solidFill>
            <a:schemeClr val="bg1"/>
          </a:solidFill>
          <a:ln w="28575">
            <a:noFill/>
            <a:miter lim="800000"/>
          </a:ln>
        </p:spPr>
        <p:txBody>
          <a:bodyPr wrap="square" lIns="108000" tIns="36000" rIns="108000" bIns="72000" rtlCol="0">
            <a:spAutoFit/>
          </a:bodyPr>
          <a:lstStyle/>
          <a:p>
            <a:pPr algn="r">
              <a:spcAft>
                <a:spcPts val="600"/>
              </a:spcAft>
              <a:buClr>
                <a:schemeClr val="tx2"/>
              </a:buClr>
            </a:pPr>
            <a:r>
              <a:rPr lang="de-CH" sz="1200" dirty="0">
                <a:ea typeface="Roboto Medium" panose="02000000000000000000" pitchFamily="2" charset="0"/>
              </a:rPr>
              <a:t>Quelle: VDI-Wärmeatlas</a:t>
            </a:r>
          </a:p>
        </p:txBody>
      </p:sp>
      <p:sp>
        <p:nvSpPr>
          <p:cNvPr id="15" name="Textfeld 14">
            <a:extLst>
              <a:ext uri="{FF2B5EF4-FFF2-40B4-BE49-F238E27FC236}">
                <a16:creationId xmlns:a16="http://schemas.microsoft.com/office/drawing/2014/main" id="{55644EEF-4A04-86FC-82CC-6558EC6F7898}"/>
              </a:ext>
            </a:extLst>
          </p:cNvPr>
          <p:cNvSpPr txBox="1"/>
          <p:nvPr/>
        </p:nvSpPr>
        <p:spPr>
          <a:xfrm>
            <a:off x="680778" y="5535122"/>
            <a:ext cx="1977581" cy="324498"/>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400" dirty="0">
                <a:ea typeface="Roboto Medium" panose="02000000000000000000" pitchFamily="2" charset="0"/>
              </a:rPr>
              <a:t>mit der Näherung:</a:t>
            </a:r>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2057AD0A-E03E-4FEE-5B55-797104C28568}"/>
                  </a:ext>
                </a:extLst>
              </p:cNvPr>
              <p:cNvSpPr txBox="1"/>
              <p:nvPr/>
            </p:nvSpPr>
            <p:spPr>
              <a:xfrm>
                <a:off x="2382596" y="5353136"/>
                <a:ext cx="1812163" cy="605294"/>
              </a:xfrm>
              <a:prstGeom prst="rect">
                <a:avLst/>
              </a:prstGeom>
              <a:solidFill>
                <a:srgbClr val="5FBFED">
                  <a:alpha val="20000"/>
                </a:srgbClr>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r>
                        <m:rPr>
                          <m:sty m:val="p"/>
                        </m:rPr>
                        <a:rPr lang="de-CH" sz="1600" b="0" i="0" smtClean="0">
                          <a:latin typeface="Cambria Math" panose="02040503050406030204" pitchFamily="18" charset="0"/>
                          <a:ea typeface="Roboto Medium" panose="02000000000000000000" pitchFamily="2" charset="0"/>
                        </a:rPr>
                        <m:t>ΔT</m:t>
                      </m:r>
                      <m:r>
                        <a:rPr lang="de-CH" sz="1600" b="0" i="0"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T</m:t>
                          </m:r>
                        </m:e>
                        <m:sub>
                          <m:r>
                            <m:rPr>
                              <m:sty m:val="p"/>
                            </m:rPr>
                            <a:rPr lang="de-CH" sz="1600" b="0" i="0" smtClean="0">
                              <a:latin typeface="Cambria Math" panose="02040503050406030204" pitchFamily="18" charset="0"/>
                              <a:ea typeface="Cambria Math" panose="02040503050406030204" pitchFamily="18" charset="0"/>
                            </a:rPr>
                            <m:t>M</m:t>
                          </m:r>
                        </m:sub>
                      </m:sSub>
                      <m:r>
                        <a:rPr lang="de-CH" sz="1600" b="0" i="0" smtClean="0">
                          <a:latin typeface="Cambria Math" panose="02040503050406030204" pitchFamily="18" charset="0"/>
                          <a:ea typeface="Cambria Math" panose="02040503050406030204" pitchFamily="18" charset="0"/>
                        </a:rPr>
                        <m:t>∙</m:t>
                      </m:r>
                      <m:f>
                        <m:fPr>
                          <m:ctrlPr>
                            <a:rPr lang="de-CH" sz="1600" b="0" i="1" smtClean="0">
                              <a:latin typeface="Cambria Math" panose="02040503050406030204" pitchFamily="18" charset="0"/>
                              <a:ea typeface="Cambria Math" panose="02040503050406030204" pitchFamily="18" charset="0"/>
                            </a:rPr>
                          </m:ctrlPr>
                        </m:fPr>
                        <m:num>
                          <m:rad>
                            <m:radPr>
                              <m:degHide m:val="on"/>
                              <m:ctrlPr>
                                <a:rPr lang="de-CH" sz="1600" b="0" i="1" smtClean="0">
                                  <a:latin typeface="Cambria Math" panose="02040503050406030204" pitchFamily="18" charset="0"/>
                                  <a:ea typeface="Cambria Math" panose="02040503050406030204" pitchFamily="18" charset="0"/>
                                </a:rPr>
                              </m:ctrlPr>
                            </m:radPr>
                            <m:deg/>
                            <m:e>
                              <m:r>
                                <m:rPr>
                                  <m:sty m:val="p"/>
                                </m:rPr>
                                <a:rPr lang="de-CH" sz="1600" b="0" i="0" smtClean="0">
                                  <a:latin typeface="Cambria Math" panose="02040503050406030204" pitchFamily="18" charset="0"/>
                                  <a:ea typeface="Cambria Math" panose="02040503050406030204" pitchFamily="18" charset="0"/>
                                </a:rPr>
                                <m:t>ρ</m:t>
                              </m:r>
                              <m:r>
                                <a:rPr lang="de-CH" sz="1600" b="0" i="0" smtClean="0">
                                  <a:latin typeface="Cambria Math" panose="02040503050406030204" pitchFamily="18" charset="0"/>
                                  <a:ea typeface="Cambria Math" panose="02040503050406030204" pitchFamily="18" charset="0"/>
                                </a:rPr>
                                <m:t>∙</m:t>
                              </m:r>
                              <m:sSub>
                                <m:sSubPr>
                                  <m:ctrlPr>
                                    <a:rPr lang="de-CH" sz="1600" b="0" i="1" smtClean="0">
                                      <a:latin typeface="Cambria Math" panose="02040503050406030204" pitchFamily="18" charset="0"/>
                                      <a:ea typeface="Cambria Math" panose="02040503050406030204" pitchFamily="18" charset="0"/>
                                    </a:rPr>
                                  </m:ctrlPr>
                                </m:sSubPr>
                                <m:e>
                                  <m:r>
                                    <m:rPr>
                                      <m:sty m:val="p"/>
                                    </m:rPr>
                                    <a:rPr lang="de-CH" sz="1600" b="0" i="0" smtClean="0">
                                      <a:latin typeface="Cambria Math" panose="02040503050406030204" pitchFamily="18" charset="0"/>
                                      <a:ea typeface="Cambria Math" panose="02040503050406030204" pitchFamily="18" charset="0"/>
                                    </a:rPr>
                                    <m:t>c</m:t>
                                  </m:r>
                                </m:e>
                                <m:sub>
                                  <m:r>
                                    <m:rPr>
                                      <m:sty m:val="p"/>
                                    </m:rPr>
                                    <a:rPr lang="de-CH" sz="1600" b="0" i="0" smtClean="0">
                                      <a:latin typeface="Cambria Math" panose="02040503050406030204" pitchFamily="18" charset="0"/>
                                      <a:ea typeface="Cambria Math" panose="02040503050406030204" pitchFamily="18" charset="0"/>
                                    </a:rPr>
                                    <m:t>p</m:t>
                                  </m:r>
                                </m:sub>
                              </m:sSub>
                              <m:r>
                                <a:rPr lang="de-CH" sz="1600" b="0" i="0" smtClean="0">
                                  <a:latin typeface="Cambria Math" panose="02040503050406030204" pitchFamily="18" charset="0"/>
                                  <a:ea typeface="Cambria Math" panose="02040503050406030204" pitchFamily="18" charset="0"/>
                                </a:rPr>
                                <m:t>∙</m:t>
                              </m:r>
                              <m:r>
                                <m:rPr>
                                  <m:sty m:val="p"/>
                                </m:rPr>
                                <a:rPr lang="de-CH" sz="1600" b="0" i="0" smtClean="0">
                                  <a:latin typeface="Cambria Math" panose="02040503050406030204" pitchFamily="18" charset="0"/>
                                  <a:ea typeface="Cambria Math" panose="02040503050406030204" pitchFamily="18" charset="0"/>
                                </a:rPr>
                                <m:t>λ</m:t>
                              </m:r>
                            </m:e>
                          </m:rad>
                        </m:num>
                        <m:den>
                          <m:sSup>
                            <m:sSupPr>
                              <m:ctrlPr>
                                <a:rPr lang="de-CH" sz="1600" b="0" i="1" smtClean="0">
                                  <a:latin typeface="Cambria Math" panose="02040503050406030204" pitchFamily="18" charset="0"/>
                                  <a:ea typeface="Cambria Math" panose="02040503050406030204" pitchFamily="18" charset="0"/>
                                </a:rPr>
                              </m:ctrlPr>
                            </m:sSupPr>
                            <m:e>
                              <m:r>
                                <a:rPr lang="de-CH" sz="1600" b="0" i="0" smtClean="0">
                                  <a:latin typeface="Cambria Math" panose="02040503050406030204" pitchFamily="18" charset="0"/>
                                  <a:ea typeface="Cambria Math" panose="02040503050406030204" pitchFamily="18" charset="0"/>
                                </a:rPr>
                                <m:t>14</m:t>
                              </m:r>
                            </m:e>
                            <m:sup>
                              <m:r>
                                <a:rPr lang="de-CH" sz="1600" b="0" i="0" smtClean="0">
                                  <a:latin typeface="Cambria Math" panose="02040503050406030204" pitchFamily="18" charset="0"/>
                                  <a:ea typeface="Cambria Math" panose="02040503050406030204" pitchFamily="18" charset="0"/>
                                </a:rPr>
                                <m:t>′</m:t>
                              </m:r>
                            </m:sup>
                          </m:sSup>
                          <m:r>
                            <a:rPr lang="de-CH" sz="1600" b="0" i="0" smtClean="0">
                              <a:latin typeface="Cambria Math" panose="02040503050406030204" pitchFamily="18" charset="0"/>
                              <a:ea typeface="Cambria Math" panose="02040503050406030204" pitchFamily="18" charset="0"/>
                            </a:rPr>
                            <m:t>000</m:t>
                          </m:r>
                        </m:den>
                      </m:f>
                    </m:oMath>
                  </m:oMathPara>
                </a14:m>
                <a:endParaRPr lang="de-CH" sz="1600" dirty="0">
                  <a:ea typeface="Roboto Medium" panose="02000000000000000000" pitchFamily="2" charset="0"/>
                </a:endParaRPr>
              </a:p>
            </p:txBody>
          </p:sp>
        </mc:Choice>
        <mc:Fallback xmlns="">
          <p:sp>
            <p:nvSpPr>
              <p:cNvPr id="10" name="Textfeld 9">
                <a:extLst>
                  <a:ext uri="{FF2B5EF4-FFF2-40B4-BE49-F238E27FC236}">
                    <a16:creationId xmlns:a16="http://schemas.microsoft.com/office/drawing/2014/main" id="{2057AD0A-E03E-4FEE-5B55-797104C28568}"/>
                  </a:ext>
                </a:extLst>
              </p:cNvPr>
              <p:cNvSpPr txBox="1">
                <a:spLocks noRot="1" noChangeAspect="1" noMove="1" noResize="1" noEditPoints="1" noAdjustHandles="1" noChangeArrowheads="1" noChangeShapeType="1" noTextEdit="1"/>
              </p:cNvSpPr>
              <p:nvPr/>
            </p:nvSpPr>
            <p:spPr>
              <a:xfrm>
                <a:off x="2382596" y="5353136"/>
                <a:ext cx="1812163" cy="605294"/>
              </a:xfrm>
              <a:prstGeom prst="rect">
                <a:avLst/>
              </a:prstGeom>
              <a:blipFill>
                <a:blip r:embed="rId4"/>
                <a:stretch>
                  <a:fillRect/>
                </a:stretch>
              </a:blipFill>
              <a:ln w="28575">
                <a:noFill/>
                <a:miter lim="800000"/>
              </a:ln>
            </p:spPr>
            <p:txBody>
              <a:bodyPr/>
              <a:lstStyle/>
              <a:p>
                <a:r>
                  <a:rPr lang="de-CH">
                    <a:noFill/>
                  </a:rPr>
                  <a:t> </a:t>
                </a:r>
              </a:p>
            </p:txBody>
          </p:sp>
        </mc:Fallback>
      </mc:AlternateContent>
    </p:spTree>
    <p:extLst>
      <p:ext uri="{BB962C8B-B14F-4D97-AF65-F5344CB8AC3E}">
        <p14:creationId xmlns:p14="http://schemas.microsoft.com/office/powerpoint/2010/main" val="275647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41</a:t>
            </a:fld>
            <a:endParaRPr lang="de-CH" dirty="0"/>
          </a:p>
        </p:txBody>
      </p:sp>
      <p:sp>
        <p:nvSpPr>
          <p:cNvPr id="5" name="Titel 4"/>
          <p:cNvSpPr>
            <a:spLocks noGrp="1"/>
          </p:cNvSpPr>
          <p:nvPr>
            <p:ph type="title"/>
          </p:nvPr>
        </p:nvSpPr>
        <p:spPr/>
        <p:txBody>
          <a:bodyPr>
            <a:normAutofit/>
          </a:bodyPr>
          <a:lstStyle/>
          <a:p>
            <a:r>
              <a:rPr lang="de-CH" sz="2800" dirty="0"/>
              <a:t>Eingangsdaten für die Kostenkalkulation</a:t>
            </a:r>
          </a:p>
        </p:txBody>
      </p:sp>
      <p:sp>
        <p:nvSpPr>
          <p:cNvPr id="6" name="Inhaltsplatzhalter 5"/>
          <p:cNvSpPr>
            <a:spLocks noGrp="1"/>
          </p:cNvSpPr>
          <p:nvPr>
            <p:ph sz="quarter" idx="21"/>
          </p:nvPr>
        </p:nvSpPr>
        <p:spPr>
          <a:xfrm>
            <a:off x="618008" y="2680444"/>
            <a:ext cx="11053763" cy="3167968"/>
          </a:xfrm>
        </p:spPr>
        <p:txBody>
          <a:bodyPr>
            <a:normAutofit/>
          </a:bodyPr>
          <a:lstStyle/>
          <a:p>
            <a:pPr marL="0" indent="0">
              <a:buNone/>
            </a:pPr>
            <a:endParaRPr lang="de-CH" sz="1600" dirty="0"/>
          </a:p>
          <a:p>
            <a:pPr marL="0" indent="0">
              <a:buNone/>
            </a:pPr>
            <a:endParaRPr lang="de-CH" sz="1600" dirty="0"/>
          </a:p>
          <a:p>
            <a:pPr marL="0" indent="0">
              <a:buNone/>
            </a:pPr>
            <a:endParaRPr lang="de-CH" sz="1600" dirty="0"/>
          </a:p>
          <a:p>
            <a:pPr marL="0" indent="0">
              <a:buNone/>
            </a:pPr>
            <a:endParaRPr lang="de-CH" sz="1600" dirty="0"/>
          </a:p>
          <a:p>
            <a:pPr marL="0" indent="0">
              <a:buNone/>
            </a:pPr>
            <a:r>
              <a:rPr lang="de-CH" sz="1600" dirty="0"/>
              <a:t>Der Automatisierungsgrad gibt an, wie gross der Personalbetreuungsaufwand des Produktionsprozesses ist. Typischer-weise sind die Automatisierungsgrade bei der Spritzgiessfertigung sehr hoch. 100% wird jedoch selten erreicht.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13" name="Rechteck 12">
            <a:extLst>
              <a:ext uri="{FF2B5EF4-FFF2-40B4-BE49-F238E27FC236}">
                <a16:creationId xmlns:a16="http://schemas.microsoft.com/office/drawing/2014/main" id="{527E30A7-5E9F-BF4E-71EB-B3231DB1AA6F}"/>
              </a:ext>
            </a:extLst>
          </p:cNvPr>
          <p:cNvSpPr/>
          <p:nvPr/>
        </p:nvSpPr>
        <p:spPr>
          <a:xfrm>
            <a:off x="915516" y="2342804"/>
            <a:ext cx="1581742" cy="206492"/>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32500" lnSpcReduction="20000"/>
          </a:bodyPr>
          <a:lstStyle/>
          <a:p>
            <a:pPr algn="ctr">
              <a:lnSpc>
                <a:spcPct val="110000"/>
              </a:lnSpc>
              <a:spcAft>
                <a:spcPts val="600"/>
              </a:spcAft>
            </a:pPr>
            <a:endParaRPr lang="de-CH" dirty="0"/>
          </a:p>
        </p:txBody>
      </p:sp>
      <p:sp>
        <p:nvSpPr>
          <p:cNvPr id="14" name="Textfeld 13">
            <a:extLst>
              <a:ext uri="{FF2B5EF4-FFF2-40B4-BE49-F238E27FC236}">
                <a16:creationId xmlns:a16="http://schemas.microsoft.com/office/drawing/2014/main" id="{71773E5A-FC9C-2151-C235-E880FA078B31}"/>
              </a:ext>
            </a:extLst>
          </p:cNvPr>
          <p:cNvSpPr txBox="1"/>
          <p:nvPr/>
        </p:nvSpPr>
        <p:spPr>
          <a:xfrm>
            <a:off x="991188" y="2320087"/>
            <a:ext cx="2754701" cy="293721"/>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200" dirty="0">
                <a:solidFill>
                  <a:schemeClr val="bg1"/>
                </a:solidFill>
                <a:ea typeface="Roboto Medium" panose="02000000000000000000" pitchFamily="2" charset="0"/>
              </a:rPr>
              <a:t>Automatisierung</a:t>
            </a:r>
          </a:p>
        </p:txBody>
      </p:sp>
      <p:cxnSp>
        <p:nvCxnSpPr>
          <p:cNvPr id="16" name="Verbinder: gewinkelt 15">
            <a:extLst>
              <a:ext uri="{FF2B5EF4-FFF2-40B4-BE49-F238E27FC236}">
                <a16:creationId xmlns:a16="http://schemas.microsoft.com/office/drawing/2014/main" id="{C4A63CE6-14A3-3DBD-008F-514781CE8548}"/>
              </a:ext>
            </a:extLst>
          </p:cNvPr>
          <p:cNvCxnSpPr>
            <a:cxnSpLocks/>
            <a:stCxn id="11" idx="1"/>
            <a:endCxn id="13" idx="1"/>
          </p:cNvCxnSpPr>
          <p:nvPr/>
        </p:nvCxnSpPr>
        <p:spPr>
          <a:xfrm rot="10800000" flipH="1" flipV="1">
            <a:off x="826176" y="1966480"/>
            <a:ext cx="89340" cy="479569"/>
          </a:xfrm>
          <a:prstGeom prst="bentConnector3">
            <a:avLst>
              <a:gd name="adj1" fmla="val -255876"/>
            </a:avLst>
          </a:prstGeom>
          <a:ln w="254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10">
            <a:extLst>
              <a:ext uri="{FF2B5EF4-FFF2-40B4-BE49-F238E27FC236}">
                <a16:creationId xmlns:a16="http://schemas.microsoft.com/office/drawing/2014/main" id="{160A66DB-B74D-259D-2002-21CF9D90E1C1}"/>
              </a:ext>
            </a:extLst>
          </p:cNvPr>
          <p:cNvSpPr/>
          <p:nvPr/>
        </p:nvSpPr>
        <p:spPr>
          <a:xfrm>
            <a:off x="826176" y="1800203"/>
            <a:ext cx="4488626" cy="332556"/>
          </a:xfrm>
          <a:prstGeom prst="rect">
            <a:avLst/>
          </a:prstGeom>
          <a:solidFill>
            <a:srgbClr val="0070C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rmAutofit fontScale="70000" lnSpcReduction="20000"/>
          </a:bodyPr>
          <a:lstStyle/>
          <a:p>
            <a:pPr algn="ctr">
              <a:lnSpc>
                <a:spcPct val="110000"/>
              </a:lnSpc>
              <a:spcAft>
                <a:spcPts val="600"/>
              </a:spcAft>
            </a:pPr>
            <a:endParaRPr lang="de-CH" dirty="0"/>
          </a:p>
        </p:txBody>
      </p:sp>
      <p:sp>
        <p:nvSpPr>
          <p:cNvPr id="12" name="Textfeld 11">
            <a:extLst>
              <a:ext uri="{FF2B5EF4-FFF2-40B4-BE49-F238E27FC236}">
                <a16:creationId xmlns:a16="http://schemas.microsoft.com/office/drawing/2014/main" id="{66D62A44-04C2-3A47-ED92-95127D9F132E}"/>
              </a:ext>
            </a:extLst>
          </p:cNvPr>
          <p:cNvSpPr txBox="1"/>
          <p:nvPr/>
        </p:nvSpPr>
        <p:spPr>
          <a:xfrm>
            <a:off x="895074" y="1791115"/>
            <a:ext cx="4654388" cy="355276"/>
          </a:xfrm>
          <a:prstGeom prst="rect">
            <a:avLst/>
          </a:prstGeom>
          <a:noFill/>
          <a:ln w="28575">
            <a:noFill/>
            <a:miter lim="800000"/>
          </a:ln>
        </p:spPr>
        <p:txBody>
          <a:bodyPr wrap="square" lIns="108000" tIns="36000" rIns="108000" bIns="72000" rtlCol="0">
            <a:spAutoFit/>
          </a:bodyPr>
          <a:lstStyle/>
          <a:p>
            <a:pPr>
              <a:spcAft>
                <a:spcPts val="600"/>
              </a:spcAft>
              <a:buClr>
                <a:schemeClr val="tx2"/>
              </a:buClr>
            </a:pPr>
            <a:r>
              <a:rPr lang="de-CH" sz="1600" dirty="0">
                <a:solidFill>
                  <a:schemeClr val="bg1"/>
                </a:solidFill>
                <a:ea typeface="Roboto Medium" panose="02000000000000000000" pitchFamily="2" charset="0"/>
              </a:rPr>
              <a:t>Prozessdaten </a:t>
            </a:r>
            <a:r>
              <a:rPr lang="de-CH" sz="1200" dirty="0">
                <a:solidFill>
                  <a:schemeClr val="bg1"/>
                </a:solidFill>
                <a:ea typeface="Roboto Medium" panose="02000000000000000000" pitchFamily="2" charset="0"/>
              </a:rPr>
              <a:t>(Schliesskraft, Zykluszeit, Automatisierung)</a:t>
            </a:r>
          </a:p>
        </p:txBody>
      </p:sp>
      <p:graphicFrame>
        <p:nvGraphicFramePr>
          <p:cNvPr id="2" name="Tabelle 13">
            <a:extLst>
              <a:ext uri="{FF2B5EF4-FFF2-40B4-BE49-F238E27FC236}">
                <a16:creationId xmlns:a16="http://schemas.microsoft.com/office/drawing/2014/main" id="{B6D37867-18DD-DBC7-D672-56F02AE8D27A}"/>
              </a:ext>
            </a:extLst>
          </p:cNvPr>
          <p:cNvGraphicFramePr>
            <a:graphicFrameLocks noGrp="1"/>
          </p:cNvGraphicFramePr>
          <p:nvPr>
            <p:extLst>
              <p:ext uri="{D42A27DB-BD31-4B8C-83A1-F6EECF244321}">
                <p14:modId xmlns:p14="http://schemas.microsoft.com/office/powerpoint/2010/main" val="757870967"/>
              </p:ext>
            </p:extLst>
          </p:nvPr>
        </p:nvGraphicFramePr>
        <p:xfrm>
          <a:off x="1340711" y="2814045"/>
          <a:ext cx="1729778" cy="822960"/>
        </p:xfrm>
        <a:graphic>
          <a:graphicData uri="http://schemas.openxmlformats.org/drawingml/2006/table">
            <a:tbl>
              <a:tblPr firstRow="1" bandRow="1">
                <a:tableStyleId>{CA20E951-F767-40FB-8981-BDCADE0C3650}</a:tableStyleId>
              </a:tblPr>
              <a:tblGrid>
                <a:gridCol w="918972">
                  <a:extLst>
                    <a:ext uri="{9D8B030D-6E8A-4147-A177-3AD203B41FA5}">
                      <a16:colId xmlns:a16="http://schemas.microsoft.com/office/drawing/2014/main" val="2310934025"/>
                    </a:ext>
                  </a:extLst>
                </a:gridCol>
                <a:gridCol w="810806">
                  <a:extLst>
                    <a:ext uri="{9D8B030D-6E8A-4147-A177-3AD203B41FA5}">
                      <a16:colId xmlns:a16="http://schemas.microsoft.com/office/drawing/2014/main" val="1678511569"/>
                    </a:ext>
                  </a:extLst>
                </a:gridCol>
              </a:tblGrid>
              <a:tr h="166813">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166813">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latin typeface="+mj-lt"/>
                        </a:rPr>
                        <a:t>AG</a:t>
                      </a:r>
                      <a:endParaRPr lang="de-CH" sz="1200" b="0" baseline="-25000" dirty="0">
                        <a:latin typeface="+mj-lt"/>
                      </a:endParaRP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r h="166813">
                <a:tc>
                  <a:txBody>
                    <a:bodyPr/>
                    <a:lstStyle/>
                    <a:p>
                      <a:r>
                        <a:rPr lang="de-CH" sz="1200" b="0" dirty="0"/>
                        <a:t>Richtwert: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baseline="0" dirty="0">
                          <a:latin typeface="+mj-lt"/>
                        </a:rPr>
                        <a:t>80%</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586085"/>
                  </a:ext>
                </a:extLst>
              </a:tr>
            </a:tbl>
          </a:graphicData>
        </a:graphic>
      </p:graphicFrame>
    </p:spTree>
    <p:extLst>
      <p:ext uri="{BB962C8B-B14F-4D97-AF65-F5344CB8AC3E}">
        <p14:creationId xmlns:p14="http://schemas.microsoft.com/office/powerpoint/2010/main" val="4057507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42</a:t>
            </a:fld>
            <a:endParaRPr lang="de-CH" dirty="0"/>
          </a:p>
        </p:txBody>
      </p:sp>
      <p:sp>
        <p:nvSpPr>
          <p:cNvPr id="5" name="Titel 4"/>
          <p:cNvSpPr>
            <a:spLocks noGrp="1"/>
          </p:cNvSpPr>
          <p:nvPr>
            <p:ph type="title"/>
          </p:nvPr>
        </p:nvSpPr>
        <p:spPr/>
        <p:txBody>
          <a:bodyPr>
            <a:normAutofit/>
          </a:bodyPr>
          <a:lstStyle/>
          <a:p>
            <a:r>
              <a:rPr lang="de-CH" sz="2800" dirty="0"/>
              <a:t>Berechnung der Kostenanteile</a:t>
            </a:r>
          </a:p>
        </p:txBody>
      </p:sp>
      <p:sp>
        <p:nvSpPr>
          <p:cNvPr id="6" name="Inhaltsplatzhalter 5"/>
          <p:cNvSpPr>
            <a:spLocks noGrp="1"/>
          </p:cNvSpPr>
          <p:nvPr>
            <p:ph sz="quarter" idx="21"/>
          </p:nvPr>
        </p:nvSpPr>
        <p:spPr>
          <a:xfrm>
            <a:off x="825239" y="1414463"/>
            <a:ext cx="11053763" cy="4751387"/>
          </a:xfrm>
        </p:spPr>
        <p:txBody>
          <a:bodyPr>
            <a:normAutofit/>
          </a:bodyPr>
          <a:lstStyle/>
          <a:p>
            <a:pPr marL="0" indent="0">
              <a:buNone/>
            </a:pPr>
            <a:r>
              <a:rPr lang="de-CH" sz="1800" dirty="0"/>
              <a:t>Liegen alle Eingangsdaten vor, dann lassen sich die Kostenanteile ermitteln.</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9" name="Tabelle 13">
            <a:extLst>
              <a:ext uri="{FF2B5EF4-FFF2-40B4-BE49-F238E27FC236}">
                <a16:creationId xmlns:a16="http://schemas.microsoft.com/office/drawing/2014/main" id="{9A994C06-8099-2E79-5376-9934525B1028}"/>
              </a:ext>
            </a:extLst>
          </p:cNvPr>
          <p:cNvGraphicFramePr>
            <a:graphicFrameLocks noGrp="1"/>
          </p:cNvGraphicFramePr>
          <p:nvPr>
            <p:extLst>
              <p:ext uri="{D42A27DB-BD31-4B8C-83A1-F6EECF244321}">
                <p14:modId xmlns:p14="http://schemas.microsoft.com/office/powerpoint/2010/main" val="1430261404"/>
              </p:ext>
            </p:extLst>
          </p:nvPr>
        </p:nvGraphicFramePr>
        <p:xfrm>
          <a:off x="1319036" y="2753483"/>
          <a:ext cx="1958990"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007015">
                  <a:extLst>
                    <a:ext uri="{9D8B030D-6E8A-4147-A177-3AD203B41FA5}">
                      <a16:colId xmlns:a16="http://schemas.microsoft.com/office/drawing/2014/main" val="1678511569"/>
                    </a:ext>
                  </a:extLst>
                </a:gridCol>
              </a:tblGrid>
              <a:tr h="213797">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t>
                      </a:r>
                      <a:r>
                        <a:rPr lang="de-CH" sz="1200" b="0" dirty="0" err="1"/>
                        <a:t>Stk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13797">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k</a:t>
                      </a:r>
                      <a:r>
                        <a:rPr lang="de-CH" sz="1200" b="0" baseline="-25000" dirty="0" err="1"/>
                        <a:t>Mat</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10" name="Verbinder: gewinkelt 9">
            <a:extLst>
              <a:ext uri="{FF2B5EF4-FFF2-40B4-BE49-F238E27FC236}">
                <a16:creationId xmlns:a16="http://schemas.microsoft.com/office/drawing/2014/main" id="{00A95B32-059E-AD5A-7380-65EF895F5A3A}"/>
              </a:ext>
            </a:extLst>
          </p:cNvPr>
          <p:cNvCxnSpPr>
            <a:cxnSpLocks/>
            <a:stCxn id="12" idx="1"/>
            <a:endCxn id="9" idx="1"/>
          </p:cNvCxnSpPr>
          <p:nvPr/>
        </p:nvCxnSpPr>
        <p:spPr>
          <a:xfrm rot="10800000" flipH="1" flipV="1">
            <a:off x="952866" y="2297769"/>
            <a:ext cx="366169" cy="730033"/>
          </a:xfrm>
          <a:prstGeom prst="bentConnector3">
            <a:avLst>
              <a:gd name="adj1" fmla="val -62430"/>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hteck: abgerundete Ecken 10">
            <a:extLst>
              <a:ext uri="{FF2B5EF4-FFF2-40B4-BE49-F238E27FC236}">
                <a16:creationId xmlns:a16="http://schemas.microsoft.com/office/drawing/2014/main" id="{0881D751-ABF9-8BE9-1137-E357DF1BC0A7}"/>
              </a:ext>
            </a:extLst>
          </p:cNvPr>
          <p:cNvSpPr/>
          <p:nvPr/>
        </p:nvSpPr>
        <p:spPr>
          <a:xfrm>
            <a:off x="9623916" y="2154431"/>
            <a:ext cx="2325159" cy="286673"/>
          </a:xfrm>
          <a:prstGeom prst="roundRect">
            <a:avLst/>
          </a:prstGeom>
          <a:solidFill>
            <a:srgbClr val="A7D5C2"/>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t>Personalkostenanteil</a:t>
            </a:r>
          </a:p>
        </p:txBody>
      </p:sp>
      <p:sp>
        <p:nvSpPr>
          <p:cNvPr id="12" name="Rechteck: abgerundete Ecken 11">
            <a:extLst>
              <a:ext uri="{FF2B5EF4-FFF2-40B4-BE49-F238E27FC236}">
                <a16:creationId xmlns:a16="http://schemas.microsoft.com/office/drawing/2014/main" id="{CA2E9AC4-C503-7615-3E1C-C3DCBCDC3D52}"/>
              </a:ext>
            </a:extLst>
          </p:cNvPr>
          <p:cNvSpPr/>
          <p:nvPr/>
        </p:nvSpPr>
        <p:spPr>
          <a:xfrm>
            <a:off x="952867" y="2154433"/>
            <a:ext cx="2325159" cy="286673"/>
          </a:xfrm>
          <a:prstGeom prst="roundRect">
            <a:avLst/>
          </a:prstGeom>
          <a:solidFill>
            <a:srgbClr val="6B3881"/>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solidFill>
                  <a:schemeClr val="bg1"/>
                </a:solidFill>
              </a:rPr>
              <a:t>Materialkostenanteil</a:t>
            </a:r>
          </a:p>
        </p:txBody>
      </p:sp>
      <p:sp>
        <p:nvSpPr>
          <p:cNvPr id="13" name="Rechteck: abgerundete Ecken 12">
            <a:extLst>
              <a:ext uri="{FF2B5EF4-FFF2-40B4-BE49-F238E27FC236}">
                <a16:creationId xmlns:a16="http://schemas.microsoft.com/office/drawing/2014/main" id="{7794A52F-A4F7-5145-7D63-E74070CC484C}"/>
              </a:ext>
            </a:extLst>
          </p:cNvPr>
          <p:cNvSpPr/>
          <p:nvPr/>
        </p:nvSpPr>
        <p:spPr>
          <a:xfrm>
            <a:off x="3843217" y="2154569"/>
            <a:ext cx="2325159" cy="286673"/>
          </a:xfrm>
          <a:prstGeom prst="roundRect">
            <a:avLst/>
          </a:prstGeom>
          <a:solidFill>
            <a:srgbClr val="D0A9D0"/>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t>Maschinenkostenanteil</a:t>
            </a:r>
          </a:p>
        </p:txBody>
      </p:sp>
      <p:sp>
        <p:nvSpPr>
          <p:cNvPr id="14" name="Rechteck: abgerundete Ecken 13">
            <a:extLst>
              <a:ext uri="{FF2B5EF4-FFF2-40B4-BE49-F238E27FC236}">
                <a16:creationId xmlns:a16="http://schemas.microsoft.com/office/drawing/2014/main" id="{50F80EED-4F27-E788-CD16-3518138334AE}"/>
              </a:ext>
            </a:extLst>
          </p:cNvPr>
          <p:cNvSpPr/>
          <p:nvPr/>
        </p:nvSpPr>
        <p:spPr>
          <a:xfrm>
            <a:off x="6733567" y="2154432"/>
            <a:ext cx="2325159" cy="286673"/>
          </a:xfrm>
          <a:prstGeom prst="roundRect">
            <a:avLst/>
          </a:prstGeom>
          <a:solidFill>
            <a:srgbClr val="007E6B"/>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08000" tIns="36000" rIns="108000" bIns="36000" numCol="1" spcCol="0" rtlCol="0" fromWordArt="0" anchor="ctr" anchorCtr="0" forceAA="0" compatLnSpc="1">
            <a:prstTxWarp prst="textNoShape">
              <a:avLst/>
            </a:prstTxWarp>
            <a:noAutofit/>
          </a:bodyPr>
          <a:lstStyle/>
          <a:p>
            <a:pPr>
              <a:lnSpc>
                <a:spcPct val="110000"/>
              </a:lnSpc>
              <a:spcAft>
                <a:spcPts val="600"/>
              </a:spcAft>
            </a:pPr>
            <a:r>
              <a:rPr lang="de-CH" sz="1600" dirty="0">
                <a:solidFill>
                  <a:schemeClr val="bg1"/>
                </a:solidFill>
              </a:rPr>
              <a:t>Werkzeugkostenanteil</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FEC0D8C4-3715-5B28-9BCB-83AAD9BDA543}"/>
                  </a:ext>
                </a:extLst>
              </p:cNvPr>
              <p:cNvSpPr txBox="1"/>
              <p:nvPr/>
            </p:nvSpPr>
            <p:spPr>
              <a:xfrm>
                <a:off x="1366170" y="4530607"/>
                <a:ext cx="1151213" cy="422680"/>
              </a:xfrm>
              <a:prstGeom prst="rect">
                <a:avLst/>
              </a:prstGeom>
              <a:solidFill>
                <a:srgbClr val="6B3881"/>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solidFill>
                                <a:schemeClr val="bg1"/>
                              </a:solidFill>
                              <a:latin typeface="Cambria Math" panose="02040503050406030204" pitchFamily="18" charset="0"/>
                              <a:ea typeface="Roboto Medium" panose="02000000000000000000" pitchFamily="2" charset="0"/>
                            </a:rPr>
                          </m:ctrlPr>
                        </m:sSubPr>
                        <m:e>
                          <m:r>
                            <m:rPr>
                              <m:sty m:val="p"/>
                            </m:rPr>
                            <a:rPr lang="de-CH" sz="1200" b="0" i="0" smtClean="0">
                              <a:solidFill>
                                <a:schemeClr val="bg1"/>
                              </a:solidFill>
                              <a:latin typeface="Cambria Math" panose="02040503050406030204" pitchFamily="18" charset="0"/>
                              <a:ea typeface="Roboto Medium" panose="02000000000000000000" pitchFamily="2" charset="0"/>
                            </a:rPr>
                            <m:t>k</m:t>
                          </m:r>
                        </m:e>
                        <m:sub>
                          <m:r>
                            <m:rPr>
                              <m:sty m:val="p"/>
                            </m:rPr>
                            <a:rPr lang="de-CH" sz="1200" b="0" i="0" smtClean="0">
                              <a:solidFill>
                                <a:schemeClr val="bg1"/>
                              </a:solidFill>
                              <a:latin typeface="Cambria Math" panose="02040503050406030204" pitchFamily="18" charset="0"/>
                              <a:ea typeface="Roboto Medium" panose="02000000000000000000" pitchFamily="2" charset="0"/>
                            </a:rPr>
                            <m:t>Mat</m:t>
                          </m:r>
                        </m:sub>
                      </m:sSub>
                      <m:r>
                        <a:rPr lang="de-CH" sz="1200" b="0" i="1" smtClean="0">
                          <a:solidFill>
                            <a:schemeClr val="bg1"/>
                          </a:solidFill>
                          <a:latin typeface="Cambria Math" panose="02040503050406030204" pitchFamily="18" charset="0"/>
                          <a:ea typeface="Roboto Medium" panose="02000000000000000000" pitchFamily="2" charset="0"/>
                        </a:rPr>
                        <m:t>=</m:t>
                      </m:r>
                      <m:sSub>
                        <m:sSubPr>
                          <m:ctrlPr>
                            <a:rPr lang="de-CH" sz="1200" i="1">
                              <a:solidFill>
                                <a:schemeClr val="bg1"/>
                              </a:solidFill>
                              <a:latin typeface="Cambria Math" panose="02040503050406030204" pitchFamily="18" charset="0"/>
                              <a:ea typeface="Roboto Medium" panose="02000000000000000000" pitchFamily="2" charset="0"/>
                            </a:rPr>
                          </m:ctrlPr>
                        </m:sSubPr>
                        <m:e>
                          <m:r>
                            <m:rPr>
                              <m:sty m:val="p"/>
                            </m:rPr>
                            <a:rPr lang="de-CH" sz="1200">
                              <a:solidFill>
                                <a:schemeClr val="bg1"/>
                              </a:solidFill>
                              <a:latin typeface="Cambria Math" panose="02040503050406030204" pitchFamily="18" charset="0"/>
                              <a:ea typeface="Roboto Medium" panose="02000000000000000000" pitchFamily="2" charset="0"/>
                            </a:rPr>
                            <m:t>K</m:t>
                          </m:r>
                        </m:e>
                        <m:sub>
                          <m:r>
                            <m:rPr>
                              <m:sty m:val="p"/>
                            </m:rPr>
                            <a:rPr lang="de-CH" sz="1200">
                              <a:solidFill>
                                <a:schemeClr val="bg1"/>
                              </a:solidFill>
                              <a:latin typeface="Cambria Math" panose="02040503050406030204" pitchFamily="18" charset="0"/>
                              <a:ea typeface="Roboto Medium" panose="02000000000000000000" pitchFamily="2" charset="0"/>
                            </a:rPr>
                            <m:t>M</m:t>
                          </m:r>
                        </m:sub>
                      </m:sSub>
                      <m:r>
                        <a:rPr lang="de-CH" sz="1200" i="1" smtClean="0">
                          <a:solidFill>
                            <a:schemeClr val="bg1"/>
                          </a:solidFill>
                          <a:latin typeface="Cambria Math" panose="02040503050406030204" pitchFamily="18" charset="0"/>
                          <a:ea typeface="Cambria Math" panose="02040503050406030204" pitchFamily="18" charset="0"/>
                        </a:rPr>
                        <m:t>∙</m:t>
                      </m:r>
                      <m:f>
                        <m:fPr>
                          <m:ctrlPr>
                            <a:rPr lang="de-CH" sz="1200" b="0" i="1" smtClean="0">
                              <a:solidFill>
                                <a:schemeClr val="bg1"/>
                              </a:solidFill>
                              <a:latin typeface="Cambria Math" panose="02040503050406030204" pitchFamily="18" charset="0"/>
                              <a:ea typeface="Roboto Medium" panose="02000000000000000000" pitchFamily="2" charset="0"/>
                            </a:rPr>
                          </m:ctrlPr>
                        </m:fPr>
                        <m:num>
                          <m:r>
                            <m:rPr>
                              <m:sty m:val="p"/>
                            </m:rPr>
                            <a:rPr lang="de-CH" sz="1200" b="0" i="0" smtClean="0">
                              <a:solidFill>
                                <a:schemeClr val="bg1"/>
                              </a:solidFill>
                              <a:latin typeface="Cambria Math" panose="02040503050406030204" pitchFamily="18" charset="0"/>
                              <a:ea typeface="Cambria Math" panose="02040503050406030204" pitchFamily="18" charset="0"/>
                            </a:rPr>
                            <m:t>V</m:t>
                          </m:r>
                          <m:r>
                            <a:rPr lang="de-CH" sz="1200" b="0" i="0" smtClean="0">
                              <a:solidFill>
                                <a:schemeClr val="bg1"/>
                              </a:solidFill>
                              <a:latin typeface="Cambria Math" panose="02040503050406030204" pitchFamily="18" charset="0"/>
                              <a:ea typeface="Cambria Math" panose="02040503050406030204" pitchFamily="18" charset="0"/>
                            </a:rPr>
                            <m:t>∙</m:t>
                          </m:r>
                          <m:r>
                            <m:rPr>
                              <m:sty m:val="p"/>
                            </m:rPr>
                            <a:rPr lang="de-CH" sz="1200" b="0" i="0" smtClean="0">
                              <a:solidFill>
                                <a:schemeClr val="bg1"/>
                              </a:solidFill>
                              <a:latin typeface="Cambria Math" panose="02040503050406030204" pitchFamily="18" charset="0"/>
                              <a:ea typeface="Cambria Math" panose="02040503050406030204" pitchFamily="18" charset="0"/>
                            </a:rPr>
                            <m:t>ρ</m:t>
                          </m:r>
                        </m:num>
                        <m:den>
                          <m:sSup>
                            <m:sSupPr>
                              <m:ctrlPr>
                                <a:rPr lang="de-CH" sz="1200" b="0" i="1" smtClean="0">
                                  <a:solidFill>
                                    <a:schemeClr val="bg1"/>
                                  </a:solidFill>
                                  <a:latin typeface="Cambria Math" panose="02040503050406030204" pitchFamily="18" charset="0"/>
                                  <a:ea typeface="Roboto Medium" panose="02000000000000000000" pitchFamily="2" charset="0"/>
                                </a:rPr>
                              </m:ctrlPr>
                            </m:sSupPr>
                            <m:e>
                              <m:r>
                                <a:rPr lang="de-CH" sz="1200" b="0" i="0" smtClean="0">
                                  <a:solidFill>
                                    <a:schemeClr val="bg1"/>
                                  </a:solidFill>
                                  <a:latin typeface="Cambria Math" panose="02040503050406030204" pitchFamily="18" charset="0"/>
                                  <a:ea typeface="Roboto Medium" panose="02000000000000000000" pitchFamily="2" charset="0"/>
                                </a:rPr>
                                <m:t>10</m:t>
                              </m:r>
                            </m:e>
                            <m:sup>
                              <m:r>
                                <a:rPr lang="de-CH" sz="1200" b="0" i="0" smtClean="0">
                                  <a:solidFill>
                                    <a:schemeClr val="bg1"/>
                                  </a:solidFill>
                                  <a:latin typeface="Cambria Math" panose="02040503050406030204" pitchFamily="18" charset="0"/>
                                  <a:ea typeface="Roboto Medium" panose="02000000000000000000" pitchFamily="2" charset="0"/>
                                </a:rPr>
                                <m:t>9</m:t>
                              </m:r>
                            </m:sup>
                          </m:sSup>
                        </m:den>
                      </m:f>
                    </m:oMath>
                  </m:oMathPara>
                </a14:m>
                <a:endParaRPr lang="de-CH" sz="1200" dirty="0">
                  <a:solidFill>
                    <a:schemeClr val="bg1"/>
                  </a:solidFill>
                  <a:ea typeface="Roboto Medium" panose="02000000000000000000" pitchFamily="2" charset="0"/>
                </a:endParaRPr>
              </a:p>
            </p:txBody>
          </p:sp>
        </mc:Choice>
        <mc:Fallback xmlns="">
          <p:sp>
            <p:nvSpPr>
              <p:cNvPr id="18" name="Textfeld 17">
                <a:extLst>
                  <a:ext uri="{FF2B5EF4-FFF2-40B4-BE49-F238E27FC236}">
                    <a16:creationId xmlns:a16="http://schemas.microsoft.com/office/drawing/2014/main" id="{FEC0D8C4-3715-5B28-9BCB-83AAD9BDA543}"/>
                  </a:ext>
                </a:extLst>
              </p:cNvPr>
              <p:cNvSpPr txBox="1">
                <a:spLocks noRot="1" noChangeAspect="1" noMove="1" noResize="1" noEditPoints="1" noAdjustHandles="1" noChangeArrowheads="1" noChangeShapeType="1" noTextEdit="1"/>
              </p:cNvSpPr>
              <p:nvPr/>
            </p:nvSpPr>
            <p:spPr>
              <a:xfrm>
                <a:off x="1366170" y="4530607"/>
                <a:ext cx="1151213" cy="422680"/>
              </a:xfrm>
              <a:prstGeom prst="rect">
                <a:avLst/>
              </a:prstGeom>
              <a:blipFill>
                <a:blip r:embed="rId2"/>
                <a:stretch>
                  <a:fillRect/>
                </a:stretch>
              </a:blipFill>
              <a:ln w="28575">
                <a:noFill/>
                <a:miter lim="800000"/>
              </a:ln>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2A359C80-5F77-61BB-5B3B-BB1FE24765E1}"/>
                  </a:ext>
                </a:extLst>
              </p:cNvPr>
              <p:cNvSpPr txBox="1"/>
              <p:nvPr/>
            </p:nvSpPr>
            <p:spPr>
              <a:xfrm>
                <a:off x="4172337" y="3649644"/>
                <a:ext cx="1181029" cy="440698"/>
              </a:xfrm>
              <a:prstGeom prst="rect">
                <a:avLst/>
              </a:prstGeom>
              <a:solidFill>
                <a:srgbClr val="D0A9D0"/>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t</m:t>
                          </m:r>
                        </m:e>
                        <m:sub>
                          <m:r>
                            <m:rPr>
                              <m:sty m:val="p"/>
                            </m:rPr>
                            <a:rPr lang="de-CH" sz="1200" b="0" i="0" smtClean="0">
                              <a:latin typeface="Cambria Math" panose="02040503050406030204" pitchFamily="18" charset="0"/>
                              <a:ea typeface="Roboto Medium" panose="02000000000000000000" pitchFamily="2" charset="0"/>
                            </a:rPr>
                            <m:t>Prod</m:t>
                          </m:r>
                        </m:sub>
                      </m:sSub>
                      <m:r>
                        <a:rPr lang="de-CH" sz="1200" b="0" i="1" smtClean="0">
                          <a:latin typeface="Cambria Math" panose="02040503050406030204" pitchFamily="18" charset="0"/>
                          <a:ea typeface="Roboto Medium" panose="02000000000000000000" pitchFamily="2" charset="0"/>
                        </a:rPr>
                        <m:t>=</m:t>
                      </m:r>
                      <m:f>
                        <m:fPr>
                          <m:ctrlPr>
                            <a:rPr lang="de-CH" sz="1200" b="0" i="1" smtClean="0">
                              <a:latin typeface="Cambria Math" panose="02040503050406030204" pitchFamily="18" charset="0"/>
                              <a:ea typeface="Roboto Medium" panose="02000000000000000000" pitchFamily="2" charset="0"/>
                            </a:rPr>
                          </m:ctrlPr>
                        </m:fPr>
                        <m:num>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s</m:t>
                              </m:r>
                            </m:sub>
                          </m:sSub>
                          <m:r>
                            <a:rPr lang="de-CH" sz="1200" b="0" i="0" smtClean="0">
                              <a:latin typeface="Cambria Math" panose="02040503050406030204" pitchFamily="18" charset="0"/>
                              <a:ea typeface="Cambria Math" panose="02040503050406030204" pitchFamily="18" charset="0"/>
                            </a:rPr>
                            <m:t>∙</m:t>
                          </m:r>
                          <m:sSub>
                            <m:sSubPr>
                              <m:ctrlPr>
                                <a:rPr lang="de-CH" sz="1200" b="0" i="1" smtClean="0">
                                  <a:latin typeface="Cambria Math" panose="02040503050406030204" pitchFamily="18" charset="0"/>
                                  <a:ea typeface="Cambria Math" panose="02040503050406030204" pitchFamily="18" charset="0"/>
                                </a:rPr>
                              </m:ctrlPr>
                            </m:sSubPr>
                            <m:e>
                              <m:r>
                                <m:rPr>
                                  <m:sty m:val="p"/>
                                </m:rPr>
                                <a:rPr lang="de-CH" sz="1200" b="0" i="0" smtClean="0">
                                  <a:latin typeface="Cambria Math" panose="02040503050406030204" pitchFamily="18" charset="0"/>
                                  <a:ea typeface="Cambria Math" panose="02040503050406030204" pitchFamily="18" charset="0"/>
                                </a:rPr>
                                <m:t>t</m:t>
                              </m:r>
                            </m:e>
                            <m:sub>
                              <m:r>
                                <m:rPr>
                                  <m:sty m:val="p"/>
                                </m:rPr>
                                <a:rPr lang="de-CH" sz="1200" b="0" i="0" smtClean="0">
                                  <a:latin typeface="Cambria Math" panose="02040503050406030204" pitchFamily="18" charset="0"/>
                                  <a:ea typeface="Cambria Math" panose="02040503050406030204" pitchFamily="18" charset="0"/>
                                </a:rPr>
                                <m:t>z</m:t>
                              </m:r>
                            </m:sub>
                          </m:sSub>
                        </m:num>
                        <m:den>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k</m:t>
                              </m:r>
                            </m:sub>
                          </m:sSub>
                          <m:r>
                            <a:rPr lang="de-CH" sz="1200" b="0" i="0" smtClean="0">
                              <a:latin typeface="Cambria Math" panose="02040503050406030204" pitchFamily="18" charset="0"/>
                              <a:ea typeface="Cambria Math" panose="02040503050406030204" pitchFamily="18" charset="0"/>
                            </a:rPr>
                            <m:t>∙</m:t>
                          </m:r>
                          <m:r>
                            <a:rPr lang="de-CH" sz="1200" b="0" i="0" smtClean="0">
                              <a:latin typeface="Cambria Math" panose="02040503050406030204" pitchFamily="18" charset="0"/>
                              <a:ea typeface="Roboto Medium" panose="02000000000000000000" pitchFamily="2" charset="0"/>
                            </a:rPr>
                            <m:t>3600</m:t>
                          </m:r>
                        </m:den>
                      </m:f>
                    </m:oMath>
                  </m:oMathPara>
                </a14:m>
                <a:endParaRPr lang="de-CH" sz="1200" dirty="0">
                  <a:ea typeface="Roboto Medium" panose="02000000000000000000" pitchFamily="2" charset="0"/>
                </a:endParaRPr>
              </a:p>
            </p:txBody>
          </p:sp>
        </mc:Choice>
        <mc:Fallback xmlns="">
          <p:sp>
            <p:nvSpPr>
              <p:cNvPr id="19" name="Textfeld 18">
                <a:extLst>
                  <a:ext uri="{FF2B5EF4-FFF2-40B4-BE49-F238E27FC236}">
                    <a16:creationId xmlns:a16="http://schemas.microsoft.com/office/drawing/2014/main" id="{2A359C80-5F77-61BB-5B3B-BB1FE24765E1}"/>
                  </a:ext>
                </a:extLst>
              </p:cNvPr>
              <p:cNvSpPr txBox="1">
                <a:spLocks noRot="1" noChangeAspect="1" noMove="1" noResize="1" noEditPoints="1" noAdjustHandles="1" noChangeArrowheads="1" noChangeShapeType="1" noTextEdit="1"/>
              </p:cNvSpPr>
              <p:nvPr/>
            </p:nvSpPr>
            <p:spPr>
              <a:xfrm>
                <a:off x="4172337" y="3649644"/>
                <a:ext cx="1181029" cy="440698"/>
              </a:xfrm>
              <a:prstGeom prst="rect">
                <a:avLst/>
              </a:prstGeom>
              <a:blipFill>
                <a:blip r:embed="rId3"/>
                <a:stretch>
                  <a:fillRect l="-2062" t="-2778" r="-2577"/>
                </a:stretch>
              </a:blipFill>
              <a:ln w="28575">
                <a:noFill/>
                <a:miter lim="800000"/>
              </a:ln>
            </p:spPr>
            <p:txBody>
              <a:bodyPr/>
              <a:lstStyle/>
              <a:p>
                <a:r>
                  <a:rPr lang="de-CH">
                    <a:noFill/>
                  </a:rPr>
                  <a:t> </a:t>
                </a:r>
              </a:p>
            </p:txBody>
          </p:sp>
        </mc:Fallback>
      </mc:AlternateContent>
      <p:graphicFrame>
        <p:nvGraphicFramePr>
          <p:cNvPr id="20" name="Tabelle 13">
            <a:extLst>
              <a:ext uri="{FF2B5EF4-FFF2-40B4-BE49-F238E27FC236}">
                <a16:creationId xmlns:a16="http://schemas.microsoft.com/office/drawing/2014/main" id="{022F6BAB-7621-D620-C810-7340E8ABD18C}"/>
              </a:ext>
            </a:extLst>
          </p:cNvPr>
          <p:cNvGraphicFramePr>
            <a:graphicFrameLocks noGrp="1"/>
          </p:cNvGraphicFramePr>
          <p:nvPr>
            <p:extLst>
              <p:ext uri="{D42A27DB-BD31-4B8C-83A1-F6EECF244321}">
                <p14:modId xmlns:p14="http://schemas.microsoft.com/office/powerpoint/2010/main" val="171857097"/>
              </p:ext>
            </p:extLst>
          </p:nvPr>
        </p:nvGraphicFramePr>
        <p:xfrm>
          <a:off x="4172337" y="2753483"/>
          <a:ext cx="1958990"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007015">
                  <a:extLst>
                    <a:ext uri="{9D8B030D-6E8A-4147-A177-3AD203B41FA5}">
                      <a16:colId xmlns:a16="http://schemas.microsoft.com/office/drawing/2014/main" val="1678511569"/>
                    </a:ext>
                  </a:extLst>
                </a:gridCol>
              </a:tblGrid>
              <a:tr h="213797">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t>
                      </a:r>
                      <a:r>
                        <a:rPr lang="de-CH" sz="1200" b="0" dirty="0" err="1"/>
                        <a:t>Stk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13797">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k</a:t>
                      </a:r>
                      <a:r>
                        <a:rPr lang="de-CH" sz="1200" b="0" baseline="-25000" dirty="0" err="1"/>
                        <a:t>Mas</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23" name="Verbinder: gewinkelt 22">
            <a:extLst>
              <a:ext uri="{FF2B5EF4-FFF2-40B4-BE49-F238E27FC236}">
                <a16:creationId xmlns:a16="http://schemas.microsoft.com/office/drawing/2014/main" id="{24817206-11C8-AFB6-3F12-73D958ECC7C7}"/>
              </a:ext>
            </a:extLst>
          </p:cNvPr>
          <p:cNvCxnSpPr>
            <a:cxnSpLocks/>
            <a:stCxn id="13" idx="1"/>
            <a:endCxn id="20" idx="1"/>
          </p:cNvCxnSpPr>
          <p:nvPr/>
        </p:nvCxnSpPr>
        <p:spPr>
          <a:xfrm rot="10800000" flipH="1" flipV="1">
            <a:off x="3843217" y="2297905"/>
            <a:ext cx="329120" cy="729897"/>
          </a:xfrm>
          <a:prstGeom prst="bentConnector3">
            <a:avLst>
              <a:gd name="adj1" fmla="val -69458"/>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Verbinder: gewinkelt 25">
            <a:extLst>
              <a:ext uri="{FF2B5EF4-FFF2-40B4-BE49-F238E27FC236}">
                <a16:creationId xmlns:a16="http://schemas.microsoft.com/office/drawing/2014/main" id="{450C9B6C-3DAD-2101-62D8-F6E9AFACCB83}"/>
              </a:ext>
            </a:extLst>
          </p:cNvPr>
          <p:cNvCxnSpPr>
            <a:cxnSpLocks/>
            <a:stCxn id="12" idx="1"/>
            <a:endCxn id="18" idx="1"/>
          </p:cNvCxnSpPr>
          <p:nvPr/>
        </p:nvCxnSpPr>
        <p:spPr>
          <a:xfrm rot="10800000" flipH="1" flipV="1">
            <a:off x="952866" y="2297769"/>
            <a:ext cx="413303" cy="2444177"/>
          </a:xfrm>
          <a:prstGeom prst="bentConnector3">
            <a:avLst>
              <a:gd name="adj1" fmla="val -55311"/>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6498B32E-4294-9645-7F81-77054B3CEA1D}"/>
                  </a:ext>
                </a:extLst>
              </p:cNvPr>
              <p:cNvSpPr txBox="1"/>
              <p:nvPr/>
            </p:nvSpPr>
            <p:spPr>
              <a:xfrm>
                <a:off x="3735763" y="4624877"/>
                <a:ext cx="2517228" cy="495264"/>
              </a:xfrm>
              <a:prstGeom prst="rect">
                <a:avLst/>
              </a:prstGeom>
              <a:solidFill>
                <a:srgbClr val="D0A9D0"/>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k</m:t>
                          </m:r>
                        </m:e>
                        <m:sub>
                          <m:r>
                            <m:rPr>
                              <m:sty m:val="p"/>
                            </m:rPr>
                            <a:rPr lang="de-CH" sz="1200" b="0" i="0" smtClean="0">
                              <a:latin typeface="Cambria Math" panose="02040503050406030204" pitchFamily="18" charset="0"/>
                              <a:ea typeface="Roboto Medium" panose="02000000000000000000" pitchFamily="2" charset="0"/>
                            </a:rPr>
                            <m:t>Mas</m:t>
                          </m:r>
                        </m:sub>
                      </m:sSub>
                      <m:r>
                        <a:rPr lang="de-CH" sz="1200" b="0" i="0" smtClean="0">
                          <a:latin typeface="Cambria Math" panose="02040503050406030204" pitchFamily="18" charset="0"/>
                          <a:ea typeface="Roboto Medium" panose="02000000000000000000" pitchFamily="2" charset="0"/>
                        </a:rPr>
                        <m:t>=</m:t>
                      </m:r>
                      <m:f>
                        <m:fPr>
                          <m:ctrlPr>
                            <a:rPr lang="de-CH" sz="1200" b="0" i="1" smtClean="0">
                              <a:latin typeface="Cambria Math" panose="02040503050406030204" pitchFamily="18" charset="0"/>
                              <a:ea typeface="Roboto Medium" panose="02000000000000000000" pitchFamily="2" charset="0"/>
                            </a:rPr>
                          </m:ctrlPr>
                        </m:fPr>
                        <m:num>
                          <m:sSub>
                            <m:sSubPr>
                              <m:ctrlPr>
                                <a:rPr lang="de-CH" sz="1200" i="1">
                                  <a:latin typeface="Cambria Math" panose="02040503050406030204" pitchFamily="18" charset="0"/>
                                  <a:ea typeface="Roboto Medium" panose="02000000000000000000" pitchFamily="2" charset="0"/>
                                </a:rPr>
                              </m:ctrlPr>
                            </m:sSubPr>
                            <m:e>
                              <m:r>
                                <m:rPr>
                                  <m:sty m:val="p"/>
                                </m:rPr>
                                <a:rPr lang="de-CH" sz="1200" i="0">
                                  <a:latin typeface="Cambria Math" panose="02040503050406030204" pitchFamily="18" charset="0"/>
                                  <a:ea typeface="Roboto Medium" panose="02000000000000000000" pitchFamily="2" charset="0"/>
                                </a:rPr>
                                <m:t>t</m:t>
                              </m:r>
                            </m:e>
                            <m:sub>
                              <m:r>
                                <m:rPr>
                                  <m:sty m:val="p"/>
                                </m:rPr>
                                <a:rPr lang="de-CH" sz="1200" i="0">
                                  <a:latin typeface="Cambria Math" panose="02040503050406030204" pitchFamily="18" charset="0"/>
                                  <a:ea typeface="Roboto Medium" panose="02000000000000000000" pitchFamily="2" charset="0"/>
                                </a:rPr>
                                <m:t>Prod</m:t>
                              </m:r>
                            </m:sub>
                          </m:sSub>
                          <m:r>
                            <a:rPr lang="de-CH" sz="1200" i="0">
                              <a:latin typeface="Cambria Math" panose="02040503050406030204" pitchFamily="18" charset="0"/>
                              <a:ea typeface="Cambria Math" panose="02040503050406030204" pitchFamily="18" charset="0"/>
                            </a:rPr>
                            <m:t>∙</m:t>
                          </m:r>
                          <m:d>
                            <m:dPr>
                              <m:ctrlPr>
                                <a:rPr lang="de-CH" sz="1200" i="1">
                                  <a:latin typeface="Cambria Math" panose="02040503050406030204" pitchFamily="18" charset="0"/>
                                  <a:ea typeface="Cambria Math" panose="02040503050406030204" pitchFamily="18" charset="0"/>
                                </a:rPr>
                              </m:ctrlPr>
                            </m:dPr>
                            <m:e>
                              <m:sSub>
                                <m:sSubPr>
                                  <m:ctrlPr>
                                    <a:rPr lang="de-CH" sz="1200" i="1">
                                      <a:latin typeface="Cambria Math" panose="02040503050406030204" pitchFamily="18" charset="0"/>
                                      <a:ea typeface="Cambria Math" panose="02040503050406030204" pitchFamily="18" charset="0"/>
                                    </a:rPr>
                                  </m:ctrlPr>
                                </m:sSubPr>
                                <m:e>
                                  <m:r>
                                    <m:rPr>
                                      <m:sty m:val="p"/>
                                    </m:rPr>
                                    <a:rPr lang="de-CH" sz="1200" i="0">
                                      <a:latin typeface="Cambria Math" panose="02040503050406030204" pitchFamily="18" charset="0"/>
                                      <a:ea typeface="Cambria Math" panose="02040503050406030204" pitchFamily="18" charset="0"/>
                                    </a:rPr>
                                    <m:t>k</m:t>
                                  </m:r>
                                </m:e>
                                <m:sub>
                                  <m:r>
                                    <m:rPr>
                                      <m:sty m:val="p"/>
                                    </m:rPr>
                                    <a:rPr lang="de-CH" sz="1200" i="0">
                                      <a:latin typeface="Cambria Math" panose="02040503050406030204" pitchFamily="18" charset="0"/>
                                      <a:ea typeface="Cambria Math" panose="02040503050406030204" pitchFamily="18" charset="0"/>
                                    </a:rPr>
                                    <m:t>h</m:t>
                                  </m:r>
                                  <m:r>
                                    <a:rPr lang="de-CH" sz="1200" i="0">
                                      <a:latin typeface="Cambria Math" panose="02040503050406030204" pitchFamily="18" charset="0"/>
                                      <a:ea typeface="Cambria Math" panose="02040503050406030204" pitchFamily="18" charset="0"/>
                                    </a:rPr>
                                    <m:t>,</m:t>
                                  </m:r>
                                  <m:r>
                                    <m:rPr>
                                      <m:sty m:val="p"/>
                                    </m:rPr>
                                    <a:rPr lang="de-CH" sz="1200" i="0">
                                      <a:latin typeface="Cambria Math" panose="02040503050406030204" pitchFamily="18" charset="0"/>
                                      <a:ea typeface="Cambria Math" panose="02040503050406030204" pitchFamily="18" charset="0"/>
                                    </a:rPr>
                                    <m:t>SGM</m:t>
                                  </m:r>
                                </m:sub>
                              </m:sSub>
                              <m:r>
                                <a:rPr lang="de-CH" sz="1200" i="0">
                                  <a:latin typeface="Cambria Math" panose="02040503050406030204" pitchFamily="18" charset="0"/>
                                  <a:ea typeface="Cambria Math" panose="02040503050406030204" pitchFamily="18" charset="0"/>
                                </a:rPr>
                                <m:t>+</m:t>
                              </m:r>
                              <m:sSub>
                                <m:sSubPr>
                                  <m:ctrlPr>
                                    <a:rPr lang="de-CH" sz="1200" i="1">
                                      <a:latin typeface="Cambria Math" panose="02040503050406030204" pitchFamily="18" charset="0"/>
                                      <a:ea typeface="Cambria Math" panose="02040503050406030204" pitchFamily="18" charset="0"/>
                                    </a:rPr>
                                  </m:ctrlPr>
                                </m:sSubPr>
                                <m:e>
                                  <m:r>
                                    <m:rPr>
                                      <m:sty m:val="p"/>
                                    </m:rPr>
                                    <a:rPr lang="de-CH" sz="1200" i="0">
                                      <a:latin typeface="Cambria Math" panose="02040503050406030204" pitchFamily="18" charset="0"/>
                                      <a:ea typeface="Cambria Math" panose="02040503050406030204" pitchFamily="18" charset="0"/>
                                    </a:rPr>
                                    <m:t>k</m:t>
                                  </m:r>
                                </m:e>
                                <m:sub>
                                  <m:r>
                                    <m:rPr>
                                      <m:sty m:val="p"/>
                                    </m:rPr>
                                    <a:rPr lang="de-CH" sz="1200" i="0">
                                      <a:latin typeface="Cambria Math" panose="02040503050406030204" pitchFamily="18" charset="0"/>
                                      <a:ea typeface="Cambria Math" panose="02040503050406030204" pitchFamily="18" charset="0"/>
                                    </a:rPr>
                                    <m:t>h</m:t>
                                  </m:r>
                                  <m:r>
                                    <a:rPr lang="de-CH" sz="1200" i="0">
                                      <a:latin typeface="Cambria Math" panose="02040503050406030204" pitchFamily="18" charset="0"/>
                                      <a:ea typeface="Cambria Math" panose="02040503050406030204" pitchFamily="18" charset="0"/>
                                    </a:rPr>
                                    <m:t>,</m:t>
                                  </m:r>
                                  <m:r>
                                    <m:rPr>
                                      <m:sty m:val="p"/>
                                    </m:rPr>
                                    <a:rPr lang="de-CH" sz="1200" i="0">
                                      <a:latin typeface="Cambria Math" panose="02040503050406030204" pitchFamily="18" charset="0"/>
                                      <a:ea typeface="Cambria Math" panose="02040503050406030204" pitchFamily="18" charset="0"/>
                                    </a:rPr>
                                    <m:t>TG</m:t>
                                  </m:r>
                                </m:sub>
                              </m:sSub>
                              <m:r>
                                <a:rPr lang="de-CH" sz="1200" i="0">
                                  <a:latin typeface="Cambria Math" panose="02040503050406030204" pitchFamily="18" charset="0"/>
                                  <a:ea typeface="Cambria Math" panose="02040503050406030204" pitchFamily="18" charset="0"/>
                                </a:rPr>
                                <m:t>+</m:t>
                              </m:r>
                              <m:sSub>
                                <m:sSubPr>
                                  <m:ctrlPr>
                                    <a:rPr lang="de-CH" sz="1200" i="1">
                                      <a:latin typeface="Cambria Math" panose="02040503050406030204" pitchFamily="18" charset="0"/>
                                      <a:ea typeface="Cambria Math" panose="02040503050406030204" pitchFamily="18" charset="0"/>
                                    </a:rPr>
                                  </m:ctrlPr>
                                </m:sSubPr>
                                <m:e>
                                  <m:r>
                                    <m:rPr>
                                      <m:sty m:val="p"/>
                                    </m:rPr>
                                    <a:rPr lang="de-CH" sz="1200" i="0">
                                      <a:latin typeface="Cambria Math" panose="02040503050406030204" pitchFamily="18" charset="0"/>
                                      <a:ea typeface="Cambria Math" panose="02040503050406030204" pitchFamily="18" charset="0"/>
                                    </a:rPr>
                                    <m:t>k</m:t>
                                  </m:r>
                                </m:e>
                                <m:sub>
                                  <m:r>
                                    <m:rPr>
                                      <m:sty m:val="p"/>
                                    </m:rPr>
                                    <a:rPr lang="de-CH" sz="1200" i="0">
                                      <a:latin typeface="Cambria Math" panose="02040503050406030204" pitchFamily="18" charset="0"/>
                                      <a:ea typeface="Cambria Math" panose="02040503050406030204" pitchFamily="18" charset="0"/>
                                    </a:rPr>
                                    <m:t>h</m:t>
                                  </m:r>
                                  <m:r>
                                    <a:rPr lang="de-CH" sz="1200" i="0">
                                      <a:latin typeface="Cambria Math" panose="02040503050406030204" pitchFamily="18" charset="0"/>
                                      <a:ea typeface="Cambria Math" panose="02040503050406030204" pitchFamily="18" charset="0"/>
                                    </a:rPr>
                                    <m:t>,</m:t>
                                  </m:r>
                                  <m:r>
                                    <m:rPr>
                                      <m:sty m:val="p"/>
                                    </m:rPr>
                                    <a:rPr lang="de-CH" sz="1200" i="0">
                                      <a:latin typeface="Cambria Math" panose="02040503050406030204" pitchFamily="18" charset="0"/>
                                      <a:ea typeface="Cambria Math" panose="02040503050406030204" pitchFamily="18" charset="0"/>
                                    </a:rPr>
                                    <m:t>p</m:t>
                                  </m:r>
                                </m:sub>
                              </m:sSub>
                            </m:e>
                          </m:d>
                        </m:num>
                        <m:den>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s</m:t>
                              </m:r>
                            </m:sub>
                          </m:sSub>
                        </m:den>
                      </m:f>
                    </m:oMath>
                  </m:oMathPara>
                </a14:m>
                <a:endParaRPr lang="de-CH" sz="1200" dirty="0">
                  <a:ea typeface="Roboto Medium" panose="02000000000000000000" pitchFamily="2" charset="0"/>
                </a:endParaRPr>
              </a:p>
            </p:txBody>
          </p:sp>
        </mc:Choice>
        <mc:Fallback xmlns="">
          <p:sp>
            <p:nvSpPr>
              <p:cNvPr id="30" name="Textfeld 29">
                <a:extLst>
                  <a:ext uri="{FF2B5EF4-FFF2-40B4-BE49-F238E27FC236}">
                    <a16:creationId xmlns:a16="http://schemas.microsoft.com/office/drawing/2014/main" id="{6498B32E-4294-9645-7F81-77054B3CEA1D}"/>
                  </a:ext>
                </a:extLst>
              </p:cNvPr>
              <p:cNvSpPr txBox="1">
                <a:spLocks noRot="1" noChangeAspect="1" noMove="1" noResize="1" noEditPoints="1" noAdjustHandles="1" noChangeArrowheads="1" noChangeShapeType="1" noTextEdit="1"/>
              </p:cNvSpPr>
              <p:nvPr/>
            </p:nvSpPr>
            <p:spPr>
              <a:xfrm>
                <a:off x="3735763" y="4624877"/>
                <a:ext cx="2517228" cy="495264"/>
              </a:xfrm>
              <a:prstGeom prst="rect">
                <a:avLst/>
              </a:prstGeom>
              <a:blipFill>
                <a:blip r:embed="rId4"/>
                <a:stretch>
                  <a:fillRect/>
                </a:stretch>
              </a:blipFill>
              <a:ln w="28575">
                <a:noFill/>
                <a:miter lim="800000"/>
              </a:ln>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F89B9B9C-AA05-97CA-ACD0-9D24AECCD8A4}"/>
                  </a:ext>
                </a:extLst>
              </p:cNvPr>
              <p:cNvSpPr txBox="1"/>
              <p:nvPr/>
            </p:nvSpPr>
            <p:spPr>
              <a:xfrm>
                <a:off x="6678664" y="4530607"/>
                <a:ext cx="2532296" cy="491930"/>
              </a:xfrm>
              <a:prstGeom prst="rect">
                <a:avLst/>
              </a:prstGeom>
              <a:solidFill>
                <a:srgbClr val="007E6B"/>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solidFill>
                                <a:schemeClr val="bg1"/>
                              </a:solidFill>
                              <a:latin typeface="Cambria Math" panose="02040503050406030204" pitchFamily="18" charset="0"/>
                              <a:ea typeface="Roboto Medium" panose="02000000000000000000" pitchFamily="2" charset="0"/>
                            </a:rPr>
                          </m:ctrlPr>
                        </m:sSubPr>
                        <m:e>
                          <m:r>
                            <m:rPr>
                              <m:sty m:val="p"/>
                            </m:rPr>
                            <a:rPr lang="de-CH" sz="1200" b="0" i="0" smtClean="0">
                              <a:solidFill>
                                <a:schemeClr val="bg1"/>
                              </a:solidFill>
                              <a:latin typeface="Cambria Math" panose="02040503050406030204" pitchFamily="18" charset="0"/>
                              <a:ea typeface="Roboto Medium" panose="02000000000000000000" pitchFamily="2" charset="0"/>
                            </a:rPr>
                            <m:t>k</m:t>
                          </m:r>
                        </m:e>
                        <m:sub>
                          <m:r>
                            <m:rPr>
                              <m:sty m:val="p"/>
                            </m:rPr>
                            <a:rPr lang="de-CH" sz="1200" b="0" i="0" smtClean="0">
                              <a:solidFill>
                                <a:schemeClr val="bg1"/>
                              </a:solidFill>
                              <a:latin typeface="Cambria Math" panose="02040503050406030204" pitchFamily="18" charset="0"/>
                              <a:ea typeface="Roboto Medium" panose="02000000000000000000" pitchFamily="2" charset="0"/>
                            </a:rPr>
                            <m:t>WZ</m:t>
                          </m:r>
                        </m:sub>
                      </m:sSub>
                      <m:r>
                        <a:rPr lang="de-CH" sz="1200" b="0" i="0" smtClean="0">
                          <a:solidFill>
                            <a:schemeClr val="bg1"/>
                          </a:solidFill>
                          <a:latin typeface="Cambria Math" panose="02040503050406030204" pitchFamily="18" charset="0"/>
                          <a:ea typeface="Roboto Medium" panose="02000000000000000000" pitchFamily="2" charset="0"/>
                        </a:rPr>
                        <m:t>=</m:t>
                      </m:r>
                      <m:f>
                        <m:fPr>
                          <m:ctrlPr>
                            <a:rPr lang="de-CH" sz="1200" b="0" i="1" smtClean="0">
                              <a:solidFill>
                                <a:schemeClr val="bg1"/>
                              </a:solidFill>
                              <a:latin typeface="Cambria Math" panose="02040503050406030204" pitchFamily="18" charset="0"/>
                              <a:ea typeface="Roboto Medium" panose="02000000000000000000" pitchFamily="2" charset="0"/>
                            </a:rPr>
                          </m:ctrlPr>
                        </m:fPr>
                        <m:num>
                          <m:sSub>
                            <m:sSubPr>
                              <m:ctrlPr>
                                <a:rPr lang="de-CH" sz="1200" b="0" i="1" smtClean="0">
                                  <a:solidFill>
                                    <a:schemeClr val="bg1"/>
                                  </a:solidFill>
                                  <a:latin typeface="Cambria Math" panose="02040503050406030204" pitchFamily="18" charset="0"/>
                                  <a:ea typeface="Roboto Medium" panose="02000000000000000000" pitchFamily="2" charset="0"/>
                                </a:rPr>
                              </m:ctrlPr>
                            </m:sSubPr>
                            <m:e>
                              <m:r>
                                <m:rPr>
                                  <m:sty m:val="p"/>
                                </m:rPr>
                                <a:rPr lang="de-CH" sz="1200" b="0" i="0" smtClean="0">
                                  <a:solidFill>
                                    <a:schemeClr val="bg1"/>
                                  </a:solidFill>
                                  <a:latin typeface="Cambria Math" panose="02040503050406030204" pitchFamily="18" charset="0"/>
                                  <a:ea typeface="Roboto Medium" panose="02000000000000000000" pitchFamily="2" charset="0"/>
                                </a:rPr>
                                <m:t>K</m:t>
                              </m:r>
                            </m:e>
                            <m:sub>
                              <m:r>
                                <m:rPr>
                                  <m:sty m:val="p"/>
                                </m:rPr>
                                <a:rPr lang="de-CH" sz="1200" b="0" i="0" smtClean="0">
                                  <a:solidFill>
                                    <a:schemeClr val="bg1"/>
                                  </a:solidFill>
                                  <a:latin typeface="Cambria Math" panose="02040503050406030204" pitchFamily="18" charset="0"/>
                                  <a:ea typeface="Roboto Medium" panose="02000000000000000000" pitchFamily="2" charset="0"/>
                                </a:rPr>
                                <m:t>H</m:t>
                              </m:r>
                              <m:r>
                                <a:rPr lang="de-CH" sz="1200" b="0" i="0" smtClean="0">
                                  <a:solidFill>
                                    <a:schemeClr val="bg1"/>
                                  </a:solidFill>
                                  <a:latin typeface="Cambria Math" panose="02040503050406030204" pitchFamily="18" charset="0"/>
                                  <a:ea typeface="Roboto Medium" panose="02000000000000000000" pitchFamily="2" charset="0"/>
                                </a:rPr>
                                <m:t>,</m:t>
                              </m:r>
                              <m:r>
                                <m:rPr>
                                  <m:sty m:val="p"/>
                                </m:rPr>
                                <a:rPr lang="de-CH" sz="1200" b="0" i="0" smtClean="0">
                                  <a:solidFill>
                                    <a:schemeClr val="bg1"/>
                                  </a:solidFill>
                                  <a:latin typeface="Cambria Math" panose="02040503050406030204" pitchFamily="18" charset="0"/>
                                  <a:ea typeface="Roboto Medium" panose="02000000000000000000" pitchFamily="2" charset="0"/>
                                </a:rPr>
                                <m:t>WZ</m:t>
                              </m:r>
                            </m:sub>
                          </m:sSub>
                        </m:num>
                        <m:den>
                          <m:sSub>
                            <m:sSubPr>
                              <m:ctrlPr>
                                <a:rPr lang="de-CH" sz="1200" i="1">
                                  <a:solidFill>
                                    <a:schemeClr val="bg1"/>
                                  </a:solidFill>
                                  <a:latin typeface="Cambria Math" panose="02040503050406030204" pitchFamily="18" charset="0"/>
                                  <a:ea typeface="Roboto Medium" panose="02000000000000000000" pitchFamily="2" charset="0"/>
                                </a:rPr>
                              </m:ctrlPr>
                            </m:sSubPr>
                            <m:e>
                              <m:r>
                                <m:rPr>
                                  <m:sty m:val="p"/>
                                </m:rPr>
                                <a:rPr lang="de-CH" sz="1200">
                                  <a:solidFill>
                                    <a:schemeClr val="bg1"/>
                                  </a:solidFill>
                                  <a:latin typeface="Cambria Math" panose="02040503050406030204" pitchFamily="18" charset="0"/>
                                  <a:ea typeface="Roboto Medium" panose="02000000000000000000" pitchFamily="2" charset="0"/>
                                </a:rPr>
                                <m:t>n</m:t>
                              </m:r>
                            </m:e>
                            <m:sub>
                              <m:r>
                                <m:rPr>
                                  <m:sty m:val="p"/>
                                </m:rPr>
                                <a:rPr lang="de-CH" sz="1200">
                                  <a:solidFill>
                                    <a:schemeClr val="bg1"/>
                                  </a:solidFill>
                                  <a:latin typeface="Cambria Math" panose="02040503050406030204" pitchFamily="18" charset="0"/>
                                  <a:ea typeface="Roboto Medium" panose="02000000000000000000" pitchFamily="2" charset="0"/>
                                </a:rPr>
                                <m:t>s</m:t>
                              </m:r>
                            </m:sub>
                          </m:sSub>
                          <m:r>
                            <a:rPr lang="de-CH" sz="1200" i="1" smtClean="0">
                              <a:solidFill>
                                <a:schemeClr val="bg1"/>
                              </a:solidFill>
                              <a:latin typeface="Cambria Math" panose="02040503050406030204" pitchFamily="18" charset="0"/>
                              <a:ea typeface="Cambria Math" panose="02040503050406030204" pitchFamily="18" charset="0"/>
                            </a:rPr>
                            <m:t>∙</m:t>
                          </m:r>
                        </m:den>
                      </m:f>
                      <m:r>
                        <a:rPr lang="de-CH" sz="1200" b="0" i="1" smtClean="0">
                          <a:solidFill>
                            <a:schemeClr val="bg1"/>
                          </a:solidFill>
                          <a:latin typeface="Cambria Math" panose="02040503050406030204" pitchFamily="18" charset="0"/>
                          <a:ea typeface="Cambria Math" panose="02040503050406030204" pitchFamily="18" charset="0"/>
                        </a:rPr>
                        <m:t>∙</m:t>
                      </m:r>
                      <m:d>
                        <m:dPr>
                          <m:ctrlPr>
                            <a:rPr lang="de-CH" sz="1200" b="0" i="1" smtClean="0">
                              <a:solidFill>
                                <a:schemeClr val="bg1"/>
                              </a:solidFill>
                              <a:latin typeface="Cambria Math" panose="02040503050406030204" pitchFamily="18" charset="0"/>
                              <a:ea typeface="Cambria Math" panose="02040503050406030204" pitchFamily="18" charset="0"/>
                            </a:rPr>
                          </m:ctrlPr>
                        </m:dPr>
                        <m:e>
                          <m:f>
                            <m:fPr>
                              <m:ctrlPr>
                                <a:rPr lang="de-CH" sz="1200" b="0" i="1" smtClean="0">
                                  <a:solidFill>
                                    <a:schemeClr val="bg1"/>
                                  </a:solidFill>
                                  <a:latin typeface="Cambria Math" panose="02040503050406030204" pitchFamily="18" charset="0"/>
                                  <a:ea typeface="Cambria Math" panose="02040503050406030204" pitchFamily="18" charset="0"/>
                                </a:rPr>
                              </m:ctrlPr>
                            </m:fPr>
                            <m:num>
                              <m:r>
                                <a:rPr lang="de-CH" sz="1200" b="0" i="1" smtClean="0">
                                  <a:solidFill>
                                    <a:schemeClr val="bg1"/>
                                  </a:solidFill>
                                  <a:latin typeface="Cambria Math" panose="02040503050406030204" pitchFamily="18" charset="0"/>
                                  <a:ea typeface="Cambria Math" panose="02040503050406030204" pitchFamily="18" charset="0"/>
                                </a:rPr>
                                <m:t>1</m:t>
                              </m:r>
                            </m:num>
                            <m:den>
                              <m:sSub>
                                <m:sSubPr>
                                  <m:ctrlPr>
                                    <a:rPr lang="de-CH" sz="1200" i="1">
                                      <a:solidFill>
                                        <a:schemeClr val="bg1"/>
                                      </a:solidFill>
                                      <a:latin typeface="Cambria Math" panose="02040503050406030204" pitchFamily="18" charset="0"/>
                                      <a:ea typeface="Roboto Medium" panose="02000000000000000000" pitchFamily="2" charset="0"/>
                                    </a:rPr>
                                  </m:ctrlPr>
                                </m:sSubPr>
                                <m:e>
                                  <m:r>
                                    <m:rPr>
                                      <m:sty m:val="p"/>
                                    </m:rPr>
                                    <a:rPr lang="de-CH" sz="1200">
                                      <a:solidFill>
                                        <a:schemeClr val="bg1"/>
                                      </a:solidFill>
                                      <a:latin typeface="Cambria Math" panose="02040503050406030204" pitchFamily="18" charset="0"/>
                                      <a:ea typeface="Roboto Medium" panose="02000000000000000000" pitchFamily="2" charset="0"/>
                                    </a:rPr>
                                    <m:t>t</m:t>
                                  </m:r>
                                </m:e>
                                <m:sub>
                                  <m:r>
                                    <m:rPr>
                                      <m:sty m:val="p"/>
                                    </m:rPr>
                                    <a:rPr lang="de-CH" sz="1200">
                                      <a:solidFill>
                                        <a:schemeClr val="bg1"/>
                                      </a:solidFill>
                                      <a:latin typeface="Cambria Math" panose="02040503050406030204" pitchFamily="18" charset="0"/>
                                      <a:ea typeface="Roboto Medium" panose="02000000000000000000" pitchFamily="2" charset="0"/>
                                    </a:rPr>
                                    <m:t>A</m:t>
                                  </m:r>
                                  <m:r>
                                    <a:rPr lang="de-CH" sz="1200">
                                      <a:solidFill>
                                        <a:schemeClr val="bg1"/>
                                      </a:solidFill>
                                      <a:latin typeface="Cambria Math" panose="02040503050406030204" pitchFamily="18" charset="0"/>
                                      <a:ea typeface="Roboto Medium" panose="02000000000000000000" pitchFamily="2" charset="0"/>
                                    </a:rPr>
                                    <m:t>,</m:t>
                                  </m:r>
                                  <m:r>
                                    <m:rPr>
                                      <m:sty m:val="p"/>
                                    </m:rPr>
                                    <a:rPr lang="de-CH" sz="1200">
                                      <a:solidFill>
                                        <a:schemeClr val="bg1"/>
                                      </a:solidFill>
                                      <a:latin typeface="Cambria Math" panose="02040503050406030204" pitchFamily="18" charset="0"/>
                                      <a:ea typeface="Roboto Medium" panose="02000000000000000000" pitchFamily="2" charset="0"/>
                                    </a:rPr>
                                    <m:t>WZ</m:t>
                                  </m:r>
                                </m:sub>
                              </m:sSub>
                            </m:den>
                          </m:f>
                          <m:r>
                            <a:rPr lang="de-CH" sz="1200" b="0" i="1" smtClean="0">
                              <a:solidFill>
                                <a:schemeClr val="bg1"/>
                              </a:solidFill>
                              <a:latin typeface="Cambria Math" panose="02040503050406030204" pitchFamily="18" charset="0"/>
                              <a:ea typeface="Cambria Math" panose="02040503050406030204" pitchFamily="18" charset="0"/>
                            </a:rPr>
                            <m:t>+</m:t>
                          </m:r>
                          <m:sSub>
                            <m:sSubPr>
                              <m:ctrlPr>
                                <a:rPr lang="de-CH" sz="1200" i="1">
                                  <a:solidFill>
                                    <a:schemeClr val="bg1"/>
                                  </a:solidFill>
                                  <a:latin typeface="Cambria Math" panose="02040503050406030204" pitchFamily="18" charset="0"/>
                                  <a:ea typeface="Cambria Math" panose="02040503050406030204" pitchFamily="18" charset="0"/>
                                </a:rPr>
                              </m:ctrlPr>
                            </m:sSubPr>
                            <m:e>
                              <m:r>
                                <m:rPr>
                                  <m:sty m:val="p"/>
                                </m:rPr>
                                <a:rPr lang="de-CH" sz="1200">
                                  <a:solidFill>
                                    <a:schemeClr val="bg1"/>
                                  </a:solidFill>
                                  <a:latin typeface="Cambria Math" panose="02040503050406030204" pitchFamily="18" charset="0"/>
                                  <a:ea typeface="Cambria Math" panose="02040503050406030204" pitchFamily="18" charset="0"/>
                                </a:rPr>
                                <m:t>z</m:t>
                              </m:r>
                            </m:e>
                            <m:sub>
                              <m:r>
                                <m:rPr>
                                  <m:sty m:val="p"/>
                                </m:rPr>
                                <a:rPr lang="de-CH" sz="1200">
                                  <a:solidFill>
                                    <a:schemeClr val="bg1"/>
                                  </a:solidFill>
                                  <a:latin typeface="Cambria Math" panose="02040503050406030204" pitchFamily="18" charset="0"/>
                                  <a:ea typeface="Cambria Math" panose="02040503050406030204" pitchFamily="18" charset="0"/>
                                </a:rPr>
                                <m:t>I</m:t>
                              </m:r>
                              <m:r>
                                <a:rPr lang="de-CH" sz="1200">
                                  <a:solidFill>
                                    <a:schemeClr val="bg1"/>
                                  </a:solidFill>
                                  <a:latin typeface="Cambria Math" panose="02040503050406030204" pitchFamily="18" charset="0"/>
                                  <a:ea typeface="Cambria Math" panose="02040503050406030204" pitchFamily="18" charset="0"/>
                                </a:rPr>
                                <m:t>,</m:t>
                              </m:r>
                              <m:r>
                                <m:rPr>
                                  <m:sty m:val="p"/>
                                </m:rPr>
                                <a:rPr lang="de-CH" sz="1200">
                                  <a:solidFill>
                                    <a:schemeClr val="bg1"/>
                                  </a:solidFill>
                                  <a:latin typeface="Cambria Math" panose="02040503050406030204" pitchFamily="18" charset="0"/>
                                  <a:ea typeface="Cambria Math" panose="02040503050406030204" pitchFamily="18" charset="0"/>
                                </a:rPr>
                                <m:t>WZ</m:t>
                              </m:r>
                            </m:sub>
                          </m:sSub>
                          <m:r>
                            <a:rPr lang="de-CH" sz="1200" b="0" i="1" smtClean="0">
                              <a:solidFill>
                                <a:schemeClr val="bg1"/>
                              </a:solidFill>
                              <a:latin typeface="Cambria Math" panose="02040503050406030204" pitchFamily="18" charset="0"/>
                              <a:ea typeface="Cambria Math" panose="02040503050406030204" pitchFamily="18" charset="0"/>
                            </a:rPr>
                            <m:t>+0.05</m:t>
                          </m:r>
                        </m:e>
                      </m:d>
                    </m:oMath>
                  </m:oMathPara>
                </a14:m>
                <a:endParaRPr lang="de-CH" sz="1200" dirty="0">
                  <a:solidFill>
                    <a:schemeClr val="bg1"/>
                  </a:solidFill>
                  <a:ea typeface="Roboto Medium" panose="02000000000000000000" pitchFamily="2" charset="0"/>
                </a:endParaRPr>
              </a:p>
            </p:txBody>
          </p:sp>
        </mc:Choice>
        <mc:Fallback xmlns="">
          <p:sp>
            <p:nvSpPr>
              <p:cNvPr id="31" name="Textfeld 30">
                <a:extLst>
                  <a:ext uri="{FF2B5EF4-FFF2-40B4-BE49-F238E27FC236}">
                    <a16:creationId xmlns:a16="http://schemas.microsoft.com/office/drawing/2014/main" id="{F89B9B9C-AA05-97CA-ACD0-9D24AECCD8A4}"/>
                  </a:ext>
                </a:extLst>
              </p:cNvPr>
              <p:cNvSpPr txBox="1">
                <a:spLocks noRot="1" noChangeAspect="1" noMove="1" noResize="1" noEditPoints="1" noAdjustHandles="1" noChangeArrowheads="1" noChangeShapeType="1" noTextEdit="1"/>
              </p:cNvSpPr>
              <p:nvPr/>
            </p:nvSpPr>
            <p:spPr>
              <a:xfrm>
                <a:off x="6678664" y="4530607"/>
                <a:ext cx="2532296" cy="491930"/>
              </a:xfrm>
              <a:prstGeom prst="rect">
                <a:avLst/>
              </a:prstGeom>
              <a:blipFill>
                <a:blip r:embed="rId5"/>
                <a:stretch>
                  <a:fillRect/>
                </a:stretch>
              </a:blipFill>
              <a:ln w="28575">
                <a:noFill/>
                <a:miter lim="800000"/>
              </a:ln>
            </p:spPr>
            <p:txBody>
              <a:bodyPr/>
              <a:lstStyle/>
              <a:p>
                <a:r>
                  <a:rPr lang="de-CH">
                    <a:noFill/>
                  </a:rPr>
                  <a:t> </a:t>
                </a:r>
              </a:p>
            </p:txBody>
          </p:sp>
        </mc:Fallback>
      </mc:AlternateContent>
      <p:graphicFrame>
        <p:nvGraphicFramePr>
          <p:cNvPr id="32" name="Tabelle 13">
            <a:extLst>
              <a:ext uri="{FF2B5EF4-FFF2-40B4-BE49-F238E27FC236}">
                <a16:creationId xmlns:a16="http://schemas.microsoft.com/office/drawing/2014/main" id="{1699C20A-7CA2-5E7C-BC3A-1F44964ED6FB}"/>
              </a:ext>
            </a:extLst>
          </p:cNvPr>
          <p:cNvGraphicFramePr>
            <a:graphicFrameLocks noGrp="1"/>
          </p:cNvGraphicFramePr>
          <p:nvPr>
            <p:extLst>
              <p:ext uri="{D42A27DB-BD31-4B8C-83A1-F6EECF244321}">
                <p14:modId xmlns:p14="http://schemas.microsoft.com/office/powerpoint/2010/main" val="1066359196"/>
              </p:ext>
            </p:extLst>
          </p:nvPr>
        </p:nvGraphicFramePr>
        <p:xfrm>
          <a:off x="7077364" y="2748460"/>
          <a:ext cx="1958990"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007015">
                  <a:extLst>
                    <a:ext uri="{9D8B030D-6E8A-4147-A177-3AD203B41FA5}">
                      <a16:colId xmlns:a16="http://schemas.microsoft.com/office/drawing/2014/main" val="1678511569"/>
                    </a:ext>
                  </a:extLst>
                </a:gridCol>
              </a:tblGrid>
              <a:tr h="213797">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t>
                      </a:r>
                      <a:r>
                        <a:rPr lang="de-CH" sz="1200" b="0" dirty="0" err="1"/>
                        <a:t>Stk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13797">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k</a:t>
                      </a:r>
                      <a:r>
                        <a:rPr lang="de-CH" sz="1200" b="0" baseline="-25000" dirty="0" err="1"/>
                        <a:t>WZ</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graphicFrame>
        <p:nvGraphicFramePr>
          <p:cNvPr id="33" name="Tabelle 13">
            <a:extLst>
              <a:ext uri="{FF2B5EF4-FFF2-40B4-BE49-F238E27FC236}">
                <a16:creationId xmlns:a16="http://schemas.microsoft.com/office/drawing/2014/main" id="{F7009675-060F-CCD4-F111-5E4457C222A1}"/>
              </a:ext>
            </a:extLst>
          </p:cNvPr>
          <p:cNvGraphicFramePr>
            <a:graphicFrameLocks noGrp="1"/>
          </p:cNvGraphicFramePr>
          <p:nvPr>
            <p:extLst>
              <p:ext uri="{D42A27DB-BD31-4B8C-83A1-F6EECF244321}">
                <p14:modId xmlns:p14="http://schemas.microsoft.com/office/powerpoint/2010/main" val="1608679647"/>
              </p:ext>
            </p:extLst>
          </p:nvPr>
        </p:nvGraphicFramePr>
        <p:xfrm>
          <a:off x="9963537" y="2750030"/>
          <a:ext cx="1958990" cy="548640"/>
        </p:xfrm>
        <a:graphic>
          <a:graphicData uri="http://schemas.openxmlformats.org/drawingml/2006/table">
            <a:tbl>
              <a:tblPr firstRow="1" bandRow="1">
                <a:tableStyleId>{CA20E951-F767-40FB-8981-BDCADE0C3650}</a:tableStyleId>
              </a:tblPr>
              <a:tblGrid>
                <a:gridCol w="951975">
                  <a:extLst>
                    <a:ext uri="{9D8B030D-6E8A-4147-A177-3AD203B41FA5}">
                      <a16:colId xmlns:a16="http://schemas.microsoft.com/office/drawing/2014/main" val="2310934025"/>
                    </a:ext>
                  </a:extLst>
                </a:gridCol>
                <a:gridCol w="1007015">
                  <a:extLst>
                    <a:ext uri="{9D8B030D-6E8A-4147-A177-3AD203B41FA5}">
                      <a16:colId xmlns:a16="http://schemas.microsoft.com/office/drawing/2014/main" val="1678511569"/>
                    </a:ext>
                  </a:extLst>
                </a:gridCol>
              </a:tblGrid>
              <a:tr h="213797">
                <a:tc>
                  <a:txBody>
                    <a:bodyPr/>
                    <a:lstStyle/>
                    <a:p>
                      <a:r>
                        <a:rPr lang="de-CH" sz="1200" b="0" dirty="0"/>
                        <a:t>Einheit: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a:t>[CHF/</a:t>
                      </a:r>
                      <a:r>
                        <a:rPr lang="de-CH" sz="1200" b="0" dirty="0" err="1"/>
                        <a:t>Stk</a:t>
                      </a:r>
                      <a:r>
                        <a:rPr lang="de-CH" sz="1200" b="0" dirty="0"/>
                        <a:t>.]</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1775624"/>
                  </a:ext>
                </a:extLst>
              </a:tr>
              <a:tr h="213797">
                <a:tc>
                  <a:txBody>
                    <a:bodyPr/>
                    <a:lstStyle/>
                    <a:p>
                      <a:r>
                        <a:rPr lang="de-CH" sz="1200" b="0" dirty="0"/>
                        <a:t>Variable:</a:t>
                      </a:r>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tc>
                  <a:txBody>
                    <a:bodyPr/>
                    <a:lstStyle/>
                    <a:p>
                      <a:r>
                        <a:rPr lang="de-CH" sz="1200" b="0" dirty="0" err="1"/>
                        <a:t>k</a:t>
                      </a:r>
                      <a:r>
                        <a:rPr lang="de-CH" sz="1200" b="0" baseline="-25000" dirty="0" err="1"/>
                        <a:t>Pers</a:t>
                      </a:r>
                      <a:endParaRPr lang="de-CH" sz="1200" b="0" baseline="-25000" dirty="0"/>
                    </a:p>
                  </a:txBody>
                  <a:tcPr>
                    <a:lnL w="28575" cmpd="sng">
                      <a:noFill/>
                    </a:lnL>
                    <a:lnR w="28575" cmpd="sng">
                      <a:noFill/>
                    </a:lnR>
                    <a:lnT w="28575" cmpd="sng">
                      <a:noFill/>
                    </a:lnT>
                    <a:lnB w="28575"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6596130"/>
                  </a:ext>
                </a:extLst>
              </a:tr>
            </a:tbl>
          </a:graphicData>
        </a:graphic>
      </p:graphicFrame>
      <p:cxnSp>
        <p:nvCxnSpPr>
          <p:cNvPr id="34" name="Verbinder: gewinkelt 33">
            <a:extLst>
              <a:ext uri="{FF2B5EF4-FFF2-40B4-BE49-F238E27FC236}">
                <a16:creationId xmlns:a16="http://schemas.microsoft.com/office/drawing/2014/main" id="{7FBB1382-D75F-B634-1819-E837C7667AA8}"/>
              </a:ext>
            </a:extLst>
          </p:cNvPr>
          <p:cNvCxnSpPr>
            <a:cxnSpLocks/>
            <a:stCxn id="14" idx="1"/>
            <a:endCxn id="32" idx="1"/>
          </p:cNvCxnSpPr>
          <p:nvPr/>
        </p:nvCxnSpPr>
        <p:spPr>
          <a:xfrm rot="10800000" flipH="1" flipV="1">
            <a:off x="6733566" y="2297768"/>
            <a:ext cx="343797" cy="725011"/>
          </a:xfrm>
          <a:prstGeom prst="bentConnector3">
            <a:avLst>
              <a:gd name="adj1" fmla="val -66493"/>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Verbinder: gewinkelt 36">
            <a:extLst>
              <a:ext uri="{FF2B5EF4-FFF2-40B4-BE49-F238E27FC236}">
                <a16:creationId xmlns:a16="http://schemas.microsoft.com/office/drawing/2014/main" id="{9DDAEDBC-3CC1-F1F6-5E0C-0E2284B3FAC1}"/>
              </a:ext>
            </a:extLst>
          </p:cNvPr>
          <p:cNvCxnSpPr>
            <a:cxnSpLocks/>
            <a:stCxn id="11" idx="1"/>
            <a:endCxn id="33" idx="1"/>
          </p:cNvCxnSpPr>
          <p:nvPr/>
        </p:nvCxnSpPr>
        <p:spPr>
          <a:xfrm rot="10800000" flipH="1" flipV="1">
            <a:off x="9623915" y="2297768"/>
            <a:ext cx="339621" cy="726582"/>
          </a:xfrm>
          <a:prstGeom prst="bentConnector3">
            <a:avLst>
              <a:gd name="adj1" fmla="val -67310"/>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Verbinder: gewinkelt 39">
            <a:extLst>
              <a:ext uri="{FF2B5EF4-FFF2-40B4-BE49-F238E27FC236}">
                <a16:creationId xmlns:a16="http://schemas.microsoft.com/office/drawing/2014/main" id="{51DAB169-389C-7CB5-3287-14003DE5F32E}"/>
              </a:ext>
            </a:extLst>
          </p:cNvPr>
          <p:cNvCxnSpPr>
            <a:cxnSpLocks/>
            <a:stCxn id="13" idx="1"/>
            <a:endCxn id="19" idx="1"/>
          </p:cNvCxnSpPr>
          <p:nvPr/>
        </p:nvCxnSpPr>
        <p:spPr>
          <a:xfrm rot="10800000" flipH="1" flipV="1">
            <a:off x="3843217" y="2297905"/>
            <a:ext cx="329120" cy="1572087"/>
          </a:xfrm>
          <a:prstGeom prst="bentConnector3">
            <a:avLst>
              <a:gd name="adj1" fmla="val -69458"/>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Verbinder: gewinkelt 42">
            <a:extLst>
              <a:ext uri="{FF2B5EF4-FFF2-40B4-BE49-F238E27FC236}">
                <a16:creationId xmlns:a16="http://schemas.microsoft.com/office/drawing/2014/main" id="{7938EEC2-0E28-DCE9-DC68-B23228751341}"/>
              </a:ext>
            </a:extLst>
          </p:cNvPr>
          <p:cNvCxnSpPr>
            <a:cxnSpLocks/>
            <a:stCxn id="19" idx="3"/>
            <a:endCxn id="30" idx="1"/>
          </p:cNvCxnSpPr>
          <p:nvPr/>
        </p:nvCxnSpPr>
        <p:spPr>
          <a:xfrm flipH="1">
            <a:off x="3735763" y="3869993"/>
            <a:ext cx="1617603" cy="1002516"/>
          </a:xfrm>
          <a:prstGeom prst="bentConnector5">
            <a:avLst>
              <a:gd name="adj1" fmla="val -14132"/>
              <a:gd name="adj2" fmla="val 48639"/>
              <a:gd name="adj3" fmla="val 114132"/>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9" name="Textfeld 48">
                <a:extLst>
                  <a:ext uri="{FF2B5EF4-FFF2-40B4-BE49-F238E27FC236}">
                    <a16:creationId xmlns:a16="http://schemas.microsoft.com/office/drawing/2014/main" id="{4631F499-FB56-7394-543C-90EC7F07A6F9}"/>
                  </a:ext>
                </a:extLst>
              </p:cNvPr>
              <p:cNvSpPr txBox="1"/>
              <p:nvPr/>
            </p:nvSpPr>
            <p:spPr>
              <a:xfrm>
                <a:off x="9764930" y="4615450"/>
                <a:ext cx="2144112" cy="459869"/>
              </a:xfrm>
              <a:prstGeom prst="rect">
                <a:avLst/>
              </a:prstGeom>
              <a:solidFill>
                <a:srgbClr val="A7D5C2"/>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k</m:t>
                          </m:r>
                        </m:e>
                        <m:sub>
                          <m:r>
                            <m:rPr>
                              <m:sty m:val="p"/>
                            </m:rPr>
                            <a:rPr lang="de-CH" sz="1200" b="0" i="0" smtClean="0">
                              <a:latin typeface="Cambria Math" panose="02040503050406030204" pitchFamily="18" charset="0"/>
                              <a:ea typeface="Roboto Medium" panose="02000000000000000000" pitchFamily="2" charset="0"/>
                            </a:rPr>
                            <m:t>Pers</m:t>
                          </m:r>
                        </m:sub>
                      </m:sSub>
                      <m:r>
                        <a:rPr lang="de-CH" sz="1200" b="0" i="0" smtClean="0">
                          <a:latin typeface="Cambria Math" panose="02040503050406030204" pitchFamily="18" charset="0"/>
                          <a:ea typeface="Roboto Medium" panose="02000000000000000000" pitchFamily="2" charset="0"/>
                        </a:rPr>
                        <m:t>=</m:t>
                      </m:r>
                      <m:f>
                        <m:fPr>
                          <m:ctrlPr>
                            <a:rPr lang="de-CH" sz="1200" b="0" i="1" smtClean="0">
                              <a:latin typeface="Cambria Math" panose="02040503050406030204" pitchFamily="18" charset="0"/>
                              <a:ea typeface="Roboto Medium" panose="02000000000000000000" pitchFamily="2" charset="0"/>
                            </a:rPr>
                          </m:ctrlPr>
                        </m:fPr>
                        <m:num>
                          <m:sSub>
                            <m:sSubPr>
                              <m:ctrlPr>
                                <a:rPr lang="de-CH" sz="1200" i="1">
                                  <a:latin typeface="Cambria Math" panose="02040503050406030204" pitchFamily="18" charset="0"/>
                                  <a:ea typeface="Roboto Medium" panose="02000000000000000000" pitchFamily="2" charset="0"/>
                                </a:rPr>
                              </m:ctrlPr>
                            </m:sSubPr>
                            <m:e>
                              <m:r>
                                <m:rPr>
                                  <m:sty m:val="p"/>
                                </m:rPr>
                                <a:rPr lang="de-CH" sz="1200">
                                  <a:latin typeface="Cambria Math" panose="02040503050406030204" pitchFamily="18" charset="0"/>
                                  <a:ea typeface="Roboto Medium" panose="02000000000000000000" pitchFamily="2" charset="0"/>
                                </a:rPr>
                                <m:t>t</m:t>
                              </m:r>
                            </m:e>
                            <m:sub>
                              <m:r>
                                <m:rPr>
                                  <m:sty m:val="p"/>
                                </m:rPr>
                                <a:rPr lang="de-CH" sz="1200">
                                  <a:latin typeface="Cambria Math" panose="02040503050406030204" pitchFamily="18" charset="0"/>
                                  <a:ea typeface="Roboto Medium" panose="02000000000000000000" pitchFamily="2" charset="0"/>
                                </a:rPr>
                                <m:t>Prod</m:t>
                              </m:r>
                            </m:sub>
                          </m:sSub>
                          <m:r>
                            <a:rPr lang="de-CH" sz="1200">
                              <a:latin typeface="Cambria Math" panose="02040503050406030204" pitchFamily="18" charset="0"/>
                              <a:ea typeface="Cambria Math" panose="02040503050406030204" pitchFamily="18" charset="0"/>
                            </a:rPr>
                            <m:t>∙(1−</m:t>
                          </m:r>
                          <m:r>
                            <m:rPr>
                              <m:sty m:val="p"/>
                            </m:rPr>
                            <a:rPr lang="de-CH" sz="1200">
                              <a:latin typeface="Cambria Math" panose="02040503050406030204" pitchFamily="18" charset="0"/>
                              <a:ea typeface="Cambria Math" panose="02040503050406030204" pitchFamily="18" charset="0"/>
                            </a:rPr>
                            <m:t>AG</m:t>
                          </m:r>
                          <m:r>
                            <a:rPr lang="de-CH" sz="1200">
                              <a:latin typeface="Cambria Math" panose="02040503050406030204" pitchFamily="18" charset="0"/>
                              <a:ea typeface="Cambria Math" panose="02040503050406030204" pitchFamily="18" charset="0"/>
                            </a:rPr>
                            <m:t>)∙</m:t>
                          </m:r>
                          <m:sSub>
                            <m:sSubPr>
                              <m:ctrlPr>
                                <a:rPr lang="de-CH" sz="1200" i="1">
                                  <a:latin typeface="Cambria Math" panose="02040503050406030204" pitchFamily="18" charset="0"/>
                                  <a:ea typeface="Cambria Math" panose="02040503050406030204" pitchFamily="18" charset="0"/>
                                </a:rPr>
                              </m:ctrlPr>
                            </m:sSubPr>
                            <m:e>
                              <m:r>
                                <m:rPr>
                                  <m:sty m:val="p"/>
                                </m:rPr>
                                <a:rPr lang="de-CH" sz="1200">
                                  <a:latin typeface="Cambria Math" panose="02040503050406030204" pitchFamily="18" charset="0"/>
                                  <a:ea typeface="Cambria Math" panose="02040503050406030204" pitchFamily="18" charset="0"/>
                                </a:rPr>
                                <m:t>k</m:t>
                              </m:r>
                            </m:e>
                            <m:sub>
                              <m:r>
                                <m:rPr>
                                  <m:sty m:val="p"/>
                                </m:rPr>
                                <a:rPr lang="de-CH" sz="1200">
                                  <a:latin typeface="Cambria Math" panose="02040503050406030204" pitchFamily="18" charset="0"/>
                                  <a:ea typeface="Cambria Math" panose="02040503050406030204" pitchFamily="18" charset="0"/>
                                </a:rPr>
                                <m:t>h</m:t>
                              </m:r>
                              <m:r>
                                <a:rPr lang="de-CH" sz="1200">
                                  <a:latin typeface="Cambria Math" panose="02040503050406030204" pitchFamily="18" charset="0"/>
                                  <a:ea typeface="Cambria Math" panose="02040503050406030204" pitchFamily="18" charset="0"/>
                                </a:rPr>
                                <m:t>,</m:t>
                              </m:r>
                              <m:r>
                                <m:rPr>
                                  <m:sty m:val="p"/>
                                </m:rPr>
                                <a:rPr lang="de-CH" sz="1200">
                                  <a:latin typeface="Cambria Math" panose="02040503050406030204" pitchFamily="18" charset="0"/>
                                  <a:ea typeface="Cambria Math" panose="02040503050406030204" pitchFamily="18" charset="0"/>
                                </a:rPr>
                                <m:t>Pers</m:t>
                              </m:r>
                            </m:sub>
                          </m:sSub>
                        </m:num>
                        <m:den>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s</m:t>
                              </m:r>
                            </m:sub>
                          </m:sSub>
                        </m:den>
                      </m:f>
                    </m:oMath>
                  </m:oMathPara>
                </a14:m>
                <a:endParaRPr lang="de-CH" sz="1200" dirty="0">
                  <a:ea typeface="Roboto Medium" panose="02000000000000000000" pitchFamily="2" charset="0"/>
                </a:endParaRPr>
              </a:p>
            </p:txBody>
          </p:sp>
        </mc:Choice>
        <mc:Fallback xmlns="">
          <p:sp>
            <p:nvSpPr>
              <p:cNvPr id="49" name="Textfeld 48">
                <a:extLst>
                  <a:ext uri="{FF2B5EF4-FFF2-40B4-BE49-F238E27FC236}">
                    <a16:creationId xmlns:a16="http://schemas.microsoft.com/office/drawing/2014/main" id="{4631F499-FB56-7394-543C-90EC7F07A6F9}"/>
                  </a:ext>
                </a:extLst>
              </p:cNvPr>
              <p:cNvSpPr txBox="1">
                <a:spLocks noRot="1" noChangeAspect="1" noMove="1" noResize="1" noEditPoints="1" noAdjustHandles="1" noChangeArrowheads="1" noChangeShapeType="1" noTextEdit="1"/>
              </p:cNvSpPr>
              <p:nvPr/>
            </p:nvSpPr>
            <p:spPr>
              <a:xfrm>
                <a:off x="9764930" y="4615450"/>
                <a:ext cx="2144112" cy="459869"/>
              </a:xfrm>
              <a:prstGeom prst="rect">
                <a:avLst/>
              </a:prstGeom>
              <a:blipFill>
                <a:blip r:embed="rId6"/>
                <a:stretch>
                  <a:fillRect/>
                </a:stretch>
              </a:blipFill>
              <a:ln w="28575">
                <a:noFill/>
                <a:miter lim="800000"/>
              </a:ln>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0" name="Textfeld 49">
                <a:extLst>
                  <a:ext uri="{FF2B5EF4-FFF2-40B4-BE49-F238E27FC236}">
                    <a16:creationId xmlns:a16="http://schemas.microsoft.com/office/drawing/2014/main" id="{7F3F2E18-4A79-74C5-E479-0E85966C3189}"/>
                  </a:ext>
                </a:extLst>
              </p:cNvPr>
              <p:cNvSpPr txBox="1"/>
              <p:nvPr/>
            </p:nvSpPr>
            <p:spPr>
              <a:xfrm>
                <a:off x="10010288" y="3649644"/>
                <a:ext cx="1181029" cy="440698"/>
              </a:xfrm>
              <a:prstGeom prst="rect">
                <a:avLst/>
              </a:prstGeom>
              <a:solidFill>
                <a:srgbClr val="A7D5C2"/>
              </a:solidFill>
              <a:ln w="28575">
                <a:noFill/>
                <a:miter lim="800000"/>
              </a:ln>
            </p:spPr>
            <p:txBody>
              <a:bodyPr wrap="none" lIns="0" tIns="0" rIns="0" bIns="0" rtlCol="0">
                <a:spAutoFit/>
              </a:bodyPr>
              <a:lstStyle/>
              <a:p>
                <a:pPr>
                  <a:spcAft>
                    <a:spcPts val="600"/>
                  </a:spcAft>
                  <a:buClr>
                    <a:schemeClr val="tx2"/>
                  </a:buClr>
                </a:pPr>
                <a14:m>
                  <m:oMathPara xmlns:m="http://schemas.openxmlformats.org/officeDocument/2006/math">
                    <m:oMathParaPr>
                      <m:jc m:val="centerGroup"/>
                    </m:oMathParaPr>
                    <m:oMath xmlns:m="http://schemas.openxmlformats.org/officeDocument/2006/math">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t</m:t>
                          </m:r>
                        </m:e>
                        <m:sub>
                          <m:r>
                            <m:rPr>
                              <m:sty m:val="p"/>
                            </m:rPr>
                            <a:rPr lang="de-CH" sz="1200" b="0" i="0" smtClean="0">
                              <a:latin typeface="Cambria Math" panose="02040503050406030204" pitchFamily="18" charset="0"/>
                              <a:ea typeface="Roboto Medium" panose="02000000000000000000" pitchFamily="2" charset="0"/>
                            </a:rPr>
                            <m:t>Prod</m:t>
                          </m:r>
                        </m:sub>
                      </m:sSub>
                      <m:r>
                        <a:rPr lang="de-CH" sz="1200" b="0" i="1" smtClean="0">
                          <a:latin typeface="Cambria Math" panose="02040503050406030204" pitchFamily="18" charset="0"/>
                          <a:ea typeface="Roboto Medium" panose="02000000000000000000" pitchFamily="2" charset="0"/>
                        </a:rPr>
                        <m:t>=</m:t>
                      </m:r>
                      <m:f>
                        <m:fPr>
                          <m:ctrlPr>
                            <a:rPr lang="de-CH" sz="1200" b="0" i="1" smtClean="0">
                              <a:latin typeface="Cambria Math" panose="02040503050406030204" pitchFamily="18" charset="0"/>
                              <a:ea typeface="Roboto Medium" panose="02000000000000000000" pitchFamily="2" charset="0"/>
                            </a:rPr>
                          </m:ctrlPr>
                        </m:fPr>
                        <m:num>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s</m:t>
                              </m:r>
                            </m:sub>
                          </m:sSub>
                          <m:r>
                            <a:rPr lang="de-CH" sz="1200" b="0" i="0" smtClean="0">
                              <a:latin typeface="Cambria Math" panose="02040503050406030204" pitchFamily="18" charset="0"/>
                              <a:ea typeface="Cambria Math" panose="02040503050406030204" pitchFamily="18" charset="0"/>
                            </a:rPr>
                            <m:t>∙</m:t>
                          </m:r>
                          <m:sSub>
                            <m:sSubPr>
                              <m:ctrlPr>
                                <a:rPr lang="de-CH" sz="1200" b="0" i="1" smtClean="0">
                                  <a:latin typeface="Cambria Math" panose="02040503050406030204" pitchFamily="18" charset="0"/>
                                  <a:ea typeface="Cambria Math" panose="02040503050406030204" pitchFamily="18" charset="0"/>
                                </a:rPr>
                              </m:ctrlPr>
                            </m:sSubPr>
                            <m:e>
                              <m:r>
                                <m:rPr>
                                  <m:sty m:val="p"/>
                                </m:rPr>
                                <a:rPr lang="de-CH" sz="1200" b="0" i="0" smtClean="0">
                                  <a:latin typeface="Cambria Math" panose="02040503050406030204" pitchFamily="18" charset="0"/>
                                  <a:ea typeface="Cambria Math" panose="02040503050406030204" pitchFamily="18" charset="0"/>
                                </a:rPr>
                                <m:t>t</m:t>
                              </m:r>
                            </m:e>
                            <m:sub>
                              <m:r>
                                <m:rPr>
                                  <m:sty m:val="p"/>
                                </m:rPr>
                                <a:rPr lang="de-CH" sz="1200" b="0" i="0" smtClean="0">
                                  <a:latin typeface="Cambria Math" panose="02040503050406030204" pitchFamily="18" charset="0"/>
                                  <a:ea typeface="Cambria Math" panose="02040503050406030204" pitchFamily="18" charset="0"/>
                                </a:rPr>
                                <m:t>z</m:t>
                              </m:r>
                            </m:sub>
                          </m:sSub>
                        </m:num>
                        <m:den>
                          <m:sSub>
                            <m:sSubPr>
                              <m:ctrlPr>
                                <a:rPr lang="de-CH" sz="1200" b="0" i="1" smtClean="0">
                                  <a:latin typeface="Cambria Math" panose="02040503050406030204" pitchFamily="18" charset="0"/>
                                  <a:ea typeface="Roboto Medium" panose="02000000000000000000" pitchFamily="2" charset="0"/>
                                </a:rPr>
                              </m:ctrlPr>
                            </m:sSubPr>
                            <m:e>
                              <m:r>
                                <m:rPr>
                                  <m:sty m:val="p"/>
                                </m:rPr>
                                <a:rPr lang="de-CH" sz="1200" b="0" i="0" smtClean="0">
                                  <a:latin typeface="Cambria Math" panose="02040503050406030204" pitchFamily="18" charset="0"/>
                                  <a:ea typeface="Roboto Medium" panose="02000000000000000000" pitchFamily="2" charset="0"/>
                                </a:rPr>
                                <m:t>n</m:t>
                              </m:r>
                            </m:e>
                            <m:sub>
                              <m:r>
                                <m:rPr>
                                  <m:sty m:val="p"/>
                                </m:rPr>
                                <a:rPr lang="de-CH" sz="1200" b="0" i="0" smtClean="0">
                                  <a:latin typeface="Cambria Math" panose="02040503050406030204" pitchFamily="18" charset="0"/>
                                  <a:ea typeface="Roboto Medium" panose="02000000000000000000" pitchFamily="2" charset="0"/>
                                </a:rPr>
                                <m:t>k</m:t>
                              </m:r>
                            </m:sub>
                          </m:sSub>
                          <m:r>
                            <a:rPr lang="de-CH" sz="1200" b="0" i="0" smtClean="0">
                              <a:latin typeface="Cambria Math" panose="02040503050406030204" pitchFamily="18" charset="0"/>
                              <a:ea typeface="Cambria Math" panose="02040503050406030204" pitchFamily="18" charset="0"/>
                            </a:rPr>
                            <m:t>∙</m:t>
                          </m:r>
                          <m:r>
                            <a:rPr lang="de-CH" sz="1200" b="0" i="0" smtClean="0">
                              <a:latin typeface="Cambria Math" panose="02040503050406030204" pitchFamily="18" charset="0"/>
                              <a:ea typeface="Roboto Medium" panose="02000000000000000000" pitchFamily="2" charset="0"/>
                            </a:rPr>
                            <m:t>3600</m:t>
                          </m:r>
                        </m:den>
                      </m:f>
                    </m:oMath>
                  </m:oMathPara>
                </a14:m>
                <a:endParaRPr lang="de-CH" sz="1200" dirty="0">
                  <a:ea typeface="Roboto Medium" panose="02000000000000000000" pitchFamily="2" charset="0"/>
                </a:endParaRPr>
              </a:p>
            </p:txBody>
          </p:sp>
        </mc:Choice>
        <mc:Fallback xmlns="">
          <p:sp>
            <p:nvSpPr>
              <p:cNvPr id="50" name="Textfeld 49">
                <a:extLst>
                  <a:ext uri="{FF2B5EF4-FFF2-40B4-BE49-F238E27FC236}">
                    <a16:creationId xmlns:a16="http://schemas.microsoft.com/office/drawing/2014/main" id="{7F3F2E18-4A79-74C5-E479-0E85966C3189}"/>
                  </a:ext>
                </a:extLst>
              </p:cNvPr>
              <p:cNvSpPr txBox="1">
                <a:spLocks noRot="1" noChangeAspect="1" noMove="1" noResize="1" noEditPoints="1" noAdjustHandles="1" noChangeArrowheads="1" noChangeShapeType="1" noTextEdit="1"/>
              </p:cNvSpPr>
              <p:nvPr/>
            </p:nvSpPr>
            <p:spPr>
              <a:xfrm>
                <a:off x="10010288" y="3649644"/>
                <a:ext cx="1181029" cy="440698"/>
              </a:xfrm>
              <a:prstGeom prst="rect">
                <a:avLst/>
              </a:prstGeom>
              <a:blipFill>
                <a:blip r:embed="rId7"/>
                <a:stretch>
                  <a:fillRect l="-2062" t="-2778" r="-2577"/>
                </a:stretch>
              </a:blipFill>
              <a:ln w="28575">
                <a:noFill/>
                <a:miter lim="800000"/>
              </a:ln>
            </p:spPr>
            <p:txBody>
              <a:bodyPr/>
              <a:lstStyle/>
              <a:p>
                <a:r>
                  <a:rPr lang="de-CH">
                    <a:noFill/>
                  </a:rPr>
                  <a:t> </a:t>
                </a:r>
              </a:p>
            </p:txBody>
          </p:sp>
        </mc:Fallback>
      </mc:AlternateContent>
      <p:cxnSp>
        <p:nvCxnSpPr>
          <p:cNvPr id="51" name="Verbinder: gewinkelt 50">
            <a:extLst>
              <a:ext uri="{FF2B5EF4-FFF2-40B4-BE49-F238E27FC236}">
                <a16:creationId xmlns:a16="http://schemas.microsoft.com/office/drawing/2014/main" id="{C3DF94E3-2B1D-A6E4-7AB9-713D9AC8F6CE}"/>
              </a:ext>
            </a:extLst>
          </p:cNvPr>
          <p:cNvCxnSpPr>
            <a:cxnSpLocks/>
            <a:stCxn id="14" idx="1"/>
            <a:endCxn id="31" idx="1"/>
          </p:cNvCxnSpPr>
          <p:nvPr/>
        </p:nvCxnSpPr>
        <p:spPr>
          <a:xfrm rot="10800000" flipV="1">
            <a:off x="6678665" y="2297768"/>
            <a:ext cx="54903" cy="2478803"/>
          </a:xfrm>
          <a:prstGeom prst="bentConnector3">
            <a:avLst>
              <a:gd name="adj1" fmla="val 516371"/>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54" name="Verbinder: gewinkelt 53">
            <a:extLst>
              <a:ext uri="{FF2B5EF4-FFF2-40B4-BE49-F238E27FC236}">
                <a16:creationId xmlns:a16="http://schemas.microsoft.com/office/drawing/2014/main" id="{746333CA-1727-21A7-0B3C-B928C9436B2F}"/>
              </a:ext>
            </a:extLst>
          </p:cNvPr>
          <p:cNvCxnSpPr>
            <a:cxnSpLocks/>
            <a:stCxn id="11" idx="1"/>
            <a:endCxn id="50" idx="1"/>
          </p:cNvCxnSpPr>
          <p:nvPr/>
        </p:nvCxnSpPr>
        <p:spPr>
          <a:xfrm rot="10800000" flipH="1" flipV="1">
            <a:off x="9623916" y="2297767"/>
            <a:ext cx="386372" cy="1572225"/>
          </a:xfrm>
          <a:prstGeom prst="bentConnector3">
            <a:avLst>
              <a:gd name="adj1" fmla="val -59166"/>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64" name="Verbinder: gewinkelt 63">
            <a:extLst>
              <a:ext uri="{FF2B5EF4-FFF2-40B4-BE49-F238E27FC236}">
                <a16:creationId xmlns:a16="http://schemas.microsoft.com/office/drawing/2014/main" id="{1B7A7B7B-C93B-BB6D-42F1-CA804C44D35F}"/>
              </a:ext>
            </a:extLst>
          </p:cNvPr>
          <p:cNvCxnSpPr>
            <a:cxnSpLocks/>
            <a:stCxn id="50" idx="3"/>
            <a:endCxn id="49" idx="1"/>
          </p:cNvCxnSpPr>
          <p:nvPr/>
        </p:nvCxnSpPr>
        <p:spPr>
          <a:xfrm flipH="1">
            <a:off x="9764930" y="3869993"/>
            <a:ext cx="1426387" cy="975392"/>
          </a:xfrm>
          <a:prstGeom prst="bentConnector5">
            <a:avLst>
              <a:gd name="adj1" fmla="val -16027"/>
              <a:gd name="adj2" fmla="val 49509"/>
              <a:gd name="adj3" fmla="val 116027"/>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734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43</a:t>
            </a:fld>
            <a:endParaRPr lang="de-CH" dirty="0"/>
          </a:p>
        </p:txBody>
      </p:sp>
      <p:sp>
        <p:nvSpPr>
          <p:cNvPr id="5" name="Titel 4"/>
          <p:cNvSpPr>
            <a:spLocks noGrp="1"/>
          </p:cNvSpPr>
          <p:nvPr>
            <p:ph type="title"/>
          </p:nvPr>
        </p:nvSpPr>
        <p:spPr/>
        <p:txBody>
          <a:bodyPr>
            <a:normAutofit/>
          </a:bodyPr>
          <a:lstStyle/>
          <a:p>
            <a:r>
              <a:rPr lang="de-CH" sz="2800" dirty="0"/>
              <a:t>Berechnung der wirtschaftlich und technisch optimalen </a:t>
            </a:r>
            <a:r>
              <a:rPr lang="de-CH" sz="2800" dirty="0" err="1"/>
              <a:t>Fachzahl</a:t>
            </a:r>
            <a:endParaRPr lang="de-CH" sz="2800" dirty="0"/>
          </a:p>
        </p:txBody>
      </p:sp>
      <p:sp>
        <p:nvSpPr>
          <p:cNvPr id="6" name="Inhaltsplatzhalter 5"/>
          <p:cNvSpPr>
            <a:spLocks noGrp="1"/>
          </p:cNvSpPr>
          <p:nvPr>
            <p:ph sz="quarter" idx="21"/>
          </p:nvPr>
        </p:nvSpPr>
        <p:spPr>
          <a:xfrm>
            <a:off x="825239" y="1414463"/>
            <a:ext cx="11053763" cy="4751387"/>
          </a:xfrm>
        </p:spPr>
        <p:txBody>
          <a:bodyPr>
            <a:normAutofit/>
          </a:bodyPr>
          <a:lstStyle/>
          <a:p>
            <a:pPr marL="0" indent="0">
              <a:buNone/>
            </a:pPr>
            <a:r>
              <a:rPr lang="de-CH" sz="1800" dirty="0"/>
              <a:t>Mit den Rechenformeln lässt sich ein einfaches Excel-Tool erstellen, womit sich durch Setzen entsprechen-der Variablen diverse Szenarien durchrechnen lassen.</a:t>
            </a:r>
          </a:p>
          <a:p>
            <a:pPr marL="0" indent="0">
              <a:buNone/>
            </a:pPr>
            <a:r>
              <a:rPr lang="de-CH" sz="1800" dirty="0"/>
              <a:t>Trägt man beispielsweise die einzelnen Kostenanteile über der </a:t>
            </a:r>
            <a:r>
              <a:rPr lang="de-CH" sz="1800" dirty="0" err="1"/>
              <a:t>Fachzahl</a:t>
            </a:r>
            <a:r>
              <a:rPr lang="de-CH" sz="1800" dirty="0"/>
              <a:t> auf, dann lässt sich folgende Darstellung gewinnen:</a:t>
            </a:r>
          </a:p>
          <a:p>
            <a:pPr marL="0" indent="0">
              <a:buNone/>
            </a:pPr>
            <a:endParaRPr lang="de-CH" sz="1800" dirty="0"/>
          </a:p>
          <a:p>
            <a:pPr marL="0" indent="0">
              <a:buNone/>
            </a:pPr>
            <a:endParaRPr lang="de-CH" sz="1800" dirty="0"/>
          </a:p>
          <a:p>
            <a:pPr marL="0" indent="0">
              <a:buNone/>
            </a:pPr>
            <a:endParaRPr lang="de-CH" sz="1800"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pic>
        <p:nvPicPr>
          <p:cNvPr id="8" name="Grafik 7">
            <a:extLst>
              <a:ext uri="{FF2B5EF4-FFF2-40B4-BE49-F238E27FC236}">
                <a16:creationId xmlns:a16="http://schemas.microsoft.com/office/drawing/2014/main" id="{1E1673E2-46F7-5C3D-E9A2-7305A2209D9E}"/>
              </a:ext>
            </a:extLst>
          </p:cNvPr>
          <p:cNvPicPr>
            <a:picLocks noChangeAspect="1"/>
          </p:cNvPicPr>
          <p:nvPr/>
        </p:nvPicPr>
        <p:blipFill>
          <a:blip r:embed="rId2"/>
          <a:stretch>
            <a:fillRect/>
          </a:stretch>
        </p:blipFill>
        <p:spPr>
          <a:xfrm>
            <a:off x="825240" y="3088601"/>
            <a:ext cx="6105525" cy="2943225"/>
          </a:xfrm>
          <a:prstGeom prst="rect">
            <a:avLst/>
          </a:prstGeom>
        </p:spPr>
      </p:pic>
      <p:pic>
        <p:nvPicPr>
          <p:cNvPr id="12" name="Grafik 11">
            <a:extLst>
              <a:ext uri="{FF2B5EF4-FFF2-40B4-BE49-F238E27FC236}">
                <a16:creationId xmlns:a16="http://schemas.microsoft.com/office/drawing/2014/main" id="{8CF1DCE1-A41D-7EF6-8442-BB0329AB9B25}"/>
              </a:ext>
            </a:extLst>
          </p:cNvPr>
          <p:cNvPicPr>
            <a:picLocks noChangeAspect="1"/>
          </p:cNvPicPr>
          <p:nvPr/>
        </p:nvPicPr>
        <p:blipFill>
          <a:blip r:embed="rId3"/>
          <a:stretch>
            <a:fillRect/>
          </a:stretch>
        </p:blipFill>
        <p:spPr>
          <a:xfrm>
            <a:off x="6871924" y="3182400"/>
            <a:ext cx="4950381" cy="2755631"/>
          </a:xfrm>
          <a:prstGeom prst="rect">
            <a:avLst/>
          </a:prstGeom>
          <a:ln>
            <a:solidFill>
              <a:schemeClr val="tx2"/>
            </a:solidFill>
          </a:ln>
        </p:spPr>
      </p:pic>
    </p:spTree>
    <p:extLst>
      <p:ext uri="{BB962C8B-B14F-4D97-AF65-F5344CB8AC3E}">
        <p14:creationId xmlns:p14="http://schemas.microsoft.com/office/powerpoint/2010/main" val="218745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44</a:t>
            </a:fld>
            <a:endParaRPr lang="de-CH" dirty="0"/>
          </a:p>
        </p:txBody>
      </p:sp>
      <p:sp>
        <p:nvSpPr>
          <p:cNvPr id="5" name="Titel 4"/>
          <p:cNvSpPr>
            <a:spLocks noGrp="1"/>
          </p:cNvSpPr>
          <p:nvPr>
            <p:ph type="title"/>
          </p:nvPr>
        </p:nvSpPr>
        <p:spPr/>
        <p:txBody>
          <a:bodyPr>
            <a:normAutofit/>
          </a:bodyPr>
          <a:lstStyle/>
          <a:p>
            <a:r>
              <a:rPr lang="de-CH" sz="2800" dirty="0"/>
              <a:t>Berechnung der wirtschaftlich und technisch optimalen </a:t>
            </a:r>
            <a:r>
              <a:rPr lang="de-CH" sz="2800" dirty="0" err="1"/>
              <a:t>Fachzahl</a:t>
            </a:r>
            <a:endParaRPr lang="de-CH" sz="2800" dirty="0"/>
          </a:p>
        </p:txBody>
      </p:sp>
      <p:sp>
        <p:nvSpPr>
          <p:cNvPr id="6" name="Inhaltsplatzhalter 5"/>
          <p:cNvSpPr>
            <a:spLocks noGrp="1"/>
          </p:cNvSpPr>
          <p:nvPr>
            <p:ph sz="quarter" idx="21"/>
          </p:nvPr>
        </p:nvSpPr>
        <p:spPr>
          <a:xfrm>
            <a:off x="825239" y="1414463"/>
            <a:ext cx="11053763" cy="4751387"/>
          </a:xfrm>
        </p:spPr>
        <p:txBody>
          <a:bodyPr>
            <a:normAutofit/>
          </a:bodyPr>
          <a:lstStyle/>
          <a:p>
            <a:pPr marL="0" indent="0">
              <a:buNone/>
            </a:pPr>
            <a:r>
              <a:rPr lang="de-CH" sz="1800" dirty="0"/>
              <a:t>Aus den Daten lässt sich grundsätzlich einfach ablesen, welche </a:t>
            </a:r>
            <a:r>
              <a:rPr lang="de-CH" sz="1800" dirty="0" err="1"/>
              <a:t>Fachzahl</a:t>
            </a:r>
            <a:r>
              <a:rPr lang="de-CH" sz="1800" dirty="0"/>
              <a:t> die niedrigsten Stückkosten verursachen. Dies wären in der untenstehenden Darstellung 4 Kavitäten. </a:t>
            </a:r>
          </a:p>
          <a:p>
            <a:pPr marL="0" indent="0">
              <a:buNone/>
            </a:pPr>
            <a:r>
              <a:rPr lang="de-CH" sz="1800" dirty="0"/>
              <a:t>Für die Wahl der effektiven </a:t>
            </a:r>
            <a:r>
              <a:rPr lang="de-CH" sz="1800" dirty="0" err="1"/>
              <a:t>Fachzahl</a:t>
            </a:r>
            <a:r>
              <a:rPr lang="de-CH" sz="1800" dirty="0"/>
              <a:t> können aber noch weitere firmenspezifische oder </a:t>
            </a:r>
            <a:r>
              <a:rPr lang="de-CH" sz="1800" dirty="0" err="1"/>
              <a:t>produktionstechni-sche</a:t>
            </a:r>
            <a:r>
              <a:rPr lang="de-CH" sz="1800" dirty="0"/>
              <a:t> Randbedingungen zum Tragen kommen, wie z.B.:  </a:t>
            </a:r>
          </a:p>
          <a:p>
            <a:pPr marL="0" indent="0">
              <a:buNone/>
            </a:pPr>
            <a:endParaRPr lang="de-CH" sz="1800" dirty="0"/>
          </a:p>
          <a:p>
            <a:pPr marL="0" indent="0">
              <a:buNone/>
            </a:pPr>
            <a:endParaRPr lang="de-CH" sz="1800" dirty="0"/>
          </a:p>
          <a:p>
            <a:pPr marL="0" indent="0">
              <a:buNone/>
            </a:pPr>
            <a:endParaRPr lang="de-CH" sz="1800"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9" name="Textfeld 8">
            <a:extLst>
              <a:ext uri="{FF2B5EF4-FFF2-40B4-BE49-F238E27FC236}">
                <a16:creationId xmlns:a16="http://schemas.microsoft.com/office/drawing/2014/main" id="{22183586-6D1E-44A1-F25E-1A50B6FF6858}"/>
              </a:ext>
            </a:extLst>
          </p:cNvPr>
          <p:cNvSpPr txBox="1"/>
          <p:nvPr/>
        </p:nvSpPr>
        <p:spPr>
          <a:xfrm>
            <a:off x="6352120" y="3368973"/>
            <a:ext cx="5403105" cy="2309657"/>
          </a:xfrm>
          <a:prstGeom prst="rect">
            <a:avLst/>
          </a:prstGeom>
          <a:solidFill>
            <a:schemeClr val="bg1">
              <a:lumMod val="95000"/>
            </a:schemeClr>
          </a:solidFill>
          <a:ln w="28575">
            <a:noFill/>
            <a:miter lim="800000"/>
          </a:ln>
        </p:spPr>
        <p:txBody>
          <a:bodyPr wrap="square" lIns="108000" tIns="36000" rIns="108000" bIns="72000" rtlCol="0">
            <a:spAutoFit/>
          </a:bodyPr>
          <a:lstStyle/>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Amortisation des Werkzeug-</a:t>
            </a:r>
            <a:r>
              <a:rPr lang="de-CH" sz="1600" dirty="0" err="1">
                <a:ea typeface="Roboto Medium" panose="02000000000000000000" pitchFamily="2" charset="0"/>
              </a:rPr>
              <a:t>Mehrinvestes</a:t>
            </a:r>
            <a:r>
              <a:rPr lang="de-CH" sz="1600" dirty="0">
                <a:ea typeface="Roboto Medium" panose="02000000000000000000" pitchFamily="2" charset="0"/>
              </a:rPr>
              <a:t> innerhalb einer kurzen Periode</a:t>
            </a:r>
          </a:p>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Reduktion der Komplexität des Werkzeuges durch geringere </a:t>
            </a:r>
            <a:r>
              <a:rPr lang="de-CH" sz="1600" dirty="0" err="1">
                <a:ea typeface="Roboto Medium" panose="02000000000000000000" pitchFamily="2" charset="0"/>
              </a:rPr>
              <a:t>Fachzahl</a:t>
            </a:r>
            <a:endParaRPr lang="de-CH" sz="1600" dirty="0">
              <a:ea typeface="Roboto Medium" panose="02000000000000000000" pitchFamily="2" charset="0"/>
            </a:endParaRPr>
          </a:p>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Reduktion des Ausfallrisikos durch mehrere Werkzeuge mit geringeren Fachzahlen</a:t>
            </a:r>
          </a:p>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Nachfolgende Peripherie kann nicht alle Formteile weiterverarbeiten</a:t>
            </a:r>
          </a:p>
        </p:txBody>
      </p:sp>
      <p:pic>
        <p:nvPicPr>
          <p:cNvPr id="8" name="Grafik 7">
            <a:extLst>
              <a:ext uri="{FF2B5EF4-FFF2-40B4-BE49-F238E27FC236}">
                <a16:creationId xmlns:a16="http://schemas.microsoft.com/office/drawing/2014/main" id="{24ECB220-DEEA-8A4F-3024-44D3969DE1E6}"/>
              </a:ext>
            </a:extLst>
          </p:cNvPr>
          <p:cNvPicPr>
            <a:picLocks noChangeAspect="1"/>
          </p:cNvPicPr>
          <p:nvPr/>
        </p:nvPicPr>
        <p:blipFill>
          <a:blip r:embed="rId2"/>
          <a:stretch>
            <a:fillRect/>
          </a:stretch>
        </p:blipFill>
        <p:spPr>
          <a:xfrm>
            <a:off x="806450" y="3145985"/>
            <a:ext cx="4950381" cy="2755631"/>
          </a:xfrm>
          <a:prstGeom prst="rect">
            <a:avLst/>
          </a:prstGeom>
          <a:ln>
            <a:solidFill>
              <a:schemeClr val="tx2"/>
            </a:solidFill>
          </a:ln>
        </p:spPr>
      </p:pic>
    </p:spTree>
    <p:extLst>
      <p:ext uri="{BB962C8B-B14F-4D97-AF65-F5344CB8AC3E}">
        <p14:creationId xmlns:p14="http://schemas.microsoft.com/office/powerpoint/2010/main" val="1066333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45</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Durch Verknüpfung aller Zusammenhänge mittels Excel-Sheet lassen sich umfangreiche Analysen für unterschiedliche Szenarien erstellen. Die grossen Wechselwirkungen der Eingangsparameter untereinander und die nicht nur wirtschaftliche Wahl der optimalen </a:t>
            </a:r>
            <a:r>
              <a:rPr lang="de-CH" sz="1800" dirty="0" err="1"/>
              <a:t>Fachzahl</a:t>
            </a:r>
            <a:r>
              <a:rPr lang="de-CH" sz="1800" dirty="0"/>
              <a:t> erschweren die Optimierung.</a:t>
            </a:r>
          </a:p>
          <a:p>
            <a:pPr marL="0" indent="0">
              <a:buNone/>
            </a:pPr>
            <a:endParaRPr lang="de-CH" sz="1800" dirty="0"/>
          </a:p>
          <a:p>
            <a:pPr marL="0" indent="0">
              <a:buNone/>
            </a:pPr>
            <a:endParaRPr lang="de-CH" sz="1800" dirty="0"/>
          </a:p>
          <a:p>
            <a:pPr marL="0" indent="0">
              <a:buNone/>
            </a:pPr>
            <a:endParaRPr lang="de-CH" sz="1800" dirty="0"/>
          </a:p>
          <a:p>
            <a:pPr marL="0" indent="0">
              <a:buNone/>
            </a:pPr>
            <a:endParaRPr lang="de-CH" sz="1800" dirty="0"/>
          </a:p>
          <a:p>
            <a:pPr marL="0" indent="0">
              <a:buNone/>
            </a:pPr>
            <a:endParaRPr lang="de-CH" sz="1800" dirty="0"/>
          </a:p>
          <a:p>
            <a:pPr marL="0" indent="0">
              <a:buNone/>
            </a:pPr>
            <a:endParaRPr lang="de-CH" sz="1800" dirty="0"/>
          </a:p>
          <a:p>
            <a:pPr marL="0" indent="0">
              <a:buNone/>
            </a:pPr>
            <a:endParaRPr lang="de-CH" sz="1800" dirty="0"/>
          </a:p>
          <a:p>
            <a:pPr marL="0" indent="0">
              <a:buNone/>
            </a:pPr>
            <a:r>
              <a:rPr lang="de-CH" sz="1800" dirty="0"/>
              <a:t>Im Folgenden werden unterschiedliche Szenarien und deren Auswirkungen auf die Kostensituation betrachtet.</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
        <p:nvSpPr>
          <p:cNvPr id="9" name="Textfeld 8">
            <a:extLst>
              <a:ext uri="{FF2B5EF4-FFF2-40B4-BE49-F238E27FC236}">
                <a16:creationId xmlns:a16="http://schemas.microsoft.com/office/drawing/2014/main" id="{73C1C860-882F-4D4B-97ED-0C29E9C8F824}"/>
              </a:ext>
            </a:extLst>
          </p:cNvPr>
          <p:cNvSpPr txBox="1"/>
          <p:nvPr/>
        </p:nvSpPr>
        <p:spPr>
          <a:xfrm>
            <a:off x="6447806" y="2862493"/>
            <a:ext cx="5449985" cy="2063436"/>
          </a:xfrm>
          <a:prstGeom prst="rect">
            <a:avLst/>
          </a:prstGeom>
          <a:solidFill>
            <a:schemeClr val="bg1">
              <a:lumMod val="95000"/>
            </a:schemeClr>
          </a:solidFill>
          <a:ln w="28575">
            <a:noFill/>
            <a:miter lim="800000"/>
          </a:ln>
        </p:spPr>
        <p:txBody>
          <a:bodyPr wrap="square" lIns="108000" tIns="36000" rIns="108000" bIns="72000" rtlCol="0">
            <a:spAutoFit/>
          </a:bodyPr>
          <a:lstStyle/>
          <a:p>
            <a:pPr>
              <a:spcAft>
                <a:spcPts val="600"/>
              </a:spcAft>
              <a:buClr>
                <a:schemeClr val="tx2"/>
              </a:buClr>
            </a:pPr>
            <a:r>
              <a:rPr lang="de-CH" sz="1600" dirty="0">
                <a:ea typeface="Roboto Medium" panose="02000000000000000000" pitchFamily="2" charset="0"/>
              </a:rPr>
              <a:t>Aus nebenstehendem Diagramm lassen sich jedoch folgende Schlüsse ziehen:</a:t>
            </a:r>
          </a:p>
          <a:p>
            <a:pPr>
              <a:spcAft>
                <a:spcPts val="600"/>
              </a:spcAft>
              <a:buClr>
                <a:schemeClr val="tx2"/>
              </a:buClr>
            </a:pPr>
            <a:endParaRPr lang="de-CH" sz="1600" dirty="0">
              <a:ea typeface="Roboto Medium" panose="02000000000000000000" pitchFamily="2" charset="0"/>
            </a:endParaRPr>
          </a:p>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Degressiver Anstieg des Werkzeugkostenanteils mit zunehmender </a:t>
            </a:r>
            <a:r>
              <a:rPr lang="de-CH" sz="1600" dirty="0" err="1">
                <a:ea typeface="Roboto Medium" panose="02000000000000000000" pitchFamily="2" charset="0"/>
              </a:rPr>
              <a:t>Fachzahl</a:t>
            </a:r>
            <a:endParaRPr lang="de-CH" sz="1600" dirty="0">
              <a:ea typeface="Roboto Medium" panose="02000000000000000000" pitchFamily="2" charset="0"/>
            </a:endParaRPr>
          </a:p>
          <a:p>
            <a:pPr marL="285750" indent="-285750">
              <a:spcAft>
                <a:spcPts val="600"/>
              </a:spcAft>
              <a:buClr>
                <a:schemeClr val="tx2"/>
              </a:buClr>
              <a:buFont typeface="Wingdings" panose="05000000000000000000" pitchFamily="2" charset="2"/>
              <a:buChar char="§"/>
            </a:pPr>
            <a:r>
              <a:rPr lang="de-CH" sz="1600" dirty="0">
                <a:ea typeface="Roboto Medium" panose="02000000000000000000" pitchFamily="2" charset="0"/>
              </a:rPr>
              <a:t>Exponentiell sinkende Maschinen- und Personal-</a:t>
            </a:r>
            <a:r>
              <a:rPr lang="de-CH" sz="1600" dirty="0" err="1">
                <a:ea typeface="Roboto Medium" panose="02000000000000000000" pitchFamily="2" charset="0"/>
              </a:rPr>
              <a:t>kostenanteile</a:t>
            </a:r>
            <a:r>
              <a:rPr lang="de-CH" sz="1600" dirty="0">
                <a:ea typeface="Roboto Medium" panose="02000000000000000000" pitchFamily="2" charset="0"/>
              </a:rPr>
              <a:t> mit zunehmender </a:t>
            </a:r>
            <a:r>
              <a:rPr lang="de-CH" sz="1600" dirty="0" err="1">
                <a:ea typeface="Roboto Medium" panose="02000000000000000000" pitchFamily="2" charset="0"/>
              </a:rPr>
              <a:t>Fachzahl</a:t>
            </a:r>
            <a:endParaRPr lang="de-CH" sz="1600" dirty="0">
              <a:ea typeface="Roboto Medium" panose="02000000000000000000" pitchFamily="2" charset="0"/>
            </a:endParaRPr>
          </a:p>
        </p:txBody>
      </p:sp>
      <p:pic>
        <p:nvPicPr>
          <p:cNvPr id="12" name="Grafik 11">
            <a:extLst>
              <a:ext uri="{FF2B5EF4-FFF2-40B4-BE49-F238E27FC236}">
                <a16:creationId xmlns:a16="http://schemas.microsoft.com/office/drawing/2014/main" id="{6CE97E06-D106-D145-C241-90D1B8D9FF76}"/>
              </a:ext>
            </a:extLst>
          </p:cNvPr>
          <p:cNvPicPr>
            <a:picLocks noChangeAspect="1"/>
          </p:cNvPicPr>
          <p:nvPr/>
        </p:nvPicPr>
        <p:blipFill>
          <a:blip r:embed="rId2"/>
          <a:stretch>
            <a:fillRect/>
          </a:stretch>
        </p:blipFill>
        <p:spPr>
          <a:xfrm>
            <a:off x="842056" y="2576595"/>
            <a:ext cx="4950381" cy="2755631"/>
          </a:xfrm>
          <a:prstGeom prst="rect">
            <a:avLst/>
          </a:prstGeom>
          <a:ln>
            <a:solidFill>
              <a:schemeClr val="tx2"/>
            </a:solidFill>
          </a:ln>
        </p:spPr>
      </p:pic>
    </p:spTree>
    <p:extLst>
      <p:ext uri="{BB962C8B-B14F-4D97-AF65-F5344CB8AC3E}">
        <p14:creationId xmlns:p14="http://schemas.microsoft.com/office/powerpoint/2010/main" val="3964146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46</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1: Einfluss der Wanddickenreduktion von 4mm auf 2mm bei 500’000 </a:t>
            </a:r>
            <a:r>
              <a:rPr lang="de-CH" sz="1800" dirty="0" err="1"/>
              <a:t>Stk</a:t>
            </a:r>
            <a:r>
              <a:rPr lang="de-CH" sz="1800" dirty="0"/>
              <a:t>./a</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extLst>
              <p:ext uri="{D42A27DB-BD31-4B8C-83A1-F6EECF244321}">
                <p14:modId xmlns:p14="http://schemas.microsoft.com/office/powerpoint/2010/main" val="2376560585"/>
              </p:ext>
            </p:extLst>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a:t>Wanddicke = 4mm</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b="1" dirty="0"/>
                        <a:t>Wanddicke = 2mm</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10" name="Grafik 9">
            <a:extLst>
              <a:ext uri="{FF2B5EF4-FFF2-40B4-BE49-F238E27FC236}">
                <a16:creationId xmlns:a16="http://schemas.microsoft.com/office/drawing/2014/main" id="{FE507092-A3E3-2C33-6ADE-F275251534BE}"/>
              </a:ext>
            </a:extLst>
          </p:cNvPr>
          <p:cNvPicPr>
            <a:picLocks noChangeAspect="1"/>
          </p:cNvPicPr>
          <p:nvPr/>
        </p:nvPicPr>
        <p:blipFill>
          <a:blip r:embed="rId2"/>
          <a:stretch>
            <a:fillRect/>
          </a:stretch>
        </p:blipFill>
        <p:spPr>
          <a:xfrm>
            <a:off x="1509583" y="2536964"/>
            <a:ext cx="4093388" cy="3518741"/>
          </a:xfrm>
          <a:prstGeom prst="rect">
            <a:avLst/>
          </a:prstGeom>
        </p:spPr>
      </p:pic>
      <p:pic>
        <p:nvPicPr>
          <p:cNvPr id="11" name="Grafik 10">
            <a:extLst>
              <a:ext uri="{FF2B5EF4-FFF2-40B4-BE49-F238E27FC236}">
                <a16:creationId xmlns:a16="http://schemas.microsoft.com/office/drawing/2014/main" id="{B43E9530-5922-4569-0DE1-E490745FA179}"/>
              </a:ext>
            </a:extLst>
          </p:cNvPr>
          <p:cNvPicPr>
            <a:picLocks noChangeAspect="1"/>
          </p:cNvPicPr>
          <p:nvPr/>
        </p:nvPicPr>
        <p:blipFill>
          <a:blip r:embed="rId3"/>
          <a:stretch>
            <a:fillRect/>
          </a:stretch>
        </p:blipFill>
        <p:spPr>
          <a:xfrm>
            <a:off x="7056962" y="2536964"/>
            <a:ext cx="4093388" cy="3518740"/>
          </a:xfrm>
          <a:prstGeom prst="rect">
            <a:avLst/>
          </a:prstGeom>
        </p:spPr>
      </p:pic>
    </p:spTree>
    <p:extLst>
      <p:ext uri="{BB962C8B-B14F-4D97-AF65-F5344CB8AC3E}">
        <p14:creationId xmlns:p14="http://schemas.microsoft.com/office/powerpoint/2010/main" val="3854846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47</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1: Einfluss der Wanddickenreduktion von 4mm auf 2mm bei 500’000 </a:t>
            </a:r>
            <a:r>
              <a:rPr lang="de-CH" sz="1800" dirty="0" err="1"/>
              <a:t>Stk</a:t>
            </a:r>
            <a:r>
              <a:rPr lang="de-CH" sz="1800" dirty="0"/>
              <a:t>./a</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a:t>Wanddicke = 4mm</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b="1" dirty="0"/>
                        <a:t>Wanddicke = 2mm</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8" name="Grafik 7">
            <a:extLst>
              <a:ext uri="{FF2B5EF4-FFF2-40B4-BE49-F238E27FC236}">
                <a16:creationId xmlns:a16="http://schemas.microsoft.com/office/drawing/2014/main" id="{6EF6B706-0439-2170-7D50-FEBDF5A2526B}"/>
              </a:ext>
            </a:extLst>
          </p:cNvPr>
          <p:cNvPicPr>
            <a:picLocks noChangeAspect="1"/>
          </p:cNvPicPr>
          <p:nvPr/>
        </p:nvPicPr>
        <p:blipFill>
          <a:blip r:embed="rId2"/>
          <a:stretch>
            <a:fillRect/>
          </a:stretch>
        </p:blipFill>
        <p:spPr>
          <a:xfrm>
            <a:off x="1081086" y="2918518"/>
            <a:ext cx="4950381" cy="2755631"/>
          </a:xfrm>
          <a:prstGeom prst="rect">
            <a:avLst/>
          </a:prstGeom>
        </p:spPr>
      </p:pic>
      <p:pic>
        <p:nvPicPr>
          <p:cNvPr id="11" name="Grafik 10">
            <a:extLst>
              <a:ext uri="{FF2B5EF4-FFF2-40B4-BE49-F238E27FC236}">
                <a16:creationId xmlns:a16="http://schemas.microsoft.com/office/drawing/2014/main" id="{D6A52C7D-E17E-A644-9A53-948FC58DC70F}"/>
              </a:ext>
            </a:extLst>
          </p:cNvPr>
          <p:cNvPicPr>
            <a:picLocks noChangeAspect="1"/>
          </p:cNvPicPr>
          <p:nvPr/>
        </p:nvPicPr>
        <p:blipFill>
          <a:blip r:embed="rId3"/>
          <a:stretch>
            <a:fillRect/>
          </a:stretch>
        </p:blipFill>
        <p:spPr>
          <a:xfrm>
            <a:off x="6550555" y="2918517"/>
            <a:ext cx="4950381" cy="2755631"/>
          </a:xfrm>
          <a:prstGeom prst="rect">
            <a:avLst/>
          </a:prstGeom>
        </p:spPr>
      </p:pic>
    </p:spTree>
    <p:extLst>
      <p:ext uri="{BB962C8B-B14F-4D97-AF65-F5344CB8AC3E}">
        <p14:creationId xmlns:p14="http://schemas.microsoft.com/office/powerpoint/2010/main" val="2098012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48</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2: Einfluss des Kunststofftyps z.B. bei </a:t>
            </a:r>
            <a:r>
              <a:rPr lang="de-CH" sz="1800" dirty="0" err="1"/>
              <a:t>Konsumerware</a:t>
            </a:r>
            <a:r>
              <a:rPr lang="de-CH" sz="1800" dirty="0"/>
              <a:t> (5 Mio. </a:t>
            </a:r>
            <a:r>
              <a:rPr lang="de-CH" sz="1800" dirty="0" err="1"/>
              <a:t>Stk</a:t>
            </a:r>
            <a:r>
              <a:rPr lang="de-CH" sz="1800" dirty="0"/>
              <a:t>./a)</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extLst>
              <p:ext uri="{D42A27DB-BD31-4B8C-83A1-F6EECF244321}">
                <p14:modId xmlns:p14="http://schemas.microsoft.com/office/powerpoint/2010/main" val="752460033"/>
              </p:ext>
            </p:extLst>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a:t>PP</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b="1" dirty="0"/>
                        <a:t>PS</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14" name="Grafik 13">
            <a:extLst>
              <a:ext uri="{FF2B5EF4-FFF2-40B4-BE49-F238E27FC236}">
                <a16:creationId xmlns:a16="http://schemas.microsoft.com/office/drawing/2014/main" id="{3D0260DF-74CC-6D23-FA6B-AAB7F6F6CDDA}"/>
              </a:ext>
            </a:extLst>
          </p:cNvPr>
          <p:cNvPicPr>
            <a:picLocks noChangeAspect="1"/>
          </p:cNvPicPr>
          <p:nvPr/>
        </p:nvPicPr>
        <p:blipFill>
          <a:blip r:embed="rId2"/>
          <a:stretch>
            <a:fillRect/>
          </a:stretch>
        </p:blipFill>
        <p:spPr>
          <a:xfrm>
            <a:off x="1770835" y="2546321"/>
            <a:ext cx="4093388" cy="3518740"/>
          </a:xfrm>
          <a:prstGeom prst="rect">
            <a:avLst/>
          </a:prstGeom>
        </p:spPr>
      </p:pic>
      <p:pic>
        <p:nvPicPr>
          <p:cNvPr id="15" name="Grafik 14">
            <a:extLst>
              <a:ext uri="{FF2B5EF4-FFF2-40B4-BE49-F238E27FC236}">
                <a16:creationId xmlns:a16="http://schemas.microsoft.com/office/drawing/2014/main" id="{E081F2A0-4436-8D19-B0F2-3CC0C6C0A6D8}"/>
              </a:ext>
            </a:extLst>
          </p:cNvPr>
          <p:cNvPicPr>
            <a:picLocks noChangeAspect="1"/>
          </p:cNvPicPr>
          <p:nvPr/>
        </p:nvPicPr>
        <p:blipFill>
          <a:blip r:embed="rId3"/>
          <a:stretch>
            <a:fillRect/>
          </a:stretch>
        </p:blipFill>
        <p:spPr>
          <a:xfrm>
            <a:off x="7126619" y="2539230"/>
            <a:ext cx="4093388" cy="3518740"/>
          </a:xfrm>
          <a:prstGeom prst="rect">
            <a:avLst/>
          </a:prstGeom>
        </p:spPr>
      </p:pic>
    </p:spTree>
    <p:extLst>
      <p:ext uri="{BB962C8B-B14F-4D97-AF65-F5344CB8AC3E}">
        <p14:creationId xmlns:p14="http://schemas.microsoft.com/office/powerpoint/2010/main" val="1640878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49</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2: Einfluss des Kunststofftyps z.B. bei </a:t>
            </a:r>
            <a:r>
              <a:rPr lang="de-CH" sz="1800" dirty="0" err="1"/>
              <a:t>Konsumerware</a:t>
            </a:r>
            <a:r>
              <a:rPr lang="de-CH" sz="1800" dirty="0"/>
              <a:t> (5 Mio. </a:t>
            </a:r>
            <a:r>
              <a:rPr lang="de-CH" sz="1800" dirty="0" err="1"/>
              <a:t>Stk</a:t>
            </a:r>
            <a:r>
              <a:rPr lang="de-CH" sz="1800" dirty="0"/>
              <a:t>./a)</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a:t>PP</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de-CH" b="1" dirty="0"/>
                        <a:t>PS</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8" name="Grafik 7">
            <a:extLst>
              <a:ext uri="{FF2B5EF4-FFF2-40B4-BE49-F238E27FC236}">
                <a16:creationId xmlns:a16="http://schemas.microsoft.com/office/drawing/2014/main" id="{C6DE0665-BBDE-5C2F-A59C-AB8F8C3D86AD}"/>
              </a:ext>
            </a:extLst>
          </p:cNvPr>
          <p:cNvPicPr>
            <a:picLocks noChangeAspect="1"/>
          </p:cNvPicPr>
          <p:nvPr/>
        </p:nvPicPr>
        <p:blipFill>
          <a:blip r:embed="rId2"/>
          <a:stretch>
            <a:fillRect/>
          </a:stretch>
        </p:blipFill>
        <p:spPr>
          <a:xfrm>
            <a:off x="1079122" y="2927875"/>
            <a:ext cx="4950381" cy="2755631"/>
          </a:xfrm>
          <a:prstGeom prst="rect">
            <a:avLst/>
          </a:prstGeom>
        </p:spPr>
      </p:pic>
      <p:pic>
        <p:nvPicPr>
          <p:cNvPr id="10" name="Grafik 9">
            <a:extLst>
              <a:ext uri="{FF2B5EF4-FFF2-40B4-BE49-F238E27FC236}">
                <a16:creationId xmlns:a16="http://schemas.microsoft.com/office/drawing/2014/main" id="{E34F2398-342F-0353-E9E2-0FB7F11D3D27}"/>
              </a:ext>
            </a:extLst>
          </p:cNvPr>
          <p:cNvPicPr>
            <a:picLocks noChangeAspect="1"/>
          </p:cNvPicPr>
          <p:nvPr/>
        </p:nvPicPr>
        <p:blipFill>
          <a:blip r:embed="rId3"/>
          <a:stretch>
            <a:fillRect/>
          </a:stretch>
        </p:blipFill>
        <p:spPr>
          <a:xfrm>
            <a:off x="6540783" y="2927874"/>
            <a:ext cx="4950381" cy="2755631"/>
          </a:xfrm>
          <a:prstGeom prst="rect">
            <a:avLst/>
          </a:prstGeom>
        </p:spPr>
      </p:pic>
    </p:spTree>
    <p:extLst>
      <p:ext uri="{BB962C8B-B14F-4D97-AF65-F5344CB8AC3E}">
        <p14:creationId xmlns:p14="http://schemas.microsoft.com/office/powerpoint/2010/main" val="84380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5</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Artikelgeometrie</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5" name="Grafik 4">
            <a:extLst>
              <a:ext uri="{FF2B5EF4-FFF2-40B4-BE49-F238E27FC236}">
                <a16:creationId xmlns:a16="http://schemas.microsoft.com/office/drawing/2014/main" id="{2BEFB3DC-2D58-DB15-36BC-71E838781012}"/>
              </a:ext>
            </a:extLst>
          </p:cNvPr>
          <p:cNvPicPr>
            <a:picLocks noChangeAspect="1"/>
          </p:cNvPicPr>
          <p:nvPr/>
        </p:nvPicPr>
        <p:blipFill rotWithShape="1">
          <a:blip r:embed="rId2"/>
          <a:srcRect t="29431"/>
          <a:stretch/>
        </p:blipFill>
        <p:spPr>
          <a:xfrm>
            <a:off x="3965188" y="2131762"/>
            <a:ext cx="2378393" cy="3334609"/>
          </a:xfrm>
          <a:prstGeom prst="rect">
            <a:avLst/>
          </a:prstGeom>
        </p:spPr>
      </p:pic>
      <p:pic>
        <p:nvPicPr>
          <p:cNvPr id="11" name="Grafik 10">
            <a:extLst>
              <a:ext uri="{FF2B5EF4-FFF2-40B4-BE49-F238E27FC236}">
                <a16:creationId xmlns:a16="http://schemas.microsoft.com/office/drawing/2014/main" id="{24639575-2475-7C21-8210-F9D0E5179B10}"/>
              </a:ext>
            </a:extLst>
          </p:cNvPr>
          <p:cNvPicPr>
            <a:picLocks noChangeAspect="1"/>
          </p:cNvPicPr>
          <p:nvPr/>
        </p:nvPicPr>
        <p:blipFill>
          <a:blip r:embed="rId3"/>
          <a:stretch>
            <a:fillRect/>
          </a:stretch>
        </p:blipFill>
        <p:spPr>
          <a:xfrm>
            <a:off x="6990353" y="1546187"/>
            <a:ext cx="1908552" cy="4456727"/>
          </a:xfrm>
          <a:prstGeom prst="rect">
            <a:avLst/>
          </a:prstGeom>
        </p:spPr>
      </p:pic>
      <p:pic>
        <p:nvPicPr>
          <p:cNvPr id="12" name="Grafik 11">
            <a:extLst>
              <a:ext uri="{FF2B5EF4-FFF2-40B4-BE49-F238E27FC236}">
                <a16:creationId xmlns:a16="http://schemas.microsoft.com/office/drawing/2014/main" id="{9AE6FAC9-5133-B3C8-B86B-1A9A63B9B9C3}"/>
              </a:ext>
            </a:extLst>
          </p:cNvPr>
          <p:cNvPicPr>
            <a:picLocks noChangeAspect="1"/>
          </p:cNvPicPr>
          <p:nvPr/>
        </p:nvPicPr>
        <p:blipFill rotWithShape="1">
          <a:blip r:embed="rId2"/>
          <a:srcRect b="70550"/>
          <a:stretch/>
        </p:blipFill>
        <p:spPr>
          <a:xfrm>
            <a:off x="1642089" y="2909669"/>
            <a:ext cx="2162175" cy="1265083"/>
          </a:xfrm>
          <a:prstGeom prst="rect">
            <a:avLst/>
          </a:prstGeom>
        </p:spPr>
      </p:pic>
    </p:spTree>
    <p:extLst>
      <p:ext uri="{BB962C8B-B14F-4D97-AF65-F5344CB8AC3E}">
        <p14:creationId xmlns:p14="http://schemas.microsoft.com/office/powerpoint/2010/main" val="673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50</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3: Einfluss der projizierten Fläche (technische Teile aus PBT bei 500’000 </a:t>
            </a:r>
            <a:r>
              <a:rPr lang="de-CH" sz="1800" dirty="0" err="1"/>
              <a:t>Stk</a:t>
            </a:r>
            <a:r>
              <a:rPr lang="de-CH" sz="1800" dirty="0"/>
              <a:t>./a)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extLst>
              <p:ext uri="{D42A27DB-BD31-4B8C-83A1-F6EECF244321}">
                <p14:modId xmlns:p14="http://schemas.microsoft.com/office/powerpoint/2010/main" val="3475680284"/>
              </p:ext>
            </p:extLst>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err="1"/>
                        <a:t>A</a:t>
                      </a:r>
                      <a:r>
                        <a:rPr lang="de-CH" b="1" baseline="-25000" dirty="0" err="1"/>
                        <a:t>proj</a:t>
                      </a:r>
                      <a:r>
                        <a:rPr lang="de-CH" b="1" dirty="0"/>
                        <a:t> = 2’000 mm</a:t>
                      </a:r>
                      <a:r>
                        <a:rPr lang="de-CH" b="1" baseline="30000" dirty="0"/>
                        <a:t>2</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b="1" dirty="0" err="1"/>
                        <a:t>A</a:t>
                      </a:r>
                      <a:r>
                        <a:rPr lang="de-CH" b="1" baseline="-25000" dirty="0" err="1"/>
                        <a:t>proj</a:t>
                      </a:r>
                      <a:r>
                        <a:rPr lang="de-CH" b="1" dirty="0"/>
                        <a:t> = 8’000 mm</a:t>
                      </a:r>
                      <a:r>
                        <a:rPr lang="de-CH" b="1" baseline="30000" dirty="0"/>
                        <a:t>2</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11" name="Grafik 10">
            <a:extLst>
              <a:ext uri="{FF2B5EF4-FFF2-40B4-BE49-F238E27FC236}">
                <a16:creationId xmlns:a16="http://schemas.microsoft.com/office/drawing/2014/main" id="{1C85754D-2198-3F22-E4FD-21FD62AD8E7E}"/>
              </a:ext>
            </a:extLst>
          </p:cNvPr>
          <p:cNvPicPr>
            <a:picLocks noChangeAspect="1"/>
          </p:cNvPicPr>
          <p:nvPr/>
        </p:nvPicPr>
        <p:blipFill>
          <a:blip r:embed="rId2"/>
          <a:stretch>
            <a:fillRect/>
          </a:stretch>
        </p:blipFill>
        <p:spPr>
          <a:xfrm>
            <a:off x="1814379" y="2539230"/>
            <a:ext cx="4093388" cy="3518740"/>
          </a:xfrm>
          <a:prstGeom prst="rect">
            <a:avLst/>
          </a:prstGeom>
        </p:spPr>
      </p:pic>
      <p:pic>
        <p:nvPicPr>
          <p:cNvPr id="15" name="Grafik 14">
            <a:extLst>
              <a:ext uri="{FF2B5EF4-FFF2-40B4-BE49-F238E27FC236}">
                <a16:creationId xmlns:a16="http://schemas.microsoft.com/office/drawing/2014/main" id="{9D16B6AC-076B-A8C4-DADF-F1E8261A0CA0}"/>
              </a:ext>
            </a:extLst>
          </p:cNvPr>
          <p:cNvPicPr>
            <a:picLocks noChangeAspect="1"/>
          </p:cNvPicPr>
          <p:nvPr/>
        </p:nvPicPr>
        <p:blipFill>
          <a:blip r:embed="rId3"/>
          <a:stretch>
            <a:fillRect/>
          </a:stretch>
        </p:blipFill>
        <p:spPr>
          <a:xfrm>
            <a:off x="7145413" y="2539230"/>
            <a:ext cx="4093388" cy="3518740"/>
          </a:xfrm>
          <a:prstGeom prst="rect">
            <a:avLst/>
          </a:prstGeom>
        </p:spPr>
      </p:pic>
    </p:spTree>
    <p:extLst>
      <p:ext uri="{BB962C8B-B14F-4D97-AF65-F5344CB8AC3E}">
        <p14:creationId xmlns:p14="http://schemas.microsoft.com/office/powerpoint/2010/main" val="4252885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51</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Szenario 3: Einfluss der projizierten Fläche (technische Teile aus PBT bei 500’000 </a:t>
            </a:r>
            <a:r>
              <a:rPr lang="de-CH" sz="1800" dirty="0" err="1"/>
              <a:t>Stk</a:t>
            </a:r>
            <a:r>
              <a:rPr lang="de-CH" sz="1800" dirty="0"/>
              <a:t>./a)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graphicFrame>
        <p:nvGraphicFramePr>
          <p:cNvPr id="2" name="Tabelle 9">
            <a:extLst>
              <a:ext uri="{FF2B5EF4-FFF2-40B4-BE49-F238E27FC236}">
                <a16:creationId xmlns:a16="http://schemas.microsoft.com/office/drawing/2014/main" id="{98D66D0F-FECF-D522-EF5F-83B8A47D78C1}"/>
              </a:ext>
            </a:extLst>
          </p:cNvPr>
          <p:cNvGraphicFramePr>
            <a:graphicFrameLocks noGrp="1"/>
          </p:cNvGraphicFramePr>
          <p:nvPr/>
        </p:nvGraphicFramePr>
        <p:xfrm>
          <a:off x="825239" y="2164679"/>
          <a:ext cx="10911132" cy="4000451"/>
        </p:xfrm>
        <a:graphic>
          <a:graphicData uri="http://schemas.openxmlformats.org/drawingml/2006/table">
            <a:tbl>
              <a:tblPr firstRow="1" bandRow="1">
                <a:tableStyleId>{CA20E951-F767-40FB-8981-BDCADE0C3650}</a:tableStyleId>
              </a:tblPr>
              <a:tblGrid>
                <a:gridCol w="5455566">
                  <a:extLst>
                    <a:ext uri="{9D8B030D-6E8A-4147-A177-3AD203B41FA5}">
                      <a16:colId xmlns:a16="http://schemas.microsoft.com/office/drawing/2014/main" val="139971416"/>
                    </a:ext>
                  </a:extLst>
                </a:gridCol>
                <a:gridCol w="5455566">
                  <a:extLst>
                    <a:ext uri="{9D8B030D-6E8A-4147-A177-3AD203B41FA5}">
                      <a16:colId xmlns:a16="http://schemas.microsoft.com/office/drawing/2014/main" val="4160547273"/>
                    </a:ext>
                  </a:extLst>
                </a:gridCol>
              </a:tblGrid>
              <a:tr h="305144">
                <a:tc>
                  <a:txBody>
                    <a:bodyPr/>
                    <a:lstStyle/>
                    <a:p>
                      <a:r>
                        <a:rPr lang="de-CH" b="1" dirty="0" err="1"/>
                        <a:t>A</a:t>
                      </a:r>
                      <a:r>
                        <a:rPr lang="de-CH" b="1" baseline="-25000" dirty="0" err="1"/>
                        <a:t>proj</a:t>
                      </a:r>
                      <a:r>
                        <a:rPr lang="de-CH" b="1" dirty="0"/>
                        <a:t> = 2’000 mm</a:t>
                      </a:r>
                      <a:r>
                        <a:rPr lang="de-CH" b="1" baseline="30000" dirty="0"/>
                        <a:t>2</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b="1" dirty="0" err="1"/>
                        <a:t>A</a:t>
                      </a:r>
                      <a:r>
                        <a:rPr lang="de-CH" b="1" baseline="-25000" dirty="0" err="1"/>
                        <a:t>proj</a:t>
                      </a:r>
                      <a:r>
                        <a:rPr lang="de-CH" b="1" dirty="0"/>
                        <a:t> = 8’000 mm</a:t>
                      </a:r>
                      <a:r>
                        <a:rPr lang="de-CH" b="1" baseline="30000" dirty="0"/>
                        <a:t>2</a:t>
                      </a:r>
                      <a:endParaRPr lang="de-CH"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647582"/>
                  </a:ext>
                </a:extLst>
              </a:tr>
              <a:tr h="3695307">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006988"/>
                  </a:ext>
                </a:extLst>
              </a:tr>
            </a:tbl>
          </a:graphicData>
        </a:graphic>
      </p:graphicFrame>
      <p:pic>
        <p:nvPicPr>
          <p:cNvPr id="10" name="Grafik 9">
            <a:extLst>
              <a:ext uri="{FF2B5EF4-FFF2-40B4-BE49-F238E27FC236}">
                <a16:creationId xmlns:a16="http://schemas.microsoft.com/office/drawing/2014/main" id="{CC67CF5F-0C47-509A-6410-A563BF5EBC3B}"/>
              </a:ext>
            </a:extLst>
          </p:cNvPr>
          <p:cNvPicPr>
            <a:picLocks noChangeAspect="1"/>
          </p:cNvPicPr>
          <p:nvPr/>
        </p:nvPicPr>
        <p:blipFill>
          <a:blip r:embed="rId2"/>
          <a:stretch>
            <a:fillRect/>
          </a:stretch>
        </p:blipFill>
        <p:spPr>
          <a:xfrm>
            <a:off x="6531500" y="2929023"/>
            <a:ext cx="4950381" cy="2755631"/>
          </a:xfrm>
          <a:prstGeom prst="rect">
            <a:avLst/>
          </a:prstGeom>
        </p:spPr>
      </p:pic>
      <p:pic>
        <p:nvPicPr>
          <p:cNvPr id="14" name="Grafik 13">
            <a:extLst>
              <a:ext uri="{FF2B5EF4-FFF2-40B4-BE49-F238E27FC236}">
                <a16:creationId xmlns:a16="http://schemas.microsoft.com/office/drawing/2014/main" id="{2CA21B2A-9FC6-B810-C0AA-6DFDCC7B4F45}"/>
              </a:ext>
            </a:extLst>
          </p:cNvPr>
          <p:cNvPicPr>
            <a:picLocks noChangeAspect="1"/>
          </p:cNvPicPr>
          <p:nvPr/>
        </p:nvPicPr>
        <p:blipFill>
          <a:blip r:embed="rId3"/>
          <a:stretch>
            <a:fillRect/>
          </a:stretch>
        </p:blipFill>
        <p:spPr>
          <a:xfrm>
            <a:off x="1081082" y="2929022"/>
            <a:ext cx="4950381" cy="2755631"/>
          </a:xfrm>
          <a:prstGeom prst="rect">
            <a:avLst/>
          </a:prstGeom>
        </p:spPr>
      </p:pic>
    </p:spTree>
    <p:extLst>
      <p:ext uri="{BB962C8B-B14F-4D97-AF65-F5344CB8AC3E}">
        <p14:creationId xmlns:p14="http://schemas.microsoft.com/office/powerpoint/2010/main" val="2875724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52</a:t>
            </a:fld>
            <a:endParaRPr lang="de-CH" dirty="0"/>
          </a:p>
        </p:txBody>
      </p:sp>
      <p:sp>
        <p:nvSpPr>
          <p:cNvPr id="5" name="Titel 4"/>
          <p:cNvSpPr>
            <a:spLocks noGrp="1"/>
          </p:cNvSpPr>
          <p:nvPr>
            <p:ph type="title"/>
          </p:nvPr>
        </p:nvSpPr>
        <p:spPr/>
        <p:txBody>
          <a:bodyPr>
            <a:normAutofit/>
          </a:bodyPr>
          <a:lstStyle/>
          <a:p>
            <a:r>
              <a:rPr lang="de-CH" sz="2800" dirty="0"/>
              <a:t>Kostensensitivitäten und Optimierungsmöglichkeiten</a:t>
            </a:r>
          </a:p>
        </p:txBody>
      </p:sp>
      <p:sp>
        <p:nvSpPr>
          <p:cNvPr id="6" name="Inhaltsplatzhalter 5"/>
          <p:cNvSpPr>
            <a:spLocks noGrp="1"/>
          </p:cNvSpPr>
          <p:nvPr>
            <p:ph sz="quarter" idx="21"/>
          </p:nvPr>
        </p:nvSpPr>
        <p:spPr>
          <a:xfrm>
            <a:off x="825239" y="1414463"/>
            <a:ext cx="11053763" cy="5218111"/>
          </a:xfrm>
        </p:spPr>
        <p:txBody>
          <a:bodyPr>
            <a:normAutofit/>
          </a:bodyPr>
          <a:lstStyle/>
          <a:p>
            <a:pPr marL="0" indent="0">
              <a:buNone/>
            </a:pPr>
            <a:r>
              <a:rPr lang="de-CH" sz="1800" dirty="0"/>
              <a:t>Eigene Szenarien: </a:t>
            </a:r>
            <a:br>
              <a:rPr lang="de-CH" sz="1800" dirty="0"/>
            </a:br>
            <a:br>
              <a:rPr lang="de-CH" sz="1800" dirty="0"/>
            </a:br>
            <a:r>
              <a:rPr lang="de-CH" sz="1800" dirty="0"/>
              <a:t>Mit der auf dem Skriptserver abgelegten Kostenanalyse_Spritzgiessbauteile.xlsx können Sie beliebige weitere Szenarien erarbeiten…. </a:t>
            </a:r>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Kostenanalyse und –Optimierung </a:t>
            </a:r>
          </a:p>
        </p:txBody>
      </p:sp>
    </p:spTree>
    <p:extLst>
      <p:ext uri="{BB962C8B-B14F-4D97-AF65-F5344CB8AC3E}">
        <p14:creationId xmlns:p14="http://schemas.microsoft.com/office/powerpoint/2010/main" val="223758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6</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Werkstoffdaten</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8" name="Grafik 7">
            <a:extLst>
              <a:ext uri="{FF2B5EF4-FFF2-40B4-BE49-F238E27FC236}">
                <a16:creationId xmlns:a16="http://schemas.microsoft.com/office/drawing/2014/main" id="{4541610D-A37B-E6D9-BF4E-FE90AE285E96}"/>
              </a:ext>
            </a:extLst>
          </p:cNvPr>
          <p:cNvPicPr>
            <a:picLocks noChangeAspect="1"/>
          </p:cNvPicPr>
          <p:nvPr/>
        </p:nvPicPr>
        <p:blipFill rotWithShape="1">
          <a:blip r:embed="rId2"/>
          <a:srcRect b="72900"/>
          <a:stretch/>
        </p:blipFill>
        <p:spPr>
          <a:xfrm>
            <a:off x="1090646" y="2874555"/>
            <a:ext cx="2416674" cy="1324789"/>
          </a:xfrm>
          <a:prstGeom prst="rect">
            <a:avLst/>
          </a:prstGeom>
        </p:spPr>
      </p:pic>
      <p:pic>
        <p:nvPicPr>
          <p:cNvPr id="13" name="Grafik 12">
            <a:extLst>
              <a:ext uri="{FF2B5EF4-FFF2-40B4-BE49-F238E27FC236}">
                <a16:creationId xmlns:a16="http://schemas.microsoft.com/office/drawing/2014/main" id="{59927F80-C4C6-FC57-F3EB-B2473549ED7C}"/>
              </a:ext>
            </a:extLst>
          </p:cNvPr>
          <p:cNvPicPr>
            <a:picLocks noChangeAspect="1"/>
          </p:cNvPicPr>
          <p:nvPr/>
        </p:nvPicPr>
        <p:blipFill>
          <a:blip r:embed="rId3"/>
          <a:stretch>
            <a:fillRect/>
          </a:stretch>
        </p:blipFill>
        <p:spPr>
          <a:xfrm>
            <a:off x="6594755" y="2183949"/>
            <a:ext cx="2447925" cy="3476625"/>
          </a:xfrm>
          <a:prstGeom prst="rect">
            <a:avLst/>
          </a:prstGeom>
        </p:spPr>
      </p:pic>
      <p:pic>
        <p:nvPicPr>
          <p:cNvPr id="14" name="Grafik 13">
            <a:extLst>
              <a:ext uri="{FF2B5EF4-FFF2-40B4-BE49-F238E27FC236}">
                <a16:creationId xmlns:a16="http://schemas.microsoft.com/office/drawing/2014/main" id="{9B0FC86F-03D9-2F4B-B049-C2E27145559A}"/>
              </a:ext>
            </a:extLst>
          </p:cNvPr>
          <p:cNvPicPr>
            <a:picLocks noChangeAspect="1"/>
          </p:cNvPicPr>
          <p:nvPr/>
        </p:nvPicPr>
        <p:blipFill rotWithShape="1">
          <a:blip r:embed="rId2"/>
          <a:srcRect t="27454"/>
          <a:stretch/>
        </p:blipFill>
        <p:spPr>
          <a:xfrm>
            <a:off x="3471442" y="1964267"/>
            <a:ext cx="2658341" cy="3901016"/>
          </a:xfrm>
          <a:prstGeom prst="rect">
            <a:avLst/>
          </a:prstGeom>
        </p:spPr>
      </p:pic>
    </p:spTree>
    <p:extLst>
      <p:ext uri="{BB962C8B-B14F-4D97-AF65-F5344CB8AC3E}">
        <p14:creationId xmlns:p14="http://schemas.microsoft.com/office/powerpoint/2010/main" val="10026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7</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Füllsimulation</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5" name="Grafik 4">
            <a:extLst>
              <a:ext uri="{FF2B5EF4-FFF2-40B4-BE49-F238E27FC236}">
                <a16:creationId xmlns:a16="http://schemas.microsoft.com/office/drawing/2014/main" id="{172E1F5E-EACF-DC60-06EE-6DFC12F3494B}"/>
              </a:ext>
            </a:extLst>
          </p:cNvPr>
          <p:cNvPicPr>
            <a:picLocks noChangeAspect="1"/>
          </p:cNvPicPr>
          <p:nvPr/>
        </p:nvPicPr>
        <p:blipFill rotWithShape="1">
          <a:blip r:embed="rId2"/>
          <a:srcRect t="26140"/>
          <a:stretch/>
        </p:blipFill>
        <p:spPr>
          <a:xfrm>
            <a:off x="644627" y="2729122"/>
            <a:ext cx="2632364" cy="2500680"/>
          </a:xfrm>
          <a:prstGeom prst="rect">
            <a:avLst/>
          </a:prstGeom>
        </p:spPr>
      </p:pic>
      <p:pic>
        <p:nvPicPr>
          <p:cNvPr id="11" name="Grafik 10">
            <a:extLst>
              <a:ext uri="{FF2B5EF4-FFF2-40B4-BE49-F238E27FC236}">
                <a16:creationId xmlns:a16="http://schemas.microsoft.com/office/drawing/2014/main" id="{244564DF-27A2-1785-8C40-CF9C0270600D}"/>
              </a:ext>
            </a:extLst>
          </p:cNvPr>
          <p:cNvPicPr>
            <a:picLocks noChangeAspect="1"/>
          </p:cNvPicPr>
          <p:nvPr/>
        </p:nvPicPr>
        <p:blipFill>
          <a:blip r:embed="rId3"/>
          <a:stretch>
            <a:fillRect/>
          </a:stretch>
        </p:blipFill>
        <p:spPr>
          <a:xfrm>
            <a:off x="3683900" y="3190216"/>
            <a:ext cx="3133725" cy="1504950"/>
          </a:xfrm>
          <a:prstGeom prst="rect">
            <a:avLst/>
          </a:prstGeom>
        </p:spPr>
      </p:pic>
      <p:pic>
        <p:nvPicPr>
          <p:cNvPr id="14" name="Grafik 13">
            <a:extLst>
              <a:ext uri="{FF2B5EF4-FFF2-40B4-BE49-F238E27FC236}">
                <a16:creationId xmlns:a16="http://schemas.microsoft.com/office/drawing/2014/main" id="{A14C9D16-8883-0895-A0B7-5B2A69ABECBF}"/>
              </a:ext>
            </a:extLst>
          </p:cNvPr>
          <p:cNvPicPr>
            <a:picLocks noChangeAspect="1"/>
          </p:cNvPicPr>
          <p:nvPr/>
        </p:nvPicPr>
        <p:blipFill>
          <a:blip r:embed="rId4"/>
          <a:stretch>
            <a:fillRect/>
          </a:stretch>
        </p:blipFill>
        <p:spPr>
          <a:xfrm>
            <a:off x="7111583" y="2729122"/>
            <a:ext cx="2831523" cy="2606386"/>
          </a:xfrm>
          <a:prstGeom prst="rect">
            <a:avLst/>
          </a:prstGeom>
        </p:spPr>
      </p:pic>
      <p:pic>
        <p:nvPicPr>
          <p:cNvPr id="17" name="Grafik 16">
            <a:extLst>
              <a:ext uri="{FF2B5EF4-FFF2-40B4-BE49-F238E27FC236}">
                <a16:creationId xmlns:a16="http://schemas.microsoft.com/office/drawing/2014/main" id="{905650C5-A803-29ED-6BCB-281D33D68F01}"/>
              </a:ext>
            </a:extLst>
          </p:cNvPr>
          <p:cNvPicPr>
            <a:picLocks noChangeAspect="1"/>
          </p:cNvPicPr>
          <p:nvPr/>
        </p:nvPicPr>
        <p:blipFill>
          <a:blip r:embed="rId5"/>
          <a:stretch>
            <a:fillRect/>
          </a:stretch>
        </p:blipFill>
        <p:spPr>
          <a:xfrm>
            <a:off x="10218589" y="2904261"/>
            <a:ext cx="1743938" cy="2212217"/>
          </a:xfrm>
          <a:prstGeom prst="rect">
            <a:avLst/>
          </a:prstGeom>
        </p:spPr>
      </p:pic>
    </p:spTree>
    <p:extLst>
      <p:ext uri="{BB962C8B-B14F-4D97-AF65-F5344CB8AC3E}">
        <p14:creationId xmlns:p14="http://schemas.microsoft.com/office/powerpoint/2010/main" val="22535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8</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Werkzeugauslegung</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8" name="Grafik 7">
            <a:extLst>
              <a:ext uri="{FF2B5EF4-FFF2-40B4-BE49-F238E27FC236}">
                <a16:creationId xmlns:a16="http://schemas.microsoft.com/office/drawing/2014/main" id="{1B6C1A1D-2130-E0AA-CE40-EC444C371FF4}"/>
              </a:ext>
            </a:extLst>
          </p:cNvPr>
          <p:cNvPicPr>
            <a:picLocks noChangeAspect="1"/>
          </p:cNvPicPr>
          <p:nvPr/>
        </p:nvPicPr>
        <p:blipFill>
          <a:blip r:embed="rId2"/>
          <a:stretch>
            <a:fillRect/>
          </a:stretch>
        </p:blipFill>
        <p:spPr>
          <a:xfrm>
            <a:off x="3636470" y="3178236"/>
            <a:ext cx="3190875" cy="1524000"/>
          </a:xfrm>
          <a:prstGeom prst="rect">
            <a:avLst/>
          </a:prstGeom>
        </p:spPr>
      </p:pic>
      <p:pic>
        <p:nvPicPr>
          <p:cNvPr id="15" name="Grafik 14">
            <a:extLst>
              <a:ext uri="{FF2B5EF4-FFF2-40B4-BE49-F238E27FC236}">
                <a16:creationId xmlns:a16="http://schemas.microsoft.com/office/drawing/2014/main" id="{2B001538-EDF3-9CA9-ABFC-B90E42A5BB50}"/>
              </a:ext>
            </a:extLst>
          </p:cNvPr>
          <p:cNvPicPr>
            <a:picLocks noChangeAspect="1"/>
          </p:cNvPicPr>
          <p:nvPr/>
        </p:nvPicPr>
        <p:blipFill rotWithShape="1">
          <a:blip r:embed="rId3"/>
          <a:srcRect t="-1" b="1423"/>
          <a:stretch/>
        </p:blipFill>
        <p:spPr>
          <a:xfrm>
            <a:off x="791754" y="2596593"/>
            <a:ext cx="2329295" cy="2816847"/>
          </a:xfrm>
          <a:prstGeom prst="rect">
            <a:avLst/>
          </a:prstGeom>
        </p:spPr>
      </p:pic>
      <p:pic>
        <p:nvPicPr>
          <p:cNvPr id="19" name="Grafik 18">
            <a:extLst>
              <a:ext uri="{FF2B5EF4-FFF2-40B4-BE49-F238E27FC236}">
                <a16:creationId xmlns:a16="http://schemas.microsoft.com/office/drawing/2014/main" id="{5847C1E9-FCB7-1F99-6983-0A3C8ADFC6C9}"/>
              </a:ext>
            </a:extLst>
          </p:cNvPr>
          <p:cNvPicPr>
            <a:picLocks noChangeAspect="1"/>
          </p:cNvPicPr>
          <p:nvPr/>
        </p:nvPicPr>
        <p:blipFill>
          <a:blip r:embed="rId4"/>
          <a:stretch>
            <a:fillRect/>
          </a:stretch>
        </p:blipFill>
        <p:spPr>
          <a:xfrm>
            <a:off x="7102539" y="2651190"/>
            <a:ext cx="2857500" cy="2762250"/>
          </a:xfrm>
          <a:prstGeom prst="rect">
            <a:avLst/>
          </a:prstGeom>
        </p:spPr>
      </p:pic>
      <p:pic>
        <p:nvPicPr>
          <p:cNvPr id="21" name="Grafik 20">
            <a:extLst>
              <a:ext uri="{FF2B5EF4-FFF2-40B4-BE49-F238E27FC236}">
                <a16:creationId xmlns:a16="http://schemas.microsoft.com/office/drawing/2014/main" id="{7F0EA5B5-AA14-798C-648F-24C6600EA153}"/>
              </a:ext>
            </a:extLst>
          </p:cNvPr>
          <p:cNvPicPr>
            <a:picLocks noChangeAspect="1"/>
          </p:cNvPicPr>
          <p:nvPr/>
        </p:nvPicPr>
        <p:blipFill>
          <a:blip r:embed="rId5"/>
          <a:stretch>
            <a:fillRect/>
          </a:stretch>
        </p:blipFill>
        <p:spPr>
          <a:xfrm>
            <a:off x="10200318" y="2440268"/>
            <a:ext cx="1717505" cy="3174783"/>
          </a:xfrm>
          <a:prstGeom prst="rect">
            <a:avLst/>
          </a:prstGeom>
        </p:spPr>
      </p:pic>
    </p:spTree>
    <p:extLst>
      <p:ext uri="{BB962C8B-B14F-4D97-AF65-F5344CB8AC3E}">
        <p14:creationId xmlns:p14="http://schemas.microsoft.com/office/powerpoint/2010/main" val="22721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7"/>
          </p:nvPr>
        </p:nvSpPr>
        <p:spPr/>
        <p:txBody>
          <a:bodyPr/>
          <a:lstStyle/>
          <a:p>
            <a:r>
              <a:rPr lang="de-CH"/>
              <a:t>Konstruieren mit Kunststoffen 1 | Datenzusammenhang und Kostenanalyse</a:t>
            </a:r>
            <a:endParaRPr lang="de-CH" dirty="0"/>
          </a:p>
        </p:txBody>
      </p:sp>
      <p:sp>
        <p:nvSpPr>
          <p:cNvPr id="4" name="Foliennummernplatzhalter 3"/>
          <p:cNvSpPr>
            <a:spLocks noGrp="1"/>
          </p:cNvSpPr>
          <p:nvPr>
            <p:ph type="sldNum" sz="quarter" idx="18"/>
          </p:nvPr>
        </p:nvSpPr>
        <p:spPr/>
        <p:txBody>
          <a:bodyPr/>
          <a:lstStyle/>
          <a:p>
            <a:fld id="{4EAC321B-7500-4259-A00F-915439A35E15}" type="slidenum">
              <a:rPr lang="de-CH" smtClean="0"/>
              <a:pPr/>
              <a:t>9</a:t>
            </a:fld>
            <a:endParaRPr lang="de-CH" dirty="0"/>
          </a:p>
        </p:txBody>
      </p:sp>
      <p:sp>
        <p:nvSpPr>
          <p:cNvPr id="7" name="Textplatzhalter 6"/>
          <p:cNvSpPr>
            <a:spLocks noGrp="1"/>
          </p:cNvSpPr>
          <p:nvPr>
            <p:ph type="body" sz="quarter" idx="24"/>
          </p:nvPr>
        </p:nvSpPr>
        <p:spPr/>
        <p:txBody>
          <a:bodyPr>
            <a:normAutofit fontScale="92500" lnSpcReduction="20000"/>
          </a:bodyPr>
          <a:lstStyle/>
          <a:p>
            <a:pPr>
              <a:spcAft>
                <a:spcPts val="600"/>
              </a:spcAft>
              <a:buClr>
                <a:schemeClr val="tx2"/>
              </a:buClr>
            </a:pPr>
            <a:r>
              <a:rPr lang="de-CH" sz="2000" b="1" dirty="0">
                <a:ea typeface="Roboto Medium" panose="02000000000000000000" pitchFamily="2" charset="0"/>
              </a:rPr>
              <a:t>Wichtige Daten entlang des Entwicklungsprozesses</a:t>
            </a:r>
          </a:p>
        </p:txBody>
      </p:sp>
      <p:sp>
        <p:nvSpPr>
          <p:cNvPr id="9" name="Titel 8">
            <a:extLst>
              <a:ext uri="{FF2B5EF4-FFF2-40B4-BE49-F238E27FC236}">
                <a16:creationId xmlns:a16="http://schemas.microsoft.com/office/drawing/2014/main" id="{136485C4-09DE-A538-74D1-82C93AEFAED4}"/>
              </a:ext>
            </a:extLst>
          </p:cNvPr>
          <p:cNvSpPr>
            <a:spLocks noGrp="1"/>
          </p:cNvSpPr>
          <p:nvPr>
            <p:ph type="title"/>
          </p:nvPr>
        </p:nvSpPr>
        <p:spPr/>
        <p:txBody>
          <a:bodyPr/>
          <a:lstStyle/>
          <a:p>
            <a:r>
              <a:rPr lang="de-CH" dirty="0"/>
              <a:t>Betrachtung der Abmusterung</a:t>
            </a:r>
          </a:p>
        </p:txBody>
      </p:sp>
      <p:sp>
        <p:nvSpPr>
          <p:cNvPr id="10" name="Textfeld 9">
            <a:extLst>
              <a:ext uri="{FF2B5EF4-FFF2-40B4-BE49-F238E27FC236}">
                <a16:creationId xmlns:a16="http://schemas.microsoft.com/office/drawing/2014/main" id="{B0DC5156-7F49-2380-07FE-1BEB6BCDCFEE}"/>
              </a:ext>
            </a:extLst>
          </p:cNvPr>
          <p:cNvSpPr txBox="1"/>
          <p:nvPr/>
        </p:nvSpPr>
        <p:spPr>
          <a:xfrm>
            <a:off x="10301241" y="5872129"/>
            <a:ext cx="1826591" cy="293721"/>
          </a:xfrm>
          <a:prstGeom prst="rect">
            <a:avLst/>
          </a:prstGeom>
          <a:solidFill>
            <a:schemeClr val="bg1"/>
          </a:solidFill>
          <a:ln w="28575">
            <a:noFill/>
            <a:miter lim="800000"/>
          </a:ln>
        </p:spPr>
        <p:txBody>
          <a:bodyPr wrap="square" lIns="108000" tIns="36000" rIns="108000" bIns="72000" rtlCol="0">
            <a:spAutoFit/>
          </a:bodyPr>
          <a:lstStyle/>
          <a:p>
            <a:pPr>
              <a:spcAft>
                <a:spcPts val="600"/>
              </a:spcAft>
              <a:buClr>
                <a:schemeClr val="tx2"/>
              </a:buClr>
            </a:pPr>
            <a:r>
              <a:rPr lang="de-CH" sz="1200" dirty="0">
                <a:ea typeface="Roboto Medium" panose="02000000000000000000" pitchFamily="2" charset="0"/>
              </a:rPr>
              <a:t>Quelle: C. Stocker, IWK</a:t>
            </a:r>
          </a:p>
        </p:txBody>
      </p:sp>
      <p:pic>
        <p:nvPicPr>
          <p:cNvPr id="5" name="Grafik 4">
            <a:extLst>
              <a:ext uri="{FF2B5EF4-FFF2-40B4-BE49-F238E27FC236}">
                <a16:creationId xmlns:a16="http://schemas.microsoft.com/office/drawing/2014/main" id="{72375926-07CB-EFF2-1E9C-C62F44A031B7}"/>
              </a:ext>
            </a:extLst>
          </p:cNvPr>
          <p:cNvPicPr>
            <a:picLocks noChangeAspect="1"/>
          </p:cNvPicPr>
          <p:nvPr/>
        </p:nvPicPr>
        <p:blipFill>
          <a:blip r:embed="rId2"/>
          <a:stretch>
            <a:fillRect/>
          </a:stretch>
        </p:blipFill>
        <p:spPr>
          <a:xfrm>
            <a:off x="690307" y="2885264"/>
            <a:ext cx="3212523" cy="1887683"/>
          </a:xfrm>
          <a:prstGeom prst="rect">
            <a:avLst/>
          </a:prstGeom>
        </p:spPr>
      </p:pic>
      <p:pic>
        <p:nvPicPr>
          <p:cNvPr id="12" name="Grafik 11">
            <a:extLst>
              <a:ext uri="{FF2B5EF4-FFF2-40B4-BE49-F238E27FC236}">
                <a16:creationId xmlns:a16="http://schemas.microsoft.com/office/drawing/2014/main" id="{23EC06EB-A701-95A7-C22E-306E45873127}"/>
              </a:ext>
            </a:extLst>
          </p:cNvPr>
          <p:cNvPicPr>
            <a:picLocks noChangeAspect="1"/>
          </p:cNvPicPr>
          <p:nvPr/>
        </p:nvPicPr>
        <p:blipFill>
          <a:blip r:embed="rId3"/>
          <a:stretch>
            <a:fillRect/>
          </a:stretch>
        </p:blipFill>
        <p:spPr>
          <a:xfrm>
            <a:off x="4072930" y="3178236"/>
            <a:ext cx="3924300" cy="1485900"/>
          </a:xfrm>
          <a:prstGeom prst="rect">
            <a:avLst/>
          </a:prstGeom>
        </p:spPr>
      </p:pic>
      <p:pic>
        <p:nvPicPr>
          <p:cNvPr id="14" name="Grafik 13">
            <a:extLst>
              <a:ext uri="{FF2B5EF4-FFF2-40B4-BE49-F238E27FC236}">
                <a16:creationId xmlns:a16="http://schemas.microsoft.com/office/drawing/2014/main" id="{3CB4F4D2-C056-9A70-7113-5F509E768CC6}"/>
              </a:ext>
            </a:extLst>
          </p:cNvPr>
          <p:cNvPicPr>
            <a:picLocks noChangeAspect="1"/>
          </p:cNvPicPr>
          <p:nvPr/>
        </p:nvPicPr>
        <p:blipFill>
          <a:blip r:embed="rId4"/>
          <a:stretch>
            <a:fillRect/>
          </a:stretch>
        </p:blipFill>
        <p:spPr>
          <a:xfrm>
            <a:off x="8074611" y="2700338"/>
            <a:ext cx="3307773" cy="2363932"/>
          </a:xfrm>
          <a:prstGeom prst="rect">
            <a:avLst/>
          </a:prstGeom>
        </p:spPr>
      </p:pic>
      <p:pic>
        <p:nvPicPr>
          <p:cNvPr id="17" name="Grafik 16">
            <a:extLst>
              <a:ext uri="{FF2B5EF4-FFF2-40B4-BE49-F238E27FC236}">
                <a16:creationId xmlns:a16="http://schemas.microsoft.com/office/drawing/2014/main" id="{B8374FFA-06C1-A8C6-CDDF-5B179F402BA7}"/>
              </a:ext>
            </a:extLst>
          </p:cNvPr>
          <p:cNvPicPr>
            <a:picLocks noChangeAspect="1"/>
          </p:cNvPicPr>
          <p:nvPr/>
        </p:nvPicPr>
        <p:blipFill>
          <a:blip r:embed="rId5"/>
          <a:stretch>
            <a:fillRect/>
          </a:stretch>
        </p:blipFill>
        <p:spPr>
          <a:xfrm>
            <a:off x="7250113" y="884943"/>
            <a:ext cx="4610100" cy="1790700"/>
          </a:xfrm>
          <a:prstGeom prst="rect">
            <a:avLst/>
          </a:prstGeom>
        </p:spPr>
      </p:pic>
    </p:spTree>
    <p:extLst>
      <p:ext uri="{BB962C8B-B14F-4D97-AF65-F5344CB8AC3E}">
        <p14:creationId xmlns:p14="http://schemas.microsoft.com/office/powerpoint/2010/main" val="1164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accent1"/>
          </a:solidFill>
        </a:ln>
        <a:effectLst/>
      </a:spPr>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defPPr algn="ctr">
          <a:lnSpc>
            <a:spcPct val="110000"/>
          </a:lnSpc>
          <a:spcAft>
            <a:spcPts val="600"/>
          </a:spcAft>
          <a:defRPr dirty="0" smtClean="0"/>
        </a:defPPr>
      </a:lstStyle>
      <a:style>
        <a:lnRef idx="1">
          <a:schemeClr val="accent3"/>
        </a:lnRef>
        <a:fillRef idx="2">
          <a:schemeClr val="accent3"/>
        </a:fillRef>
        <a:effectRef idx="1">
          <a:schemeClr val="accent3"/>
        </a:effectRef>
        <a:fontRef idx="minor">
          <a:schemeClr val="dk1"/>
        </a:fontRef>
      </a:style>
    </a:spDef>
    <a:lnDef>
      <a:spPr>
        <a:ln w="25400">
          <a:miter lim="800000"/>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w="28575">
          <a:noFill/>
          <a:miter lim="800000"/>
        </a:ln>
      </a:spPr>
      <a:bodyPr wrap="square" lIns="108000" tIns="36000" rIns="108000" bIns="72000" rtlCol="0">
        <a:spAutoFit/>
      </a:bodyPr>
      <a:lstStyle>
        <a:defPPr>
          <a:spcAft>
            <a:spcPts val="600"/>
          </a:spcAft>
          <a:buClr>
            <a:schemeClr val="tx2"/>
          </a:buClr>
          <a:defRPr sz="1800" dirty="0"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DE_16zu9.potx" id="{03CAA6A4-4F7C-4B54-A13E-70427D41AC30}" vid="{42E3ECE4-3C4E-4AA3-9DC7-6E4A52FA72C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5" ma:contentTypeDescription="Ein neues Dokument erstellen." ma:contentTypeScope="" ma:versionID="159b6da2d1ec65df10cba4dfe816be36">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594609bf399d9187ee6bcf5731293df1"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Props1.xml><?xml version="1.0" encoding="utf-8"?>
<ds:datastoreItem xmlns:ds="http://schemas.openxmlformats.org/officeDocument/2006/customXml" ds:itemID="{B30CE694-5F2A-4FFE-A7DF-8F341B5CF497}"/>
</file>

<file path=customXml/itemProps2.xml><?xml version="1.0" encoding="utf-8"?>
<ds:datastoreItem xmlns:ds="http://schemas.openxmlformats.org/officeDocument/2006/customXml" ds:itemID="{B307A9E8-CE5C-48FD-9A36-613B4960C6FB}">
  <ds:schemaRefs>
    <ds:schemaRef ds:uri="http://schemas.microsoft.com/sharepoint/v3/contenttype/forms"/>
  </ds:schemaRefs>
</ds:datastoreItem>
</file>

<file path=customXml/itemProps3.xml><?xml version="1.0" encoding="utf-8"?>
<ds:datastoreItem xmlns:ds="http://schemas.openxmlformats.org/officeDocument/2006/customXml" ds:itemID="{0EECC916-23B9-4ABE-A328-DD46A16146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OST_Vorlage_DE_16zu9</Template>
  <TotalTime>0</TotalTime>
  <Words>3696</Words>
  <Application>Microsoft Office PowerPoint</Application>
  <PresentationFormat>Benutzerdefiniert</PresentationFormat>
  <Paragraphs>1024</Paragraphs>
  <Slides>52</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52</vt:i4>
      </vt:variant>
    </vt:vector>
  </HeadingPairs>
  <TitlesOfParts>
    <vt:vector size="58" baseType="lpstr">
      <vt:lpstr>Arial</vt:lpstr>
      <vt:lpstr>Cambria Math</vt:lpstr>
      <vt:lpstr>Roboto</vt:lpstr>
      <vt:lpstr>Symbol</vt:lpstr>
      <vt:lpstr>Wingdings</vt:lpstr>
      <vt:lpstr>OST-Vorlage</vt:lpstr>
      <vt:lpstr>PowerPoint-Präsentation</vt:lpstr>
      <vt:lpstr>INHALT</vt:lpstr>
      <vt:lpstr>Der Entwicklungsprozess</vt:lpstr>
      <vt:lpstr>Übersicht</vt:lpstr>
      <vt:lpstr>Betrachtung der Artikelgeometrie</vt:lpstr>
      <vt:lpstr>Betrachtung der Werkstoffdaten</vt:lpstr>
      <vt:lpstr>Betrachtung der Füllsimulation</vt:lpstr>
      <vt:lpstr>Betrachtung der Werkzeugauslegung</vt:lpstr>
      <vt:lpstr>Betrachtung der Abmusterung</vt:lpstr>
      <vt:lpstr>Betrachtung der Qualitätskontrolle</vt:lpstr>
      <vt:lpstr>Warum ist ein PLM-System sinnvoll?</vt:lpstr>
      <vt:lpstr>Warum ist ein PLM-System sinnvoll?</vt:lpstr>
      <vt:lpstr>Was sind die Anforderungen an OPTx?</vt:lpstr>
      <vt:lpstr>Wie ist OPTx umgesetzt?</vt:lpstr>
      <vt:lpstr>Wie ist OPTx umgesetzt?</vt:lpstr>
      <vt:lpstr>Wie ist OPTx umgesetzt?</vt:lpstr>
      <vt:lpstr>Wie ist OPTx umgesetzt?</vt:lpstr>
      <vt:lpstr>Wie ist OPTx umgesetzt?</vt:lpstr>
      <vt:lpstr>Wie ist OPTx umgesetzt?</vt:lpstr>
      <vt:lpstr>Wie ist OPTx umgesetzt?</vt:lpstr>
      <vt:lpstr>Was sind die Vorteile von OPTx?</vt:lpstr>
      <vt:lpstr>OPTx im Kontext der Smart-Factory</vt:lpstr>
      <vt:lpstr>INHALT</vt:lpstr>
      <vt:lpstr>Zusammensetzung der Herstellkosten beim Spritzgiessen</vt:lpstr>
      <vt:lpstr>Zusammensetzung der Herstellkosten beim Spritzgiessen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Eingangsdaten für die Kostenkalkulation</vt:lpstr>
      <vt:lpstr>Berechnung der Kostenanteile</vt:lpstr>
      <vt:lpstr>Berechnung der wirtschaftlich und technisch optimalen Fachzahl</vt:lpstr>
      <vt:lpstr>Berechnung der wirtschaftlich und technisch optimalen Fachzahl</vt:lpstr>
      <vt:lpstr>Kostensensitivitäten und Optimierungsmöglichkeiten</vt:lpstr>
      <vt:lpstr>Kostensensitivitäten und Optimierungsmöglichkeiten</vt:lpstr>
      <vt:lpstr>Kostensensitivitäten und Optimierungsmöglichkeiten</vt:lpstr>
      <vt:lpstr>Kostensensitivitäten und Optimierungsmöglichkeiten</vt:lpstr>
      <vt:lpstr>Kostensensitivitäten und Optimierungsmöglichkeiten</vt:lpstr>
      <vt:lpstr>Kostensensitivitäten und Optimierungsmöglichkeiten</vt:lpstr>
      <vt:lpstr>Kostensensitivitäten und Optimierungsmöglichkeiten</vt:lpstr>
      <vt:lpstr>Kostensensitivitäten und Optimierungsmöglichkeiten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 Studer</dc:creator>
  <cp:lastModifiedBy>Mario Studer</cp:lastModifiedBy>
  <cp:revision>42</cp:revision>
  <cp:lastPrinted>2019-10-30T10:24:00Z</cp:lastPrinted>
  <dcterms:created xsi:type="dcterms:W3CDTF">2023-05-12T05:33:54Z</dcterms:created>
  <dcterms:modified xsi:type="dcterms:W3CDTF">2023-05-23T16:05:55Z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0x0101000C17A725C2F7F14DA7BD4390B8CC10C5</vt:lpwstr>
  </property>
</Properties>
</file>