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2" r:id="rId1"/>
  </p:sldMasterIdLst>
  <p:notesMasterIdLst>
    <p:notesMasterId r:id="rId19"/>
  </p:notesMasterIdLst>
  <p:handoutMasterIdLst>
    <p:handoutMasterId r:id="rId20"/>
  </p:handoutMasterIdLst>
  <p:sldIdLst>
    <p:sldId id="306" r:id="rId2"/>
    <p:sldId id="258" r:id="rId3"/>
    <p:sldId id="340" r:id="rId4"/>
    <p:sldId id="395" r:id="rId5"/>
    <p:sldId id="389" r:id="rId6"/>
    <p:sldId id="393" r:id="rId7"/>
    <p:sldId id="328" r:id="rId8"/>
    <p:sldId id="390" r:id="rId9"/>
    <p:sldId id="342" r:id="rId10"/>
    <p:sldId id="339" r:id="rId11"/>
    <p:sldId id="391" r:id="rId12"/>
    <p:sldId id="344" r:id="rId13"/>
    <p:sldId id="396" r:id="rId14"/>
    <p:sldId id="394" r:id="rId15"/>
    <p:sldId id="397" r:id="rId16"/>
    <p:sldId id="392" r:id="rId17"/>
    <p:sldId id="343" r:id="rId18"/>
  </p:sldIdLst>
  <p:sldSz cx="12198350" cy="6858000"/>
  <p:notesSz cx="6858000" cy="9144000"/>
  <p:defaultTex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mpa Marta" initials="ZM" lastIdx="1" clrIdx="0">
    <p:extLst>
      <p:ext uri="{19B8F6BF-5375-455C-9EA6-DF929625EA0E}">
        <p15:presenceInfo xmlns:p15="http://schemas.microsoft.com/office/powerpoint/2012/main" userId="Zampa Mar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195F"/>
    <a:srgbClr val="D72872"/>
    <a:srgbClr val="FFFFFF"/>
    <a:srgbClr val="D72864"/>
    <a:srgbClr val="A2195B"/>
    <a:srgbClr val="E61B72"/>
    <a:srgbClr val="933279"/>
    <a:srgbClr val="E7249F"/>
    <a:srgbClr val="7F7F7F"/>
    <a:srgbClr val="C8D21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AFE803-1ACC-41FC-92E8-E2C2DE29591D}" v="3" dt="2023-10-13T08:35:54.045"/>
  </p1510:revLst>
</p1510:revInfo>
</file>

<file path=ppt/tableStyles.xml><?xml version="1.0" encoding="utf-8"?>
<a:tblStyleLst xmlns:a="http://schemas.openxmlformats.org/drawingml/2006/main" def="{CA20E951-F767-40FB-8981-BDCADE0C3650}">
  <a:tblStyle styleId="{CA20E951-F767-40FB-8981-BDCADE0C3650}" styleName="OST Tabelle">
    <a:wholeTbl>
      <a:tcTxStyle>
        <a:fontRef idx="minor">
          <a:prstClr val="black"/>
        </a:fontRef>
        <a:schemeClr val="dk1"/>
      </a:tcTxStyle>
      <a:tcStyle>
        <a:tcBdr>
          <a:left>
            <a:ln w="28575" cmpd="sng">
              <a:solidFill>
                <a:srgbClr val="56276D"/>
              </a:solidFill>
            </a:ln>
          </a:left>
          <a:right>
            <a:ln w="28575" cmpd="sng">
              <a:solidFill>
                <a:srgbClr val="56276D"/>
              </a:solidFill>
            </a:ln>
          </a:right>
          <a:top>
            <a:ln w="28575" cmpd="sng">
              <a:solidFill>
                <a:srgbClr val="56276D"/>
              </a:solidFill>
            </a:ln>
          </a:top>
          <a:bottom>
            <a:ln w="28575" cmpd="sng">
              <a:solidFill>
                <a:srgbClr val="56276D"/>
              </a:solidFill>
            </a:ln>
          </a:bottom>
          <a:insideH>
            <a:ln w="28575" cmpd="sng">
              <a:solidFill>
                <a:srgbClr val="56276D"/>
              </a:solidFill>
            </a:ln>
          </a:insideH>
          <a:insideV>
            <a:ln w="28575" cmpd="sng">
              <a:solidFill>
                <a:srgbClr val="56276D"/>
              </a:solidFill>
            </a:ln>
          </a:insideV>
        </a:tcBdr>
        <a:fill>
          <a:noFill/>
        </a:fill>
      </a:tcStyle>
    </a:wholeTbl>
    <a:firstCol>
      <a:tcTxStyle b="on">
        <a:fontRef idx="minor"/>
        <a:srgbClr val="000000"/>
      </a:tcTxStyle>
      <a:tcStyle>
        <a:tcBdr/>
        <a:fill>
          <a:noFill/>
        </a:fill>
      </a:tcStyle>
    </a:firstCol>
    <a:firstRow>
      <a:tcTxStyle b="on">
        <a:fontRef idx="minor"/>
        <a:srgbClr val="000000"/>
      </a:tcTxStyle>
      <a:tcStyle>
        <a:tcBdr/>
        <a:fill>
          <a:noFill/>
        </a:fill>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150" y="11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a Zampa" userId="bbe346e8-6ce3-40eb-a765-61dbc6e45f74" providerId="ADAL" clId="{DE192197-32CA-4D7C-BAA2-27BA4F63BCE8}"/>
    <pc:docChg chg="undo custSel addSld delSld modSld sldOrd">
      <pc:chgData name="Marta Zampa" userId="bbe346e8-6ce3-40eb-a765-61dbc6e45f74" providerId="ADAL" clId="{DE192197-32CA-4D7C-BAA2-27BA4F63BCE8}" dt="2023-09-18T09:04:13.085" v="1127" actId="20577"/>
      <pc:docMkLst>
        <pc:docMk/>
      </pc:docMkLst>
      <pc:sldChg chg="modSp modNotesTx">
        <pc:chgData name="Marta Zampa" userId="bbe346e8-6ce3-40eb-a765-61dbc6e45f74" providerId="ADAL" clId="{DE192197-32CA-4D7C-BAA2-27BA4F63BCE8}" dt="2023-08-31T08:37:54.243" v="1110" actId="20577"/>
        <pc:sldMkLst>
          <pc:docMk/>
          <pc:sldMk cId="4072731639" sldId="258"/>
        </pc:sldMkLst>
        <pc:spChg chg="mod">
          <ac:chgData name="Marta Zampa" userId="bbe346e8-6ce3-40eb-a765-61dbc6e45f74" providerId="ADAL" clId="{DE192197-32CA-4D7C-BAA2-27BA4F63BCE8}" dt="2023-08-31T08:37:38.052" v="1022" actId="20577"/>
          <ac:spMkLst>
            <pc:docMk/>
            <pc:sldMk cId="4072731639" sldId="258"/>
            <ac:spMk id="2" creationId="{9764407F-7EE5-4970-AE94-65B903951887}"/>
          </ac:spMkLst>
        </pc:spChg>
      </pc:sldChg>
      <pc:sldChg chg="modNotesTx">
        <pc:chgData name="Marta Zampa" userId="bbe346e8-6ce3-40eb-a765-61dbc6e45f74" providerId="ADAL" clId="{DE192197-32CA-4D7C-BAA2-27BA4F63BCE8}" dt="2023-08-21T12:38:29.413" v="346" actId="20577"/>
        <pc:sldMkLst>
          <pc:docMk/>
          <pc:sldMk cId="4199897207" sldId="306"/>
        </pc:sldMkLst>
      </pc:sldChg>
      <pc:sldChg chg="modSp mod">
        <pc:chgData name="Marta Zampa" userId="bbe346e8-6ce3-40eb-a765-61dbc6e45f74" providerId="ADAL" clId="{DE192197-32CA-4D7C-BAA2-27BA4F63BCE8}" dt="2023-09-18T09:04:13.085" v="1127" actId="20577"/>
        <pc:sldMkLst>
          <pc:docMk/>
          <pc:sldMk cId="1464959156" sldId="328"/>
        </pc:sldMkLst>
        <pc:spChg chg="mod">
          <ac:chgData name="Marta Zampa" userId="bbe346e8-6ce3-40eb-a765-61dbc6e45f74" providerId="ADAL" clId="{DE192197-32CA-4D7C-BAA2-27BA4F63BCE8}" dt="2023-09-18T09:04:13.085" v="1127" actId="20577"/>
          <ac:spMkLst>
            <pc:docMk/>
            <pc:sldMk cId="1464959156" sldId="328"/>
            <ac:spMk id="3" creationId="{B931C49F-85A7-4E48-8EFD-FDEAC15FB80E}"/>
          </ac:spMkLst>
        </pc:spChg>
      </pc:sldChg>
      <pc:sldChg chg="modNotesTx">
        <pc:chgData name="Marta Zampa" userId="bbe346e8-6ce3-40eb-a765-61dbc6e45f74" providerId="ADAL" clId="{DE192197-32CA-4D7C-BAA2-27BA4F63BCE8}" dt="2023-08-31T08:30:57.280" v="606" actId="20577"/>
        <pc:sldMkLst>
          <pc:docMk/>
          <pc:sldMk cId="541128393" sldId="340"/>
        </pc:sldMkLst>
      </pc:sldChg>
      <pc:sldChg chg="modNotesTx">
        <pc:chgData name="Marta Zampa" userId="bbe346e8-6ce3-40eb-a765-61dbc6e45f74" providerId="ADAL" clId="{DE192197-32CA-4D7C-BAA2-27BA4F63BCE8}" dt="2023-08-31T08:31:48.712" v="770" actId="20577"/>
        <pc:sldMkLst>
          <pc:docMk/>
          <pc:sldMk cId="125791897" sldId="389"/>
        </pc:sldMkLst>
      </pc:sldChg>
      <pc:sldChg chg="addSp modSp mod modNotesTx">
        <pc:chgData name="Marta Zampa" userId="bbe346e8-6ce3-40eb-a765-61dbc6e45f74" providerId="ADAL" clId="{DE192197-32CA-4D7C-BAA2-27BA4F63BCE8}" dt="2023-08-21T12:42:19.411" v="572" actId="1076"/>
        <pc:sldMkLst>
          <pc:docMk/>
          <pc:sldMk cId="1801128675" sldId="390"/>
        </pc:sldMkLst>
        <pc:spChg chg="add mod">
          <ac:chgData name="Marta Zampa" userId="bbe346e8-6ce3-40eb-a765-61dbc6e45f74" providerId="ADAL" clId="{DE192197-32CA-4D7C-BAA2-27BA4F63BCE8}" dt="2023-08-21T12:42:15.717" v="571" actId="2711"/>
          <ac:spMkLst>
            <pc:docMk/>
            <pc:sldMk cId="1801128675" sldId="390"/>
            <ac:spMk id="2" creationId="{19491B72-9136-A634-DC27-43BD42D7FF32}"/>
          </ac:spMkLst>
        </pc:spChg>
        <pc:spChg chg="mod">
          <ac:chgData name="Marta Zampa" userId="bbe346e8-6ce3-40eb-a765-61dbc6e45f74" providerId="ADAL" clId="{DE192197-32CA-4D7C-BAA2-27BA4F63BCE8}" dt="2023-08-21T12:42:19.411" v="572" actId="1076"/>
          <ac:spMkLst>
            <pc:docMk/>
            <pc:sldMk cId="1801128675" sldId="390"/>
            <ac:spMk id="3" creationId="{CB4814BE-3569-4658-AA12-EDB8AC199287}"/>
          </ac:spMkLst>
        </pc:spChg>
      </pc:sldChg>
      <pc:sldChg chg="modSp mod">
        <pc:chgData name="Marta Zampa" userId="bbe346e8-6ce3-40eb-a765-61dbc6e45f74" providerId="ADAL" clId="{DE192197-32CA-4D7C-BAA2-27BA4F63BCE8}" dt="2023-08-21T12:42:35.557" v="573" actId="20577"/>
        <pc:sldMkLst>
          <pc:docMk/>
          <pc:sldMk cId="2843516343" sldId="391"/>
        </pc:sldMkLst>
        <pc:spChg chg="mod">
          <ac:chgData name="Marta Zampa" userId="bbe346e8-6ce3-40eb-a765-61dbc6e45f74" providerId="ADAL" clId="{DE192197-32CA-4D7C-BAA2-27BA4F63BCE8}" dt="2023-08-21T12:42:35.557" v="573" actId="20577"/>
          <ac:spMkLst>
            <pc:docMk/>
            <pc:sldMk cId="2843516343" sldId="391"/>
            <ac:spMk id="2" creationId="{AC187227-D0CD-4744-9A63-77DE760BE8FD}"/>
          </ac:spMkLst>
        </pc:spChg>
        <pc:spChg chg="mod">
          <ac:chgData name="Marta Zampa" userId="bbe346e8-6ce3-40eb-a765-61dbc6e45f74" providerId="ADAL" clId="{DE192197-32CA-4D7C-BAA2-27BA4F63BCE8}" dt="2023-08-17T11:31:02.234" v="345" actId="20577"/>
          <ac:spMkLst>
            <pc:docMk/>
            <pc:sldMk cId="2843516343" sldId="391"/>
            <ac:spMk id="10" creationId="{48634EC7-7688-40A8-AC56-36FBED36CFED}"/>
          </ac:spMkLst>
        </pc:spChg>
      </pc:sldChg>
      <pc:sldChg chg="addSp modSp mod ord modNotesTx">
        <pc:chgData name="Marta Zampa" userId="bbe346e8-6ce3-40eb-a765-61dbc6e45f74" providerId="ADAL" clId="{DE192197-32CA-4D7C-BAA2-27BA4F63BCE8}" dt="2023-09-18T08:00:20.232" v="1125" actId="20577"/>
        <pc:sldMkLst>
          <pc:docMk/>
          <pc:sldMk cId="459358570" sldId="393"/>
        </pc:sldMkLst>
        <pc:spChg chg="mod">
          <ac:chgData name="Marta Zampa" userId="bbe346e8-6ce3-40eb-a765-61dbc6e45f74" providerId="ADAL" clId="{DE192197-32CA-4D7C-BAA2-27BA4F63BCE8}" dt="2023-09-11T11:45:00.446" v="1111" actId="3626"/>
          <ac:spMkLst>
            <pc:docMk/>
            <pc:sldMk cId="459358570" sldId="393"/>
            <ac:spMk id="2" creationId="{00438738-CBD0-411E-9668-BA2ABF396062}"/>
          </ac:spMkLst>
        </pc:spChg>
        <pc:spChg chg="add mod">
          <ac:chgData name="Marta Zampa" userId="bbe346e8-6ce3-40eb-a765-61dbc6e45f74" providerId="ADAL" clId="{DE192197-32CA-4D7C-BAA2-27BA4F63BCE8}" dt="2023-09-15T08:02:24.734" v="1124" actId="3626"/>
          <ac:spMkLst>
            <pc:docMk/>
            <pc:sldMk cId="459358570" sldId="393"/>
            <ac:spMk id="4" creationId="{7FC6A3AD-3A70-91DD-9A2D-D107AE765BDA}"/>
          </ac:spMkLst>
        </pc:spChg>
        <pc:picChg chg="mod">
          <ac:chgData name="Marta Zampa" userId="bbe346e8-6ce3-40eb-a765-61dbc6e45f74" providerId="ADAL" clId="{DE192197-32CA-4D7C-BAA2-27BA4F63BCE8}" dt="2023-08-30T12:12:44.877" v="574"/>
          <ac:picMkLst>
            <pc:docMk/>
            <pc:sldMk cId="459358570" sldId="393"/>
            <ac:picMk id="5" creationId="{7157586F-7718-65ED-7278-F5B9CDE7CEB5}"/>
          </ac:picMkLst>
        </pc:picChg>
      </pc:sldChg>
      <pc:sldChg chg="modSp mod modNotesTx">
        <pc:chgData name="Marta Zampa" userId="bbe346e8-6ce3-40eb-a765-61dbc6e45f74" providerId="ADAL" clId="{DE192197-32CA-4D7C-BAA2-27BA4F63BCE8}" dt="2023-08-21T12:40:03.881" v="428"/>
        <pc:sldMkLst>
          <pc:docMk/>
          <pc:sldMk cId="33142982" sldId="394"/>
        </pc:sldMkLst>
        <pc:spChg chg="mod">
          <ac:chgData name="Marta Zampa" userId="bbe346e8-6ce3-40eb-a765-61dbc6e45f74" providerId="ADAL" clId="{DE192197-32CA-4D7C-BAA2-27BA4F63BCE8}" dt="2023-08-16T08:14:27.298" v="132" actId="20577"/>
          <ac:spMkLst>
            <pc:docMk/>
            <pc:sldMk cId="33142982" sldId="394"/>
            <ac:spMk id="2" creationId="{7FE71C1D-4146-4F71-8DB8-50EFD2CA2743}"/>
          </ac:spMkLst>
        </pc:spChg>
      </pc:sldChg>
      <pc:sldChg chg="delSp modSp del mod modNotesTx">
        <pc:chgData name="Marta Zampa" userId="bbe346e8-6ce3-40eb-a765-61dbc6e45f74" providerId="ADAL" clId="{DE192197-32CA-4D7C-BAA2-27BA4F63BCE8}" dt="2023-08-21T12:39:39.238" v="425" actId="2696"/>
        <pc:sldMkLst>
          <pc:docMk/>
          <pc:sldMk cId="829806331" sldId="397"/>
        </pc:sldMkLst>
        <pc:spChg chg="mod">
          <ac:chgData name="Marta Zampa" userId="bbe346e8-6ce3-40eb-a765-61dbc6e45f74" providerId="ADAL" clId="{DE192197-32CA-4D7C-BAA2-27BA4F63BCE8}" dt="2023-08-21T12:39:21.830" v="421" actId="1076"/>
          <ac:spMkLst>
            <pc:docMk/>
            <pc:sldMk cId="829806331" sldId="397"/>
            <ac:spMk id="2" creationId="{1B486708-0E17-DFE9-8F17-61E239A6B815}"/>
          </ac:spMkLst>
        </pc:spChg>
        <pc:spChg chg="del mod">
          <ac:chgData name="Marta Zampa" userId="bbe346e8-6ce3-40eb-a765-61dbc6e45f74" providerId="ADAL" clId="{DE192197-32CA-4D7C-BAA2-27BA4F63BCE8}" dt="2023-08-21T12:39:16.774" v="418" actId="478"/>
          <ac:spMkLst>
            <pc:docMk/>
            <pc:sldMk cId="829806331" sldId="397"/>
            <ac:spMk id="3" creationId="{1D822D47-A03B-DE41-D2C7-6DE876E7EFE8}"/>
          </ac:spMkLst>
        </pc:spChg>
        <pc:spChg chg="del">
          <ac:chgData name="Marta Zampa" userId="bbe346e8-6ce3-40eb-a765-61dbc6e45f74" providerId="ADAL" clId="{DE192197-32CA-4D7C-BAA2-27BA4F63BCE8}" dt="2023-08-21T12:39:19.508" v="420" actId="478"/>
          <ac:spMkLst>
            <pc:docMk/>
            <pc:sldMk cId="829806331" sldId="397"/>
            <ac:spMk id="4" creationId="{21377EA3-4E7C-3C85-EAAE-C01EF1535213}"/>
          </ac:spMkLst>
        </pc:spChg>
        <pc:spChg chg="del">
          <ac:chgData name="Marta Zampa" userId="bbe346e8-6ce3-40eb-a765-61dbc6e45f74" providerId="ADAL" clId="{DE192197-32CA-4D7C-BAA2-27BA4F63BCE8}" dt="2023-08-21T12:39:18.616" v="419" actId="478"/>
          <ac:spMkLst>
            <pc:docMk/>
            <pc:sldMk cId="829806331" sldId="397"/>
            <ac:spMk id="5" creationId="{F6C7B64D-BB57-BF32-1A3B-3451A2821ED9}"/>
          </ac:spMkLst>
        </pc:spChg>
      </pc:sldChg>
      <pc:sldChg chg="delSp modSp new mod">
        <pc:chgData name="Marta Zampa" userId="bbe346e8-6ce3-40eb-a765-61dbc6e45f74" providerId="ADAL" clId="{DE192197-32CA-4D7C-BAA2-27BA4F63BCE8}" dt="2023-08-31T08:36:17.430" v="1012" actId="478"/>
        <pc:sldMkLst>
          <pc:docMk/>
          <pc:sldMk cId="2022481953" sldId="397"/>
        </pc:sldMkLst>
        <pc:spChg chg="mod">
          <ac:chgData name="Marta Zampa" userId="bbe346e8-6ce3-40eb-a765-61dbc6e45f74" providerId="ADAL" clId="{DE192197-32CA-4D7C-BAA2-27BA4F63BCE8}" dt="2023-08-31T08:33:33.176" v="964" actId="20577"/>
          <ac:spMkLst>
            <pc:docMk/>
            <pc:sldMk cId="2022481953" sldId="397"/>
            <ac:spMk id="2" creationId="{C9290FA0-7834-0DF2-7AF0-884C6CC37AA0}"/>
          </ac:spMkLst>
        </pc:spChg>
        <pc:spChg chg="mod">
          <ac:chgData name="Marta Zampa" userId="bbe346e8-6ce3-40eb-a765-61dbc6e45f74" providerId="ADAL" clId="{DE192197-32CA-4D7C-BAA2-27BA4F63BCE8}" dt="2023-08-31T08:34:46.094" v="1010" actId="2711"/>
          <ac:spMkLst>
            <pc:docMk/>
            <pc:sldMk cId="2022481953" sldId="397"/>
            <ac:spMk id="3" creationId="{70E74BF9-8AD8-1647-382E-EFBA70374C06}"/>
          </ac:spMkLst>
        </pc:spChg>
        <pc:spChg chg="del">
          <ac:chgData name="Marta Zampa" userId="bbe346e8-6ce3-40eb-a765-61dbc6e45f74" providerId="ADAL" clId="{DE192197-32CA-4D7C-BAA2-27BA4F63BCE8}" dt="2023-08-31T08:36:17.430" v="1012" actId="478"/>
          <ac:spMkLst>
            <pc:docMk/>
            <pc:sldMk cId="2022481953" sldId="397"/>
            <ac:spMk id="4" creationId="{7215A681-CBE4-5ADF-C653-2F0AE4EF5B75}"/>
          </ac:spMkLst>
        </pc:spChg>
        <pc:spChg chg="del">
          <ac:chgData name="Marta Zampa" userId="bbe346e8-6ce3-40eb-a765-61dbc6e45f74" providerId="ADAL" clId="{DE192197-32CA-4D7C-BAA2-27BA4F63BCE8}" dt="2023-08-31T08:36:16.968" v="1011" actId="478"/>
          <ac:spMkLst>
            <pc:docMk/>
            <pc:sldMk cId="2022481953" sldId="397"/>
            <ac:spMk id="5" creationId="{4E5EE1B6-5650-4A88-0F42-2D30217454FB}"/>
          </ac:spMkLst>
        </pc:spChg>
      </pc:sldChg>
      <pc:sldChg chg="add del">
        <pc:chgData name="Marta Zampa" userId="bbe346e8-6ce3-40eb-a765-61dbc6e45f74" providerId="ADAL" clId="{DE192197-32CA-4D7C-BAA2-27BA4F63BCE8}" dt="2023-08-21T12:40:01.905" v="427" actId="47"/>
        <pc:sldMkLst>
          <pc:docMk/>
          <pc:sldMk cId="2261593049" sldId="397"/>
        </pc:sldMkLst>
      </pc:sldChg>
    </pc:docChg>
  </pc:docChgLst>
  <pc:docChgLst>
    <pc:chgData name="Marta Zampa" userId="bbe346e8-6ce3-40eb-a765-61dbc6e45f74" providerId="ADAL" clId="{448AC857-8EDE-4BEC-933E-181AF15989BB}"/>
    <pc:docChg chg="undo custSel addSld modSld sldOrd">
      <pc:chgData name="Marta Zampa" userId="bbe346e8-6ce3-40eb-a765-61dbc6e45f74" providerId="ADAL" clId="{448AC857-8EDE-4BEC-933E-181AF15989BB}" dt="2023-05-08T09:09:36.164" v="813" actId="20577"/>
      <pc:docMkLst>
        <pc:docMk/>
      </pc:docMkLst>
      <pc:sldChg chg="modSp mod">
        <pc:chgData name="Marta Zampa" userId="bbe346e8-6ce3-40eb-a765-61dbc6e45f74" providerId="ADAL" clId="{448AC857-8EDE-4BEC-933E-181AF15989BB}" dt="2023-05-08T09:02:12.888" v="791" actId="20577"/>
        <pc:sldMkLst>
          <pc:docMk/>
          <pc:sldMk cId="4199897207" sldId="306"/>
        </pc:sldMkLst>
        <pc:spChg chg="mod">
          <ac:chgData name="Marta Zampa" userId="bbe346e8-6ce3-40eb-a765-61dbc6e45f74" providerId="ADAL" clId="{448AC857-8EDE-4BEC-933E-181AF15989BB}" dt="2023-05-08T09:02:12.888" v="791" actId="20577"/>
          <ac:spMkLst>
            <pc:docMk/>
            <pc:sldMk cId="4199897207" sldId="306"/>
            <ac:spMk id="6" creationId="{00000000-0000-0000-0000-000000000000}"/>
          </ac:spMkLst>
        </pc:spChg>
      </pc:sldChg>
      <pc:sldChg chg="modSp mod">
        <pc:chgData name="Marta Zampa" userId="bbe346e8-6ce3-40eb-a765-61dbc6e45f74" providerId="ADAL" clId="{448AC857-8EDE-4BEC-933E-181AF15989BB}" dt="2023-05-05T11:40:43.787" v="0" actId="20577"/>
        <pc:sldMkLst>
          <pc:docMk/>
          <pc:sldMk cId="1464959156" sldId="328"/>
        </pc:sldMkLst>
        <pc:spChg chg="mod">
          <ac:chgData name="Marta Zampa" userId="bbe346e8-6ce3-40eb-a765-61dbc6e45f74" providerId="ADAL" clId="{448AC857-8EDE-4BEC-933E-181AF15989BB}" dt="2023-05-05T11:40:43.787" v="0" actId="20577"/>
          <ac:spMkLst>
            <pc:docMk/>
            <pc:sldMk cId="1464959156" sldId="328"/>
            <ac:spMk id="3" creationId="{B931C49F-85A7-4E48-8EFD-FDEAC15FB80E}"/>
          </ac:spMkLst>
        </pc:spChg>
      </pc:sldChg>
      <pc:sldChg chg="modSp mod">
        <pc:chgData name="Marta Zampa" userId="bbe346e8-6ce3-40eb-a765-61dbc6e45f74" providerId="ADAL" clId="{448AC857-8EDE-4BEC-933E-181AF15989BB}" dt="2023-05-05T11:47:15.870" v="538" actId="1076"/>
        <pc:sldMkLst>
          <pc:docMk/>
          <pc:sldMk cId="1801128675" sldId="390"/>
        </pc:sldMkLst>
        <pc:spChg chg="mod">
          <ac:chgData name="Marta Zampa" userId="bbe346e8-6ce3-40eb-a765-61dbc6e45f74" providerId="ADAL" clId="{448AC857-8EDE-4BEC-933E-181AF15989BB}" dt="2023-05-05T11:47:15.870" v="538" actId="1076"/>
          <ac:spMkLst>
            <pc:docMk/>
            <pc:sldMk cId="1801128675" sldId="390"/>
            <ac:spMk id="3" creationId="{CB4814BE-3569-4658-AA12-EDB8AC199287}"/>
          </ac:spMkLst>
        </pc:spChg>
      </pc:sldChg>
      <pc:sldChg chg="modNotesTx">
        <pc:chgData name="Marta Zampa" userId="bbe346e8-6ce3-40eb-a765-61dbc6e45f74" providerId="ADAL" clId="{448AC857-8EDE-4BEC-933E-181AF15989BB}" dt="2023-05-05T11:53:29.789" v="785" actId="313"/>
        <pc:sldMkLst>
          <pc:docMk/>
          <pc:sldMk cId="2843516343" sldId="391"/>
        </pc:sldMkLst>
      </pc:sldChg>
      <pc:sldChg chg="addSp delSp modSp mod ord modNotesTx">
        <pc:chgData name="Marta Zampa" userId="bbe346e8-6ce3-40eb-a765-61dbc6e45f74" providerId="ADAL" clId="{448AC857-8EDE-4BEC-933E-181AF15989BB}" dt="2023-05-08T09:09:36.164" v="813" actId="20577"/>
        <pc:sldMkLst>
          <pc:docMk/>
          <pc:sldMk cId="459358570" sldId="393"/>
        </pc:sldMkLst>
        <pc:spChg chg="mod">
          <ac:chgData name="Marta Zampa" userId="bbe346e8-6ce3-40eb-a765-61dbc6e45f74" providerId="ADAL" clId="{448AC857-8EDE-4BEC-933E-181AF15989BB}" dt="2023-05-08T09:09:36.164" v="813" actId="20577"/>
          <ac:spMkLst>
            <pc:docMk/>
            <pc:sldMk cId="459358570" sldId="393"/>
            <ac:spMk id="2" creationId="{00438738-CBD0-411E-9668-BA2ABF396062}"/>
          </ac:spMkLst>
        </pc:spChg>
        <pc:spChg chg="mod">
          <ac:chgData name="Marta Zampa" userId="bbe346e8-6ce3-40eb-a765-61dbc6e45f74" providerId="ADAL" clId="{448AC857-8EDE-4BEC-933E-181AF15989BB}" dt="2023-05-08T09:09:29.600" v="801" actId="1076"/>
          <ac:spMkLst>
            <pc:docMk/>
            <pc:sldMk cId="459358570" sldId="393"/>
            <ac:spMk id="3" creationId="{D4C2C17C-FC1E-4357-9162-970CDB15D590}"/>
          </ac:spMkLst>
        </pc:spChg>
        <pc:picChg chg="add mod">
          <ac:chgData name="Marta Zampa" userId="bbe346e8-6ce3-40eb-a765-61dbc6e45f74" providerId="ADAL" clId="{448AC857-8EDE-4BEC-933E-181AF15989BB}" dt="2023-05-08T09:09:24.449" v="800" actId="1076"/>
          <ac:picMkLst>
            <pc:docMk/>
            <pc:sldMk cId="459358570" sldId="393"/>
            <ac:picMk id="5" creationId="{7157586F-7718-65ED-7278-F5B9CDE7CEB5}"/>
          </ac:picMkLst>
        </pc:picChg>
        <pc:picChg chg="del">
          <ac:chgData name="Marta Zampa" userId="bbe346e8-6ce3-40eb-a765-61dbc6e45f74" providerId="ADAL" clId="{448AC857-8EDE-4BEC-933E-181AF15989BB}" dt="2023-05-05T11:44:37.034" v="155" actId="478"/>
          <ac:picMkLst>
            <pc:docMk/>
            <pc:sldMk cId="459358570" sldId="393"/>
            <ac:picMk id="3074" creationId="{47CEF005-2017-4287-BA20-58ADAB48B077}"/>
          </ac:picMkLst>
        </pc:picChg>
      </pc:sldChg>
      <pc:sldChg chg="addSp modSp mod">
        <pc:chgData name="Marta Zampa" userId="bbe346e8-6ce3-40eb-a765-61dbc6e45f74" providerId="ADAL" clId="{448AC857-8EDE-4BEC-933E-181AF15989BB}" dt="2023-05-05T11:43:59.241" v="140" actId="20577"/>
        <pc:sldMkLst>
          <pc:docMk/>
          <pc:sldMk cId="33142982" sldId="394"/>
        </pc:sldMkLst>
        <pc:spChg chg="mod">
          <ac:chgData name="Marta Zampa" userId="bbe346e8-6ce3-40eb-a765-61dbc6e45f74" providerId="ADAL" clId="{448AC857-8EDE-4BEC-933E-181AF15989BB}" dt="2023-05-05T11:43:31.994" v="121" actId="20577"/>
          <ac:spMkLst>
            <pc:docMk/>
            <pc:sldMk cId="33142982" sldId="394"/>
            <ac:spMk id="2" creationId="{7FE71C1D-4146-4F71-8DB8-50EFD2CA2743}"/>
          </ac:spMkLst>
        </pc:spChg>
        <pc:spChg chg="add mod">
          <ac:chgData name="Marta Zampa" userId="bbe346e8-6ce3-40eb-a765-61dbc6e45f74" providerId="ADAL" clId="{448AC857-8EDE-4BEC-933E-181AF15989BB}" dt="2023-05-05T11:43:59.241" v="140" actId="20577"/>
          <ac:spMkLst>
            <pc:docMk/>
            <pc:sldMk cId="33142982" sldId="394"/>
            <ac:spMk id="3" creationId="{942CE85C-E260-A938-B5EA-EB3F18CF56A7}"/>
          </ac:spMkLst>
        </pc:spChg>
      </pc:sldChg>
      <pc:sldChg chg="modSp new mod">
        <pc:chgData name="Marta Zampa" userId="bbe346e8-6ce3-40eb-a765-61dbc6e45f74" providerId="ADAL" clId="{448AC857-8EDE-4BEC-933E-181AF15989BB}" dt="2023-05-05T11:50:51.366" v="605" actId="20577"/>
        <pc:sldMkLst>
          <pc:docMk/>
          <pc:sldMk cId="829806331" sldId="397"/>
        </pc:sldMkLst>
        <pc:spChg chg="mod">
          <ac:chgData name="Marta Zampa" userId="bbe346e8-6ce3-40eb-a765-61dbc6e45f74" providerId="ADAL" clId="{448AC857-8EDE-4BEC-933E-181AF15989BB}" dt="2023-05-05T11:50:51.366" v="605" actId="20577"/>
          <ac:spMkLst>
            <pc:docMk/>
            <pc:sldMk cId="829806331" sldId="397"/>
            <ac:spMk id="3" creationId="{1D822D47-A03B-DE41-D2C7-6DE876E7EFE8}"/>
          </ac:spMkLst>
        </pc:spChg>
      </pc:sldChg>
    </pc:docChg>
  </pc:docChgLst>
  <pc:docChgLst>
    <pc:chgData name="Marta Zampa" userId="bbe346e8-6ce3-40eb-a765-61dbc6e45f74" providerId="ADAL" clId="{8EAFE803-1ACC-41FC-92E8-E2C2DE29591D}"/>
    <pc:docChg chg="undo custSel modSld">
      <pc:chgData name="Marta Zampa" userId="bbe346e8-6ce3-40eb-a765-61dbc6e45f74" providerId="ADAL" clId="{8EAFE803-1ACC-41FC-92E8-E2C2DE29591D}" dt="2023-10-13T08:36:23.374" v="59" actId="14100"/>
      <pc:docMkLst>
        <pc:docMk/>
      </pc:docMkLst>
      <pc:sldChg chg="addSp delSp modSp mod">
        <pc:chgData name="Marta Zampa" userId="bbe346e8-6ce3-40eb-a765-61dbc6e45f74" providerId="ADAL" clId="{8EAFE803-1ACC-41FC-92E8-E2C2DE29591D}" dt="2023-10-13T08:36:23.374" v="59" actId="14100"/>
        <pc:sldMkLst>
          <pc:docMk/>
          <pc:sldMk cId="4199897207" sldId="306"/>
        </pc:sldMkLst>
        <pc:spChg chg="add del">
          <ac:chgData name="Marta Zampa" userId="bbe346e8-6ce3-40eb-a765-61dbc6e45f74" providerId="ADAL" clId="{8EAFE803-1ACC-41FC-92E8-E2C2DE29591D}" dt="2023-10-13T08:35:47.625" v="34"/>
          <ac:spMkLst>
            <pc:docMk/>
            <pc:sldMk cId="4199897207" sldId="306"/>
            <ac:spMk id="2" creationId="{2B4DFAB6-0F8F-A881-AF16-4452CF893596}"/>
          </ac:spMkLst>
        </pc:spChg>
        <pc:spChg chg="mod">
          <ac:chgData name="Marta Zampa" userId="bbe346e8-6ce3-40eb-a765-61dbc6e45f74" providerId="ADAL" clId="{8EAFE803-1ACC-41FC-92E8-E2C2DE29591D}" dt="2023-10-13T08:35:57.831" v="38" actId="404"/>
          <ac:spMkLst>
            <pc:docMk/>
            <pc:sldMk cId="4199897207" sldId="306"/>
            <ac:spMk id="3" creationId="{00000000-0000-0000-0000-000000000000}"/>
          </ac:spMkLst>
        </pc:spChg>
        <pc:spChg chg="mod">
          <ac:chgData name="Marta Zampa" userId="bbe346e8-6ce3-40eb-a765-61dbc6e45f74" providerId="ADAL" clId="{8EAFE803-1ACC-41FC-92E8-E2C2DE29591D}" dt="2023-10-13T08:36:23.374" v="59" actId="14100"/>
          <ac:spMkLst>
            <pc:docMk/>
            <pc:sldMk cId="4199897207" sldId="306"/>
            <ac:spMk id="6" creationId="{00000000-0000-0000-0000-000000000000}"/>
          </ac:spMkLst>
        </pc:spChg>
      </pc:sldChg>
    </pc:docChg>
  </pc:docChgLst>
  <pc:docChgLst>
    <pc:chgData name="Marta Zampa" userId="bbe346e8-6ce3-40eb-a765-61dbc6e45f74" providerId="ADAL" clId="{59416734-3CE9-4D6E-9195-C316E405012C}"/>
    <pc:docChg chg="modSld">
      <pc:chgData name="Marta Zampa" userId="bbe346e8-6ce3-40eb-a765-61dbc6e45f74" providerId="ADAL" clId="{59416734-3CE9-4D6E-9195-C316E405012C}" dt="2022-07-07T11:02:10.341" v="0" actId="20577"/>
      <pc:docMkLst>
        <pc:docMk/>
      </pc:docMkLst>
      <pc:sldChg chg="modNotesTx">
        <pc:chgData name="Marta Zampa" userId="bbe346e8-6ce3-40eb-a765-61dbc6e45f74" providerId="ADAL" clId="{59416734-3CE9-4D6E-9195-C316E405012C}" dt="2022-07-07T11:02:10.341" v="0" actId="20577"/>
        <pc:sldMkLst>
          <pc:docMk/>
          <pc:sldMk cId="4199897207" sldId="306"/>
        </pc:sldMkLst>
      </pc:sldChg>
    </pc:docChg>
  </pc:docChgLst>
  <pc:docChgLst>
    <pc:chgData name="Marta Zampa" userId="bbe346e8-6ce3-40eb-a765-61dbc6e45f74" providerId="ADAL" clId="{E1253B16-8003-441F-9233-400EA29C0734}"/>
    <pc:docChg chg="undo custSel addSld delSld modSld">
      <pc:chgData name="Marta Zampa" userId="bbe346e8-6ce3-40eb-a765-61dbc6e45f74" providerId="ADAL" clId="{E1253B16-8003-441F-9233-400EA29C0734}" dt="2022-09-23T14:09:09.278" v="1461"/>
      <pc:docMkLst>
        <pc:docMk/>
      </pc:docMkLst>
      <pc:sldChg chg="modSp mod">
        <pc:chgData name="Marta Zampa" userId="bbe346e8-6ce3-40eb-a765-61dbc6e45f74" providerId="ADAL" clId="{E1253B16-8003-441F-9233-400EA29C0734}" dt="2022-08-22T11:34:07.489" v="144" actId="20577"/>
        <pc:sldMkLst>
          <pc:docMk/>
          <pc:sldMk cId="4199897207" sldId="306"/>
        </pc:sldMkLst>
        <pc:spChg chg="mod">
          <ac:chgData name="Marta Zampa" userId="bbe346e8-6ce3-40eb-a765-61dbc6e45f74" providerId="ADAL" clId="{E1253B16-8003-441F-9233-400EA29C0734}" dt="2022-08-22T11:34:07.489" v="144" actId="20577"/>
          <ac:spMkLst>
            <pc:docMk/>
            <pc:sldMk cId="4199897207" sldId="306"/>
            <ac:spMk id="6" creationId="{00000000-0000-0000-0000-000000000000}"/>
          </ac:spMkLst>
        </pc:spChg>
      </pc:sldChg>
      <pc:sldChg chg="del">
        <pc:chgData name="Marta Zampa" userId="bbe346e8-6ce3-40eb-a765-61dbc6e45f74" providerId="ADAL" clId="{E1253B16-8003-441F-9233-400EA29C0734}" dt="2022-08-22T11:30:36.783" v="0" actId="47"/>
        <pc:sldMkLst>
          <pc:docMk/>
          <pc:sldMk cId="1099829982" sldId="308"/>
        </pc:sldMkLst>
      </pc:sldChg>
      <pc:sldChg chg="modSp mod">
        <pc:chgData name="Marta Zampa" userId="bbe346e8-6ce3-40eb-a765-61dbc6e45f74" providerId="ADAL" clId="{E1253B16-8003-441F-9233-400EA29C0734}" dt="2022-08-22T11:32:07.783" v="7" actId="20577"/>
        <pc:sldMkLst>
          <pc:docMk/>
          <pc:sldMk cId="1464959156" sldId="328"/>
        </pc:sldMkLst>
        <pc:spChg chg="mod">
          <ac:chgData name="Marta Zampa" userId="bbe346e8-6ce3-40eb-a765-61dbc6e45f74" providerId="ADAL" clId="{E1253B16-8003-441F-9233-400EA29C0734}" dt="2022-08-22T11:32:07.783" v="7" actId="20577"/>
          <ac:spMkLst>
            <pc:docMk/>
            <pc:sldMk cId="1464959156" sldId="328"/>
            <ac:spMk id="3" creationId="{B931C49F-85A7-4E48-8EFD-FDEAC15FB80E}"/>
          </ac:spMkLst>
        </pc:spChg>
      </pc:sldChg>
      <pc:sldChg chg="del">
        <pc:chgData name="Marta Zampa" userId="bbe346e8-6ce3-40eb-a765-61dbc6e45f74" providerId="ADAL" clId="{E1253B16-8003-441F-9233-400EA29C0734}" dt="2022-08-22T11:33:13.332" v="34" actId="47"/>
        <pc:sldMkLst>
          <pc:docMk/>
          <pc:sldMk cId="866879482" sldId="334"/>
        </pc:sldMkLst>
      </pc:sldChg>
      <pc:sldChg chg="modSp del mod modNotesTx">
        <pc:chgData name="Marta Zampa" userId="bbe346e8-6ce3-40eb-a765-61dbc6e45f74" providerId="ADAL" clId="{E1253B16-8003-441F-9233-400EA29C0734}" dt="2022-09-05T08:51:21.082" v="1069" actId="47"/>
        <pc:sldMkLst>
          <pc:docMk/>
          <pc:sldMk cId="4233313773" sldId="338"/>
        </pc:sldMkLst>
        <pc:spChg chg="mod">
          <ac:chgData name="Marta Zampa" userId="bbe346e8-6ce3-40eb-a765-61dbc6e45f74" providerId="ADAL" clId="{E1253B16-8003-441F-9233-400EA29C0734}" dt="2022-09-02T11:47:04.624" v="896" actId="20577"/>
          <ac:spMkLst>
            <pc:docMk/>
            <pc:sldMk cId="4233313773" sldId="338"/>
            <ac:spMk id="3" creationId="{B9085F37-3966-4F91-88A5-F827AC0389F5}"/>
          </ac:spMkLst>
        </pc:spChg>
      </pc:sldChg>
      <pc:sldChg chg="modAnim modNotesTx">
        <pc:chgData name="Marta Zampa" userId="bbe346e8-6ce3-40eb-a765-61dbc6e45f74" providerId="ADAL" clId="{E1253B16-8003-441F-9233-400EA29C0734}" dt="2022-09-23T14:09:09.278" v="1461"/>
        <pc:sldMkLst>
          <pc:docMk/>
          <pc:sldMk cId="940453090" sldId="339"/>
        </pc:sldMkLst>
      </pc:sldChg>
      <pc:sldChg chg="addSp delSp modSp modAnim">
        <pc:chgData name="Marta Zampa" userId="bbe346e8-6ce3-40eb-a765-61dbc6e45f74" providerId="ADAL" clId="{E1253B16-8003-441F-9233-400EA29C0734}" dt="2022-09-12T11:15:29.834" v="1074"/>
        <pc:sldMkLst>
          <pc:docMk/>
          <pc:sldMk cId="2155378794" sldId="342"/>
        </pc:sldMkLst>
        <pc:picChg chg="del">
          <ac:chgData name="Marta Zampa" userId="bbe346e8-6ce3-40eb-a765-61dbc6e45f74" providerId="ADAL" clId="{E1253B16-8003-441F-9233-400EA29C0734}" dt="2022-08-23T11:36:36.578" v="586" actId="478"/>
          <ac:picMkLst>
            <pc:docMk/>
            <pc:sldMk cId="2155378794" sldId="342"/>
            <ac:picMk id="1026" creationId="{D0C23E58-258A-4BA3-B4BD-61DFBF993E5D}"/>
          </ac:picMkLst>
        </pc:picChg>
        <pc:picChg chg="add mod">
          <ac:chgData name="Marta Zampa" userId="bbe346e8-6ce3-40eb-a765-61dbc6e45f74" providerId="ADAL" clId="{E1253B16-8003-441F-9233-400EA29C0734}" dt="2022-08-23T11:36:46.733" v="591" actId="1076"/>
          <ac:picMkLst>
            <pc:docMk/>
            <pc:sldMk cId="2155378794" sldId="342"/>
            <ac:picMk id="2050" creationId="{DF782932-B9B2-4EA5-A90C-E7ED6BF108A6}"/>
          </ac:picMkLst>
        </pc:picChg>
      </pc:sldChg>
      <pc:sldChg chg="modSp mod">
        <pc:chgData name="Marta Zampa" userId="bbe346e8-6ce3-40eb-a765-61dbc6e45f74" providerId="ADAL" clId="{E1253B16-8003-441F-9233-400EA29C0734}" dt="2022-08-23T11:44:02.115" v="823" actId="27636"/>
        <pc:sldMkLst>
          <pc:docMk/>
          <pc:sldMk cId="244963799" sldId="343"/>
        </pc:sldMkLst>
        <pc:spChg chg="mod">
          <ac:chgData name="Marta Zampa" userId="bbe346e8-6ce3-40eb-a765-61dbc6e45f74" providerId="ADAL" clId="{E1253B16-8003-441F-9233-400EA29C0734}" dt="2022-08-23T11:44:02.115" v="823" actId="27636"/>
          <ac:spMkLst>
            <pc:docMk/>
            <pc:sldMk cId="244963799" sldId="343"/>
            <ac:spMk id="3" creationId="{4BFC3105-4B58-4311-9492-479E2EF9676A}"/>
          </ac:spMkLst>
        </pc:spChg>
      </pc:sldChg>
      <pc:sldChg chg="modSp mod modNotesTx">
        <pc:chgData name="Marta Zampa" userId="bbe346e8-6ce3-40eb-a765-61dbc6e45f74" providerId="ADAL" clId="{E1253B16-8003-441F-9233-400EA29C0734}" dt="2022-09-12T11:14:05.313" v="1071" actId="20577"/>
        <pc:sldMkLst>
          <pc:docMk/>
          <pc:sldMk cId="1801128675" sldId="390"/>
        </pc:sldMkLst>
        <pc:spChg chg="mod">
          <ac:chgData name="Marta Zampa" userId="bbe346e8-6ce3-40eb-a765-61dbc6e45f74" providerId="ADAL" clId="{E1253B16-8003-441F-9233-400EA29C0734}" dt="2022-09-12T11:14:05.313" v="1071" actId="20577"/>
          <ac:spMkLst>
            <pc:docMk/>
            <pc:sldMk cId="1801128675" sldId="390"/>
            <ac:spMk id="3" creationId="{CB4814BE-3569-4658-AA12-EDB8AC199287}"/>
          </ac:spMkLst>
        </pc:spChg>
      </pc:sldChg>
      <pc:sldChg chg="addSp delSp modSp mod modNotesTx">
        <pc:chgData name="Marta Zampa" userId="bbe346e8-6ce3-40eb-a765-61dbc6e45f74" providerId="ADAL" clId="{E1253B16-8003-441F-9233-400EA29C0734}" dt="2022-09-19T13:12:38.735" v="1421" actId="20577"/>
        <pc:sldMkLst>
          <pc:docMk/>
          <pc:sldMk cId="2843516343" sldId="391"/>
        </pc:sldMkLst>
        <pc:spChg chg="mod">
          <ac:chgData name="Marta Zampa" userId="bbe346e8-6ce3-40eb-a765-61dbc6e45f74" providerId="ADAL" clId="{E1253B16-8003-441F-9233-400EA29C0734}" dt="2022-09-19T13:12:38.735" v="1421" actId="20577"/>
          <ac:spMkLst>
            <pc:docMk/>
            <pc:sldMk cId="2843516343" sldId="391"/>
            <ac:spMk id="10" creationId="{48634EC7-7688-40A8-AC56-36FBED36CFED}"/>
          </ac:spMkLst>
        </pc:spChg>
        <pc:picChg chg="add mod">
          <ac:chgData name="Marta Zampa" userId="bbe346e8-6ce3-40eb-a765-61dbc6e45f74" providerId="ADAL" clId="{E1253B16-8003-441F-9233-400EA29C0734}" dt="2022-08-23T11:34:37.622" v="486" actId="1076"/>
          <ac:picMkLst>
            <pc:docMk/>
            <pc:sldMk cId="2843516343" sldId="391"/>
            <ac:picMk id="3" creationId="{533ED559-3A80-4FF3-A66A-FCC0A6D50E79}"/>
          </ac:picMkLst>
        </pc:picChg>
        <pc:picChg chg="del">
          <ac:chgData name="Marta Zampa" userId="bbe346e8-6ce3-40eb-a765-61dbc6e45f74" providerId="ADAL" clId="{E1253B16-8003-441F-9233-400EA29C0734}" dt="2022-08-23T11:31:13.232" v="306" actId="478"/>
          <ac:picMkLst>
            <pc:docMk/>
            <pc:sldMk cId="2843516343" sldId="391"/>
            <ac:picMk id="7" creationId="{9F5F0403-7DEB-403F-80C5-4E12FFB311D8}"/>
          </ac:picMkLst>
        </pc:picChg>
        <pc:picChg chg="del">
          <ac:chgData name="Marta Zampa" userId="bbe346e8-6ce3-40eb-a765-61dbc6e45f74" providerId="ADAL" clId="{E1253B16-8003-441F-9233-400EA29C0734}" dt="2022-08-23T11:34:21.330" v="479" actId="478"/>
          <ac:picMkLst>
            <pc:docMk/>
            <pc:sldMk cId="2843516343" sldId="391"/>
            <ac:picMk id="8" creationId="{FE116C6B-9FF5-47E8-BDAA-191EACAB71B1}"/>
          </ac:picMkLst>
        </pc:picChg>
        <pc:picChg chg="del">
          <ac:chgData name="Marta Zampa" userId="bbe346e8-6ce3-40eb-a765-61dbc6e45f74" providerId="ADAL" clId="{E1253B16-8003-441F-9233-400EA29C0734}" dt="2022-08-23T11:28:04.387" v="200" actId="478"/>
          <ac:picMkLst>
            <pc:docMk/>
            <pc:sldMk cId="2843516343" sldId="391"/>
            <ac:picMk id="9" creationId="{888E506E-4900-41E4-88FB-4B1E67B073C0}"/>
          </ac:picMkLst>
        </pc:picChg>
        <pc:picChg chg="del">
          <ac:chgData name="Marta Zampa" userId="bbe346e8-6ce3-40eb-a765-61dbc6e45f74" providerId="ADAL" clId="{E1253B16-8003-441F-9233-400EA29C0734}" dt="2022-08-23T11:32:47.444" v="409" actId="478"/>
          <ac:picMkLst>
            <pc:docMk/>
            <pc:sldMk cId="2843516343" sldId="391"/>
            <ac:picMk id="1026" creationId="{66DA8C74-18FB-4C5A-A852-83311E16C783}"/>
          </ac:picMkLst>
        </pc:picChg>
        <pc:picChg chg="add mod">
          <ac:chgData name="Marta Zampa" userId="bbe346e8-6ce3-40eb-a765-61dbc6e45f74" providerId="ADAL" clId="{E1253B16-8003-441F-9233-400EA29C0734}" dt="2022-08-23T11:34:27.670" v="483" actId="1076"/>
          <ac:picMkLst>
            <pc:docMk/>
            <pc:sldMk cId="2843516343" sldId="391"/>
            <ac:picMk id="1028" creationId="{85709552-DC7B-44B8-895E-9A0D6EEF643F}"/>
          </ac:picMkLst>
        </pc:picChg>
        <pc:picChg chg="add mod">
          <ac:chgData name="Marta Zampa" userId="bbe346e8-6ce3-40eb-a765-61dbc6e45f74" providerId="ADAL" clId="{E1253B16-8003-441F-9233-400EA29C0734}" dt="2022-08-23T11:34:31.839" v="485" actId="14100"/>
          <ac:picMkLst>
            <pc:docMk/>
            <pc:sldMk cId="2843516343" sldId="391"/>
            <ac:picMk id="1030" creationId="{F1697ECA-E83A-4BF5-8DA0-C0DEF9FD03A0}"/>
          </ac:picMkLst>
        </pc:picChg>
        <pc:picChg chg="add mod">
          <ac:chgData name="Marta Zampa" userId="bbe346e8-6ce3-40eb-a765-61dbc6e45f74" providerId="ADAL" clId="{E1253B16-8003-441F-9233-400EA29C0734}" dt="2022-08-23T11:34:42.183" v="488" actId="14100"/>
          <ac:picMkLst>
            <pc:docMk/>
            <pc:sldMk cId="2843516343" sldId="391"/>
            <ac:picMk id="1032" creationId="{9B2893A3-2239-4111-AD11-9F365C580314}"/>
          </ac:picMkLst>
        </pc:picChg>
      </pc:sldChg>
      <pc:sldChg chg="modSp mod">
        <pc:chgData name="Marta Zampa" userId="bbe346e8-6ce3-40eb-a765-61dbc6e45f74" providerId="ADAL" clId="{E1253B16-8003-441F-9233-400EA29C0734}" dt="2022-09-12T11:38:41.962" v="1409" actId="114"/>
        <pc:sldMkLst>
          <pc:docMk/>
          <pc:sldMk cId="2682679543" sldId="392"/>
        </pc:sldMkLst>
        <pc:spChg chg="mod">
          <ac:chgData name="Marta Zampa" userId="bbe346e8-6ce3-40eb-a765-61dbc6e45f74" providerId="ADAL" clId="{E1253B16-8003-441F-9233-400EA29C0734}" dt="2022-09-12T11:38:41.962" v="1409" actId="114"/>
          <ac:spMkLst>
            <pc:docMk/>
            <pc:sldMk cId="2682679543" sldId="392"/>
            <ac:spMk id="3" creationId="{8A25A227-7EE8-402F-81BA-2D2233C980A4}"/>
          </ac:spMkLst>
        </pc:spChg>
      </pc:sldChg>
      <pc:sldChg chg="addSp delSp modSp mod">
        <pc:chgData name="Marta Zampa" userId="bbe346e8-6ce3-40eb-a765-61dbc6e45f74" providerId="ADAL" clId="{E1253B16-8003-441F-9233-400EA29C0734}" dt="2022-08-23T11:40:54.164" v="673" actId="1076"/>
        <pc:sldMkLst>
          <pc:docMk/>
          <pc:sldMk cId="459358570" sldId="393"/>
        </pc:sldMkLst>
        <pc:picChg chg="del">
          <ac:chgData name="Marta Zampa" userId="bbe346e8-6ce3-40eb-a765-61dbc6e45f74" providerId="ADAL" clId="{E1253B16-8003-441F-9233-400EA29C0734}" dt="2022-08-23T11:40:48.718" v="670" actId="478"/>
          <ac:picMkLst>
            <pc:docMk/>
            <pc:sldMk cId="459358570" sldId="393"/>
            <ac:picMk id="7" creationId="{7C5C346B-AC35-493E-9C32-B7E2A3365717}"/>
          </ac:picMkLst>
        </pc:picChg>
        <pc:picChg chg="add mod">
          <ac:chgData name="Marta Zampa" userId="bbe346e8-6ce3-40eb-a765-61dbc6e45f74" providerId="ADAL" clId="{E1253B16-8003-441F-9233-400EA29C0734}" dt="2022-08-23T11:40:54.164" v="673" actId="1076"/>
          <ac:picMkLst>
            <pc:docMk/>
            <pc:sldMk cId="459358570" sldId="393"/>
            <ac:picMk id="3074" creationId="{47CEF005-2017-4287-BA20-58ADAB48B077}"/>
          </ac:picMkLst>
        </pc:picChg>
      </pc:sldChg>
      <pc:sldChg chg="addSp delSp modSp new mod modAnim modNotesTx">
        <pc:chgData name="Marta Zampa" userId="bbe346e8-6ce3-40eb-a765-61dbc6e45f74" providerId="ADAL" clId="{E1253B16-8003-441F-9233-400EA29C0734}" dt="2022-09-12T12:41:07.200" v="1419" actId="14100"/>
        <pc:sldMkLst>
          <pc:docMk/>
          <pc:sldMk cId="1035723610" sldId="396"/>
        </pc:sldMkLst>
        <pc:spChg chg="del">
          <ac:chgData name="Marta Zampa" userId="bbe346e8-6ce3-40eb-a765-61dbc6e45f74" providerId="ADAL" clId="{E1253B16-8003-441F-9233-400EA29C0734}" dt="2022-09-12T11:34:53.502" v="1176" actId="478"/>
          <ac:spMkLst>
            <pc:docMk/>
            <pc:sldMk cId="1035723610" sldId="396"/>
            <ac:spMk id="2" creationId="{DD2F4FC9-9FBF-4D3A-98DC-2FC884878514}"/>
          </ac:spMkLst>
        </pc:spChg>
        <pc:spChg chg="mod">
          <ac:chgData name="Marta Zampa" userId="bbe346e8-6ce3-40eb-a765-61dbc6e45f74" providerId="ADAL" clId="{E1253B16-8003-441F-9233-400EA29C0734}" dt="2022-09-12T11:34:54.743" v="1177" actId="5793"/>
          <ac:spMkLst>
            <pc:docMk/>
            <pc:sldMk cId="1035723610" sldId="396"/>
            <ac:spMk id="3" creationId="{7EF46059-958B-40D3-B17B-0FDE9AAC3D16}"/>
          </ac:spMkLst>
        </pc:spChg>
        <pc:spChg chg="del">
          <ac:chgData name="Marta Zampa" userId="bbe346e8-6ce3-40eb-a765-61dbc6e45f74" providerId="ADAL" clId="{E1253B16-8003-441F-9233-400EA29C0734}" dt="2022-09-12T11:34:51.785" v="1175" actId="478"/>
          <ac:spMkLst>
            <pc:docMk/>
            <pc:sldMk cId="1035723610" sldId="396"/>
            <ac:spMk id="4" creationId="{CFEE7B48-EB70-40E7-9B82-84E4E2971B81}"/>
          </ac:spMkLst>
        </pc:spChg>
        <pc:spChg chg="del">
          <ac:chgData name="Marta Zampa" userId="bbe346e8-6ce3-40eb-a765-61dbc6e45f74" providerId="ADAL" clId="{E1253B16-8003-441F-9233-400EA29C0734}" dt="2022-09-12T11:34:51.129" v="1174" actId="478"/>
          <ac:spMkLst>
            <pc:docMk/>
            <pc:sldMk cId="1035723610" sldId="396"/>
            <ac:spMk id="5" creationId="{EECCA9CF-69D6-4049-82A0-54A44C7F9A81}"/>
          </ac:spMkLst>
        </pc:spChg>
        <pc:picChg chg="add mod">
          <ac:chgData name="Marta Zampa" userId="bbe346e8-6ce3-40eb-a765-61dbc6e45f74" providerId="ADAL" clId="{E1253B16-8003-441F-9233-400EA29C0734}" dt="2022-09-12T12:41:07.200" v="1419" actId="14100"/>
          <ac:picMkLst>
            <pc:docMk/>
            <pc:sldMk cId="1035723610" sldId="396"/>
            <ac:picMk id="7" creationId="{EB46F021-5D6D-48BF-AACD-571D152DB05D}"/>
          </ac:picMkLst>
        </pc:picChg>
        <pc:picChg chg="add mod">
          <ac:chgData name="Marta Zampa" userId="bbe346e8-6ce3-40eb-a765-61dbc6e45f74" providerId="ADAL" clId="{E1253B16-8003-441F-9233-400EA29C0734}" dt="2022-09-12T12:40:59.199" v="1416" actId="1076"/>
          <ac:picMkLst>
            <pc:docMk/>
            <pc:sldMk cId="1035723610" sldId="396"/>
            <ac:picMk id="8" creationId="{78490273-373E-47D6-B766-F73688F89E5C}"/>
          </ac:picMkLst>
        </pc:picChg>
      </pc:sldChg>
      <pc:sldMasterChg chg="delSldLayout">
        <pc:chgData name="Marta Zampa" userId="bbe346e8-6ce3-40eb-a765-61dbc6e45f74" providerId="ADAL" clId="{E1253B16-8003-441F-9233-400EA29C0734}" dt="2022-08-22T11:30:36.783" v="0" actId="47"/>
        <pc:sldMasterMkLst>
          <pc:docMk/>
          <pc:sldMasterMk cId="3256726509" sldId="2147483842"/>
        </pc:sldMasterMkLst>
        <pc:sldLayoutChg chg="del">
          <pc:chgData name="Marta Zampa" userId="bbe346e8-6ce3-40eb-a765-61dbc6e45f74" providerId="ADAL" clId="{E1253B16-8003-441F-9233-400EA29C0734}" dt="2022-08-22T11:30:36.783" v="0" actId="47"/>
          <pc:sldLayoutMkLst>
            <pc:docMk/>
            <pc:sldMasterMk cId="3256726509" sldId="2147483842"/>
            <pc:sldLayoutMk cId="3867380527" sldId="2147483857"/>
          </pc:sldLayoutMkLst>
        </pc:sldLayoutChg>
      </pc:sldMasterChg>
    </pc:docChg>
  </pc:docChgLst>
  <pc:docChgLst>
    <pc:chgData name="Marta Zampa" userId="bbe346e8-6ce3-40eb-a765-61dbc6e45f74" providerId="ADAL" clId="{CAF7807E-900C-4291-A274-803BAA76855B}"/>
    <pc:docChg chg="modSld">
      <pc:chgData name="Marta Zampa" userId="bbe346e8-6ce3-40eb-a765-61dbc6e45f74" providerId="ADAL" clId="{CAF7807E-900C-4291-A274-803BAA76855B}" dt="2022-06-17T11:58:11.665" v="3"/>
      <pc:docMkLst>
        <pc:docMk/>
      </pc:docMkLst>
      <pc:sldChg chg="modNotesTx">
        <pc:chgData name="Marta Zampa" userId="bbe346e8-6ce3-40eb-a765-61dbc6e45f74" providerId="ADAL" clId="{CAF7807E-900C-4291-A274-803BAA76855B}" dt="2022-06-17T11:58:11.665" v="3"/>
        <pc:sldMkLst>
          <pc:docMk/>
          <pc:sldMk cId="4199897207" sldId="306"/>
        </pc:sldMkLst>
      </pc:sldChg>
    </pc:docChg>
  </pc:docChgLst>
  <pc:docChgLst>
    <pc:chgData name="Marta Zampa" userId="bbe346e8-6ce3-40eb-a765-61dbc6e45f74" providerId="ADAL" clId="{6C18BC22-17E0-4259-A9A3-11E4DC833C64}"/>
    <pc:docChg chg="modSld">
      <pc:chgData name="Marta Zampa" userId="bbe346e8-6ce3-40eb-a765-61dbc6e45f74" providerId="ADAL" clId="{6C18BC22-17E0-4259-A9A3-11E4DC833C64}" dt="2020-09-03T13:54:19.907" v="1" actId="1076"/>
      <pc:docMkLst>
        <pc:docMk/>
      </pc:docMkLst>
      <pc:sldChg chg="modSp">
        <pc:chgData name="Marta Zampa" userId="bbe346e8-6ce3-40eb-a765-61dbc6e45f74" providerId="ADAL" clId="{6C18BC22-17E0-4259-A9A3-11E4DC833C64}" dt="2020-09-03T13:54:19.907" v="1" actId="1076"/>
        <pc:sldMkLst>
          <pc:docMk/>
          <pc:sldMk cId="2856820351" sldId="325"/>
        </pc:sldMkLst>
        <pc:spChg chg="mod">
          <ac:chgData name="Marta Zampa" userId="bbe346e8-6ce3-40eb-a765-61dbc6e45f74" providerId="ADAL" clId="{6C18BC22-17E0-4259-A9A3-11E4DC833C64}" dt="2020-09-03T13:54:19.907" v="1" actId="1076"/>
          <ac:spMkLst>
            <pc:docMk/>
            <pc:sldMk cId="2856820351" sldId="325"/>
            <ac:spMk id="5" creationId="{6301ACEB-A763-448E-8437-436C08D179C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98E594-98F6-3A40-9CB1-890EFD882430}" type="datetimeFigureOut">
              <a:rPr lang="de-DE" smtClean="0"/>
              <a:t>13.10.2023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EA8F55-2519-6F41-91E3-24F0254F6FF0}" type="slidenum">
              <a:rPr lang="de-DE" smtClean="0"/>
              <a:t>‹Nr.›</a:t>
            </a:fld>
            <a:endParaRPr lang="de-DE"/>
          </a:p>
        </p:txBody>
      </p:sp>
    </p:spTree>
    <p:extLst>
      <p:ext uri="{BB962C8B-B14F-4D97-AF65-F5344CB8AC3E}">
        <p14:creationId xmlns:p14="http://schemas.microsoft.com/office/powerpoint/2010/main" val="2153058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8DA80C-0032-A04F-8DC3-1D9FA424B670}" type="datetimeFigureOut">
              <a:rPr lang="de-DE" smtClean="0"/>
              <a:t>13.10.2023</a:t>
            </a:fld>
            <a:endParaRPr lang="de-DE"/>
          </a:p>
        </p:txBody>
      </p:sp>
      <p:sp>
        <p:nvSpPr>
          <p:cNvPr id="4" name="Folienbildplatzhalt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D8BABC-F464-1C42-81DA-2E65C84DE5DA}" type="slidenum">
              <a:rPr lang="de-DE" smtClean="0"/>
              <a:t>‹Nr.›</a:t>
            </a:fld>
            <a:endParaRPr lang="de-DE"/>
          </a:p>
        </p:txBody>
      </p:sp>
    </p:spTree>
    <p:extLst>
      <p:ext uri="{BB962C8B-B14F-4D97-AF65-F5344CB8AC3E}">
        <p14:creationId xmlns:p14="http://schemas.microsoft.com/office/powerpoint/2010/main" val="9400252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S68r95uzVe8"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youtube.com/watch?v=jYtxbd4aVBU" TargetMode="External"/><Relationship Id="rId4" Type="http://schemas.openxmlformats.org/officeDocument/2006/relationships/hyperlink" Target="https://www.youtube.com/watch?v=htqlenpHaag"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gruenderplattform.de/ratgeber/pitch"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fuer-gruender.de/kapital/eigenkapital/elevator-pitch/"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DCD8BABC-F464-1C42-81DA-2E65C84DE5DA}" type="slidenum">
              <a:rPr lang="de-DE" smtClean="0"/>
              <a:t>1</a:t>
            </a:fld>
            <a:endParaRPr lang="de-DE"/>
          </a:p>
        </p:txBody>
      </p:sp>
    </p:spTree>
    <p:extLst>
      <p:ext uri="{BB962C8B-B14F-4D97-AF65-F5344CB8AC3E}">
        <p14:creationId xmlns:p14="http://schemas.microsoft.com/office/powerpoint/2010/main" val="1817357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sym typeface="Wingdings" panose="05000000000000000000" pitchFamily="2" charset="2"/>
              </a:rPr>
              <a:t>Höhle der Löwen </a:t>
            </a:r>
            <a:r>
              <a:rPr lang="de-CH" err="1">
                <a:sym typeface="Wingdings" panose="05000000000000000000" pitchFamily="2" charset="2"/>
              </a:rPr>
              <a:t>partire</a:t>
            </a:r>
            <a:r>
              <a:rPr lang="de-CH">
                <a:sym typeface="Wingdings" panose="05000000000000000000" pitchFamily="2" charset="2"/>
              </a:rPr>
              <a:t> da 00:30</a:t>
            </a:r>
          </a:p>
          <a:p>
            <a:endParaRPr lang="de-CH">
              <a:sym typeface="Wingdings" panose="05000000000000000000" pitchFamily="2" charset="2"/>
            </a:endParaRPr>
          </a:p>
          <a:p>
            <a:endParaRPr lang="de-CH">
              <a:sym typeface="Wingdings" panose="05000000000000000000" pitchFamily="2" charset="2"/>
            </a:endParaRPr>
          </a:p>
          <a:p>
            <a:r>
              <a:rPr lang="de-CH" err="1">
                <a:sym typeface="Wingdings" panose="05000000000000000000" pitchFamily="2" charset="2"/>
              </a:rPr>
              <a:t>Polybahn</a:t>
            </a:r>
            <a:r>
              <a:rPr lang="de-CH">
                <a:sym typeface="Wingdings" panose="05000000000000000000" pitchFamily="2" charset="2"/>
              </a:rPr>
              <a:t>: 1 Minute, Höhle der </a:t>
            </a:r>
            <a:r>
              <a:rPr lang="de-CH" err="1">
                <a:sym typeface="Wingdings" panose="05000000000000000000" pitchFamily="2" charset="2"/>
              </a:rPr>
              <a:t>löwen</a:t>
            </a:r>
            <a:r>
              <a:rPr lang="de-CH">
                <a:sym typeface="Wingdings" panose="05000000000000000000" pitchFamily="2" charset="2"/>
              </a:rPr>
              <a:t> 2 Minuten</a:t>
            </a:r>
          </a:p>
          <a:p>
            <a:r>
              <a:rPr lang="de-CH">
                <a:sym typeface="Wingdings" panose="05000000000000000000" pitchFamily="2" charset="2"/>
              </a:rPr>
              <a:t>Polybahn-Pitch: </a:t>
            </a:r>
            <a:r>
              <a:rPr lang="de-CH">
                <a:sym typeface="Wingdings" panose="05000000000000000000" pitchFamily="2" charset="2"/>
                <a:hlinkClick r:id="rId3"/>
              </a:rPr>
              <a:t>https://www.youtube.com/watch?v=S68r95uzVe8</a:t>
            </a:r>
            <a:r>
              <a:rPr lang="de-CH">
                <a:sym typeface="Wingdings" panose="05000000000000000000" pitchFamily="2" charset="2"/>
              </a:rPr>
              <a:t> (Simulation Charaktere für Computerspiele, Englisch)</a:t>
            </a:r>
          </a:p>
          <a:p>
            <a:pPr marL="0" marR="0" lvl="0" indent="0" algn="l" defTabSz="457200" rtl="0" eaLnBrk="1" fontAlgn="auto" latinLnBrk="0" hangingPunct="1">
              <a:lnSpc>
                <a:spcPct val="100000"/>
              </a:lnSpc>
              <a:spcBef>
                <a:spcPts val="0"/>
              </a:spcBef>
              <a:spcAft>
                <a:spcPts val="0"/>
              </a:spcAft>
              <a:buClrTx/>
              <a:buSzTx/>
              <a:buFontTx/>
              <a:buNone/>
              <a:tabLst/>
              <a:defRPr/>
            </a:pPr>
            <a:r>
              <a:rPr lang="de-CH">
                <a:sym typeface="Wingdings" panose="05000000000000000000" pitchFamily="2" charset="2"/>
              </a:rPr>
              <a:t>Polybahn-Pitch: </a:t>
            </a:r>
            <a:r>
              <a:rPr lang="de-CH">
                <a:sym typeface="Wingdings" panose="05000000000000000000" pitchFamily="2" charset="2"/>
                <a:hlinkClick r:id="rId4"/>
              </a:rPr>
              <a:t>https://www.youtube.com/watch?v=htqlenpHaag</a:t>
            </a:r>
            <a:r>
              <a:rPr lang="de-CH">
                <a:sym typeface="Wingdings" panose="05000000000000000000" pitchFamily="2" charset="2"/>
              </a:rPr>
              <a:t> (digitale Sicherheit, Deutsch)</a:t>
            </a:r>
            <a:r>
              <a:rPr lang="de-CH">
                <a:sym typeface="Wingdings" panose="05000000000000000000" pitchFamily="2" charset="2"/>
                <a:hlinkClick r:id="rId5"/>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CH">
              <a:sym typeface="Wingdings" panose="05000000000000000000" pitchFamily="2" charset="2"/>
              <a:hlinkClick r:id="rId5"/>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CH">
                <a:sym typeface="Wingdings" panose="05000000000000000000" pitchFamily="2" charset="2"/>
                <a:hlinkClick r:id="rId5"/>
              </a:rPr>
              <a:t>Vielleicht auch: </a:t>
            </a:r>
          </a:p>
          <a:p>
            <a:pPr marL="0" marR="0" lvl="0" indent="0" algn="l" defTabSz="457200" rtl="0" eaLnBrk="1" fontAlgn="auto" latinLnBrk="0" hangingPunct="1">
              <a:lnSpc>
                <a:spcPct val="100000"/>
              </a:lnSpc>
              <a:spcBef>
                <a:spcPts val="0"/>
              </a:spcBef>
              <a:spcAft>
                <a:spcPts val="0"/>
              </a:spcAft>
              <a:buClrTx/>
              <a:buSzTx/>
              <a:buFontTx/>
              <a:buNone/>
              <a:tabLst/>
              <a:defRPr/>
            </a:pPr>
            <a:r>
              <a:rPr lang="de-CH">
                <a:sym typeface="Wingdings" panose="05000000000000000000" pitchFamily="2" charset="2"/>
                <a:hlinkClick r:id="rId5"/>
              </a:rPr>
              <a:t>https://www.youtube.com/watch?v=jYtxbd4aVBU</a:t>
            </a:r>
            <a:r>
              <a:rPr lang="de-CH">
                <a:sym typeface="Wingdings" panose="05000000000000000000" pitchFamily="2" charset="2"/>
              </a:rPr>
              <a:t> (</a:t>
            </a:r>
            <a:r>
              <a:rPr lang="de-CH" err="1">
                <a:sym typeface="Wingdings" panose="05000000000000000000" pitchFamily="2" charset="2"/>
              </a:rPr>
              <a:t>programm</a:t>
            </a:r>
            <a:r>
              <a:rPr lang="de-CH">
                <a:sym typeface="Wingdings" panose="05000000000000000000" pitchFamily="2" charset="2"/>
              </a:rPr>
              <a:t> </a:t>
            </a:r>
            <a:r>
              <a:rPr lang="de-CH" err="1">
                <a:sym typeface="Wingdings" panose="05000000000000000000" pitchFamily="2" charset="2"/>
              </a:rPr>
              <a:t>elevator</a:t>
            </a:r>
            <a:r>
              <a:rPr lang="de-CH">
                <a:sym typeface="Wingdings" panose="05000000000000000000" pitchFamily="2" charset="2"/>
              </a:rPr>
              <a:t> pitch in Zürich)</a:t>
            </a:r>
          </a:p>
          <a:p>
            <a:endParaRPr lang="de-CH">
              <a:sym typeface="Wingdings" panose="05000000000000000000" pitchFamily="2" charset="2"/>
            </a:endParaRPr>
          </a:p>
        </p:txBody>
      </p:sp>
      <p:sp>
        <p:nvSpPr>
          <p:cNvPr id="4" name="Foliennummernplatzhalter 3"/>
          <p:cNvSpPr>
            <a:spLocks noGrp="1"/>
          </p:cNvSpPr>
          <p:nvPr>
            <p:ph type="sldNum" sz="quarter" idx="5"/>
          </p:nvPr>
        </p:nvSpPr>
        <p:spPr/>
        <p:txBody>
          <a:bodyPr/>
          <a:lstStyle/>
          <a:p>
            <a:fld id="{DCD8BABC-F464-1C42-81DA-2E65C84DE5DA}" type="slidenum">
              <a:rPr lang="de-DE" smtClean="0"/>
              <a:t>10</a:t>
            </a:fld>
            <a:endParaRPr lang="de-DE"/>
          </a:p>
        </p:txBody>
      </p:sp>
    </p:spTree>
    <p:extLst>
      <p:ext uri="{BB962C8B-B14F-4D97-AF65-F5344CB8AC3E}">
        <p14:creationId xmlns:p14="http://schemas.microsoft.com/office/powerpoint/2010/main" val="1702189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CH" err="1"/>
              <a:t>Questo</a:t>
            </a:r>
            <a:r>
              <a:rPr lang="de-CH"/>
              <a:t> e le due </a:t>
            </a:r>
            <a:r>
              <a:rPr lang="de-CH" err="1"/>
              <a:t>slide</a:t>
            </a:r>
            <a:r>
              <a:rPr lang="de-CH"/>
              <a:t> </a:t>
            </a:r>
            <a:r>
              <a:rPr lang="de-CH" err="1"/>
              <a:t>seguenti</a:t>
            </a:r>
            <a:r>
              <a:rPr lang="de-CH"/>
              <a:t> </a:t>
            </a:r>
            <a:r>
              <a:rPr lang="de-CH" err="1"/>
              <a:t>forse</a:t>
            </a:r>
            <a:r>
              <a:rPr lang="de-CH"/>
              <a:t> </a:t>
            </a:r>
            <a:r>
              <a:rPr lang="de-CH" err="1"/>
              <a:t>meglio</a:t>
            </a:r>
            <a:r>
              <a:rPr lang="de-CH"/>
              <a:t> </a:t>
            </a:r>
            <a:r>
              <a:rPr lang="de-CH" err="1"/>
              <a:t>spostare</a:t>
            </a:r>
            <a:r>
              <a:rPr lang="de-CH"/>
              <a:t> a </a:t>
            </a:r>
            <a:r>
              <a:rPr lang="de-CH" err="1"/>
              <a:t>sett</a:t>
            </a:r>
            <a:r>
              <a:rPr lang="de-CH"/>
              <a:t> </a:t>
            </a:r>
            <a:r>
              <a:rPr lang="de-CH" err="1"/>
              <a:t>prox</a:t>
            </a:r>
            <a:r>
              <a:rPr lang="de-CH"/>
              <a:t>. O </a:t>
            </a:r>
            <a:r>
              <a:rPr lang="de-CH" err="1"/>
              <a:t>forse</a:t>
            </a:r>
            <a:r>
              <a:rPr lang="de-CH"/>
              <a:t> </a:t>
            </a:r>
            <a:r>
              <a:rPr lang="de-CH" err="1"/>
              <a:t>mostrare</a:t>
            </a:r>
            <a:r>
              <a:rPr lang="de-CH"/>
              <a:t> </a:t>
            </a:r>
            <a:r>
              <a:rPr lang="de-CH" err="1"/>
              <a:t>esempio</a:t>
            </a:r>
            <a:r>
              <a:rPr lang="de-CH"/>
              <a:t> negativo e </a:t>
            </a:r>
            <a:r>
              <a:rPr lang="de-CH" err="1"/>
              <a:t>spostare</a:t>
            </a:r>
            <a:r>
              <a:rPr lang="de-CH"/>
              <a:t> solo </a:t>
            </a:r>
            <a:r>
              <a:rPr lang="de-CH" err="1"/>
              <a:t>esercizio</a:t>
            </a:r>
            <a:r>
              <a:rPr lang="de-CH"/>
              <a:t> e «was braucht 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CH"/>
          </a:p>
          <a:p>
            <a:pPr marL="0" marR="0" lvl="0" indent="0" algn="l" defTabSz="457200" rtl="0" eaLnBrk="1" fontAlgn="auto" latinLnBrk="0" hangingPunct="1">
              <a:lnSpc>
                <a:spcPct val="100000"/>
              </a:lnSpc>
              <a:spcBef>
                <a:spcPts val="0"/>
              </a:spcBef>
              <a:spcAft>
                <a:spcPts val="0"/>
              </a:spcAft>
              <a:buClrTx/>
              <a:buSzTx/>
              <a:buFontTx/>
              <a:buNone/>
              <a:tabLst/>
              <a:defRPr/>
            </a:pPr>
            <a:r>
              <a:rPr lang="de-CH"/>
              <a:t>Jeder wählt ein Produkt und muss einen Elevator-Pitch dazu vorbereiten. Dann sich zu zweit hinsetzen und die Produkte gegenseitig pitchen (verschiedene Produkte in dem Paar).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CH"/>
          </a:p>
          <a:p>
            <a:endParaRPr lang="de-CH"/>
          </a:p>
          <a:p>
            <a:endParaRPr lang="de-CH"/>
          </a:p>
          <a:p>
            <a:endParaRPr lang="de-CH"/>
          </a:p>
          <a:p>
            <a:endParaRPr lang="de-CH"/>
          </a:p>
          <a:p>
            <a:endParaRPr lang="de-CH"/>
          </a:p>
          <a:p>
            <a:r>
              <a:rPr lang="de-CH"/>
              <a:t>Ratgeber Pitch-Gestaltung </a:t>
            </a:r>
            <a:r>
              <a:rPr lang="de-CH">
                <a:hlinkClick r:id="rId3"/>
              </a:rPr>
              <a:t>https://gruenderplattform.de/ratgeber/pitch</a:t>
            </a:r>
            <a:endParaRPr lang="de-CH"/>
          </a:p>
          <a:p>
            <a:r>
              <a:rPr lang="de-CH">
                <a:hlinkClick r:id="rId4"/>
              </a:rPr>
              <a:t>https://www.fuer-gruender.de/kapital/eigenkapital/elevator-pitch/</a:t>
            </a:r>
            <a:r>
              <a:rPr lang="de-CH"/>
              <a:t> </a:t>
            </a:r>
          </a:p>
          <a:p>
            <a:pPr marL="0" marR="0" lvl="0" indent="0" algn="l" defTabSz="457200" rtl="0" eaLnBrk="1" fontAlgn="auto" latinLnBrk="0" hangingPunct="1">
              <a:lnSpc>
                <a:spcPct val="100000"/>
              </a:lnSpc>
              <a:spcBef>
                <a:spcPts val="0"/>
              </a:spcBef>
              <a:spcAft>
                <a:spcPts val="0"/>
              </a:spcAft>
              <a:buClrTx/>
              <a:buSzTx/>
              <a:buFontTx/>
              <a:buNone/>
              <a:tabLst/>
              <a:defRPr/>
            </a:pPr>
            <a:r>
              <a:rPr lang="de-CH"/>
              <a:t>https://www.linkedin.com/pulse/how-pitch-project-mike-monteiro/ TIPPS ZUR ORGANISATION DES MEETINGS, WO FOKUS LIEGEN SOLL USW</a:t>
            </a:r>
          </a:p>
          <a:p>
            <a:endParaRPr lang="de-CH"/>
          </a:p>
          <a:p>
            <a:endParaRPr lang="de-CH"/>
          </a:p>
        </p:txBody>
      </p:sp>
      <p:sp>
        <p:nvSpPr>
          <p:cNvPr id="4" name="Foliennummernplatzhalter 3"/>
          <p:cNvSpPr>
            <a:spLocks noGrp="1"/>
          </p:cNvSpPr>
          <p:nvPr>
            <p:ph type="sldNum" sz="quarter" idx="5"/>
          </p:nvPr>
        </p:nvSpPr>
        <p:spPr/>
        <p:txBody>
          <a:bodyPr/>
          <a:lstStyle/>
          <a:p>
            <a:fld id="{DCD8BABC-F464-1C42-81DA-2E65C84DE5DA}" type="slidenum">
              <a:rPr lang="de-DE" smtClean="0"/>
              <a:t>11</a:t>
            </a:fld>
            <a:endParaRPr lang="de-DE"/>
          </a:p>
        </p:txBody>
      </p:sp>
    </p:spTree>
    <p:extLst>
      <p:ext uri="{BB962C8B-B14F-4D97-AF65-F5344CB8AC3E}">
        <p14:creationId xmlns:p14="http://schemas.microsoft.com/office/powerpoint/2010/main" val="2218736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Diskussion in Paare mit der Person, die sie </a:t>
            </a:r>
            <a:r>
              <a:rPr lang="de-CH" err="1"/>
              <a:t>gepitch</a:t>
            </a:r>
            <a:r>
              <a:rPr lang="de-CH"/>
              <a:t> haben und dann zusammen.</a:t>
            </a:r>
          </a:p>
          <a:p>
            <a:endParaRPr lang="de-CH"/>
          </a:p>
          <a:p>
            <a:r>
              <a:rPr lang="de-CH"/>
              <a:t>Sie werden eine längere Version für den Leistungsnachweis vorbereiten, mit Folien auch, aber die Idee ist, dass es kurz und bündig und sehr überzeugend kommt </a:t>
            </a:r>
          </a:p>
          <a:p>
            <a:endParaRPr lang="de-CH"/>
          </a:p>
        </p:txBody>
      </p:sp>
      <p:sp>
        <p:nvSpPr>
          <p:cNvPr id="4" name="Foliennummernplatzhalter 3"/>
          <p:cNvSpPr>
            <a:spLocks noGrp="1"/>
          </p:cNvSpPr>
          <p:nvPr>
            <p:ph type="sldNum" sz="quarter" idx="5"/>
          </p:nvPr>
        </p:nvSpPr>
        <p:spPr/>
        <p:txBody>
          <a:bodyPr/>
          <a:lstStyle/>
          <a:p>
            <a:fld id="{DCD8BABC-F464-1C42-81DA-2E65C84DE5DA}" type="slidenum">
              <a:rPr lang="de-DE" smtClean="0"/>
              <a:t>12</a:t>
            </a:fld>
            <a:endParaRPr lang="de-DE"/>
          </a:p>
        </p:txBody>
      </p:sp>
    </p:spTree>
    <p:extLst>
      <p:ext uri="{BB962C8B-B14F-4D97-AF65-F5344CB8AC3E}">
        <p14:creationId xmlns:p14="http://schemas.microsoft.com/office/powerpoint/2010/main" val="2471070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Se </a:t>
            </a:r>
            <a:r>
              <a:rPr lang="de-CH" err="1"/>
              <a:t>avanza</a:t>
            </a:r>
            <a:r>
              <a:rPr lang="de-CH"/>
              <a:t> tempo, </a:t>
            </a:r>
            <a:r>
              <a:rPr lang="de-CH" err="1"/>
              <a:t>fai</a:t>
            </a:r>
            <a:r>
              <a:rPr lang="de-CH"/>
              <a:t> </a:t>
            </a:r>
            <a:r>
              <a:rPr lang="de-CH" err="1"/>
              <a:t>già</a:t>
            </a:r>
            <a:r>
              <a:rPr lang="de-CH"/>
              <a:t> </a:t>
            </a:r>
            <a:r>
              <a:rPr lang="de-CH" err="1"/>
              <a:t>vedere</a:t>
            </a:r>
            <a:r>
              <a:rPr lang="de-CH"/>
              <a:t> </a:t>
            </a:r>
            <a:r>
              <a:rPr lang="de-CH" err="1"/>
              <a:t>questo</a:t>
            </a:r>
            <a:r>
              <a:rPr lang="de-CH"/>
              <a:t> </a:t>
            </a:r>
            <a:r>
              <a:rPr lang="de-CH" err="1"/>
              <a:t>esempio</a:t>
            </a:r>
            <a:r>
              <a:rPr lang="de-CH"/>
              <a:t> di </a:t>
            </a:r>
            <a:r>
              <a:rPr lang="de-CH" err="1"/>
              <a:t>come</a:t>
            </a:r>
            <a:r>
              <a:rPr lang="de-CH"/>
              <a:t> non </a:t>
            </a:r>
            <a:r>
              <a:rPr lang="de-CH" err="1"/>
              <a:t>fare</a:t>
            </a:r>
            <a:r>
              <a:rPr lang="de-CH"/>
              <a:t> pitch </a:t>
            </a:r>
          </a:p>
        </p:txBody>
      </p:sp>
      <p:sp>
        <p:nvSpPr>
          <p:cNvPr id="4" name="Foliennummernplatzhalter 3"/>
          <p:cNvSpPr>
            <a:spLocks noGrp="1"/>
          </p:cNvSpPr>
          <p:nvPr>
            <p:ph type="sldNum" sz="quarter" idx="5"/>
          </p:nvPr>
        </p:nvSpPr>
        <p:spPr/>
        <p:txBody>
          <a:bodyPr/>
          <a:lstStyle/>
          <a:p>
            <a:fld id="{DCD8BABC-F464-1C42-81DA-2E65C84DE5DA}" type="slidenum">
              <a:rPr lang="de-DE" smtClean="0"/>
              <a:t>13</a:t>
            </a:fld>
            <a:endParaRPr lang="de-DE"/>
          </a:p>
        </p:txBody>
      </p:sp>
    </p:spTree>
    <p:extLst>
      <p:ext uri="{BB962C8B-B14F-4D97-AF65-F5344CB8AC3E}">
        <p14:creationId xmlns:p14="http://schemas.microsoft.com/office/powerpoint/2010/main" val="3225914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err="1"/>
              <a:t>Gruppi</a:t>
            </a:r>
            <a:r>
              <a:rPr lang="de-CH"/>
              <a:t>: </a:t>
            </a:r>
          </a:p>
          <a:p>
            <a:r>
              <a:rPr lang="de-CH"/>
              <a:t>2 Waldau</a:t>
            </a:r>
          </a:p>
          <a:p>
            <a:r>
              <a:rPr lang="de-CH"/>
              <a:t>3 </a:t>
            </a:r>
            <a:r>
              <a:rPr lang="de-CH" err="1"/>
              <a:t>mab</a:t>
            </a:r>
            <a:endParaRPr lang="de-CH"/>
          </a:p>
          <a:p>
            <a:r>
              <a:rPr lang="de-CH"/>
              <a:t>4 T </a:t>
            </a:r>
          </a:p>
          <a:p>
            <a:endParaRPr lang="de-CH"/>
          </a:p>
          <a:p>
            <a:pPr marL="0" marR="0" lvl="0" indent="0" algn="l" defTabSz="457200" rtl="0" eaLnBrk="1" fontAlgn="auto" latinLnBrk="0" hangingPunct="1">
              <a:lnSpc>
                <a:spcPct val="100000"/>
              </a:lnSpc>
              <a:spcBef>
                <a:spcPts val="0"/>
              </a:spcBef>
              <a:spcAft>
                <a:spcPts val="0"/>
              </a:spcAft>
              <a:buClrTx/>
              <a:buSzTx/>
              <a:buFontTx/>
              <a:buNone/>
              <a:tabLst/>
              <a:defRPr/>
            </a:pPr>
            <a:r>
              <a:rPr lang="de-CH"/>
              <a:t>Dagli tempo di </a:t>
            </a:r>
            <a:r>
              <a:rPr lang="de-CH" err="1"/>
              <a:t>formare</a:t>
            </a:r>
            <a:r>
              <a:rPr lang="de-CH"/>
              <a:t> </a:t>
            </a:r>
            <a:r>
              <a:rPr lang="de-CH" err="1"/>
              <a:t>gruppi</a:t>
            </a:r>
            <a:r>
              <a:rPr lang="de-CH"/>
              <a:t> e </a:t>
            </a:r>
            <a:r>
              <a:rPr lang="de-CH" err="1"/>
              <a:t>brainstorm</a:t>
            </a:r>
            <a:r>
              <a:rPr lang="de-CH"/>
              <a:t> </a:t>
            </a:r>
            <a:r>
              <a:rPr lang="de-CH" err="1"/>
              <a:t>idee</a:t>
            </a:r>
            <a:r>
              <a:rPr lang="de-CH"/>
              <a:t> </a:t>
            </a:r>
            <a:r>
              <a:rPr lang="de-CH" err="1"/>
              <a:t>un</a:t>
            </a:r>
            <a:r>
              <a:rPr lang="de-CH"/>
              <a:t> </a:t>
            </a:r>
            <a:r>
              <a:rPr lang="de-CH" err="1"/>
              <a:t>po</a:t>
            </a:r>
            <a:r>
              <a:rPr lang="de-CH"/>
              <a:t>’ </a:t>
            </a:r>
            <a:r>
              <a:rPr lang="de-CH" err="1"/>
              <a:t>qui</a:t>
            </a:r>
            <a:endParaRPr lang="de-CH"/>
          </a:p>
          <a:p>
            <a:endParaRPr lang="de-CH"/>
          </a:p>
        </p:txBody>
      </p:sp>
      <p:sp>
        <p:nvSpPr>
          <p:cNvPr id="4" name="Foliennummernplatzhalter 3"/>
          <p:cNvSpPr>
            <a:spLocks noGrp="1"/>
          </p:cNvSpPr>
          <p:nvPr>
            <p:ph type="sldNum" sz="quarter" idx="5"/>
          </p:nvPr>
        </p:nvSpPr>
        <p:spPr/>
        <p:txBody>
          <a:bodyPr/>
          <a:lstStyle/>
          <a:p>
            <a:fld id="{DCD8BABC-F464-1C42-81DA-2E65C84DE5DA}" type="slidenum">
              <a:rPr lang="de-DE" smtClean="0"/>
              <a:t>14</a:t>
            </a:fld>
            <a:endParaRPr lang="de-DE"/>
          </a:p>
        </p:txBody>
      </p:sp>
    </p:spTree>
    <p:extLst>
      <p:ext uri="{BB962C8B-B14F-4D97-AF65-F5344CB8AC3E}">
        <p14:creationId xmlns:p14="http://schemas.microsoft.com/office/powerpoint/2010/main" val="711656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Sie sollen Beispiele nennen </a:t>
            </a:r>
          </a:p>
          <a:p>
            <a:pPr marL="171450" indent="-171450">
              <a:buFontTx/>
              <a:buChar char="-"/>
            </a:pPr>
            <a:r>
              <a:rPr lang="de-CH"/>
              <a:t>Im Berufsalltag</a:t>
            </a:r>
          </a:p>
          <a:p>
            <a:pPr marL="171450" indent="-171450">
              <a:buFontTx/>
              <a:buChar char="-"/>
            </a:pPr>
            <a:r>
              <a:rPr lang="de-CH"/>
              <a:t>Mit Kollegen und Vorgesetzen</a:t>
            </a:r>
          </a:p>
          <a:p>
            <a:pPr marL="171450" indent="-171450">
              <a:buFontTx/>
              <a:buChar char="-"/>
            </a:pPr>
            <a:r>
              <a:rPr lang="de-CH"/>
              <a:t>Mit Kunden</a:t>
            </a:r>
          </a:p>
          <a:p>
            <a:pPr marL="171450" indent="-171450">
              <a:buFontTx/>
              <a:buChar char="-"/>
            </a:pPr>
            <a:r>
              <a:rPr lang="de-CH"/>
              <a:t>Mit der Öffentlichkeit</a:t>
            </a:r>
          </a:p>
          <a:p>
            <a:pPr marL="171450" indent="-171450">
              <a:buFontTx/>
              <a:buChar char="-"/>
            </a:pPr>
            <a:r>
              <a:rPr lang="de-CH"/>
              <a:t>In der Forschung</a:t>
            </a:r>
          </a:p>
          <a:p>
            <a:r>
              <a:rPr lang="de-CH"/>
              <a:t>Dann Video schauen, dauert 6:46 Minuten</a:t>
            </a:r>
          </a:p>
          <a:p>
            <a:endParaRPr lang="de-CH"/>
          </a:p>
          <a:p>
            <a:r>
              <a:rPr lang="de-CH"/>
              <a:t>Il </a:t>
            </a:r>
            <a:r>
              <a:rPr lang="de-CH" err="1"/>
              <a:t>video</a:t>
            </a:r>
            <a:r>
              <a:rPr lang="de-CH"/>
              <a:t> </a:t>
            </a:r>
            <a:r>
              <a:rPr lang="de-CH" err="1"/>
              <a:t>meglio</a:t>
            </a:r>
            <a:r>
              <a:rPr lang="de-CH"/>
              <a:t> </a:t>
            </a:r>
            <a:r>
              <a:rPr lang="de-CH" err="1"/>
              <a:t>lasciarlo</a:t>
            </a:r>
            <a:r>
              <a:rPr lang="de-CH"/>
              <a:t> </a:t>
            </a:r>
            <a:r>
              <a:rPr lang="de-CH" err="1"/>
              <a:t>stare</a:t>
            </a:r>
            <a:r>
              <a:rPr lang="de-CH"/>
              <a:t> e </a:t>
            </a:r>
            <a:r>
              <a:rPr lang="de-CH" err="1"/>
              <a:t>guardarlo</a:t>
            </a:r>
            <a:r>
              <a:rPr lang="de-CH"/>
              <a:t> </a:t>
            </a:r>
            <a:r>
              <a:rPr lang="de-CH" err="1"/>
              <a:t>evtl</a:t>
            </a:r>
            <a:r>
              <a:rPr lang="de-CH"/>
              <a:t> alla </a:t>
            </a:r>
            <a:r>
              <a:rPr lang="de-CH" err="1"/>
              <a:t>fine</a:t>
            </a:r>
            <a:r>
              <a:rPr lang="de-CH"/>
              <a:t>, se </a:t>
            </a:r>
            <a:r>
              <a:rPr lang="de-CH" err="1"/>
              <a:t>avanza</a:t>
            </a:r>
            <a:r>
              <a:rPr lang="de-CH"/>
              <a:t> tempo </a:t>
            </a:r>
          </a:p>
        </p:txBody>
      </p:sp>
      <p:sp>
        <p:nvSpPr>
          <p:cNvPr id="4" name="Foliennummernplatzhalter 3"/>
          <p:cNvSpPr>
            <a:spLocks noGrp="1"/>
          </p:cNvSpPr>
          <p:nvPr>
            <p:ph type="sldNum" sz="quarter" idx="5"/>
          </p:nvPr>
        </p:nvSpPr>
        <p:spPr/>
        <p:txBody>
          <a:bodyPr/>
          <a:lstStyle/>
          <a:p>
            <a:fld id="{E51C8899-55C1-461D-8754-D2FEC8A4D078}" type="slidenum">
              <a:rPr lang="de-CH" smtClean="0"/>
              <a:t>2</a:t>
            </a:fld>
            <a:endParaRPr lang="de-CH"/>
          </a:p>
        </p:txBody>
      </p:sp>
    </p:spTree>
    <p:extLst>
      <p:ext uri="{BB962C8B-B14F-4D97-AF65-F5344CB8AC3E}">
        <p14:creationId xmlns:p14="http://schemas.microsoft.com/office/powerpoint/2010/main" val="2063261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CH"/>
              <a:t>-&gt; </a:t>
            </a:r>
            <a:r>
              <a:rPr lang="de-CH" err="1"/>
              <a:t>relevanz</a:t>
            </a:r>
            <a:r>
              <a:rPr lang="de-CH"/>
              <a:t> der Themen für Laien betonen</a:t>
            </a:r>
          </a:p>
          <a:p>
            <a:pPr marL="171450" indent="-171450">
              <a:buFont typeface="Wingdings" panose="05000000000000000000" pitchFamily="2" charset="2"/>
              <a:buChar char="à"/>
            </a:pPr>
            <a:r>
              <a:rPr lang="de-CH">
                <a:sym typeface="Wingdings" panose="05000000000000000000" pitchFamily="2" charset="2"/>
              </a:rPr>
              <a:t>Sprache vereinfachen</a:t>
            </a:r>
          </a:p>
          <a:p>
            <a:pPr marL="171450" indent="-171450">
              <a:buFont typeface="Wingdings" panose="05000000000000000000" pitchFamily="2" charset="2"/>
              <a:buChar char="à"/>
            </a:pPr>
            <a:r>
              <a:rPr lang="de-CH">
                <a:sym typeface="Wingdings" panose="05000000000000000000" pitchFamily="2" charset="2"/>
              </a:rPr>
              <a:t>Sich öffnen, eigene Leidenschaft zeigen</a:t>
            </a:r>
            <a:endParaRPr lang="de-CH"/>
          </a:p>
        </p:txBody>
      </p:sp>
      <p:sp>
        <p:nvSpPr>
          <p:cNvPr id="4" name="Foliennummernplatzhalter 3"/>
          <p:cNvSpPr>
            <a:spLocks noGrp="1"/>
          </p:cNvSpPr>
          <p:nvPr>
            <p:ph type="sldNum" sz="quarter" idx="5"/>
          </p:nvPr>
        </p:nvSpPr>
        <p:spPr/>
        <p:txBody>
          <a:bodyPr/>
          <a:lstStyle/>
          <a:p>
            <a:fld id="{DCD8BABC-F464-1C42-81DA-2E65C84DE5DA}" type="slidenum">
              <a:rPr lang="de-DE" smtClean="0"/>
              <a:t>3</a:t>
            </a:fld>
            <a:endParaRPr lang="de-DE"/>
          </a:p>
        </p:txBody>
      </p:sp>
    </p:spTree>
    <p:extLst>
      <p:ext uri="{BB962C8B-B14F-4D97-AF65-F5344CB8AC3E}">
        <p14:creationId xmlns:p14="http://schemas.microsoft.com/office/powerpoint/2010/main" val="658436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Zuerst fragen, was schwierig sein könnte und dann dieses Beispiel einer </a:t>
            </a:r>
            <a:r>
              <a:rPr lang="de-CH" err="1"/>
              <a:t>schwierigkeit</a:t>
            </a:r>
            <a:r>
              <a:rPr lang="de-CH"/>
              <a:t> in der wiss. Komm. zeigen. </a:t>
            </a:r>
          </a:p>
          <a:p>
            <a:endParaRPr lang="de-CH"/>
          </a:p>
          <a:p>
            <a:r>
              <a:rPr lang="de-CH"/>
              <a:t>Beide </a:t>
            </a:r>
            <a:r>
              <a:rPr lang="de-CH" err="1"/>
              <a:t>fotos</a:t>
            </a:r>
            <a:r>
              <a:rPr lang="de-CH"/>
              <a:t> zeigen und fragen, was der unterschied ist – </a:t>
            </a:r>
            <a:r>
              <a:rPr lang="de-CH" err="1"/>
              <a:t>thema</a:t>
            </a:r>
            <a:r>
              <a:rPr lang="de-CH"/>
              <a:t> ist dasselbe</a:t>
            </a:r>
          </a:p>
          <a:p>
            <a:r>
              <a:rPr lang="de-CH"/>
              <a:t>Was </a:t>
            </a:r>
            <a:r>
              <a:rPr lang="de-CH" err="1"/>
              <a:t>funtkionert</a:t>
            </a:r>
            <a:r>
              <a:rPr lang="de-CH"/>
              <a:t> besser und warum?</a:t>
            </a:r>
          </a:p>
          <a:p>
            <a:endParaRPr lang="de-CH"/>
          </a:p>
          <a:p>
            <a:r>
              <a:rPr lang="de-CH"/>
              <a:t>Infos </a:t>
            </a:r>
            <a:r>
              <a:rPr lang="de-CH" err="1"/>
              <a:t>standard</a:t>
            </a:r>
            <a:r>
              <a:rPr lang="de-CH"/>
              <a:t> mit </a:t>
            </a:r>
            <a:r>
              <a:rPr lang="de-CH" err="1"/>
              <a:t>bullet</a:t>
            </a:r>
            <a:r>
              <a:rPr lang="de-CH"/>
              <a:t> </a:t>
            </a:r>
            <a:r>
              <a:rPr lang="de-CH" err="1"/>
              <a:t>points</a:t>
            </a:r>
            <a:r>
              <a:rPr lang="de-CH"/>
              <a:t>, </a:t>
            </a:r>
          </a:p>
        </p:txBody>
      </p:sp>
      <p:sp>
        <p:nvSpPr>
          <p:cNvPr id="4" name="Foliennummernplatzhalter 3"/>
          <p:cNvSpPr>
            <a:spLocks noGrp="1"/>
          </p:cNvSpPr>
          <p:nvPr>
            <p:ph type="sldNum" sz="quarter" idx="5"/>
          </p:nvPr>
        </p:nvSpPr>
        <p:spPr/>
        <p:txBody>
          <a:bodyPr/>
          <a:lstStyle/>
          <a:p>
            <a:fld id="{DCD8BABC-F464-1C42-81DA-2E65C84DE5DA}" type="slidenum">
              <a:rPr lang="de-DE" smtClean="0"/>
              <a:t>4</a:t>
            </a:fld>
            <a:endParaRPr lang="de-DE"/>
          </a:p>
        </p:txBody>
      </p:sp>
    </p:spTree>
    <p:extLst>
      <p:ext uri="{BB962C8B-B14F-4D97-AF65-F5344CB8AC3E}">
        <p14:creationId xmlns:p14="http://schemas.microsoft.com/office/powerpoint/2010/main" val="629754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In diesem Kurs werden wir einen Pitch-Vortrag vorbereiten. </a:t>
            </a:r>
            <a:r>
              <a:rPr lang="de-CH" err="1"/>
              <a:t>dAfür</a:t>
            </a:r>
            <a:r>
              <a:rPr lang="de-CH"/>
              <a:t> brauchen wir verschiedenen Schritten zusammen durchlaufen. </a:t>
            </a:r>
          </a:p>
          <a:p>
            <a:endParaRPr lang="de-CH"/>
          </a:p>
          <a:p>
            <a:r>
              <a:rPr lang="de-CH"/>
              <a:t>Gedanken finden</a:t>
            </a:r>
          </a:p>
          <a:p>
            <a:r>
              <a:rPr lang="de-CH"/>
              <a:t>(</a:t>
            </a:r>
            <a:r>
              <a:rPr lang="de-CH" err="1"/>
              <a:t>inventio</a:t>
            </a:r>
            <a:r>
              <a:rPr lang="de-CH"/>
              <a:t>), Gedanken gliedern (</a:t>
            </a:r>
            <a:r>
              <a:rPr lang="de-CH" err="1"/>
              <a:t>dispositio</a:t>
            </a:r>
            <a:r>
              <a:rPr lang="de-CH"/>
              <a:t>), Gedanken ausformulieren</a:t>
            </a:r>
          </a:p>
          <a:p>
            <a:r>
              <a:rPr lang="de-CH"/>
              <a:t>(</a:t>
            </a:r>
            <a:r>
              <a:rPr lang="de-CH" err="1"/>
              <a:t>elocutio</a:t>
            </a:r>
            <a:r>
              <a:rPr lang="de-CH"/>
              <a:t>), Gedanken einprägen (memoria) und schließlich: Gedanken</a:t>
            </a:r>
          </a:p>
          <a:p>
            <a:r>
              <a:rPr lang="de-CH"/>
              <a:t>vortragen (</a:t>
            </a:r>
            <a:r>
              <a:rPr lang="de-CH" err="1"/>
              <a:t>actio</a:t>
            </a:r>
            <a:r>
              <a:rPr lang="de-CH"/>
              <a:t>). Die Übergänge zwischen diesen Produktionsstadien</a:t>
            </a:r>
          </a:p>
          <a:p>
            <a:r>
              <a:rPr lang="de-CH"/>
              <a:t>sind fließend und sie entfalten zudem Wechselwirkungen untereinander.</a:t>
            </a:r>
          </a:p>
        </p:txBody>
      </p:sp>
      <p:sp>
        <p:nvSpPr>
          <p:cNvPr id="4" name="Foliennummernplatzhalter 3"/>
          <p:cNvSpPr>
            <a:spLocks noGrp="1"/>
          </p:cNvSpPr>
          <p:nvPr>
            <p:ph type="sldNum" sz="quarter" idx="5"/>
          </p:nvPr>
        </p:nvSpPr>
        <p:spPr/>
        <p:txBody>
          <a:bodyPr/>
          <a:lstStyle/>
          <a:p>
            <a:fld id="{DCD8BABC-F464-1C42-81DA-2E65C84DE5DA}" type="slidenum">
              <a:rPr lang="de-DE" smtClean="0"/>
              <a:t>5</a:t>
            </a:fld>
            <a:endParaRPr lang="de-DE"/>
          </a:p>
        </p:txBody>
      </p:sp>
    </p:spTree>
    <p:extLst>
      <p:ext uri="{BB962C8B-B14F-4D97-AF65-F5344CB8AC3E}">
        <p14:creationId xmlns:p14="http://schemas.microsoft.com/office/powerpoint/2010/main" val="2189350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Der Kurs ist dieses Jahr zum ersten mal in der ITBO (IT-Bildungsoffensive des Kantons St. Gallens) eingebaut und </a:t>
            </a:r>
          </a:p>
          <a:p>
            <a:endParaRPr lang="de-CH"/>
          </a:p>
          <a:p>
            <a:r>
              <a:rPr lang="de-CH" err="1"/>
              <a:t>video</a:t>
            </a:r>
            <a:r>
              <a:rPr lang="de-CH"/>
              <a:t> di </a:t>
            </a:r>
            <a:r>
              <a:rPr lang="de-CH" err="1"/>
              <a:t>presentazione</a:t>
            </a:r>
            <a:r>
              <a:rPr lang="de-CH"/>
              <a:t> </a:t>
            </a:r>
            <a:r>
              <a:rPr lang="de-CH" err="1"/>
              <a:t>fatto</a:t>
            </a:r>
            <a:r>
              <a:rPr lang="de-CH"/>
              <a:t> da Raphael </a:t>
            </a:r>
            <a:r>
              <a:rPr lang="de-CH" err="1"/>
              <a:t>dura</a:t>
            </a:r>
            <a:r>
              <a:rPr lang="de-CH"/>
              <a:t> 6 </a:t>
            </a:r>
            <a:r>
              <a:rPr lang="de-CH" err="1"/>
              <a:t>minuti</a:t>
            </a:r>
            <a:r>
              <a:rPr lang="de-CH"/>
              <a:t> e </a:t>
            </a:r>
            <a:r>
              <a:rPr lang="de-CH" err="1"/>
              <a:t>mezzo</a:t>
            </a:r>
            <a:endParaRPr lang="de-CH"/>
          </a:p>
        </p:txBody>
      </p:sp>
      <p:sp>
        <p:nvSpPr>
          <p:cNvPr id="4" name="Foliennummernplatzhalter 3"/>
          <p:cNvSpPr>
            <a:spLocks noGrp="1"/>
          </p:cNvSpPr>
          <p:nvPr>
            <p:ph type="sldNum" sz="quarter" idx="5"/>
          </p:nvPr>
        </p:nvSpPr>
        <p:spPr/>
        <p:txBody>
          <a:bodyPr/>
          <a:lstStyle/>
          <a:p>
            <a:fld id="{DCD8BABC-F464-1C42-81DA-2E65C84DE5DA}" type="slidenum">
              <a:rPr lang="de-DE" smtClean="0"/>
              <a:t>6</a:t>
            </a:fld>
            <a:endParaRPr lang="de-DE"/>
          </a:p>
        </p:txBody>
      </p:sp>
    </p:spTree>
    <p:extLst>
      <p:ext uri="{BB962C8B-B14F-4D97-AF65-F5344CB8AC3E}">
        <p14:creationId xmlns:p14="http://schemas.microsoft.com/office/powerpoint/2010/main" val="674438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kern="1200">
                <a:solidFill>
                  <a:schemeClr val="tx1"/>
                </a:solidFill>
                <a:effectLst/>
                <a:latin typeface="+mn-lt"/>
                <a:ea typeface="+mn-ea"/>
                <a:cs typeface="+mn-cs"/>
              </a:rPr>
              <a:t>A </a:t>
            </a:r>
            <a:r>
              <a:rPr lang="en-US" sz="1200" b="1" i="0" kern="1200">
                <a:solidFill>
                  <a:schemeClr val="tx1"/>
                </a:solidFill>
                <a:effectLst/>
                <a:latin typeface="+mn-lt"/>
                <a:ea typeface="+mn-ea"/>
                <a:cs typeface="+mn-cs"/>
              </a:rPr>
              <a:t>pitch meeting</a:t>
            </a:r>
            <a:r>
              <a:rPr lang="en-US" sz="1200" b="0" i="0" kern="1200">
                <a:solidFill>
                  <a:schemeClr val="tx1"/>
                </a:solidFill>
                <a:effectLst/>
                <a:latin typeface="+mn-lt"/>
                <a:ea typeface="+mn-ea"/>
                <a:cs typeface="+mn-cs"/>
              </a:rPr>
              <a:t> is usually a </a:t>
            </a:r>
            <a:r>
              <a:rPr lang="en-US" sz="1200" b="1" i="0" kern="1200">
                <a:solidFill>
                  <a:schemeClr val="tx1"/>
                </a:solidFill>
                <a:effectLst/>
                <a:latin typeface="+mn-lt"/>
                <a:ea typeface="+mn-ea"/>
                <a:cs typeface="+mn-cs"/>
              </a:rPr>
              <a:t>meeting</a:t>
            </a:r>
            <a:r>
              <a:rPr lang="en-US" sz="1200" b="0" i="0" kern="1200">
                <a:solidFill>
                  <a:schemeClr val="tx1"/>
                </a:solidFill>
                <a:effectLst/>
                <a:latin typeface="+mn-lt"/>
                <a:ea typeface="+mn-ea"/>
                <a:cs typeface="+mn-cs"/>
              </a:rPr>
              <a:t> in which someone is trying to convince someone else of an idea. They are "</a:t>
            </a:r>
            <a:r>
              <a:rPr lang="en-US" sz="1200" b="1" i="0" kern="1200">
                <a:solidFill>
                  <a:schemeClr val="tx1"/>
                </a:solidFill>
                <a:effectLst/>
                <a:latin typeface="+mn-lt"/>
                <a:ea typeface="+mn-ea"/>
                <a:cs typeface="+mn-cs"/>
              </a:rPr>
              <a:t>pitching</a:t>
            </a:r>
            <a:r>
              <a:rPr lang="en-US" sz="1200" b="0" i="0" kern="1200">
                <a:solidFill>
                  <a:schemeClr val="tx1"/>
                </a:solidFill>
                <a:effectLst/>
                <a:latin typeface="+mn-lt"/>
                <a:ea typeface="+mn-ea"/>
                <a:cs typeface="+mn-cs"/>
              </a:rPr>
              <a:t>" them the idea. </a:t>
            </a:r>
          </a:p>
          <a:p>
            <a:r>
              <a:rPr lang="de-CH"/>
              <a:t>Die Schriftliche Präsentation dient als Unterlage für die Mündliche. </a:t>
            </a:r>
          </a:p>
          <a:p>
            <a:r>
              <a:rPr lang="de-CH"/>
              <a:t>. </a:t>
            </a:r>
          </a:p>
        </p:txBody>
      </p:sp>
      <p:sp>
        <p:nvSpPr>
          <p:cNvPr id="4" name="Foliennummernplatzhalter 3"/>
          <p:cNvSpPr>
            <a:spLocks noGrp="1"/>
          </p:cNvSpPr>
          <p:nvPr>
            <p:ph type="sldNum" sz="quarter" idx="5"/>
          </p:nvPr>
        </p:nvSpPr>
        <p:spPr/>
        <p:txBody>
          <a:bodyPr/>
          <a:lstStyle/>
          <a:p>
            <a:fld id="{DCD8BABC-F464-1C42-81DA-2E65C84DE5DA}" type="slidenum">
              <a:rPr lang="de-DE" smtClean="0"/>
              <a:t>7</a:t>
            </a:fld>
            <a:endParaRPr lang="de-DE"/>
          </a:p>
        </p:txBody>
      </p:sp>
    </p:spTree>
    <p:extLst>
      <p:ext uri="{BB962C8B-B14F-4D97-AF65-F5344CB8AC3E}">
        <p14:creationId xmlns:p14="http://schemas.microsoft.com/office/powerpoint/2010/main" val="959717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err="1"/>
              <a:t>Ricordati</a:t>
            </a:r>
            <a:r>
              <a:rPr lang="de-CH"/>
              <a:t> di </a:t>
            </a:r>
            <a:r>
              <a:rPr lang="de-CH" err="1"/>
              <a:t>dire</a:t>
            </a:r>
            <a:r>
              <a:rPr lang="de-CH"/>
              <a:t> </a:t>
            </a:r>
            <a:r>
              <a:rPr lang="de-CH" err="1"/>
              <a:t>che</a:t>
            </a:r>
            <a:r>
              <a:rPr lang="de-CH"/>
              <a:t> </a:t>
            </a:r>
            <a:r>
              <a:rPr lang="de-CH" err="1"/>
              <a:t>il</a:t>
            </a:r>
            <a:r>
              <a:rPr lang="de-CH"/>
              <a:t> pitch </a:t>
            </a:r>
            <a:r>
              <a:rPr lang="de-CH" err="1"/>
              <a:t>viene</a:t>
            </a:r>
            <a:r>
              <a:rPr lang="de-CH"/>
              <a:t> </a:t>
            </a:r>
            <a:r>
              <a:rPr lang="de-CH" err="1"/>
              <a:t>registrato</a:t>
            </a:r>
            <a:r>
              <a:rPr lang="de-CH"/>
              <a:t>. </a:t>
            </a:r>
            <a:r>
              <a:rPr lang="de-CH" err="1"/>
              <a:t>Mostrare</a:t>
            </a:r>
            <a:r>
              <a:rPr lang="de-CH"/>
              <a:t> </a:t>
            </a:r>
            <a:r>
              <a:rPr lang="de-CH" err="1"/>
              <a:t>su</a:t>
            </a:r>
            <a:r>
              <a:rPr lang="de-CH"/>
              <a:t> </a:t>
            </a:r>
            <a:r>
              <a:rPr lang="de-CH" err="1"/>
              <a:t>Moodle</a:t>
            </a:r>
            <a:r>
              <a:rPr lang="de-CH"/>
              <a:t> </a:t>
            </a:r>
            <a:r>
              <a:rPr lang="de-CH" err="1"/>
              <a:t>documenti</a:t>
            </a:r>
            <a:r>
              <a:rPr lang="de-CH"/>
              <a:t> Leonie </a:t>
            </a:r>
            <a:r>
              <a:rPr lang="de-CH" err="1"/>
              <a:t>che</a:t>
            </a:r>
            <a:r>
              <a:rPr lang="de-CH"/>
              <a:t> </a:t>
            </a:r>
            <a:r>
              <a:rPr lang="de-CH" err="1"/>
              <a:t>possono</a:t>
            </a:r>
            <a:r>
              <a:rPr lang="de-CH"/>
              <a:t> </a:t>
            </a:r>
            <a:r>
              <a:rPr lang="de-CH" err="1"/>
              <a:t>consultare</a:t>
            </a:r>
            <a:r>
              <a:rPr lang="de-CH"/>
              <a:t>. </a:t>
            </a:r>
          </a:p>
        </p:txBody>
      </p:sp>
      <p:sp>
        <p:nvSpPr>
          <p:cNvPr id="4" name="Foliennummernplatzhalter 3"/>
          <p:cNvSpPr>
            <a:spLocks noGrp="1"/>
          </p:cNvSpPr>
          <p:nvPr>
            <p:ph type="sldNum" sz="quarter" idx="5"/>
          </p:nvPr>
        </p:nvSpPr>
        <p:spPr/>
        <p:txBody>
          <a:bodyPr/>
          <a:lstStyle/>
          <a:p>
            <a:fld id="{DCD8BABC-F464-1C42-81DA-2E65C84DE5DA}" type="slidenum">
              <a:rPr lang="de-DE" smtClean="0"/>
              <a:t>8</a:t>
            </a:fld>
            <a:endParaRPr lang="de-DE"/>
          </a:p>
        </p:txBody>
      </p:sp>
    </p:spTree>
    <p:extLst>
      <p:ext uri="{BB962C8B-B14F-4D97-AF65-F5344CB8AC3E}">
        <p14:creationId xmlns:p14="http://schemas.microsoft.com/office/powerpoint/2010/main" val="1949356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Entstanden im Umfeld der Startups, man kann als solches jeden Vortrag im beruflichen Kontext nennen, der bezweckt, eine Idee zu verkaufen bzw. zu überzeugen, etwas umzusetzen. Pitch deck nennt man die Unterlagen, die solche Präsentationen unterstützen. Wir werden aber kein ganzes Pitch Deck machen. Dazu mehr nächste Woche. </a:t>
            </a:r>
          </a:p>
          <a:p>
            <a:r>
              <a:rPr lang="de-CH" sz="1200" b="1" i="0" kern="1200">
                <a:solidFill>
                  <a:schemeClr val="tx1"/>
                </a:solidFill>
                <a:effectLst/>
                <a:latin typeface="+mn-lt"/>
                <a:ea typeface="+mn-ea"/>
                <a:cs typeface="+mn-cs"/>
              </a:rPr>
              <a:t>Speed-Pitching-Sessions</a:t>
            </a:r>
            <a:r>
              <a:rPr lang="de-CH" sz="1200" b="0" i="0" kern="1200">
                <a:solidFill>
                  <a:schemeClr val="tx1"/>
                </a:solidFill>
                <a:effectLst/>
                <a:latin typeface="+mn-lt"/>
                <a:ea typeface="+mn-ea"/>
                <a:cs typeface="+mn-cs"/>
              </a:rPr>
              <a:t> finden häufig im Rahmen von Veranstaltungen statt und sind an das Prinzip des Speed-Datings angelehnt: Gründer*innen bekommen etwa drei bis fünf Minuten Zeit, mögliche Investor*innen von ihrer Geschäftsidee zu überzeugen. Danach stellen sie sich und ihre Idee dem/der nächsten Investor*in vor. </a:t>
            </a:r>
            <a:r>
              <a:rPr lang="de-CH" sz="1200" b="0" i="0" kern="1200">
                <a:solidFill>
                  <a:schemeClr val="tx1"/>
                </a:solidFill>
                <a:effectLst/>
                <a:latin typeface="+mn-lt"/>
                <a:ea typeface="+mn-ea"/>
                <a:cs typeface="+mn-cs"/>
                <a:sym typeface="Wingdings" panose="05000000000000000000" pitchFamily="2" charset="2"/>
              </a:rPr>
              <a:t> eine Art längerer Elevator Pitch, den man mehrere Male wiederholt.</a:t>
            </a:r>
            <a:br>
              <a:rPr lang="de-CH"/>
            </a:br>
            <a:r>
              <a:rPr lang="de-CH" sz="1200" b="0" i="0" kern="1200">
                <a:solidFill>
                  <a:schemeClr val="tx1"/>
                </a:solidFill>
                <a:effectLst/>
                <a:latin typeface="+mn-lt"/>
                <a:ea typeface="+mn-ea"/>
                <a:cs typeface="+mn-cs"/>
              </a:rPr>
              <a:t>Zur Vorbereitung einer Speed-Pitching-Session empfehlen wir, dich wieder auf das Alleinstellungsmerkmal deiner Idee zu konzentrieren und deinen Investmentbedarf zu konkretisieren. Bereite dich auch auf kritische Fragen vor. Wenn du auf diese souverän reagierst, punktest du bei deinem Gegenüber.</a:t>
            </a:r>
            <a:endParaRPr lang="de-CH"/>
          </a:p>
          <a:p>
            <a:endParaRPr lang="de-CH"/>
          </a:p>
          <a:p>
            <a:r>
              <a:rPr lang="de-CH"/>
              <a:t>https://gruenderplattform.de/ratgeber/pitch </a:t>
            </a:r>
          </a:p>
          <a:p>
            <a:endParaRPr lang="de-CH"/>
          </a:p>
          <a:p>
            <a:r>
              <a:rPr lang="de-CH" sz="1200" b="0" i="0" kern="1200">
                <a:solidFill>
                  <a:schemeClr val="tx1"/>
                </a:solidFill>
                <a:effectLst/>
                <a:latin typeface="+mn-lt"/>
                <a:ea typeface="+mn-ea"/>
                <a:cs typeface="+mn-cs"/>
              </a:rPr>
              <a:t>Was machst du genau? Denk hier an den „Wir sind das X für Y“-Ansatz.</a:t>
            </a:r>
          </a:p>
          <a:p>
            <a:r>
              <a:rPr lang="de-CH" sz="1200" b="0" i="0" kern="1200">
                <a:solidFill>
                  <a:schemeClr val="tx1"/>
                </a:solidFill>
                <a:effectLst/>
                <a:latin typeface="+mn-lt"/>
                <a:ea typeface="+mn-ea"/>
                <a:cs typeface="+mn-cs"/>
              </a:rPr>
              <a:t>Welche Aufgabe, welches Problem löst du für deine Kundschaft – und wie?</a:t>
            </a:r>
          </a:p>
          <a:p>
            <a:r>
              <a:rPr lang="de-CH" sz="1200" b="0" i="0" kern="1200">
                <a:solidFill>
                  <a:schemeClr val="tx1"/>
                </a:solidFill>
                <a:effectLst/>
                <a:latin typeface="+mn-lt"/>
                <a:ea typeface="+mn-ea"/>
                <a:cs typeface="+mn-cs"/>
              </a:rPr>
              <a:t>Welchen Nutzen hat die Kundschaft von deiner Lösung?</a:t>
            </a:r>
          </a:p>
          <a:p>
            <a:r>
              <a:rPr lang="de-CH" sz="1200" b="0" i="0" kern="1200">
                <a:solidFill>
                  <a:schemeClr val="tx1"/>
                </a:solidFill>
                <a:effectLst/>
                <a:latin typeface="+mn-lt"/>
                <a:ea typeface="+mn-ea"/>
                <a:cs typeface="+mn-cs"/>
              </a:rPr>
              <a:t>Was ist das Essenzielle an deinem Geschäftsmodell?</a:t>
            </a:r>
          </a:p>
          <a:p>
            <a:r>
              <a:rPr lang="de-CH" sz="1200" b="0" i="0" kern="1200">
                <a:solidFill>
                  <a:schemeClr val="tx1"/>
                </a:solidFill>
                <a:effectLst/>
                <a:latin typeface="+mn-lt"/>
                <a:ea typeface="+mn-ea"/>
                <a:cs typeface="+mn-cs"/>
              </a:rPr>
              <a:t>Was macht dich im Vergleich zu den anderen Lösungen einzigartig (Stichwort: Alleinstellungsmerkmal)? Steckt Magie in deiner Idee?</a:t>
            </a:r>
          </a:p>
          <a:p>
            <a:r>
              <a:rPr lang="de-CH" sz="1200" b="0" i="0" kern="1200">
                <a:solidFill>
                  <a:schemeClr val="tx1"/>
                </a:solidFill>
                <a:effectLst/>
                <a:latin typeface="+mn-lt"/>
                <a:ea typeface="+mn-ea"/>
                <a:cs typeface="+mn-cs"/>
              </a:rPr>
              <a:t>Wer ist in deinem Team? Warum ist gerade dieses Team genau das richtige?</a:t>
            </a:r>
          </a:p>
          <a:p>
            <a:r>
              <a:rPr lang="de-CH" sz="1200" b="0" i="0" kern="1200">
                <a:solidFill>
                  <a:schemeClr val="tx1"/>
                </a:solidFill>
                <a:effectLst/>
                <a:latin typeface="+mn-lt"/>
                <a:ea typeface="+mn-ea"/>
                <a:cs typeface="+mn-cs"/>
              </a:rPr>
              <a:t>Was macht dein Geschäft aus finanzieller Sicht interessant?</a:t>
            </a:r>
          </a:p>
          <a:p>
            <a:endParaRPr lang="de-CH"/>
          </a:p>
        </p:txBody>
      </p:sp>
      <p:sp>
        <p:nvSpPr>
          <p:cNvPr id="4" name="Foliennummernplatzhalter 3"/>
          <p:cNvSpPr>
            <a:spLocks noGrp="1"/>
          </p:cNvSpPr>
          <p:nvPr>
            <p:ph type="sldNum" sz="quarter" idx="5"/>
          </p:nvPr>
        </p:nvSpPr>
        <p:spPr/>
        <p:txBody>
          <a:bodyPr/>
          <a:lstStyle/>
          <a:p>
            <a:fld id="{DCD8BABC-F464-1C42-81DA-2E65C84DE5DA}" type="slidenum">
              <a:rPr lang="de-DE" smtClean="0"/>
              <a:t>9</a:t>
            </a:fld>
            <a:endParaRPr lang="de-DE"/>
          </a:p>
        </p:txBody>
      </p:sp>
    </p:spTree>
    <p:extLst>
      <p:ext uri="{BB962C8B-B14F-4D97-AF65-F5344CB8AC3E}">
        <p14:creationId xmlns:p14="http://schemas.microsoft.com/office/powerpoint/2010/main" val="8957885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mit Bildmask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hteck 4"/>
          <p:cNvSpPr/>
          <p:nvPr userDrawn="1"/>
        </p:nvSpPr>
        <p:spPr>
          <a:xfrm>
            <a:off x="1" y="0"/>
            <a:ext cx="12198350" cy="6858000"/>
          </a:xfrm>
          <a:prstGeom prst="rect">
            <a:avLst/>
          </a:prstGeom>
          <a:solidFill>
            <a:schemeClr val="tx1">
              <a:alpha val="1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a:solidFill>
                <a:schemeClr val="tx1"/>
              </a:solidFill>
            </a:endParaRPr>
          </a:p>
        </p:txBody>
      </p:sp>
      <p:sp>
        <p:nvSpPr>
          <p:cNvPr id="21" name="Freihandform 20"/>
          <p:cNvSpPr/>
          <p:nvPr/>
        </p:nvSpPr>
        <p:spPr>
          <a:xfrm>
            <a:off x="3975404" y="679931"/>
            <a:ext cx="8222947" cy="6187327"/>
          </a:xfrm>
          <a:custGeom>
            <a:avLst/>
            <a:gdLst>
              <a:gd name="connsiteX0" fmla="*/ 5924544 w 8222947"/>
              <a:gd name="connsiteY0" fmla="*/ 885 h 6187327"/>
              <a:gd name="connsiteX1" fmla="*/ 6308590 w 8222947"/>
              <a:gd name="connsiteY1" fmla="*/ 41571 h 6187327"/>
              <a:gd name="connsiteX2" fmla="*/ 8006972 w 8222947"/>
              <a:gd name="connsiteY2" fmla="*/ 1782211 h 6187327"/>
              <a:gd name="connsiteX3" fmla="*/ 8214187 w 8222947"/>
              <a:gd name="connsiteY3" fmla="*/ 2329511 h 6187327"/>
              <a:gd name="connsiteX4" fmla="*/ 8222947 w 8222947"/>
              <a:gd name="connsiteY4" fmla="*/ 2362752 h 6187327"/>
              <a:gd name="connsiteX5" fmla="*/ 8222947 w 8222947"/>
              <a:gd name="connsiteY5" fmla="*/ 4688892 h 6187327"/>
              <a:gd name="connsiteX6" fmla="*/ 8207914 w 8222947"/>
              <a:gd name="connsiteY6" fmla="*/ 4742881 h 6187327"/>
              <a:gd name="connsiteX7" fmla="*/ 7556423 w 8222947"/>
              <a:gd name="connsiteY7" fmla="*/ 6028617 h 6187327"/>
              <a:gd name="connsiteX8" fmla="*/ 7425161 w 8222947"/>
              <a:gd name="connsiteY8" fmla="*/ 6187327 h 6187327"/>
              <a:gd name="connsiteX9" fmla="*/ 1006577 w 8222947"/>
              <a:gd name="connsiteY9" fmla="*/ 6187327 h 6187327"/>
              <a:gd name="connsiteX10" fmla="*/ 850964 w 8222947"/>
              <a:gd name="connsiteY10" fmla="*/ 5995980 h 6187327"/>
              <a:gd name="connsiteX11" fmla="*/ 422250 w 8222947"/>
              <a:gd name="connsiteY11" fmla="*/ 5267019 h 6187327"/>
              <a:gd name="connsiteX12" fmla="*/ 142610 w 8222947"/>
              <a:gd name="connsiteY12" fmla="*/ 2830055 h 6187327"/>
              <a:gd name="connsiteX13" fmla="*/ 3539677 w 8222947"/>
              <a:gd name="connsiteY13" fmla="*/ 2265216 h 6187327"/>
              <a:gd name="connsiteX14" fmla="*/ 5924544 w 8222947"/>
              <a:gd name="connsiteY14" fmla="*/ 885 h 618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22947" h="6187327">
                <a:moveTo>
                  <a:pt x="5924544" y="885"/>
                </a:moveTo>
                <a:cubicBezTo>
                  <a:pt x="6041007" y="-3625"/>
                  <a:pt x="6168271" y="8957"/>
                  <a:pt x="6308590" y="41571"/>
                </a:cubicBezTo>
                <a:cubicBezTo>
                  <a:pt x="6952725" y="190142"/>
                  <a:pt x="7634399" y="972436"/>
                  <a:pt x="8006972" y="1782211"/>
                </a:cubicBezTo>
                <a:cubicBezTo>
                  <a:pt x="8089782" y="1962218"/>
                  <a:pt x="8158705" y="2145053"/>
                  <a:pt x="8214187" y="2329511"/>
                </a:cubicBezTo>
                <a:lnTo>
                  <a:pt x="8222947" y="2362752"/>
                </a:lnTo>
                <a:lnTo>
                  <a:pt x="8222947" y="4688892"/>
                </a:lnTo>
                <a:lnTo>
                  <a:pt x="8207914" y="4742881"/>
                </a:lnTo>
                <a:cubicBezTo>
                  <a:pt x="8067235" y="5203851"/>
                  <a:pt x="7847382" y="5639692"/>
                  <a:pt x="7556423" y="6028617"/>
                </a:cubicBezTo>
                <a:lnTo>
                  <a:pt x="7425161" y="6187327"/>
                </a:lnTo>
                <a:lnTo>
                  <a:pt x="1006577" y="6187327"/>
                </a:lnTo>
                <a:lnTo>
                  <a:pt x="850964" y="5995980"/>
                </a:lnTo>
                <a:cubicBezTo>
                  <a:pt x="686863" y="5772304"/>
                  <a:pt x="542722" y="5528860"/>
                  <a:pt x="422250" y="5267019"/>
                </a:cubicBezTo>
                <a:cubicBezTo>
                  <a:pt x="50312" y="4458802"/>
                  <a:pt x="-155418" y="3502075"/>
                  <a:pt x="142610" y="2830055"/>
                </a:cubicBezTo>
                <a:cubicBezTo>
                  <a:pt x="788131" y="1375996"/>
                  <a:pt x="2271479" y="2908304"/>
                  <a:pt x="3539677" y="2265216"/>
                </a:cubicBezTo>
                <a:cubicBezTo>
                  <a:pt x="4682264" y="1685095"/>
                  <a:pt x="4798738" y="44473"/>
                  <a:pt x="5924544" y="885"/>
                </a:cubicBezTo>
                <a:close/>
              </a:path>
            </a:pathLst>
          </a:custGeom>
          <a:solidFill>
            <a:schemeClr val="bg1">
              <a:alpha val="8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en-US" sz="1400" noProof="0">
              <a:solidFill>
                <a:schemeClr val="tx1"/>
              </a:solidFill>
            </a:endParaRPr>
          </a:p>
        </p:txBody>
      </p:sp>
      <p:sp>
        <p:nvSpPr>
          <p:cNvPr id="12" name="Freihandform 11"/>
          <p:cNvSpPr/>
          <p:nvPr/>
        </p:nvSpPr>
        <p:spPr>
          <a:xfrm>
            <a:off x="5642407" y="1910668"/>
            <a:ext cx="6555944" cy="4947333"/>
          </a:xfrm>
          <a:custGeom>
            <a:avLst/>
            <a:gdLst>
              <a:gd name="connsiteX0" fmla="*/ 4854063 w 6552531"/>
              <a:gd name="connsiteY0" fmla="*/ 7 h 4947333"/>
              <a:gd name="connsiteX1" fmla="*/ 5071206 w 6552531"/>
              <a:gd name="connsiteY1" fmla="*/ 27731 h 4947333"/>
              <a:gd name="connsiteX2" fmla="*/ 6551503 w 6552531"/>
              <a:gd name="connsiteY2" fmla="*/ 1809287 h 4947333"/>
              <a:gd name="connsiteX3" fmla="*/ 6552531 w 6552531"/>
              <a:gd name="connsiteY3" fmla="*/ 1812764 h 4947333"/>
              <a:gd name="connsiteX4" fmla="*/ 6552531 w 6552531"/>
              <a:gd name="connsiteY4" fmla="*/ 3922236 h 4947333"/>
              <a:gd name="connsiteX5" fmla="*/ 6508354 w 6552531"/>
              <a:gd name="connsiteY5" fmla="*/ 4056281 h 4947333"/>
              <a:gd name="connsiteX6" fmla="*/ 6167266 w 6552531"/>
              <a:gd name="connsiteY6" fmla="*/ 4753897 h 4947333"/>
              <a:gd name="connsiteX7" fmla="*/ 6033717 w 6552531"/>
              <a:gd name="connsiteY7" fmla="*/ 4947333 h 4947333"/>
              <a:gd name="connsiteX8" fmla="*/ 688221 w 6552531"/>
              <a:gd name="connsiteY8" fmla="*/ 4947333 h 4947333"/>
              <a:gd name="connsiteX9" fmla="*/ 669155 w 6552531"/>
              <a:gd name="connsiteY9" fmla="*/ 4921952 h 4947333"/>
              <a:gd name="connsiteX10" fmla="*/ 159446 w 6552531"/>
              <a:gd name="connsiteY10" fmla="*/ 3896401 h 4947333"/>
              <a:gd name="connsiteX11" fmla="*/ 44617 w 6552531"/>
              <a:gd name="connsiteY11" fmla="*/ 3440846 h 4947333"/>
              <a:gd name="connsiteX12" fmla="*/ 40529 w 6552531"/>
              <a:gd name="connsiteY12" fmla="*/ 3406626 h 4947333"/>
              <a:gd name="connsiteX13" fmla="*/ 39476 w 6552531"/>
              <a:gd name="connsiteY13" fmla="*/ 3401514 h 4947333"/>
              <a:gd name="connsiteX14" fmla="*/ 482859 w 6552531"/>
              <a:gd name="connsiteY14" fmla="*/ 1876033 h 4947333"/>
              <a:gd name="connsiteX15" fmla="*/ 896951 w 6552531"/>
              <a:gd name="connsiteY15" fmla="*/ 1759366 h 4947333"/>
              <a:gd name="connsiteX16" fmla="*/ 1369778 w 6552531"/>
              <a:gd name="connsiteY16" fmla="*/ 1839493 h 4947333"/>
              <a:gd name="connsiteX17" fmla="*/ 1408346 w 6552531"/>
              <a:gd name="connsiteY17" fmla="*/ 1854656 h 4947333"/>
              <a:gd name="connsiteX18" fmla="*/ 1515289 w 6552531"/>
              <a:gd name="connsiteY18" fmla="*/ 1876395 h 4947333"/>
              <a:gd name="connsiteX19" fmla="*/ 2860708 w 6552531"/>
              <a:gd name="connsiteY19" fmla="*/ 1855646 h 4947333"/>
              <a:gd name="connsiteX20" fmla="*/ 3877062 w 6552531"/>
              <a:gd name="connsiteY20" fmla="*/ 691198 h 4947333"/>
              <a:gd name="connsiteX21" fmla="*/ 4633989 w 6552531"/>
              <a:gd name="connsiteY21" fmla="*/ 13545 h 4947333"/>
              <a:gd name="connsiteX22" fmla="*/ 4683323 w 6552531"/>
              <a:gd name="connsiteY22" fmla="*/ 9490 h 4947333"/>
              <a:gd name="connsiteX23" fmla="*/ 4720135 w 6552531"/>
              <a:gd name="connsiteY23" fmla="*/ 11657 h 4947333"/>
              <a:gd name="connsiteX24" fmla="*/ 4746809 w 6552531"/>
              <a:gd name="connsiteY24" fmla="*/ 6469 h 4947333"/>
              <a:gd name="connsiteX25" fmla="*/ 4854063 w 6552531"/>
              <a:gd name="connsiteY25" fmla="*/ 7 h 494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52531" h="4947333">
                <a:moveTo>
                  <a:pt x="4854063" y="7"/>
                </a:moveTo>
                <a:cubicBezTo>
                  <a:pt x="4925952" y="311"/>
                  <a:pt x="4998520" y="9743"/>
                  <a:pt x="5071206" y="27731"/>
                </a:cubicBezTo>
                <a:cubicBezTo>
                  <a:pt x="5652694" y="171645"/>
                  <a:pt x="6241767" y="863160"/>
                  <a:pt x="6551503" y="1809287"/>
                </a:cubicBezTo>
                <a:lnTo>
                  <a:pt x="6552531" y="1812764"/>
                </a:lnTo>
                <a:lnTo>
                  <a:pt x="6552531" y="3922236"/>
                </a:lnTo>
                <a:lnTo>
                  <a:pt x="6508354" y="4056281"/>
                </a:lnTo>
                <a:cubicBezTo>
                  <a:pt x="6420252" y="4303320"/>
                  <a:pt x="6305352" y="4537096"/>
                  <a:pt x="6167266" y="4753897"/>
                </a:cubicBezTo>
                <a:lnTo>
                  <a:pt x="6033717" y="4947333"/>
                </a:lnTo>
                <a:lnTo>
                  <a:pt x="688221" y="4947333"/>
                </a:lnTo>
                <a:lnTo>
                  <a:pt x="669155" y="4921952"/>
                </a:lnTo>
                <a:cubicBezTo>
                  <a:pt x="462010" y="4623316"/>
                  <a:pt x="290452" y="4280274"/>
                  <a:pt x="159446" y="3896401"/>
                </a:cubicBezTo>
                <a:cubicBezTo>
                  <a:pt x="110759" y="3753734"/>
                  <a:pt x="70478" y="3595787"/>
                  <a:pt x="44617" y="3440846"/>
                </a:cubicBezTo>
                <a:lnTo>
                  <a:pt x="40529" y="3406626"/>
                </a:lnTo>
                <a:lnTo>
                  <a:pt x="39476" y="3401514"/>
                </a:lnTo>
                <a:cubicBezTo>
                  <a:pt x="-78551" y="2709645"/>
                  <a:pt x="67748" y="2122061"/>
                  <a:pt x="482859" y="1876033"/>
                </a:cubicBezTo>
                <a:cubicBezTo>
                  <a:pt x="607393" y="1802224"/>
                  <a:pt x="747277" y="1764396"/>
                  <a:pt x="896951" y="1759366"/>
                </a:cubicBezTo>
                <a:cubicBezTo>
                  <a:pt x="1046624" y="1754337"/>
                  <a:pt x="1206087" y="1782107"/>
                  <a:pt x="1369778" y="1839493"/>
                </a:cubicBezTo>
                <a:lnTo>
                  <a:pt x="1408346" y="1854656"/>
                </a:lnTo>
                <a:lnTo>
                  <a:pt x="1515289" y="1876395"/>
                </a:lnTo>
                <a:cubicBezTo>
                  <a:pt x="1867428" y="1960511"/>
                  <a:pt x="2467079" y="2053179"/>
                  <a:pt x="2860708" y="1855646"/>
                </a:cubicBezTo>
                <a:cubicBezTo>
                  <a:pt x="3254336" y="1658114"/>
                  <a:pt x="3625995" y="1062372"/>
                  <a:pt x="3877062" y="691198"/>
                </a:cubicBezTo>
                <a:cubicBezTo>
                  <a:pt x="4155238" y="279949"/>
                  <a:pt x="4374413" y="55026"/>
                  <a:pt x="4633989" y="13545"/>
                </a:cubicBezTo>
                <a:cubicBezTo>
                  <a:pt x="4650213" y="10953"/>
                  <a:pt x="4666671" y="9635"/>
                  <a:pt x="4683323" y="9490"/>
                </a:cubicBezTo>
                <a:lnTo>
                  <a:pt x="4720135" y="11657"/>
                </a:lnTo>
                <a:lnTo>
                  <a:pt x="4746809" y="6469"/>
                </a:lnTo>
                <a:cubicBezTo>
                  <a:pt x="4782344" y="1985"/>
                  <a:pt x="4818118" y="-145"/>
                  <a:pt x="4854063" y="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a:p>
        </p:txBody>
      </p:sp>
      <p:sp>
        <p:nvSpPr>
          <p:cNvPr id="2" name="Titel 1"/>
          <p:cNvSpPr>
            <a:spLocks noGrp="1"/>
          </p:cNvSpPr>
          <p:nvPr>
            <p:ph type="title" hasCustomPrompt="1"/>
          </p:nvPr>
        </p:nvSpPr>
        <p:spPr>
          <a:xfrm>
            <a:off x="4838700" y="3239457"/>
            <a:ext cx="6790944" cy="1097269"/>
          </a:xfrm>
        </p:spPr>
        <p:txBody>
          <a:bodyPr lIns="0" tIns="0" bIns="0" anchor="b">
            <a:normAutofit/>
          </a:bodyPr>
          <a:lstStyle>
            <a:lvl1pPr>
              <a:lnSpc>
                <a:spcPct val="100000"/>
              </a:lnSpc>
              <a:defRPr sz="3200" baseline="0">
                <a:solidFill>
                  <a:schemeClr val="tx2"/>
                </a:solidFill>
              </a:defRPr>
            </a:lvl1pPr>
          </a:lstStyle>
          <a:p>
            <a:r>
              <a:rPr lang="en-US" noProof="0"/>
              <a:t>Headline title slide</a:t>
            </a:r>
          </a:p>
        </p:txBody>
      </p:sp>
      <p:sp>
        <p:nvSpPr>
          <p:cNvPr id="4" name="Datumsplatzhalter 3"/>
          <p:cNvSpPr>
            <a:spLocks noGrp="1"/>
          </p:cNvSpPr>
          <p:nvPr>
            <p:ph type="dt" sz="half" idx="10"/>
          </p:nvPr>
        </p:nvSpPr>
        <p:spPr>
          <a:xfrm>
            <a:off x="4833464" y="5641975"/>
            <a:ext cx="1445099" cy="184666"/>
          </a:xfrm>
          <a:prstGeom prst="rect">
            <a:avLst/>
          </a:prstGeom>
        </p:spPr>
        <p:txBody>
          <a:bodyPr wrap="square" lIns="0" tIns="0" rIns="0" bIns="0" anchor="t" anchorCtr="0">
            <a:spAutoFit/>
          </a:bodyPr>
          <a:lstStyle>
            <a:lvl1pPr algn="l">
              <a:defRPr sz="1200">
                <a:latin typeface="+mn-lt"/>
              </a:defRPr>
            </a:lvl1pPr>
          </a:lstStyle>
          <a:p>
            <a:fld id="{A731AA60-9A41-441F-AB28-705C45573A0C}" type="datetime3">
              <a:rPr lang="en-US" smtClean="0"/>
              <a:t>13 October 2023</a:t>
            </a:fld>
            <a:endParaRPr lang="de-CH"/>
          </a:p>
        </p:txBody>
      </p:sp>
      <p:sp>
        <p:nvSpPr>
          <p:cNvPr id="7" name="Rechteck 6">
            <a:extLst>
              <a:ext uri="{FF2B5EF4-FFF2-40B4-BE49-F238E27FC236}">
                <a16:creationId xmlns:a16="http://schemas.microsoft.com/office/drawing/2014/main" id="{269B772D-4EEB-40F5-B989-5B158C414958}"/>
              </a:ext>
            </a:extLst>
          </p:cNvPr>
          <p:cNvSpPr/>
          <p:nvPr/>
        </p:nvSpPr>
        <p:spPr>
          <a:xfrm>
            <a:off x="0" y="6723258"/>
            <a:ext cx="1219835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a:p>
        </p:txBody>
      </p:sp>
      <p:sp>
        <p:nvSpPr>
          <p:cNvPr id="16" name="Textplatzhalter 14">
            <a:extLst>
              <a:ext uri="{FF2B5EF4-FFF2-40B4-BE49-F238E27FC236}">
                <a16:creationId xmlns:a16="http://schemas.microsoft.com/office/drawing/2014/main" id="{2A818FE7-2817-4CCE-892B-6DE76AF6C55A}"/>
              </a:ext>
            </a:extLst>
          </p:cNvPr>
          <p:cNvSpPr>
            <a:spLocks noGrp="1"/>
          </p:cNvSpPr>
          <p:nvPr>
            <p:ph type="body" sz="quarter" idx="14" hasCustomPrompt="1"/>
          </p:nvPr>
        </p:nvSpPr>
        <p:spPr>
          <a:xfrm>
            <a:off x="4838699" y="6200774"/>
            <a:ext cx="5541757" cy="421346"/>
          </a:xfrm>
          <a:prstGeom prst="rect">
            <a:avLst/>
          </a:prstGeom>
        </p:spPr>
        <p:txBody>
          <a:bodyPr wrap="none" lIns="0" tIns="0" rIns="0" bIns="0">
            <a:noAutofit/>
          </a:bodyPr>
          <a:lstStyle>
            <a:lvl1pPr marL="0" indent="0">
              <a:buNone/>
              <a:defRPr sz="1200">
                <a:latin typeface="+mn-lt"/>
              </a:defRPr>
            </a:lvl1pPr>
          </a:lstStyle>
          <a:p>
            <a:pPr lvl="0"/>
            <a:r>
              <a:rPr lang="en-US" noProof="0"/>
              <a:t>Department</a:t>
            </a:r>
          </a:p>
        </p:txBody>
      </p:sp>
      <p:sp>
        <p:nvSpPr>
          <p:cNvPr id="17" name="Textplatzhalter 16">
            <a:extLst>
              <a:ext uri="{FF2B5EF4-FFF2-40B4-BE49-F238E27FC236}">
                <a16:creationId xmlns:a16="http://schemas.microsoft.com/office/drawing/2014/main" id="{19B420C7-7824-4382-99B3-E842F4995AC4}"/>
              </a:ext>
            </a:extLst>
          </p:cNvPr>
          <p:cNvSpPr>
            <a:spLocks noGrp="1"/>
          </p:cNvSpPr>
          <p:nvPr>
            <p:ph type="body" sz="quarter" idx="19" hasCustomPrompt="1"/>
          </p:nvPr>
        </p:nvSpPr>
        <p:spPr>
          <a:xfrm>
            <a:off x="4838700" y="4410388"/>
            <a:ext cx="6790944" cy="860307"/>
          </a:xfrm>
          <a:prstGeom prst="rect">
            <a:avLst/>
          </a:prstGeom>
        </p:spPr>
        <p:txBody>
          <a:bodyPr lIns="0" tIns="0" rIns="0" bIns="0">
            <a:normAutofit/>
          </a:bodyPr>
          <a:lstStyle>
            <a:lvl1pPr marL="0" indent="0">
              <a:buNone/>
              <a:defRPr sz="2000" b="1" baseline="0"/>
            </a:lvl1pPr>
            <a:lvl2pPr marL="457200" indent="0">
              <a:buNone/>
              <a:defRPr/>
            </a:lvl2pPr>
          </a:lstStyle>
          <a:p>
            <a:pPr lvl="0"/>
            <a:r>
              <a:rPr lang="en-US" noProof="0"/>
              <a:t>Subtitle</a:t>
            </a:r>
          </a:p>
        </p:txBody>
      </p:sp>
      <p:sp>
        <p:nvSpPr>
          <p:cNvPr id="19" name="Textplatzhalter 5"/>
          <p:cNvSpPr>
            <a:spLocks noGrp="1"/>
          </p:cNvSpPr>
          <p:nvPr>
            <p:ph type="body" sz="quarter" idx="20" hasCustomPrompt="1"/>
          </p:nvPr>
        </p:nvSpPr>
        <p:spPr>
          <a:xfrm>
            <a:off x="4833464" y="5342714"/>
            <a:ext cx="5546993" cy="184666"/>
          </a:xfrm>
          <a:prstGeom prst="rect">
            <a:avLst/>
          </a:prstGeom>
        </p:spPr>
        <p:txBody>
          <a:bodyPr wrap="none" lIns="0" tIns="0" rIns="0" bIns="0" anchor="b" anchorCtr="0">
            <a:noAutofit/>
          </a:bodyPr>
          <a:lstStyle>
            <a:lvl1pPr marL="0" marR="0" indent="0" algn="l" defTabSz="609726" rtl="0" eaLnBrk="1" fontAlgn="auto" latinLnBrk="0" hangingPunct="1">
              <a:lnSpc>
                <a:spcPct val="100000"/>
              </a:lnSpc>
              <a:spcBef>
                <a:spcPts val="0"/>
              </a:spcBef>
              <a:spcAft>
                <a:spcPts val="0"/>
              </a:spcAft>
              <a:buClrTx/>
              <a:buSzTx/>
              <a:buFontTx/>
              <a:buNone/>
              <a:tabLst/>
              <a:defRPr sz="1200">
                <a:latin typeface="+mn-lt"/>
              </a:defRPr>
            </a:lvl1pPr>
            <a:lvl2pPr marL="360362" indent="0">
              <a:buNone/>
              <a:defRPr/>
            </a:lvl2pPr>
            <a:lvl3pPr marL="719138" indent="0">
              <a:buNone/>
              <a:defRPr/>
            </a:lvl3pPr>
            <a:lvl4pPr marL="1077912" indent="0">
              <a:buNone/>
              <a:defRPr/>
            </a:lvl4pPr>
            <a:lvl5pPr marL="1438275" indent="0">
              <a:buNone/>
              <a:defRPr/>
            </a:lvl5pPr>
          </a:lstStyle>
          <a:p>
            <a:pPr marL="0" marR="0" lvl="0" indent="0" algn="l" defTabSz="609726" rtl="0" eaLnBrk="1" fontAlgn="auto" latinLnBrk="0" hangingPunct="1">
              <a:lnSpc>
                <a:spcPct val="100000"/>
              </a:lnSpc>
              <a:spcBef>
                <a:spcPts val="0"/>
              </a:spcBef>
              <a:spcAft>
                <a:spcPts val="0"/>
              </a:spcAft>
              <a:buClrTx/>
              <a:buSzTx/>
              <a:buFontTx/>
              <a:buNone/>
              <a:tabLst/>
              <a:defRPr/>
            </a:pPr>
            <a:r>
              <a:rPr kumimoji="0" lang="en-US" sz="1201" b="0" i="0" u="none" strike="noStrike" kern="1200" cap="none" spc="0" normalizeH="0" baseline="0" noProof="0">
                <a:ln>
                  <a:noFill/>
                </a:ln>
                <a:solidFill>
                  <a:srgbClr val="191919"/>
                </a:solidFill>
                <a:effectLst/>
                <a:uLnTx/>
                <a:uFillTx/>
                <a:latin typeface="Arial" panose="020B0604020202020204" pitchFamily="34" charset="0"/>
                <a:ea typeface="+mn-ea"/>
                <a:cs typeface="Arial" panose="020B0604020202020204" pitchFamily="34" charset="0"/>
              </a:rPr>
              <a:t>First name last name</a:t>
            </a:r>
          </a:p>
        </p:txBody>
      </p:sp>
      <p:pic>
        <p:nvPicPr>
          <p:cNvPr id="3" name="Grafik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8335" y="1376363"/>
            <a:ext cx="3767857" cy="1590035"/>
          </a:xfrm>
          <a:prstGeom prst="rect">
            <a:avLst/>
          </a:prstGeom>
        </p:spPr>
      </p:pic>
    </p:spTree>
    <p:extLst>
      <p:ext uri="{BB962C8B-B14F-4D97-AF65-F5344CB8AC3E}">
        <p14:creationId xmlns:p14="http://schemas.microsoft.com/office/powerpoint/2010/main" val="324459477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7335">
          <p15:clr>
            <a:srgbClr val="FBAE40"/>
          </p15:clr>
        </p15:guide>
        <p15:guide id="3" pos="3048">
          <p15:clr>
            <a:srgbClr val="FBAE40"/>
          </p15:clr>
        </p15:guide>
        <p15:guide id="4" orient="horz" pos="14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bg>
      <p:bgPr>
        <a:solidFill>
          <a:schemeClr val="bg1"/>
        </a:solidFill>
        <a:effectLst/>
      </p:bgPr>
    </p:bg>
    <p:spTree>
      <p:nvGrpSpPr>
        <p:cNvPr id="1" name=""/>
        <p:cNvGrpSpPr/>
        <p:nvPr/>
      </p:nvGrpSpPr>
      <p:grpSpPr>
        <a:xfrm>
          <a:off x="0" y="0"/>
          <a:ext cx="0" cy="0"/>
          <a:chOff x="0" y="0"/>
          <a:chExt cx="0" cy="0"/>
        </a:xfrm>
      </p:grpSpPr>
      <p:sp>
        <p:nvSpPr>
          <p:cNvPr id="10" name="Textplatzhalter 16">
            <a:extLst>
              <a:ext uri="{FF2B5EF4-FFF2-40B4-BE49-F238E27FC236}">
                <a16:creationId xmlns:a16="http://schemas.microsoft.com/office/drawing/2014/main" id="{19B420C7-7824-4382-99B3-E842F4995AC4}"/>
              </a:ext>
            </a:extLst>
          </p:cNvPr>
          <p:cNvSpPr>
            <a:spLocks noGrp="1"/>
          </p:cNvSpPr>
          <p:nvPr>
            <p:ph type="body" sz="quarter" idx="24" hasCustomPrompt="1"/>
          </p:nvPr>
        </p:nvSpPr>
        <p:spPr>
          <a:xfrm>
            <a:off x="806449" y="334039"/>
            <a:ext cx="11053764" cy="286673"/>
          </a:xfrm>
          <a:prstGeom prst="rect">
            <a:avLst/>
          </a:prstGeom>
        </p:spPr>
        <p:txBody>
          <a:bodyPr lIns="0" tIns="0" rIns="0" bIns="0" anchor="ctr" anchorCtr="0">
            <a:normAutofit/>
          </a:bodyPr>
          <a:lstStyle>
            <a:lvl1pPr marL="0" indent="0">
              <a:buNone/>
              <a:defRPr sz="2000" b="1"/>
            </a:lvl1pPr>
            <a:lvl2pPr marL="457200" indent="0">
              <a:buNone/>
              <a:defRPr/>
            </a:lvl2pPr>
          </a:lstStyle>
          <a:p>
            <a:pPr lvl="0"/>
            <a:r>
              <a:rPr lang="en-US" noProof="0"/>
              <a:t>Topic</a:t>
            </a:r>
          </a:p>
        </p:txBody>
      </p:sp>
      <p:sp>
        <p:nvSpPr>
          <p:cNvPr id="2" name="Datumsplatzhalter 1"/>
          <p:cNvSpPr>
            <a:spLocks noGrp="1"/>
          </p:cNvSpPr>
          <p:nvPr>
            <p:ph type="dt" sz="half" idx="25"/>
          </p:nvPr>
        </p:nvSpPr>
        <p:spPr/>
        <p:txBody>
          <a:bodyPr/>
          <a:lstStyle/>
          <a:p>
            <a:fld id="{CEC9C8A4-A3A9-4D2B-BE95-6854FE3C375E}" type="datetime3">
              <a:rPr lang="en-US" smtClean="0"/>
              <a:t>13 October 2023</a:t>
            </a:fld>
            <a:endParaRPr lang="de-CH"/>
          </a:p>
        </p:txBody>
      </p:sp>
      <p:sp>
        <p:nvSpPr>
          <p:cNvPr id="4" name="Fußzeilenplatzhalter 3"/>
          <p:cNvSpPr>
            <a:spLocks noGrp="1"/>
          </p:cNvSpPr>
          <p:nvPr>
            <p:ph type="ftr" sz="quarter" idx="26"/>
          </p:nvPr>
        </p:nvSpPr>
        <p:spPr/>
        <p:txBody>
          <a:bodyPr/>
          <a:lstStyle/>
          <a:p>
            <a:r>
              <a:rPr lang="en-US" noProof="0"/>
              <a:t>Change title: menu 'Insert'&gt;'Header and Footer'</a:t>
            </a:r>
          </a:p>
        </p:txBody>
      </p:sp>
      <p:sp>
        <p:nvSpPr>
          <p:cNvPr id="5" name="Foliennummernplatzhalter 4"/>
          <p:cNvSpPr>
            <a:spLocks noGrp="1"/>
          </p:cNvSpPr>
          <p:nvPr>
            <p:ph type="sldNum" sz="quarter" idx="27"/>
          </p:nvPr>
        </p:nvSpPr>
        <p:spPr/>
        <p:txBody>
          <a:bodyPr/>
          <a:lstStyle/>
          <a:p>
            <a:fld id="{4EAC321B-7500-4259-A00F-915439A35E15}" type="slidenum">
              <a:rPr lang="en-US" noProof="0" smtClean="0"/>
              <a:pPr/>
              <a:t>‹Nr.›</a:t>
            </a:fld>
            <a:endParaRPr lang="en-US" noProof="0"/>
          </a:p>
        </p:txBody>
      </p:sp>
      <p:sp>
        <p:nvSpPr>
          <p:cNvPr id="6" name="Titel 5"/>
          <p:cNvSpPr>
            <a:spLocks noGrp="1"/>
          </p:cNvSpPr>
          <p:nvPr>
            <p:ph type="title" hasCustomPrompt="1"/>
          </p:nvPr>
        </p:nvSpPr>
        <p:spPr/>
        <p:txBody>
          <a:bodyPr/>
          <a:lstStyle/>
          <a:p>
            <a:r>
              <a:rPr lang="en-US" noProof="0"/>
              <a:t>Title content slide</a:t>
            </a:r>
            <a:endParaRPr lang="de-CH"/>
          </a:p>
        </p:txBody>
      </p:sp>
    </p:spTree>
    <p:extLst>
      <p:ext uri="{BB962C8B-B14F-4D97-AF65-F5344CB8AC3E}">
        <p14:creationId xmlns:p14="http://schemas.microsoft.com/office/powerpoint/2010/main" val="247666094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eer">
    <p:bg>
      <p:bgRef idx="1001">
        <a:schemeClr val="bg1"/>
      </p:bgRef>
    </p:bg>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EC1567A2-42BE-444E-B9F2-DBACE81C12A8}" type="datetime3">
              <a:rPr lang="en-US" smtClean="0"/>
              <a:t>13 October 2023</a:t>
            </a:fld>
            <a:endParaRPr lang="de-CH"/>
          </a:p>
        </p:txBody>
      </p:sp>
      <p:sp>
        <p:nvSpPr>
          <p:cNvPr id="6" name="Fußzeilenplatzhalter 5"/>
          <p:cNvSpPr>
            <a:spLocks noGrp="1"/>
          </p:cNvSpPr>
          <p:nvPr>
            <p:ph type="ftr" sz="quarter" idx="11"/>
          </p:nvPr>
        </p:nvSpPr>
        <p:spPr/>
        <p:txBody>
          <a:bodyPr/>
          <a:lstStyle/>
          <a:p>
            <a:r>
              <a:rPr lang="en-US" noProof="0"/>
              <a:t>Change title: menu 'Insert'&gt;'Header and Footer'</a:t>
            </a:r>
          </a:p>
        </p:txBody>
      </p:sp>
      <p:sp>
        <p:nvSpPr>
          <p:cNvPr id="7" name="Foliennummernplatzhalter 6"/>
          <p:cNvSpPr>
            <a:spLocks noGrp="1"/>
          </p:cNvSpPr>
          <p:nvPr>
            <p:ph type="sldNum" sz="quarter" idx="12"/>
          </p:nvPr>
        </p:nvSpPr>
        <p:spPr/>
        <p:txBody>
          <a:bodyPr/>
          <a:lstStyle/>
          <a:p>
            <a:fld id="{4EAC321B-7500-4259-A00F-915439A35E15}" type="slidenum">
              <a:rPr lang="en-US" noProof="0" smtClean="0"/>
              <a:pPr/>
              <a:t>‹Nr.›</a:t>
            </a:fld>
            <a:endParaRPr lang="en-US" noProof="0"/>
          </a:p>
        </p:txBody>
      </p:sp>
    </p:spTree>
    <p:extLst>
      <p:ext uri="{BB962C8B-B14F-4D97-AF65-F5344CB8AC3E}">
        <p14:creationId xmlns:p14="http://schemas.microsoft.com/office/powerpoint/2010/main" val="128421652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ollbild">
    <p:bg>
      <p:bgRef idx="1001">
        <a:schemeClr val="bg1"/>
      </p:bgRef>
    </p:bg>
    <p:spTree>
      <p:nvGrpSpPr>
        <p:cNvPr id="1" name=""/>
        <p:cNvGrpSpPr/>
        <p:nvPr/>
      </p:nvGrpSpPr>
      <p:grpSpPr>
        <a:xfrm>
          <a:off x="0" y="0"/>
          <a:ext cx="0" cy="0"/>
          <a:chOff x="0" y="0"/>
          <a:chExt cx="0" cy="0"/>
        </a:xfrm>
      </p:grpSpPr>
      <p:sp>
        <p:nvSpPr>
          <p:cNvPr id="7" name="Bildplatzhalter 7"/>
          <p:cNvSpPr>
            <a:spLocks noGrp="1"/>
          </p:cNvSpPr>
          <p:nvPr>
            <p:ph type="pic" sz="quarter" idx="20" hasCustomPrompt="1"/>
          </p:nvPr>
        </p:nvSpPr>
        <p:spPr>
          <a:xfrm>
            <a:off x="0" y="-1"/>
            <a:ext cx="12198350" cy="6200775"/>
          </a:xfrm>
          <a:prstGeom prst="rect">
            <a:avLst/>
          </a:prstGeom>
          <a:solidFill>
            <a:schemeClr val="bg2"/>
          </a:solidFill>
        </p:spPr>
        <p:txBody>
          <a:bodyPr lIns="216000" tIns="108000">
            <a:normAutofit/>
          </a:bodyPr>
          <a:lstStyle>
            <a:lvl1pPr marL="0" indent="0">
              <a:buNone/>
              <a:defRPr sz="2000" baseline="0"/>
            </a:lvl1pPr>
          </a:lstStyle>
          <a:p>
            <a:r>
              <a:rPr lang="en-US" noProof="0"/>
              <a:t>Click on the placeholder to insert picture</a:t>
            </a:r>
          </a:p>
        </p:txBody>
      </p:sp>
      <p:sp>
        <p:nvSpPr>
          <p:cNvPr id="5" name="Datumsplatzhalter 4"/>
          <p:cNvSpPr>
            <a:spLocks noGrp="1"/>
          </p:cNvSpPr>
          <p:nvPr>
            <p:ph type="dt" sz="half" idx="21"/>
          </p:nvPr>
        </p:nvSpPr>
        <p:spPr/>
        <p:txBody>
          <a:bodyPr/>
          <a:lstStyle/>
          <a:p>
            <a:fld id="{7BAD9D48-BAC3-4994-BD3C-957C66A267C1}" type="datetime3">
              <a:rPr lang="en-US" smtClean="0"/>
              <a:t>13 October 2023</a:t>
            </a:fld>
            <a:endParaRPr lang="de-CH"/>
          </a:p>
        </p:txBody>
      </p:sp>
      <p:sp>
        <p:nvSpPr>
          <p:cNvPr id="6" name="Fußzeilenplatzhalter 5"/>
          <p:cNvSpPr>
            <a:spLocks noGrp="1"/>
          </p:cNvSpPr>
          <p:nvPr>
            <p:ph type="ftr" sz="quarter" idx="22"/>
          </p:nvPr>
        </p:nvSpPr>
        <p:spPr/>
        <p:txBody>
          <a:bodyPr/>
          <a:lstStyle/>
          <a:p>
            <a:r>
              <a:rPr lang="en-US" noProof="0"/>
              <a:t>Change title: menu 'Insert'&gt;'Header and Footer'</a:t>
            </a:r>
          </a:p>
        </p:txBody>
      </p:sp>
      <p:sp>
        <p:nvSpPr>
          <p:cNvPr id="8" name="Foliennummernplatzhalter 7"/>
          <p:cNvSpPr>
            <a:spLocks noGrp="1"/>
          </p:cNvSpPr>
          <p:nvPr>
            <p:ph type="sldNum" sz="quarter" idx="23"/>
          </p:nvPr>
        </p:nvSpPr>
        <p:spPr/>
        <p:txBody>
          <a:bodyPr/>
          <a:lstStyle/>
          <a:p>
            <a:fld id="{4EAC321B-7500-4259-A00F-915439A35E15}" type="slidenum">
              <a:rPr lang="en-US" noProof="0" smtClean="0"/>
              <a:pPr/>
              <a:t>‹Nr.›</a:t>
            </a:fld>
            <a:endParaRPr lang="en-US" noProof="0"/>
          </a:p>
        </p:txBody>
      </p:sp>
    </p:spTree>
    <p:extLst>
      <p:ext uri="{BB962C8B-B14F-4D97-AF65-F5344CB8AC3E}">
        <p14:creationId xmlns:p14="http://schemas.microsoft.com/office/powerpoint/2010/main" val="110612515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66BBA5-9B3E-4964-8D74-C1BF9D352D30}"/>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707E185B-30E3-499F-A8E9-444FBE007F9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BF71AF7-08E4-4253-AA2A-3EDB3954938C}"/>
              </a:ext>
            </a:extLst>
          </p:cNvPr>
          <p:cNvSpPr>
            <a:spLocks noGrp="1"/>
          </p:cNvSpPr>
          <p:nvPr>
            <p:ph type="dt" sz="half" idx="10"/>
          </p:nvPr>
        </p:nvSpPr>
        <p:spPr/>
        <p:txBody>
          <a:bodyPr/>
          <a:lstStyle/>
          <a:p>
            <a:fld id="{879E1693-3531-42D4-8C0E-2A18D5794920}" type="datetimeFigureOut">
              <a:rPr lang="de-CH" smtClean="0"/>
              <a:t>13.10.2023</a:t>
            </a:fld>
            <a:endParaRPr lang="de-CH"/>
          </a:p>
        </p:txBody>
      </p:sp>
      <p:sp>
        <p:nvSpPr>
          <p:cNvPr id="5" name="Fußzeilenplatzhalter 4">
            <a:extLst>
              <a:ext uri="{FF2B5EF4-FFF2-40B4-BE49-F238E27FC236}">
                <a16:creationId xmlns:a16="http://schemas.microsoft.com/office/drawing/2014/main" id="{DCA5D129-ED42-4ED5-A9BA-0A719F248710}"/>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B37233AA-C20D-409D-A578-9D4069012E96}"/>
              </a:ext>
            </a:extLst>
          </p:cNvPr>
          <p:cNvSpPr>
            <a:spLocks noGrp="1"/>
          </p:cNvSpPr>
          <p:nvPr>
            <p:ph type="sldNum" sz="quarter" idx="12"/>
          </p:nvPr>
        </p:nvSpPr>
        <p:spPr/>
        <p:txBody>
          <a:bodyPr/>
          <a:lstStyle/>
          <a:p>
            <a:fld id="{F9745E0E-4E8A-46E2-B090-FA258B512A08}" type="slidenum">
              <a:rPr lang="de-CH" smtClean="0"/>
              <a:t>‹Nr.›</a:t>
            </a:fld>
            <a:endParaRPr lang="de-CH"/>
          </a:p>
        </p:txBody>
      </p:sp>
    </p:spTree>
    <p:extLst>
      <p:ext uri="{BB962C8B-B14F-4D97-AF65-F5344CB8AC3E}">
        <p14:creationId xmlns:p14="http://schemas.microsoft.com/office/powerpoint/2010/main" val="1782520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bg>
      <p:bgPr>
        <a:solidFill>
          <a:schemeClr val="bg1"/>
        </a:solidFill>
        <a:effectLst/>
      </p:bgPr>
    </p:bg>
    <p:spTree>
      <p:nvGrpSpPr>
        <p:cNvPr id="1" name=""/>
        <p:cNvGrpSpPr/>
        <p:nvPr/>
      </p:nvGrpSpPr>
      <p:grpSpPr>
        <a:xfrm>
          <a:off x="0" y="0"/>
          <a:ext cx="0" cy="0"/>
          <a:chOff x="0" y="0"/>
          <a:chExt cx="0" cy="0"/>
        </a:xfrm>
      </p:grpSpPr>
      <p:sp>
        <p:nvSpPr>
          <p:cNvPr id="14" name="Bildplatzhalter 13" descr="Hier Titelbild einfügen" title="Titelbild">
            <a:extLst>
              <a:ext uri="{FF2B5EF4-FFF2-40B4-BE49-F238E27FC236}">
                <a16:creationId xmlns:a16="http://schemas.microsoft.com/office/drawing/2014/main" id="{1DE6A71F-9A5B-4F1D-A226-20EDC05C37DC}"/>
              </a:ext>
            </a:extLst>
          </p:cNvPr>
          <p:cNvSpPr>
            <a:spLocks noGrp="1"/>
          </p:cNvSpPr>
          <p:nvPr>
            <p:ph type="pic" sz="quarter" idx="12" hasCustomPrompt="1"/>
          </p:nvPr>
        </p:nvSpPr>
        <p:spPr>
          <a:xfrm>
            <a:off x="0" y="0"/>
            <a:ext cx="12198350" cy="5772670"/>
          </a:xfrm>
          <a:prstGeom prst="rect">
            <a:avLst/>
          </a:prstGeom>
          <a:solidFill>
            <a:schemeClr val="bg2"/>
          </a:solidFill>
        </p:spPr>
        <p:txBody>
          <a:bodyPr lIns="216000" tIns="108000" anchor="t" anchorCtr="0">
            <a:normAutofit/>
          </a:bodyPr>
          <a:lstStyle>
            <a:lvl1pPr marL="0" indent="0">
              <a:buNone/>
              <a:defRPr sz="2000" baseline="0"/>
            </a:lvl1pPr>
          </a:lstStyle>
          <a:p>
            <a:r>
              <a:rPr lang="en-US" noProof="0"/>
              <a:t>Hint: Insert image bevor entering titles.</a:t>
            </a:r>
          </a:p>
        </p:txBody>
      </p:sp>
      <p:sp>
        <p:nvSpPr>
          <p:cNvPr id="2" name="Titel 1"/>
          <p:cNvSpPr>
            <a:spLocks noGrp="1"/>
          </p:cNvSpPr>
          <p:nvPr>
            <p:ph type="ctrTitle" hasCustomPrompt="1"/>
          </p:nvPr>
        </p:nvSpPr>
        <p:spPr>
          <a:xfrm>
            <a:off x="5338531" y="3427353"/>
            <a:ext cx="5957391" cy="797311"/>
          </a:xfrm>
          <a:solidFill>
            <a:srgbClr val="FFFFFF">
              <a:alpha val="80000"/>
            </a:srgbClr>
          </a:solidFill>
        </p:spPr>
        <p:txBody>
          <a:bodyPr wrap="square" lIns="108000" tIns="72000" rIns="108000" bIns="108000" anchor="b" anchorCtr="0">
            <a:spAutoFit/>
          </a:bodyPr>
          <a:lstStyle>
            <a:lvl1pPr algn="l">
              <a:lnSpc>
                <a:spcPct val="100000"/>
              </a:lnSpc>
              <a:defRPr sz="4000" b="1" baseline="0">
                <a:solidFill>
                  <a:schemeClr val="tx2"/>
                </a:solidFill>
              </a:defRPr>
            </a:lvl1pPr>
          </a:lstStyle>
          <a:p>
            <a:r>
              <a:rPr lang="en-US" noProof="0"/>
              <a:t>Headline title slide</a:t>
            </a:r>
          </a:p>
        </p:txBody>
      </p:sp>
      <p:sp>
        <p:nvSpPr>
          <p:cNvPr id="4" name="Datumsplatzhalter 3"/>
          <p:cNvSpPr>
            <a:spLocks noGrp="1"/>
          </p:cNvSpPr>
          <p:nvPr>
            <p:ph type="dt" sz="half" idx="10"/>
          </p:nvPr>
        </p:nvSpPr>
        <p:spPr>
          <a:xfrm>
            <a:off x="5486401" y="6453187"/>
            <a:ext cx="3906416" cy="179387"/>
          </a:xfrm>
          <a:prstGeom prst="rect">
            <a:avLst/>
          </a:prstGeom>
        </p:spPr>
        <p:txBody>
          <a:bodyPr lIns="0" tIns="0" rIns="0" bIns="0" anchor="b" anchorCtr="0"/>
          <a:lstStyle>
            <a:lvl1pPr algn="l">
              <a:defRPr sz="1200" b="0">
                <a:solidFill>
                  <a:schemeClr val="tx1"/>
                </a:solidFill>
                <a:latin typeface="Arial" panose="020B0604020202020204" pitchFamily="34" charset="0"/>
                <a:cs typeface="Arial" panose="020B0604020202020204" pitchFamily="34" charset="0"/>
              </a:defRPr>
            </a:lvl1pPr>
          </a:lstStyle>
          <a:p>
            <a:fld id="{50B78CFF-C513-4309-8EC2-2C05B4012DCC}" type="datetime3">
              <a:rPr lang="en-US" smtClean="0"/>
              <a:t>13 October 2023</a:t>
            </a:fld>
            <a:endParaRPr lang="de-CH"/>
          </a:p>
        </p:txBody>
      </p:sp>
      <p:sp>
        <p:nvSpPr>
          <p:cNvPr id="7" name="Textplatzhalter 6">
            <a:extLst>
              <a:ext uri="{FF2B5EF4-FFF2-40B4-BE49-F238E27FC236}">
                <a16:creationId xmlns:a16="http://schemas.microsoft.com/office/drawing/2014/main" id="{A08043DE-5E81-43FD-995B-4B17DF026528}"/>
              </a:ext>
            </a:extLst>
          </p:cNvPr>
          <p:cNvSpPr>
            <a:spLocks noGrp="1"/>
          </p:cNvSpPr>
          <p:nvPr>
            <p:ph type="body" sz="quarter" idx="13" hasCustomPrompt="1"/>
          </p:nvPr>
        </p:nvSpPr>
        <p:spPr>
          <a:xfrm>
            <a:off x="4227514" y="4224664"/>
            <a:ext cx="4064000" cy="489534"/>
          </a:xfrm>
          <a:prstGeom prst="rect">
            <a:avLst/>
          </a:prstGeom>
          <a:solidFill>
            <a:srgbClr val="D72864">
              <a:alpha val="80000"/>
            </a:srgbClr>
          </a:solidFill>
        </p:spPr>
        <p:txBody>
          <a:bodyPr wrap="square" lIns="108000" tIns="72000" rIns="108000" bIns="108000" anchor="t" anchorCtr="0">
            <a:spAutoFit/>
          </a:bodyPr>
          <a:lstStyle>
            <a:lvl1pPr marL="0" indent="0">
              <a:buNone/>
              <a:defRPr sz="2000" baseline="0">
                <a:solidFill>
                  <a:schemeClr val="bg1"/>
                </a:solidFill>
              </a:defRPr>
            </a:lvl1pPr>
            <a:lvl2pPr marL="457200" indent="0">
              <a:buNone/>
              <a:defRPr/>
            </a:lvl2pPr>
          </a:lstStyle>
          <a:p>
            <a:pPr lvl="0"/>
            <a:r>
              <a:rPr lang="en-US" noProof="0"/>
              <a:t>Subtitle</a:t>
            </a:r>
          </a:p>
        </p:txBody>
      </p:sp>
      <p:sp>
        <p:nvSpPr>
          <p:cNvPr id="6" name="Textplatzhalter 5"/>
          <p:cNvSpPr>
            <a:spLocks noGrp="1"/>
          </p:cNvSpPr>
          <p:nvPr>
            <p:ph type="body" sz="quarter" idx="14" hasCustomPrompt="1"/>
          </p:nvPr>
        </p:nvSpPr>
        <p:spPr>
          <a:xfrm>
            <a:off x="5486401" y="5949950"/>
            <a:ext cx="3906416" cy="503238"/>
          </a:xfrm>
          <a:prstGeom prst="rect">
            <a:avLst/>
          </a:prstGeom>
        </p:spPr>
        <p:txBody>
          <a:bodyPr lIns="0" tIns="0" rIns="0" bIns="0" anchor="t" anchorCtr="0">
            <a:normAutofit/>
          </a:bodyPr>
          <a:lstStyle>
            <a:lvl1pPr marL="0" marR="0" indent="0" algn="l" defTabSz="609726" rtl="0" eaLnBrk="1" fontAlgn="auto" latinLnBrk="0" hangingPunct="1">
              <a:lnSpc>
                <a:spcPct val="100000"/>
              </a:lnSpc>
              <a:spcBef>
                <a:spcPts val="0"/>
              </a:spcBef>
              <a:spcAft>
                <a:spcPts val="0"/>
              </a:spcAft>
              <a:buClrTx/>
              <a:buSzTx/>
              <a:buFontTx/>
              <a:buNone/>
              <a:tabLst/>
              <a:defRPr sz="1200"/>
            </a:lvl1pPr>
            <a:lvl2pPr marL="360362" indent="0">
              <a:buNone/>
              <a:defRPr/>
            </a:lvl2pPr>
            <a:lvl3pPr marL="719138" indent="0">
              <a:buNone/>
              <a:defRPr/>
            </a:lvl3pPr>
            <a:lvl4pPr marL="1077912" indent="0">
              <a:buNone/>
              <a:defRPr/>
            </a:lvl4pPr>
            <a:lvl5pPr marL="1438275" indent="0">
              <a:buNone/>
              <a:defRPr/>
            </a:lvl5pPr>
          </a:lstStyle>
          <a:p>
            <a:pPr marL="0" marR="0" lvl="0" indent="0" algn="l" defTabSz="609726" rtl="0" eaLnBrk="1" fontAlgn="auto" latinLnBrk="0" hangingPunct="1">
              <a:lnSpc>
                <a:spcPct val="100000"/>
              </a:lnSpc>
              <a:spcBef>
                <a:spcPts val="0"/>
              </a:spcBef>
              <a:spcAft>
                <a:spcPts val="0"/>
              </a:spcAft>
              <a:buClrTx/>
              <a:buSzTx/>
              <a:buFontTx/>
              <a:buNone/>
              <a:tabLst/>
              <a:defRPr/>
            </a:pPr>
            <a:r>
              <a:rPr kumimoji="0" lang="en-US" sz="1201" b="0" i="0" u="none" strike="noStrike" kern="1200" cap="none" spc="0" normalizeH="0" baseline="0" noProof="0">
                <a:ln>
                  <a:noFill/>
                </a:ln>
                <a:solidFill>
                  <a:srgbClr val="191919"/>
                </a:solidFill>
                <a:effectLst/>
                <a:uLnTx/>
                <a:uFillTx/>
                <a:latin typeface="Arial" panose="020B0604020202020204" pitchFamily="34" charset="0"/>
                <a:ea typeface="+mn-ea"/>
                <a:cs typeface="Arial" panose="020B0604020202020204" pitchFamily="34" charset="0"/>
              </a:rPr>
              <a:t>First name last name</a:t>
            </a:r>
          </a:p>
        </p:txBody>
      </p:sp>
      <p:sp>
        <p:nvSpPr>
          <p:cNvPr id="10" name="Textplatzhalter 14">
            <a:extLst>
              <a:ext uri="{FF2B5EF4-FFF2-40B4-BE49-F238E27FC236}">
                <a16:creationId xmlns:a16="http://schemas.microsoft.com/office/drawing/2014/main" id="{2A818FE7-2817-4CCE-892B-6DE76AF6C55A}"/>
              </a:ext>
            </a:extLst>
          </p:cNvPr>
          <p:cNvSpPr>
            <a:spLocks noGrp="1"/>
          </p:cNvSpPr>
          <p:nvPr>
            <p:ph type="body" sz="quarter" idx="15" hasCustomPrompt="1"/>
          </p:nvPr>
        </p:nvSpPr>
        <p:spPr>
          <a:xfrm>
            <a:off x="806450" y="5949950"/>
            <a:ext cx="4320721" cy="647700"/>
          </a:xfrm>
          <a:prstGeom prst="rect">
            <a:avLst/>
          </a:prstGeom>
        </p:spPr>
        <p:txBody>
          <a:bodyPr wrap="none" lIns="0" tIns="0" rIns="0" bIns="0">
            <a:noAutofit/>
          </a:bodyPr>
          <a:lstStyle>
            <a:lvl1pPr marL="0" indent="0">
              <a:buNone/>
              <a:defRPr sz="1200">
                <a:latin typeface="+mn-lt"/>
              </a:defRPr>
            </a:lvl1pPr>
          </a:lstStyle>
          <a:p>
            <a:pPr lvl="0"/>
            <a:r>
              <a:rPr lang="en-US" noProof="0"/>
              <a:t>Department</a:t>
            </a:r>
          </a:p>
        </p:txBody>
      </p:sp>
      <p:pic>
        <p:nvPicPr>
          <p:cNvPr id="3" name="Grafik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8756" y="5754010"/>
            <a:ext cx="2631519" cy="1110501"/>
          </a:xfrm>
          <a:prstGeom prst="rect">
            <a:avLst/>
          </a:prstGeom>
        </p:spPr>
      </p:pic>
    </p:spTree>
    <p:extLst>
      <p:ext uri="{BB962C8B-B14F-4D97-AF65-F5344CB8AC3E}">
        <p14:creationId xmlns:p14="http://schemas.microsoft.com/office/powerpoint/2010/main" val="2044621041"/>
      </p:ext>
    </p:extLst>
  </p:cSld>
  <p:clrMapOvr>
    <a:masterClrMapping/>
  </p:clrMapOvr>
  <p:extLst>
    <p:ext uri="{DCECCB84-F9BA-43D5-87BE-67443E8EF086}">
      <p15:sldGuideLst xmlns:p15="http://schemas.microsoft.com/office/powerpoint/2012/main">
        <p15:guide id="1" pos="7108">
          <p15:clr>
            <a:srgbClr val="FBAE40"/>
          </p15:clr>
        </p15:guide>
        <p15:guide id="2" pos="2663">
          <p15:clr>
            <a:srgbClr val="FBAE40"/>
          </p15:clr>
        </p15:guide>
        <p15:guide id="3" orient="horz" pos="2659">
          <p15:clr>
            <a:srgbClr val="FBAE40"/>
          </p15:clr>
        </p15:guide>
        <p15:guide id="8" pos="5223">
          <p15:clr>
            <a:srgbClr val="FBAE40"/>
          </p15:clr>
        </p15:guide>
        <p15:guide id="9" orient="horz" pos="3748">
          <p15:clr>
            <a:srgbClr val="FBAE40"/>
          </p15:clr>
        </p15:guide>
        <p15:guide id="10" pos="3366">
          <p15:clr>
            <a:srgbClr val="FBAE40"/>
          </p15:clr>
        </p15:guide>
        <p15:guide id="11" pos="34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bschnittsfolie hoch">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97AC36FA-6CE3-4462-A697-C8078BB5CEF5}" type="datetime3">
              <a:rPr lang="en-US" smtClean="0"/>
              <a:t>13 October 2023</a:t>
            </a:fld>
            <a:endParaRPr lang="de-CH"/>
          </a:p>
        </p:txBody>
      </p:sp>
      <p:sp>
        <p:nvSpPr>
          <p:cNvPr id="4" name="Fußzeilenplatzhalter 3"/>
          <p:cNvSpPr>
            <a:spLocks noGrp="1"/>
          </p:cNvSpPr>
          <p:nvPr>
            <p:ph type="ftr" sz="quarter" idx="11"/>
          </p:nvPr>
        </p:nvSpPr>
        <p:spPr/>
        <p:txBody>
          <a:bodyPr/>
          <a:lstStyle/>
          <a:p>
            <a:r>
              <a:rPr lang="en-US"/>
              <a:t>Change title: menu 'Insert'&gt;'Header and Footer'</a:t>
            </a:r>
            <a:endParaRPr lang="de-CH"/>
          </a:p>
        </p:txBody>
      </p:sp>
      <p:sp>
        <p:nvSpPr>
          <p:cNvPr id="5" name="Foliennummernplatzhalter 4"/>
          <p:cNvSpPr>
            <a:spLocks noGrp="1"/>
          </p:cNvSpPr>
          <p:nvPr>
            <p:ph type="sldNum" sz="quarter" idx="12"/>
          </p:nvPr>
        </p:nvSpPr>
        <p:spPr/>
        <p:txBody>
          <a:bodyPr/>
          <a:lstStyle/>
          <a:p>
            <a:fld id="{4EAC321B-7500-4259-A00F-915439A35E15}" type="slidenum">
              <a:rPr lang="en-US" noProof="0" smtClean="0"/>
              <a:pPr/>
              <a:t>‹Nr.›</a:t>
            </a:fld>
            <a:endParaRPr lang="en-US" noProof="0"/>
          </a:p>
        </p:txBody>
      </p:sp>
      <p:sp>
        <p:nvSpPr>
          <p:cNvPr id="8" name="Bildplatzhalter 7"/>
          <p:cNvSpPr>
            <a:spLocks noGrp="1"/>
          </p:cNvSpPr>
          <p:nvPr>
            <p:ph type="pic" sz="quarter" idx="20" hasCustomPrompt="1"/>
          </p:nvPr>
        </p:nvSpPr>
        <p:spPr>
          <a:xfrm>
            <a:off x="6494462" y="333375"/>
            <a:ext cx="5365751" cy="5867400"/>
          </a:xfrm>
          <a:prstGeom prst="rect">
            <a:avLst/>
          </a:prstGeom>
          <a:solidFill>
            <a:schemeClr val="bg2"/>
          </a:solidFill>
        </p:spPr>
        <p:txBody>
          <a:bodyPr lIns="216000" tIns="108000">
            <a:normAutofit/>
          </a:bodyPr>
          <a:lstStyle>
            <a:lvl1pPr marL="0" indent="0">
              <a:buNone/>
              <a:defRPr sz="2000" baseline="0"/>
            </a:lvl1pPr>
          </a:lstStyle>
          <a:p>
            <a:r>
              <a:rPr lang="en-US" noProof="0"/>
              <a:t>Click on the placeholder to insert picture</a:t>
            </a:r>
          </a:p>
        </p:txBody>
      </p:sp>
      <p:sp>
        <p:nvSpPr>
          <p:cNvPr id="10" name="Textplatzhalter 16">
            <a:extLst>
              <a:ext uri="{FF2B5EF4-FFF2-40B4-BE49-F238E27FC236}">
                <a16:creationId xmlns:a16="http://schemas.microsoft.com/office/drawing/2014/main" id="{19B420C7-7824-4382-99B3-E842F4995AC4}"/>
              </a:ext>
            </a:extLst>
          </p:cNvPr>
          <p:cNvSpPr>
            <a:spLocks noGrp="1"/>
          </p:cNvSpPr>
          <p:nvPr>
            <p:ph type="body" sz="quarter" idx="19" hasCustomPrompt="1"/>
          </p:nvPr>
        </p:nvSpPr>
        <p:spPr>
          <a:xfrm>
            <a:off x="806449" y="2213149"/>
            <a:ext cx="5364164" cy="1917733"/>
          </a:xfrm>
          <a:prstGeom prst="rect">
            <a:avLst/>
          </a:prstGeom>
        </p:spPr>
        <p:txBody>
          <a:bodyPr lIns="0" tIns="36000" rIns="0" bIns="0">
            <a:noAutofit/>
          </a:bodyPr>
          <a:lstStyle>
            <a:lvl1pPr marL="0" indent="0">
              <a:buNone/>
              <a:defRPr sz="2000" b="1"/>
            </a:lvl1pPr>
            <a:lvl2pPr marL="457200" indent="0">
              <a:buNone/>
              <a:defRPr/>
            </a:lvl2pPr>
          </a:lstStyle>
          <a:p>
            <a:pPr lvl="0"/>
            <a:r>
              <a:rPr lang="en-US" noProof="0"/>
              <a:t>Subtitle</a:t>
            </a:r>
          </a:p>
        </p:txBody>
      </p:sp>
      <p:sp>
        <p:nvSpPr>
          <p:cNvPr id="11" name="Titel 1"/>
          <p:cNvSpPr>
            <a:spLocks noGrp="1"/>
          </p:cNvSpPr>
          <p:nvPr>
            <p:ph type="title" hasCustomPrompt="1"/>
          </p:nvPr>
        </p:nvSpPr>
        <p:spPr>
          <a:xfrm>
            <a:off x="806450" y="333375"/>
            <a:ext cx="5364163" cy="1835150"/>
          </a:xfrm>
        </p:spPr>
        <p:txBody>
          <a:bodyPr anchor="b" anchorCtr="0">
            <a:noAutofit/>
          </a:bodyPr>
          <a:lstStyle>
            <a:lvl1pPr>
              <a:lnSpc>
                <a:spcPct val="100000"/>
              </a:lnSpc>
              <a:defRPr sz="3200" baseline="0"/>
            </a:lvl1pPr>
          </a:lstStyle>
          <a:p>
            <a:r>
              <a:rPr lang="en-US" noProof="0"/>
              <a:t>Title section slide</a:t>
            </a:r>
          </a:p>
        </p:txBody>
      </p:sp>
    </p:spTree>
    <p:extLst>
      <p:ext uri="{BB962C8B-B14F-4D97-AF65-F5344CB8AC3E}">
        <p14:creationId xmlns:p14="http://schemas.microsoft.com/office/powerpoint/2010/main" val="1360501275"/>
      </p:ext>
    </p:extLst>
  </p:cSld>
  <p:clrMapOvr>
    <a:masterClrMapping/>
  </p:clrMapOvr>
  <p:extLst>
    <p:ext uri="{DCECCB84-F9BA-43D5-87BE-67443E8EF086}">
      <p15:sldGuideLst xmlns:p15="http://schemas.microsoft.com/office/powerpoint/2012/main">
        <p15:guide id="1" orient="horz" pos="1389">
          <p15:clr>
            <a:srgbClr val="FBAE40"/>
          </p15:clr>
        </p15:guide>
        <p15:guide id="2" orient="horz" pos="136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bschnittsfolie quer">
    <p:spTree>
      <p:nvGrpSpPr>
        <p:cNvPr id="1" name=""/>
        <p:cNvGrpSpPr/>
        <p:nvPr/>
      </p:nvGrpSpPr>
      <p:grpSpPr>
        <a:xfrm>
          <a:off x="0" y="0"/>
          <a:ext cx="0" cy="0"/>
          <a:chOff x="0" y="0"/>
          <a:chExt cx="0" cy="0"/>
        </a:xfrm>
      </p:grpSpPr>
      <p:sp>
        <p:nvSpPr>
          <p:cNvPr id="9" name="Bildplatzhalter 7"/>
          <p:cNvSpPr>
            <a:spLocks noGrp="1"/>
          </p:cNvSpPr>
          <p:nvPr>
            <p:ph type="pic" sz="quarter" idx="21" hasCustomPrompt="1"/>
          </p:nvPr>
        </p:nvSpPr>
        <p:spPr>
          <a:xfrm>
            <a:off x="0" y="3850783"/>
            <a:ext cx="12198350" cy="2349992"/>
          </a:xfrm>
          <a:prstGeom prst="rect">
            <a:avLst/>
          </a:prstGeom>
          <a:solidFill>
            <a:schemeClr val="bg2"/>
          </a:solidFill>
        </p:spPr>
        <p:txBody>
          <a:bodyPr lIns="216000" tIns="108000">
            <a:normAutofit/>
          </a:bodyPr>
          <a:lstStyle>
            <a:lvl1pPr marL="0" indent="0">
              <a:buNone/>
              <a:defRPr sz="2000" baseline="0"/>
            </a:lvl1pPr>
          </a:lstStyle>
          <a:p>
            <a:r>
              <a:rPr lang="en-US" noProof="0"/>
              <a:t>Click on the placeholder to insert picture</a:t>
            </a:r>
          </a:p>
        </p:txBody>
      </p:sp>
      <p:sp>
        <p:nvSpPr>
          <p:cNvPr id="2" name="Titel 1"/>
          <p:cNvSpPr>
            <a:spLocks noGrp="1"/>
          </p:cNvSpPr>
          <p:nvPr>
            <p:ph type="title" hasCustomPrompt="1"/>
          </p:nvPr>
        </p:nvSpPr>
        <p:spPr>
          <a:xfrm>
            <a:off x="806450" y="333375"/>
            <a:ext cx="11053763" cy="1835150"/>
          </a:xfrm>
        </p:spPr>
        <p:txBody>
          <a:bodyPr anchor="b" anchorCtr="0">
            <a:noAutofit/>
          </a:bodyPr>
          <a:lstStyle>
            <a:lvl1pPr>
              <a:lnSpc>
                <a:spcPct val="100000"/>
              </a:lnSpc>
              <a:defRPr sz="3200"/>
            </a:lvl1pPr>
          </a:lstStyle>
          <a:p>
            <a:r>
              <a:rPr lang="en-US" noProof="0"/>
              <a:t>Title section slide</a:t>
            </a:r>
          </a:p>
        </p:txBody>
      </p:sp>
      <p:sp>
        <p:nvSpPr>
          <p:cNvPr id="6" name="Textplatzhalter 16">
            <a:extLst>
              <a:ext uri="{FF2B5EF4-FFF2-40B4-BE49-F238E27FC236}">
                <a16:creationId xmlns:a16="http://schemas.microsoft.com/office/drawing/2014/main" id="{19B420C7-7824-4382-99B3-E842F4995AC4}"/>
              </a:ext>
            </a:extLst>
          </p:cNvPr>
          <p:cNvSpPr>
            <a:spLocks noGrp="1"/>
          </p:cNvSpPr>
          <p:nvPr>
            <p:ph type="body" sz="quarter" idx="19" hasCustomPrompt="1"/>
          </p:nvPr>
        </p:nvSpPr>
        <p:spPr>
          <a:xfrm>
            <a:off x="806450" y="2213149"/>
            <a:ext cx="7371633" cy="1398501"/>
          </a:xfrm>
          <a:prstGeom prst="rect">
            <a:avLst/>
          </a:prstGeom>
        </p:spPr>
        <p:txBody>
          <a:bodyPr lIns="0" tIns="36000" rIns="0" bIns="0">
            <a:noAutofit/>
          </a:bodyPr>
          <a:lstStyle>
            <a:lvl1pPr marL="0" indent="0">
              <a:buNone/>
              <a:defRPr sz="2000" b="1"/>
            </a:lvl1pPr>
            <a:lvl2pPr marL="457200" indent="0">
              <a:buNone/>
              <a:defRPr/>
            </a:lvl2pPr>
          </a:lstStyle>
          <a:p>
            <a:pPr lvl="0"/>
            <a:r>
              <a:rPr lang="en-US" noProof="0"/>
              <a:t>Subtitle</a:t>
            </a:r>
          </a:p>
        </p:txBody>
      </p:sp>
      <p:sp>
        <p:nvSpPr>
          <p:cNvPr id="7" name="Datumsplatzhalter 6"/>
          <p:cNvSpPr>
            <a:spLocks noGrp="1"/>
          </p:cNvSpPr>
          <p:nvPr>
            <p:ph type="dt" sz="half" idx="22"/>
          </p:nvPr>
        </p:nvSpPr>
        <p:spPr/>
        <p:txBody>
          <a:bodyPr/>
          <a:lstStyle/>
          <a:p>
            <a:fld id="{F46C8D85-D898-4B13-8566-E0011A04DFFC}" type="datetime3">
              <a:rPr lang="en-US" smtClean="0"/>
              <a:t>13 October 2023</a:t>
            </a:fld>
            <a:endParaRPr lang="de-CH"/>
          </a:p>
        </p:txBody>
      </p:sp>
      <p:sp>
        <p:nvSpPr>
          <p:cNvPr id="8" name="Fußzeilenplatzhalter 7"/>
          <p:cNvSpPr>
            <a:spLocks noGrp="1"/>
          </p:cNvSpPr>
          <p:nvPr>
            <p:ph type="ftr" sz="quarter" idx="23"/>
          </p:nvPr>
        </p:nvSpPr>
        <p:spPr/>
        <p:txBody>
          <a:bodyPr/>
          <a:lstStyle/>
          <a:p>
            <a:r>
              <a:rPr lang="en-US" noProof="0"/>
              <a:t>Change title: menu 'Insert'&gt;'Header and Footer'</a:t>
            </a:r>
          </a:p>
        </p:txBody>
      </p:sp>
      <p:sp>
        <p:nvSpPr>
          <p:cNvPr id="10" name="Foliennummernplatzhalter 9"/>
          <p:cNvSpPr>
            <a:spLocks noGrp="1"/>
          </p:cNvSpPr>
          <p:nvPr>
            <p:ph type="sldNum" sz="quarter" idx="24"/>
          </p:nvPr>
        </p:nvSpPr>
        <p:spPr/>
        <p:txBody>
          <a:bodyPr/>
          <a:lstStyle/>
          <a:p>
            <a:fld id="{4EAC321B-7500-4259-A00F-915439A35E15}" type="slidenum">
              <a:rPr lang="en-US" noProof="0" smtClean="0"/>
              <a:pPr/>
              <a:t>‹Nr.›</a:t>
            </a:fld>
            <a:endParaRPr lang="en-US" noProof="0"/>
          </a:p>
        </p:txBody>
      </p:sp>
    </p:spTree>
    <p:extLst>
      <p:ext uri="{BB962C8B-B14F-4D97-AF65-F5344CB8AC3E}">
        <p14:creationId xmlns:p14="http://schemas.microsoft.com/office/powerpoint/2010/main" val="1021904011"/>
      </p:ext>
    </p:extLst>
  </p:cSld>
  <p:clrMapOvr>
    <a:masterClrMapping/>
  </p:clrMapOvr>
  <p:extLst>
    <p:ext uri="{DCECCB84-F9BA-43D5-87BE-67443E8EF086}">
      <p15:sldGuideLst xmlns:p15="http://schemas.microsoft.com/office/powerpoint/2012/main">
        <p15:guide id="1" orient="horz" pos="1389">
          <p15:clr>
            <a:srgbClr val="FBAE40"/>
          </p15:clr>
        </p15:guide>
        <p15:guide id="2" orient="horz" pos="136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rgbClr val="FFFFFF"/>
        </a:solidFill>
        <a:effectLst/>
      </p:bgPr>
    </p:bg>
    <p:spTree>
      <p:nvGrpSpPr>
        <p:cNvPr id="1" name=""/>
        <p:cNvGrpSpPr/>
        <p:nvPr/>
      </p:nvGrpSpPr>
      <p:grpSpPr>
        <a:xfrm>
          <a:off x="0" y="0"/>
          <a:ext cx="0" cy="0"/>
          <a:chOff x="0" y="0"/>
          <a:chExt cx="0" cy="0"/>
        </a:xfrm>
      </p:grpSpPr>
      <p:sp>
        <p:nvSpPr>
          <p:cNvPr id="4" name="Textplatzhalter 3"/>
          <p:cNvSpPr>
            <a:spLocks noGrp="1"/>
          </p:cNvSpPr>
          <p:nvPr>
            <p:ph type="body" sz="quarter" idx="10" hasCustomPrompt="1"/>
          </p:nvPr>
        </p:nvSpPr>
        <p:spPr>
          <a:xfrm>
            <a:off x="806450" y="1449387"/>
            <a:ext cx="11053763" cy="4751387"/>
          </a:xfrm>
          <a:prstGeom prst="rect">
            <a:avLst/>
          </a:prstGeom>
        </p:spPr>
        <p:txBody>
          <a:bodyPr numCol="2" spcCol="288000">
            <a:normAutofit/>
          </a:bodyPr>
          <a:lstStyle>
            <a:lvl1pPr marL="342900" marR="0" indent="-342900" algn="l" defTabSz="609768" rtl="0" eaLnBrk="1" fontAlgn="auto" latinLnBrk="0" hangingPunct="1">
              <a:lnSpc>
                <a:spcPct val="120000"/>
              </a:lnSpc>
              <a:spcBef>
                <a:spcPts val="1200"/>
              </a:spcBef>
              <a:spcAft>
                <a:spcPts val="600"/>
              </a:spcAft>
              <a:buClr>
                <a:schemeClr val="tx2"/>
              </a:buClr>
              <a:buSzPct val="120000"/>
              <a:buFont typeface="Arial" panose="020B0604020202020204" pitchFamily="34" charset="0"/>
              <a:buChar char="•"/>
              <a:tabLst/>
              <a:defRPr sz="2000" baseline="0"/>
            </a:lvl1pPr>
            <a:lvl2pPr marL="360363" indent="-360363">
              <a:lnSpc>
                <a:spcPct val="120000"/>
              </a:lnSpc>
              <a:spcBef>
                <a:spcPts val="1200"/>
              </a:spcBef>
              <a:spcAft>
                <a:spcPts val="600"/>
              </a:spcAft>
              <a:buSzPct val="120000"/>
              <a:buFontTx/>
              <a:buBlip>
                <a:blip r:embed="rId2"/>
              </a:buBlip>
              <a:defRPr sz="2000" b="1" baseline="0"/>
            </a:lvl2pPr>
            <a:lvl3pPr marL="628650" indent="-268288">
              <a:lnSpc>
                <a:spcPct val="120000"/>
              </a:lnSpc>
              <a:spcBef>
                <a:spcPts val="0"/>
              </a:spcBef>
              <a:spcAft>
                <a:spcPts val="0"/>
              </a:spcAft>
              <a:buFont typeface="Arial" panose="020B0604020202020204" pitchFamily="34" charset="0"/>
              <a:buChar char="•"/>
              <a:defRPr sz="1600" baseline="0"/>
            </a:lvl3pPr>
            <a:lvl4pPr marL="895350" indent="-206375">
              <a:spcBef>
                <a:spcPts val="400"/>
              </a:spcBef>
              <a:spcAft>
                <a:spcPts val="0"/>
              </a:spcAft>
              <a:defRPr/>
            </a:lvl4pPr>
            <a:lvl5pPr marL="1163638" indent="-230188">
              <a:spcBef>
                <a:spcPts val="400"/>
              </a:spcBef>
              <a:spcAft>
                <a:spcPts val="0"/>
              </a:spcAft>
              <a:defRPr/>
            </a:lvl5pPr>
          </a:lstStyle>
          <a:p>
            <a:pPr lvl="0"/>
            <a:r>
              <a:rPr lang="en-US" noProof="0"/>
              <a:t>Chapter 1 [level 1]</a:t>
            </a:r>
          </a:p>
          <a:p>
            <a:pPr lvl="1"/>
            <a:r>
              <a:rPr lang="en-US" noProof="0"/>
              <a:t>Chapter 2 active [level 2]</a:t>
            </a:r>
          </a:p>
          <a:p>
            <a:pPr lvl="2"/>
            <a:r>
              <a:rPr lang="en-US" noProof="0"/>
              <a:t>Subchapter 1 [level 3]</a:t>
            </a:r>
          </a:p>
          <a:p>
            <a:pPr lvl="2"/>
            <a:r>
              <a:rPr lang="en-US" noProof="0"/>
              <a:t>Subchapter 2 [level 3]</a:t>
            </a:r>
          </a:p>
          <a:p>
            <a:pPr marL="342900" marR="0" lvl="0" indent="-342900" algn="l" defTabSz="609768" rtl="0" eaLnBrk="1" fontAlgn="auto" latinLnBrk="0" hangingPunct="1">
              <a:lnSpc>
                <a:spcPct val="120000"/>
              </a:lnSpc>
              <a:spcBef>
                <a:spcPts val="1200"/>
              </a:spcBef>
              <a:spcAft>
                <a:spcPts val="600"/>
              </a:spcAft>
              <a:buClr>
                <a:schemeClr val="tx2"/>
              </a:buClr>
              <a:buSzPct val="120000"/>
              <a:buFont typeface="Arial" panose="020B0604020202020204" pitchFamily="34" charset="0"/>
              <a:buChar char="•"/>
              <a:tabLst/>
              <a:defRPr/>
            </a:pPr>
            <a:r>
              <a:rPr lang="en-US" noProof="0"/>
              <a:t>Chapter 3 [level 1]</a:t>
            </a:r>
          </a:p>
          <a:p>
            <a:pPr lvl="0"/>
            <a:endParaRPr lang="de-DE"/>
          </a:p>
          <a:p>
            <a:pPr lvl="2"/>
            <a:endParaRPr lang="de-DE"/>
          </a:p>
        </p:txBody>
      </p:sp>
      <p:pic>
        <p:nvPicPr>
          <p:cNvPr id="8" name="Grafik 7">
            <a:extLst>
              <a:ext uri="{FF2B5EF4-FFF2-40B4-BE49-F238E27FC236}">
                <a16:creationId xmlns:a16="http://schemas.microsoft.com/office/drawing/2014/main" id="{58E42ADF-F5B2-43B8-AB96-1EFC272BC70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58468" y="6244316"/>
            <a:ext cx="1340225" cy="629524"/>
          </a:xfrm>
          <a:prstGeom prst="rect">
            <a:avLst/>
          </a:prstGeom>
        </p:spPr>
      </p:pic>
      <p:sp>
        <p:nvSpPr>
          <p:cNvPr id="7" name="Titel 6"/>
          <p:cNvSpPr>
            <a:spLocks noGrp="1"/>
          </p:cNvSpPr>
          <p:nvPr>
            <p:ph type="title" hasCustomPrompt="1"/>
          </p:nvPr>
        </p:nvSpPr>
        <p:spPr>
          <a:xfrm>
            <a:off x="806450" y="333376"/>
            <a:ext cx="11053763" cy="287337"/>
          </a:xfrm>
        </p:spPr>
        <p:txBody>
          <a:bodyPr/>
          <a:lstStyle>
            <a:lvl1pPr>
              <a:defRPr lang="de-DE" sz="2000" b="1" kern="1200" baseline="0" smtClean="0">
                <a:solidFill>
                  <a:schemeClr val="tx1"/>
                </a:solidFill>
                <a:latin typeface="+mn-lt"/>
                <a:ea typeface="+mn-ea"/>
                <a:cs typeface="+mn-cs"/>
              </a:defRPr>
            </a:lvl1pPr>
          </a:lstStyle>
          <a:p>
            <a:r>
              <a:rPr lang="de-DE"/>
              <a:t>Enter agenda title</a:t>
            </a:r>
            <a:endParaRPr lang="de-CH"/>
          </a:p>
        </p:txBody>
      </p:sp>
      <p:sp>
        <p:nvSpPr>
          <p:cNvPr id="6" name="Datumsplatzhalter 5"/>
          <p:cNvSpPr>
            <a:spLocks noGrp="1"/>
          </p:cNvSpPr>
          <p:nvPr>
            <p:ph type="dt" sz="half" idx="11"/>
          </p:nvPr>
        </p:nvSpPr>
        <p:spPr/>
        <p:txBody>
          <a:bodyPr/>
          <a:lstStyle>
            <a:lvl1pPr>
              <a:defRPr>
                <a:solidFill>
                  <a:schemeClr val="bg1"/>
                </a:solidFill>
              </a:defRPr>
            </a:lvl1pPr>
          </a:lstStyle>
          <a:p>
            <a:fld id="{8493AA20-36C5-4937-9FD5-B60A30E96D0A}" type="datetime3">
              <a:rPr lang="en-US" smtClean="0"/>
              <a:t>13 October 2023</a:t>
            </a:fld>
            <a:endParaRPr lang="de-CH"/>
          </a:p>
        </p:txBody>
      </p:sp>
      <p:sp>
        <p:nvSpPr>
          <p:cNvPr id="9" name="Fußzeilenplatzhalter 8"/>
          <p:cNvSpPr>
            <a:spLocks noGrp="1"/>
          </p:cNvSpPr>
          <p:nvPr>
            <p:ph type="ftr" sz="quarter" idx="12"/>
          </p:nvPr>
        </p:nvSpPr>
        <p:spPr/>
        <p:txBody>
          <a:bodyPr/>
          <a:lstStyle>
            <a:lvl1pPr>
              <a:defRPr>
                <a:solidFill>
                  <a:schemeClr val="bg1"/>
                </a:solidFill>
              </a:defRPr>
            </a:lvl1pPr>
          </a:lstStyle>
          <a:p>
            <a:r>
              <a:rPr lang="en-US"/>
              <a:t>Change title: menu 'Insert'&gt;'Header and Footer'</a:t>
            </a:r>
          </a:p>
        </p:txBody>
      </p:sp>
      <p:sp>
        <p:nvSpPr>
          <p:cNvPr id="10" name="Foliennummernplatzhalter 9"/>
          <p:cNvSpPr>
            <a:spLocks noGrp="1"/>
          </p:cNvSpPr>
          <p:nvPr>
            <p:ph type="sldNum" sz="quarter" idx="13"/>
          </p:nvPr>
        </p:nvSpPr>
        <p:spPr/>
        <p:txBody>
          <a:bodyPr/>
          <a:lstStyle>
            <a:lvl1pPr>
              <a:defRPr>
                <a:solidFill>
                  <a:schemeClr val="bg1"/>
                </a:solidFill>
              </a:defRPr>
            </a:lvl1pPr>
          </a:lstStyle>
          <a:p>
            <a:fld id="{4EAC321B-7500-4259-A00F-915439A35E15}" type="slidenum">
              <a:rPr lang="en-US" noProof="0" smtClean="0"/>
              <a:pPr/>
              <a:t>‹Nr.›</a:t>
            </a:fld>
            <a:endParaRPr lang="en-US" noProof="0"/>
          </a:p>
        </p:txBody>
      </p:sp>
    </p:spTree>
    <p:extLst>
      <p:ext uri="{BB962C8B-B14F-4D97-AF65-F5344CB8AC3E}">
        <p14:creationId xmlns:p14="http://schemas.microsoft.com/office/powerpoint/2010/main" val="203043683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Inhal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a:t>Title content slide</a:t>
            </a:r>
          </a:p>
        </p:txBody>
      </p:sp>
      <p:sp>
        <p:nvSpPr>
          <p:cNvPr id="5" name="Inhaltsplatzhalter 4"/>
          <p:cNvSpPr>
            <a:spLocks noGrp="1"/>
          </p:cNvSpPr>
          <p:nvPr>
            <p:ph sz="quarter" idx="21" hasCustomPrompt="1"/>
          </p:nvPr>
        </p:nvSpPr>
        <p:spPr>
          <a:xfrm>
            <a:off x="806450" y="1449388"/>
            <a:ext cx="11053763" cy="4751387"/>
          </a:xfrm>
        </p:spPr>
        <p:txBody>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p:txBody>
      </p:sp>
      <p:sp>
        <p:nvSpPr>
          <p:cNvPr id="11" name="Textplatzhalter 16">
            <a:extLst>
              <a:ext uri="{FF2B5EF4-FFF2-40B4-BE49-F238E27FC236}">
                <a16:creationId xmlns:a16="http://schemas.microsoft.com/office/drawing/2014/main" id="{19B420C7-7824-4382-99B3-E842F4995AC4}"/>
              </a:ext>
            </a:extLst>
          </p:cNvPr>
          <p:cNvSpPr>
            <a:spLocks noGrp="1"/>
          </p:cNvSpPr>
          <p:nvPr>
            <p:ph type="body" sz="quarter" idx="24" hasCustomPrompt="1"/>
          </p:nvPr>
        </p:nvSpPr>
        <p:spPr>
          <a:xfrm>
            <a:off x="806449" y="334039"/>
            <a:ext cx="11053764" cy="286673"/>
          </a:xfrm>
          <a:prstGeom prst="rect">
            <a:avLst/>
          </a:prstGeom>
        </p:spPr>
        <p:txBody>
          <a:bodyPr lIns="0" tIns="0" rIns="0" bIns="0" anchor="ctr" anchorCtr="0">
            <a:normAutofit/>
          </a:bodyPr>
          <a:lstStyle>
            <a:lvl1pPr marL="0" indent="0">
              <a:buNone/>
              <a:defRPr sz="2000" b="1"/>
            </a:lvl1pPr>
            <a:lvl2pPr marL="457200" indent="0">
              <a:buNone/>
              <a:defRPr/>
            </a:lvl2pPr>
          </a:lstStyle>
          <a:p>
            <a:pPr lvl="0"/>
            <a:r>
              <a:rPr lang="de-DE"/>
              <a:t>Topic</a:t>
            </a:r>
          </a:p>
        </p:txBody>
      </p:sp>
      <p:sp>
        <p:nvSpPr>
          <p:cNvPr id="3" name="Datumsplatzhalter 2"/>
          <p:cNvSpPr>
            <a:spLocks noGrp="1"/>
          </p:cNvSpPr>
          <p:nvPr>
            <p:ph type="dt" sz="half" idx="25"/>
          </p:nvPr>
        </p:nvSpPr>
        <p:spPr/>
        <p:txBody>
          <a:bodyPr/>
          <a:lstStyle/>
          <a:p>
            <a:fld id="{060E6CA1-998E-48BE-8665-ADEA6D5E94BC}" type="datetime3">
              <a:rPr lang="en-US" smtClean="0"/>
              <a:t>13 October 2023</a:t>
            </a:fld>
            <a:endParaRPr lang="de-CH"/>
          </a:p>
        </p:txBody>
      </p:sp>
      <p:sp>
        <p:nvSpPr>
          <p:cNvPr id="4" name="Fußzeilenplatzhalter 3"/>
          <p:cNvSpPr>
            <a:spLocks noGrp="1"/>
          </p:cNvSpPr>
          <p:nvPr>
            <p:ph type="ftr" sz="quarter" idx="26"/>
          </p:nvPr>
        </p:nvSpPr>
        <p:spPr/>
        <p:txBody>
          <a:bodyPr/>
          <a:lstStyle/>
          <a:p>
            <a:r>
              <a:rPr lang="en-US" noProof="0"/>
              <a:t>Change title: menu 'Insert'&gt;'Header and Footer'</a:t>
            </a:r>
          </a:p>
        </p:txBody>
      </p:sp>
      <p:sp>
        <p:nvSpPr>
          <p:cNvPr id="6" name="Foliennummernplatzhalter 5"/>
          <p:cNvSpPr>
            <a:spLocks noGrp="1"/>
          </p:cNvSpPr>
          <p:nvPr>
            <p:ph type="sldNum" sz="quarter" idx="27"/>
          </p:nvPr>
        </p:nvSpPr>
        <p:spPr/>
        <p:txBody>
          <a:bodyPr/>
          <a:lstStyle/>
          <a:p>
            <a:fld id="{4EAC321B-7500-4259-A00F-915439A35E15}" type="slidenum">
              <a:rPr lang="en-US" noProof="0" smtClean="0"/>
              <a:pPr/>
              <a:t>‹Nr.›</a:t>
            </a:fld>
            <a:endParaRPr lang="en-US" noProof="0"/>
          </a:p>
        </p:txBody>
      </p:sp>
    </p:spTree>
    <p:extLst>
      <p:ext uri="{BB962C8B-B14F-4D97-AF65-F5344CB8AC3E}">
        <p14:creationId xmlns:p14="http://schemas.microsoft.com/office/powerpoint/2010/main" val="193327563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06450" y="692150"/>
            <a:ext cx="11053763" cy="684213"/>
          </a:xfrm>
        </p:spPr>
        <p:txBody>
          <a:bodyPr/>
          <a:lstStyle/>
          <a:p>
            <a:r>
              <a:rPr lang="en-US" noProof="0"/>
              <a:t>Title content slide</a:t>
            </a:r>
          </a:p>
        </p:txBody>
      </p:sp>
      <p:sp>
        <p:nvSpPr>
          <p:cNvPr id="9" name="Textplatzhalter 16">
            <a:extLst>
              <a:ext uri="{FF2B5EF4-FFF2-40B4-BE49-F238E27FC236}">
                <a16:creationId xmlns:a16="http://schemas.microsoft.com/office/drawing/2014/main" id="{19B420C7-7824-4382-99B3-E842F4995AC4}"/>
              </a:ext>
            </a:extLst>
          </p:cNvPr>
          <p:cNvSpPr>
            <a:spLocks noGrp="1"/>
          </p:cNvSpPr>
          <p:nvPr>
            <p:ph type="body" sz="quarter" idx="25" hasCustomPrompt="1"/>
          </p:nvPr>
        </p:nvSpPr>
        <p:spPr>
          <a:xfrm>
            <a:off x="806449" y="334039"/>
            <a:ext cx="11053764" cy="286673"/>
          </a:xfrm>
          <a:prstGeom prst="rect">
            <a:avLst/>
          </a:prstGeom>
        </p:spPr>
        <p:txBody>
          <a:bodyPr lIns="0" tIns="0" rIns="0" bIns="0" anchor="ctr" anchorCtr="0">
            <a:normAutofit/>
          </a:bodyPr>
          <a:lstStyle>
            <a:lvl1pPr marL="0" indent="0">
              <a:buNone/>
              <a:defRPr sz="2000" b="1"/>
            </a:lvl1pPr>
            <a:lvl2pPr marL="457200" indent="0">
              <a:buNone/>
              <a:defRPr/>
            </a:lvl2pPr>
          </a:lstStyle>
          <a:p>
            <a:pPr lvl="0"/>
            <a:r>
              <a:rPr lang="de-DE"/>
              <a:t>Topic</a:t>
            </a:r>
          </a:p>
        </p:txBody>
      </p:sp>
      <p:sp>
        <p:nvSpPr>
          <p:cNvPr id="7" name="Inhaltsplatzhalter 6"/>
          <p:cNvSpPr>
            <a:spLocks noGrp="1"/>
          </p:cNvSpPr>
          <p:nvPr>
            <p:ph sz="quarter" idx="26" hasCustomPrompt="1"/>
          </p:nvPr>
        </p:nvSpPr>
        <p:spPr>
          <a:xfrm>
            <a:off x="806450" y="1449388"/>
            <a:ext cx="5364163" cy="4751387"/>
          </a:xfrm>
        </p:spPr>
        <p:txBody>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p:txBody>
      </p:sp>
      <p:sp>
        <p:nvSpPr>
          <p:cNvPr id="11" name="Inhaltsplatzhalter 6"/>
          <p:cNvSpPr>
            <a:spLocks noGrp="1"/>
          </p:cNvSpPr>
          <p:nvPr>
            <p:ph sz="quarter" idx="27" hasCustomPrompt="1"/>
          </p:nvPr>
        </p:nvSpPr>
        <p:spPr>
          <a:xfrm>
            <a:off x="6496050" y="1449388"/>
            <a:ext cx="5364163" cy="4751387"/>
          </a:xfrm>
        </p:spPr>
        <p:txBody>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p:txBody>
      </p:sp>
      <p:sp>
        <p:nvSpPr>
          <p:cNvPr id="6" name="Datumsplatzhalter 5"/>
          <p:cNvSpPr>
            <a:spLocks noGrp="1"/>
          </p:cNvSpPr>
          <p:nvPr>
            <p:ph type="dt" sz="half" idx="28"/>
          </p:nvPr>
        </p:nvSpPr>
        <p:spPr/>
        <p:txBody>
          <a:bodyPr/>
          <a:lstStyle/>
          <a:p>
            <a:fld id="{2BFD6BAD-2A7F-49B6-B3C9-9B3977780D35}" type="datetime3">
              <a:rPr lang="en-US" smtClean="0"/>
              <a:t>13 October 2023</a:t>
            </a:fld>
            <a:endParaRPr lang="de-CH"/>
          </a:p>
        </p:txBody>
      </p:sp>
      <p:sp>
        <p:nvSpPr>
          <p:cNvPr id="8" name="Fußzeilenplatzhalter 7"/>
          <p:cNvSpPr>
            <a:spLocks noGrp="1"/>
          </p:cNvSpPr>
          <p:nvPr>
            <p:ph type="ftr" sz="quarter" idx="29"/>
          </p:nvPr>
        </p:nvSpPr>
        <p:spPr/>
        <p:txBody>
          <a:bodyPr/>
          <a:lstStyle/>
          <a:p>
            <a:r>
              <a:rPr lang="en-US" noProof="0"/>
              <a:t>Change title: menu 'Insert'&gt;'Header and Footer'</a:t>
            </a:r>
          </a:p>
        </p:txBody>
      </p:sp>
      <p:sp>
        <p:nvSpPr>
          <p:cNvPr id="10" name="Foliennummernplatzhalter 9"/>
          <p:cNvSpPr>
            <a:spLocks noGrp="1"/>
          </p:cNvSpPr>
          <p:nvPr>
            <p:ph type="sldNum" sz="quarter" idx="30"/>
          </p:nvPr>
        </p:nvSpPr>
        <p:spPr/>
        <p:txBody>
          <a:bodyPr/>
          <a:lstStyle/>
          <a:p>
            <a:fld id="{4EAC321B-7500-4259-A00F-915439A35E15}" type="slidenum">
              <a:rPr lang="de-CH" smtClean="0"/>
              <a:pPr/>
              <a:t>‹Nr.›</a:t>
            </a:fld>
            <a:endParaRPr lang="de-CH"/>
          </a:p>
        </p:txBody>
      </p:sp>
    </p:spTree>
    <p:extLst>
      <p:ext uri="{BB962C8B-B14F-4D97-AF65-F5344CB8AC3E}">
        <p14:creationId xmlns:p14="http://schemas.microsoft.com/office/powerpoint/2010/main" val="199768549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gleich">
    <p:bg>
      <p:bgPr>
        <a:solidFill>
          <a:schemeClr val="bg1"/>
        </a:solidFill>
        <a:effectLst/>
      </p:bgPr>
    </p:bg>
    <p:spTree>
      <p:nvGrpSpPr>
        <p:cNvPr id="1" name=""/>
        <p:cNvGrpSpPr/>
        <p:nvPr/>
      </p:nvGrpSpPr>
      <p:grpSpPr>
        <a:xfrm>
          <a:off x="0" y="0"/>
          <a:ext cx="0" cy="0"/>
          <a:chOff x="0" y="0"/>
          <a:chExt cx="0" cy="0"/>
        </a:xfrm>
      </p:grpSpPr>
      <p:sp>
        <p:nvSpPr>
          <p:cNvPr id="14" name="Textplatzhalter 16">
            <a:extLst>
              <a:ext uri="{FF2B5EF4-FFF2-40B4-BE49-F238E27FC236}">
                <a16:creationId xmlns:a16="http://schemas.microsoft.com/office/drawing/2014/main" id="{19B420C7-7824-4382-99B3-E842F4995AC4}"/>
              </a:ext>
            </a:extLst>
          </p:cNvPr>
          <p:cNvSpPr>
            <a:spLocks noGrp="1"/>
          </p:cNvSpPr>
          <p:nvPr>
            <p:ph type="body" sz="quarter" idx="20" hasCustomPrompt="1"/>
          </p:nvPr>
        </p:nvSpPr>
        <p:spPr>
          <a:xfrm>
            <a:off x="806451" y="1449388"/>
            <a:ext cx="5364576" cy="358775"/>
          </a:xfrm>
          <a:prstGeom prst="rect">
            <a:avLst/>
          </a:prstGeom>
        </p:spPr>
        <p:txBody>
          <a:bodyPr tIns="0" bIns="0" anchor="ctr" anchorCtr="0">
            <a:normAutofit/>
          </a:bodyPr>
          <a:lstStyle>
            <a:lvl1pPr marL="0" indent="0">
              <a:buNone/>
              <a:defRPr sz="2000" b="1"/>
            </a:lvl1pPr>
            <a:lvl2pPr marL="457200" indent="0">
              <a:buNone/>
              <a:defRPr/>
            </a:lvl2pPr>
          </a:lstStyle>
          <a:p>
            <a:pPr lvl="0"/>
            <a:r>
              <a:rPr lang="en-US" noProof="0"/>
              <a:t>Heading</a:t>
            </a:r>
          </a:p>
        </p:txBody>
      </p:sp>
      <p:sp>
        <p:nvSpPr>
          <p:cNvPr id="11" name="Textplatzhalter 16">
            <a:extLst>
              <a:ext uri="{FF2B5EF4-FFF2-40B4-BE49-F238E27FC236}">
                <a16:creationId xmlns:a16="http://schemas.microsoft.com/office/drawing/2014/main" id="{19B420C7-7824-4382-99B3-E842F4995AC4}"/>
              </a:ext>
            </a:extLst>
          </p:cNvPr>
          <p:cNvSpPr>
            <a:spLocks noGrp="1"/>
          </p:cNvSpPr>
          <p:nvPr>
            <p:ph type="body" sz="quarter" idx="22" hasCustomPrompt="1"/>
          </p:nvPr>
        </p:nvSpPr>
        <p:spPr>
          <a:xfrm>
            <a:off x="6505072" y="1449388"/>
            <a:ext cx="5353967" cy="358775"/>
          </a:xfrm>
          <a:prstGeom prst="rect">
            <a:avLst/>
          </a:prstGeom>
        </p:spPr>
        <p:txBody>
          <a:bodyPr tIns="0" bIns="0" anchor="ctr" anchorCtr="0">
            <a:normAutofit/>
          </a:bodyPr>
          <a:lstStyle>
            <a:lvl1pPr marL="0" indent="0">
              <a:buNone/>
              <a:defRPr sz="2000" b="1"/>
            </a:lvl1pPr>
            <a:lvl2pPr marL="457200" indent="0">
              <a:buNone/>
              <a:defRPr/>
            </a:lvl2pPr>
          </a:lstStyle>
          <a:p>
            <a:pPr lvl="0"/>
            <a:r>
              <a:rPr lang="en-US" noProof="0"/>
              <a:t>Heading</a:t>
            </a:r>
          </a:p>
        </p:txBody>
      </p:sp>
      <p:sp>
        <p:nvSpPr>
          <p:cNvPr id="10" name="Textplatzhalter 16">
            <a:extLst>
              <a:ext uri="{FF2B5EF4-FFF2-40B4-BE49-F238E27FC236}">
                <a16:creationId xmlns:a16="http://schemas.microsoft.com/office/drawing/2014/main" id="{19B420C7-7824-4382-99B3-E842F4995AC4}"/>
              </a:ext>
            </a:extLst>
          </p:cNvPr>
          <p:cNvSpPr>
            <a:spLocks noGrp="1"/>
          </p:cNvSpPr>
          <p:nvPr>
            <p:ph type="body" sz="quarter" idx="24" hasCustomPrompt="1"/>
          </p:nvPr>
        </p:nvSpPr>
        <p:spPr>
          <a:xfrm>
            <a:off x="806449" y="334039"/>
            <a:ext cx="11053764" cy="286673"/>
          </a:xfrm>
          <a:prstGeom prst="rect">
            <a:avLst/>
          </a:prstGeom>
        </p:spPr>
        <p:txBody>
          <a:bodyPr lIns="0" tIns="0" rIns="0" bIns="0" anchor="ctr" anchorCtr="0">
            <a:normAutofit/>
          </a:bodyPr>
          <a:lstStyle>
            <a:lvl1pPr marL="0" indent="0">
              <a:buNone/>
              <a:defRPr sz="2000" b="1"/>
            </a:lvl1pPr>
            <a:lvl2pPr marL="457200" indent="0">
              <a:buNone/>
              <a:defRPr/>
            </a:lvl2pPr>
          </a:lstStyle>
          <a:p>
            <a:pPr lvl="0"/>
            <a:r>
              <a:rPr lang="de-DE"/>
              <a:t>Topic</a:t>
            </a:r>
          </a:p>
        </p:txBody>
      </p:sp>
      <p:sp>
        <p:nvSpPr>
          <p:cNvPr id="2" name="Titel 1"/>
          <p:cNvSpPr>
            <a:spLocks noGrp="1"/>
          </p:cNvSpPr>
          <p:nvPr>
            <p:ph type="title" hasCustomPrompt="1"/>
          </p:nvPr>
        </p:nvSpPr>
        <p:spPr/>
        <p:txBody>
          <a:bodyPr/>
          <a:lstStyle/>
          <a:p>
            <a:r>
              <a:rPr lang="en-US" noProof="0"/>
              <a:t>Title content slide</a:t>
            </a:r>
          </a:p>
        </p:txBody>
      </p:sp>
      <p:sp>
        <p:nvSpPr>
          <p:cNvPr id="5" name="Inhaltsplatzhalter 4"/>
          <p:cNvSpPr>
            <a:spLocks noGrp="1"/>
          </p:cNvSpPr>
          <p:nvPr>
            <p:ph sz="quarter" idx="25" hasCustomPrompt="1"/>
          </p:nvPr>
        </p:nvSpPr>
        <p:spPr>
          <a:xfrm>
            <a:off x="806450" y="1881188"/>
            <a:ext cx="5364163" cy="4319587"/>
          </a:xfrm>
        </p:spPr>
        <p:txBody>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p:txBody>
      </p:sp>
      <p:sp>
        <p:nvSpPr>
          <p:cNvPr id="15" name="Inhaltsplatzhalter 4"/>
          <p:cNvSpPr>
            <a:spLocks noGrp="1"/>
          </p:cNvSpPr>
          <p:nvPr>
            <p:ph sz="quarter" idx="26" hasCustomPrompt="1"/>
          </p:nvPr>
        </p:nvSpPr>
        <p:spPr>
          <a:xfrm>
            <a:off x="6494463" y="1881188"/>
            <a:ext cx="5364163" cy="4319587"/>
          </a:xfrm>
        </p:spPr>
        <p:txBody>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p:txBody>
      </p:sp>
      <p:sp>
        <p:nvSpPr>
          <p:cNvPr id="3" name="Datumsplatzhalter 2"/>
          <p:cNvSpPr>
            <a:spLocks noGrp="1"/>
          </p:cNvSpPr>
          <p:nvPr>
            <p:ph type="dt" sz="half" idx="27"/>
          </p:nvPr>
        </p:nvSpPr>
        <p:spPr/>
        <p:txBody>
          <a:bodyPr/>
          <a:lstStyle/>
          <a:p>
            <a:fld id="{B03671D8-2F53-4251-B14D-FA619AE07F79}" type="datetime3">
              <a:rPr lang="en-US" smtClean="0"/>
              <a:t>13 October 2023</a:t>
            </a:fld>
            <a:endParaRPr lang="de-CH"/>
          </a:p>
        </p:txBody>
      </p:sp>
      <p:sp>
        <p:nvSpPr>
          <p:cNvPr id="4" name="Fußzeilenplatzhalter 3"/>
          <p:cNvSpPr>
            <a:spLocks noGrp="1"/>
          </p:cNvSpPr>
          <p:nvPr>
            <p:ph type="ftr" sz="quarter" idx="28"/>
          </p:nvPr>
        </p:nvSpPr>
        <p:spPr/>
        <p:txBody>
          <a:bodyPr/>
          <a:lstStyle/>
          <a:p>
            <a:r>
              <a:rPr lang="en-US" noProof="0"/>
              <a:t>Change title: menu 'Insert'&gt;'Header and Footer'</a:t>
            </a:r>
          </a:p>
        </p:txBody>
      </p:sp>
      <p:sp>
        <p:nvSpPr>
          <p:cNvPr id="9" name="Foliennummernplatzhalter 8"/>
          <p:cNvSpPr>
            <a:spLocks noGrp="1"/>
          </p:cNvSpPr>
          <p:nvPr>
            <p:ph type="sldNum" sz="quarter" idx="29"/>
          </p:nvPr>
        </p:nvSpPr>
        <p:spPr/>
        <p:txBody>
          <a:bodyPr/>
          <a:lstStyle/>
          <a:p>
            <a:fld id="{4EAC321B-7500-4259-A00F-915439A35E15}" type="slidenum">
              <a:rPr lang="de-CH" smtClean="0"/>
              <a:pPr/>
              <a:t>‹Nr.›</a:t>
            </a:fld>
            <a:endParaRPr lang="de-CH"/>
          </a:p>
        </p:txBody>
      </p:sp>
    </p:spTree>
    <p:extLst>
      <p:ext uri="{BB962C8B-B14F-4D97-AF65-F5344CB8AC3E}">
        <p14:creationId xmlns:p14="http://schemas.microsoft.com/office/powerpoint/2010/main" val="3556247809"/>
      </p:ext>
    </p:extLst>
  </p:cSld>
  <p:clrMapOvr>
    <a:masterClrMapping/>
  </p:clrMapOvr>
  <p:extLst>
    <p:ext uri="{DCECCB84-F9BA-43D5-87BE-67443E8EF086}">
      <p15:sldGuideLst xmlns:p15="http://schemas.microsoft.com/office/powerpoint/2012/main">
        <p15:guide id="1" orient="horz" pos="1185">
          <p15:clr>
            <a:srgbClr val="FBAE40"/>
          </p15:clr>
        </p15:guide>
        <p15:guide id="2" orient="horz" pos="113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und Bild hoch">
    <p:spTree>
      <p:nvGrpSpPr>
        <p:cNvPr id="1" name=""/>
        <p:cNvGrpSpPr/>
        <p:nvPr/>
      </p:nvGrpSpPr>
      <p:grpSpPr>
        <a:xfrm>
          <a:off x="0" y="0"/>
          <a:ext cx="0" cy="0"/>
          <a:chOff x="0" y="0"/>
          <a:chExt cx="0" cy="0"/>
        </a:xfrm>
      </p:grpSpPr>
      <p:sp>
        <p:nvSpPr>
          <p:cNvPr id="10" name="Bildplatzhalter 7"/>
          <p:cNvSpPr>
            <a:spLocks noGrp="1"/>
          </p:cNvSpPr>
          <p:nvPr>
            <p:ph type="pic" sz="quarter" idx="21" hasCustomPrompt="1"/>
          </p:nvPr>
        </p:nvSpPr>
        <p:spPr>
          <a:xfrm>
            <a:off x="7431782" y="333375"/>
            <a:ext cx="4428432" cy="5867400"/>
          </a:xfrm>
          <a:prstGeom prst="rect">
            <a:avLst/>
          </a:prstGeom>
          <a:solidFill>
            <a:schemeClr val="bg2"/>
          </a:solidFill>
        </p:spPr>
        <p:txBody>
          <a:bodyPr lIns="216000" tIns="108000">
            <a:normAutofit/>
          </a:bodyPr>
          <a:lstStyle>
            <a:lvl1pPr marL="0" indent="0">
              <a:buNone/>
              <a:defRPr sz="2000" baseline="0"/>
            </a:lvl1pPr>
          </a:lstStyle>
          <a:p>
            <a:r>
              <a:rPr lang="en-US" noProof="0"/>
              <a:t>Click on the placeholder to insert picture</a:t>
            </a:r>
          </a:p>
        </p:txBody>
      </p:sp>
      <p:sp>
        <p:nvSpPr>
          <p:cNvPr id="11" name="Inhaltsplatzhalter 10"/>
          <p:cNvSpPr>
            <a:spLocks noGrp="1"/>
          </p:cNvSpPr>
          <p:nvPr>
            <p:ph sz="quarter" idx="22" hasCustomPrompt="1"/>
          </p:nvPr>
        </p:nvSpPr>
        <p:spPr>
          <a:xfrm>
            <a:off x="806450" y="1449388"/>
            <a:ext cx="6337300" cy="4751387"/>
          </a:xfrm>
        </p:spPr>
        <p:txBody>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p:txBody>
      </p:sp>
      <p:sp>
        <p:nvSpPr>
          <p:cNvPr id="8" name="Textplatzhalter 16">
            <a:extLst>
              <a:ext uri="{FF2B5EF4-FFF2-40B4-BE49-F238E27FC236}">
                <a16:creationId xmlns:a16="http://schemas.microsoft.com/office/drawing/2014/main" id="{19B420C7-7824-4382-99B3-E842F4995AC4}"/>
              </a:ext>
            </a:extLst>
          </p:cNvPr>
          <p:cNvSpPr>
            <a:spLocks noGrp="1"/>
          </p:cNvSpPr>
          <p:nvPr>
            <p:ph type="body" sz="quarter" idx="24" hasCustomPrompt="1"/>
          </p:nvPr>
        </p:nvSpPr>
        <p:spPr>
          <a:xfrm>
            <a:off x="806449" y="334039"/>
            <a:ext cx="6337301" cy="286673"/>
          </a:xfrm>
          <a:prstGeom prst="rect">
            <a:avLst/>
          </a:prstGeom>
        </p:spPr>
        <p:txBody>
          <a:bodyPr lIns="0" tIns="0" rIns="0" bIns="0" anchor="ctr" anchorCtr="0">
            <a:normAutofit/>
          </a:bodyPr>
          <a:lstStyle>
            <a:lvl1pPr marL="0" indent="0">
              <a:buNone/>
              <a:defRPr sz="2000" b="1"/>
            </a:lvl1pPr>
            <a:lvl2pPr marL="457200" indent="0">
              <a:buNone/>
              <a:defRPr/>
            </a:lvl2pPr>
          </a:lstStyle>
          <a:p>
            <a:pPr lvl="0"/>
            <a:r>
              <a:rPr lang="de-DE"/>
              <a:t>Topic</a:t>
            </a:r>
          </a:p>
        </p:txBody>
      </p:sp>
      <p:sp>
        <p:nvSpPr>
          <p:cNvPr id="6" name="Datumsplatzhalter 5"/>
          <p:cNvSpPr>
            <a:spLocks noGrp="1"/>
          </p:cNvSpPr>
          <p:nvPr>
            <p:ph type="dt" sz="half" idx="25"/>
          </p:nvPr>
        </p:nvSpPr>
        <p:spPr/>
        <p:txBody>
          <a:bodyPr/>
          <a:lstStyle/>
          <a:p>
            <a:fld id="{2BA5D3F3-3C26-4DD4-A792-2C4C7D9631C1}" type="datetime3">
              <a:rPr lang="en-US" smtClean="0"/>
              <a:t>13 October 2023</a:t>
            </a:fld>
            <a:endParaRPr lang="de-CH"/>
          </a:p>
        </p:txBody>
      </p:sp>
      <p:sp>
        <p:nvSpPr>
          <p:cNvPr id="7" name="Fußzeilenplatzhalter 6"/>
          <p:cNvSpPr>
            <a:spLocks noGrp="1"/>
          </p:cNvSpPr>
          <p:nvPr>
            <p:ph type="ftr" sz="quarter" idx="26"/>
          </p:nvPr>
        </p:nvSpPr>
        <p:spPr/>
        <p:txBody>
          <a:bodyPr/>
          <a:lstStyle/>
          <a:p>
            <a:r>
              <a:rPr lang="en-US" noProof="0"/>
              <a:t>Change title: menu 'Insert'&gt;'Header and Footer'</a:t>
            </a:r>
          </a:p>
        </p:txBody>
      </p:sp>
      <p:sp>
        <p:nvSpPr>
          <p:cNvPr id="9" name="Foliennummernplatzhalter 8"/>
          <p:cNvSpPr>
            <a:spLocks noGrp="1"/>
          </p:cNvSpPr>
          <p:nvPr>
            <p:ph type="sldNum" sz="quarter" idx="27"/>
          </p:nvPr>
        </p:nvSpPr>
        <p:spPr/>
        <p:txBody>
          <a:bodyPr/>
          <a:lstStyle/>
          <a:p>
            <a:fld id="{4EAC321B-7500-4259-A00F-915439A35E15}" type="slidenum">
              <a:rPr lang="en-US" noProof="0" smtClean="0"/>
              <a:pPr/>
              <a:t>‹Nr.›</a:t>
            </a:fld>
            <a:endParaRPr lang="en-US" noProof="0"/>
          </a:p>
        </p:txBody>
      </p:sp>
      <p:sp>
        <p:nvSpPr>
          <p:cNvPr id="3" name="Titel 2"/>
          <p:cNvSpPr>
            <a:spLocks noGrp="1"/>
          </p:cNvSpPr>
          <p:nvPr>
            <p:ph type="title" hasCustomPrompt="1"/>
          </p:nvPr>
        </p:nvSpPr>
        <p:spPr>
          <a:xfrm>
            <a:off x="806451" y="692150"/>
            <a:ext cx="6337300" cy="684213"/>
          </a:xfrm>
        </p:spPr>
        <p:txBody>
          <a:bodyPr/>
          <a:lstStyle/>
          <a:p>
            <a:r>
              <a:rPr lang="en-US" noProof="0"/>
              <a:t>Title content slide</a:t>
            </a:r>
            <a:endParaRPr lang="de-CH"/>
          </a:p>
        </p:txBody>
      </p:sp>
    </p:spTree>
    <p:extLst>
      <p:ext uri="{BB962C8B-B14F-4D97-AF65-F5344CB8AC3E}">
        <p14:creationId xmlns:p14="http://schemas.microsoft.com/office/powerpoint/2010/main" val="3022903062"/>
      </p:ext>
    </p:extLst>
  </p:cSld>
  <p:clrMapOvr>
    <a:masterClrMapping/>
  </p:clrMapOvr>
  <p:extLst>
    <p:ext uri="{DCECCB84-F9BA-43D5-87BE-67443E8EF086}">
      <p15:sldGuideLst xmlns:p15="http://schemas.microsoft.com/office/powerpoint/2012/main">
        <p15:guide id="1" pos="45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7" name="Titelplatzhalter 1"/>
          <p:cNvSpPr>
            <a:spLocks noGrp="1"/>
          </p:cNvSpPr>
          <p:nvPr>
            <p:ph type="title"/>
          </p:nvPr>
        </p:nvSpPr>
        <p:spPr>
          <a:xfrm>
            <a:off x="806450" y="692150"/>
            <a:ext cx="11053763" cy="684213"/>
          </a:xfrm>
          <a:prstGeom prst="rect">
            <a:avLst/>
          </a:prstGeom>
        </p:spPr>
        <p:txBody>
          <a:bodyPr vert="horz" lIns="0" tIns="0" rIns="0" bIns="0" rtlCol="0" anchor="ctr" anchorCtr="0">
            <a:normAutofit/>
          </a:bodyPr>
          <a:lstStyle/>
          <a:p>
            <a:r>
              <a:rPr lang="en-US" noProof="0"/>
              <a:t>Title content slide</a:t>
            </a:r>
          </a:p>
        </p:txBody>
      </p:sp>
      <p:cxnSp>
        <p:nvCxnSpPr>
          <p:cNvPr id="49" name="Gerader Verbinder 48">
            <a:extLst>
              <a:ext uri="{FF2B5EF4-FFF2-40B4-BE49-F238E27FC236}">
                <a16:creationId xmlns:a16="http://schemas.microsoft.com/office/drawing/2014/main" id="{DCCF8EB6-970F-4B91-8E46-5B6411EAA2E4}"/>
              </a:ext>
            </a:extLst>
          </p:cNvPr>
          <p:cNvCxnSpPr>
            <a:cxnSpLocks/>
          </p:cNvCxnSpPr>
          <p:nvPr/>
        </p:nvCxnSpPr>
        <p:spPr>
          <a:xfrm>
            <a:off x="802958" y="6454845"/>
            <a:ext cx="5875" cy="40315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Datumsplatzhalter 2">
            <a:extLst>
              <a:ext uri="{FF2B5EF4-FFF2-40B4-BE49-F238E27FC236}">
                <a16:creationId xmlns:a16="http://schemas.microsoft.com/office/drawing/2014/main" id="{DD859570-9479-4CD6-9E5E-B8BCB591EFE1}"/>
              </a:ext>
            </a:extLst>
          </p:cNvPr>
          <p:cNvSpPr>
            <a:spLocks noGrp="1"/>
          </p:cNvSpPr>
          <p:nvPr>
            <p:ph type="dt" sz="half" idx="2"/>
          </p:nvPr>
        </p:nvSpPr>
        <p:spPr>
          <a:xfrm>
            <a:off x="6494464" y="6453187"/>
            <a:ext cx="3376650" cy="179388"/>
          </a:xfrm>
          <a:prstGeom prst="rect">
            <a:avLst/>
          </a:prstGeom>
        </p:spPr>
        <p:txBody>
          <a:bodyPr lIns="0" tIns="0" rIns="0" bIns="0"/>
          <a:lstStyle>
            <a:lvl1pPr algn="l">
              <a:defRPr sz="1200"/>
            </a:lvl1pPr>
          </a:lstStyle>
          <a:p>
            <a:fld id="{1AC91E83-C15A-4E7C-90F5-27C2757E8452}" type="datetime3">
              <a:rPr lang="en-US" smtClean="0"/>
              <a:t>13 October 2023</a:t>
            </a:fld>
            <a:endParaRPr lang="de-CH"/>
          </a:p>
        </p:txBody>
      </p:sp>
      <p:sp>
        <p:nvSpPr>
          <p:cNvPr id="52" name="Fußzeilenplatzhalter 3">
            <a:extLst>
              <a:ext uri="{FF2B5EF4-FFF2-40B4-BE49-F238E27FC236}">
                <a16:creationId xmlns:a16="http://schemas.microsoft.com/office/drawing/2014/main" id="{2A1BCD4E-392B-40D0-9259-9419E76355F1}"/>
              </a:ext>
            </a:extLst>
          </p:cNvPr>
          <p:cNvSpPr>
            <a:spLocks noGrp="1"/>
          </p:cNvSpPr>
          <p:nvPr>
            <p:ph type="ftr" sz="quarter" idx="3"/>
          </p:nvPr>
        </p:nvSpPr>
        <p:spPr>
          <a:xfrm>
            <a:off x="806450" y="6454845"/>
            <a:ext cx="5364163" cy="332663"/>
          </a:xfrm>
          <a:prstGeom prst="rect">
            <a:avLst/>
          </a:prstGeom>
        </p:spPr>
        <p:txBody>
          <a:bodyPr lIns="108000" tIns="0" rIns="0" bIns="0"/>
          <a:lstStyle>
            <a:lvl1pPr algn="l">
              <a:defRPr sz="1200"/>
            </a:lvl1pPr>
          </a:lstStyle>
          <a:p>
            <a:r>
              <a:rPr lang="en-US" noProof="0"/>
              <a:t>Change title: menu 'Insert'&gt;'Header and Footer'</a:t>
            </a:r>
          </a:p>
        </p:txBody>
      </p:sp>
      <p:sp>
        <p:nvSpPr>
          <p:cNvPr id="53" name="Foliennummernplatzhalter 4">
            <a:extLst>
              <a:ext uri="{FF2B5EF4-FFF2-40B4-BE49-F238E27FC236}">
                <a16:creationId xmlns:a16="http://schemas.microsoft.com/office/drawing/2014/main" id="{F6E723C3-915C-402C-9570-E97A66A840F5}"/>
              </a:ext>
            </a:extLst>
          </p:cNvPr>
          <p:cNvSpPr>
            <a:spLocks noGrp="1"/>
          </p:cNvSpPr>
          <p:nvPr>
            <p:ph type="sldNum" sz="quarter" idx="4"/>
          </p:nvPr>
        </p:nvSpPr>
        <p:spPr>
          <a:xfrm>
            <a:off x="268996" y="6453187"/>
            <a:ext cx="537454" cy="179387"/>
          </a:xfrm>
          <a:prstGeom prst="rect">
            <a:avLst/>
          </a:prstGeom>
        </p:spPr>
        <p:txBody>
          <a:bodyPr lIns="0" tIns="0" rIns="108000" bIns="0"/>
          <a:lstStyle>
            <a:lvl1pPr algn="r">
              <a:defRPr sz="1200">
                <a:solidFill>
                  <a:schemeClr val="tx1"/>
                </a:solidFill>
              </a:defRPr>
            </a:lvl1pPr>
          </a:lstStyle>
          <a:p>
            <a:fld id="{4EAC321B-7500-4259-A00F-915439A35E15}" type="slidenum">
              <a:rPr lang="en-US" noProof="0" smtClean="0"/>
              <a:pPr/>
              <a:t>‹Nr.›</a:t>
            </a:fld>
            <a:endParaRPr lang="en-US" noProof="0"/>
          </a:p>
        </p:txBody>
      </p:sp>
      <p:pic>
        <p:nvPicPr>
          <p:cNvPr id="10" name="Grafik 9">
            <a:extLst>
              <a:ext uri="{FF2B5EF4-FFF2-40B4-BE49-F238E27FC236}">
                <a16:creationId xmlns:a16="http://schemas.microsoft.com/office/drawing/2014/main" id="{58E42ADF-F5B2-43B8-AB96-1EFC272BC70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758468" y="6244316"/>
            <a:ext cx="1340225" cy="629524"/>
          </a:xfrm>
          <a:prstGeom prst="rect">
            <a:avLst/>
          </a:prstGeom>
        </p:spPr>
      </p:pic>
      <p:sp>
        <p:nvSpPr>
          <p:cNvPr id="2" name="Textplatzhalter 1"/>
          <p:cNvSpPr>
            <a:spLocks noGrp="1"/>
          </p:cNvSpPr>
          <p:nvPr>
            <p:ph type="body" idx="1"/>
          </p:nvPr>
        </p:nvSpPr>
        <p:spPr>
          <a:xfrm>
            <a:off x="802958" y="1449388"/>
            <a:ext cx="11057254" cy="4751387"/>
          </a:xfrm>
          <a:prstGeom prst="rect">
            <a:avLst/>
          </a:prstGeom>
        </p:spPr>
        <p:txBody>
          <a:bodyPr vert="horz"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a:p>
            <a:pPr lvl="4"/>
            <a:endParaRPr lang="de-DE"/>
          </a:p>
        </p:txBody>
      </p:sp>
    </p:spTree>
    <p:extLst>
      <p:ext uri="{BB962C8B-B14F-4D97-AF65-F5344CB8AC3E}">
        <p14:creationId xmlns:p14="http://schemas.microsoft.com/office/powerpoint/2010/main" val="3256726509"/>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6" r:id="rId13"/>
  </p:sldLayoutIdLst>
  <p:hf hdr="0"/>
  <p:txStyles>
    <p:titleStyle>
      <a:lvl1pPr algn="l" defTabSz="609768" rtl="0" eaLnBrk="1" latinLnBrk="0" hangingPunct="1">
        <a:lnSpc>
          <a:spcPct val="120000"/>
        </a:lnSpc>
        <a:spcBef>
          <a:spcPct val="0"/>
        </a:spcBef>
        <a:buNone/>
        <a:defRPr sz="3200" b="1" kern="1200" baseline="0">
          <a:solidFill>
            <a:schemeClr val="tx2"/>
          </a:solidFill>
          <a:latin typeface="+mj-lt"/>
          <a:ea typeface="+mj-ea"/>
          <a:cs typeface="+mj-cs"/>
        </a:defRPr>
      </a:lvl1pPr>
    </p:titleStyle>
    <p:bodyStyle>
      <a:lvl1pPr marL="252000" indent="-252000" algn="l" defTabSz="609768" rtl="0" eaLnBrk="1" latinLnBrk="0" hangingPunct="1">
        <a:spcBef>
          <a:spcPts val="18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52000" algn="l" defTabSz="609768" rtl="0" eaLnBrk="1" latinLnBrk="0" hangingPunct="1">
        <a:spcBef>
          <a:spcPts val="1200"/>
        </a:spcBef>
        <a:buClr>
          <a:schemeClr val="tx1"/>
        </a:buClr>
        <a:buSzPct val="80000"/>
        <a:buFont typeface="Arial" panose="020B0604020202020204" pitchFamily="34" charset="0"/>
        <a:buChar char="•"/>
        <a:defRPr sz="1800" kern="1200">
          <a:solidFill>
            <a:schemeClr val="tx1"/>
          </a:solidFill>
          <a:latin typeface="+mn-lt"/>
          <a:ea typeface="+mn-ea"/>
          <a:cs typeface="+mn-cs"/>
        </a:defRPr>
      </a:lvl2pPr>
      <a:lvl3pPr marL="756000" indent="-252000" algn="l" defTabSz="609768" rtl="0" eaLnBrk="1" latinLnBrk="0" hangingPunct="1">
        <a:spcBef>
          <a:spcPts val="1000"/>
        </a:spcBef>
        <a:buSzPct val="90000"/>
        <a:buFont typeface="Symbol" panose="05050102010706020507" pitchFamily="18" charset="2"/>
        <a:buChar char="-"/>
        <a:defRPr sz="1600" kern="1200">
          <a:solidFill>
            <a:schemeClr val="tx1"/>
          </a:solidFill>
          <a:latin typeface="+mn-lt"/>
          <a:ea typeface="+mn-ea"/>
          <a:cs typeface="+mn-cs"/>
        </a:defRPr>
      </a:lvl3pPr>
      <a:lvl4pPr marL="1008000" indent="-252000" algn="l" defTabSz="609768" rtl="0" eaLnBrk="1" latinLnBrk="0" hangingPunct="1">
        <a:spcBef>
          <a:spcPts val="600"/>
        </a:spcBef>
        <a:buFont typeface="Symbol" panose="05050102010706020507" pitchFamily="18" charset="2"/>
        <a:buChar char="-"/>
        <a:defRPr sz="1600" kern="1200">
          <a:solidFill>
            <a:schemeClr val="tx1"/>
          </a:solidFill>
          <a:latin typeface="+mn-lt"/>
          <a:ea typeface="+mn-ea"/>
          <a:cs typeface="+mn-cs"/>
        </a:defRPr>
      </a:lvl4pPr>
      <a:lvl5pPr marL="1260000" marR="0" indent="-252000" algn="l" defTabSz="609768" rtl="0" eaLnBrk="1" fontAlgn="auto" latinLnBrk="0" hangingPunct="1">
        <a:lnSpc>
          <a:spcPct val="120000"/>
        </a:lnSpc>
        <a:spcBef>
          <a:spcPts val="600"/>
        </a:spcBef>
        <a:spcAft>
          <a:spcPts val="0"/>
        </a:spcAft>
        <a:buClrTx/>
        <a:buSzTx/>
        <a:buFont typeface="Symbol" panose="05050102010706020507" pitchFamily="18" charset="2"/>
        <a:buChar char="-"/>
        <a:tabLst/>
        <a:defRPr sz="1600" kern="1200">
          <a:solidFill>
            <a:schemeClr val="tx1"/>
          </a:solidFill>
          <a:latin typeface="+mn-lt"/>
          <a:ea typeface="+mn-ea"/>
          <a:cs typeface="+mn-cs"/>
        </a:defRPr>
      </a:lvl5pPr>
      <a:lvl6pPr marL="1512000" indent="-252000" algn="l" defTabSz="611188" rtl="0" eaLnBrk="1" latinLnBrk="0" hangingPunct="1">
        <a:lnSpc>
          <a:spcPct val="120000"/>
        </a:lnSpc>
        <a:spcBef>
          <a:spcPts val="600"/>
        </a:spcBef>
        <a:buFont typeface="Symbol" panose="05050102010706020507" pitchFamily="18" charset="2"/>
        <a:buChar char="-"/>
        <a:defRPr sz="1600" kern="1200" baseline="0">
          <a:solidFill>
            <a:schemeClr val="tx1"/>
          </a:solidFill>
          <a:latin typeface="+mn-lt"/>
          <a:ea typeface="+mn-ea"/>
          <a:cs typeface="+mn-cs"/>
        </a:defRPr>
      </a:lvl6pPr>
      <a:lvl7pPr marL="1764000" indent="-252000" algn="l" defTabSz="609768" rtl="0" eaLnBrk="1" latinLnBrk="0" hangingPunct="1">
        <a:lnSpc>
          <a:spcPct val="120000"/>
        </a:lnSpc>
        <a:spcBef>
          <a:spcPts val="600"/>
        </a:spcBef>
        <a:buFont typeface="Symbol" panose="05050102010706020507" pitchFamily="18" charset="2"/>
        <a:buChar char="-"/>
        <a:defRPr sz="16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de-DE"/>
      </a:defPPr>
      <a:lvl1pPr marL="0" algn="l" defTabSz="609768" rtl="0" eaLnBrk="1" latinLnBrk="0" hangingPunct="1">
        <a:defRPr sz="1400" kern="1200">
          <a:solidFill>
            <a:schemeClr val="tx1"/>
          </a:solidFill>
          <a:latin typeface="+mn-lt"/>
          <a:ea typeface="+mn-ea"/>
          <a:cs typeface="+mn-cs"/>
        </a:defRPr>
      </a:lvl1pPr>
      <a:lvl2pPr marL="609768" algn="l" defTabSz="609768" rtl="0" eaLnBrk="1" latinLnBrk="0" hangingPunct="1">
        <a:defRPr sz="1400" kern="1200">
          <a:solidFill>
            <a:schemeClr val="tx1"/>
          </a:solidFill>
          <a:latin typeface="+mn-lt"/>
          <a:ea typeface="+mn-ea"/>
          <a:cs typeface="+mn-cs"/>
        </a:defRPr>
      </a:lvl2pPr>
      <a:lvl3pPr marL="1219535" algn="l" defTabSz="609768" rtl="0" eaLnBrk="1" latinLnBrk="0" hangingPunct="1">
        <a:defRPr sz="1400" kern="1200">
          <a:solidFill>
            <a:schemeClr val="tx1"/>
          </a:solidFill>
          <a:latin typeface="+mn-lt"/>
          <a:ea typeface="+mn-ea"/>
          <a:cs typeface="+mn-cs"/>
        </a:defRPr>
      </a:lvl3pPr>
      <a:lvl4pPr marL="1829303" algn="l" defTabSz="609768" rtl="0" eaLnBrk="1" latinLnBrk="0" hangingPunct="1">
        <a:defRPr sz="1400" kern="1200">
          <a:solidFill>
            <a:schemeClr val="tx1"/>
          </a:solidFill>
          <a:latin typeface="+mn-lt"/>
          <a:ea typeface="+mn-ea"/>
          <a:cs typeface="+mn-cs"/>
        </a:defRPr>
      </a:lvl4pPr>
      <a:lvl5pPr marL="2439071" algn="l" defTabSz="609768" rtl="0" eaLnBrk="1" latinLnBrk="0" hangingPunct="1">
        <a:defRPr sz="1400" kern="1200">
          <a:solidFill>
            <a:schemeClr val="tx1"/>
          </a:solidFill>
          <a:latin typeface="+mn-lt"/>
          <a:ea typeface="+mn-ea"/>
          <a:cs typeface="+mn-cs"/>
        </a:defRPr>
      </a:lvl5pPr>
      <a:lvl6pPr marL="3048838" algn="l" defTabSz="609768" rtl="0" eaLnBrk="1" latinLnBrk="0" hangingPunct="1">
        <a:defRPr sz="1400" kern="1200">
          <a:solidFill>
            <a:schemeClr val="tx1"/>
          </a:solidFill>
          <a:latin typeface="+mn-lt"/>
          <a:ea typeface="+mn-ea"/>
          <a:cs typeface="+mn-cs"/>
        </a:defRPr>
      </a:lvl6pPr>
      <a:lvl7pPr marL="3658606" algn="l" defTabSz="609768" rtl="0" eaLnBrk="1" latinLnBrk="0" hangingPunct="1">
        <a:defRPr sz="1400" kern="1200">
          <a:solidFill>
            <a:schemeClr val="tx1"/>
          </a:solidFill>
          <a:latin typeface="+mn-lt"/>
          <a:ea typeface="+mn-ea"/>
          <a:cs typeface="+mn-cs"/>
        </a:defRPr>
      </a:lvl7pPr>
      <a:lvl8pPr marL="4268373" algn="l" defTabSz="609768" rtl="0" eaLnBrk="1" latinLnBrk="0" hangingPunct="1">
        <a:defRPr sz="1400" kern="1200">
          <a:solidFill>
            <a:schemeClr val="tx1"/>
          </a:solidFill>
          <a:latin typeface="+mn-lt"/>
          <a:ea typeface="+mn-ea"/>
          <a:cs typeface="+mn-cs"/>
        </a:defRPr>
      </a:lvl8pPr>
      <a:lvl9pPr marL="4878141" algn="l" defTabSz="609768"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6" pos="508">
          <p15:clr>
            <a:srgbClr val="547EBF"/>
          </p15:clr>
        </p15:guide>
        <p15:guide id="7" pos="7471">
          <p15:clr>
            <a:srgbClr val="547EBF"/>
          </p15:clr>
        </p15:guide>
        <p15:guide id="8" orient="horz" pos="210">
          <p15:clr>
            <a:srgbClr val="547EBF"/>
          </p15:clr>
        </p15:guide>
        <p15:guide id="9" orient="horz" pos="4065">
          <p15:clr>
            <a:srgbClr val="C35EA4"/>
          </p15:clr>
        </p15:guide>
        <p15:guide id="10" orient="horz" pos="4156" userDrawn="1">
          <p15:clr>
            <a:srgbClr val="547EBF"/>
          </p15:clr>
        </p15:guide>
        <p15:guide id="12" orient="horz" pos="391">
          <p15:clr>
            <a:srgbClr val="C35EA4"/>
          </p15:clr>
        </p15:guide>
        <p15:guide id="13" orient="horz" pos="913">
          <p15:clr>
            <a:srgbClr val="C35EA4"/>
          </p15:clr>
        </p15:guide>
        <p15:guide id="14" orient="horz" pos="3906">
          <p15:clr>
            <a:srgbClr val="C35EA4"/>
          </p15:clr>
        </p15:guide>
        <p15:guide id="15" pos="3987">
          <p15:clr>
            <a:srgbClr val="9FCC3B"/>
          </p15:clr>
        </p15:guide>
        <p15:guide id="16" pos="4091">
          <p15:clr>
            <a:srgbClr val="C35EA4"/>
          </p15:clr>
        </p15:guide>
        <p15:guide id="17" pos="3887">
          <p15:clr>
            <a:srgbClr val="C35EA4"/>
          </p15:clr>
        </p15:guide>
        <p15:guide id="18" orient="horz" pos="867">
          <p15:clr>
            <a:srgbClr val="C35EA4"/>
          </p15:clr>
        </p15:guide>
        <p15:guide id="19" orient="horz" pos="436">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hyperlink" Target="https://www.youtube.com/watch?app=desktop&amp;v=mR-y8Jcala4" TargetMode="External"/><Relationship Id="rId4" Type="http://schemas.openxmlformats.org/officeDocument/2006/relationships/hyperlink" Target="https://www.youtube.com/watch?v=htqlenpHaa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NCh9WgZO5Fo"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app=desktop&amp;v=mR-y8Jcala4" TargetMode="External"/><Relationship Id="rId2" Type="http://schemas.openxmlformats.org/officeDocument/2006/relationships/hyperlink" Target="https://www.youtube.com/watch?v=htqlenpHaag" TargetMode="External"/><Relationship Id="rId1" Type="http://schemas.openxmlformats.org/officeDocument/2006/relationships/slideLayout" Target="../slideLayouts/slideLayout13.xml"/><Relationship Id="rId5" Type="http://schemas.openxmlformats.org/officeDocument/2006/relationships/hyperlink" Target="https://tube.switch.ch/videos/5247587d?return_to" TargetMode="External"/><Relationship Id="rId4" Type="http://schemas.openxmlformats.org/officeDocument/2006/relationships/hyperlink" Target="https://www.youtube.com/watch?v=NCh9WgZO5Fo"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unsplash.com/photos/8vKxl0uxyYc" TargetMode="External"/><Relationship Id="rId3" Type="http://schemas.openxmlformats.org/officeDocument/2006/relationships/hyperlink" Target="https://www.pexels.com/photo/selective-focus-photography-of-person-holding-iphone-displaying-white-screen-336948/" TargetMode="External"/><Relationship Id="rId7" Type="http://schemas.openxmlformats.org/officeDocument/2006/relationships/hyperlink" Target="https://unsplash.com/photos/GVHu2oJimH4" TargetMode="External"/><Relationship Id="rId2" Type="http://schemas.openxmlformats.org/officeDocument/2006/relationships/hyperlink" Target="https://www.youtube.com/watch?v=y66YKWz_sf0&amp;t=3s" TargetMode="External"/><Relationship Id="rId1" Type="http://schemas.openxmlformats.org/officeDocument/2006/relationships/slideLayout" Target="../slideLayouts/slideLayout13.xml"/><Relationship Id="rId6" Type="http://schemas.openxmlformats.org/officeDocument/2006/relationships/hyperlink" Target="https://unsplash.com/photos/2QJV2xF3VSo" TargetMode="External"/><Relationship Id="rId5" Type="http://schemas.openxmlformats.org/officeDocument/2006/relationships/hyperlink" Target="https://www.saxonsit.com.au/blog/business/perfecting-elevator-pitch-small-business/" TargetMode="External"/><Relationship Id="rId4" Type="http://schemas.openxmlformats.org/officeDocument/2006/relationships/hyperlink" Target="https://unsplash.com/photos/bzqU01v-G54" TargetMode="External"/><Relationship Id="rId9" Type="http://schemas.openxmlformats.org/officeDocument/2006/relationships/hyperlink" Target="https://unsplash.com/photos/HI6gy-p-WBI"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tube.switch.ch/videos/5247587d?return_to="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itbo.sg.ch/"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hyperlink" Target="https://ostch-my.sharepoint.com/personal/marta_zampa_ost_ch/Documents/OST/Gadget%20OST/Gadet%20ITBO.mp4"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moodle.ost.ch/course/view.php?id=5549"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hyperlink" Target="mailto:raphael.bernhardsgruetter@ost.ch" TargetMode="External"/><Relationship Id="rId4" Type="http://schemas.openxmlformats.org/officeDocument/2006/relationships/hyperlink" Target="mailto:leonie.zellweger@ost.ch"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3" name="Titel 2"/>
          <p:cNvSpPr>
            <a:spLocks noGrp="1"/>
          </p:cNvSpPr>
          <p:nvPr>
            <p:ph type="ctrTitle"/>
          </p:nvPr>
        </p:nvSpPr>
        <p:spPr>
          <a:xfrm>
            <a:off x="5338531" y="2565579"/>
            <a:ext cx="5957391" cy="1659085"/>
          </a:xfrm>
        </p:spPr>
        <p:txBody>
          <a:bodyPr/>
          <a:lstStyle/>
          <a:p>
            <a:r>
              <a:rPr lang="en-US" sz="3200" dirty="0"/>
              <a:t>ITBO-</a:t>
            </a:r>
            <a:r>
              <a:rPr lang="en-US" sz="3200" dirty="0" err="1"/>
              <a:t>Auftrag</a:t>
            </a:r>
            <a:r>
              <a:rPr lang="en-US" sz="3200" dirty="0"/>
              <a:t> </a:t>
            </a:r>
            <a:br>
              <a:rPr lang="en-US" sz="3200" dirty="0"/>
            </a:br>
            <a:r>
              <a:rPr lang="de-CH" sz="3200" dirty="0"/>
              <a:t>OST-Gadget-Upgrade: Pitch-Vortrag gestalten und halten</a:t>
            </a:r>
            <a:endParaRPr lang="en-US" sz="3200" dirty="0"/>
          </a:p>
        </p:txBody>
      </p:sp>
      <p:sp>
        <p:nvSpPr>
          <p:cNvPr id="6" name="Textplatzhalter 5"/>
          <p:cNvSpPr>
            <a:spLocks noGrp="1"/>
          </p:cNvSpPr>
          <p:nvPr>
            <p:ph type="body" sz="quarter" idx="13"/>
          </p:nvPr>
        </p:nvSpPr>
        <p:spPr>
          <a:xfrm>
            <a:off x="4227514" y="4224664"/>
            <a:ext cx="2646528" cy="489534"/>
          </a:xfrm>
        </p:spPr>
        <p:txBody>
          <a:bodyPr/>
          <a:lstStyle/>
          <a:p>
            <a:r>
              <a:rPr lang="en-US" dirty="0"/>
              <a:t>1. </a:t>
            </a:r>
            <a:r>
              <a:rPr lang="en-US" dirty="0" err="1"/>
              <a:t>Unterrichtseinheit</a:t>
            </a:r>
            <a:endParaRPr lang="en-US" dirty="0"/>
          </a:p>
        </p:txBody>
      </p:sp>
      <p:sp>
        <p:nvSpPr>
          <p:cNvPr id="7" name="Textplatzhalter 6"/>
          <p:cNvSpPr>
            <a:spLocks noGrp="1"/>
          </p:cNvSpPr>
          <p:nvPr>
            <p:ph type="body" sz="quarter" idx="14"/>
          </p:nvPr>
        </p:nvSpPr>
        <p:spPr/>
        <p:txBody>
          <a:bodyPr/>
          <a:lstStyle/>
          <a:p>
            <a:r>
              <a:rPr lang="en-US"/>
              <a:t>Marta Zampa</a:t>
            </a:r>
          </a:p>
        </p:txBody>
      </p:sp>
      <p:sp>
        <p:nvSpPr>
          <p:cNvPr id="13" name="Textplatzhalter 12"/>
          <p:cNvSpPr>
            <a:spLocks noGrp="1"/>
          </p:cNvSpPr>
          <p:nvPr>
            <p:ph type="body" sz="quarter" idx="15"/>
          </p:nvPr>
        </p:nvSpPr>
        <p:spPr/>
        <p:txBody>
          <a:bodyPr/>
          <a:lstStyle/>
          <a:p>
            <a:r>
              <a:rPr lang="en-US" err="1"/>
              <a:t>Departement</a:t>
            </a:r>
            <a:r>
              <a:rPr lang="en-US"/>
              <a:t> Technik </a:t>
            </a:r>
          </a:p>
        </p:txBody>
      </p:sp>
    </p:spTree>
    <p:extLst>
      <p:ext uri="{BB962C8B-B14F-4D97-AF65-F5344CB8AC3E}">
        <p14:creationId xmlns:p14="http://schemas.microsoft.com/office/powerpoint/2010/main" val="4199897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D12F5C-4A17-4510-BA2A-08BD80D1C8F9}"/>
              </a:ext>
            </a:extLst>
          </p:cNvPr>
          <p:cNvSpPr>
            <a:spLocks noGrp="1"/>
          </p:cNvSpPr>
          <p:nvPr>
            <p:ph type="title"/>
          </p:nvPr>
        </p:nvSpPr>
        <p:spPr/>
        <p:txBody>
          <a:bodyPr/>
          <a:lstStyle/>
          <a:p>
            <a:r>
              <a:rPr lang="de-CH"/>
              <a:t>Elevator-Pitch</a:t>
            </a:r>
          </a:p>
        </p:txBody>
      </p:sp>
      <p:sp>
        <p:nvSpPr>
          <p:cNvPr id="6" name="Foliennummernplatzhalter 5">
            <a:extLst>
              <a:ext uri="{FF2B5EF4-FFF2-40B4-BE49-F238E27FC236}">
                <a16:creationId xmlns:a16="http://schemas.microsoft.com/office/drawing/2014/main" id="{BA7736A6-2D15-40A3-9F35-9AEA5BBFE3E3}"/>
              </a:ext>
            </a:extLst>
          </p:cNvPr>
          <p:cNvSpPr>
            <a:spLocks noGrp="1"/>
          </p:cNvSpPr>
          <p:nvPr>
            <p:ph type="sldNum" sz="quarter" idx="12"/>
          </p:nvPr>
        </p:nvSpPr>
        <p:spPr/>
        <p:txBody>
          <a:bodyPr/>
          <a:lstStyle/>
          <a:p>
            <a:fld id="{F9745E0E-4E8A-46E2-B090-FA258B512A08}" type="slidenum">
              <a:rPr lang="de-CH" smtClean="0"/>
              <a:t>10</a:t>
            </a:fld>
            <a:endParaRPr lang="de-CH"/>
          </a:p>
        </p:txBody>
      </p:sp>
      <p:pic>
        <p:nvPicPr>
          <p:cNvPr id="2050" name="Picture 2" descr="Elevator Pitch Drawing">
            <a:extLst>
              <a:ext uri="{FF2B5EF4-FFF2-40B4-BE49-F238E27FC236}">
                <a16:creationId xmlns:a16="http://schemas.microsoft.com/office/drawing/2014/main" id="{FD913547-C823-4DAB-A31D-860058C49C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309" y="1799490"/>
            <a:ext cx="9179731" cy="325902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820B3F00-B5CE-4823-B7CE-1A590D8614E2}"/>
              </a:ext>
            </a:extLst>
          </p:cNvPr>
          <p:cNvSpPr txBox="1"/>
          <p:nvPr/>
        </p:nvSpPr>
        <p:spPr>
          <a:xfrm>
            <a:off x="8184630" y="5409967"/>
            <a:ext cx="4013720" cy="684213"/>
          </a:xfrm>
          <a:prstGeom prst="rect">
            <a:avLst/>
          </a:prstGeom>
          <a:noFill/>
        </p:spPr>
        <p:txBody>
          <a:bodyPr wrap="square" lIns="0" tIns="0" rIns="0" bIns="0" rtlCol="0">
            <a:normAutofit/>
          </a:bodyPr>
          <a:lstStyle/>
          <a:p>
            <a:pPr algn="l">
              <a:spcAft>
                <a:spcPts val="600"/>
              </a:spcAft>
              <a:buClr>
                <a:schemeClr val="tx2"/>
              </a:buClr>
            </a:pPr>
            <a:r>
              <a:rPr lang="de-CH" sz="2000">
                <a:ea typeface="Roboto Medium" panose="02000000000000000000" pitchFamily="2" charset="0"/>
              </a:rPr>
              <a:t>Auch</a:t>
            </a:r>
            <a:r>
              <a:rPr lang="de-CH" sz="2000">
                <a:ea typeface="Roboto Medium" panose="02000000000000000000" pitchFamily="2" charset="0"/>
                <a:hlinkClick r:id="rId4"/>
              </a:rPr>
              <a:t> Polybahn-Pitch</a:t>
            </a:r>
            <a:r>
              <a:rPr lang="de-CH" sz="2000">
                <a:ea typeface="Roboto Medium" panose="02000000000000000000" pitchFamily="2" charset="0"/>
              </a:rPr>
              <a:t> oder </a:t>
            </a:r>
            <a:r>
              <a:rPr lang="de-CH" sz="2000">
                <a:ea typeface="Roboto Medium" panose="02000000000000000000" pitchFamily="2" charset="0"/>
                <a:hlinkClick r:id="rId5"/>
              </a:rPr>
              <a:t>Höhle-der-Löwen Pitch</a:t>
            </a:r>
            <a:r>
              <a:rPr lang="de-CH" sz="2000">
                <a:ea typeface="Roboto Medium" panose="02000000000000000000" pitchFamily="2" charset="0"/>
              </a:rPr>
              <a:t>!</a:t>
            </a:r>
          </a:p>
        </p:txBody>
      </p:sp>
    </p:spTree>
    <p:extLst>
      <p:ext uri="{BB962C8B-B14F-4D97-AF65-F5344CB8AC3E}">
        <p14:creationId xmlns:p14="http://schemas.microsoft.com/office/powerpoint/2010/main" val="94045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187227-D0CD-4744-9A63-77DE760BE8FD}"/>
              </a:ext>
            </a:extLst>
          </p:cNvPr>
          <p:cNvSpPr>
            <a:spLocks noGrp="1"/>
          </p:cNvSpPr>
          <p:nvPr>
            <p:ph type="title"/>
          </p:nvPr>
        </p:nvSpPr>
        <p:spPr>
          <a:xfrm>
            <a:off x="806450" y="346076"/>
            <a:ext cx="10366041" cy="684213"/>
          </a:xfrm>
        </p:spPr>
        <p:txBody>
          <a:bodyPr/>
          <a:lstStyle/>
          <a:p>
            <a:r>
              <a:rPr lang="de-CH"/>
              <a:t>Übung </a:t>
            </a:r>
          </a:p>
        </p:txBody>
      </p:sp>
      <p:sp>
        <p:nvSpPr>
          <p:cNvPr id="6" name="Foliennummernplatzhalter 5">
            <a:extLst>
              <a:ext uri="{FF2B5EF4-FFF2-40B4-BE49-F238E27FC236}">
                <a16:creationId xmlns:a16="http://schemas.microsoft.com/office/drawing/2014/main" id="{3FB04A9D-DFC0-4D1A-9267-DFBE4BF37F25}"/>
              </a:ext>
            </a:extLst>
          </p:cNvPr>
          <p:cNvSpPr>
            <a:spLocks noGrp="1"/>
          </p:cNvSpPr>
          <p:nvPr>
            <p:ph type="sldNum" sz="quarter" idx="12"/>
          </p:nvPr>
        </p:nvSpPr>
        <p:spPr/>
        <p:txBody>
          <a:bodyPr/>
          <a:lstStyle/>
          <a:p>
            <a:fld id="{F9745E0E-4E8A-46E2-B090-FA258B512A08}" type="slidenum">
              <a:rPr lang="de-CH" smtClean="0"/>
              <a:t>11</a:t>
            </a:fld>
            <a:endParaRPr lang="de-CH"/>
          </a:p>
        </p:txBody>
      </p:sp>
      <p:sp>
        <p:nvSpPr>
          <p:cNvPr id="10" name="Inhaltsplatzhalter 2">
            <a:extLst>
              <a:ext uri="{FF2B5EF4-FFF2-40B4-BE49-F238E27FC236}">
                <a16:creationId xmlns:a16="http://schemas.microsoft.com/office/drawing/2014/main" id="{48634EC7-7688-40A8-AC56-36FBED36CFED}"/>
              </a:ext>
            </a:extLst>
          </p:cNvPr>
          <p:cNvSpPr>
            <a:spLocks noGrp="1"/>
          </p:cNvSpPr>
          <p:nvPr>
            <p:ph idx="1"/>
          </p:nvPr>
        </p:nvSpPr>
        <p:spPr>
          <a:xfrm>
            <a:off x="802958" y="1449389"/>
            <a:ext cx="5103167" cy="1503674"/>
          </a:xfrm>
        </p:spPr>
        <p:txBody>
          <a:bodyPr/>
          <a:lstStyle/>
          <a:p>
            <a:r>
              <a:rPr lang="de-CH"/>
              <a:t>Elevator Pitch: 1 Minute</a:t>
            </a:r>
          </a:p>
          <a:p>
            <a:r>
              <a:rPr lang="de-CH"/>
              <a:t>Vorbereitungszeit: 10 Minuten </a:t>
            </a:r>
          </a:p>
          <a:p>
            <a:r>
              <a:rPr lang="de-CH"/>
              <a:t>Zeit zum gegenseitigen pitchen: 5 Minuten</a:t>
            </a:r>
          </a:p>
        </p:txBody>
      </p:sp>
      <p:pic>
        <p:nvPicPr>
          <p:cNvPr id="3" name="Picture 2" descr="sliced bread with banana and strawberry on top">
            <a:extLst>
              <a:ext uri="{FF2B5EF4-FFF2-40B4-BE49-F238E27FC236}">
                <a16:creationId xmlns:a16="http://schemas.microsoft.com/office/drawing/2014/main" id="{533ED559-3A80-4FF3-A66A-FCC0A6D50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3777" y="2376628"/>
            <a:ext cx="2992715" cy="44890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5709552-DC7B-44B8-895E-9A0D6EEF64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271" y="2986678"/>
            <a:ext cx="5402792" cy="27013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hite apple airpods on yellow surface">
            <a:extLst>
              <a:ext uri="{FF2B5EF4-FFF2-40B4-BE49-F238E27FC236}">
                <a16:creationId xmlns:a16="http://schemas.microsoft.com/office/drawing/2014/main" id="{F1697ECA-E83A-4BF5-8DA0-C0DEF9FD03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58" y="4301067"/>
            <a:ext cx="3845028" cy="25646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n in black crew neck t-shirt wearing black sunglasses holding black smartphone">
            <a:extLst>
              <a:ext uri="{FF2B5EF4-FFF2-40B4-BE49-F238E27FC236}">
                <a16:creationId xmlns:a16="http://schemas.microsoft.com/office/drawing/2014/main" id="{9B2893A3-2239-4111-AD11-9F365C5803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2228" y="0"/>
            <a:ext cx="3673522" cy="3691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516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1EFCEE-3CDD-4C74-AF13-350924BAA362}"/>
              </a:ext>
            </a:extLst>
          </p:cNvPr>
          <p:cNvSpPr>
            <a:spLocks noGrp="1"/>
          </p:cNvSpPr>
          <p:nvPr>
            <p:ph type="title"/>
          </p:nvPr>
        </p:nvSpPr>
        <p:spPr>
          <a:xfrm>
            <a:off x="572293" y="2932329"/>
            <a:ext cx="11053763" cy="684213"/>
          </a:xfrm>
        </p:spPr>
        <p:txBody>
          <a:bodyPr/>
          <a:lstStyle/>
          <a:p>
            <a:r>
              <a:rPr lang="de-CH"/>
              <a:t>Was braucht es, um einen Pitch erfolgreich zu machen?</a:t>
            </a:r>
          </a:p>
        </p:txBody>
      </p:sp>
      <p:sp>
        <p:nvSpPr>
          <p:cNvPr id="3" name="Inhaltsplatzhalter 2">
            <a:extLst>
              <a:ext uri="{FF2B5EF4-FFF2-40B4-BE49-F238E27FC236}">
                <a16:creationId xmlns:a16="http://schemas.microsoft.com/office/drawing/2014/main" id="{AFF23607-85B9-4539-AE13-8D03BC65AF84}"/>
              </a:ext>
            </a:extLst>
          </p:cNvPr>
          <p:cNvSpPr>
            <a:spLocks noGrp="1"/>
          </p:cNvSpPr>
          <p:nvPr>
            <p:ph idx="1"/>
          </p:nvPr>
        </p:nvSpPr>
        <p:spPr>
          <a:xfrm>
            <a:off x="802958" y="1701800"/>
            <a:ext cx="11057254" cy="4751387"/>
          </a:xfrm>
        </p:spPr>
        <p:txBody>
          <a:bodyPr/>
          <a:lstStyle/>
          <a:p>
            <a:pPr marL="0" indent="0">
              <a:buNone/>
            </a:pPr>
            <a:endParaRPr lang="de-CH"/>
          </a:p>
          <a:p>
            <a:pPr marL="0" indent="0">
              <a:buNone/>
            </a:pPr>
            <a:endParaRPr lang="de-CH"/>
          </a:p>
          <a:p>
            <a:pPr marL="0" indent="0">
              <a:buNone/>
            </a:pPr>
            <a:endParaRPr lang="de-CH"/>
          </a:p>
        </p:txBody>
      </p:sp>
      <p:sp>
        <p:nvSpPr>
          <p:cNvPr id="6" name="Foliennummernplatzhalter 5">
            <a:extLst>
              <a:ext uri="{FF2B5EF4-FFF2-40B4-BE49-F238E27FC236}">
                <a16:creationId xmlns:a16="http://schemas.microsoft.com/office/drawing/2014/main" id="{1A55C03B-C075-40D6-8825-01C59E5E158F}"/>
              </a:ext>
            </a:extLst>
          </p:cNvPr>
          <p:cNvSpPr>
            <a:spLocks noGrp="1"/>
          </p:cNvSpPr>
          <p:nvPr>
            <p:ph type="sldNum" sz="quarter" idx="12"/>
          </p:nvPr>
        </p:nvSpPr>
        <p:spPr/>
        <p:txBody>
          <a:bodyPr/>
          <a:lstStyle/>
          <a:p>
            <a:fld id="{F9745E0E-4E8A-46E2-B090-FA258B512A08}" type="slidenum">
              <a:rPr lang="de-CH" smtClean="0"/>
              <a:t>12</a:t>
            </a:fld>
            <a:endParaRPr lang="de-CH"/>
          </a:p>
        </p:txBody>
      </p:sp>
    </p:spTree>
    <p:extLst>
      <p:ext uri="{BB962C8B-B14F-4D97-AF65-F5344CB8AC3E}">
        <p14:creationId xmlns:p14="http://schemas.microsoft.com/office/powerpoint/2010/main" val="2261077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EF46059-958B-40D3-B17B-0FDE9AAC3D16}"/>
              </a:ext>
            </a:extLst>
          </p:cNvPr>
          <p:cNvSpPr>
            <a:spLocks noGrp="1"/>
          </p:cNvSpPr>
          <p:nvPr>
            <p:ph idx="1"/>
          </p:nvPr>
        </p:nvSpPr>
        <p:spPr/>
        <p:txBody>
          <a:bodyPr/>
          <a:lstStyle/>
          <a:p>
            <a:pPr marL="0" indent="0">
              <a:buNone/>
            </a:pPr>
            <a:r>
              <a:rPr lang="de-CH">
                <a:hlinkClick r:id="rId3"/>
              </a:rPr>
              <a:t>Höhle der Löwen «Reifenkissen»</a:t>
            </a:r>
            <a:r>
              <a:rPr lang="de-CH"/>
              <a:t> </a:t>
            </a:r>
          </a:p>
          <a:p>
            <a:endParaRPr lang="de-CH"/>
          </a:p>
        </p:txBody>
      </p:sp>
      <p:sp>
        <p:nvSpPr>
          <p:cNvPr id="6" name="Foliennummernplatzhalter 5">
            <a:extLst>
              <a:ext uri="{FF2B5EF4-FFF2-40B4-BE49-F238E27FC236}">
                <a16:creationId xmlns:a16="http://schemas.microsoft.com/office/drawing/2014/main" id="{0D1DF698-82C1-401B-837A-415D384E95B0}"/>
              </a:ext>
            </a:extLst>
          </p:cNvPr>
          <p:cNvSpPr>
            <a:spLocks noGrp="1"/>
          </p:cNvSpPr>
          <p:nvPr>
            <p:ph type="sldNum" sz="quarter" idx="12"/>
          </p:nvPr>
        </p:nvSpPr>
        <p:spPr/>
        <p:txBody>
          <a:bodyPr/>
          <a:lstStyle/>
          <a:p>
            <a:fld id="{F9745E0E-4E8A-46E2-B090-FA258B512A08}" type="slidenum">
              <a:rPr lang="de-CH" smtClean="0"/>
              <a:t>13</a:t>
            </a:fld>
            <a:endParaRPr lang="de-CH"/>
          </a:p>
        </p:txBody>
      </p:sp>
      <p:pic>
        <p:nvPicPr>
          <p:cNvPr id="7" name="Grafik 6">
            <a:extLst>
              <a:ext uri="{FF2B5EF4-FFF2-40B4-BE49-F238E27FC236}">
                <a16:creationId xmlns:a16="http://schemas.microsoft.com/office/drawing/2014/main" id="{EB46F021-5D6D-48BF-AACD-571D152DB05D}"/>
              </a:ext>
            </a:extLst>
          </p:cNvPr>
          <p:cNvPicPr>
            <a:picLocks noChangeAspect="1"/>
          </p:cNvPicPr>
          <p:nvPr/>
        </p:nvPicPr>
        <p:blipFill>
          <a:blip r:embed="rId4"/>
          <a:stretch>
            <a:fillRect/>
          </a:stretch>
        </p:blipFill>
        <p:spPr>
          <a:xfrm>
            <a:off x="2972502" y="2171303"/>
            <a:ext cx="7440739" cy="4110455"/>
          </a:xfrm>
          <a:prstGeom prst="rect">
            <a:avLst/>
          </a:prstGeom>
        </p:spPr>
      </p:pic>
      <p:pic>
        <p:nvPicPr>
          <p:cNvPr id="8" name="Grafik 7" descr="Schließen">
            <a:extLst>
              <a:ext uri="{FF2B5EF4-FFF2-40B4-BE49-F238E27FC236}">
                <a16:creationId xmlns:a16="http://schemas.microsoft.com/office/drawing/2014/main" id="{78490273-373E-47D6-B766-F73688F89E5C}"/>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11955" y="910373"/>
            <a:ext cx="1257391" cy="1401810"/>
          </a:xfrm>
          <a:prstGeom prst="rect">
            <a:avLst/>
          </a:prstGeom>
        </p:spPr>
      </p:pic>
    </p:spTree>
    <p:extLst>
      <p:ext uri="{BB962C8B-B14F-4D97-AF65-F5344CB8AC3E}">
        <p14:creationId xmlns:p14="http://schemas.microsoft.com/office/powerpoint/2010/main" val="103572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71C1D-4146-4F71-8DB8-50EFD2CA2743}"/>
              </a:ext>
            </a:extLst>
          </p:cNvPr>
          <p:cNvSpPr>
            <a:spLocks noGrp="1"/>
          </p:cNvSpPr>
          <p:nvPr>
            <p:ph type="title"/>
          </p:nvPr>
        </p:nvSpPr>
        <p:spPr>
          <a:xfrm>
            <a:off x="806450" y="1346176"/>
            <a:ext cx="11053763" cy="684213"/>
          </a:xfrm>
        </p:spPr>
        <p:txBody>
          <a:bodyPr>
            <a:normAutofit fontScale="90000"/>
          </a:bodyPr>
          <a:lstStyle/>
          <a:p>
            <a:r>
              <a:rPr lang="de-CH"/>
              <a:t>Bis nächste Woche: </a:t>
            </a:r>
            <a:br>
              <a:rPr lang="de-CH"/>
            </a:br>
            <a:endParaRPr lang="de-CH"/>
          </a:p>
        </p:txBody>
      </p:sp>
      <p:sp>
        <p:nvSpPr>
          <p:cNvPr id="6" name="Foliennummernplatzhalter 5">
            <a:extLst>
              <a:ext uri="{FF2B5EF4-FFF2-40B4-BE49-F238E27FC236}">
                <a16:creationId xmlns:a16="http://schemas.microsoft.com/office/drawing/2014/main" id="{CB3D05FA-0ED5-4415-9821-5862CB24B7CE}"/>
              </a:ext>
            </a:extLst>
          </p:cNvPr>
          <p:cNvSpPr>
            <a:spLocks noGrp="1"/>
          </p:cNvSpPr>
          <p:nvPr>
            <p:ph type="sldNum" sz="quarter" idx="12"/>
          </p:nvPr>
        </p:nvSpPr>
        <p:spPr/>
        <p:txBody>
          <a:bodyPr/>
          <a:lstStyle/>
          <a:p>
            <a:fld id="{F9745E0E-4E8A-46E2-B090-FA258B512A08}" type="slidenum">
              <a:rPr lang="de-CH" smtClean="0"/>
              <a:t>14</a:t>
            </a:fld>
            <a:endParaRPr lang="de-CH"/>
          </a:p>
        </p:txBody>
      </p:sp>
      <p:sp>
        <p:nvSpPr>
          <p:cNvPr id="3" name="Textfeld 2">
            <a:extLst>
              <a:ext uri="{FF2B5EF4-FFF2-40B4-BE49-F238E27FC236}">
                <a16:creationId xmlns:a16="http://schemas.microsoft.com/office/drawing/2014/main" id="{942CE85C-E260-A938-B5EA-EB3F18CF56A7}"/>
              </a:ext>
            </a:extLst>
          </p:cNvPr>
          <p:cNvSpPr txBox="1"/>
          <p:nvPr/>
        </p:nvSpPr>
        <p:spPr>
          <a:xfrm>
            <a:off x="806450" y="2341756"/>
            <a:ext cx="7657326" cy="2397512"/>
          </a:xfrm>
          <a:prstGeom prst="rect">
            <a:avLst/>
          </a:prstGeom>
          <a:noFill/>
        </p:spPr>
        <p:txBody>
          <a:bodyPr wrap="square" lIns="0" tIns="0" rIns="0" bIns="0" rtlCol="0">
            <a:normAutofit/>
          </a:bodyPr>
          <a:lstStyle/>
          <a:p>
            <a:pPr marL="457200" indent="-457200" algn="l">
              <a:spcAft>
                <a:spcPts val="600"/>
              </a:spcAft>
              <a:buClr>
                <a:schemeClr val="tx2"/>
              </a:buClr>
              <a:buFont typeface="Arial" panose="020B0604020202020204" pitchFamily="34" charset="0"/>
              <a:buChar char="•"/>
            </a:pPr>
            <a:r>
              <a:rPr lang="de-CH" sz="2800"/>
              <a:t>Gruppen bilden </a:t>
            </a:r>
          </a:p>
          <a:p>
            <a:pPr marL="457200" indent="-457200" algn="l">
              <a:spcAft>
                <a:spcPts val="600"/>
              </a:spcAft>
              <a:buClr>
                <a:schemeClr val="tx2"/>
              </a:buClr>
              <a:buFont typeface="Arial" panose="020B0604020202020204" pitchFamily="34" charset="0"/>
              <a:buChar char="•"/>
            </a:pPr>
            <a:r>
              <a:rPr lang="de-CH" sz="2800"/>
              <a:t>Ideen für die Gadget-Funktion suchen</a:t>
            </a:r>
          </a:p>
          <a:p>
            <a:pPr marL="457200" indent="-457200" algn="l">
              <a:spcAft>
                <a:spcPts val="600"/>
              </a:spcAft>
              <a:buClr>
                <a:schemeClr val="tx2"/>
              </a:buClr>
              <a:buFont typeface="Arial" panose="020B0604020202020204" pitchFamily="34" charset="0"/>
              <a:buChar char="•"/>
            </a:pPr>
            <a:r>
              <a:rPr lang="de-CH" sz="2800"/>
              <a:t>Gruppen + Ideen in Teams eintragen</a:t>
            </a:r>
            <a:endParaRPr lang="de-CH" sz="2000">
              <a:ea typeface="Roboto Medium" panose="02000000000000000000" pitchFamily="2" charset="0"/>
            </a:endParaRPr>
          </a:p>
        </p:txBody>
      </p:sp>
    </p:spTree>
    <p:extLst>
      <p:ext uri="{BB962C8B-B14F-4D97-AF65-F5344CB8AC3E}">
        <p14:creationId xmlns:p14="http://schemas.microsoft.com/office/powerpoint/2010/main" val="33142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290FA0-7834-0DF2-7AF0-884C6CC37AA0}"/>
              </a:ext>
            </a:extLst>
          </p:cNvPr>
          <p:cNvSpPr>
            <a:spLocks noGrp="1"/>
          </p:cNvSpPr>
          <p:nvPr>
            <p:ph type="title"/>
          </p:nvPr>
        </p:nvSpPr>
        <p:spPr/>
        <p:txBody>
          <a:bodyPr/>
          <a:lstStyle/>
          <a:p>
            <a:r>
              <a:rPr lang="de-CH"/>
              <a:t>Quellen</a:t>
            </a:r>
          </a:p>
        </p:txBody>
      </p:sp>
      <p:sp>
        <p:nvSpPr>
          <p:cNvPr id="3" name="Inhaltsplatzhalter 2">
            <a:extLst>
              <a:ext uri="{FF2B5EF4-FFF2-40B4-BE49-F238E27FC236}">
                <a16:creationId xmlns:a16="http://schemas.microsoft.com/office/drawing/2014/main" id="{70E74BF9-8AD8-1647-382E-EFBA70374C06}"/>
              </a:ext>
            </a:extLst>
          </p:cNvPr>
          <p:cNvSpPr>
            <a:spLocks noGrp="1"/>
          </p:cNvSpPr>
          <p:nvPr>
            <p:ph idx="1"/>
          </p:nvPr>
        </p:nvSpPr>
        <p:spPr/>
        <p:txBody>
          <a:bodyPr/>
          <a:lstStyle/>
          <a:p>
            <a:r>
              <a:rPr lang="de-CH" b="0" i="1">
                <a:solidFill>
                  <a:srgbClr val="05103E"/>
                </a:solidFill>
                <a:effectLst/>
              </a:rPr>
              <a:t>IT-Bildungsoffensive | itbo.sg.ch</a:t>
            </a:r>
            <a:r>
              <a:rPr lang="de-CH" b="0" i="0">
                <a:solidFill>
                  <a:srgbClr val="05103E"/>
                </a:solidFill>
                <a:effectLst/>
              </a:rPr>
              <a:t>. (o. D.). sg.ch. https://www.itbo.sg.ch/</a:t>
            </a:r>
            <a:endParaRPr lang="de-CH"/>
          </a:p>
        </p:txBody>
      </p:sp>
      <p:sp>
        <p:nvSpPr>
          <p:cNvPr id="6" name="Foliennummernplatzhalter 5">
            <a:extLst>
              <a:ext uri="{FF2B5EF4-FFF2-40B4-BE49-F238E27FC236}">
                <a16:creationId xmlns:a16="http://schemas.microsoft.com/office/drawing/2014/main" id="{6FE7BD32-FE55-55E5-C835-C7F7010B93DE}"/>
              </a:ext>
            </a:extLst>
          </p:cNvPr>
          <p:cNvSpPr>
            <a:spLocks noGrp="1"/>
          </p:cNvSpPr>
          <p:nvPr>
            <p:ph type="sldNum" sz="quarter" idx="12"/>
          </p:nvPr>
        </p:nvSpPr>
        <p:spPr/>
        <p:txBody>
          <a:bodyPr/>
          <a:lstStyle/>
          <a:p>
            <a:fld id="{F9745E0E-4E8A-46E2-B090-FA258B512A08}" type="slidenum">
              <a:rPr lang="de-CH" smtClean="0"/>
              <a:t>15</a:t>
            </a:fld>
            <a:endParaRPr lang="de-CH"/>
          </a:p>
        </p:txBody>
      </p:sp>
    </p:spTree>
    <p:extLst>
      <p:ext uri="{BB962C8B-B14F-4D97-AF65-F5344CB8AC3E}">
        <p14:creationId xmlns:p14="http://schemas.microsoft.com/office/powerpoint/2010/main" val="2022481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0A9E7-D6B4-4657-B2F4-ABD4CD9FC173}"/>
              </a:ext>
            </a:extLst>
          </p:cNvPr>
          <p:cNvSpPr>
            <a:spLocks noGrp="1"/>
          </p:cNvSpPr>
          <p:nvPr>
            <p:ph type="title"/>
          </p:nvPr>
        </p:nvSpPr>
        <p:spPr/>
        <p:txBody>
          <a:bodyPr/>
          <a:lstStyle/>
          <a:p>
            <a:r>
              <a:rPr lang="de-CH"/>
              <a:t>Videoquellen</a:t>
            </a:r>
          </a:p>
        </p:txBody>
      </p:sp>
      <p:sp>
        <p:nvSpPr>
          <p:cNvPr id="3" name="Inhaltsplatzhalter 2">
            <a:extLst>
              <a:ext uri="{FF2B5EF4-FFF2-40B4-BE49-F238E27FC236}">
                <a16:creationId xmlns:a16="http://schemas.microsoft.com/office/drawing/2014/main" id="{8A25A227-7EE8-402F-81BA-2D2233C980A4}"/>
              </a:ext>
            </a:extLst>
          </p:cNvPr>
          <p:cNvSpPr>
            <a:spLocks noGrp="1"/>
          </p:cNvSpPr>
          <p:nvPr>
            <p:ph idx="1"/>
          </p:nvPr>
        </p:nvSpPr>
        <p:spPr/>
        <p:txBody>
          <a:bodyPr/>
          <a:lstStyle/>
          <a:p>
            <a:r>
              <a:rPr lang="de-CH">
                <a:sym typeface="Wingdings" panose="05000000000000000000" pitchFamily="2" charset="2"/>
              </a:rPr>
              <a:t>ETH Zürich. (11.9.2015). </a:t>
            </a:r>
            <a:r>
              <a:rPr lang="de-CH" i="1"/>
              <a:t>Polybahn-Pitch: Ueli Maurer, Professor für Informatik </a:t>
            </a:r>
            <a:r>
              <a:rPr lang="de-CH"/>
              <a:t>[Video]. </a:t>
            </a:r>
            <a:r>
              <a:rPr lang="de-CH" err="1"/>
              <a:t>Youtube</a:t>
            </a:r>
            <a:r>
              <a:rPr lang="de-CH"/>
              <a:t>.</a:t>
            </a:r>
            <a:r>
              <a:rPr lang="de-CH">
                <a:sym typeface="Wingdings" panose="05000000000000000000" pitchFamily="2" charset="2"/>
                <a:hlinkClick r:id="rId2"/>
              </a:rPr>
              <a:t> https://www.youtube.com/watch?v=htqlenpHaag</a:t>
            </a:r>
            <a:r>
              <a:rPr lang="de-CH">
                <a:sym typeface="Wingdings" panose="05000000000000000000" pitchFamily="2" charset="2"/>
              </a:rPr>
              <a:t> </a:t>
            </a:r>
          </a:p>
          <a:p>
            <a:r>
              <a:rPr lang="de-CH"/>
              <a:t>TV24. (05.6.2019). </a:t>
            </a:r>
            <a:r>
              <a:rPr lang="de-CH" i="1"/>
              <a:t>Taschengrill: Der Mini-Grill für unterwegs</a:t>
            </a:r>
            <a:r>
              <a:rPr lang="de-CH"/>
              <a:t>. [Video]. </a:t>
            </a:r>
            <a:r>
              <a:rPr lang="de-CH" err="1"/>
              <a:t>Youtube</a:t>
            </a:r>
            <a:r>
              <a:rPr lang="de-CH"/>
              <a:t>.</a:t>
            </a:r>
            <a:r>
              <a:rPr lang="de-CH">
                <a:hlinkClick r:id="rId3"/>
              </a:rPr>
              <a:t> https://www.youtube.com/watch?app=desktop&amp;v=mR-y8Jcala4</a:t>
            </a:r>
            <a:r>
              <a:rPr lang="de-CH"/>
              <a:t> </a:t>
            </a:r>
          </a:p>
          <a:p>
            <a:r>
              <a:rPr lang="de-CH"/>
              <a:t>TV24. (26.9.2019). </a:t>
            </a:r>
            <a:r>
              <a:rPr lang="de-CH" i="1"/>
              <a:t>Reifenkissen: Der Reifenschutz für Luxusfahrzeuge </a:t>
            </a:r>
            <a:r>
              <a:rPr lang="de-CH"/>
              <a:t>[Video]. </a:t>
            </a:r>
            <a:r>
              <a:rPr lang="de-CH" err="1"/>
              <a:t>Youtube</a:t>
            </a:r>
            <a:r>
              <a:rPr lang="de-CH"/>
              <a:t>. </a:t>
            </a:r>
            <a:r>
              <a:rPr lang="de-CH">
                <a:hlinkClick r:id="rId4"/>
              </a:rPr>
              <a:t>https://www.youtube.com/watch?v=NCh9WgZO5Fo</a:t>
            </a:r>
            <a:r>
              <a:rPr lang="de-CH"/>
              <a:t> </a:t>
            </a:r>
          </a:p>
          <a:p>
            <a:r>
              <a:rPr lang="de-CH"/>
              <a:t>ZHAW. (15.9.2018). </a:t>
            </a:r>
            <a:r>
              <a:rPr lang="de-CH" i="1"/>
              <a:t>Einführungsvideo Kommunikation für Ingenieure </a:t>
            </a:r>
            <a:r>
              <a:rPr lang="de-CH"/>
              <a:t>[Video]. </a:t>
            </a:r>
            <a:r>
              <a:rPr lang="de-CH" err="1"/>
              <a:t>Youtube</a:t>
            </a:r>
            <a:r>
              <a:rPr lang="de-CH"/>
              <a:t>.</a:t>
            </a:r>
            <a:r>
              <a:rPr lang="de-CH">
                <a:hlinkClick r:id="rId5"/>
              </a:rPr>
              <a:t> https://tube.switch.ch/videos/5247587d?return_to</a:t>
            </a:r>
            <a:r>
              <a:rPr lang="de-CH"/>
              <a:t>= </a:t>
            </a:r>
          </a:p>
          <a:p>
            <a:endParaRPr lang="de-CH"/>
          </a:p>
          <a:p>
            <a:endParaRPr lang="de-CH"/>
          </a:p>
        </p:txBody>
      </p:sp>
      <p:sp>
        <p:nvSpPr>
          <p:cNvPr id="6" name="Foliennummernplatzhalter 5">
            <a:extLst>
              <a:ext uri="{FF2B5EF4-FFF2-40B4-BE49-F238E27FC236}">
                <a16:creationId xmlns:a16="http://schemas.microsoft.com/office/drawing/2014/main" id="{9137ED28-73BE-4E5D-8024-E007B6D47455}"/>
              </a:ext>
            </a:extLst>
          </p:cNvPr>
          <p:cNvSpPr>
            <a:spLocks noGrp="1"/>
          </p:cNvSpPr>
          <p:nvPr>
            <p:ph type="sldNum" sz="quarter" idx="12"/>
          </p:nvPr>
        </p:nvSpPr>
        <p:spPr/>
        <p:txBody>
          <a:bodyPr/>
          <a:lstStyle/>
          <a:p>
            <a:fld id="{F9745E0E-4E8A-46E2-B090-FA258B512A08}" type="slidenum">
              <a:rPr lang="de-CH" smtClean="0"/>
              <a:t>16</a:t>
            </a:fld>
            <a:endParaRPr lang="de-CH"/>
          </a:p>
        </p:txBody>
      </p:sp>
    </p:spTree>
    <p:extLst>
      <p:ext uri="{BB962C8B-B14F-4D97-AF65-F5344CB8AC3E}">
        <p14:creationId xmlns:p14="http://schemas.microsoft.com/office/powerpoint/2010/main" val="2682679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2A848E-3ADE-44CD-9033-241CAC4CEF17}"/>
              </a:ext>
            </a:extLst>
          </p:cNvPr>
          <p:cNvSpPr>
            <a:spLocks noGrp="1"/>
          </p:cNvSpPr>
          <p:nvPr>
            <p:ph type="title"/>
          </p:nvPr>
        </p:nvSpPr>
        <p:spPr/>
        <p:txBody>
          <a:bodyPr/>
          <a:lstStyle/>
          <a:p>
            <a:r>
              <a:rPr lang="de-CH"/>
              <a:t>Bildquellen</a:t>
            </a:r>
          </a:p>
        </p:txBody>
      </p:sp>
      <p:sp>
        <p:nvSpPr>
          <p:cNvPr id="3" name="Inhaltsplatzhalter 2">
            <a:extLst>
              <a:ext uri="{FF2B5EF4-FFF2-40B4-BE49-F238E27FC236}">
                <a16:creationId xmlns:a16="http://schemas.microsoft.com/office/drawing/2014/main" id="{4BFC3105-4B58-4311-9492-479E2EF9676A}"/>
              </a:ext>
            </a:extLst>
          </p:cNvPr>
          <p:cNvSpPr>
            <a:spLocks noGrp="1"/>
          </p:cNvSpPr>
          <p:nvPr>
            <p:ph idx="1"/>
          </p:nvPr>
        </p:nvSpPr>
        <p:spPr/>
        <p:txBody>
          <a:bodyPr>
            <a:normAutofit fontScale="85000" lnSpcReduction="10000"/>
          </a:bodyPr>
          <a:lstStyle/>
          <a:p>
            <a:r>
              <a:rPr lang="de-CH"/>
              <a:t>Abb. S. 4: TED.(11.10.2012). Melissa Marshall: Klär mich auf. [Screenshot]. </a:t>
            </a:r>
            <a:r>
              <a:rPr lang="de-CH" i="1" err="1"/>
              <a:t>Youtube</a:t>
            </a:r>
            <a:r>
              <a:rPr lang="de-CH"/>
              <a:t>. </a:t>
            </a:r>
            <a:r>
              <a:rPr lang="de-CH">
                <a:hlinkClick r:id="rId2"/>
              </a:rPr>
              <a:t>https://www.youtube.com/watch?v=y66YKWz_sf0&amp;t=3s</a:t>
            </a:r>
            <a:endParaRPr lang="de-CH"/>
          </a:p>
          <a:p>
            <a:r>
              <a:rPr lang="de-CH"/>
              <a:t>Abb. S. 7: </a:t>
            </a:r>
            <a:r>
              <a:rPr lang="de-CH" err="1"/>
              <a:t>Sollie</a:t>
            </a:r>
            <a:r>
              <a:rPr lang="de-CH"/>
              <a:t>, T. (11.10.2017). Person Holding </a:t>
            </a:r>
            <a:r>
              <a:rPr lang="de-CH" err="1"/>
              <a:t>Iphone</a:t>
            </a:r>
            <a:r>
              <a:rPr lang="de-CH"/>
              <a:t> [Foto]. </a:t>
            </a:r>
            <a:r>
              <a:rPr lang="de-CH" i="1" err="1"/>
              <a:t>Pexels</a:t>
            </a:r>
            <a:r>
              <a:rPr lang="de-CH"/>
              <a:t>. </a:t>
            </a:r>
            <a:r>
              <a:rPr lang="de-CH">
                <a:hlinkClick r:id="rId3"/>
              </a:rPr>
              <a:t>https://www.pexels.com/photo/selective-focus-photography-of-person-holding-iphone-displaying-white-screen-336948/</a:t>
            </a:r>
            <a:r>
              <a:rPr lang="de-CH"/>
              <a:t> </a:t>
            </a:r>
          </a:p>
          <a:p>
            <a:r>
              <a:rPr lang="de-CH"/>
              <a:t>Abb. S. 10: Goodman, J. (09.5.2019). Pitch-Deck [Foto]. </a:t>
            </a:r>
            <a:r>
              <a:rPr lang="de-CH" i="1" err="1"/>
              <a:t>Unsplash</a:t>
            </a:r>
            <a:r>
              <a:rPr lang="de-CH"/>
              <a:t>. </a:t>
            </a:r>
            <a:r>
              <a:rPr lang="de-CH">
                <a:hlinkClick r:id="rId4"/>
              </a:rPr>
              <a:t>https://unsplash.com/photos/bzqU01v-G54</a:t>
            </a:r>
            <a:r>
              <a:rPr lang="de-CH"/>
              <a:t> </a:t>
            </a:r>
          </a:p>
          <a:p>
            <a:r>
              <a:rPr lang="de-CH"/>
              <a:t>Abb. S. 11: Saxons Blog. (24.5.2016). </a:t>
            </a:r>
            <a:r>
              <a:rPr lang="de-CH" err="1"/>
              <a:t>Perfecting</a:t>
            </a:r>
            <a:r>
              <a:rPr lang="de-CH"/>
              <a:t> </a:t>
            </a:r>
            <a:r>
              <a:rPr lang="de-CH" err="1"/>
              <a:t>Your</a:t>
            </a:r>
            <a:r>
              <a:rPr lang="de-CH"/>
              <a:t> Elevator Pitch </a:t>
            </a:r>
            <a:r>
              <a:rPr lang="de-CH" err="1"/>
              <a:t>For</a:t>
            </a:r>
            <a:r>
              <a:rPr lang="de-CH"/>
              <a:t> </a:t>
            </a:r>
            <a:r>
              <a:rPr lang="de-CH" err="1"/>
              <a:t>Your</a:t>
            </a:r>
            <a:r>
              <a:rPr lang="de-CH"/>
              <a:t> Small Business [Illustration]. </a:t>
            </a:r>
            <a:r>
              <a:rPr lang="de-CH" i="1" err="1"/>
              <a:t>Saxonsit</a:t>
            </a:r>
            <a:r>
              <a:rPr lang="de-CH"/>
              <a:t>. </a:t>
            </a:r>
            <a:r>
              <a:rPr lang="de-CH">
                <a:hlinkClick r:id="rId5"/>
              </a:rPr>
              <a:t>https://www.saxonsit.com.au/blog/business/perfecting-elevator-pitch-small-business/</a:t>
            </a:r>
            <a:r>
              <a:rPr lang="de-CH"/>
              <a:t> </a:t>
            </a:r>
          </a:p>
          <a:p>
            <a:r>
              <a:rPr lang="de-CH"/>
              <a:t>Abb. S. 12: </a:t>
            </a:r>
            <a:r>
              <a:rPr lang="de-CH" err="1"/>
              <a:t>Azizli</a:t>
            </a:r>
            <a:r>
              <a:rPr lang="de-CH"/>
              <a:t>, L. (15.11.2020). </a:t>
            </a:r>
            <a:r>
              <a:rPr lang="de-CH" err="1"/>
              <a:t>Airpods</a:t>
            </a:r>
            <a:r>
              <a:rPr lang="de-CH"/>
              <a:t> [Foto]. </a:t>
            </a:r>
            <a:r>
              <a:rPr lang="de-CH" i="1" err="1"/>
              <a:t>Unsplash</a:t>
            </a:r>
            <a:r>
              <a:rPr lang="de-CH"/>
              <a:t>. </a:t>
            </a:r>
            <a:r>
              <a:rPr lang="de-CH">
                <a:hlinkClick r:id="rId6"/>
              </a:rPr>
              <a:t>https://unsplash.com/photos/2QJV2xF3VSo</a:t>
            </a:r>
            <a:r>
              <a:rPr lang="de-CH"/>
              <a:t> </a:t>
            </a:r>
          </a:p>
          <a:p>
            <a:r>
              <a:rPr lang="de-CH"/>
              <a:t>Abb. S. 12: </a:t>
            </a:r>
            <a:r>
              <a:rPr lang="de-CH" err="1"/>
              <a:t>Binay</a:t>
            </a:r>
            <a:r>
              <a:rPr lang="de-CH"/>
              <a:t>, O. (22.3.2022). Robot </a:t>
            </a:r>
            <a:r>
              <a:rPr lang="de-CH" err="1"/>
              <a:t>vacuum</a:t>
            </a:r>
            <a:r>
              <a:rPr lang="de-CH"/>
              <a:t> cleaner </a:t>
            </a:r>
            <a:r>
              <a:rPr lang="de-CH" err="1"/>
              <a:t>under</a:t>
            </a:r>
            <a:r>
              <a:rPr lang="de-CH"/>
              <a:t> </a:t>
            </a:r>
            <a:r>
              <a:rPr lang="de-CH" err="1"/>
              <a:t>the</a:t>
            </a:r>
            <a:r>
              <a:rPr lang="de-CH"/>
              <a:t> </a:t>
            </a:r>
            <a:r>
              <a:rPr lang="de-CH" err="1"/>
              <a:t>sofa</a:t>
            </a:r>
            <a:r>
              <a:rPr lang="de-CH"/>
              <a:t> [Foto]. </a:t>
            </a:r>
            <a:r>
              <a:rPr lang="de-CH" i="1" err="1"/>
              <a:t>Unsplash</a:t>
            </a:r>
            <a:r>
              <a:rPr lang="de-CH"/>
              <a:t>. </a:t>
            </a:r>
            <a:r>
              <a:rPr lang="de-CH">
                <a:hlinkClick r:id="rId7"/>
              </a:rPr>
              <a:t>https://unsplash.com/photos/GVHu2oJimH4</a:t>
            </a:r>
            <a:r>
              <a:rPr lang="de-CH"/>
              <a:t> </a:t>
            </a:r>
          </a:p>
          <a:p>
            <a:r>
              <a:rPr lang="de-CH"/>
              <a:t>Abb. S. 12: Du </a:t>
            </a:r>
            <a:r>
              <a:rPr lang="de-CH" err="1"/>
              <a:t>Preez</a:t>
            </a:r>
            <a:r>
              <a:rPr lang="de-CH"/>
              <a:t>, P. (23.11.2020). Hausgemachtes Brot [Foto]. </a:t>
            </a:r>
            <a:r>
              <a:rPr lang="de-CH" i="1" err="1"/>
              <a:t>Unsplash</a:t>
            </a:r>
            <a:r>
              <a:rPr lang="de-CH"/>
              <a:t>. </a:t>
            </a:r>
            <a:r>
              <a:rPr lang="de-CH">
                <a:hlinkClick r:id="rId8"/>
              </a:rPr>
              <a:t>https://unsplash.com/photos/8vKxl0uxyYc</a:t>
            </a:r>
            <a:endParaRPr lang="en-US"/>
          </a:p>
          <a:p>
            <a:r>
              <a:rPr lang="de-CH"/>
              <a:t>Abb. S. 12: Pham, M. (30.6.2020). VR-Brille [Foto]. </a:t>
            </a:r>
            <a:r>
              <a:rPr lang="de-CH" i="1" err="1"/>
              <a:t>Unsplash</a:t>
            </a:r>
            <a:r>
              <a:rPr lang="de-CH"/>
              <a:t>. </a:t>
            </a:r>
            <a:r>
              <a:rPr lang="de-CH">
                <a:hlinkClick r:id="rId9"/>
              </a:rPr>
              <a:t>https://unsplash.com/photos/HI6gy-p-WBI</a:t>
            </a:r>
            <a:r>
              <a:rPr lang="de-CH"/>
              <a:t> </a:t>
            </a:r>
          </a:p>
          <a:p>
            <a:pPr marL="0" indent="0">
              <a:buNone/>
            </a:pPr>
            <a:endParaRPr lang="de-CH"/>
          </a:p>
          <a:p>
            <a:endParaRPr lang="de-CH"/>
          </a:p>
        </p:txBody>
      </p:sp>
      <p:sp>
        <p:nvSpPr>
          <p:cNvPr id="6" name="Foliennummernplatzhalter 5">
            <a:extLst>
              <a:ext uri="{FF2B5EF4-FFF2-40B4-BE49-F238E27FC236}">
                <a16:creationId xmlns:a16="http://schemas.microsoft.com/office/drawing/2014/main" id="{661F2769-26A5-4CDD-B4D2-81E1D799B514}"/>
              </a:ext>
            </a:extLst>
          </p:cNvPr>
          <p:cNvSpPr>
            <a:spLocks noGrp="1"/>
          </p:cNvSpPr>
          <p:nvPr>
            <p:ph type="sldNum" sz="quarter" idx="12"/>
          </p:nvPr>
        </p:nvSpPr>
        <p:spPr/>
        <p:txBody>
          <a:bodyPr/>
          <a:lstStyle/>
          <a:p>
            <a:fld id="{F9745E0E-4E8A-46E2-B090-FA258B512A08}" type="slidenum">
              <a:rPr lang="de-CH" smtClean="0"/>
              <a:t>17</a:t>
            </a:fld>
            <a:endParaRPr lang="de-CH"/>
          </a:p>
        </p:txBody>
      </p:sp>
    </p:spTree>
    <p:extLst>
      <p:ext uri="{BB962C8B-B14F-4D97-AF65-F5344CB8AC3E}">
        <p14:creationId xmlns:p14="http://schemas.microsoft.com/office/powerpoint/2010/main" val="244963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A1326A2E-3E3B-4F79-815A-CCAD5C0BEDFC}"/>
              </a:ext>
            </a:extLst>
          </p:cNvPr>
          <p:cNvSpPr>
            <a:spLocks noGrp="1"/>
          </p:cNvSpPr>
          <p:nvPr>
            <p:ph type="title"/>
          </p:nvPr>
        </p:nvSpPr>
        <p:spPr>
          <a:xfrm>
            <a:off x="726510" y="416878"/>
            <a:ext cx="10515600" cy="1325563"/>
          </a:xfrm>
        </p:spPr>
        <p:txBody>
          <a:bodyPr/>
          <a:lstStyle/>
          <a:p>
            <a:r>
              <a:rPr lang="de-CH"/>
              <a:t>Kommunikation?</a:t>
            </a:r>
          </a:p>
        </p:txBody>
      </p:sp>
      <p:sp>
        <p:nvSpPr>
          <p:cNvPr id="2" name="Rechteck 1">
            <a:extLst>
              <a:ext uri="{FF2B5EF4-FFF2-40B4-BE49-F238E27FC236}">
                <a16:creationId xmlns:a16="http://schemas.microsoft.com/office/drawing/2014/main" id="{9764407F-7EE5-4970-AE94-65B903951887}"/>
              </a:ext>
            </a:extLst>
          </p:cNvPr>
          <p:cNvSpPr/>
          <p:nvPr/>
        </p:nvSpPr>
        <p:spPr>
          <a:xfrm>
            <a:off x="726510" y="2402143"/>
            <a:ext cx="8422253" cy="1200329"/>
          </a:xfrm>
          <a:prstGeom prst="rect">
            <a:avLst/>
          </a:prstGeom>
        </p:spPr>
        <p:txBody>
          <a:bodyPr wrap="square">
            <a:spAutoFit/>
          </a:bodyPr>
          <a:lstStyle/>
          <a:p>
            <a:pPr marL="342900" indent="-342900">
              <a:buFont typeface="Arial" panose="020B0604020202020204" pitchFamily="34" charset="0"/>
              <a:buChar char="•"/>
            </a:pPr>
            <a:r>
              <a:rPr lang="de-CH"/>
              <a:t>Wann und warum ist Kommunikation im Ingenieurberuf wichtig?</a:t>
            </a:r>
          </a:p>
          <a:p>
            <a:pPr marL="342900" indent="-342900">
              <a:buFont typeface="Arial" panose="020B0604020202020204" pitchFamily="34" charset="0"/>
              <a:buChar char="•"/>
            </a:pPr>
            <a:r>
              <a:rPr lang="de-CH">
                <a:hlinkClick r:id="rId3"/>
              </a:rPr>
              <a:t>Die Lage in der Schweiz</a:t>
            </a:r>
            <a:endParaRPr lang="de-CH" sz="3600"/>
          </a:p>
        </p:txBody>
      </p:sp>
    </p:spTree>
    <p:extLst>
      <p:ext uri="{BB962C8B-B14F-4D97-AF65-F5344CB8AC3E}">
        <p14:creationId xmlns:p14="http://schemas.microsoft.com/office/powerpoint/2010/main" val="407273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FED3F36D-2CD9-410B-867B-00B5172F60FE}"/>
              </a:ext>
            </a:extLst>
          </p:cNvPr>
          <p:cNvSpPr>
            <a:spLocks noGrp="1"/>
          </p:cNvSpPr>
          <p:nvPr>
            <p:ph type="sldNum" sz="quarter" idx="12"/>
          </p:nvPr>
        </p:nvSpPr>
        <p:spPr/>
        <p:txBody>
          <a:bodyPr/>
          <a:lstStyle/>
          <a:p>
            <a:fld id="{F9745E0E-4E8A-46E2-B090-FA258B512A08}" type="slidenum">
              <a:rPr lang="de-CH" smtClean="0"/>
              <a:t>3</a:t>
            </a:fld>
            <a:endParaRPr lang="de-CH"/>
          </a:p>
        </p:txBody>
      </p:sp>
      <p:sp>
        <p:nvSpPr>
          <p:cNvPr id="12" name="Textfeld 11">
            <a:extLst>
              <a:ext uri="{FF2B5EF4-FFF2-40B4-BE49-F238E27FC236}">
                <a16:creationId xmlns:a16="http://schemas.microsoft.com/office/drawing/2014/main" id="{FC2D13AC-8C8C-49EF-BEC6-C96E7343E282}"/>
              </a:ext>
            </a:extLst>
          </p:cNvPr>
          <p:cNvSpPr txBox="1"/>
          <p:nvPr/>
        </p:nvSpPr>
        <p:spPr>
          <a:xfrm>
            <a:off x="8587819" y="5816338"/>
            <a:ext cx="2648932" cy="414780"/>
          </a:xfrm>
          <a:prstGeom prst="rect">
            <a:avLst/>
          </a:prstGeom>
          <a:noFill/>
        </p:spPr>
        <p:txBody>
          <a:bodyPr wrap="square" lIns="0" tIns="0" rIns="0" bIns="0" rtlCol="0">
            <a:normAutofit fontScale="92500"/>
          </a:bodyPr>
          <a:lstStyle/>
          <a:p>
            <a:pPr>
              <a:spcAft>
                <a:spcPts val="600"/>
              </a:spcAft>
              <a:buClr>
                <a:schemeClr val="tx2"/>
              </a:buClr>
            </a:pPr>
            <a:r>
              <a:rPr lang="de-CH" sz="1600">
                <a:ea typeface="Roboto Medium" panose="02000000000000000000" pitchFamily="2" charset="0"/>
              </a:rPr>
              <a:t>Adaptiert von Marshall (2012) </a:t>
            </a:r>
          </a:p>
        </p:txBody>
      </p:sp>
      <p:pic>
        <p:nvPicPr>
          <p:cNvPr id="5" name="Grafik 4">
            <a:extLst>
              <a:ext uri="{FF2B5EF4-FFF2-40B4-BE49-F238E27FC236}">
                <a16:creationId xmlns:a16="http://schemas.microsoft.com/office/drawing/2014/main" id="{393FB293-B95E-47D6-8F7D-58AF1C8CAFA4}"/>
              </a:ext>
            </a:extLst>
          </p:cNvPr>
          <p:cNvPicPr>
            <a:picLocks noChangeAspect="1"/>
          </p:cNvPicPr>
          <p:nvPr/>
        </p:nvPicPr>
        <p:blipFill>
          <a:blip r:embed="rId3"/>
          <a:stretch>
            <a:fillRect/>
          </a:stretch>
        </p:blipFill>
        <p:spPr>
          <a:xfrm>
            <a:off x="1025195" y="2247049"/>
            <a:ext cx="9813423" cy="2837616"/>
          </a:xfrm>
          <a:prstGeom prst="rect">
            <a:avLst/>
          </a:prstGeom>
        </p:spPr>
      </p:pic>
      <p:sp>
        <p:nvSpPr>
          <p:cNvPr id="7" name="Titel 1">
            <a:extLst>
              <a:ext uri="{FF2B5EF4-FFF2-40B4-BE49-F238E27FC236}">
                <a16:creationId xmlns:a16="http://schemas.microsoft.com/office/drawing/2014/main" id="{E37743E0-7EB8-446B-9B02-1737CBAAE747}"/>
              </a:ext>
            </a:extLst>
          </p:cNvPr>
          <p:cNvSpPr>
            <a:spLocks noGrp="1"/>
          </p:cNvSpPr>
          <p:nvPr>
            <p:ph type="title"/>
          </p:nvPr>
        </p:nvSpPr>
        <p:spPr>
          <a:xfrm>
            <a:off x="806450" y="447773"/>
            <a:ext cx="10515600" cy="1325563"/>
          </a:xfrm>
        </p:spPr>
        <p:txBody>
          <a:bodyPr>
            <a:normAutofit/>
          </a:bodyPr>
          <a:lstStyle/>
          <a:p>
            <a:r>
              <a:rPr lang="de-CH" sz="2400"/>
              <a:t>Wie könnte man die Kommunikation der Ingenieure/innen verbessern?</a:t>
            </a:r>
          </a:p>
        </p:txBody>
      </p:sp>
    </p:spTree>
    <p:extLst>
      <p:ext uri="{BB962C8B-B14F-4D97-AF65-F5344CB8AC3E}">
        <p14:creationId xmlns:p14="http://schemas.microsoft.com/office/powerpoint/2010/main" val="54112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B037BF63-C922-48EC-A760-80D9A46ED1D7}"/>
              </a:ext>
            </a:extLst>
          </p:cNvPr>
          <p:cNvSpPr>
            <a:spLocks noGrp="1"/>
          </p:cNvSpPr>
          <p:nvPr>
            <p:ph type="sldNum" sz="quarter" idx="12"/>
          </p:nvPr>
        </p:nvSpPr>
        <p:spPr/>
        <p:txBody>
          <a:bodyPr/>
          <a:lstStyle/>
          <a:p>
            <a:fld id="{F9745E0E-4E8A-46E2-B090-FA258B512A08}" type="slidenum">
              <a:rPr lang="de-CH" smtClean="0"/>
              <a:t>4</a:t>
            </a:fld>
            <a:endParaRPr lang="de-CH"/>
          </a:p>
        </p:txBody>
      </p:sp>
      <p:pic>
        <p:nvPicPr>
          <p:cNvPr id="8" name="Grafik 7">
            <a:extLst>
              <a:ext uri="{FF2B5EF4-FFF2-40B4-BE49-F238E27FC236}">
                <a16:creationId xmlns:a16="http://schemas.microsoft.com/office/drawing/2014/main" id="{38973FB9-C90E-41AB-8955-2791D0DADEBF}"/>
              </a:ext>
            </a:extLst>
          </p:cNvPr>
          <p:cNvPicPr>
            <a:picLocks noChangeAspect="1"/>
          </p:cNvPicPr>
          <p:nvPr/>
        </p:nvPicPr>
        <p:blipFill>
          <a:blip r:embed="rId3"/>
          <a:stretch>
            <a:fillRect/>
          </a:stretch>
        </p:blipFill>
        <p:spPr>
          <a:xfrm>
            <a:off x="344143" y="3457140"/>
            <a:ext cx="5994108" cy="3400860"/>
          </a:xfrm>
          <a:prstGeom prst="rect">
            <a:avLst/>
          </a:prstGeom>
        </p:spPr>
      </p:pic>
      <p:pic>
        <p:nvPicPr>
          <p:cNvPr id="7" name="Grafik 6">
            <a:extLst>
              <a:ext uri="{FF2B5EF4-FFF2-40B4-BE49-F238E27FC236}">
                <a16:creationId xmlns:a16="http://schemas.microsoft.com/office/drawing/2014/main" id="{5DCAA00F-26CE-48AF-BB75-F8ACAA01CB48}"/>
              </a:ext>
            </a:extLst>
          </p:cNvPr>
          <p:cNvPicPr>
            <a:picLocks noChangeAspect="1"/>
          </p:cNvPicPr>
          <p:nvPr/>
        </p:nvPicPr>
        <p:blipFill>
          <a:blip r:embed="rId4"/>
          <a:stretch>
            <a:fillRect/>
          </a:stretch>
        </p:blipFill>
        <p:spPr>
          <a:xfrm>
            <a:off x="5110619" y="256674"/>
            <a:ext cx="6923471" cy="3953691"/>
          </a:xfrm>
          <a:prstGeom prst="rect">
            <a:avLst/>
          </a:prstGeom>
        </p:spPr>
      </p:pic>
    </p:spTree>
    <p:extLst>
      <p:ext uri="{BB962C8B-B14F-4D97-AF65-F5344CB8AC3E}">
        <p14:creationId xmlns:p14="http://schemas.microsoft.com/office/powerpoint/2010/main" val="310117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8934108E-912B-4333-94DD-681F34D7D5F8}"/>
              </a:ext>
            </a:extLst>
          </p:cNvPr>
          <p:cNvSpPr>
            <a:spLocks noGrp="1"/>
          </p:cNvSpPr>
          <p:nvPr>
            <p:ph type="sldNum" sz="quarter" idx="12"/>
          </p:nvPr>
        </p:nvSpPr>
        <p:spPr/>
        <p:txBody>
          <a:bodyPr/>
          <a:lstStyle/>
          <a:p>
            <a:fld id="{F9745E0E-4E8A-46E2-B090-FA258B512A08}" type="slidenum">
              <a:rPr lang="de-CH" smtClean="0"/>
              <a:t>5</a:t>
            </a:fld>
            <a:endParaRPr lang="de-CH"/>
          </a:p>
        </p:txBody>
      </p:sp>
      <p:pic>
        <p:nvPicPr>
          <p:cNvPr id="3" name="Grafik 2">
            <a:extLst>
              <a:ext uri="{FF2B5EF4-FFF2-40B4-BE49-F238E27FC236}">
                <a16:creationId xmlns:a16="http://schemas.microsoft.com/office/drawing/2014/main" id="{020B7613-0631-4540-8CA5-EC95E2B23DFB}"/>
              </a:ext>
            </a:extLst>
          </p:cNvPr>
          <p:cNvPicPr>
            <a:picLocks noChangeAspect="1"/>
          </p:cNvPicPr>
          <p:nvPr/>
        </p:nvPicPr>
        <p:blipFill>
          <a:blip r:embed="rId3"/>
          <a:stretch>
            <a:fillRect/>
          </a:stretch>
        </p:blipFill>
        <p:spPr>
          <a:xfrm>
            <a:off x="3641382" y="956917"/>
            <a:ext cx="4915586" cy="4944165"/>
          </a:xfrm>
          <a:prstGeom prst="rect">
            <a:avLst/>
          </a:prstGeom>
        </p:spPr>
      </p:pic>
      <p:sp>
        <p:nvSpPr>
          <p:cNvPr id="7" name="Ellipse 6">
            <a:extLst>
              <a:ext uri="{FF2B5EF4-FFF2-40B4-BE49-F238E27FC236}">
                <a16:creationId xmlns:a16="http://schemas.microsoft.com/office/drawing/2014/main" id="{CB732204-A324-4937-860B-8A2F76E6F86E}"/>
              </a:ext>
            </a:extLst>
          </p:cNvPr>
          <p:cNvSpPr/>
          <p:nvPr/>
        </p:nvSpPr>
        <p:spPr>
          <a:xfrm>
            <a:off x="3450210" y="2658359"/>
            <a:ext cx="2220344" cy="1621410"/>
          </a:xfrm>
          <a:prstGeom prst="ellipse">
            <a:avLst/>
          </a:prstGeom>
          <a:noFill/>
          <a:ln w="57150">
            <a:solidFill>
              <a:srgbClr val="D7287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a:solidFill>
                <a:schemeClr val="tx1"/>
              </a:solidFill>
            </a:endParaRPr>
          </a:p>
        </p:txBody>
      </p:sp>
    </p:spTree>
    <p:extLst>
      <p:ext uri="{BB962C8B-B14F-4D97-AF65-F5344CB8AC3E}">
        <p14:creationId xmlns:p14="http://schemas.microsoft.com/office/powerpoint/2010/main" val="12579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438738-CBD0-411E-9668-BA2ABF396062}"/>
              </a:ext>
            </a:extLst>
          </p:cNvPr>
          <p:cNvSpPr>
            <a:spLocks noGrp="1"/>
          </p:cNvSpPr>
          <p:nvPr>
            <p:ph type="title"/>
          </p:nvPr>
        </p:nvSpPr>
        <p:spPr/>
        <p:txBody>
          <a:bodyPr/>
          <a:lstStyle/>
          <a:p>
            <a:r>
              <a:rPr lang="de-CH"/>
              <a:t>Das OST-Gadget-Ladegerät und die </a:t>
            </a:r>
            <a:r>
              <a:rPr lang="de-CH">
                <a:hlinkClick r:id="rId3"/>
              </a:rPr>
              <a:t>IT-Bildungsoffensive</a:t>
            </a:r>
            <a:endParaRPr lang="de-CH"/>
          </a:p>
        </p:txBody>
      </p:sp>
      <p:sp>
        <p:nvSpPr>
          <p:cNvPr id="3" name="Inhaltsplatzhalter 2">
            <a:extLst>
              <a:ext uri="{FF2B5EF4-FFF2-40B4-BE49-F238E27FC236}">
                <a16:creationId xmlns:a16="http://schemas.microsoft.com/office/drawing/2014/main" id="{D4C2C17C-FC1E-4357-9162-970CDB15D590}"/>
              </a:ext>
            </a:extLst>
          </p:cNvPr>
          <p:cNvSpPr>
            <a:spLocks noGrp="1"/>
          </p:cNvSpPr>
          <p:nvPr>
            <p:ph idx="1"/>
          </p:nvPr>
        </p:nvSpPr>
        <p:spPr>
          <a:xfrm>
            <a:off x="1705001" y="1376363"/>
            <a:ext cx="11057254" cy="4751387"/>
          </a:xfrm>
        </p:spPr>
        <p:txBody>
          <a:bodyPr/>
          <a:lstStyle/>
          <a:p>
            <a:pPr marL="252000" lvl="1" indent="0">
              <a:buNone/>
            </a:pPr>
            <a:endParaRPr lang="de-CH"/>
          </a:p>
          <a:p>
            <a:pPr marL="0" indent="0">
              <a:buNone/>
            </a:pPr>
            <a:endParaRPr lang="de-CH"/>
          </a:p>
        </p:txBody>
      </p:sp>
      <p:sp>
        <p:nvSpPr>
          <p:cNvPr id="6" name="Foliennummernplatzhalter 5">
            <a:extLst>
              <a:ext uri="{FF2B5EF4-FFF2-40B4-BE49-F238E27FC236}">
                <a16:creationId xmlns:a16="http://schemas.microsoft.com/office/drawing/2014/main" id="{61943677-99AD-4A00-A8D0-5326345CA36D}"/>
              </a:ext>
            </a:extLst>
          </p:cNvPr>
          <p:cNvSpPr>
            <a:spLocks noGrp="1"/>
          </p:cNvSpPr>
          <p:nvPr>
            <p:ph type="sldNum" sz="quarter" idx="12"/>
          </p:nvPr>
        </p:nvSpPr>
        <p:spPr/>
        <p:txBody>
          <a:bodyPr/>
          <a:lstStyle/>
          <a:p>
            <a:fld id="{F9745E0E-4E8A-46E2-B090-FA258B512A08}" type="slidenum">
              <a:rPr lang="de-CH" smtClean="0"/>
              <a:t>6</a:t>
            </a:fld>
            <a:endParaRPr lang="de-CH"/>
          </a:p>
        </p:txBody>
      </p:sp>
      <p:pic>
        <p:nvPicPr>
          <p:cNvPr id="5" name="Grafik 4" descr="Ein Bild, das Kopfhörer enthält.&#10;&#10;Automatisch generierte Beschreibung">
            <a:hlinkClick r:id="rId4"/>
            <a:extLst>
              <a:ext uri="{FF2B5EF4-FFF2-40B4-BE49-F238E27FC236}">
                <a16:creationId xmlns:a16="http://schemas.microsoft.com/office/drawing/2014/main" id="{7157586F-7718-65ED-7278-F5B9CDE7CEB5}"/>
              </a:ext>
            </a:extLst>
          </p:cNvPr>
          <p:cNvPicPr>
            <a:picLocks noChangeAspect="1"/>
          </p:cNvPicPr>
          <p:nvPr/>
        </p:nvPicPr>
        <p:blipFill>
          <a:blip r:embed="rId5"/>
          <a:stretch>
            <a:fillRect/>
          </a:stretch>
        </p:blipFill>
        <p:spPr>
          <a:xfrm>
            <a:off x="3395565" y="1709737"/>
            <a:ext cx="5029200" cy="3771900"/>
          </a:xfrm>
          <a:prstGeom prst="rect">
            <a:avLst/>
          </a:prstGeom>
        </p:spPr>
      </p:pic>
      <p:sp>
        <p:nvSpPr>
          <p:cNvPr id="4" name="Textfeld 3">
            <a:extLst>
              <a:ext uri="{FF2B5EF4-FFF2-40B4-BE49-F238E27FC236}">
                <a16:creationId xmlns:a16="http://schemas.microsoft.com/office/drawing/2014/main" id="{7FC6A3AD-3A70-91DD-9A2D-D107AE765BDA}"/>
              </a:ext>
            </a:extLst>
          </p:cNvPr>
          <p:cNvSpPr txBox="1"/>
          <p:nvPr/>
        </p:nvSpPr>
        <p:spPr>
          <a:xfrm>
            <a:off x="2807854" y="5708722"/>
            <a:ext cx="6437745" cy="494723"/>
          </a:xfrm>
          <a:prstGeom prst="rect">
            <a:avLst/>
          </a:prstGeom>
          <a:noFill/>
        </p:spPr>
        <p:txBody>
          <a:bodyPr wrap="square" lIns="0" tIns="0" rIns="0" bIns="0" rtlCol="0">
            <a:normAutofit fontScale="85000" lnSpcReduction="20000"/>
          </a:bodyPr>
          <a:lstStyle/>
          <a:p>
            <a:pPr algn="ctr">
              <a:spcAft>
                <a:spcPts val="600"/>
              </a:spcAft>
              <a:buClr>
                <a:schemeClr val="tx2"/>
              </a:buClr>
            </a:pPr>
            <a:r>
              <a:rPr lang="de-CH" sz="2000">
                <a:ea typeface="Roboto Medium" panose="02000000000000000000" pitchFamily="2" charset="0"/>
              </a:rPr>
              <a:t>Einführung von Raphael Bernhardsgrütter </a:t>
            </a:r>
          </a:p>
          <a:p>
            <a:pPr algn="ctr">
              <a:spcAft>
                <a:spcPts val="600"/>
              </a:spcAft>
              <a:buClr>
                <a:schemeClr val="tx2"/>
              </a:buClr>
            </a:pPr>
            <a:r>
              <a:rPr lang="de-CH" sz="2000">
                <a:ea typeface="Roboto Medium" panose="02000000000000000000" pitchFamily="2" charset="0"/>
              </a:rPr>
              <a:t>(</a:t>
            </a:r>
            <a:r>
              <a:rPr lang="de-CH" sz="1800">
                <a:effectLst/>
                <a:latin typeface="Arial" panose="020B0604020202020204" pitchFamily="34" charset="0"/>
                <a:ea typeface="Calibri" panose="020F0502020204030204" pitchFamily="34" charset="0"/>
              </a:rPr>
              <a:t>Institut für Informations- und Prozessmanagement)</a:t>
            </a:r>
            <a:endParaRPr lang="de-CH" sz="2000">
              <a:ea typeface="Roboto Medium" panose="02000000000000000000" pitchFamily="2" charset="0"/>
            </a:endParaRPr>
          </a:p>
        </p:txBody>
      </p:sp>
    </p:spTree>
    <p:extLst>
      <p:ext uri="{BB962C8B-B14F-4D97-AF65-F5344CB8AC3E}">
        <p14:creationId xmlns:p14="http://schemas.microsoft.com/office/powerpoint/2010/main" val="459358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99901D-08B4-46B8-BD59-7D5E3F316EC6}"/>
              </a:ext>
            </a:extLst>
          </p:cNvPr>
          <p:cNvSpPr>
            <a:spLocks noGrp="1"/>
          </p:cNvSpPr>
          <p:nvPr>
            <p:ph type="title"/>
          </p:nvPr>
        </p:nvSpPr>
        <p:spPr>
          <a:xfrm>
            <a:off x="841375" y="314957"/>
            <a:ext cx="10515600" cy="1325563"/>
          </a:xfrm>
        </p:spPr>
        <p:txBody>
          <a:bodyPr>
            <a:normAutofit/>
          </a:bodyPr>
          <a:lstStyle/>
          <a:p>
            <a:r>
              <a:rPr lang="en-CA" err="1"/>
              <a:t>Leistungsnachweis</a:t>
            </a:r>
            <a:endParaRPr lang="de-CH"/>
          </a:p>
        </p:txBody>
      </p:sp>
      <p:sp>
        <p:nvSpPr>
          <p:cNvPr id="3" name="Inhaltsplatzhalter 4">
            <a:extLst>
              <a:ext uri="{FF2B5EF4-FFF2-40B4-BE49-F238E27FC236}">
                <a16:creationId xmlns:a16="http://schemas.microsoft.com/office/drawing/2014/main" id="{B931C49F-85A7-4E48-8EFD-FDEAC15FB80E}"/>
              </a:ext>
            </a:extLst>
          </p:cNvPr>
          <p:cNvSpPr>
            <a:spLocks noGrp="1"/>
          </p:cNvSpPr>
          <p:nvPr>
            <p:ph idx="1"/>
          </p:nvPr>
        </p:nvSpPr>
        <p:spPr>
          <a:xfrm>
            <a:off x="841375" y="1528923"/>
            <a:ext cx="10515600" cy="4351338"/>
          </a:xfrm>
        </p:spPr>
        <p:txBody>
          <a:bodyPr>
            <a:normAutofit/>
          </a:bodyPr>
          <a:lstStyle/>
          <a:p>
            <a:pPr marL="0" indent="0" algn="just">
              <a:buNone/>
            </a:pPr>
            <a:r>
              <a:rPr lang="de-CH" b="1"/>
              <a:t>Szenario und Aufgabe</a:t>
            </a:r>
          </a:p>
          <a:p>
            <a:pPr marL="0" indent="0" algn="just">
              <a:lnSpc>
                <a:spcPct val="107000"/>
              </a:lnSpc>
              <a:spcAft>
                <a:spcPts val="800"/>
              </a:spcAft>
              <a:buNone/>
            </a:pPr>
            <a:r>
              <a:rPr lang="de-CH" sz="1800">
                <a:effectLst/>
                <a:latin typeface="Arial" panose="020B0604020202020204" pitchFamily="34" charset="0"/>
                <a:ea typeface="Arial" panose="020B0604020202020204" pitchFamily="34" charset="0"/>
                <a:cs typeface="Times New Roman" panose="02020603050405020304" pitchFamily="18" charset="0"/>
              </a:rPr>
              <a:t>Die OST hat einen Innovationspreis intern ausgeschrieben. Gekürt werden Ideen für </a:t>
            </a:r>
            <a:r>
              <a:rPr lang="de-CH" sz="1800">
                <a:effectLst/>
                <a:latin typeface="Arial" panose="020B0604020202020204" pitchFamily="34" charset="0"/>
                <a:ea typeface="Arial" panose="020B0604020202020204" pitchFamily="34" charset="0"/>
                <a:cs typeface="Arial" panose="020B0604020202020204" pitchFamily="34" charset="0"/>
              </a:rPr>
              <a:t>weitere Funktionen des OST-Gadgets, die das Gadget für den Verkauf attraktiv machen</a:t>
            </a:r>
            <a:r>
              <a:rPr lang="de-CH" sz="1800">
                <a:effectLst/>
                <a:latin typeface="Arial" panose="020B0604020202020204" pitchFamily="34" charset="0"/>
                <a:ea typeface="Arial" panose="020B0604020202020204" pitchFamily="34" charset="0"/>
                <a:cs typeface="Times New Roman" panose="02020603050405020304" pitchFamily="18" charset="0"/>
              </a:rPr>
              <a:t>. Die neuen Funktionen müssen mit der</a:t>
            </a:r>
            <a:r>
              <a:rPr lang="de-CH" sz="1800">
                <a:effectLst/>
                <a:latin typeface="Arial" panose="020B0604020202020204" pitchFamily="34" charset="0"/>
                <a:ea typeface="Arial" panose="020B0604020202020204" pitchFamily="34" charset="0"/>
                <a:cs typeface="Arial" panose="020B0604020202020204" pitchFamily="34" charset="0"/>
              </a:rPr>
              <a:t> jetzigen Ladegerät-Funktion kompatibel sein. </a:t>
            </a:r>
          </a:p>
          <a:p>
            <a:pPr marL="0" indent="0" algn="just">
              <a:lnSpc>
                <a:spcPct val="107000"/>
              </a:lnSpc>
              <a:spcAft>
                <a:spcPts val="800"/>
              </a:spcAft>
              <a:buNone/>
            </a:pPr>
            <a:r>
              <a:rPr lang="de-CH" sz="1800">
                <a:effectLst/>
                <a:latin typeface="Arial" panose="020B0604020202020204" pitchFamily="34" charset="0"/>
                <a:ea typeface="Arial" panose="020B0604020202020204" pitchFamily="34" charset="0"/>
                <a:cs typeface="Times New Roman" panose="02020603050405020304" pitchFamily="18" charset="0"/>
              </a:rPr>
              <a:t>Sie nehmen an dem Wettbewerb teil. Dafür müssen Sie eine fachübergreifende Preiskommission in einem Pitch von Ihrer Idee überzeugen. In Gruppen erarbeiten Sie potenzielle weiteren Funktionen des Geräts und recherchieren die technischen Spezifizierungen davon. Der Pitch-Vortrag ist jedoch eine Einzelleistung (sowohl Vorbereiten als auch Halten der Präsentation). </a:t>
            </a:r>
          </a:p>
          <a:p>
            <a:pPr marL="0" indent="0">
              <a:lnSpc>
                <a:spcPct val="107000"/>
              </a:lnSpc>
              <a:spcAft>
                <a:spcPts val="800"/>
              </a:spcAft>
              <a:buNone/>
            </a:pPr>
            <a:endParaRPr lang="de-CH" sz="1800">
              <a:effectLst/>
              <a:latin typeface="Arial" panose="020B0604020202020204" pitchFamily="34" charset="0"/>
              <a:ea typeface="Arial" panose="020B0604020202020204" pitchFamily="34" charset="0"/>
              <a:cs typeface="Times New Roman" panose="02020603050405020304" pitchFamily="18" charset="0"/>
            </a:endParaRPr>
          </a:p>
          <a:p>
            <a:pPr marL="0" indent="0" algn="just">
              <a:buNone/>
            </a:pPr>
            <a:endParaRPr lang="de-CH" b="1"/>
          </a:p>
        </p:txBody>
      </p:sp>
    </p:spTree>
    <p:extLst>
      <p:ext uri="{BB962C8B-B14F-4D97-AF65-F5344CB8AC3E}">
        <p14:creationId xmlns:p14="http://schemas.microsoft.com/office/powerpoint/2010/main" val="1464959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535C827-383D-434B-8724-43C83712D45F}"/>
              </a:ext>
            </a:extLst>
          </p:cNvPr>
          <p:cNvSpPr>
            <a:spLocks noGrp="1"/>
          </p:cNvSpPr>
          <p:nvPr>
            <p:ph type="sldNum" sz="quarter" idx="12"/>
          </p:nvPr>
        </p:nvSpPr>
        <p:spPr/>
        <p:txBody>
          <a:bodyPr/>
          <a:lstStyle/>
          <a:p>
            <a:fld id="{F9745E0E-4E8A-46E2-B090-FA258B512A08}" type="slidenum">
              <a:rPr lang="de-CH" smtClean="0"/>
              <a:t>8</a:t>
            </a:fld>
            <a:endParaRPr lang="de-CH"/>
          </a:p>
        </p:txBody>
      </p:sp>
      <p:sp>
        <p:nvSpPr>
          <p:cNvPr id="3" name="Titel 2">
            <a:extLst>
              <a:ext uri="{FF2B5EF4-FFF2-40B4-BE49-F238E27FC236}">
                <a16:creationId xmlns:a16="http://schemas.microsoft.com/office/drawing/2014/main" id="{CB4814BE-3569-4658-AA12-EDB8AC199287}"/>
              </a:ext>
            </a:extLst>
          </p:cNvPr>
          <p:cNvSpPr>
            <a:spLocks noGrp="1"/>
          </p:cNvSpPr>
          <p:nvPr>
            <p:ph type="title"/>
          </p:nvPr>
        </p:nvSpPr>
        <p:spPr>
          <a:xfrm>
            <a:off x="806450" y="1672454"/>
            <a:ext cx="11053763" cy="684213"/>
          </a:xfrm>
        </p:spPr>
        <p:txBody>
          <a:bodyPr/>
          <a:lstStyle/>
          <a:p>
            <a:r>
              <a:rPr lang="de-CH">
                <a:hlinkClick r:id="rId3"/>
              </a:rPr>
              <a:t>Kursinhalt und Leistungsnachweis auf </a:t>
            </a:r>
            <a:r>
              <a:rPr lang="de-CH" err="1">
                <a:hlinkClick r:id="rId3"/>
              </a:rPr>
              <a:t>Moodle</a:t>
            </a:r>
            <a:endParaRPr lang="de-CH"/>
          </a:p>
        </p:txBody>
      </p:sp>
      <p:sp>
        <p:nvSpPr>
          <p:cNvPr id="2" name="Textfeld 1">
            <a:extLst>
              <a:ext uri="{FF2B5EF4-FFF2-40B4-BE49-F238E27FC236}">
                <a16:creationId xmlns:a16="http://schemas.microsoft.com/office/drawing/2014/main" id="{19491B72-9136-A634-DC27-43BD42D7FF32}"/>
              </a:ext>
            </a:extLst>
          </p:cNvPr>
          <p:cNvSpPr txBox="1"/>
          <p:nvPr/>
        </p:nvSpPr>
        <p:spPr>
          <a:xfrm>
            <a:off x="806450" y="3429000"/>
            <a:ext cx="9647735" cy="1511490"/>
          </a:xfrm>
          <a:prstGeom prst="rect">
            <a:avLst/>
          </a:prstGeom>
          <a:noFill/>
        </p:spPr>
        <p:txBody>
          <a:bodyPr wrap="square" lIns="0" tIns="0" rIns="0" bIns="0" rtlCol="0">
            <a:normAutofit/>
          </a:bodyPr>
          <a:lstStyle/>
          <a:p>
            <a:pPr algn="l">
              <a:spcAft>
                <a:spcPts val="600"/>
              </a:spcAft>
              <a:buClr>
                <a:schemeClr val="tx2"/>
              </a:buClr>
            </a:pPr>
            <a:r>
              <a:rPr lang="de-CH" sz="2000">
                <a:ea typeface="Roboto Medium" panose="02000000000000000000" pitchFamily="2" charset="0"/>
              </a:rPr>
              <a:t>Fragen zum OST-Gadget können Leonie Zellweger (</a:t>
            </a:r>
            <a:r>
              <a:rPr lang="de-CH" sz="2000">
                <a:ea typeface="Roboto Medium" panose="02000000000000000000" pitchFamily="2" charset="0"/>
                <a:hlinkClick r:id="rId4"/>
              </a:rPr>
              <a:t>leonie.zellweger@ost.ch</a:t>
            </a:r>
            <a:r>
              <a:rPr lang="de-CH" sz="2000">
                <a:ea typeface="Roboto Medium" panose="02000000000000000000" pitchFamily="2" charset="0"/>
              </a:rPr>
              <a:t>) und Raphael Bernhardsgrütter (</a:t>
            </a:r>
            <a:r>
              <a:rPr lang="de-DE" sz="2000" u="sng">
                <a:solidFill>
                  <a:srgbClr val="0563C1"/>
                </a:solidFill>
                <a:effectLst/>
                <a:ea typeface="Calibri" panose="020F0502020204030204" pitchFamily="34" charset="0"/>
                <a:hlinkClick r:id="rId5"/>
              </a:rPr>
              <a:t>raphael.bernhardsgruetter@ost.ch</a:t>
            </a:r>
            <a:r>
              <a:rPr lang="de-CH" sz="2000">
                <a:ea typeface="Roboto Medium" panose="02000000000000000000" pitchFamily="2" charset="0"/>
              </a:rPr>
              <a:t>) beantworten</a:t>
            </a:r>
          </a:p>
        </p:txBody>
      </p:sp>
    </p:spTree>
    <p:extLst>
      <p:ext uri="{BB962C8B-B14F-4D97-AF65-F5344CB8AC3E}">
        <p14:creationId xmlns:p14="http://schemas.microsoft.com/office/powerpoint/2010/main" val="1801128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C3D119-C288-40F2-A41F-1E88941D7764}"/>
              </a:ext>
            </a:extLst>
          </p:cNvPr>
          <p:cNvSpPr>
            <a:spLocks noGrp="1"/>
          </p:cNvSpPr>
          <p:nvPr>
            <p:ph type="title"/>
          </p:nvPr>
        </p:nvSpPr>
        <p:spPr/>
        <p:txBody>
          <a:bodyPr/>
          <a:lstStyle/>
          <a:p>
            <a:r>
              <a:rPr lang="de-CH"/>
              <a:t>Was ist ein Pitch?</a:t>
            </a:r>
          </a:p>
        </p:txBody>
      </p:sp>
      <p:sp>
        <p:nvSpPr>
          <p:cNvPr id="6" name="Foliennummernplatzhalter 5">
            <a:extLst>
              <a:ext uri="{FF2B5EF4-FFF2-40B4-BE49-F238E27FC236}">
                <a16:creationId xmlns:a16="http://schemas.microsoft.com/office/drawing/2014/main" id="{1E3297DF-ED4A-4C9D-9B5C-40330758CC2A}"/>
              </a:ext>
            </a:extLst>
          </p:cNvPr>
          <p:cNvSpPr>
            <a:spLocks noGrp="1"/>
          </p:cNvSpPr>
          <p:nvPr>
            <p:ph type="sldNum" sz="quarter" idx="12"/>
          </p:nvPr>
        </p:nvSpPr>
        <p:spPr/>
        <p:txBody>
          <a:bodyPr/>
          <a:lstStyle/>
          <a:p>
            <a:fld id="{F9745E0E-4E8A-46E2-B090-FA258B512A08}" type="slidenum">
              <a:rPr lang="de-CH" smtClean="0"/>
              <a:t>9</a:t>
            </a:fld>
            <a:endParaRPr lang="de-CH"/>
          </a:p>
        </p:txBody>
      </p:sp>
      <p:sp>
        <p:nvSpPr>
          <p:cNvPr id="8" name="Textfeld 7">
            <a:extLst>
              <a:ext uri="{FF2B5EF4-FFF2-40B4-BE49-F238E27FC236}">
                <a16:creationId xmlns:a16="http://schemas.microsoft.com/office/drawing/2014/main" id="{DE730E18-EFCE-4C93-9872-90AD72F8D427}"/>
              </a:ext>
            </a:extLst>
          </p:cNvPr>
          <p:cNvSpPr txBox="1"/>
          <p:nvPr/>
        </p:nvSpPr>
        <p:spPr>
          <a:xfrm>
            <a:off x="806450" y="1612555"/>
            <a:ext cx="3696277" cy="2583543"/>
          </a:xfrm>
          <a:prstGeom prst="rect">
            <a:avLst/>
          </a:prstGeom>
          <a:noFill/>
        </p:spPr>
        <p:txBody>
          <a:bodyPr wrap="square" lIns="0" tIns="0" rIns="0" bIns="0" rtlCol="0">
            <a:normAutofit/>
          </a:bodyPr>
          <a:lstStyle/>
          <a:p>
            <a:pPr algn="l">
              <a:spcAft>
                <a:spcPts val="600"/>
              </a:spcAft>
              <a:buClr>
                <a:schemeClr val="tx2"/>
              </a:buClr>
            </a:pPr>
            <a:r>
              <a:rPr lang="de-CH" sz="1800">
                <a:ea typeface="Roboto Medium" panose="02000000000000000000" pitchFamily="2" charset="0"/>
              </a:rPr>
              <a:t>Kurze Vorstellung einer Geschäftsidee, Verkaufsvortrag</a:t>
            </a:r>
          </a:p>
          <a:p>
            <a:pPr marL="861768" lvl="1" indent="-252000">
              <a:spcAft>
                <a:spcPts val="600"/>
              </a:spcAft>
              <a:buClr>
                <a:schemeClr val="tx2"/>
              </a:buClr>
              <a:buFont typeface="Arial" panose="020B0604020202020204" pitchFamily="34" charset="0"/>
              <a:buChar char="•"/>
            </a:pPr>
            <a:r>
              <a:rPr lang="de-CH" sz="1800">
                <a:ea typeface="Roboto Medium" panose="02000000000000000000" pitchFamily="2" charset="0"/>
              </a:rPr>
              <a:t>Elevator-Pitch</a:t>
            </a:r>
          </a:p>
          <a:p>
            <a:pPr marL="861768" lvl="1" indent="-252000">
              <a:spcAft>
                <a:spcPts val="600"/>
              </a:spcAft>
              <a:buClr>
                <a:schemeClr val="tx2"/>
              </a:buClr>
              <a:buFont typeface="Arial" panose="020B0604020202020204" pitchFamily="34" charset="0"/>
              <a:buChar char="•"/>
            </a:pPr>
            <a:r>
              <a:rPr lang="de-CH" sz="1800">
                <a:ea typeface="Roboto Medium" panose="02000000000000000000" pitchFamily="2" charset="0"/>
              </a:rPr>
              <a:t>Startup-Pitch</a:t>
            </a:r>
          </a:p>
          <a:p>
            <a:pPr marL="861768" lvl="1" indent="-252000">
              <a:spcAft>
                <a:spcPts val="600"/>
              </a:spcAft>
              <a:buClr>
                <a:schemeClr val="tx2"/>
              </a:buClr>
              <a:buFont typeface="Arial" panose="020B0604020202020204" pitchFamily="34" charset="0"/>
              <a:buChar char="•"/>
            </a:pPr>
            <a:r>
              <a:rPr lang="de-CH" sz="1800">
                <a:ea typeface="Roboto Medium" panose="02000000000000000000" pitchFamily="2" charset="0"/>
              </a:rPr>
              <a:t>Speed-</a:t>
            </a:r>
            <a:r>
              <a:rPr lang="de-CH" sz="1800" err="1">
                <a:ea typeface="Roboto Medium" panose="02000000000000000000" pitchFamily="2" charset="0"/>
              </a:rPr>
              <a:t>Pitching</a:t>
            </a:r>
            <a:r>
              <a:rPr lang="de-CH" sz="1800">
                <a:ea typeface="Roboto Medium" panose="02000000000000000000" pitchFamily="2" charset="0"/>
              </a:rPr>
              <a:t>-Session</a:t>
            </a:r>
          </a:p>
        </p:txBody>
      </p:sp>
      <p:pic>
        <p:nvPicPr>
          <p:cNvPr id="9" name="Grafik 8">
            <a:extLst>
              <a:ext uri="{FF2B5EF4-FFF2-40B4-BE49-F238E27FC236}">
                <a16:creationId xmlns:a16="http://schemas.microsoft.com/office/drawing/2014/main" id="{7D574721-40D3-4042-A437-199933F1D787}"/>
              </a:ext>
            </a:extLst>
          </p:cNvPr>
          <p:cNvPicPr>
            <a:picLocks noChangeAspect="1"/>
          </p:cNvPicPr>
          <p:nvPr/>
        </p:nvPicPr>
        <p:blipFill>
          <a:blip r:embed="rId3"/>
          <a:stretch>
            <a:fillRect/>
          </a:stretch>
        </p:blipFill>
        <p:spPr>
          <a:xfrm>
            <a:off x="7166732" y="-5180"/>
            <a:ext cx="5031618" cy="4201278"/>
          </a:xfrm>
          <a:prstGeom prst="rect">
            <a:avLst/>
          </a:prstGeom>
        </p:spPr>
      </p:pic>
      <p:pic>
        <p:nvPicPr>
          <p:cNvPr id="2050" name="Picture 2" descr="man standing behind flat screen computer monitor">
            <a:extLst>
              <a:ext uri="{FF2B5EF4-FFF2-40B4-BE49-F238E27FC236}">
                <a16:creationId xmlns:a16="http://schemas.microsoft.com/office/drawing/2014/main" id="{DF782932-B9B2-4EA5-A90C-E7ED6BF108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2792" y="3429000"/>
            <a:ext cx="5023940" cy="335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37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ST-Vorlage">
  <a:themeElements>
    <a:clrScheme name="OST-Farben_komplett">
      <a:dk1>
        <a:srgbClr val="191919"/>
      </a:dk1>
      <a:lt1>
        <a:srgbClr val="FFFFFF"/>
      </a:lt1>
      <a:dk2>
        <a:srgbClr val="8C195F"/>
      </a:dk2>
      <a:lt2>
        <a:srgbClr val="C6C6C6"/>
      </a:lt2>
      <a:accent1>
        <a:srgbClr val="56276D"/>
      </a:accent1>
      <a:accent2>
        <a:srgbClr val="C397C4"/>
      </a:accent2>
      <a:accent3>
        <a:srgbClr val="146C58"/>
      </a:accent3>
      <a:accent4>
        <a:srgbClr val="99CCB5"/>
      </a:accent4>
      <a:accent5>
        <a:srgbClr val="B21D19"/>
      </a:accent5>
      <a:accent6>
        <a:srgbClr val="EC867B"/>
      </a:accent6>
      <a:hlink>
        <a:srgbClr val="D72864"/>
      </a:hlink>
      <a:folHlink>
        <a:srgbClr val="8C195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effectLst/>
      </a:spPr>
      <a:bodyPr rtlCol="0" anchor="t"/>
      <a:lstStyle>
        <a:defPPr algn="l">
          <a:defRPr sz="1400" dirty="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rmAutofit lnSpcReduction="10000"/>
      </a:bodyPr>
      <a:lstStyle>
        <a:defPPr marL="252000" indent="-252000" algn="l">
          <a:spcAft>
            <a:spcPts val="600"/>
          </a:spcAft>
          <a:buClr>
            <a:schemeClr val="tx2"/>
          </a:buClr>
          <a:buFont typeface="Arial" panose="020B0604020202020204" pitchFamily="34" charset="0"/>
          <a:buChar char="•"/>
          <a:defRPr sz="2000" dirty="0" err="1" smtClean="0">
            <a:ea typeface="Roboto Medium" panose="02000000000000000000" pitchFamily="2" charset="0"/>
          </a:defRPr>
        </a:defPPr>
      </a:lstStyle>
    </a:txDef>
  </a:objectDefaults>
  <a:extraClrSchemeLst>
    <a:extraClrScheme>
      <a:clrScheme name="OST - Farben">
        <a:dk1>
          <a:srgbClr val="191919"/>
        </a:dk1>
        <a:lt1>
          <a:srgbClr val="FFFFFF"/>
        </a:lt1>
        <a:dk2>
          <a:srgbClr val="8C195F"/>
        </a:dk2>
        <a:lt2>
          <a:srgbClr val="D72864"/>
        </a:lt2>
        <a:accent1>
          <a:srgbClr val="56276D"/>
        </a:accent1>
        <a:accent2>
          <a:srgbClr val="C397C4"/>
        </a:accent2>
        <a:accent3>
          <a:srgbClr val="146C58"/>
        </a:accent3>
        <a:accent4>
          <a:srgbClr val="99CCB5"/>
        </a:accent4>
        <a:accent5>
          <a:srgbClr val="B21D19"/>
        </a:accent5>
        <a:accent6>
          <a:srgbClr val="EC867B"/>
        </a:accent6>
        <a:hlink>
          <a:srgbClr val="191919"/>
        </a:hlink>
        <a:folHlink>
          <a:srgbClr val="191919"/>
        </a:folHlink>
      </a:clrScheme>
      <a:clrMap bg1="lt1" tx1="dk1" bg2="lt2" tx2="dk2" accent1="accent1" accent2="accent2" accent3="accent3" accent4="accent4" accent5="accent5" accent6="accent6" hlink="hlink" folHlink="folHlink"/>
    </a:extraClrScheme>
  </a:extraClrSchemeLst>
  <a:custClrLst>
    <a:custClr name="OST Violett">
      <a:srgbClr val="9560A4"/>
    </a:custClr>
    <a:custClr name="OST Grün">
      <a:srgbClr val="1DAF8E"/>
    </a:custClr>
    <a:custClr name="OST Rot">
      <a:srgbClr val="E84E0F"/>
    </a:custClr>
    <a:custClr name="OST Blau">
      <a:srgbClr val="0086CD"/>
    </a:custClr>
    <a:custClr name="OST Orange">
      <a:srgbClr val="FBBA00"/>
    </a:custClr>
    <a:custClr name="Weiss">
      <a:srgbClr val="FFFFFF"/>
    </a:custClr>
    <a:custClr name="Weiss">
      <a:srgbClr val="FFFFFF"/>
    </a:custClr>
    <a:custClr name="OST Schwarz">
      <a:srgbClr val="191919"/>
    </a:custClr>
    <a:custClr name="OST Brombeer">
      <a:srgbClr val="8C195F"/>
    </a:custClr>
    <a:custClr name="OST Himbeer">
      <a:srgbClr val="D72864"/>
    </a:custClr>
    <a:custClr name="OST Dunkelviolett">
      <a:srgbClr val="6B3881"/>
    </a:custClr>
    <a:custClr name="OST Dunkelgrün">
      <a:srgbClr val="007E6B"/>
    </a:custClr>
    <a:custClr name="OST Dunkelrot">
      <a:srgbClr val="C32E15"/>
    </a:custClr>
    <a:custClr name="OST Dunkelblau">
      <a:srgbClr val="0073B0"/>
    </a:custClr>
    <a:custClr name="OST Dunkelorange">
      <a:srgbClr val="D18F00"/>
    </a:custClr>
    <a:custClr name="Weiss">
      <a:srgbClr val="FFFFFF"/>
    </a:custClr>
    <a:custClr name="Weiss">
      <a:srgbClr val="FFFFFF"/>
    </a:custClr>
    <a:custClr name="Weiss">
      <a:srgbClr val="FFFFFF"/>
    </a:custClr>
    <a:custClr name="Weiss">
      <a:srgbClr val="FFFFFF"/>
    </a:custClr>
    <a:custClr name="Weiss">
      <a:srgbClr val="FFFFFF"/>
    </a:custClr>
    <a:custClr name="OST Hellviolett">
      <a:srgbClr val="D0A9D0"/>
    </a:custClr>
    <a:custClr name="OST Hellgrün">
      <a:srgbClr val="A7D5C2"/>
    </a:custClr>
    <a:custClr name="OST Hellrot">
      <a:srgbClr val="F39A8B"/>
    </a:custClr>
    <a:custClr name="OST Hellblau">
      <a:srgbClr val="5FBFED"/>
    </a:custClr>
    <a:custClr name="OST Hellorange">
      <a:srgbClr val="FDD6AF"/>
    </a:custClr>
    <a:custClr name="Weiss">
      <a:srgbClr val="FFFFFF"/>
    </a:custClr>
    <a:custClr name="Weiss">
      <a:srgbClr val="FFFFFF"/>
    </a:custClr>
    <a:custClr name="Weiss">
      <a:srgbClr val="FFFFFF"/>
    </a:custClr>
    <a:custClr name="Weiss">
      <a:srgbClr val="FFFFFF"/>
    </a:custClr>
    <a:custClr name="Weiss">
      <a:srgbClr val="FFFFFF"/>
    </a:custClr>
  </a:custClrLst>
  <a:extLst>
    <a:ext uri="{05A4C25C-085E-4340-85A3-A5531E510DB2}">
      <thm15:themeFamily xmlns:thm15="http://schemas.microsoft.com/office/thememl/2012/main" name="OST_Vorlage_EN_16zu9.potx" id="{DE7BF085-FA36-49A8-989C-40E0B7D7240C}" vid="{17921B1C-825A-4A81-BD9E-76A96D77FAE1}"/>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ST - Fonts">
      <a:majorFont>
        <a:latin typeface="Zilla Slab Light"/>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ST - Fonts">
      <a:majorFont>
        <a:latin typeface="Zilla Slab Light"/>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C17A725C2F7F14DA7BD4390B8CC10C5" ma:contentTypeVersion="17" ma:contentTypeDescription="Ein neues Dokument erstellen." ma:contentTypeScope="" ma:versionID="a6813aa84e66d0c59b75a27f06d044ab">
  <xsd:schema xmlns:xsd="http://www.w3.org/2001/XMLSchema" xmlns:xs="http://www.w3.org/2001/XMLSchema" xmlns:p="http://schemas.microsoft.com/office/2006/metadata/properties" xmlns:ns2="7cbc8f1c-7aec-4c0f-94f7-d7a778b1f150" xmlns:ns3="ad66ac8b-a0d6-471b-a9a3-42be27d96eff" targetNamespace="http://schemas.microsoft.com/office/2006/metadata/properties" ma:root="true" ma:fieldsID="6fe3bbdbd50d9fea56a669e823e1493c" ns2:_="" ns3:_="">
    <xsd:import namespace="7cbc8f1c-7aec-4c0f-94f7-d7a778b1f150"/>
    <xsd:import namespace="ad66ac8b-a0d6-471b-a9a3-42be27d96ef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bc8f1c-7aec-4c0f-94f7-d7a778b1f1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f212c26d-ba8a-401b-a725-3045b2045b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66ac8b-a0d6-471b-a9a3-42be27d96eff"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96137c87-629c-40fa-aef6-d0ea829924dd}" ma:internalName="TaxCatchAll" ma:showField="CatchAllData" ma:web="ad66ac8b-a0d6-471b-a9a3-42be27d96e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A9B5A9-5D38-4A47-B091-6579835DDF63}"/>
</file>

<file path=customXml/itemProps2.xml><?xml version="1.0" encoding="utf-8"?>
<ds:datastoreItem xmlns:ds="http://schemas.openxmlformats.org/officeDocument/2006/customXml" ds:itemID="{3401A4AE-670E-44FC-9746-C32A0B4504F5}"/>
</file>

<file path=docProps/app.xml><?xml version="1.0" encoding="utf-8"?>
<Properties xmlns="http://schemas.openxmlformats.org/officeDocument/2006/extended-properties" xmlns:vt="http://schemas.openxmlformats.org/officeDocument/2006/docPropsVTypes">
  <Template>OST_Vorlage_EN_16zu9</Template>
  <TotalTime>0</TotalTime>
  <Words>1495</Words>
  <Application>Microsoft Office PowerPoint</Application>
  <PresentationFormat>Benutzerdefiniert</PresentationFormat>
  <Paragraphs>155</Paragraphs>
  <Slides>17</Slides>
  <Notes>14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Arial</vt:lpstr>
      <vt:lpstr>Roboto</vt:lpstr>
      <vt:lpstr>Symbol</vt:lpstr>
      <vt:lpstr>Wingdings</vt:lpstr>
      <vt:lpstr>OST-Vorlage</vt:lpstr>
      <vt:lpstr>ITBO-Auftrag  OST-Gadget-Upgrade: Pitch-Vortrag gestalten und halten</vt:lpstr>
      <vt:lpstr>Kommunikation?</vt:lpstr>
      <vt:lpstr>Wie könnte man die Kommunikation der Ingenieure/innen verbessern?</vt:lpstr>
      <vt:lpstr>PowerPoint-Präsentation</vt:lpstr>
      <vt:lpstr>PowerPoint-Präsentation</vt:lpstr>
      <vt:lpstr>Das OST-Gadget-Ladegerät und die IT-Bildungsoffensive</vt:lpstr>
      <vt:lpstr>Leistungsnachweis</vt:lpstr>
      <vt:lpstr>Kursinhalt und Leistungsnachweis auf Moodle</vt:lpstr>
      <vt:lpstr>Was ist ein Pitch?</vt:lpstr>
      <vt:lpstr>Elevator-Pitch</vt:lpstr>
      <vt:lpstr>Übung </vt:lpstr>
      <vt:lpstr>Was braucht es, um einen Pitch erfolgreich zu machen?</vt:lpstr>
      <vt:lpstr>PowerPoint-Präsentation</vt:lpstr>
      <vt:lpstr>Bis nächste Woche:  </vt:lpstr>
      <vt:lpstr>Quellen</vt:lpstr>
      <vt:lpstr>Videoquellen</vt:lpstr>
      <vt:lpstr>Bildquellen</vt:lpstr>
    </vt:vector>
  </TitlesOfParts>
  <Company>HSR Hochschule für Technik Rapperswil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Kultur I </dc:title>
  <dc:creator>Marta Zampa</dc:creator>
  <cp:lastModifiedBy>Marta Zampa</cp:lastModifiedBy>
  <cp:revision>1</cp:revision>
  <cp:lastPrinted>2019-10-30T10:24:00Z</cp:lastPrinted>
  <dcterms:created xsi:type="dcterms:W3CDTF">2020-08-04T07:31:35Z</dcterms:created>
  <dcterms:modified xsi:type="dcterms:W3CDTF">2023-10-13T08:36:23Z</dcterms:modified>
</cp:coreProperties>
</file>