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17"/>
  </p:notesMasterIdLst>
  <p:handoutMasterIdLst>
    <p:handoutMasterId r:id="rId18"/>
  </p:handoutMasterIdLst>
  <p:sldIdLst>
    <p:sldId id="418" r:id="rId2"/>
    <p:sldId id="389" r:id="rId3"/>
    <p:sldId id="406" r:id="rId4"/>
    <p:sldId id="417" r:id="rId5"/>
    <p:sldId id="310" r:id="rId6"/>
    <p:sldId id="402" r:id="rId7"/>
    <p:sldId id="322" r:id="rId8"/>
    <p:sldId id="348" r:id="rId9"/>
    <p:sldId id="331" r:id="rId10"/>
    <p:sldId id="311" r:id="rId11"/>
    <p:sldId id="416" r:id="rId12"/>
    <p:sldId id="347" r:id="rId13"/>
    <p:sldId id="342" r:id="rId14"/>
    <p:sldId id="368" r:id="rId15"/>
    <p:sldId id="400" r:id="rId16"/>
  </p:sldIdLst>
  <p:sldSz cx="12198350" cy="6858000"/>
  <p:notesSz cx="6858000" cy="9144000"/>
  <p:defaultTex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B72"/>
    <a:srgbClr val="8C195F"/>
    <a:srgbClr val="D72864"/>
    <a:srgbClr val="D72872"/>
    <a:srgbClr val="FFFFFF"/>
    <a:srgbClr val="A2195B"/>
    <a:srgbClr val="933279"/>
    <a:srgbClr val="E7249F"/>
    <a:srgbClr val="7F7F7F"/>
    <a:srgbClr val="C8D2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E868A-681E-4FFC-9472-43860E3B5117}" v="1" dt="2023-10-13T08:37:04.068"/>
    <p1510:client id="{716E42B5-8934-436C-B650-4A09F50FDCD0}" v="138" dt="2023-10-13T08:04:26.422"/>
  </p1510:revLst>
</p1510:revInfo>
</file>

<file path=ppt/tableStyles.xml><?xml version="1.0" encoding="utf-8"?>
<a:tblStyleLst xmlns:a="http://schemas.openxmlformats.org/drawingml/2006/main" def="{CA20E951-F767-40FB-8981-BDCADE0C3650}">
  <a:tblStyle styleId="{CA20E951-F767-40FB-8981-BDCADE0C3650}" styleName="OST Tabelle">
    <a:wholeTbl>
      <a:tcTxStyle>
        <a:fontRef idx="minor">
          <a:prstClr val="black"/>
        </a:fontRef>
        <a:schemeClr val="dk1"/>
      </a:tcTxStyle>
      <a:tcStyle>
        <a:tcBdr>
          <a:left>
            <a:ln w="28575" cmpd="sng">
              <a:solidFill>
                <a:srgbClr val="56276D"/>
              </a:solidFill>
            </a:ln>
          </a:left>
          <a:right>
            <a:ln w="28575" cmpd="sng">
              <a:solidFill>
                <a:srgbClr val="56276D"/>
              </a:solidFill>
            </a:ln>
          </a:right>
          <a:top>
            <a:ln w="28575" cmpd="sng">
              <a:solidFill>
                <a:srgbClr val="56276D"/>
              </a:solidFill>
            </a:ln>
          </a:top>
          <a:bottom>
            <a:ln w="28575" cmpd="sng">
              <a:solidFill>
                <a:srgbClr val="56276D"/>
              </a:solidFill>
            </a:ln>
          </a:bottom>
          <a:insideH>
            <a:ln w="28575" cmpd="sng">
              <a:solidFill>
                <a:srgbClr val="56276D"/>
              </a:solidFill>
            </a:ln>
          </a:insideH>
          <a:insideV>
            <a:ln w="28575" cmpd="sng">
              <a:solidFill>
                <a:srgbClr val="56276D"/>
              </a:solidFill>
            </a:ln>
          </a:insideV>
        </a:tcBdr>
        <a:fill>
          <a:noFill/>
        </a:fill>
      </a:tcStyle>
    </a:wholeTbl>
    <a:firstCol>
      <a:tcTxStyle b="on">
        <a:fontRef idx="minor"/>
        <a:srgbClr val="000000"/>
      </a:tcTxStyle>
      <a:tcStyle>
        <a:tcBdr/>
        <a:fill>
          <a:noFill/>
        </a:fill>
      </a:tcStyle>
    </a:firstCol>
    <a:firstRow>
      <a:tcTxStyle b="on">
        <a:fontRef idx="minor"/>
        <a:srgbClr val="000000"/>
      </a:tcTxStyle>
      <a:tcStyle>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50"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Zampa" userId="bbe346e8-6ce3-40eb-a765-61dbc6e45f74" providerId="ADAL" clId="{B91958F2-88C7-4C90-BC3D-27B7EA0EB9D5}"/>
    <pc:docChg chg="undo custSel addSld delSld modSld sldOrd">
      <pc:chgData name="Marta Zampa" userId="bbe346e8-6ce3-40eb-a765-61dbc6e45f74" providerId="ADAL" clId="{B91958F2-88C7-4C90-BC3D-27B7EA0EB9D5}" dt="2022-09-26T11:56:31.762" v="2606" actId="2696"/>
      <pc:docMkLst>
        <pc:docMk/>
      </pc:docMkLst>
      <pc:sldChg chg="modSp mod modNotesTx">
        <pc:chgData name="Marta Zampa" userId="bbe346e8-6ce3-40eb-a765-61dbc6e45f74" providerId="ADAL" clId="{B91958F2-88C7-4C90-BC3D-27B7EA0EB9D5}" dt="2022-09-12T12:53:24.725" v="2432" actId="20577"/>
        <pc:sldMkLst>
          <pc:docMk/>
          <pc:sldMk cId="4199897207" sldId="306"/>
        </pc:sldMkLst>
        <pc:spChg chg="mod">
          <ac:chgData name="Marta Zampa" userId="bbe346e8-6ce3-40eb-a765-61dbc6e45f74" providerId="ADAL" clId="{B91958F2-88C7-4C90-BC3D-27B7EA0EB9D5}" dt="2022-08-22T13:38:54.761" v="1072" actId="20577"/>
          <ac:spMkLst>
            <pc:docMk/>
            <pc:sldMk cId="4199897207" sldId="306"/>
            <ac:spMk id="6" creationId="{00000000-0000-0000-0000-000000000000}"/>
          </ac:spMkLst>
        </pc:spChg>
      </pc:sldChg>
      <pc:sldChg chg="add del ord modNotesTx">
        <pc:chgData name="Marta Zampa" userId="bbe346e8-6ce3-40eb-a765-61dbc6e45f74" providerId="ADAL" clId="{B91958F2-88C7-4C90-BC3D-27B7EA0EB9D5}" dt="2022-08-22T12:55:16.625" v="750"/>
        <pc:sldMkLst>
          <pc:docMk/>
          <pc:sldMk cId="824480452" sldId="310"/>
        </pc:sldMkLst>
      </pc:sldChg>
      <pc:sldChg chg="delSp modSp add mod modNotesTx">
        <pc:chgData name="Marta Zampa" userId="bbe346e8-6ce3-40eb-a765-61dbc6e45f74" providerId="ADAL" clId="{B91958F2-88C7-4C90-BC3D-27B7EA0EB9D5}" dt="2022-09-12T11:32:37.041" v="2192" actId="20577"/>
        <pc:sldMkLst>
          <pc:docMk/>
          <pc:sldMk cId="2011347018" sldId="311"/>
        </pc:sldMkLst>
        <pc:spChg chg="del mod">
          <ac:chgData name="Marta Zampa" userId="bbe346e8-6ce3-40eb-a765-61dbc6e45f74" providerId="ADAL" clId="{B91958F2-88C7-4C90-BC3D-27B7EA0EB9D5}" dt="2022-08-22T12:57:36.745" v="810" actId="478"/>
          <ac:spMkLst>
            <pc:docMk/>
            <pc:sldMk cId="2011347018" sldId="311"/>
            <ac:spMk id="3" creationId="{8EE96613-4476-40C0-995F-D0A2DCB322A7}"/>
          </ac:spMkLst>
        </pc:spChg>
        <pc:spChg chg="del">
          <ac:chgData name="Marta Zampa" userId="bbe346e8-6ce3-40eb-a765-61dbc6e45f74" providerId="ADAL" clId="{B91958F2-88C7-4C90-BC3D-27B7EA0EB9D5}" dt="2022-08-22T13:08:14.359" v="992" actId="478"/>
          <ac:spMkLst>
            <pc:docMk/>
            <pc:sldMk cId="2011347018" sldId="311"/>
            <ac:spMk id="6" creationId="{558D8E9C-D7AE-4F34-A403-9B864DB373BA}"/>
          </ac:spMkLst>
        </pc:spChg>
        <pc:picChg chg="mod">
          <ac:chgData name="Marta Zampa" userId="bbe346e8-6ce3-40eb-a765-61dbc6e45f74" providerId="ADAL" clId="{B91958F2-88C7-4C90-BC3D-27B7EA0EB9D5}" dt="2022-08-22T13:08:21.653" v="995" actId="1076"/>
          <ac:picMkLst>
            <pc:docMk/>
            <pc:sldMk cId="2011347018" sldId="311"/>
            <ac:picMk id="2" creationId="{CEB14EB2-47D2-8742-8762-F547ABE903E7}"/>
          </ac:picMkLst>
        </pc:picChg>
      </pc:sldChg>
      <pc:sldChg chg="modNotesTx">
        <pc:chgData name="Marta Zampa" userId="bbe346e8-6ce3-40eb-a765-61dbc6e45f74" providerId="ADAL" clId="{B91958F2-88C7-4C90-BC3D-27B7EA0EB9D5}" dt="2022-09-26T11:41:33.352" v="2554" actId="20577"/>
        <pc:sldMkLst>
          <pc:docMk/>
          <pc:sldMk cId="3706479288" sldId="322"/>
        </pc:sldMkLst>
      </pc:sldChg>
      <pc:sldChg chg="addSp delSp modSp add mod modAnim modNotesTx">
        <pc:chgData name="Marta Zampa" userId="bbe346e8-6ce3-40eb-a765-61dbc6e45f74" providerId="ADAL" clId="{B91958F2-88C7-4C90-BC3D-27B7EA0EB9D5}" dt="2022-09-22T09:47:16.861" v="2549" actId="313"/>
        <pc:sldMkLst>
          <pc:docMk/>
          <pc:sldMk cId="2476110344" sldId="331"/>
        </pc:sldMkLst>
        <pc:spChg chg="del mod">
          <ac:chgData name="Marta Zampa" userId="bbe346e8-6ce3-40eb-a765-61dbc6e45f74" providerId="ADAL" clId="{B91958F2-88C7-4C90-BC3D-27B7EA0EB9D5}" dt="2022-08-22T13:03:18.667" v="841" actId="478"/>
          <ac:spMkLst>
            <pc:docMk/>
            <pc:sldMk cId="2476110344" sldId="331"/>
            <ac:spMk id="2" creationId="{20D7BCBD-E73C-442A-88D9-47BC93ECA33D}"/>
          </ac:spMkLst>
        </pc:spChg>
        <pc:spChg chg="del mod">
          <ac:chgData name="Marta Zampa" userId="bbe346e8-6ce3-40eb-a765-61dbc6e45f74" providerId="ADAL" clId="{B91958F2-88C7-4C90-BC3D-27B7EA0EB9D5}" dt="2022-08-22T12:57:28.333" v="808" actId="478"/>
          <ac:spMkLst>
            <pc:docMk/>
            <pc:sldMk cId="2476110344" sldId="331"/>
            <ac:spMk id="3" creationId="{8EE96613-4476-40C0-995F-D0A2DCB322A7}"/>
          </ac:spMkLst>
        </pc:spChg>
        <pc:spChg chg="del mod">
          <ac:chgData name="Marta Zampa" userId="bbe346e8-6ce3-40eb-a765-61dbc6e45f74" providerId="ADAL" clId="{B91958F2-88C7-4C90-BC3D-27B7EA0EB9D5}" dt="2022-08-22T13:03:34.970" v="845" actId="478"/>
          <ac:spMkLst>
            <pc:docMk/>
            <pc:sldMk cId="2476110344" sldId="331"/>
            <ac:spMk id="4" creationId="{2F088984-3A96-4FA0-AC8A-9A18E99D7A41}"/>
          </ac:spMkLst>
        </pc:spChg>
        <pc:spChg chg="del mod">
          <ac:chgData name="Marta Zampa" userId="bbe346e8-6ce3-40eb-a765-61dbc6e45f74" providerId="ADAL" clId="{B91958F2-88C7-4C90-BC3D-27B7EA0EB9D5}" dt="2022-08-22T13:03:42.152" v="853" actId="478"/>
          <ac:spMkLst>
            <pc:docMk/>
            <pc:sldMk cId="2476110344" sldId="331"/>
            <ac:spMk id="6" creationId="{ED40DA0F-3A58-4006-8412-411E1D11624C}"/>
          </ac:spMkLst>
        </pc:spChg>
        <pc:spChg chg="del">
          <ac:chgData name="Marta Zampa" userId="bbe346e8-6ce3-40eb-a765-61dbc6e45f74" providerId="ADAL" clId="{B91958F2-88C7-4C90-BC3D-27B7EA0EB9D5}" dt="2022-08-22T13:03:37.353" v="846" actId="478"/>
          <ac:spMkLst>
            <pc:docMk/>
            <pc:sldMk cId="2476110344" sldId="331"/>
            <ac:spMk id="7" creationId="{00000000-0000-0000-0000-000000000000}"/>
          </ac:spMkLst>
        </pc:spChg>
        <pc:spChg chg="add mod">
          <ac:chgData name="Marta Zampa" userId="bbe346e8-6ce3-40eb-a765-61dbc6e45f74" providerId="ADAL" clId="{B91958F2-88C7-4C90-BC3D-27B7EA0EB9D5}" dt="2022-09-12T11:31:41.384" v="2183" actId="20577"/>
          <ac:spMkLst>
            <pc:docMk/>
            <pc:sldMk cId="2476110344" sldId="331"/>
            <ac:spMk id="9" creationId="{349B614E-021E-457A-A724-8944F94511D1}"/>
          </ac:spMkLst>
        </pc:spChg>
        <pc:spChg chg="add mod">
          <ac:chgData name="Marta Zampa" userId="bbe346e8-6ce3-40eb-a765-61dbc6e45f74" providerId="ADAL" clId="{B91958F2-88C7-4C90-BC3D-27B7EA0EB9D5}" dt="2022-08-22T13:04:02.554" v="880" actId="20577"/>
          <ac:spMkLst>
            <pc:docMk/>
            <pc:sldMk cId="2476110344" sldId="331"/>
            <ac:spMk id="10" creationId="{A98E34B1-123E-44EC-80CF-B430351F496D}"/>
          </ac:spMkLst>
        </pc:spChg>
        <pc:picChg chg="add mod">
          <ac:chgData name="Marta Zampa" userId="bbe346e8-6ce3-40eb-a765-61dbc6e45f74" providerId="ADAL" clId="{B91958F2-88C7-4C90-BC3D-27B7EA0EB9D5}" dt="2022-08-29T14:53:55.636" v="1787" actId="14100"/>
          <ac:picMkLst>
            <pc:docMk/>
            <pc:sldMk cId="2476110344" sldId="331"/>
            <ac:picMk id="2" creationId="{78B29FE4-E2E1-463D-BF7B-75968AA2E806}"/>
          </ac:picMkLst>
        </pc:picChg>
      </pc:sldChg>
      <pc:sldChg chg="del modNotesTx">
        <pc:chgData name="Marta Zampa" userId="bbe346e8-6ce3-40eb-a765-61dbc6e45f74" providerId="ADAL" clId="{B91958F2-88C7-4C90-BC3D-27B7EA0EB9D5}" dt="2022-09-12T11:22:46.552" v="1878" actId="2696"/>
        <pc:sldMkLst>
          <pc:docMk/>
          <pc:sldMk cId="1279831252" sldId="337"/>
        </pc:sldMkLst>
      </pc:sldChg>
      <pc:sldChg chg="delSp modSp add del mod">
        <pc:chgData name="Marta Zampa" userId="bbe346e8-6ce3-40eb-a765-61dbc6e45f74" providerId="ADAL" clId="{B91958F2-88C7-4C90-BC3D-27B7EA0EB9D5}" dt="2022-08-22T13:08:08.902" v="990" actId="47"/>
        <pc:sldMkLst>
          <pc:docMk/>
          <pc:sldMk cId="275145050" sldId="338"/>
        </pc:sldMkLst>
        <pc:spChg chg="del mod">
          <ac:chgData name="Marta Zampa" userId="bbe346e8-6ce3-40eb-a765-61dbc6e45f74" providerId="ADAL" clId="{B91958F2-88C7-4C90-BC3D-27B7EA0EB9D5}" dt="2022-08-22T12:57:41.805" v="811" actId="478"/>
          <ac:spMkLst>
            <pc:docMk/>
            <pc:sldMk cId="275145050" sldId="338"/>
            <ac:spMk id="3" creationId="{8EE96613-4476-40C0-995F-D0A2DCB322A7}"/>
          </ac:spMkLst>
        </pc:spChg>
      </pc:sldChg>
      <pc:sldChg chg="addSp delSp modSp del mod modNotesTx">
        <pc:chgData name="Marta Zampa" userId="bbe346e8-6ce3-40eb-a765-61dbc6e45f74" providerId="ADAL" clId="{B91958F2-88C7-4C90-BC3D-27B7EA0EB9D5}" dt="2022-09-26T11:55:38.933" v="2603" actId="2696"/>
        <pc:sldMkLst>
          <pc:docMk/>
          <pc:sldMk cId="2963415753" sldId="341"/>
        </pc:sldMkLst>
        <pc:picChg chg="add mod ord">
          <ac:chgData name="Marta Zampa" userId="bbe346e8-6ce3-40eb-a765-61dbc6e45f74" providerId="ADAL" clId="{B91958F2-88C7-4C90-BC3D-27B7EA0EB9D5}" dt="2022-08-26T08:12:15.016" v="1140" actId="1076"/>
          <ac:picMkLst>
            <pc:docMk/>
            <pc:sldMk cId="2963415753" sldId="341"/>
            <ac:picMk id="5" creationId="{23D4F1F3-449D-42E2-8D89-E56638094CCA}"/>
          </ac:picMkLst>
        </pc:picChg>
        <pc:picChg chg="del">
          <ac:chgData name="Marta Zampa" userId="bbe346e8-6ce3-40eb-a765-61dbc6e45f74" providerId="ADAL" clId="{B91958F2-88C7-4C90-BC3D-27B7EA0EB9D5}" dt="2022-08-26T08:11:37.615" v="1132" actId="478"/>
          <ac:picMkLst>
            <pc:docMk/>
            <pc:sldMk cId="2963415753" sldId="341"/>
            <ac:picMk id="9" creationId="{808B8BF1-CD9C-423F-9095-C9314395CF8A}"/>
          </ac:picMkLst>
        </pc:picChg>
      </pc:sldChg>
      <pc:sldChg chg="modSp mod">
        <pc:chgData name="Marta Zampa" userId="bbe346e8-6ce3-40eb-a765-61dbc6e45f74" providerId="ADAL" clId="{B91958F2-88C7-4C90-BC3D-27B7EA0EB9D5}" dt="2022-09-26T11:56:18.575" v="2605" actId="20577"/>
        <pc:sldMkLst>
          <pc:docMk/>
          <pc:sldMk cId="4241867940" sldId="342"/>
        </pc:sldMkLst>
        <pc:spChg chg="mod">
          <ac:chgData name="Marta Zampa" userId="bbe346e8-6ce3-40eb-a765-61dbc6e45f74" providerId="ADAL" clId="{B91958F2-88C7-4C90-BC3D-27B7EA0EB9D5}" dt="2022-09-26T11:56:18.575" v="2605" actId="20577"/>
          <ac:spMkLst>
            <pc:docMk/>
            <pc:sldMk cId="4241867940" sldId="342"/>
            <ac:spMk id="3" creationId="{DCABC5C6-A1A1-4FCD-AD3D-F29033A308A4}"/>
          </ac:spMkLst>
        </pc:spChg>
      </pc:sldChg>
      <pc:sldChg chg="addSp modSp add del mod ord modAnim modNotesTx">
        <pc:chgData name="Marta Zampa" userId="bbe346e8-6ce3-40eb-a765-61dbc6e45f74" providerId="ADAL" clId="{B91958F2-88C7-4C90-BC3D-27B7EA0EB9D5}" dt="2022-09-12T11:33:17.432" v="2268" actId="20577"/>
        <pc:sldMkLst>
          <pc:docMk/>
          <pc:sldMk cId="1064243444" sldId="347"/>
        </pc:sldMkLst>
        <pc:spChg chg="mod">
          <ac:chgData name="Marta Zampa" userId="bbe346e8-6ce3-40eb-a765-61dbc6e45f74" providerId="ADAL" clId="{B91958F2-88C7-4C90-BC3D-27B7EA0EB9D5}" dt="2022-08-22T13:01:45.756" v="824"/>
          <ac:spMkLst>
            <pc:docMk/>
            <pc:sldMk cId="1064243444" sldId="347"/>
            <ac:spMk id="3" creationId="{8EE96613-4476-40C0-995F-D0A2DCB322A7}"/>
          </ac:spMkLst>
        </pc:spChg>
        <pc:spChg chg="mod">
          <ac:chgData name="Marta Zampa" userId="bbe346e8-6ce3-40eb-a765-61dbc6e45f74" providerId="ADAL" clId="{B91958F2-88C7-4C90-BC3D-27B7EA0EB9D5}" dt="2022-08-22T13:02:56.574" v="839" actId="1582"/>
          <ac:spMkLst>
            <pc:docMk/>
            <pc:sldMk cId="1064243444" sldId="347"/>
            <ac:spMk id="6" creationId="{850FF515-AE6B-4B27-BF74-1D623B633384}"/>
          </ac:spMkLst>
        </pc:spChg>
        <pc:spChg chg="mod">
          <ac:chgData name="Marta Zampa" userId="bbe346e8-6ce3-40eb-a765-61dbc6e45f74" providerId="ADAL" clId="{B91958F2-88C7-4C90-BC3D-27B7EA0EB9D5}" dt="2022-08-22T13:02:56.574" v="839" actId="1582"/>
          <ac:spMkLst>
            <pc:docMk/>
            <pc:sldMk cId="1064243444" sldId="347"/>
            <ac:spMk id="8" creationId="{C2AE3A72-BD73-4EA3-8B10-B3C76B4117A6}"/>
          </ac:spMkLst>
        </pc:spChg>
        <pc:spChg chg="mod">
          <ac:chgData name="Marta Zampa" userId="bbe346e8-6ce3-40eb-a765-61dbc6e45f74" providerId="ADAL" clId="{B91958F2-88C7-4C90-BC3D-27B7EA0EB9D5}" dt="2022-08-22T13:02:56.574" v="839" actId="1582"/>
          <ac:spMkLst>
            <pc:docMk/>
            <pc:sldMk cId="1064243444" sldId="347"/>
            <ac:spMk id="9" creationId="{A0CE058D-72F3-434C-A581-A131D1211381}"/>
          </ac:spMkLst>
        </pc:spChg>
        <pc:spChg chg="mod">
          <ac:chgData name="Marta Zampa" userId="bbe346e8-6ce3-40eb-a765-61dbc6e45f74" providerId="ADAL" clId="{B91958F2-88C7-4C90-BC3D-27B7EA0EB9D5}" dt="2022-08-22T13:02:56.574" v="839" actId="1582"/>
          <ac:spMkLst>
            <pc:docMk/>
            <pc:sldMk cId="1064243444" sldId="347"/>
            <ac:spMk id="10" creationId="{CC53FC2F-D9AE-4070-AEDC-3E86C55FBFEF}"/>
          </ac:spMkLst>
        </pc:spChg>
        <pc:spChg chg="mod">
          <ac:chgData name="Marta Zampa" userId="bbe346e8-6ce3-40eb-a765-61dbc6e45f74" providerId="ADAL" clId="{B91958F2-88C7-4C90-BC3D-27B7EA0EB9D5}" dt="2022-08-22T13:02:56.574" v="839" actId="1582"/>
          <ac:spMkLst>
            <pc:docMk/>
            <pc:sldMk cId="1064243444" sldId="347"/>
            <ac:spMk id="11" creationId="{AD4ACC3F-9008-4C1A-BB27-05B5340D119A}"/>
          </ac:spMkLst>
        </pc:spChg>
        <pc:spChg chg="mod">
          <ac:chgData name="Marta Zampa" userId="bbe346e8-6ce3-40eb-a765-61dbc6e45f74" providerId="ADAL" clId="{B91958F2-88C7-4C90-BC3D-27B7EA0EB9D5}" dt="2022-08-22T13:03:02.365" v="840" actId="2085"/>
          <ac:spMkLst>
            <pc:docMk/>
            <pc:sldMk cId="1064243444" sldId="347"/>
            <ac:spMk id="12" creationId="{DF633F3D-6BFC-4143-8BA5-3D3A62DB6804}"/>
          </ac:spMkLst>
        </pc:spChg>
        <pc:spChg chg="add mod">
          <ac:chgData name="Marta Zampa" userId="bbe346e8-6ce3-40eb-a765-61dbc6e45f74" providerId="ADAL" clId="{B91958F2-88C7-4C90-BC3D-27B7EA0EB9D5}" dt="2022-08-22T13:04:41.580" v="907" actId="20577"/>
          <ac:spMkLst>
            <pc:docMk/>
            <pc:sldMk cId="1064243444" sldId="347"/>
            <ac:spMk id="13" creationId="{89964567-2F41-41FC-AF8F-A9BB3DD4FFBA}"/>
          </ac:spMkLst>
        </pc:spChg>
        <pc:spChg chg="add mod">
          <ac:chgData name="Marta Zampa" userId="bbe346e8-6ce3-40eb-a765-61dbc6e45f74" providerId="ADAL" clId="{B91958F2-88C7-4C90-BC3D-27B7EA0EB9D5}" dt="2022-08-22T13:06:57.545" v="950" actId="20577"/>
          <ac:spMkLst>
            <pc:docMk/>
            <pc:sldMk cId="1064243444" sldId="347"/>
            <ac:spMk id="14" creationId="{507B398B-2549-4136-B1CD-A96301CFACDD}"/>
          </ac:spMkLst>
        </pc:spChg>
        <pc:grpChg chg="add mod">
          <ac:chgData name="Marta Zampa" userId="bbe346e8-6ce3-40eb-a765-61dbc6e45f74" providerId="ADAL" clId="{B91958F2-88C7-4C90-BC3D-27B7EA0EB9D5}" dt="2022-08-22T13:05:01.896" v="910" actId="14100"/>
          <ac:grpSpMkLst>
            <pc:docMk/>
            <pc:sldMk cId="1064243444" sldId="347"/>
            <ac:grpSpMk id="2" creationId="{4D7705F5-6526-4B9C-9936-BEA23CAF7B00}"/>
          </ac:grpSpMkLst>
        </pc:grpChg>
      </pc:sldChg>
      <pc:sldChg chg="addSp delSp modSp add mod modAnim modNotesTx">
        <pc:chgData name="Marta Zampa" userId="bbe346e8-6ce3-40eb-a765-61dbc6e45f74" providerId="ADAL" clId="{B91958F2-88C7-4C90-BC3D-27B7EA0EB9D5}" dt="2022-09-26T11:54:51.685" v="2602" actId="20577"/>
        <pc:sldMkLst>
          <pc:docMk/>
          <pc:sldMk cId="1522245412" sldId="348"/>
        </pc:sldMkLst>
        <pc:spChg chg="del mod">
          <ac:chgData name="Marta Zampa" userId="bbe346e8-6ce3-40eb-a765-61dbc6e45f74" providerId="ADAL" clId="{B91958F2-88C7-4C90-BC3D-27B7EA0EB9D5}" dt="2022-08-22T13:08:29.352" v="997" actId="478"/>
          <ac:spMkLst>
            <pc:docMk/>
            <pc:sldMk cId="1522245412" sldId="348"/>
            <ac:spMk id="2" creationId="{20D7BCBD-E73C-442A-88D9-47BC93ECA33D}"/>
          </ac:spMkLst>
        </pc:spChg>
        <pc:spChg chg="del mod">
          <ac:chgData name="Marta Zampa" userId="bbe346e8-6ce3-40eb-a765-61dbc6e45f74" providerId="ADAL" clId="{B91958F2-88C7-4C90-BC3D-27B7EA0EB9D5}" dt="2022-08-22T12:56:41.339" v="801" actId="478"/>
          <ac:spMkLst>
            <pc:docMk/>
            <pc:sldMk cId="1522245412" sldId="348"/>
            <ac:spMk id="3" creationId="{8EE96613-4476-40C0-995F-D0A2DCB322A7}"/>
          </ac:spMkLst>
        </pc:spChg>
        <pc:spChg chg="del">
          <ac:chgData name="Marta Zampa" userId="bbe346e8-6ce3-40eb-a765-61dbc6e45f74" providerId="ADAL" clId="{B91958F2-88C7-4C90-BC3D-27B7EA0EB9D5}" dt="2022-08-22T13:08:32.966" v="999" actId="478"/>
          <ac:spMkLst>
            <pc:docMk/>
            <pc:sldMk cId="1522245412" sldId="348"/>
            <ac:spMk id="4" creationId="{2F088984-3A96-4FA0-AC8A-9A18E99D7A41}"/>
          </ac:spMkLst>
        </pc:spChg>
        <pc:spChg chg="del">
          <ac:chgData name="Marta Zampa" userId="bbe346e8-6ce3-40eb-a765-61dbc6e45f74" providerId="ADAL" clId="{B91958F2-88C7-4C90-BC3D-27B7EA0EB9D5}" dt="2022-08-22T13:08:34.616" v="1000" actId="478"/>
          <ac:spMkLst>
            <pc:docMk/>
            <pc:sldMk cId="1522245412" sldId="348"/>
            <ac:spMk id="7" creationId="{00000000-0000-0000-0000-000000000000}"/>
          </ac:spMkLst>
        </pc:spChg>
        <pc:spChg chg="add mod">
          <ac:chgData name="Marta Zampa" userId="bbe346e8-6ce3-40eb-a765-61dbc6e45f74" providerId="ADAL" clId="{B91958F2-88C7-4C90-BC3D-27B7EA0EB9D5}" dt="2022-08-26T12:19:43.503" v="1643" actId="1076"/>
          <ac:spMkLst>
            <pc:docMk/>
            <pc:sldMk cId="1522245412" sldId="348"/>
            <ac:spMk id="7" creationId="{84FCA5FD-4093-4ADA-857D-E815B8A7E6B9}"/>
          </ac:spMkLst>
        </pc:spChg>
        <pc:spChg chg="add mod">
          <ac:chgData name="Marta Zampa" userId="bbe346e8-6ce3-40eb-a765-61dbc6e45f74" providerId="ADAL" clId="{B91958F2-88C7-4C90-BC3D-27B7EA0EB9D5}" dt="2022-08-26T12:20:29.399" v="1671" actId="1076"/>
          <ac:spMkLst>
            <pc:docMk/>
            <pc:sldMk cId="1522245412" sldId="348"/>
            <ac:spMk id="8" creationId="{B8FE670A-5767-404E-9C87-FF0C2D99FE0A}"/>
          </ac:spMkLst>
        </pc:spChg>
        <pc:picChg chg="add del mod">
          <ac:chgData name="Marta Zampa" userId="bbe346e8-6ce3-40eb-a765-61dbc6e45f74" providerId="ADAL" clId="{B91958F2-88C7-4C90-BC3D-27B7EA0EB9D5}" dt="2022-08-26T12:20:09.130" v="1649" actId="478"/>
          <ac:picMkLst>
            <pc:docMk/>
            <pc:sldMk cId="1522245412" sldId="348"/>
            <ac:picMk id="3" creationId="{39730526-9CB4-454F-A5A3-C205C0EB69B2}"/>
          </ac:picMkLst>
        </pc:picChg>
        <pc:picChg chg="mod">
          <ac:chgData name="Marta Zampa" userId="bbe346e8-6ce3-40eb-a765-61dbc6e45f74" providerId="ADAL" clId="{B91958F2-88C7-4C90-BC3D-27B7EA0EB9D5}" dt="2022-08-26T12:19:30.510" v="1638" actId="1076"/>
          <ac:picMkLst>
            <pc:docMk/>
            <pc:sldMk cId="1522245412" sldId="348"/>
            <ac:picMk id="5" creationId="{B8A891AD-C076-A845-A972-5E3F3389391E}"/>
          </ac:picMkLst>
        </pc:picChg>
      </pc:sldChg>
      <pc:sldChg chg="addSp delSp modSp add del mod modNotesTx">
        <pc:chgData name="Marta Zampa" userId="bbe346e8-6ce3-40eb-a765-61dbc6e45f74" providerId="ADAL" clId="{B91958F2-88C7-4C90-BC3D-27B7EA0EB9D5}" dt="2022-08-22T13:05:20.246" v="914" actId="47"/>
        <pc:sldMkLst>
          <pc:docMk/>
          <pc:sldMk cId="3551502834" sldId="349"/>
        </pc:sldMkLst>
        <pc:spChg chg="add del mod">
          <ac:chgData name="Marta Zampa" userId="bbe346e8-6ce3-40eb-a765-61dbc6e45f74" providerId="ADAL" clId="{B91958F2-88C7-4C90-BC3D-27B7EA0EB9D5}" dt="2022-08-22T12:58:33.189" v="823" actId="478"/>
          <ac:spMkLst>
            <pc:docMk/>
            <pc:sldMk cId="3551502834" sldId="349"/>
            <ac:spMk id="2" creationId="{20D7BCBD-E73C-442A-88D9-47BC93ECA33D}"/>
          </ac:spMkLst>
        </pc:spChg>
        <pc:spChg chg="del mod">
          <ac:chgData name="Marta Zampa" userId="bbe346e8-6ce3-40eb-a765-61dbc6e45f74" providerId="ADAL" clId="{B91958F2-88C7-4C90-BC3D-27B7EA0EB9D5}" dt="2022-08-22T12:57:46.622" v="812" actId="478"/>
          <ac:spMkLst>
            <pc:docMk/>
            <pc:sldMk cId="3551502834" sldId="349"/>
            <ac:spMk id="3" creationId="{8EE96613-4476-40C0-995F-D0A2DCB322A7}"/>
          </ac:spMkLst>
        </pc:spChg>
        <pc:spChg chg="mod">
          <ac:chgData name="Marta Zampa" userId="bbe346e8-6ce3-40eb-a765-61dbc6e45f74" providerId="ADAL" clId="{B91958F2-88C7-4C90-BC3D-27B7EA0EB9D5}" dt="2022-08-22T12:58:32.582" v="821" actId="207"/>
          <ac:spMkLst>
            <pc:docMk/>
            <pc:sldMk cId="3551502834" sldId="349"/>
            <ac:spMk id="4" creationId="{2F088984-3A96-4FA0-AC8A-9A18E99D7A41}"/>
          </ac:spMkLst>
        </pc:spChg>
        <pc:spChg chg="mod">
          <ac:chgData name="Marta Zampa" userId="bbe346e8-6ce3-40eb-a765-61dbc6e45f74" providerId="ADAL" clId="{B91958F2-88C7-4C90-BC3D-27B7EA0EB9D5}" dt="2022-08-22T12:58:32.734" v="822" actId="1076"/>
          <ac:spMkLst>
            <pc:docMk/>
            <pc:sldMk cId="3551502834" sldId="349"/>
            <ac:spMk id="6" creationId="{ED40DA0F-3A58-4006-8412-411E1D11624C}"/>
          </ac:spMkLst>
        </pc:spChg>
        <pc:spChg chg="mod">
          <ac:chgData name="Marta Zampa" userId="bbe346e8-6ce3-40eb-a765-61dbc6e45f74" providerId="ADAL" clId="{B91958F2-88C7-4C90-BC3D-27B7EA0EB9D5}" dt="2022-08-22T12:58:32.582" v="821" actId="207"/>
          <ac:spMkLst>
            <pc:docMk/>
            <pc:sldMk cId="3551502834" sldId="349"/>
            <ac:spMk id="10" creationId="{10BDCDE5-785A-0A4A-8A3C-95BAB20E12A8}"/>
          </ac:spMkLst>
        </pc:spChg>
        <pc:spChg chg="mod">
          <ac:chgData name="Marta Zampa" userId="bbe346e8-6ce3-40eb-a765-61dbc6e45f74" providerId="ADAL" clId="{B91958F2-88C7-4C90-BC3D-27B7EA0EB9D5}" dt="2022-08-22T12:58:32.582" v="821" actId="207"/>
          <ac:spMkLst>
            <pc:docMk/>
            <pc:sldMk cId="3551502834" sldId="349"/>
            <ac:spMk id="11" creationId="{B37DF0C0-6A62-6A47-B963-179B75B657FD}"/>
          </ac:spMkLst>
        </pc:spChg>
        <pc:spChg chg="mod">
          <ac:chgData name="Marta Zampa" userId="bbe346e8-6ce3-40eb-a765-61dbc6e45f74" providerId="ADAL" clId="{B91958F2-88C7-4C90-BC3D-27B7EA0EB9D5}" dt="2022-08-22T12:58:32.582" v="821" actId="207"/>
          <ac:spMkLst>
            <pc:docMk/>
            <pc:sldMk cId="3551502834" sldId="349"/>
            <ac:spMk id="13" creationId="{DE7480FC-1628-6843-AE59-C7634151E21F}"/>
          </ac:spMkLst>
        </pc:spChg>
        <pc:spChg chg="mod">
          <ac:chgData name="Marta Zampa" userId="bbe346e8-6ce3-40eb-a765-61dbc6e45f74" providerId="ADAL" clId="{B91958F2-88C7-4C90-BC3D-27B7EA0EB9D5}" dt="2022-08-22T12:58:32.582" v="821" actId="207"/>
          <ac:spMkLst>
            <pc:docMk/>
            <pc:sldMk cId="3551502834" sldId="349"/>
            <ac:spMk id="14" creationId="{AE705D98-EB07-B349-86C2-12EF03C17319}"/>
          </ac:spMkLst>
        </pc:spChg>
        <pc:spChg chg="mod">
          <ac:chgData name="Marta Zampa" userId="bbe346e8-6ce3-40eb-a765-61dbc6e45f74" providerId="ADAL" clId="{B91958F2-88C7-4C90-BC3D-27B7EA0EB9D5}" dt="2022-08-22T12:58:32.582" v="821" actId="207"/>
          <ac:spMkLst>
            <pc:docMk/>
            <pc:sldMk cId="3551502834" sldId="349"/>
            <ac:spMk id="15" creationId="{B90EFFE2-B68E-9B4E-854C-857D1D546448}"/>
          </ac:spMkLst>
        </pc:spChg>
      </pc:sldChg>
      <pc:sldChg chg="delSp modSp add del mod">
        <pc:chgData name="Marta Zampa" userId="bbe346e8-6ce3-40eb-a765-61dbc6e45f74" providerId="ADAL" clId="{B91958F2-88C7-4C90-BC3D-27B7EA0EB9D5}" dt="2022-08-22T13:05:06.599" v="911" actId="47"/>
        <pc:sldMkLst>
          <pc:docMk/>
          <pc:sldMk cId="547756616" sldId="350"/>
        </pc:sldMkLst>
        <pc:spChg chg="mod">
          <ac:chgData name="Marta Zampa" userId="bbe346e8-6ce3-40eb-a765-61dbc6e45f74" providerId="ADAL" clId="{B91958F2-88C7-4C90-BC3D-27B7EA0EB9D5}" dt="2022-08-22T12:57:16.290" v="805" actId="14100"/>
          <ac:spMkLst>
            <pc:docMk/>
            <pc:sldMk cId="547756616" sldId="350"/>
            <ac:spMk id="2" creationId="{20D7BCBD-E73C-442A-88D9-47BC93ECA33D}"/>
          </ac:spMkLst>
        </pc:spChg>
        <pc:spChg chg="del mod">
          <ac:chgData name="Marta Zampa" userId="bbe346e8-6ce3-40eb-a765-61dbc6e45f74" providerId="ADAL" clId="{B91958F2-88C7-4C90-BC3D-27B7EA0EB9D5}" dt="2022-08-22T12:57:20.828" v="806" actId="478"/>
          <ac:spMkLst>
            <pc:docMk/>
            <pc:sldMk cId="547756616" sldId="350"/>
            <ac:spMk id="3" creationId="{8EE96613-4476-40C0-995F-D0A2DCB322A7}"/>
          </ac:spMkLst>
        </pc:spChg>
      </pc:sldChg>
      <pc:sldChg chg="del">
        <pc:chgData name="Marta Zampa" userId="bbe346e8-6ce3-40eb-a765-61dbc6e45f74" providerId="ADAL" clId="{B91958F2-88C7-4C90-BC3D-27B7EA0EB9D5}" dt="2022-08-22T13:39:27.357" v="1077" actId="47"/>
        <pc:sldMkLst>
          <pc:docMk/>
          <pc:sldMk cId="519382459" sldId="353"/>
        </pc:sldMkLst>
      </pc:sldChg>
      <pc:sldChg chg="del">
        <pc:chgData name="Marta Zampa" userId="bbe346e8-6ce3-40eb-a765-61dbc6e45f74" providerId="ADAL" clId="{B91958F2-88C7-4C90-BC3D-27B7EA0EB9D5}" dt="2022-08-22T13:39:28.156" v="1079" actId="47"/>
        <pc:sldMkLst>
          <pc:docMk/>
          <pc:sldMk cId="2521595382" sldId="354"/>
        </pc:sldMkLst>
      </pc:sldChg>
      <pc:sldChg chg="del">
        <pc:chgData name="Marta Zampa" userId="bbe346e8-6ce3-40eb-a765-61dbc6e45f74" providerId="ADAL" clId="{B91958F2-88C7-4C90-BC3D-27B7EA0EB9D5}" dt="2022-08-22T13:39:27.801" v="1078" actId="47"/>
        <pc:sldMkLst>
          <pc:docMk/>
          <pc:sldMk cId="1480672383" sldId="355"/>
        </pc:sldMkLst>
      </pc:sldChg>
      <pc:sldChg chg="del">
        <pc:chgData name="Marta Zampa" userId="bbe346e8-6ce3-40eb-a765-61dbc6e45f74" providerId="ADAL" clId="{B91958F2-88C7-4C90-BC3D-27B7EA0EB9D5}" dt="2022-08-22T13:39:28.541" v="1080" actId="47"/>
        <pc:sldMkLst>
          <pc:docMk/>
          <pc:sldMk cId="1731612795" sldId="360"/>
        </pc:sldMkLst>
      </pc:sldChg>
      <pc:sldChg chg="del">
        <pc:chgData name="Marta Zampa" userId="bbe346e8-6ce3-40eb-a765-61dbc6e45f74" providerId="ADAL" clId="{B91958F2-88C7-4C90-BC3D-27B7EA0EB9D5}" dt="2022-08-22T13:39:25.763" v="1073" actId="47"/>
        <pc:sldMkLst>
          <pc:docMk/>
          <pc:sldMk cId="1502513167" sldId="361"/>
        </pc:sldMkLst>
      </pc:sldChg>
      <pc:sldChg chg="modSp mod">
        <pc:chgData name="Marta Zampa" userId="bbe346e8-6ce3-40eb-a765-61dbc6e45f74" providerId="ADAL" clId="{B91958F2-88C7-4C90-BC3D-27B7EA0EB9D5}" dt="2022-09-12T11:37:54.244" v="2412" actId="21"/>
        <pc:sldMkLst>
          <pc:docMk/>
          <pc:sldMk cId="3735143680" sldId="368"/>
        </pc:sldMkLst>
        <pc:spChg chg="mod">
          <ac:chgData name="Marta Zampa" userId="bbe346e8-6ce3-40eb-a765-61dbc6e45f74" providerId="ADAL" clId="{B91958F2-88C7-4C90-BC3D-27B7EA0EB9D5}" dt="2022-09-12T11:37:54.244" v="2412" actId="21"/>
          <ac:spMkLst>
            <pc:docMk/>
            <pc:sldMk cId="3735143680" sldId="368"/>
            <ac:spMk id="3" creationId="{868D2032-3F4D-49BE-AFDA-8BB322BEE0BD}"/>
          </ac:spMkLst>
        </pc:spChg>
      </pc:sldChg>
      <pc:sldChg chg="del">
        <pc:chgData name="Marta Zampa" userId="bbe346e8-6ce3-40eb-a765-61dbc6e45f74" providerId="ADAL" clId="{B91958F2-88C7-4C90-BC3D-27B7EA0EB9D5}" dt="2022-08-22T13:39:29.787" v="1083" actId="47"/>
        <pc:sldMkLst>
          <pc:docMk/>
          <pc:sldMk cId="2361129112" sldId="369"/>
        </pc:sldMkLst>
      </pc:sldChg>
      <pc:sldChg chg="del">
        <pc:chgData name="Marta Zampa" userId="bbe346e8-6ce3-40eb-a765-61dbc6e45f74" providerId="ADAL" clId="{B91958F2-88C7-4C90-BC3D-27B7EA0EB9D5}" dt="2022-08-22T13:39:30.580" v="1084" actId="47"/>
        <pc:sldMkLst>
          <pc:docMk/>
          <pc:sldMk cId="3310983396" sldId="378"/>
        </pc:sldMkLst>
      </pc:sldChg>
      <pc:sldChg chg="del">
        <pc:chgData name="Marta Zampa" userId="bbe346e8-6ce3-40eb-a765-61dbc6e45f74" providerId="ADAL" clId="{B91958F2-88C7-4C90-BC3D-27B7EA0EB9D5}" dt="2022-08-26T13:17:41.275" v="1683" actId="2696"/>
        <pc:sldMkLst>
          <pc:docMk/>
          <pc:sldMk cId="255287672" sldId="389"/>
        </pc:sldMkLst>
      </pc:sldChg>
      <pc:sldChg chg="add del modAnim">
        <pc:chgData name="Marta Zampa" userId="bbe346e8-6ce3-40eb-a765-61dbc6e45f74" providerId="ADAL" clId="{B91958F2-88C7-4C90-BC3D-27B7EA0EB9D5}" dt="2022-09-12T11:23:05.988" v="1879" actId="2696"/>
        <pc:sldMkLst>
          <pc:docMk/>
          <pc:sldMk cId="1671399402" sldId="389"/>
        </pc:sldMkLst>
      </pc:sldChg>
      <pc:sldChg chg="delSp add mod delAnim">
        <pc:chgData name="Marta Zampa" userId="bbe346e8-6ce3-40eb-a765-61dbc6e45f74" providerId="ADAL" clId="{B91958F2-88C7-4C90-BC3D-27B7EA0EB9D5}" dt="2022-09-26T11:40:17.827" v="2553" actId="478"/>
        <pc:sldMkLst>
          <pc:docMk/>
          <pc:sldMk cId="2603396482" sldId="389"/>
        </pc:sldMkLst>
        <pc:spChg chg="del">
          <ac:chgData name="Marta Zampa" userId="bbe346e8-6ce3-40eb-a765-61dbc6e45f74" providerId="ADAL" clId="{B91958F2-88C7-4C90-BC3D-27B7EA0EB9D5}" dt="2022-09-26T11:40:17.827" v="2553" actId="478"/>
          <ac:spMkLst>
            <pc:docMk/>
            <pc:sldMk cId="2603396482" sldId="389"/>
            <ac:spMk id="15" creationId="{4649D67F-1D46-4EFB-BF0F-35008DBEF354}"/>
          </ac:spMkLst>
        </pc:spChg>
      </pc:sldChg>
      <pc:sldChg chg="add del">
        <pc:chgData name="Marta Zampa" userId="bbe346e8-6ce3-40eb-a765-61dbc6e45f74" providerId="ADAL" clId="{B91958F2-88C7-4C90-BC3D-27B7EA0EB9D5}" dt="2022-08-22T11:38:21.560" v="7" actId="47"/>
        <pc:sldMkLst>
          <pc:docMk/>
          <pc:sldMk cId="2399066173" sldId="392"/>
        </pc:sldMkLst>
      </pc:sldChg>
      <pc:sldChg chg="del">
        <pc:chgData name="Marta Zampa" userId="bbe346e8-6ce3-40eb-a765-61dbc6e45f74" providerId="ADAL" clId="{B91958F2-88C7-4C90-BC3D-27B7EA0EB9D5}" dt="2022-08-22T12:53:03.144" v="746" actId="47"/>
        <pc:sldMkLst>
          <pc:docMk/>
          <pc:sldMk cId="4209240793" sldId="393"/>
        </pc:sldMkLst>
      </pc:sldChg>
      <pc:sldChg chg="addSp delSp modSp del mod modNotesTx">
        <pc:chgData name="Marta Zampa" userId="bbe346e8-6ce3-40eb-a765-61dbc6e45f74" providerId="ADAL" clId="{B91958F2-88C7-4C90-BC3D-27B7EA0EB9D5}" dt="2022-09-12T11:31:11.273" v="2180" actId="2696"/>
        <pc:sldMkLst>
          <pc:docMk/>
          <pc:sldMk cId="2603947255" sldId="394"/>
        </pc:sldMkLst>
        <pc:spChg chg="mod">
          <ac:chgData name="Marta Zampa" userId="bbe346e8-6ce3-40eb-a765-61dbc6e45f74" providerId="ADAL" clId="{B91958F2-88C7-4C90-BC3D-27B7EA0EB9D5}" dt="2022-08-22T12:56:25.844" v="800" actId="1076"/>
          <ac:spMkLst>
            <pc:docMk/>
            <pc:sldMk cId="2603947255" sldId="394"/>
            <ac:spMk id="2" creationId="{E0B843E4-DEFA-4829-8EA9-82238EB09C3E}"/>
          </ac:spMkLst>
        </pc:spChg>
        <pc:spChg chg="del">
          <ac:chgData name="Marta Zampa" userId="bbe346e8-6ce3-40eb-a765-61dbc6e45f74" providerId="ADAL" clId="{B91958F2-88C7-4C90-BC3D-27B7EA0EB9D5}" dt="2022-08-22T12:56:15.876" v="796" actId="478"/>
          <ac:spMkLst>
            <pc:docMk/>
            <pc:sldMk cId="2603947255" sldId="394"/>
            <ac:spMk id="3" creationId="{625EAD09-A72B-4FA6-B4AA-221F1331D373}"/>
          </ac:spMkLst>
        </pc:spChg>
        <pc:spChg chg="add del mod">
          <ac:chgData name="Marta Zampa" userId="bbe346e8-6ce3-40eb-a765-61dbc6e45f74" providerId="ADAL" clId="{B91958F2-88C7-4C90-BC3D-27B7EA0EB9D5}" dt="2022-08-22T12:56:22.349" v="798" actId="478"/>
          <ac:spMkLst>
            <pc:docMk/>
            <pc:sldMk cId="2603947255" sldId="394"/>
            <ac:spMk id="5" creationId="{4DB9929A-E1F9-4C64-85B9-16518B97DDD0}"/>
          </ac:spMkLst>
        </pc:spChg>
        <pc:picChg chg="del">
          <ac:chgData name="Marta Zampa" userId="bbe346e8-6ce3-40eb-a765-61dbc6e45f74" providerId="ADAL" clId="{B91958F2-88C7-4C90-BC3D-27B7EA0EB9D5}" dt="2022-08-22T12:56:23.197" v="799" actId="478"/>
          <ac:picMkLst>
            <pc:docMk/>
            <pc:sldMk cId="2603947255" sldId="394"/>
            <ac:picMk id="7" creationId="{09BAEF67-E815-4C80-B674-8B351F18D730}"/>
          </ac:picMkLst>
        </pc:picChg>
      </pc:sldChg>
      <pc:sldChg chg="del">
        <pc:chgData name="Marta Zampa" userId="bbe346e8-6ce3-40eb-a765-61dbc6e45f74" providerId="ADAL" clId="{B91958F2-88C7-4C90-BC3D-27B7EA0EB9D5}" dt="2022-08-22T11:38:29.782" v="8" actId="47"/>
        <pc:sldMkLst>
          <pc:docMk/>
          <pc:sldMk cId="170296662" sldId="398"/>
        </pc:sldMkLst>
      </pc:sldChg>
      <pc:sldChg chg="del">
        <pc:chgData name="Marta Zampa" userId="bbe346e8-6ce3-40eb-a765-61dbc6e45f74" providerId="ADAL" clId="{B91958F2-88C7-4C90-BC3D-27B7EA0EB9D5}" dt="2022-08-22T13:39:29.062" v="1081" actId="47"/>
        <pc:sldMkLst>
          <pc:docMk/>
          <pc:sldMk cId="963930357" sldId="399"/>
        </pc:sldMkLst>
      </pc:sldChg>
      <pc:sldChg chg="modSp mod modNotesTx">
        <pc:chgData name="Marta Zampa" userId="bbe346e8-6ce3-40eb-a765-61dbc6e45f74" providerId="ADAL" clId="{B91958F2-88C7-4C90-BC3D-27B7EA0EB9D5}" dt="2022-09-19T12:08:00.783" v="2440" actId="27636"/>
        <pc:sldMkLst>
          <pc:docMk/>
          <pc:sldMk cId="2810802511" sldId="400"/>
        </pc:sldMkLst>
        <pc:spChg chg="mod">
          <ac:chgData name="Marta Zampa" userId="bbe346e8-6ce3-40eb-a765-61dbc6e45f74" providerId="ADAL" clId="{B91958F2-88C7-4C90-BC3D-27B7EA0EB9D5}" dt="2022-09-19T12:08:00.783" v="2440" actId="27636"/>
          <ac:spMkLst>
            <pc:docMk/>
            <pc:sldMk cId="2810802511" sldId="400"/>
            <ac:spMk id="3" creationId="{B78FF841-A8BA-4F14-BB9A-4DB7C3ED8F72}"/>
          </ac:spMkLst>
        </pc:spChg>
      </pc:sldChg>
      <pc:sldChg chg="add del ord">
        <pc:chgData name="Marta Zampa" userId="bbe346e8-6ce3-40eb-a765-61dbc6e45f74" providerId="ADAL" clId="{B91958F2-88C7-4C90-BC3D-27B7EA0EB9D5}" dt="2022-08-22T12:55:16.625" v="750"/>
        <pc:sldMkLst>
          <pc:docMk/>
          <pc:sldMk cId="3821929599" sldId="402"/>
        </pc:sldMkLst>
      </pc:sldChg>
      <pc:sldChg chg="modSp del mod modNotesTx">
        <pc:chgData name="Marta Zampa" userId="bbe346e8-6ce3-40eb-a765-61dbc6e45f74" providerId="ADAL" clId="{B91958F2-88C7-4C90-BC3D-27B7EA0EB9D5}" dt="2022-09-12T11:38:17.040" v="2413" actId="2696"/>
        <pc:sldMkLst>
          <pc:docMk/>
          <pc:sldMk cId="4078869956" sldId="403"/>
        </pc:sldMkLst>
        <pc:spChg chg="mod">
          <ac:chgData name="Marta Zampa" userId="bbe346e8-6ce3-40eb-a765-61dbc6e45f74" providerId="ADAL" clId="{B91958F2-88C7-4C90-BC3D-27B7EA0EB9D5}" dt="2022-09-12T11:36:06.727" v="2411" actId="5793"/>
          <ac:spMkLst>
            <pc:docMk/>
            <pc:sldMk cId="4078869956" sldId="403"/>
            <ac:spMk id="3" creationId="{9F9471E7-8021-4B6E-A357-BFB21314F4C9}"/>
          </ac:spMkLst>
        </pc:spChg>
      </pc:sldChg>
      <pc:sldChg chg="add del">
        <pc:chgData name="Marta Zampa" userId="bbe346e8-6ce3-40eb-a765-61dbc6e45f74" providerId="ADAL" clId="{B91958F2-88C7-4C90-BC3D-27B7EA0EB9D5}" dt="2022-08-22T13:39:26.209" v="1074" actId="47"/>
        <pc:sldMkLst>
          <pc:docMk/>
          <pc:sldMk cId="1046745367" sldId="405"/>
        </pc:sldMkLst>
      </pc:sldChg>
      <pc:sldChg chg="add ord modNotesTx">
        <pc:chgData name="Marta Zampa" userId="bbe346e8-6ce3-40eb-a765-61dbc6e45f74" providerId="ADAL" clId="{B91958F2-88C7-4C90-BC3D-27B7EA0EB9D5}" dt="2022-09-12T11:24:12.094" v="2027" actId="20577"/>
        <pc:sldMkLst>
          <pc:docMk/>
          <pc:sldMk cId="479502754" sldId="406"/>
        </pc:sldMkLst>
      </pc:sldChg>
      <pc:sldChg chg="modSp del mod modAnim modNotesTx">
        <pc:chgData name="Marta Zampa" userId="bbe346e8-6ce3-40eb-a765-61dbc6e45f74" providerId="ADAL" clId="{B91958F2-88C7-4C90-BC3D-27B7EA0EB9D5}" dt="2022-08-26T13:17:41.275" v="1683" actId="2696"/>
        <pc:sldMkLst>
          <pc:docMk/>
          <pc:sldMk cId="3931920225" sldId="406"/>
        </pc:sldMkLst>
        <pc:spChg chg="mod">
          <ac:chgData name="Marta Zampa" userId="bbe346e8-6ce3-40eb-a765-61dbc6e45f74" providerId="ADAL" clId="{B91958F2-88C7-4C90-BC3D-27B7EA0EB9D5}" dt="2022-08-26T12:15:14.171" v="1417" actId="20577"/>
          <ac:spMkLst>
            <pc:docMk/>
            <pc:sldMk cId="3931920225" sldId="406"/>
            <ac:spMk id="2" creationId="{2543C7A9-96D3-40B0-A001-71B036A1E697}"/>
          </ac:spMkLst>
        </pc:spChg>
        <pc:spChg chg="mod">
          <ac:chgData name="Marta Zampa" userId="bbe346e8-6ce3-40eb-a765-61dbc6e45f74" providerId="ADAL" clId="{B91958F2-88C7-4C90-BC3D-27B7EA0EB9D5}" dt="2022-08-26T12:29:38.427" v="1679" actId="404"/>
          <ac:spMkLst>
            <pc:docMk/>
            <pc:sldMk cId="3931920225" sldId="406"/>
            <ac:spMk id="4" creationId="{1A4F4F43-7550-4B89-9E60-209DFE305CB6}"/>
          </ac:spMkLst>
        </pc:spChg>
      </pc:sldChg>
      <pc:sldChg chg="del">
        <pc:chgData name="Marta Zampa" userId="bbe346e8-6ce3-40eb-a765-61dbc6e45f74" providerId="ADAL" clId="{B91958F2-88C7-4C90-BC3D-27B7EA0EB9D5}" dt="2022-08-26T12:17:12.018" v="1525" actId="47"/>
        <pc:sldMkLst>
          <pc:docMk/>
          <pc:sldMk cId="3949934167" sldId="407"/>
        </pc:sldMkLst>
      </pc:sldChg>
      <pc:sldChg chg="del">
        <pc:chgData name="Marta Zampa" userId="bbe346e8-6ce3-40eb-a765-61dbc6e45f74" providerId="ADAL" clId="{B91958F2-88C7-4C90-BC3D-27B7EA0EB9D5}" dt="2022-08-22T13:39:26.554" v="1075" actId="47"/>
        <pc:sldMkLst>
          <pc:docMk/>
          <pc:sldMk cId="1516049848" sldId="408"/>
        </pc:sldMkLst>
      </pc:sldChg>
      <pc:sldChg chg="del">
        <pc:chgData name="Marta Zampa" userId="bbe346e8-6ce3-40eb-a765-61dbc6e45f74" providerId="ADAL" clId="{B91958F2-88C7-4C90-BC3D-27B7EA0EB9D5}" dt="2022-08-22T13:39:29.428" v="1082" actId="47"/>
        <pc:sldMkLst>
          <pc:docMk/>
          <pc:sldMk cId="3444393533" sldId="409"/>
        </pc:sldMkLst>
      </pc:sldChg>
      <pc:sldChg chg="del">
        <pc:chgData name="Marta Zampa" userId="bbe346e8-6ce3-40eb-a765-61dbc6e45f74" providerId="ADAL" clId="{B91958F2-88C7-4C90-BC3D-27B7EA0EB9D5}" dt="2022-08-22T13:39:31.696" v="1085" actId="47"/>
        <pc:sldMkLst>
          <pc:docMk/>
          <pc:sldMk cId="4251742443" sldId="410"/>
        </pc:sldMkLst>
      </pc:sldChg>
      <pc:sldChg chg="del">
        <pc:chgData name="Marta Zampa" userId="bbe346e8-6ce3-40eb-a765-61dbc6e45f74" providerId="ADAL" clId="{B91958F2-88C7-4C90-BC3D-27B7EA0EB9D5}" dt="2022-08-22T13:39:26.954" v="1076" actId="47"/>
        <pc:sldMkLst>
          <pc:docMk/>
          <pc:sldMk cId="4013958769" sldId="414"/>
        </pc:sldMkLst>
      </pc:sldChg>
      <pc:sldChg chg="modSp new del mod modNotesTx">
        <pc:chgData name="Marta Zampa" userId="bbe346e8-6ce3-40eb-a765-61dbc6e45f74" providerId="ADAL" clId="{B91958F2-88C7-4C90-BC3D-27B7EA0EB9D5}" dt="2022-08-26T12:28:58.676" v="1674" actId="2696"/>
        <pc:sldMkLst>
          <pc:docMk/>
          <pc:sldMk cId="261176988" sldId="415"/>
        </pc:sldMkLst>
        <pc:spChg chg="mod">
          <ac:chgData name="Marta Zampa" userId="bbe346e8-6ce3-40eb-a765-61dbc6e45f74" providerId="ADAL" clId="{B91958F2-88C7-4C90-BC3D-27B7EA0EB9D5}" dt="2022-08-22T11:46:52.263" v="195" actId="20577"/>
          <ac:spMkLst>
            <pc:docMk/>
            <pc:sldMk cId="261176988" sldId="415"/>
            <ac:spMk id="2" creationId="{870E28D1-845A-43C8-BFFF-116A9338CC80}"/>
          </ac:spMkLst>
        </pc:spChg>
        <pc:spChg chg="mod">
          <ac:chgData name="Marta Zampa" userId="bbe346e8-6ce3-40eb-a765-61dbc6e45f74" providerId="ADAL" clId="{B91958F2-88C7-4C90-BC3D-27B7EA0EB9D5}" dt="2022-08-26T12:18:40.838" v="1611" actId="21"/>
          <ac:spMkLst>
            <pc:docMk/>
            <pc:sldMk cId="261176988" sldId="415"/>
            <ac:spMk id="3" creationId="{4DBE3137-65AC-492B-AC4F-C23021FFE236}"/>
          </ac:spMkLst>
        </pc:spChg>
      </pc:sldChg>
      <pc:sldChg chg="add del">
        <pc:chgData name="Marta Zampa" userId="bbe346e8-6ce3-40eb-a765-61dbc6e45f74" providerId="ADAL" clId="{B91958F2-88C7-4C90-BC3D-27B7EA0EB9D5}" dt="2022-09-26T11:56:31.762" v="2606" actId="2696"/>
        <pc:sldMkLst>
          <pc:docMk/>
          <pc:sldMk cId="3342317516" sldId="415"/>
        </pc:sldMkLst>
      </pc:sldChg>
      <pc:sldChg chg="add del ord">
        <pc:chgData name="Marta Zampa" userId="bbe346e8-6ce3-40eb-a765-61dbc6e45f74" providerId="ADAL" clId="{B91958F2-88C7-4C90-BC3D-27B7EA0EB9D5}" dt="2022-08-22T12:52:16.734" v="745" actId="2696"/>
        <pc:sldMkLst>
          <pc:docMk/>
          <pc:sldMk cId="358684516" sldId="416"/>
        </pc:sldMkLst>
      </pc:sldChg>
      <pc:sldChg chg="addSp delSp modSp new mod modAnim chgLayout">
        <pc:chgData name="Marta Zampa" userId="bbe346e8-6ce3-40eb-a765-61dbc6e45f74" providerId="ADAL" clId="{B91958F2-88C7-4C90-BC3D-27B7EA0EB9D5}" dt="2022-08-26T08:15:18.703" v="1237" actId="14100"/>
        <pc:sldMkLst>
          <pc:docMk/>
          <pc:sldMk cId="1875906932" sldId="416"/>
        </pc:sldMkLst>
        <pc:spChg chg="del">
          <ac:chgData name="Marta Zampa" userId="bbe346e8-6ce3-40eb-a765-61dbc6e45f74" providerId="ADAL" clId="{B91958F2-88C7-4C90-BC3D-27B7EA0EB9D5}" dt="2022-08-22T13:05:39.753" v="916" actId="478"/>
          <ac:spMkLst>
            <pc:docMk/>
            <pc:sldMk cId="1875906932" sldId="416"/>
            <ac:spMk id="2" creationId="{7934704A-C9B0-4F07-BD10-6EE526EFAE9E}"/>
          </ac:spMkLst>
        </pc:spChg>
        <pc:spChg chg="del">
          <ac:chgData name="Marta Zampa" userId="bbe346e8-6ce3-40eb-a765-61dbc6e45f74" providerId="ADAL" clId="{B91958F2-88C7-4C90-BC3D-27B7EA0EB9D5}" dt="2022-08-22T13:05:49.622" v="919" actId="478"/>
          <ac:spMkLst>
            <pc:docMk/>
            <pc:sldMk cId="1875906932" sldId="416"/>
            <ac:spMk id="3" creationId="{BF533ADD-51C2-4F5A-BCA8-19E5F60955B2}"/>
          </ac:spMkLst>
        </pc:spChg>
        <pc:spChg chg="mod ord">
          <ac:chgData name="Marta Zampa" userId="bbe346e8-6ce3-40eb-a765-61dbc6e45f74" providerId="ADAL" clId="{B91958F2-88C7-4C90-BC3D-27B7EA0EB9D5}" dt="2022-08-22T13:07:34.662" v="981" actId="26606"/>
          <ac:spMkLst>
            <pc:docMk/>
            <pc:sldMk cId="1875906932" sldId="416"/>
            <ac:spMk id="5" creationId="{D302D341-DB8A-4800-9E92-0CF7C7411E4E}"/>
          </ac:spMkLst>
        </pc:spChg>
        <pc:spChg chg="add mod ord">
          <ac:chgData name="Marta Zampa" userId="bbe346e8-6ce3-40eb-a765-61dbc6e45f74" providerId="ADAL" clId="{B91958F2-88C7-4C90-BC3D-27B7EA0EB9D5}" dt="2022-08-22T13:07:54.792" v="987" actId="403"/>
          <ac:spMkLst>
            <pc:docMk/>
            <pc:sldMk cId="1875906932" sldId="416"/>
            <ac:spMk id="6" creationId="{6440ECB6-56A0-444A-B6E6-1EA4DEE5A321}"/>
          </ac:spMkLst>
        </pc:spChg>
        <pc:spChg chg="add mod">
          <ac:chgData name="Marta Zampa" userId="bbe346e8-6ce3-40eb-a765-61dbc6e45f74" providerId="ADAL" clId="{B91958F2-88C7-4C90-BC3D-27B7EA0EB9D5}" dt="2022-08-22T13:08:04.110" v="989" actId="1076"/>
          <ac:spMkLst>
            <pc:docMk/>
            <pc:sldMk cId="1875906932" sldId="416"/>
            <ac:spMk id="7" creationId="{0F30416A-0BE0-490A-8328-9989D00DD91E}"/>
          </ac:spMkLst>
        </pc:spChg>
        <pc:spChg chg="add del mod">
          <ac:chgData name="Marta Zampa" userId="bbe346e8-6ce3-40eb-a765-61dbc6e45f74" providerId="ADAL" clId="{B91958F2-88C7-4C90-BC3D-27B7EA0EB9D5}" dt="2022-08-22T13:07:34.656" v="980" actId="26606"/>
          <ac:spMkLst>
            <pc:docMk/>
            <pc:sldMk cId="1875906932" sldId="416"/>
            <ac:spMk id="13" creationId="{E9802EA2-BE55-8FD8-C4E6-09E76E23CC29}"/>
          </ac:spMkLst>
        </pc:spChg>
        <pc:spChg chg="add del mod">
          <ac:chgData name="Marta Zampa" userId="bbe346e8-6ce3-40eb-a765-61dbc6e45f74" providerId="ADAL" clId="{B91958F2-88C7-4C90-BC3D-27B7EA0EB9D5}" dt="2022-08-22T13:07:34.656" v="980" actId="26606"/>
          <ac:spMkLst>
            <pc:docMk/>
            <pc:sldMk cId="1875906932" sldId="416"/>
            <ac:spMk id="15" creationId="{9A78E09D-D644-39B2-5D15-9E9D784DE955}"/>
          </ac:spMkLst>
        </pc:spChg>
        <pc:spChg chg="add del mod">
          <ac:chgData name="Marta Zampa" userId="bbe346e8-6ce3-40eb-a765-61dbc6e45f74" providerId="ADAL" clId="{B91958F2-88C7-4C90-BC3D-27B7EA0EB9D5}" dt="2022-08-22T13:07:34.656" v="980" actId="26606"/>
          <ac:spMkLst>
            <pc:docMk/>
            <pc:sldMk cId="1875906932" sldId="416"/>
            <ac:spMk id="17" creationId="{7D28CABF-E1F0-99BB-4DDE-BF5965E0CD16}"/>
          </ac:spMkLst>
        </pc:spChg>
        <pc:spChg chg="add del mod">
          <ac:chgData name="Marta Zampa" userId="bbe346e8-6ce3-40eb-a765-61dbc6e45f74" providerId="ADAL" clId="{B91958F2-88C7-4C90-BC3D-27B7EA0EB9D5}" dt="2022-08-22T13:07:58.985" v="988" actId="478"/>
          <ac:spMkLst>
            <pc:docMk/>
            <pc:sldMk cId="1875906932" sldId="416"/>
            <ac:spMk id="19" creationId="{87C2E7F1-2BEA-C349-1C52-C91E2C883BE4}"/>
          </ac:spMkLst>
        </pc:spChg>
        <pc:picChg chg="add mod">
          <ac:chgData name="Marta Zampa" userId="bbe346e8-6ce3-40eb-a765-61dbc6e45f74" providerId="ADAL" clId="{B91958F2-88C7-4C90-BC3D-27B7EA0EB9D5}" dt="2022-08-26T08:15:18.703" v="1237" actId="14100"/>
          <ac:picMkLst>
            <pc:docMk/>
            <pc:sldMk cId="1875906932" sldId="416"/>
            <ac:picMk id="2" creationId="{B3EA2913-BA51-4235-8204-26DD21A8C81C}"/>
          </ac:picMkLst>
        </pc:picChg>
        <pc:picChg chg="add del mod ord">
          <ac:chgData name="Marta Zampa" userId="bbe346e8-6ce3-40eb-a765-61dbc6e45f74" providerId="ADAL" clId="{B91958F2-88C7-4C90-BC3D-27B7EA0EB9D5}" dt="2022-08-26T08:15:08.825" v="1232" actId="478"/>
          <ac:picMkLst>
            <pc:docMk/>
            <pc:sldMk cId="1875906932" sldId="416"/>
            <ac:picMk id="8" creationId="{79DC9E2B-A96C-4393-9DAA-6D5224DD2F99}"/>
          </ac:picMkLst>
        </pc:picChg>
      </pc:sldChg>
      <pc:sldChg chg="modSp new del mod">
        <pc:chgData name="Marta Zampa" userId="bbe346e8-6ce3-40eb-a765-61dbc6e45f74" providerId="ADAL" clId="{B91958F2-88C7-4C90-BC3D-27B7EA0EB9D5}" dt="2022-08-22T12:42:38.491" v="736" actId="47"/>
        <pc:sldMkLst>
          <pc:docMk/>
          <pc:sldMk cId="3109590142" sldId="416"/>
        </pc:sldMkLst>
        <pc:spChg chg="mod">
          <ac:chgData name="Marta Zampa" userId="bbe346e8-6ce3-40eb-a765-61dbc6e45f74" providerId="ADAL" clId="{B91958F2-88C7-4C90-BC3D-27B7EA0EB9D5}" dt="2022-08-22T12:26:02.330" v="735" actId="20577"/>
          <ac:spMkLst>
            <pc:docMk/>
            <pc:sldMk cId="3109590142" sldId="416"/>
            <ac:spMk id="2" creationId="{52022EBF-5E98-474C-92F2-7905440B704E}"/>
          </ac:spMkLst>
        </pc:spChg>
        <pc:spChg chg="mod">
          <ac:chgData name="Marta Zampa" userId="bbe346e8-6ce3-40eb-a765-61dbc6e45f74" providerId="ADAL" clId="{B91958F2-88C7-4C90-BC3D-27B7EA0EB9D5}" dt="2022-08-22T12:25:49.414" v="689"/>
          <ac:spMkLst>
            <pc:docMk/>
            <pc:sldMk cId="3109590142" sldId="416"/>
            <ac:spMk id="3" creationId="{5DAE4BDA-8293-430E-B07A-AEEC6B674095}"/>
          </ac:spMkLst>
        </pc:spChg>
      </pc:sldChg>
      <pc:sldChg chg="modSp new del mod ord">
        <pc:chgData name="Marta Zampa" userId="bbe346e8-6ce3-40eb-a765-61dbc6e45f74" providerId="ADAL" clId="{B91958F2-88C7-4C90-BC3D-27B7EA0EB9D5}" dt="2022-09-12T11:31:45.874" v="2184" actId="47"/>
        <pc:sldMkLst>
          <pc:docMk/>
          <pc:sldMk cId="250033358" sldId="417"/>
        </pc:sldMkLst>
        <pc:spChg chg="mod">
          <ac:chgData name="Marta Zampa" userId="bbe346e8-6ce3-40eb-a765-61dbc6e45f74" providerId="ADAL" clId="{B91958F2-88C7-4C90-BC3D-27B7EA0EB9D5}" dt="2022-08-26T12:18:27.755" v="1610" actId="20577"/>
          <ac:spMkLst>
            <pc:docMk/>
            <pc:sldMk cId="250033358" sldId="417"/>
            <ac:spMk id="3" creationId="{FA9E5897-93F4-4DB6-8BCD-693C08EDA2D2}"/>
          </ac:spMkLst>
        </pc:spChg>
      </pc:sldChg>
      <pc:sldChg chg="delSp add mod delAnim modNotesTx">
        <pc:chgData name="Marta Zampa" userId="bbe346e8-6ce3-40eb-a765-61dbc6e45f74" providerId="ADAL" clId="{B91958F2-88C7-4C90-BC3D-27B7EA0EB9D5}" dt="2022-09-26T11:40:14.426" v="2552" actId="20577"/>
        <pc:sldMkLst>
          <pc:docMk/>
          <pc:sldMk cId="2598831979" sldId="417"/>
        </pc:sldMkLst>
        <pc:spChg chg="del">
          <ac:chgData name="Marta Zampa" userId="bbe346e8-6ce3-40eb-a765-61dbc6e45f74" providerId="ADAL" clId="{B91958F2-88C7-4C90-BC3D-27B7EA0EB9D5}" dt="2022-09-26T11:40:07.313" v="2551" actId="478"/>
          <ac:spMkLst>
            <pc:docMk/>
            <pc:sldMk cId="2598831979" sldId="417"/>
            <ac:spMk id="12" creationId="{059CE17C-429C-41C7-B47F-BD72B704BD2B}"/>
          </ac:spMkLst>
        </pc:spChg>
      </pc:sldChg>
      <pc:sldChg chg="new del">
        <pc:chgData name="Marta Zampa" userId="bbe346e8-6ce3-40eb-a765-61dbc6e45f74" providerId="ADAL" clId="{B91958F2-88C7-4C90-BC3D-27B7EA0EB9D5}" dt="2022-08-26T12:18:01.313" v="1563" actId="47"/>
        <pc:sldMkLst>
          <pc:docMk/>
          <pc:sldMk cId="3080629701" sldId="417"/>
        </pc:sldMkLst>
      </pc:sldChg>
      <pc:sldChg chg="new del">
        <pc:chgData name="Marta Zampa" userId="bbe346e8-6ce3-40eb-a765-61dbc6e45f74" providerId="ADAL" clId="{B91958F2-88C7-4C90-BC3D-27B7EA0EB9D5}" dt="2022-08-26T12:18:07.234" v="1565" actId="47"/>
        <pc:sldMkLst>
          <pc:docMk/>
          <pc:sldMk cId="3231387008" sldId="417"/>
        </pc:sldMkLst>
      </pc:sldChg>
      <pc:sldChg chg="new del">
        <pc:chgData name="Marta Zampa" userId="bbe346e8-6ce3-40eb-a765-61dbc6e45f74" providerId="ADAL" clId="{B91958F2-88C7-4C90-BC3D-27B7EA0EB9D5}" dt="2022-08-26T12:17:56.770" v="1561" actId="47"/>
        <pc:sldMkLst>
          <pc:docMk/>
          <pc:sldMk cId="3672718739" sldId="417"/>
        </pc:sldMkLst>
      </pc:sldChg>
      <pc:sldChg chg="modSp add del mod">
        <pc:chgData name="Marta Zampa" userId="bbe346e8-6ce3-40eb-a765-61dbc6e45f74" providerId="ADAL" clId="{B91958F2-88C7-4C90-BC3D-27B7EA0EB9D5}" dt="2022-08-26T12:30:29.609" v="1682" actId="2696"/>
        <pc:sldMkLst>
          <pc:docMk/>
          <pc:sldMk cId="33142982" sldId="418"/>
        </pc:sldMkLst>
        <pc:spChg chg="mod">
          <ac:chgData name="Marta Zampa" userId="bbe346e8-6ce3-40eb-a765-61dbc6e45f74" providerId="ADAL" clId="{B91958F2-88C7-4C90-BC3D-27B7EA0EB9D5}" dt="2022-08-26T12:30:24.536" v="1681" actId="20577"/>
          <ac:spMkLst>
            <pc:docMk/>
            <pc:sldMk cId="33142982" sldId="418"/>
            <ac:spMk id="2" creationId="{7FE71C1D-4146-4F71-8DB8-50EFD2CA2743}"/>
          </ac:spMkLst>
        </pc:spChg>
      </pc:sldChg>
    </pc:docChg>
  </pc:docChgLst>
  <pc:docChgLst>
    <pc:chgData name="Marta Zampa" userId="bbe346e8-6ce3-40eb-a765-61dbc6e45f74" providerId="ADAL" clId="{424E868A-681E-4FFC-9472-43860E3B5117}"/>
    <pc:docChg chg="addSld delSld modSld">
      <pc:chgData name="Marta Zampa" userId="bbe346e8-6ce3-40eb-a765-61dbc6e45f74" providerId="ADAL" clId="{424E868A-681E-4FFC-9472-43860E3B5117}" dt="2023-10-13T08:38:02.145" v="3" actId="20577"/>
      <pc:docMkLst>
        <pc:docMk/>
      </pc:docMkLst>
      <pc:sldChg chg="del">
        <pc:chgData name="Marta Zampa" userId="bbe346e8-6ce3-40eb-a765-61dbc6e45f74" providerId="ADAL" clId="{424E868A-681E-4FFC-9472-43860E3B5117}" dt="2023-10-13T08:37:05.873" v="1" actId="47"/>
        <pc:sldMkLst>
          <pc:docMk/>
          <pc:sldMk cId="4199897207" sldId="306"/>
        </pc:sldMkLst>
      </pc:sldChg>
      <pc:sldChg chg="modSp add mod">
        <pc:chgData name="Marta Zampa" userId="bbe346e8-6ce3-40eb-a765-61dbc6e45f74" providerId="ADAL" clId="{424E868A-681E-4FFC-9472-43860E3B5117}" dt="2023-10-13T08:38:02.145" v="3" actId="20577"/>
        <pc:sldMkLst>
          <pc:docMk/>
          <pc:sldMk cId="3665530887" sldId="418"/>
        </pc:sldMkLst>
        <pc:spChg chg="mod">
          <ac:chgData name="Marta Zampa" userId="bbe346e8-6ce3-40eb-a765-61dbc6e45f74" providerId="ADAL" clId="{424E868A-681E-4FFC-9472-43860E3B5117}" dt="2023-10-13T08:38:02.145" v="3" actId="20577"/>
          <ac:spMkLst>
            <pc:docMk/>
            <pc:sldMk cId="3665530887" sldId="418"/>
            <ac:spMk id="6" creationId="{00000000-0000-0000-0000-000000000000}"/>
          </ac:spMkLst>
        </pc:spChg>
      </pc:sldChg>
    </pc:docChg>
  </pc:docChgLst>
  <pc:docChgLst>
    <pc:chgData name="Marta Zampa" userId="bbe346e8-6ce3-40eb-a765-61dbc6e45f74" providerId="ADAL" clId="{716E42B5-8934-436C-B650-4A09F50FDCD0}"/>
    <pc:docChg chg="undo custSel addSld delSld modSld">
      <pc:chgData name="Marta Zampa" userId="bbe346e8-6ce3-40eb-a765-61dbc6e45f74" providerId="ADAL" clId="{716E42B5-8934-436C-B650-4A09F50FDCD0}" dt="2023-09-25T08:15:01.293" v="549" actId="20577"/>
      <pc:docMkLst>
        <pc:docMk/>
      </pc:docMkLst>
      <pc:sldChg chg="modSp mod modNotesTx">
        <pc:chgData name="Marta Zampa" userId="bbe346e8-6ce3-40eb-a765-61dbc6e45f74" providerId="ADAL" clId="{716E42B5-8934-436C-B650-4A09F50FDCD0}" dt="2023-09-25T08:15:01.293" v="549" actId="20577"/>
        <pc:sldMkLst>
          <pc:docMk/>
          <pc:sldMk cId="4199897207" sldId="306"/>
        </pc:sldMkLst>
        <pc:spChg chg="mod">
          <ac:chgData name="Marta Zampa" userId="bbe346e8-6ce3-40eb-a765-61dbc6e45f74" providerId="ADAL" clId="{716E42B5-8934-436C-B650-4A09F50FDCD0}" dt="2023-05-05T11:55:10.820" v="162" actId="20577"/>
          <ac:spMkLst>
            <pc:docMk/>
            <pc:sldMk cId="4199897207" sldId="306"/>
            <ac:spMk id="6" creationId="{00000000-0000-0000-0000-000000000000}"/>
          </ac:spMkLst>
        </pc:spChg>
      </pc:sldChg>
      <pc:sldChg chg="addSp delSp modSp mod delAnim">
        <pc:chgData name="Marta Zampa" userId="bbe346e8-6ce3-40eb-a765-61dbc6e45f74" providerId="ADAL" clId="{716E42B5-8934-436C-B650-4A09F50FDCD0}" dt="2023-09-07T12:08:55.050" v="362"/>
        <pc:sldMkLst>
          <pc:docMk/>
          <pc:sldMk cId="2011347018" sldId="311"/>
        </pc:sldMkLst>
        <pc:picChg chg="del mod">
          <ac:chgData name="Marta Zampa" userId="bbe346e8-6ce3-40eb-a765-61dbc6e45f74" providerId="ADAL" clId="{716E42B5-8934-436C-B650-4A09F50FDCD0}" dt="2023-09-07T12:08:20.107" v="360" actId="478"/>
          <ac:picMkLst>
            <pc:docMk/>
            <pc:sldMk cId="2011347018" sldId="311"/>
            <ac:picMk id="2" creationId="{CEB14EB2-47D2-8742-8762-F547ABE903E7}"/>
          </ac:picMkLst>
        </pc:picChg>
        <pc:picChg chg="add mod">
          <ac:chgData name="Marta Zampa" userId="bbe346e8-6ce3-40eb-a765-61dbc6e45f74" providerId="ADAL" clId="{716E42B5-8934-436C-B650-4A09F50FDCD0}" dt="2023-09-07T12:08:55.050" v="362"/>
          <ac:picMkLst>
            <pc:docMk/>
            <pc:sldMk cId="2011347018" sldId="311"/>
            <ac:picMk id="5" creationId="{219BBA4D-CB48-296B-8F37-10E62F39D3E7}"/>
          </ac:picMkLst>
        </pc:picChg>
      </pc:sldChg>
      <pc:sldChg chg="modSp">
        <pc:chgData name="Marta Zampa" userId="bbe346e8-6ce3-40eb-a765-61dbc6e45f74" providerId="ADAL" clId="{716E42B5-8934-436C-B650-4A09F50FDCD0}" dt="2023-09-07T12:16:27.575" v="545" actId="20577"/>
        <pc:sldMkLst>
          <pc:docMk/>
          <pc:sldMk cId="2476110344" sldId="331"/>
        </pc:sldMkLst>
        <pc:spChg chg="mod">
          <ac:chgData name="Marta Zampa" userId="bbe346e8-6ce3-40eb-a765-61dbc6e45f74" providerId="ADAL" clId="{716E42B5-8934-436C-B650-4A09F50FDCD0}" dt="2023-09-07T12:16:27.575" v="545" actId="20577"/>
          <ac:spMkLst>
            <pc:docMk/>
            <pc:sldMk cId="2476110344" sldId="331"/>
            <ac:spMk id="9" creationId="{349B614E-021E-457A-A724-8944F94511D1}"/>
          </ac:spMkLst>
        </pc:spChg>
      </pc:sldChg>
      <pc:sldChg chg="modSp add del mod modNotesTx">
        <pc:chgData name="Marta Zampa" userId="bbe346e8-6ce3-40eb-a765-61dbc6e45f74" providerId="ADAL" clId="{716E42B5-8934-436C-B650-4A09F50FDCD0}" dt="2023-08-31T08:47:00.022" v="314" actId="20577"/>
        <pc:sldMkLst>
          <pc:docMk/>
          <pc:sldMk cId="1064243444" sldId="347"/>
        </pc:sldMkLst>
        <pc:spChg chg="mod">
          <ac:chgData name="Marta Zampa" userId="bbe346e8-6ce3-40eb-a765-61dbc6e45f74" providerId="ADAL" clId="{716E42B5-8934-436C-B650-4A09F50FDCD0}" dt="2023-08-31T08:47:00.022" v="314" actId="20577"/>
          <ac:spMkLst>
            <pc:docMk/>
            <pc:sldMk cId="1064243444" sldId="347"/>
            <ac:spMk id="13" creationId="{89964567-2F41-41FC-AF8F-A9BB3DD4FFBA}"/>
          </ac:spMkLst>
        </pc:spChg>
      </pc:sldChg>
      <pc:sldChg chg="addSp delSp modSp mod delAnim">
        <pc:chgData name="Marta Zampa" userId="bbe346e8-6ce3-40eb-a765-61dbc6e45f74" providerId="ADAL" clId="{716E42B5-8934-436C-B650-4A09F50FDCD0}" dt="2023-09-07T12:07:15.775" v="359"/>
        <pc:sldMkLst>
          <pc:docMk/>
          <pc:sldMk cId="1522245412" sldId="348"/>
        </pc:sldMkLst>
        <pc:picChg chg="add mod">
          <ac:chgData name="Marta Zampa" userId="bbe346e8-6ce3-40eb-a765-61dbc6e45f74" providerId="ADAL" clId="{716E42B5-8934-436C-B650-4A09F50FDCD0}" dt="2023-09-07T12:07:15.775" v="359"/>
          <ac:picMkLst>
            <pc:docMk/>
            <pc:sldMk cId="1522245412" sldId="348"/>
            <ac:picMk id="3" creationId="{2FF2DC2C-6778-6F84-3849-8B8B43EA3340}"/>
          </ac:picMkLst>
        </pc:picChg>
        <pc:picChg chg="del mod">
          <ac:chgData name="Marta Zampa" userId="bbe346e8-6ce3-40eb-a765-61dbc6e45f74" providerId="ADAL" clId="{716E42B5-8934-436C-B650-4A09F50FDCD0}" dt="2023-09-07T12:06:04.362" v="354" actId="478"/>
          <ac:picMkLst>
            <pc:docMk/>
            <pc:sldMk cId="1522245412" sldId="348"/>
            <ac:picMk id="5" creationId="{B8A891AD-C076-A845-A972-5E3F3389391E}"/>
          </ac:picMkLst>
        </pc:picChg>
      </pc:sldChg>
      <pc:sldChg chg="modSp mod">
        <pc:chgData name="Marta Zampa" userId="bbe346e8-6ce3-40eb-a765-61dbc6e45f74" providerId="ADAL" clId="{716E42B5-8934-436C-B650-4A09F50FDCD0}" dt="2023-09-07T12:15:15.987" v="544" actId="2711"/>
        <pc:sldMkLst>
          <pc:docMk/>
          <pc:sldMk cId="3735143680" sldId="368"/>
        </pc:sldMkLst>
        <pc:spChg chg="mod">
          <ac:chgData name="Marta Zampa" userId="bbe346e8-6ce3-40eb-a765-61dbc6e45f74" providerId="ADAL" clId="{716E42B5-8934-436C-B650-4A09F50FDCD0}" dt="2023-09-07T12:15:15.987" v="544" actId="2711"/>
          <ac:spMkLst>
            <pc:docMk/>
            <pc:sldMk cId="3735143680" sldId="368"/>
            <ac:spMk id="3" creationId="{868D2032-3F4D-49BE-AFDA-8BB322BEE0BD}"/>
          </ac:spMkLst>
        </pc:spChg>
      </pc:sldChg>
      <pc:sldChg chg="modAnim">
        <pc:chgData name="Marta Zampa" userId="bbe346e8-6ce3-40eb-a765-61dbc6e45f74" providerId="ADAL" clId="{716E42B5-8934-436C-B650-4A09F50FDCD0}" dt="2023-09-22T07:27:55.081" v="547"/>
        <pc:sldMkLst>
          <pc:docMk/>
          <pc:sldMk cId="3821929599" sldId="402"/>
        </pc:sldMkLst>
      </pc:sldChg>
      <pc:sldChg chg="modSp mod modNotesTx">
        <pc:chgData name="Marta Zampa" userId="bbe346e8-6ce3-40eb-a765-61dbc6e45f74" providerId="ADAL" clId="{716E42B5-8934-436C-B650-4A09F50FDCD0}" dt="2023-08-31T09:11:15.161" v="353" actId="20577"/>
        <pc:sldMkLst>
          <pc:docMk/>
          <pc:sldMk cId="479502754" sldId="406"/>
        </pc:sldMkLst>
        <pc:spChg chg="mod">
          <ac:chgData name="Marta Zampa" userId="bbe346e8-6ce3-40eb-a765-61dbc6e45f74" providerId="ADAL" clId="{716E42B5-8934-436C-B650-4A09F50FDCD0}" dt="2023-08-16T08:16:13.665" v="181" actId="20577"/>
          <ac:spMkLst>
            <pc:docMk/>
            <pc:sldMk cId="479502754" sldId="406"/>
            <ac:spMk id="4" creationId="{1A4F4F43-7550-4B89-9E60-209DFE305CB6}"/>
          </ac:spMkLst>
        </pc:spChg>
      </pc:sldChg>
      <pc:sldChg chg="modSp">
        <pc:chgData name="Marta Zampa" userId="bbe346e8-6ce3-40eb-a765-61dbc6e45f74" providerId="ADAL" clId="{716E42B5-8934-436C-B650-4A09F50FDCD0}" dt="2023-08-31T08:43:22.883" v="195" actId="20577"/>
        <pc:sldMkLst>
          <pc:docMk/>
          <pc:sldMk cId="1875906932" sldId="416"/>
        </pc:sldMkLst>
        <pc:spChg chg="mod">
          <ac:chgData name="Marta Zampa" userId="bbe346e8-6ce3-40eb-a765-61dbc6e45f74" providerId="ADAL" clId="{716E42B5-8934-436C-B650-4A09F50FDCD0}" dt="2023-08-31T08:43:22.883" v="195" actId="20577"/>
          <ac:spMkLst>
            <pc:docMk/>
            <pc:sldMk cId="1875906932" sldId="416"/>
            <ac:spMk id="6" creationId="{6440ECB6-56A0-444A-B6E6-1EA4DEE5A3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8E594-98F6-3A40-9CB1-890EFD882430}" type="datetimeFigureOut">
              <a:rPr lang="de-DE" smtClean="0"/>
              <a:t>13.10.2023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EA8F55-2519-6F41-91E3-24F0254F6FF0}" type="slidenum">
              <a:rPr lang="de-DE" smtClean="0"/>
              <a:t>‹Nr.›</a:t>
            </a:fld>
            <a:endParaRPr lang="de-DE"/>
          </a:p>
        </p:txBody>
      </p:sp>
    </p:spTree>
    <p:extLst>
      <p:ext uri="{BB962C8B-B14F-4D97-AF65-F5344CB8AC3E}">
        <p14:creationId xmlns:p14="http://schemas.microsoft.com/office/powerpoint/2010/main" val="215305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DA80C-0032-A04F-8DC3-1D9FA424B670}" type="datetimeFigureOut">
              <a:rPr lang="de-DE" smtClean="0"/>
              <a:t>13.10.2023</a:t>
            </a:fld>
            <a:endParaRPr lang="de-DE"/>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8BABC-F464-1C42-81DA-2E65C84DE5DA}" type="slidenum">
              <a:rPr lang="de-DE" smtClean="0"/>
              <a:t>‹Nr.›</a:t>
            </a:fld>
            <a:endParaRPr lang="de-DE"/>
          </a:p>
        </p:txBody>
      </p:sp>
    </p:spTree>
    <p:extLst>
      <p:ext uri="{BB962C8B-B14F-4D97-AF65-F5344CB8AC3E}">
        <p14:creationId xmlns:p14="http://schemas.microsoft.com/office/powerpoint/2010/main" val="940025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a:t>
            </a:fld>
            <a:endParaRPr lang="de-DE"/>
          </a:p>
        </p:txBody>
      </p:sp>
    </p:spTree>
    <p:extLst>
      <p:ext uri="{BB962C8B-B14F-4D97-AF65-F5344CB8AC3E}">
        <p14:creationId xmlns:p14="http://schemas.microsoft.com/office/powerpoint/2010/main" val="181735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a:t>https://www.youtube.com/watch?v=Hr5PHSMWMbs</a:t>
            </a:r>
          </a:p>
          <a:p>
            <a:pPr marL="0" marR="0" lvl="0" indent="0" algn="l" defTabSz="457200" rtl="0" eaLnBrk="1" fontAlgn="auto" latinLnBrk="0" hangingPunct="1">
              <a:lnSpc>
                <a:spcPct val="100000"/>
              </a:lnSpc>
              <a:spcBef>
                <a:spcPts val="0"/>
              </a:spcBef>
              <a:spcAft>
                <a:spcPts val="0"/>
              </a:spcAft>
              <a:buClrTx/>
              <a:buSzTx/>
              <a:buFontTx/>
              <a:buNone/>
              <a:tabLst/>
              <a:defRPr/>
            </a:pPr>
            <a:r>
              <a:rPr lang="de-CH" err="1"/>
              <a:t>Projektspräsentation</a:t>
            </a:r>
            <a:r>
              <a:rPr lang="de-CH"/>
              <a:t>: 4:03-6:30 (</a:t>
            </a:r>
            <a:r>
              <a:rPr lang="de-CH" err="1">
                <a:sym typeface="Wingdings" panose="05000000000000000000" pitchFamily="2" charset="2"/>
              </a:rPr>
              <a:t>perchè</a:t>
            </a:r>
            <a:r>
              <a:rPr lang="de-CH">
                <a:sym typeface="Wingdings" panose="05000000000000000000" pitchFamily="2" charset="2"/>
              </a:rPr>
              <a:t> </a:t>
            </a:r>
            <a:r>
              <a:rPr lang="de-CH" err="1">
                <a:sym typeface="Wingdings" panose="05000000000000000000" pitchFamily="2" charset="2"/>
              </a:rPr>
              <a:t>l’EPFL</a:t>
            </a:r>
            <a:r>
              <a:rPr lang="de-CH">
                <a:sym typeface="Wingdings" panose="05000000000000000000" pitchFamily="2" charset="2"/>
              </a:rPr>
              <a:t> </a:t>
            </a:r>
            <a:r>
              <a:rPr lang="de-CH" err="1">
                <a:sym typeface="Wingdings" panose="05000000000000000000" pitchFamily="2" charset="2"/>
              </a:rPr>
              <a:t>accetta</a:t>
            </a:r>
            <a:r>
              <a:rPr lang="de-CH">
                <a:sym typeface="Wingdings" panose="05000000000000000000" pitchFamily="2" charset="2"/>
              </a:rPr>
              <a:t> di </a:t>
            </a:r>
            <a:r>
              <a:rPr lang="de-CH" err="1">
                <a:sym typeface="Wingdings" panose="05000000000000000000" pitchFamily="2" charset="2"/>
              </a:rPr>
              <a:t>partecipare</a:t>
            </a:r>
            <a:r>
              <a:rPr lang="de-CH"/>
              <a:t>)  und 25:45 -32:28 </a:t>
            </a:r>
            <a:r>
              <a:rPr lang="de-CH" sz="1200" kern="1200">
                <a:solidFill>
                  <a:schemeClr val="tx1"/>
                </a:solidFill>
                <a:effectLst/>
                <a:latin typeface="+mn-lt"/>
                <a:ea typeface="+mn-ea"/>
                <a:cs typeface="+mn-cs"/>
              </a:rPr>
              <a:t>(</a:t>
            </a:r>
            <a:r>
              <a:rPr lang="de-CH" sz="1200" kern="1200" err="1">
                <a:solidFill>
                  <a:schemeClr val="tx1"/>
                </a:solidFill>
                <a:effectLst/>
                <a:latin typeface="+mn-lt"/>
                <a:ea typeface="+mn-ea"/>
                <a:cs typeface="+mn-cs"/>
              </a:rPr>
              <a:t>incluso</a:t>
            </a:r>
            <a:r>
              <a:rPr lang="de-CH" sz="1200" kern="1200">
                <a:solidFill>
                  <a:schemeClr val="tx1"/>
                </a:solidFill>
                <a:effectLst/>
                <a:latin typeface="+mn-lt"/>
                <a:ea typeface="+mn-ea"/>
                <a:cs typeface="+mn-cs"/>
              </a:rPr>
              <a:t> </a:t>
            </a:r>
            <a:r>
              <a:rPr lang="de-CH" sz="1200" kern="1200" err="1">
                <a:solidFill>
                  <a:schemeClr val="tx1"/>
                </a:solidFill>
                <a:effectLst/>
                <a:latin typeface="+mn-lt"/>
                <a:ea typeface="+mn-ea"/>
                <a:cs typeface="+mn-cs"/>
              </a:rPr>
              <a:t>qui</a:t>
            </a:r>
            <a:r>
              <a:rPr lang="de-CH" sz="1200" kern="1200">
                <a:solidFill>
                  <a:schemeClr val="tx1"/>
                </a:solidFill>
                <a:effectLst/>
                <a:latin typeface="+mn-lt"/>
                <a:ea typeface="+mn-ea"/>
                <a:cs typeface="+mn-cs"/>
              </a:rPr>
              <a:t> </a:t>
            </a:r>
            <a:r>
              <a:rPr lang="de-CH" sz="1200" kern="1200" err="1">
                <a:solidFill>
                  <a:schemeClr val="tx1"/>
                </a:solidFill>
                <a:effectLst/>
                <a:latin typeface="+mn-lt"/>
                <a:ea typeface="+mn-ea"/>
                <a:cs typeface="+mn-cs"/>
              </a:rPr>
              <a:t>pezzo</a:t>
            </a:r>
            <a:r>
              <a:rPr lang="de-CH" sz="1200" kern="1200">
                <a:solidFill>
                  <a:schemeClr val="tx1"/>
                </a:solidFill>
                <a:effectLst/>
                <a:latin typeface="+mn-lt"/>
                <a:ea typeface="+mn-ea"/>
                <a:cs typeface="+mn-cs"/>
              </a:rPr>
              <a:t> di </a:t>
            </a:r>
            <a:r>
              <a:rPr lang="de-CH" sz="1200" kern="1200" err="1">
                <a:solidFill>
                  <a:schemeClr val="tx1"/>
                </a:solidFill>
                <a:effectLst/>
                <a:latin typeface="+mn-lt"/>
                <a:ea typeface="+mn-ea"/>
                <a:cs typeface="+mn-cs"/>
              </a:rPr>
              <a:t>video</a:t>
            </a:r>
            <a:r>
              <a:rPr lang="de-CH" sz="1200" kern="1200">
                <a:solidFill>
                  <a:schemeClr val="tx1"/>
                </a:solidFill>
                <a:effectLst/>
                <a:latin typeface="+mn-lt"/>
                <a:ea typeface="+mn-ea"/>
                <a:cs typeface="+mn-cs"/>
              </a:rPr>
              <a:t> </a:t>
            </a:r>
            <a:r>
              <a:rPr lang="de-CH" sz="1200" kern="1200" err="1">
                <a:solidFill>
                  <a:schemeClr val="tx1"/>
                </a:solidFill>
                <a:effectLst/>
                <a:latin typeface="+mn-lt"/>
                <a:ea typeface="+mn-ea"/>
                <a:cs typeface="+mn-cs"/>
              </a:rPr>
              <a:t>dei</a:t>
            </a:r>
            <a:r>
              <a:rPr lang="de-CH" sz="1200" kern="1200">
                <a:solidFill>
                  <a:schemeClr val="tx1"/>
                </a:solidFill>
                <a:effectLst/>
                <a:latin typeface="+mn-lt"/>
                <a:ea typeface="+mn-ea"/>
                <a:cs typeface="+mn-cs"/>
              </a:rPr>
              <a:t> Wright. A 29:00 </a:t>
            </a:r>
            <a:r>
              <a:rPr lang="de-CH" sz="1200" kern="1200" err="1">
                <a:solidFill>
                  <a:schemeClr val="tx1"/>
                </a:solidFill>
                <a:effectLst/>
                <a:latin typeface="+mn-lt"/>
                <a:ea typeface="+mn-ea"/>
                <a:cs typeface="+mn-cs"/>
              </a:rPr>
              <a:t>qualcuno</a:t>
            </a:r>
            <a:r>
              <a:rPr lang="de-CH" sz="1200" kern="1200">
                <a:solidFill>
                  <a:schemeClr val="tx1"/>
                </a:solidFill>
                <a:effectLst/>
                <a:latin typeface="+mn-lt"/>
                <a:ea typeface="+mn-ea"/>
                <a:cs typeface="+mn-cs"/>
              </a:rPr>
              <a:t> </a:t>
            </a:r>
            <a:r>
              <a:rPr lang="de-CH" sz="1200" kern="1200" err="1">
                <a:solidFill>
                  <a:schemeClr val="tx1"/>
                </a:solidFill>
                <a:effectLst/>
                <a:latin typeface="+mn-lt"/>
                <a:ea typeface="+mn-ea"/>
                <a:cs typeface="+mn-cs"/>
              </a:rPr>
              <a:t>parla</a:t>
            </a:r>
            <a:r>
              <a:rPr lang="de-CH" sz="1200" kern="1200">
                <a:solidFill>
                  <a:schemeClr val="tx1"/>
                </a:solidFill>
                <a:effectLst/>
                <a:latin typeface="+mn-lt"/>
                <a:ea typeface="+mn-ea"/>
                <a:cs typeface="+mn-cs"/>
              </a:rPr>
              <a:t> del </a:t>
            </a:r>
            <a:r>
              <a:rPr lang="de-CH" sz="1200" kern="1200" err="1">
                <a:solidFill>
                  <a:schemeClr val="tx1"/>
                </a:solidFill>
                <a:effectLst/>
                <a:latin typeface="+mn-lt"/>
                <a:ea typeface="+mn-ea"/>
                <a:cs typeface="+mn-cs"/>
              </a:rPr>
              <a:t>motivo</a:t>
            </a:r>
            <a:r>
              <a:rPr lang="de-CH" sz="1200" kern="1200">
                <a:solidFill>
                  <a:schemeClr val="tx1"/>
                </a:solidFill>
                <a:effectLst/>
                <a:latin typeface="+mn-lt"/>
                <a:ea typeface="+mn-ea"/>
                <a:cs typeface="+mn-cs"/>
              </a:rPr>
              <a:t>, della </a:t>
            </a:r>
            <a:r>
              <a:rPr lang="de-CH" sz="1200" kern="1200" err="1">
                <a:solidFill>
                  <a:schemeClr val="tx1"/>
                </a:solidFill>
                <a:effectLst/>
                <a:latin typeface="+mn-lt"/>
                <a:ea typeface="+mn-ea"/>
                <a:cs typeface="+mn-cs"/>
              </a:rPr>
              <a:t>missione</a:t>
            </a:r>
            <a:r>
              <a:rPr lang="de-CH" sz="1200" kern="1200">
                <a:solidFill>
                  <a:schemeClr val="tx1"/>
                </a:solidFill>
                <a:effectLst/>
                <a:latin typeface="+mn-lt"/>
                <a:ea typeface="+mn-ea"/>
                <a:cs typeface="+mn-cs"/>
              </a:rPr>
              <a:t> del </a:t>
            </a:r>
            <a:r>
              <a:rPr lang="de-CH" sz="1200" kern="1200" err="1">
                <a:solidFill>
                  <a:schemeClr val="tx1"/>
                </a:solidFill>
                <a:effectLst/>
                <a:latin typeface="+mn-lt"/>
                <a:ea typeface="+mn-ea"/>
                <a:cs typeface="+mn-cs"/>
              </a:rPr>
              <a:t>progetto</a:t>
            </a:r>
            <a:r>
              <a:rPr lang="de-CH" sz="1200" kern="1200">
                <a:solidFill>
                  <a:schemeClr val="tx1"/>
                </a:solidFill>
                <a:effectLst/>
                <a:latin typeface="+mn-lt"/>
                <a:ea typeface="+mn-ea"/>
                <a:cs typeface="+mn-cs"/>
              </a:rPr>
              <a:t> e di </a:t>
            </a:r>
            <a:r>
              <a:rPr lang="de-CH" sz="1200" kern="1200" err="1">
                <a:solidFill>
                  <a:schemeClr val="tx1"/>
                </a:solidFill>
                <a:effectLst/>
                <a:latin typeface="+mn-lt"/>
                <a:ea typeface="+mn-ea"/>
                <a:cs typeface="+mn-cs"/>
              </a:rPr>
              <a:t>come</a:t>
            </a:r>
            <a:r>
              <a:rPr lang="de-CH" sz="1200" kern="1200">
                <a:solidFill>
                  <a:schemeClr val="tx1"/>
                </a:solidFill>
                <a:effectLst/>
                <a:latin typeface="+mn-lt"/>
                <a:ea typeface="+mn-ea"/>
                <a:cs typeface="+mn-cs"/>
              </a:rPr>
              <a:t> Bertrand Piccard la </a:t>
            </a:r>
            <a:r>
              <a:rPr lang="de-CH" sz="1200" kern="1200" err="1">
                <a:solidFill>
                  <a:schemeClr val="tx1"/>
                </a:solidFill>
                <a:effectLst/>
                <a:latin typeface="+mn-lt"/>
                <a:ea typeface="+mn-ea"/>
                <a:cs typeface="+mn-cs"/>
              </a:rPr>
              <a:t>sa</a:t>
            </a:r>
            <a:r>
              <a:rPr lang="de-CH" sz="1200" kern="1200">
                <a:solidFill>
                  <a:schemeClr val="tx1"/>
                </a:solidFill>
                <a:effectLst/>
                <a:latin typeface="+mn-lt"/>
                <a:ea typeface="+mn-ea"/>
                <a:cs typeface="+mn-cs"/>
              </a:rPr>
              <a:t> </a:t>
            </a:r>
            <a:r>
              <a:rPr lang="de-CH" sz="1200" kern="1200" err="1">
                <a:solidFill>
                  <a:schemeClr val="tx1"/>
                </a:solidFill>
                <a:effectLst/>
                <a:latin typeface="+mn-lt"/>
                <a:ea typeface="+mn-ea"/>
                <a:cs typeface="+mn-cs"/>
              </a:rPr>
              <a:t>comunicare</a:t>
            </a:r>
            <a:r>
              <a:rPr lang="de-CH" sz="1200" kern="1200">
                <a:solidFill>
                  <a:schemeClr val="tx1"/>
                </a:solidFill>
                <a:effectLst/>
                <a:latin typeface="+mn-lt"/>
                <a:ea typeface="+mn-ea"/>
                <a:cs typeface="+mn-cs"/>
              </a:rPr>
              <a:t> &gt; Abflug-Erlaubnis Prinz Albert, Klatschen)</a:t>
            </a:r>
            <a:r>
              <a:rPr lang="de-LI">
                <a:effectLst/>
              </a:rPr>
              <a:t> </a:t>
            </a:r>
            <a:endParaRPr lang="de-CH"/>
          </a:p>
          <a:p>
            <a:endParaRPr lang="de-CH"/>
          </a:p>
          <a:p>
            <a:r>
              <a:rPr lang="de-CH"/>
              <a:t>Wer ist </a:t>
            </a:r>
            <a:r>
              <a:rPr lang="de-CH" err="1"/>
              <a:t>Betrand</a:t>
            </a:r>
            <a:r>
              <a:rPr lang="de-CH"/>
              <a:t> Piccard?</a:t>
            </a:r>
          </a:p>
          <a:p>
            <a:endParaRPr lang="de-CH"/>
          </a:p>
          <a:p>
            <a:r>
              <a:rPr lang="de-CH"/>
              <a:t>Bertrand Piccard (*1958 in Lausanne) </a:t>
            </a:r>
          </a:p>
          <a:p>
            <a:pPr marL="171450" indent="-171450">
              <a:buFontTx/>
              <a:buChar char="-"/>
            </a:pPr>
            <a:r>
              <a:rPr lang="de-CH"/>
              <a:t>ist ein Schweizer Psychiater und Abenteurer. </a:t>
            </a:r>
          </a:p>
          <a:p>
            <a:pPr marL="171450" indent="-171450">
              <a:buFontTx/>
              <a:buChar char="-"/>
            </a:pPr>
            <a:r>
              <a:rPr lang="de-CH"/>
              <a:t>Er umkreiste 1999 im dritten Versuch (zusammen mit Brian Jones) als erster Mensch die Erde nonstop in einem Ballon. </a:t>
            </a:r>
          </a:p>
          <a:p>
            <a:pPr marL="171450" indent="-171450">
              <a:buFontTx/>
              <a:buChar char="-"/>
            </a:pPr>
            <a:r>
              <a:rPr lang="de-CH"/>
              <a:t>Von März 2015 bis Juli 2016 umkreiste ein bemanntes Solarflugzeug (Solar Impulse II) in Etappen die Welt. Einen Teil der Etappen flog Piccard; den anderen Teil flog André </a:t>
            </a:r>
            <a:r>
              <a:rPr lang="de-CH" err="1"/>
              <a:t>Borschberg</a:t>
            </a:r>
            <a:r>
              <a:rPr lang="de-CH"/>
              <a:t>.</a:t>
            </a:r>
          </a:p>
          <a:p>
            <a:endParaRPr lang="de-CH"/>
          </a:p>
          <a:p>
            <a:r>
              <a:rPr lang="de-CH"/>
              <a:t>Quelle: https://</a:t>
            </a:r>
            <a:r>
              <a:rPr lang="de-CH" err="1"/>
              <a:t>de.wikipedia.org</a:t>
            </a:r>
            <a:r>
              <a:rPr lang="de-CH"/>
              <a:t>/</a:t>
            </a:r>
            <a:r>
              <a:rPr lang="de-CH" err="1"/>
              <a:t>wiki</a:t>
            </a:r>
            <a:r>
              <a:rPr lang="de-CH"/>
              <a:t>/</a:t>
            </a:r>
            <a:r>
              <a:rPr lang="de-CH" err="1"/>
              <a:t>Bertrand_Piccard</a:t>
            </a:r>
            <a:endParaRPr lang="de-CH"/>
          </a:p>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10</a:t>
            </a:fld>
            <a:endParaRPr lang="de-DE"/>
          </a:p>
        </p:txBody>
      </p:sp>
    </p:spTree>
    <p:extLst>
      <p:ext uri="{BB962C8B-B14F-4D97-AF65-F5344CB8AC3E}">
        <p14:creationId xmlns:p14="http://schemas.microsoft.com/office/powerpoint/2010/main" val="73376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dirty="0"/>
              <a:t>Strukturieren Sie einen 1-min-Vortrag gemäss diesem Schema &gt; 5min Vorbereitung &gt; Vortragen &gt; TUTTI PRESENTANO A TUTTA LA CLASSE</a:t>
            </a:r>
          </a:p>
          <a:p>
            <a:pPr marL="0" indent="0">
              <a:buFont typeface="Arial" panose="020B0604020202020204" pitchFamily="34" charset="0"/>
              <a:buNone/>
            </a:pPr>
            <a:r>
              <a:rPr lang="de-CH" dirty="0"/>
              <a:t> ci </a:t>
            </a:r>
            <a:r>
              <a:rPr lang="de-CH" dirty="0" err="1"/>
              <a:t>vorranno</a:t>
            </a:r>
            <a:r>
              <a:rPr lang="de-CH" dirty="0"/>
              <a:t> circa 15 </a:t>
            </a:r>
            <a:r>
              <a:rPr lang="de-CH" dirty="0" err="1"/>
              <a:t>minuti</a:t>
            </a:r>
            <a:r>
              <a:rPr lang="de-CH" dirty="0"/>
              <a:t> per </a:t>
            </a:r>
            <a:r>
              <a:rPr lang="de-CH" dirty="0" err="1"/>
              <a:t>classe</a:t>
            </a:r>
            <a:r>
              <a:rPr lang="de-CH" dirty="0"/>
              <a:t>, </a:t>
            </a:r>
            <a:r>
              <a:rPr lang="de-CH" dirty="0" err="1"/>
              <a:t>forse</a:t>
            </a:r>
            <a:r>
              <a:rPr lang="de-CH" dirty="0"/>
              <a:t> 18 </a:t>
            </a:r>
          </a:p>
        </p:txBody>
      </p:sp>
      <p:sp>
        <p:nvSpPr>
          <p:cNvPr id="4" name="Foliennummernplatzhalter 3"/>
          <p:cNvSpPr>
            <a:spLocks noGrp="1"/>
          </p:cNvSpPr>
          <p:nvPr>
            <p:ph type="sldNum" sz="quarter" idx="5"/>
          </p:nvPr>
        </p:nvSpPr>
        <p:spPr/>
        <p:txBody>
          <a:bodyPr/>
          <a:lstStyle/>
          <a:p>
            <a:fld id="{DCD8BABC-F464-1C42-81DA-2E65C84DE5DA}" type="slidenum">
              <a:rPr lang="de-DE" smtClean="0"/>
              <a:t>12</a:t>
            </a:fld>
            <a:endParaRPr lang="de-DE"/>
          </a:p>
        </p:txBody>
      </p:sp>
    </p:spTree>
    <p:extLst>
      <p:ext uri="{BB962C8B-B14F-4D97-AF65-F5344CB8AC3E}">
        <p14:creationId xmlns:p14="http://schemas.microsoft.com/office/powerpoint/2010/main" val="98154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14</a:t>
            </a:fld>
            <a:endParaRPr lang="de-DE"/>
          </a:p>
        </p:txBody>
      </p:sp>
    </p:spTree>
    <p:extLst>
      <p:ext uri="{BB962C8B-B14F-4D97-AF65-F5344CB8AC3E}">
        <p14:creationId xmlns:p14="http://schemas.microsoft.com/office/powerpoint/2010/main" val="299260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err="1"/>
              <a:t>Sistemare</a:t>
            </a:r>
            <a:r>
              <a:rPr lang="de-CH"/>
              <a:t> </a:t>
            </a:r>
            <a:r>
              <a:rPr lang="de-CH" err="1"/>
              <a:t>secondo</a:t>
            </a:r>
            <a:r>
              <a:rPr lang="de-CH"/>
              <a:t> </a:t>
            </a:r>
            <a:r>
              <a:rPr lang="de-CH" err="1"/>
              <a:t>apa</a:t>
            </a:r>
            <a:r>
              <a:rPr lang="de-CH"/>
              <a:t> 7</a:t>
            </a:r>
          </a:p>
        </p:txBody>
      </p:sp>
      <p:sp>
        <p:nvSpPr>
          <p:cNvPr id="4" name="Foliennummernplatzhalter 3"/>
          <p:cNvSpPr>
            <a:spLocks noGrp="1"/>
          </p:cNvSpPr>
          <p:nvPr>
            <p:ph type="sldNum" sz="quarter" idx="5"/>
          </p:nvPr>
        </p:nvSpPr>
        <p:spPr/>
        <p:txBody>
          <a:bodyPr/>
          <a:lstStyle/>
          <a:p>
            <a:fld id="{DCD8BABC-F464-1C42-81DA-2E65C84DE5DA}" type="slidenum">
              <a:rPr lang="de-DE" smtClean="0"/>
              <a:t>15</a:t>
            </a:fld>
            <a:endParaRPr lang="de-DE"/>
          </a:p>
        </p:txBody>
      </p:sp>
    </p:spTree>
    <p:extLst>
      <p:ext uri="{BB962C8B-B14F-4D97-AF65-F5344CB8AC3E}">
        <p14:creationId xmlns:p14="http://schemas.microsoft.com/office/powerpoint/2010/main" val="304370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u="none" strike="noStrike" kern="1200" baseline="0">
                <a:solidFill>
                  <a:schemeClr val="tx1"/>
                </a:solidFill>
                <a:latin typeface="+mn-lt"/>
                <a:ea typeface="+mn-ea"/>
                <a:cs typeface="+mn-cs"/>
              </a:rPr>
              <a:t>Vorbereitung eines Vortrags: </a:t>
            </a:r>
            <a:r>
              <a:rPr lang="de-CH" sz="1200" b="0" i="0" u="none" strike="noStrike" kern="1200" baseline="0">
                <a:solidFill>
                  <a:schemeClr val="tx1"/>
                </a:solidFill>
                <a:latin typeface="+mn-lt"/>
                <a:ea typeface="+mn-ea"/>
                <a:cs typeface="+mn-cs"/>
              </a:rPr>
              <a:t>Die Vorbereitung von Vorträgen und Reden</a:t>
            </a:r>
          </a:p>
          <a:p>
            <a:r>
              <a:rPr lang="de-CH" sz="1200" b="0" i="0" u="none" strike="noStrike" kern="1200" baseline="0">
                <a:solidFill>
                  <a:schemeClr val="tx1"/>
                </a:solidFill>
                <a:latin typeface="+mn-lt"/>
                <a:ea typeface="+mn-ea"/>
                <a:cs typeface="+mn-cs"/>
              </a:rPr>
              <a:t>setzt dabei mit der Findung (oder: Erfindung) der Gedanken ein und umfasst</a:t>
            </a:r>
          </a:p>
          <a:p>
            <a:r>
              <a:rPr lang="de-CH" sz="1200" b="0" i="0" u="none" strike="noStrike" kern="1200" baseline="0">
                <a:solidFill>
                  <a:schemeClr val="tx1"/>
                </a:solidFill>
                <a:latin typeface="+mn-lt"/>
                <a:ea typeface="+mn-ea"/>
                <a:cs typeface="+mn-cs"/>
              </a:rPr>
              <a:t>damit den Prozess, den wir heute vielleicht am ehesten als Recherche</a:t>
            </a:r>
          </a:p>
          <a:p>
            <a:r>
              <a:rPr lang="de-CH" sz="1200" b="0" i="0" u="none" strike="noStrike" kern="1200" baseline="0">
                <a:solidFill>
                  <a:schemeClr val="tx1"/>
                </a:solidFill>
                <a:latin typeface="+mn-lt"/>
                <a:ea typeface="+mn-ea"/>
                <a:cs typeface="+mn-cs"/>
              </a:rPr>
              <a:t>fassen würden. Von der Stoffsammlung, die auf diese Weise entsteht,</a:t>
            </a:r>
          </a:p>
          <a:p>
            <a:r>
              <a:rPr lang="de-CH" sz="1200" b="0" i="0" u="none" strike="noStrike" kern="1200" baseline="0">
                <a:solidFill>
                  <a:schemeClr val="tx1"/>
                </a:solidFill>
                <a:latin typeface="+mn-lt"/>
                <a:ea typeface="+mn-ea"/>
                <a:cs typeface="+mn-cs"/>
              </a:rPr>
              <a:t>schreitet sie fort zur Gliederung und Strukturierung des Inhalts, beinhaltet</a:t>
            </a:r>
          </a:p>
          <a:p>
            <a:r>
              <a:rPr lang="de-CH" sz="1200" b="0" i="0" u="none" strike="noStrike" kern="1200" baseline="0">
                <a:solidFill>
                  <a:schemeClr val="tx1"/>
                </a:solidFill>
                <a:latin typeface="+mn-lt"/>
                <a:ea typeface="+mn-ea"/>
                <a:cs typeface="+mn-cs"/>
              </a:rPr>
              <a:t>Details der sprachlichen Ausgestaltung und das Memorieren des Redekonzepts</a:t>
            </a:r>
          </a:p>
          <a:p>
            <a:r>
              <a:rPr lang="nn-NO" sz="1200" b="0" i="0" u="none" strike="noStrike" kern="1200" baseline="0">
                <a:solidFill>
                  <a:schemeClr val="tx1"/>
                </a:solidFill>
                <a:latin typeface="+mn-lt"/>
                <a:ea typeface="+mn-ea"/>
                <a:cs typeface="+mn-cs"/>
              </a:rPr>
              <a:t>(s. Kap. 3 und Kap. 4).</a:t>
            </a:r>
          </a:p>
          <a:p>
            <a:r>
              <a:rPr lang="de-CH" sz="1200" b="1" i="0" u="none" strike="noStrike" kern="1200" baseline="0">
                <a:solidFill>
                  <a:schemeClr val="tx1"/>
                </a:solidFill>
                <a:latin typeface="+mn-lt"/>
                <a:ea typeface="+mn-ea"/>
                <a:cs typeface="+mn-cs"/>
              </a:rPr>
              <a:t>WENN DIE REDE FERTIG IST, DANN ÜBT MAN SIE, MEMORISIERT SIE USW. </a:t>
            </a:r>
          </a:p>
          <a:p>
            <a:r>
              <a:rPr lang="de-CH" sz="1200" b="1" i="0" u="none" strike="noStrike" kern="1200" baseline="0">
                <a:solidFill>
                  <a:schemeClr val="tx1"/>
                </a:solidFill>
                <a:latin typeface="+mn-lt"/>
                <a:ea typeface="+mn-ea"/>
                <a:cs typeface="+mn-cs"/>
              </a:rPr>
              <a:t>Halten eines Vortrags: </a:t>
            </a:r>
            <a:r>
              <a:rPr lang="de-CH" sz="1200" b="0" i="0" u="none" strike="noStrike" kern="1200" baseline="0">
                <a:solidFill>
                  <a:schemeClr val="tx1"/>
                </a:solidFill>
                <a:latin typeface="+mn-lt"/>
                <a:ea typeface="+mn-ea"/>
                <a:cs typeface="+mn-cs"/>
              </a:rPr>
              <a:t>Für das wirkungsvolle Halten eines Vortrags</a:t>
            </a:r>
          </a:p>
          <a:p>
            <a:r>
              <a:rPr lang="de-CH" sz="1200" b="0" i="0" u="none" strike="noStrike" kern="1200" baseline="0">
                <a:solidFill>
                  <a:schemeClr val="tx1"/>
                </a:solidFill>
                <a:latin typeface="+mn-lt"/>
                <a:ea typeface="+mn-ea"/>
                <a:cs typeface="+mn-cs"/>
              </a:rPr>
              <a:t>sind schließlich Fragen der Stimmführung und des stimmlichen Ausdrucks</a:t>
            </a:r>
          </a:p>
          <a:p>
            <a:r>
              <a:rPr lang="de-CH" sz="1200" b="0" i="0" u="none" strike="noStrike" kern="1200" baseline="0">
                <a:solidFill>
                  <a:schemeClr val="tx1"/>
                </a:solidFill>
                <a:latin typeface="+mn-lt"/>
                <a:ea typeface="+mn-ea"/>
                <a:cs typeface="+mn-cs"/>
              </a:rPr>
              <a:t>wesentlich, ebenso wie ein Wissen über Auftreten, Körperhaltung</a:t>
            </a:r>
          </a:p>
          <a:p>
            <a:r>
              <a:rPr lang="de-CH" sz="1200" b="0" i="0" u="none" strike="noStrike" kern="1200" baseline="0">
                <a:solidFill>
                  <a:schemeClr val="tx1"/>
                </a:solidFill>
                <a:latin typeface="+mn-lt"/>
                <a:ea typeface="+mn-ea"/>
                <a:cs typeface="+mn-cs"/>
              </a:rPr>
              <a:t>und Stand und den Einsatz gestischer und mimischer Mittel</a:t>
            </a:r>
            <a:endParaRPr lang="de-CH"/>
          </a:p>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2</a:t>
            </a:fld>
            <a:endParaRPr lang="de-DE"/>
          </a:p>
        </p:txBody>
      </p:sp>
    </p:spTree>
    <p:extLst>
      <p:ext uri="{BB962C8B-B14F-4D97-AF65-F5344CB8AC3E}">
        <p14:creationId xmlns:p14="http://schemas.microsoft.com/office/powerpoint/2010/main" val="301731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spcBef>
                <a:spcPts val="600"/>
              </a:spcBef>
            </a:pPr>
            <a:r>
              <a:rPr lang="de-CH"/>
              <a:t>Se non </a:t>
            </a:r>
            <a:r>
              <a:rPr lang="de-CH" err="1"/>
              <a:t>hanno</a:t>
            </a:r>
            <a:r>
              <a:rPr lang="de-CH"/>
              <a:t> </a:t>
            </a:r>
            <a:r>
              <a:rPr lang="de-CH" err="1"/>
              <a:t>idee</a:t>
            </a:r>
            <a:r>
              <a:rPr lang="de-CH"/>
              <a:t>, </a:t>
            </a:r>
            <a:r>
              <a:rPr lang="de-CH" err="1"/>
              <a:t>mostra</a:t>
            </a:r>
            <a:r>
              <a:rPr lang="de-CH"/>
              <a:t> </a:t>
            </a:r>
            <a:r>
              <a:rPr lang="de-CH" err="1"/>
              <a:t>questo</a:t>
            </a:r>
            <a:r>
              <a:rPr lang="de-CH"/>
              <a:t>: https://ostch-my.sharepoint.com/:b:/r/personal/marta_zampa_ost_ch/Documents/OST/Gadget%20OST/documenti%20da%20consegnare%20a%20ITBO/Erweiterung%20OST%20Gadget_Zellweger.pdf?csf=1&amp;web=1&amp;e=oQ224p </a:t>
            </a:r>
          </a:p>
          <a:p>
            <a:pPr lvl="0">
              <a:spcBef>
                <a:spcPts val="600"/>
              </a:spcBef>
            </a:pPr>
            <a:endParaRPr lang="de-CH"/>
          </a:p>
          <a:p>
            <a:pPr lvl="0">
              <a:spcBef>
                <a:spcPts val="600"/>
              </a:spcBef>
            </a:pPr>
            <a:r>
              <a:rPr lang="de-CH"/>
              <a:t>Fare la </a:t>
            </a:r>
            <a:r>
              <a:rPr lang="de-CH" err="1"/>
              <a:t>domanda</a:t>
            </a:r>
            <a:r>
              <a:rPr lang="de-CH"/>
              <a:t> a tutti, </a:t>
            </a:r>
            <a:r>
              <a:rPr lang="de-CH" err="1"/>
              <a:t>era</a:t>
            </a:r>
            <a:r>
              <a:rPr lang="de-CH"/>
              <a:t> </a:t>
            </a:r>
            <a:r>
              <a:rPr lang="de-CH" err="1"/>
              <a:t>compito</a:t>
            </a:r>
            <a:r>
              <a:rPr lang="de-CH"/>
              <a:t> per </a:t>
            </a:r>
            <a:r>
              <a:rPr lang="de-CH" err="1"/>
              <a:t>oggi</a:t>
            </a:r>
            <a:r>
              <a:rPr lang="de-CH"/>
              <a:t> </a:t>
            </a:r>
            <a:r>
              <a:rPr lang="de-CH" err="1"/>
              <a:t>raccogliere</a:t>
            </a:r>
            <a:r>
              <a:rPr lang="de-CH"/>
              <a:t> </a:t>
            </a:r>
            <a:r>
              <a:rPr lang="de-CH" err="1"/>
              <a:t>idee</a:t>
            </a:r>
            <a:r>
              <a:rPr lang="de-CH"/>
              <a:t>. </a:t>
            </a:r>
            <a:r>
              <a:rPr lang="de-CH" err="1"/>
              <a:t>Dopo</a:t>
            </a:r>
            <a:r>
              <a:rPr lang="de-CH"/>
              <a:t> </a:t>
            </a:r>
            <a:r>
              <a:rPr lang="de-CH" err="1"/>
              <a:t>round</a:t>
            </a:r>
            <a:r>
              <a:rPr lang="de-CH"/>
              <a:t> di </a:t>
            </a:r>
            <a:r>
              <a:rPr lang="de-CH" err="1"/>
              <a:t>domande</a:t>
            </a:r>
            <a:r>
              <a:rPr lang="de-CH"/>
              <a:t>, </a:t>
            </a:r>
            <a:r>
              <a:rPr lang="de-CH" err="1"/>
              <a:t>dici</a:t>
            </a:r>
            <a:r>
              <a:rPr lang="de-CH"/>
              <a:t> </a:t>
            </a:r>
            <a:r>
              <a:rPr lang="de-CH" err="1"/>
              <a:t>che</a:t>
            </a:r>
            <a:r>
              <a:rPr lang="de-CH"/>
              <a:t> non basta </a:t>
            </a:r>
            <a:r>
              <a:rPr lang="de-CH" err="1"/>
              <a:t>avere</a:t>
            </a:r>
            <a:r>
              <a:rPr lang="de-CH"/>
              <a:t> </a:t>
            </a:r>
            <a:r>
              <a:rPr lang="de-CH" err="1"/>
              <a:t>il</a:t>
            </a:r>
            <a:r>
              <a:rPr lang="de-CH"/>
              <a:t> </a:t>
            </a:r>
            <a:r>
              <a:rPr lang="de-CH" err="1"/>
              <a:t>prodotto</a:t>
            </a:r>
            <a:r>
              <a:rPr lang="de-CH"/>
              <a:t> giusto, </a:t>
            </a:r>
            <a:r>
              <a:rPr lang="de-CH" err="1"/>
              <a:t>bisogna</a:t>
            </a:r>
            <a:r>
              <a:rPr lang="de-CH"/>
              <a:t> </a:t>
            </a:r>
            <a:r>
              <a:rPr lang="de-CH" err="1"/>
              <a:t>valutare</a:t>
            </a:r>
            <a:r>
              <a:rPr lang="de-CH"/>
              <a:t> </a:t>
            </a:r>
            <a:r>
              <a:rPr lang="de-CH" err="1"/>
              <a:t>bene</a:t>
            </a:r>
            <a:r>
              <a:rPr lang="de-CH"/>
              <a:t> la Redesituation. </a:t>
            </a:r>
          </a:p>
          <a:p>
            <a:pPr lvl="0">
              <a:spcBef>
                <a:spcPts val="600"/>
              </a:spcBef>
            </a:pPr>
            <a:endParaRPr lang="de-CH"/>
          </a:p>
          <a:p>
            <a:pPr lvl="0">
              <a:spcBef>
                <a:spcPts val="600"/>
              </a:spcBef>
            </a:pPr>
            <a:endParaRPr lang="de-CH"/>
          </a:p>
          <a:p>
            <a:pPr lvl="0">
              <a:spcBef>
                <a:spcPts val="600"/>
              </a:spcBef>
            </a:pPr>
            <a:r>
              <a:rPr lang="de-CH"/>
              <a:t>«Gedanken», weil man nicht nur Infos findet sondern auch </a:t>
            </a:r>
            <a:r>
              <a:rPr lang="de-CH" err="1"/>
              <a:t>Blickwinckel</a:t>
            </a:r>
            <a:r>
              <a:rPr lang="de-CH"/>
              <a:t>, Strategie, Haltung usw.</a:t>
            </a:r>
          </a:p>
          <a:p>
            <a:pPr lvl="0">
              <a:spcBef>
                <a:spcPts val="600"/>
              </a:spcBef>
            </a:pPr>
            <a:endParaRPr lang="de-CH"/>
          </a:p>
          <a:p>
            <a:pPr lvl="0">
              <a:spcBef>
                <a:spcPts val="600"/>
              </a:spcBef>
            </a:pPr>
            <a:r>
              <a:rPr lang="de-CH"/>
              <a:t>In welcher Art von Veranstaltung tragen Sie vor? </a:t>
            </a:r>
          </a:p>
          <a:p>
            <a:pPr lvl="0">
              <a:spcBef>
                <a:spcPts val="600"/>
              </a:spcBef>
            </a:pPr>
            <a:r>
              <a:rPr lang="de-CH"/>
              <a:t>Was ist die Kernbotschaft des Vortrags?</a:t>
            </a:r>
          </a:p>
          <a:p>
            <a:pPr lvl="0">
              <a:spcBef>
                <a:spcPts val="600"/>
              </a:spcBef>
            </a:pPr>
            <a:r>
              <a:rPr lang="de-CH"/>
              <a:t>Was sind die Ziele des Vortrags? Warum tragen Sie überhaupt vor?</a:t>
            </a:r>
          </a:p>
          <a:p>
            <a:pPr lvl="0">
              <a:spcBef>
                <a:spcPts val="600"/>
              </a:spcBef>
            </a:pPr>
            <a:r>
              <a:rPr lang="de-CH"/>
              <a:t>Wer sind Ihre Adressaten und welches Vorwissen haben sie?</a:t>
            </a:r>
          </a:p>
          <a:p>
            <a:pPr lvl="0">
              <a:spcBef>
                <a:spcPts val="600"/>
              </a:spcBef>
            </a:pPr>
            <a:r>
              <a:rPr lang="de-CH"/>
              <a:t>Welche Rolle spielen Sie als Vortragenden? </a:t>
            </a:r>
          </a:p>
          <a:p>
            <a:pPr lvl="0">
              <a:spcBef>
                <a:spcPts val="600"/>
              </a:spcBef>
            </a:pPr>
            <a:r>
              <a:rPr lang="de-CH"/>
              <a:t>Warum wollen Sie genau diese Produkt verbessern?</a:t>
            </a:r>
          </a:p>
          <a:p>
            <a:pPr lvl="0">
              <a:spcBef>
                <a:spcPts val="600"/>
              </a:spcBef>
            </a:pPr>
            <a:r>
              <a:rPr lang="de-CH"/>
              <a:t>Welches Vorwissen zum Produkt ist in der Gruppe vorhanden?</a:t>
            </a:r>
          </a:p>
          <a:p>
            <a:pPr lvl="0">
              <a:spcBef>
                <a:spcPts val="600"/>
              </a:spcBef>
            </a:pPr>
            <a:r>
              <a:rPr lang="de-CH"/>
              <a:t>Wo können Sie weitere Informationen zum Produkt sammeln? </a:t>
            </a:r>
          </a:p>
          <a:p>
            <a:pPr lvl="0">
              <a:spcBef>
                <a:spcPts val="600"/>
              </a:spcBef>
            </a:pPr>
            <a:r>
              <a:rPr lang="de-CH"/>
              <a:t>Welche sind die Eigenschaften, Stärken und Schwächen des Produkts?</a:t>
            </a:r>
          </a:p>
        </p:txBody>
      </p:sp>
      <p:sp>
        <p:nvSpPr>
          <p:cNvPr id="4" name="Foliennummernplatzhalter 3"/>
          <p:cNvSpPr>
            <a:spLocks noGrp="1"/>
          </p:cNvSpPr>
          <p:nvPr>
            <p:ph type="sldNum" sz="quarter" idx="5"/>
          </p:nvPr>
        </p:nvSpPr>
        <p:spPr/>
        <p:txBody>
          <a:bodyPr/>
          <a:lstStyle/>
          <a:p>
            <a:fld id="{DCD8BABC-F464-1C42-81DA-2E65C84DE5DA}" type="slidenum">
              <a:rPr lang="de-DE" smtClean="0"/>
              <a:t>3</a:t>
            </a:fld>
            <a:endParaRPr lang="de-DE"/>
          </a:p>
        </p:txBody>
      </p:sp>
    </p:spTree>
    <p:extLst>
      <p:ext uri="{BB962C8B-B14F-4D97-AF65-F5344CB8AC3E}">
        <p14:creationId xmlns:p14="http://schemas.microsoft.com/office/powerpoint/2010/main" val="47645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DCD8BABC-F464-1C42-81DA-2E65C84DE5DA}" type="slidenum">
              <a:rPr lang="de-DE" smtClean="0"/>
              <a:t>4</a:t>
            </a:fld>
            <a:endParaRPr lang="de-DE"/>
          </a:p>
        </p:txBody>
      </p:sp>
    </p:spTree>
    <p:extLst>
      <p:ext uri="{BB962C8B-B14F-4D97-AF65-F5344CB8AC3E}">
        <p14:creationId xmlns:p14="http://schemas.microsoft.com/office/powerpoint/2010/main" val="141390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u="none" strike="noStrike" kern="1200" baseline="0">
                <a:solidFill>
                  <a:schemeClr val="tx1"/>
                </a:solidFill>
                <a:latin typeface="+mn-lt"/>
                <a:ea typeface="+mn-ea"/>
                <a:cs typeface="+mn-cs"/>
              </a:rPr>
              <a:t>Wer sagt was zu wem, wie, wo und warum/mit</a:t>
            </a:r>
          </a:p>
          <a:p>
            <a:r>
              <a:rPr lang="de-CH" sz="1200" b="1" i="0" u="none" strike="noStrike" kern="1200" baseline="0">
                <a:solidFill>
                  <a:schemeClr val="tx1"/>
                </a:solidFill>
                <a:latin typeface="+mn-lt"/>
                <a:ea typeface="+mn-ea"/>
                <a:cs typeface="+mn-cs"/>
              </a:rPr>
              <a:t>welchem Ziel? </a:t>
            </a:r>
            <a:r>
              <a:rPr lang="de-CH" sz="1200" b="0" i="0" u="none" strike="noStrike" kern="1200" baseline="0">
                <a:solidFill>
                  <a:schemeClr val="tx1"/>
                </a:solidFill>
                <a:latin typeface="+mn-lt"/>
                <a:ea typeface="+mn-ea"/>
                <a:cs typeface="+mn-cs"/>
              </a:rPr>
              <a:t>Die Antworten auf diese Fragen haben Konsequenzen für</a:t>
            </a:r>
          </a:p>
          <a:p>
            <a:r>
              <a:rPr lang="de-CH" sz="1200" b="0" i="0" u="none" strike="noStrike" kern="1200" baseline="0">
                <a:solidFill>
                  <a:schemeClr val="tx1"/>
                </a:solidFill>
                <a:latin typeface="+mn-lt"/>
                <a:ea typeface="+mn-ea"/>
                <a:cs typeface="+mn-cs"/>
              </a:rPr>
              <a:t>die Vorbereitung und die einzelnen Arbeitsschritte: Denn ein gelungener</a:t>
            </a:r>
          </a:p>
          <a:p>
            <a:r>
              <a:rPr lang="de-CH" sz="1200" b="0" i="0" u="none" strike="noStrike" kern="1200" baseline="0">
                <a:solidFill>
                  <a:schemeClr val="tx1"/>
                </a:solidFill>
                <a:latin typeface="+mn-lt"/>
                <a:ea typeface="+mn-ea"/>
                <a:cs typeface="+mn-cs"/>
              </a:rPr>
              <a:t>und ›guter‹ Vortrag wird genau für dieses Publikum in genau dieser Situation</a:t>
            </a:r>
          </a:p>
          <a:p>
            <a:r>
              <a:rPr lang="de-CH" sz="1200" b="0" i="0" u="none" strike="noStrike" kern="1200" baseline="0">
                <a:solidFill>
                  <a:schemeClr val="tx1"/>
                </a:solidFill>
                <a:latin typeface="+mn-lt"/>
                <a:ea typeface="+mn-ea"/>
                <a:cs typeface="+mn-cs"/>
              </a:rPr>
              <a:t>über genau dieses Thema und von genau dieser Rednerpersönlichkeit</a:t>
            </a:r>
          </a:p>
          <a:p>
            <a:r>
              <a:rPr lang="de-CH" sz="1200" b="0" i="0" u="none" strike="noStrike" kern="1200" baseline="0">
                <a:solidFill>
                  <a:schemeClr val="tx1"/>
                </a:solidFill>
                <a:latin typeface="+mn-lt"/>
                <a:ea typeface="+mn-ea"/>
                <a:cs typeface="+mn-cs"/>
              </a:rPr>
              <a:t>gehalten.</a:t>
            </a:r>
            <a:endParaRPr lang="de-CH"/>
          </a:p>
          <a:p>
            <a:endParaRPr lang="de-CH"/>
          </a:p>
          <a:p>
            <a:r>
              <a:rPr lang="de-CH"/>
              <a:t>In welcher Rolle treten Sie dort auf? In unserem Fall: MitarbeiterInnen, die am Wettbewerb teilnehmen und ein Problem lösen wollen. </a:t>
            </a:r>
          </a:p>
          <a:p>
            <a:endParaRPr lang="de-CH"/>
          </a:p>
          <a:p>
            <a:r>
              <a:rPr lang="de-CH" sz="1200" kern="1200">
                <a:solidFill>
                  <a:schemeClr val="tx1"/>
                </a:solidFill>
                <a:effectLst/>
                <a:latin typeface="+mn-lt"/>
                <a:ea typeface="+mn-ea"/>
                <a:cs typeface="+mn-cs"/>
              </a:rPr>
              <a:t>Ein Vortrag soll dem Thema gerecht werden und das Publikum erreichen und ansprechen. Zugleich soll es zur Persönlichkeit des Redners passen und keine Schauspielkunst abverlangen. Jede Entscheidung in der Vorbereitung muss der Angemessenheit dienen.</a:t>
            </a:r>
          </a:p>
          <a:p>
            <a:r>
              <a:rPr lang="de-CH" sz="1200" kern="1200">
                <a:solidFill>
                  <a:schemeClr val="tx1"/>
                </a:solidFill>
                <a:effectLst/>
                <a:latin typeface="+mn-lt"/>
                <a:ea typeface="+mn-ea"/>
                <a:cs typeface="+mn-cs"/>
              </a:rPr>
              <a:t>Angemessenheit ist situativ und lässt sich nicht durch festes Regelwerk anfertigen oder messen. </a:t>
            </a:r>
          </a:p>
          <a:p>
            <a:r>
              <a:rPr lang="de-CH" sz="1200" kern="1200">
                <a:solidFill>
                  <a:schemeClr val="tx1"/>
                </a:solidFill>
                <a:effectLst/>
                <a:latin typeface="+mn-lt"/>
                <a:ea typeface="+mn-ea"/>
                <a:cs typeface="+mn-cs"/>
              </a:rPr>
              <a:t>Thema-Redner-Publikum stehen in Beziehung zueinander und bestimmen die Gestaltung des Vortrags. Die Rahmenbedingungen zum Vortrag müssen auch berücksichtigt werden. </a:t>
            </a:r>
          </a:p>
          <a:p>
            <a:endParaRPr lang="de-CH"/>
          </a:p>
          <a:p>
            <a:endParaRPr lang="de-CH"/>
          </a:p>
          <a:p>
            <a:endParaRPr lang="de-CH"/>
          </a:p>
          <a:p>
            <a:endParaRPr lang="de-CH"/>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Goals: Come across as confident in your style, your idea is understood and remembered. Put your engineering cap on when speaking. Nobody wants you to ignore facts or results. There is no evidence that feeding the audience with points and charts is effective. There is evidence that another style works. Use the materials that work and test them. Don’t stuff the presentation full. Focus on engineering mentality of designing something that works. </a:t>
            </a:r>
            <a:r>
              <a:rPr lang="en-US" sz="1200" kern="1200" err="1">
                <a:solidFill>
                  <a:schemeClr val="tx1"/>
                </a:solidFill>
                <a:effectLst/>
                <a:latin typeface="+mn-lt"/>
                <a:ea typeface="+mn-ea"/>
                <a:cs typeface="+mn-cs"/>
              </a:rPr>
              <a:t>Powerpoint</a:t>
            </a:r>
            <a:r>
              <a:rPr lang="en-US" sz="1200" kern="1200">
                <a:solidFill>
                  <a:schemeClr val="tx1"/>
                </a:solidFill>
                <a:effectLst/>
                <a:latin typeface="+mn-lt"/>
                <a:ea typeface="+mn-ea"/>
                <a:cs typeface="+mn-cs"/>
              </a:rPr>
              <a:t>: after the presentation ask the audience which slides they remember. Then throw away those they don’t remember. </a:t>
            </a:r>
            <a:endParaRPr lang="de-CH" sz="1200" kern="1200">
              <a:solidFill>
                <a:schemeClr val="tx1"/>
              </a:solidFill>
              <a:effectLst/>
              <a:latin typeface="+mn-lt"/>
              <a:ea typeface="+mn-ea"/>
              <a:cs typeface="+mn-cs"/>
            </a:endParaRPr>
          </a:p>
          <a:p>
            <a:endParaRPr lang="de-CH"/>
          </a:p>
        </p:txBody>
      </p:sp>
      <p:sp>
        <p:nvSpPr>
          <p:cNvPr id="4" name="Foliennummernplatzhalter 3"/>
          <p:cNvSpPr>
            <a:spLocks noGrp="1"/>
          </p:cNvSpPr>
          <p:nvPr>
            <p:ph type="sldNum" sz="quarter" idx="5"/>
          </p:nvPr>
        </p:nvSpPr>
        <p:spPr/>
        <p:txBody>
          <a:bodyPr/>
          <a:lstStyle/>
          <a:p>
            <a:fld id="{E51C8899-55C1-461D-8754-D2FEC8A4D078}" type="slidenum">
              <a:rPr lang="de-CH" smtClean="0"/>
              <a:t>5</a:t>
            </a:fld>
            <a:endParaRPr lang="de-CH"/>
          </a:p>
        </p:txBody>
      </p:sp>
    </p:spTree>
    <p:extLst>
      <p:ext uri="{BB962C8B-B14F-4D97-AF65-F5344CB8AC3E}">
        <p14:creationId xmlns:p14="http://schemas.microsoft.com/office/powerpoint/2010/main" val="319868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200" b="0" i="0" u="none" strike="noStrike" kern="1200" baseline="0">
                <a:solidFill>
                  <a:schemeClr val="tx1"/>
                </a:solidFill>
                <a:latin typeface="+mn-lt"/>
                <a:ea typeface="+mn-ea"/>
                <a:cs typeface="+mn-cs"/>
              </a:rPr>
              <a:t>Im genannten Fall vom Touch ID, so wäre beim Pitch-Vortrag vor dem Vorstand. Anders natürlich wenn eine Pflegerin ihren Arbeitgeber, ein Altersheim, überzeugen möchte, Geräte mit Touch-ID anzuschaffen, weil sie für Senioren einfacher zu nutzen sind. </a:t>
            </a:r>
          </a:p>
          <a:p>
            <a:endParaRPr lang="de-CH"/>
          </a:p>
          <a:p>
            <a:endParaRPr lang="de-CH" sz="1200" b="1" i="0" u="none" strike="noStrike" kern="1200" baseline="0">
              <a:solidFill>
                <a:schemeClr val="tx1"/>
              </a:solidFill>
              <a:latin typeface="+mn-lt"/>
              <a:ea typeface="+mn-ea"/>
              <a:cs typeface="+mn-cs"/>
            </a:endParaRPr>
          </a:p>
          <a:p>
            <a:r>
              <a:rPr lang="de-CH" sz="1200" b="1" i="0" u="none" strike="noStrike" kern="1200" baseline="0">
                <a:solidFill>
                  <a:schemeClr val="tx1"/>
                </a:solidFill>
                <a:latin typeface="+mn-lt"/>
                <a:ea typeface="+mn-ea"/>
                <a:cs typeface="+mn-cs"/>
              </a:rPr>
              <a:t>Wer sagt was zu wem, wie, wo und warum/mit</a:t>
            </a:r>
          </a:p>
          <a:p>
            <a:r>
              <a:rPr lang="de-CH" sz="1200" b="1" i="0" u="none" strike="noStrike" kern="1200" baseline="0">
                <a:solidFill>
                  <a:schemeClr val="tx1"/>
                </a:solidFill>
                <a:latin typeface="+mn-lt"/>
                <a:ea typeface="+mn-ea"/>
                <a:cs typeface="+mn-cs"/>
              </a:rPr>
              <a:t>welchem Ziel? </a:t>
            </a:r>
            <a:r>
              <a:rPr lang="de-CH" sz="1200" b="0" i="0" u="none" strike="noStrike" kern="1200" baseline="0">
                <a:solidFill>
                  <a:schemeClr val="tx1"/>
                </a:solidFill>
                <a:latin typeface="+mn-lt"/>
                <a:ea typeface="+mn-ea"/>
                <a:cs typeface="+mn-cs"/>
              </a:rPr>
              <a:t>Die Antworten auf diese Fragen haben Konsequenzen für</a:t>
            </a:r>
          </a:p>
          <a:p>
            <a:r>
              <a:rPr lang="de-CH" sz="1200" b="0" i="0" u="none" strike="noStrike" kern="1200" baseline="0">
                <a:solidFill>
                  <a:schemeClr val="tx1"/>
                </a:solidFill>
                <a:latin typeface="+mn-lt"/>
                <a:ea typeface="+mn-ea"/>
                <a:cs typeface="+mn-cs"/>
              </a:rPr>
              <a:t>die Vorbereitung und die einzelnen Arbeitsschritte: Denn ein gelungener</a:t>
            </a:r>
          </a:p>
          <a:p>
            <a:r>
              <a:rPr lang="de-CH" sz="1200" b="0" i="0" u="none" strike="noStrike" kern="1200" baseline="0">
                <a:solidFill>
                  <a:schemeClr val="tx1"/>
                </a:solidFill>
                <a:latin typeface="+mn-lt"/>
                <a:ea typeface="+mn-ea"/>
                <a:cs typeface="+mn-cs"/>
              </a:rPr>
              <a:t>und ›guter‹ Vortrag wird genau für dieses Publikum in genau dieser Situation</a:t>
            </a:r>
          </a:p>
          <a:p>
            <a:r>
              <a:rPr lang="de-CH" sz="1200" b="0" i="0" u="none" strike="noStrike" kern="1200" baseline="0">
                <a:solidFill>
                  <a:schemeClr val="tx1"/>
                </a:solidFill>
                <a:latin typeface="+mn-lt"/>
                <a:ea typeface="+mn-ea"/>
                <a:cs typeface="+mn-cs"/>
              </a:rPr>
              <a:t>über genau dieses Thema und von genau dieser Rednerpersönlichkeit</a:t>
            </a:r>
          </a:p>
          <a:p>
            <a:r>
              <a:rPr lang="de-CH" sz="1200" b="0" i="0" u="none" strike="noStrike" kern="1200" baseline="0">
                <a:solidFill>
                  <a:schemeClr val="tx1"/>
                </a:solidFill>
                <a:latin typeface="+mn-lt"/>
                <a:ea typeface="+mn-ea"/>
                <a:cs typeface="+mn-cs"/>
              </a:rPr>
              <a:t>gehalten.</a:t>
            </a:r>
            <a:endParaRPr lang="de-CH"/>
          </a:p>
          <a:p>
            <a:endParaRPr lang="de-CH"/>
          </a:p>
          <a:p>
            <a:r>
              <a:rPr lang="de-CH"/>
              <a:t>In welcher Rolle treten Sie dort auf? In unserem Fall: MitarbeiterInnen, die am Wettbewerb teilnehmen und ein Problem lösen wollen. </a:t>
            </a:r>
          </a:p>
          <a:p>
            <a:endParaRPr lang="de-CH"/>
          </a:p>
          <a:p>
            <a:r>
              <a:rPr lang="de-CH" sz="1200" kern="1200">
                <a:solidFill>
                  <a:schemeClr val="tx1"/>
                </a:solidFill>
                <a:effectLst/>
                <a:latin typeface="+mn-lt"/>
                <a:ea typeface="+mn-ea"/>
                <a:cs typeface="+mn-cs"/>
              </a:rPr>
              <a:t>Ein Vortrag soll dem Thema gerecht werden und das Publikum erreichen und ansprechen. Zugleich soll es zur Persönlichkeit des Redners passen und keine Schauspielkunst abverlangen. Jede Entscheidung in der Vorbereitung muss der Angemessenheit dienen.</a:t>
            </a:r>
          </a:p>
          <a:p>
            <a:r>
              <a:rPr lang="de-CH" sz="1200" kern="1200">
                <a:solidFill>
                  <a:schemeClr val="tx1"/>
                </a:solidFill>
                <a:effectLst/>
                <a:latin typeface="+mn-lt"/>
                <a:ea typeface="+mn-ea"/>
                <a:cs typeface="+mn-cs"/>
              </a:rPr>
              <a:t>Angemessenheit ist situativ und lässt sich nicht durch festes Regelwerk anfertigen oder messen. </a:t>
            </a:r>
          </a:p>
          <a:p>
            <a:r>
              <a:rPr lang="de-CH" sz="1200" kern="1200">
                <a:solidFill>
                  <a:schemeClr val="tx1"/>
                </a:solidFill>
                <a:effectLst/>
                <a:latin typeface="+mn-lt"/>
                <a:ea typeface="+mn-ea"/>
                <a:cs typeface="+mn-cs"/>
              </a:rPr>
              <a:t>Thema-Redner-Publikum stehen in Beziehung zueinander und bestimmen die Gestaltung des Vortrags. Die Rahmenbedingungen zum Vortrag müssen auch berücksichtigt werden. </a:t>
            </a:r>
          </a:p>
          <a:p>
            <a:endParaRPr lang="de-CH"/>
          </a:p>
          <a:p>
            <a:pPr marL="0" marR="0" lvl="0" indent="0" algn="l" defTabSz="457200" rtl="0" eaLnBrk="1" fontAlgn="auto" latinLnBrk="0" hangingPunct="1">
              <a:lnSpc>
                <a:spcPct val="100000"/>
              </a:lnSpc>
              <a:spcBef>
                <a:spcPts val="0"/>
              </a:spcBef>
              <a:spcAft>
                <a:spcPts val="0"/>
              </a:spcAft>
              <a:buClrTx/>
              <a:buSzTx/>
              <a:buFontTx/>
              <a:buNone/>
              <a:tabLst/>
              <a:defRPr/>
            </a:pPr>
            <a:r>
              <a:rPr lang="de-CH"/>
              <a:t>Die gerade erlebte Situation mit den Verhandlungen hat greifbar gemacht, wie wichtig es ist, der Situation und den Adressaten angemessen zu kommunizieren. Sie erinnern sich an diesem Schema. </a:t>
            </a:r>
          </a:p>
          <a:p>
            <a:endParaRPr lang="de-CH"/>
          </a:p>
          <a:p>
            <a:endParaRPr lang="de-CH"/>
          </a:p>
          <a:p>
            <a:endParaRPr lang="de-CH"/>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Goals: Come across as confident in your style, your idea is understood and remembered. Put your engineering cap on when speaking. Nobody wants you to ignore facts or results. There is no evidence that feeding the audience with points and charts is effective. There is evidence that another style works. Use the materials that work and test them. Don’t stuff the presentation full. Focus on engineering mentality of designing something that works. </a:t>
            </a:r>
            <a:r>
              <a:rPr lang="en-US" sz="1200" kern="1200" err="1">
                <a:solidFill>
                  <a:schemeClr val="tx1"/>
                </a:solidFill>
                <a:effectLst/>
                <a:latin typeface="+mn-lt"/>
                <a:ea typeface="+mn-ea"/>
                <a:cs typeface="+mn-cs"/>
              </a:rPr>
              <a:t>Powerpoint</a:t>
            </a:r>
            <a:r>
              <a:rPr lang="en-US" sz="1200" kern="1200">
                <a:solidFill>
                  <a:schemeClr val="tx1"/>
                </a:solidFill>
                <a:effectLst/>
                <a:latin typeface="+mn-lt"/>
                <a:ea typeface="+mn-ea"/>
                <a:cs typeface="+mn-cs"/>
              </a:rPr>
              <a:t>: after the presentation ask the audience which slides they remember. Then throw away those they don’t remember. </a:t>
            </a:r>
            <a:endParaRPr lang="de-CH" sz="1200" kern="1200">
              <a:solidFill>
                <a:schemeClr val="tx1"/>
              </a:solidFill>
              <a:effectLst/>
              <a:latin typeface="+mn-lt"/>
              <a:ea typeface="+mn-ea"/>
              <a:cs typeface="+mn-cs"/>
            </a:endParaRPr>
          </a:p>
          <a:p>
            <a:endParaRPr lang="de-CH"/>
          </a:p>
        </p:txBody>
      </p:sp>
      <p:sp>
        <p:nvSpPr>
          <p:cNvPr id="4" name="Foliennummernplatzhalter 3"/>
          <p:cNvSpPr>
            <a:spLocks noGrp="1"/>
          </p:cNvSpPr>
          <p:nvPr>
            <p:ph type="sldNum" sz="quarter" idx="5"/>
          </p:nvPr>
        </p:nvSpPr>
        <p:spPr/>
        <p:txBody>
          <a:bodyPr/>
          <a:lstStyle/>
          <a:p>
            <a:fld id="{E51C8899-55C1-461D-8754-D2FEC8A4D078}" type="slidenum">
              <a:rPr lang="de-CH" smtClean="0"/>
              <a:t>6</a:t>
            </a:fld>
            <a:endParaRPr lang="de-CH"/>
          </a:p>
        </p:txBody>
      </p:sp>
    </p:spTree>
    <p:extLst>
      <p:ext uri="{BB962C8B-B14F-4D97-AF65-F5344CB8AC3E}">
        <p14:creationId xmlns:p14="http://schemas.microsoft.com/office/powerpoint/2010/main" val="387566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err="1"/>
              <a:t>Ricorda</a:t>
            </a:r>
            <a:r>
              <a:rPr lang="de-CH"/>
              <a:t> i </a:t>
            </a:r>
            <a:r>
              <a:rPr lang="de-CH" err="1"/>
              <a:t>difetti</a:t>
            </a:r>
            <a:r>
              <a:rPr lang="de-CH"/>
              <a:t> del pitch </a:t>
            </a:r>
            <a:r>
              <a:rPr lang="de-CH" err="1"/>
              <a:t>sulle</a:t>
            </a:r>
            <a:r>
              <a:rPr lang="de-CH"/>
              <a:t> Reifenkissen</a:t>
            </a:r>
          </a:p>
          <a:p>
            <a:endParaRPr lang="de-CH"/>
          </a:p>
        </p:txBody>
      </p:sp>
      <p:sp>
        <p:nvSpPr>
          <p:cNvPr id="4" name="Foliennummernplatzhalter 3"/>
          <p:cNvSpPr>
            <a:spLocks noGrp="1"/>
          </p:cNvSpPr>
          <p:nvPr>
            <p:ph type="sldNum" sz="quarter" idx="5"/>
          </p:nvPr>
        </p:nvSpPr>
        <p:spPr/>
        <p:txBody>
          <a:bodyPr/>
          <a:lstStyle/>
          <a:p>
            <a:fld id="{E51C8899-55C1-461D-8754-D2FEC8A4D078}" type="slidenum">
              <a:rPr lang="de-CH" smtClean="0"/>
              <a:t>7</a:t>
            </a:fld>
            <a:endParaRPr lang="de-CH"/>
          </a:p>
        </p:txBody>
      </p:sp>
    </p:spTree>
    <p:extLst>
      <p:ext uri="{BB962C8B-B14F-4D97-AF65-F5344CB8AC3E}">
        <p14:creationId xmlns:p14="http://schemas.microsoft.com/office/powerpoint/2010/main" val="384599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Im Film geht es um den «Golden Circle», den «Goldenen Kreis». Simon </a:t>
            </a:r>
            <a:r>
              <a:rPr lang="de-CH" err="1"/>
              <a:t>Sinek</a:t>
            </a:r>
            <a:r>
              <a:rPr lang="de-CH"/>
              <a:t> untersuchte, wie grosse Führungspersönlichkeiten kommunizieren und warum gewisse dabei so erfolgreich sind. Simon </a:t>
            </a:r>
            <a:r>
              <a:rPr lang="de-CH" err="1"/>
              <a:t>Sinek</a:t>
            </a:r>
            <a:r>
              <a:rPr lang="de-CH"/>
              <a:t> ist ein britisch-US-amerikanischer Autor und Unternehmensberater, der mit seiner Theorie zum Golden Circle bzw. dem TED-Talk, den er im Jahr 2010 darüber hielt, bekannt wurde.</a:t>
            </a:r>
          </a:p>
          <a:p>
            <a:endParaRPr lang="de-CH"/>
          </a:p>
          <a:p>
            <a:r>
              <a:rPr lang="de-CH"/>
              <a:t>Simon </a:t>
            </a:r>
            <a:r>
              <a:rPr lang="de-CH" err="1"/>
              <a:t>Sinek</a:t>
            </a:r>
            <a:r>
              <a:rPr lang="de-CH"/>
              <a:t>: Wie grosse Führungspersönlichkeiten zum Handeln inspirieren</a:t>
            </a:r>
          </a:p>
          <a:p>
            <a:r>
              <a:rPr lang="de-CH"/>
              <a:t>https://</a:t>
            </a:r>
            <a:r>
              <a:rPr lang="de-CH" err="1"/>
              <a:t>www.youtube.com</a:t>
            </a:r>
            <a:r>
              <a:rPr lang="de-CH"/>
              <a:t>/</a:t>
            </a:r>
            <a:r>
              <a:rPr lang="de-CH" err="1"/>
              <a:t>watch?v</a:t>
            </a:r>
            <a:r>
              <a:rPr lang="de-CH"/>
              <a:t>=qp0HIF3SfI4</a:t>
            </a:r>
          </a:p>
          <a:p>
            <a:r>
              <a:rPr lang="de-CH"/>
              <a:t>- ca. 10:55 (nach Samuel Langley) </a:t>
            </a:r>
          </a:p>
        </p:txBody>
      </p:sp>
      <p:sp>
        <p:nvSpPr>
          <p:cNvPr id="4" name="Foliennummernplatzhalter 3"/>
          <p:cNvSpPr>
            <a:spLocks noGrp="1"/>
          </p:cNvSpPr>
          <p:nvPr>
            <p:ph type="sldNum" sz="quarter" idx="5"/>
          </p:nvPr>
        </p:nvSpPr>
        <p:spPr/>
        <p:txBody>
          <a:bodyPr/>
          <a:lstStyle/>
          <a:p>
            <a:fld id="{DCD8BABC-F464-1C42-81DA-2E65C84DE5DA}" type="slidenum">
              <a:rPr lang="de-DE" smtClean="0"/>
              <a:t>8</a:t>
            </a:fld>
            <a:endParaRPr lang="de-DE"/>
          </a:p>
        </p:txBody>
      </p:sp>
    </p:spTree>
    <p:extLst>
      <p:ext uri="{BB962C8B-B14F-4D97-AF65-F5344CB8AC3E}">
        <p14:creationId xmlns:p14="http://schemas.microsoft.com/office/powerpoint/2010/main" val="53148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err="1"/>
              <a:t>Ricordare</a:t>
            </a:r>
            <a:r>
              <a:rPr lang="de-CH"/>
              <a:t>, </a:t>
            </a:r>
            <a:r>
              <a:rPr lang="de-CH" err="1"/>
              <a:t>che</a:t>
            </a:r>
            <a:r>
              <a:rPr lang="de-CH"/>
              <a:t> Reifenkissen </a:t>
            </a:r>
            <a:r>
              <a:rPr lang="de-CH" err="1"/>
              <a:t>comincia</a:t>
            </a:r>
            <a:r>
              <a:rPr lang="de-CH"/>
              <a:t> da «was»</a:t>
            </a:r>
          </a:p>
        </p:txBody>
      </p:sp>
      <p:sp>
        <p:nvSpPr>
          <p:cNvPr id="4" name="Foliennummernplatzhalter 3"/>
          <p:cNvSpPr>
            <a:spLocks noGrp="1"/>
          </p:cNvSpPr>
          <p:nvPr>
            <p:ph type="sldNum" sz="quarter" idx="5"/>
          </p:nvPr>
        </p:nvSpPr>
        <p:spPr/>
        <p:txBody>
          <a:bodyPr/>
          <a:lstStyle/>
          <a:p>
            <a:fld id="{DCD8BABC-F464-1C42-81DA-2E65C84DE5DA}" type="slidenum">
              <a:rPr lang="de-DE" smtClean="0"/>
              <a:t>9</a:t>
            </a:fld>
            <a:endParaRPr lang="de-DE"/>
          </a:p>
        </p:txBody>
      </p:sp>
    </p:spTree>
    <p:extLst>
      <p:ext uri="{BB962C8B-B14F-4D97-AF65-F5344CB8AC3E}">
        <p14:creationId xmlns:p14="http://schemas.microsoft.com/office/powerpoint/2010/main" val="3674430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835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
        <p:nvSpPr>
          <p:cNvPr id="21" name="Freihandform 20"/>
          <p:cNvSpPr/>
          <p:nvPr/>
        </p:nvSpPr>
        <p:spPr>
          <a:xfrm>
            <a:off x="3975404" y="679931"/>
            <a:ext cx="8222947"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sz="1400" noProof="0">
              <a:solidFill>
                <a:schemeClr val="tx1"/>
              </a:solidFill>
            </a:endParaRPr>
          </a:p>
        </p:txBody>
      </p:sp>
      <p:sp>
        <p:nvSpPr>
          <p:cNvPr id="12" name="Freihandform 11"/>
          <p:cNvSpPr/>
          <p:nvPr/>
        </p:nvSpPr>
        <p:spPr>
          <a:xfrm>
            <a:off x="5642407" y="1910668"/>
            <a:ext cx="6555944"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2" name="Titel 1"/>
          <p:cNvSpPr>
            <a:spLocks noGrp="1"/>
          </p:cNvSpPr>
          <p:nvPr>
            <p:ph type="title" hasCustomPrompt="1"/>
          </p:nvPr>
        </p:nvSpPr>
        <p:spPr>
          <a:xfrm>
            <a:off x="4838700" y="3239457"/>
            <a:ext cx="6790944" cy="1097269"/>
          </a:xfrm>
        </p:spPr>
        <p:txBody>
          <a:bodyPr lIns="0" tIns="0" bIns="0" anchor="b">
            <a:normAutofit/>
          </a:bodyPr>
          <a:lstStyle>
            <a:lvl1pPr>
              <a:lnSpc>
                <a:spcPct val="100000"/>
              </a:lnSpc>
              <a:defRPr sz="3200" baseline="0">
                <a:solidFill>
                  <a:schemeClr val="tx2"/>
                </a:solidFill>
              </a:defRPr>
            </a:lvl1pPr>
          </a:lstStyle>
          <a:p>
            <a:r>
              <a:rPr lang="en-US" noProof="0"/>
              <a:t>Headline title slide</a:t>
            </a:r>
          </a:p>
        </p:txBody>
      </p:sp>
      <p:sp>
        <p:nvSpPr>
          <p:cNvPr id="4" name="Datumsplatzhalter 3"/>
          <p:cNvSpPr>
            <a:spLocks noGrp="1"/>
          </p:cNvSpPr>
          <p:nvPr>
            <p:ph type="dt" sz="half" idx="10"/>
          </p:nvPr>
        </p:nvSpPr>
        <p:spPr>
          <a:xfrm>
            <a:off x="4833464" y="5641975"/>
            <a:ext cx="1445099" cy="184666"/>
          </a:xfrm>
          <a:prstGeom prst="rect">
            <a:avLst/>
          </a:prstGeom>
        </p:spPr>
        <p:txBody>
          <a:bodyPr wrap="square" lIns="0" tIns="0" rIns="0" bIns="0" anchor="t" anchorCtr="0">
            <a:spAutoFit/>
          </a:bodyPr>
          <a:lstStyle>
            <a:lvl1pPr algn="l">
              <a:defRPr sz="1200">
                <a:latin typeface="+mn-lt"/>
              </a:defRPr>
            </a:lvl1pPr>
          </a:lstStyle>
          <a:p>
            <a:fld id="{3D929F6A-D3C6-4844-8B03-2A61BE4467D3}" type="datetime3">
              <a:rPr lang="en-US" smtClean="0"/>
              <a:t>13 October 2023</a:t>
            </a:fld>
            <a:endParaRPr lang="de-CH"/>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835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8699" y="6200774"/>
            <a:ext cx="5541757" cy="421346"/>
          </a:xfrm>
          <a:prstGeom prst="rect">
            <a:avLst/>
          </a:prstGeom>
        </p:spPr>
        <p:txBody>
          <a:bodyPr wrap="none" lIns="0" tIns="0" rIns="0" bIns="0">
            <a:noAutofit/>
          </a:bodyPr>
          <a:lstStyle>
            <a:lvl1pPr marL="0" indent="0">
              <a:buNone/>
              <a:defRPr sz="1200">
                <a:latin typeface="+mn-lt"/>
              </a:defRPr>
            </a:lvl1pPr>
          </a:lstStyle>
          <a:p>
            <a:pPr lvl="0"/>
            <a:r>
              <a:rPr lang="en-US" noProof="0"/>
              <a:t>Department</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8700" y="4410388"/>
            <a:ext cx="6790944" cy="860307"/>
          </a:xfrm>
          <a:prstGeom prst="rect">
            <a:avLst/>
          </a:prstGeom>
        </p:spPr>
        <p:txBody>
          <a:bodyPr lIns="0" tIns="0" rIns="0" bIns="0">
            <a:normAutofit/>
          </a:bodyPr>
          <a:lstStyle>
            <a:lvl1pPr marL="0" indent="0">
              <a:buNone/>
              <a:defRPr sz="2000" b="1" baseline="0"/>
            </a:lvl1pPr>
            <a:lvl2pPr marL="457200" indent="0">
              <a:buNone/>
              <a:defRPr/>
            </a:lvl2pPr>
          </a:lstStyle>
          <a:p>
            <a:pPr lvl="0"/>
            <a:r>
              <a:rPr lang="en-US" noProof="0"/>
              <a:t>Subtitle</a:t>
            </a:r>
          </a:p>
        </p:txBody>
      </p:sp>
      <p:sp>
        <p:nvSpPr>
          <p:cNvPr id="19" name="Textplatzhalter 5"/>
          <p:cNvSpPr>
            <a:spLocks noGrp="1"/>
          </p:cNvSpPr>
          <p:nvPr>
            <p:ph type="body" sz="quarter" idx="20" hasCustomPrompt="1"/>
          </p:nvPr>
        </p:nvSpPr>
        <p:spPr>
          <a:xfrm>
            <a:off x="4833464" y="5342714"/>
            <a:ext cx="5546993" cy="184666"/>
          </a:xfrm>
          <a:prstGeom prst="rect">
            <a:avLst/>
          </a:prstGeom>
        </p:spPr>
        <p:txBody>
          <a:bodyPr wrap="none" lIns="0" tIns="0" rIns="0" bIns="0" anchor="b" anchorCtr="0">
            <a:noAutofit/>
          </a:bodyPr>
          <a:lstStyle>
            <a:lvl1pPr marL="0" marR="0" indent="0" algn="l" defTabSz="609726" rtl="0" eaLnBrk="1" fontAlgn="auto" latinLnBrk="0" hangingPunct="1">
              <a:lnSpc>
                <a:spcPct val="100000"/>
              </a:lnSpc>
              <a:spcBef>
                <a:spcPts val="0"/>
              </a:spcBef>
              <a:spcAft>
                <a:spcPts val="0"/>
              </a:spcAft>
              <a:buClrTx/>
              <a:buSzTx/>
              <a:buFontTx/>
              <a:buNone/>
              <a:tabLst/>
              <a:defRPr sz="1200">
                <a:latin typeface="+mn-lt"/>
              </a:defRPr>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26" rtl="0" eaLnBrk="1" fontAlgn="auto" latinLnBrk="0" hangingPunct="1">
              <a:lnSpc>
                <a:spcPct val="100000"/>
              </a:lnSpc>
              <a:spcBef>
                <a:spcPts val="0"/>
              </a:spcBef>
              <a:spcAft>
                <a:spcPts val="0"/>
              </a:spcAft>
              <a:buClrTx/>
              <a:buSzTx/>
              <a:buFontTx/>
              <a:buNone/>
              <a:tabLst/>
              <a:defRPr/>
            </a:pPr>
            <a:r>
              <a:rPr kumimoji="0" lang="en-US" sz="1201"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rPr>
              <a:t>First name last name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335" y="1376363"/>
            <a:ext cx="3767857" cy="1590035"/>
          </a:xfrm>
          <a:prstGeom prst="rect">
            <a:avLst/>
          </a:prstGeom>
        </p:spPr>
      </p:pic>
    </p:spTree>
    <p:extLst>
      <p:ext uri="{BB962C8B-B14F-4D97-AF65-F5344CB8AC3E}">
        <p14:creationId xmlns:p14="http://schemas.microsoft.com/office/powerpoint/2010/main" val="32445947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guide id="4" orient="horz" pos="14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en-US" noProof="0"/>
              <a:t>Topic</a:t>
            </a:r>
          </a:p>
        </p:txBody>
      </p:sp>
      <p:sp>
        <p:nvSpPr>
          <p:cNvPr id="2" name="Datumsplatzhalter 1"/>
          <p:cNvSpPr>
            <a:spLocks noGrp="1"/>
          </p:cNvSpPr>
          <p:nvPr>
            <p:ph type="dt" sz="half" idx="25"/>
          </p:nvPr>
        </p:nvSpPr>
        <p:spPr/>
        <p:txBody>
          <a:bodyPr/>
          <a:lstStyle/>
          <a:p>
            <a:fld id="{92669BAE-8819-4E5F-8899-CBB038308E8D}" type="datetime3">
              <a:rPr lang="en-US" smtClean="0"/>
              <a:t>13 October 2023</a:t>
            </a:fld>
            <a:endParaRPr lang="de-CH"/>
          </a:p>
        </p:txBody>
      </p:sp>
      <p:sp>
        <p:nvSpPr>
          <p:cNvPr id="4" name="Fußzeilenplatzhalter 3"/>
          <p:cNvSpPr>
            <a:spLocks noGrp="1"/>
          </p:cNvSpPr>
          <p:nvPr>
            <p:ph type="ftr" sz="quarter" idx="26"/>
          </p:nvPr>
        </p:nvSpPr>
        <p:spPr/>
        <p:txBody>
          <a:bodyPr/>
          <a:lstStyle/>
          <a:p>
            <a:r>
              <a:rPr lang="en-US" noProof="0"/>
              <a:t>Change title: menu 'Insert'&gt;'Header and Footer'</a:t>
            </a:r>
          </a:p>
        </p:txBody>
      </p:sp>
      <p:sp>
        <p:nvSpPr>
          <p:cNvPr id="5" name="Foliennummernplatzhalter 4"/>
          <p:cNvSpPr>
            <a:spLocks noGrp="1"/>
          </p:cNvSpPr>
          <p:nvPr>
            <p:ph type="sldNum" sz="quarter" idx="27"/>
          </p:nvPr>
        </p:nvSpPr>
        <p:spPr/>
        <p:txBody>
          <a:bodyPr/>
          <a:lstStyle/>
          <a:p>
            <a:fld id="{4EAC321B-7500-4259-A00F-915439A35E15}" type="slidenum">
              <a:rPr lang="en-US" noProof="0" smtClean="0"/>
              <a:pPr/>
              <a:t>‹Nr.›</a:t>
            </a:fld>
            <a:endParaRPr lang="en-US" noProof="0"/>
          </a:p>
        </p:txBody>
      </p:sp>
      <p:sp>
        <p:nvSpPr>
          <p:cNvPr id="6" name="Titel 5"/>
          <p:cNvSpPr>
            <a:spLocks noGrp="1"/>
          </p:cNvSpPr>
          <p:nvPr>
            <p:ph type="title" hasCustomPrompt="1"/>
          </p:nvPr>
        </p:nvSpPr>
        <p:spPr/>
        <p:txBody>
          <a:bodyPr/>
          <a:lstStyle/>
          <a:p>
            <a:r>
              <a:rPr lang="en-US" noProof="0"/>
              <a:t>Title content slide</a:t>
            </a:r>
            <a:endParaRPr lang="de-CH"/>
          </a:p>
        </p:txBody>
      </p:sp>
    </p:spTree>
    <p:extLst>
      <p:ext uri="{BB962C8B-B14F-4D97-AF65-F5344CB8AC3E}">
        <p14:creationId xmlns:p14="http://schemas.microsoft.com/office/powerpoint/2010/main" val="2476660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DB6AE522-9731-4FD3-A69F-0D3E84ED3B77}" type="datetime3">
              <a:rPr lang="en-US" smtClean="0"/>
              <a:t>13 October 2023</a:t>
            </a:fld>
            <a:endParaRPr lang="de-CH"/>
          </a:p>
        </p:txBody>
      </p:sp>
      <p:sp>
        <p:nvSpPr>
          <p:cNvPr id="6" name="Fußzeilenplatzhalter 5"/>
          <p:cNvSpPr>
            <a:spLocks noGrp="1"/>
          </p:cNvSpPr>
          <p:nvPr>
            <p:ph type="ftr" sz="quarter" idx="11"/>
          </p:nvPr>
        </p:nvSpPr>
        <p:spPr/>
        <p:txBody>
          <a:bodyPr/>
          <a:lstStyle/>
          <a:p>
            <a:r>
              <a:rPr lang="en-US" noProof="0"/>
              <a:t>Change title: menu 'Insert'&gt;'Header and Footer'</a:t>
            </a:r>
          </a:p>
        </p:txBody>
      </p:sp>
      <p:sp>
        <p:nvSpPr>
          <p:cNvPr id="7" name="Foliennummernplatzhalter 6"/>
          <p:cNvSpPr>
            <a:spLocks noGrp="1"/>
          </p:cNvSpPr>
          <p:nvPr>
            <p:ph type="sldNum" sz="quarter" idx="12"/>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2842165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7" name="Bildplatzhalter 7"/>
          <p:cNvSpPr>
            <a:spLocks noGrp="1"/>
          </p:cNvSpPr>
          <p:nvPr>
            <p:ph type="pic" sz="quarter" idx="20" hasCustomPrompt="1"/>
          </p:nvPr>
        </p:nvSpPr>
        <p:spPr>
          <a:xfrm>
            <a:off x="0" y="-1"/>
            <a:ext cx="12198350" cy="6200775"/>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5" name="Datumsplatzhalter 4"/>
          <p:cNvSpPr>
            <a:spLocks noGrp="1"/>
          </p:cNvSpPr>
          <p:nvPr>
            <p:ph type="dt" sz="half" idx="21"/>
          </p:nvPr>
        </p:nvSpPr>
        <p:spPr/>
        <p:txBody>
          <a:bodyPr/>
          <a:lstStyle/>
          <a:p>
            <a:fld id="{24C9036C-8CD9-4039-B1E3-94FECC0288F6}" type="datetime3">
              <a:rPr lang="en-US" smtClean="0"/>
              <a:t>13 October 2023</a:t>
            </a:fld>
            <a:endParaRPr lang="de-CH"/>
          </a:p>
        </p:txBody>
      </p:sp>
      <p:sp>
        <p:nvSpPr>
          <p:cNvPr id="6" name="Fußzeilenplatzhalter 5"/>
          <p:cNvSpPr>
            <a:spLocks noGrp="1"/>
          </p:cNvSpPr>
          <p:nvPr>
            <p:ph type="ftr" sz="quarter" idx="22"/>
          </p:nvPr>
        </p:nvSpPr>
        <p:spPr/>
        <p:txBody>
          <a:bodyPr/>
          <a:lstStyle/>
          <a:p>
            <a:r>
              <a:rPr lang="en-US" noProof="0"/>
              <a:t>Change title: menu 'Insert'&gt;'Header and Footer'</a:t>
            </a:r>
          </a:p>
        </p:txBody>
      </p:sp>
      <p:sp>
        <p:nvSpPr>
          <p:cNvPr id="8" name="Foliennummernplatzhalter 7"/>
          <p:cNvSpPr>
            <a:spLocks noGrp="1"/>
          </p:cNvSpPr>
          <p:nvPr>
            <p:ph type="sldNum" sz="quarter" idx="23"/>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1061251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6BBA5-9B3E-4964-8D74-C1BF9D352D3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07E185B-30E3-499F-A8E9-444FBE007F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BF71AF7-08E4-4253-AA2A-3EDB3954938C}"/>
              </a:ext>
            </a:extLst>
          </p:cNvPr>
          <p:cNvSpPr>
            <a:spLocks noGrp="1"/>
          </p:cNvSpPr>
          <p:nvPr>
            <p:ph type="dt" sz="half" idx="10"/>
          </p:nvPr>
        </p:nvSpPr>
        <p:spPr/>
        <p:txBody>
          <a:bodyPr/>
          <a:lstStyle/>
          <a:p>
            <a:fld id="{3FB42B6E-9465-4C52-BE36-084E48134D1E}" type="datetime3">
              <a:rPr lang="en-US" smtClean="0"/>
              <a:t>13 October 2023</a:t>
            </a:fld>
            <a:endParaRPr lang="de-CH"/>
          </a:p>
        </p:txBody>
      </p:sp>
      <p:sp>
        <p:nvSpPr>
          <p:cNvPr id="5" name="Fußzeilenplatzhalter 4">
            <a:extLst>
              <a:ext uri="{FF2B5EF4-FFF2-40B4-BE49-F238E27FC236}">
                <a16:creationId xmlns:a16="http://schemas.microsoft.com/office/drawing/2014/main" id="{DCA5D129-ED42-4ED5-A9BA-0A719F248710}"/>
              </a:ext>
            </a:extLst>
          </p:cNvPr>
          <p:cNvSpPr>
            <a:spLocks noGrp="1"/>
          </p:cNvSpPr>
          <p:nvPr>
            <p:ph type="ftr" sz="quarter" idx="11"/>
          </p:nvPr>
        </p:nvSpPr>
        <p:spPr/>
        <p:txBody>
          <a:bodyPr/>
          <a:lstStyle/>
          <a:p>
            <a:r>
              <a:rPr lang="en-US"/>
              <a:t>Change title: menu 'Insert'&gt;'Header and Footer'</a:t>
            </a:r>
            <a:endParaRPr lang="de-CH"/>
          </a:p>
        </p:txBody>
      </p:sp>
      <p:sp>
        <p:nvSpPr>
          <p:cNvPr id="6" name="Foliennummernplatzhalter 5">
            <a:extLst>
              <a:ext uri="{FF2B5EF4-FFF2-40B4-BE49-F238E27FC236}">
                <a16:creationId xmlns:a16="http://schemas.microsoft.com/office/drawing/2014/main" id="{B37233AA-C20D-409D-A578-9D4069012E96}"/>
              </a:ext>
            </a:extLst>
          </p:cNvPr>
          <p:cNvSpPr>
            <a:spLocks noGrp="1"/>
          </p:cNvSpPr>
          <p:nvPr>
            <p:ph type="sldNum" sz="quarter" idx="12"/>
          </p:nvPr>
        </p:nvSpPr>
        <p:spPr/>
        <p:txBody>
          <a:bodyPr/>
          <a:lstStyle/>
          <a:p>
            <a:fld id="{F9745E0E-4E8A-46E2-B090-FA258B512A08}" type="slidenum">
              <a:rPr lang="de-CH" smtClean="0"/>
              <a:t>‹Nr.›</a:t>
            </a:fld>
            <a:endParaRPr lang="de-CH"/>
          </a:p>
        </p:txBody>
      </p:sp>
    </p:spTree>
    <p:extLst>
      <p:ext uri="{BB962C8B-B14F-4D97-AF65-F5344CB8AC3E}">
        <p14:creationId xmlns:p14="http://schemas.microsoft.com/office/powerpoint/2010/main" val="12180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8350" cy="5772670"/>
          </a:xfrm>
          <a:prstGeom prst="rect">
            <a:avLst/>
          </a:prstGeom>
          <a:solidFill>
            <a:schemeClr val="bg2"/>
          </a:solidFill>
        </p:spPr>
        <p:txBody>
          <a:bodyPr lIns="216000" tIns="108000" anchor="t" anchorCtr="0">
            <a:normAutofit/>
          </a:bodyPr>
          <a:lstStyle>
            <a:lvl1pPr marL="0" indent="0">
              <a:buNone/>
              <a:defRPr sz="2000" baseline="0"/>
            </a:lvl1pPr>
          </a:lstStyle>
          <a:p>
            <a:r>
              <a:rPr lang="en-US" noProof="0"/>
              <a:t>Hint: Insert image bevor entering titles.</a:t>
            </a:r>
          </a:p>
        </p:txBody>
      </p:sp>
      <p:sp>
        <p:nvSpPr>
          <p:cNvPr id="2" name="Titel 1"/>
          <p:cNvSpPr>
            <a:spLocks noGrp="1"/>
          </p:cNvSpPr>
          <p:nvPr>
            <p:ph type="ctrTitle" hasCustomPrompt="1"/>
          </p:nvPr>
        </p:nvSpPr>
        <p:spPr>
          <a:xfrm>
            <a:off x="5338531" y="3427353"/>
            <a:ext cx="5957391" cy="797311"/>
          </a:xfrm>
          <a:solidFill>
            <a:srgbClr val="FFFFFF">
              <a:alpha val="80000"/>
            </a:srgbClr>
          </a:solidFill>
        </p:spPr>
        <p:txBody>
          <a:bodyPr wrap="square" lIns="108000" tIns="72000" rIns="108000" bIns="108000" anchor="b" anchorCtr="0">
            <a:spAutoFit/>
          </a:bodyPr>
          <a:lstStyle>
            <a:lvl1pPr algn="l">
              <a:lnSpc>
                <a:spcPct val="100000"/>
              </a:lnSpc>
              <a:defRPr sz="4000" b="1" baseline="0">
                <a:solidFill>
                  <a:schemeClr val="tx2"/>
                </a:solidFill>
              </a:defRPr>
            </a:lvl1pPr>
          </a:lstStyle>
          <a:p>
            <a:r>
              <a:rPr lang="en-US" noProof="0"/>
              <a:t>Headline title slide</a:t>
            </a:r>
          </a:p>
        </p:txBody>
      </p:sp>
      <p:sp>
        <p:nvSpPr>
          <p:cNvPr id="4" name="Datumsplatzhalter 3"/>
          <p:cNvSpPr>
            <a:spLocks noGrp="1"/>
          </p:cNvSpPr>
          <p:nvPr>
            <p:ph type="dt" sz="half" idx="10"/>
          </p:nvPr>
        </p:nvSpPr>
        <p:spPr>
          <a:xfrm>
            <a:off x="5486401" y="6453187"/>
            <a:ext cx="3906416" cy="179387"/>
          </a:xfrm>
          <a:prstGeom prst="rect">
            <a:avLst/>
          </a:prstGeom>
        </p:spPr>
        <p:txBody>
          <a:bodyPr lIns="0" tIns="0" rIns="0" bIns="0" anchor="b" anchorCtr="0"/>
          <a:lstStyle>
            <a:lvl1pPr algn="l">
              <a:defRPr sz="1200" b="0">
                <a:solidFill>
                  <a:schemeClr val="tx1"/>
                </a:solidFill>
                <a:latin typeface="Arial" panose="020B0604020202020204" pitchFamily="34" charset="0"/>
                <a:cs typeface="Arial" panose="020B0604020202020204" pitchFamily="34" charset="0"/>
              </a:defRPr>
            </a:lvl1pPr>
          </a:lstStyle>
          <a:p>
            <a:fld id="{E7F74655-AE83-4C3B-8C99-7A7F5EE80882}" type="datetime3">
              <a:rPr lang="en-US" smtClean="0"/>
              <a:t>13 October 2023</a:t>
            </a:fld>
            <a:endParaRPr lang="de-CH"/>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7514" y="4224664"/>
            <a:ext cx="4064000"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2000" baseline="0">
                <a:solidFill>
                  <a:schemeClr val="bg1"/>
                </a:solidFill>
              </a:defRPr>
            </a:lvl1pPr>
            <a:lvl2pPr marL="457200" indent="0">
              <a:buNone/>
              <a:defRPr/>
            </a:lvl2pPr>
          </a:lstStyle>
          <a:p>
            <a:pPr lvl="0"/>
            <a:r>
              <a:rPr lang="en-US" noProof="0"/>
              <a:t>Subtitle</a:t>
            </a:r>
          </a:p>
        </p:txBody>
      </p:sp>
      <p:sp>
        <p:nvSpPr>
          <p:cNvPr id="6" name="Textplatzhalter 5"/>
          <p:cNvSpPr>
            <a:spLocks noGrp="1"/>
          </p:cNvSpPr>
          <p:nvPr>
            <p:ph type="body" sz="quarter" idx="14" hasCustomPrompt="1"/>
          </p:nvPr>
        </p:nvSpPr>
        <p:spPr>
          <a:xfrm>
            <a:off x="5486401" y="5949950"/>
            <a:ext cx="3906416" cy="503238"/>
          </a:xfrm>
          <a:prstGeom prst="rect">
            <a:avLst/>
          </a:prstGeom>
        </p:spPr>
        <p:txBody>
          <a:bodyPr lIns="0" tIns="0" rIns="0" bIns="0" anchor="t" anchorCtr="0">
            <a:normAutofit/>
          </a:bodyPr>
          <a:lstStyle>
            <a:lvl1pPr marL="0" marR="0" indent="0" algn="l" defTabSz="609726" rtl="0" eaLnBrk="1" fontAlgn="auto" latinLnBrk="0" hangingPunct="1">
              <a:lnSpc>
                <a:spcPct val="100000"/>
              </a:lnSpc>
              <a:spcBef>
                <a:spcPts val="0"/>
              </a:spcBef>
              <a:spcAft>
                <a:spcPts val="0"/>
              </a:spcAft>
              <a:buClrTx/>
              <a:buSzTx/>
              <a:buFontTx/>
              <a:buNone/>
              <a:tabLst/>
              <a:defRPr sz="1200"/>
            </a:lvl1pPr>
            <a:lvl2pPr marL="360362" indent="0">
              <a:buNone/>
              <a:defRPr/>
            </a:lvl2pPr>
            <a:lvl3pPr marL="719138" indent="0">
              <a:buNone/>
              <a:defRPr/>
            </a:lvl3pPr>
            <a:lvl4pPr marL="1077912" indent="0">
              <a:buNone/>
              <a:defRPr/>
            </a:lvl4pPr>
            <a:lvl5pPr marL="1438275" indent="0">
              <a:buNone/>
              <a:defRPr/>
            </a:lvl5pPr>
          </a:lstStyle>
          <a:p>
            <a:pPr marL="0" marR="0" lvl="0" indent="0" algn="l" defTabSz="609726" rtl="0" eaLnBrk="1" fontAlgn="auto" latinLnBrk="0" hangingPunct="1">
              <a:lnSpc>
                <a:spcPct val="100000"/>
              </a:lnSpc>
              <a:spcBef>
                <a:spcPts val="0"/>
              </a:spcBef>
              <a:spcAft>
                <a:spcPts val="0"/>
              </a:spcAft>
              <a:buClrTx/>
              <a:buSzTx/>
              <a:buFontTx/>
              <a:buNone/>
              <a:tabLst/>
              <a:defRPr/>
            </a:pPr>
            <a:r>
              <a:rPr kumimoji="0" lang="en-US" sz="1201"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rPr>
              <a:t>First name last 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450" y="5949950"/>
            <a:ext cx="4320721" cy="647700"/>
          </a:xfrm>
          <a:prstGeom prst="rect">
            <a:avLst/>
          </a:prstGeom>
        </p:spPr>
        <p:txBody>
          <a:bodyPr wrap="none" lIns="0" tIns="0" rIns="0" bIns="0">
            <a:noAutofit/>
          </a:bodyPr>
          <a:lstStyle>
            <a:lvl1pPr marL="0" indent="0">
              <a:buNone/>
              <a:defRPr sz="1200">
                <a:latin typeface="+mn-lt"/>
              </a:defRPr>
            </a:lvl1pPr>
          </a:lstStyle>
          <a:p>
            <a:pPr lvl="0"/>
            <a:r>
              <a:rPr lang="en-US" noProof="0"/>
              <a:t>Department</a:t>
            </a:r>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756" y="5754010"/>
            <a:ext cx="2631519" cy="1110501"/>
          </a:xfrm>
          <a:prstGeom prst="rect">
            <a:avLst/>
          </a:prstGeom>
        </p:spPr>
      </p:pic>
    </p:spTree>
    <p:extLst>
      <p:ext uri="{BB962C8B-B14F-4D97-AF65-F5344CB8AC3E}">
        <p14:creationId xmlns:p14="http://schemas.microsoft.com/office/powerpoint/2010/main" val="204462104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guide id="11" pos="3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69FC527-B31B-4233-902B-2B014FC7A969}" type="datetime3">
              <a:rPr lang="en-US" smtClean="0"/>
              <a:t>13 October 2023</a:t>
            </a:fld>
            <a:endParaRPr lang="de-CH"/>
          </a:p>
        </p:txBody>
      </p:sp>
      <p:sp>
        <p:nvSpPr>
          <p:cNvPr id="4" name="Fußzeilenplatzhalter 3"/>
          <p:cNvSpPr>
            <a:spLocks noGrp="1"/>
          </p:cNvSpPr>
          <p:nvPr>
            <p:ph type="ftr" sz="quarter" idx="11"/>
          </p:nvPr>
        </p:nvSpPr>
        <p:spPr/>
        <p:txBody>
          <a:bodyPr/>
          <a:lstStyle/>
          <a:p>
            <a:r>
              <a:rPr lang="en-US"/>
              <a:t>Change title: menu 'Insert'&gt;'Header and Footer'</a:t>
            </a:r>
            <a:endParaRPr lang="de-CH"/>
          </a:p>
        </p:txBody>
      </p:sp>
      <p:sp>
        <p:nvSpPr>
          <p:cNvPr id="5" name="Foliennummernplatzhalter 4"/>
          <p:cNvSpPr>
            <a:spLocks noGrp="1"/>
          </p:cNvSpPr>
          <p:nvPr>
            <p:ph type="sldNum" sz="quarter" idx="12"/>
          </p:nvPr>
        </p:nvSpPr>
        <p:spPr/>
        <p:txBody>
          <a:bodyPr/>
          <a:lstStyle/>
          <a:p>
            <a:fld id="{4EAC321B-7500-4259-A00F-915439A35E15}" type="slidenum">
              <a:rPr lang="en-US" noProof="0" smtClean="0"/>
              <a:pPr/>
              <a:t>‹Nr.›</a:t>
            </a:fld>
            <a:endParaRPr lang="en-US" noProof="0"/>
          </a:p>
        </p:txBody>
      </p:sp>
      <p:sp>
        <p:nvSpPr>
          <p:cNvPr id="8" name="Bildplatzhalter 7"/>
          <p:cNvSpPr>
            <a:spLocks noGrp="1"/>
          </p:cNvSpPr>
          <p:nvPr>
            <p:ph type="pic" sz="quarter" idx="20" hasCustomPrompt="1"/>
          </p:nvPr>
        </p:nvSpPr>
        <p:spPr>
          <a:xfrm>
            <a:off x="6494462" y="333375"/>
            <a:ext cx="5365751" cy="5867400"/>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49" y="2213149"/>
            <a:ext cx="5364164" cy="1917733"/>
          </a:xfrm>
          <a:prstGeom prst="rect">
            <a:avLst/>
          </a:prstGeom>
        </p:spPr>
        <p:txBody>
          <a:bodyPr lIns="0" tIns="36000" rIns="0" bIns="0">
            <a:noAutofit/>
          </a:bodyPr>
          <a:lstStyle>
            <a:lvl1pPr marL="0" indent="0">
              <a:buNone/>
              <a:defRPr sz="2000" b="1"/>
            </a:lvl1pPr>
            <a:lvl2pPr marL="457200" indent="0">
              <a:buNone/>
              <a:defRPr/>
            </a:lvl2pPr>
          </a:lstStyle>
          <a:p>
            <a:pPr lvl="0"/>
            <a:r>
              <a:rPr lang="en-US" noProof="0"/>
              <a:t>Subtitle</a:t>
            </a:r>
          </a:p>
        </p:txBody>
      </p:sp>
      <p:sp>
        <p:nvSpPr>
          <p:cNvPr id="11" name="Titel 1"/>
          <p:cNvSpPr>
            <a:spLocks noGrp="1"/>
          </p:cNvSpPr>
          <p:nvPr>
            <p:ph type="title" hasCustomPrompt="1"/>
          </p:nvPr>
        </p:nvSpPr>
        <p:spPr>
          <a:xfrm>
            <a:off x="806450" y="333375"/>
            <a:ext cx="5364163" cy="1835150"/>
          </a:xfrm>
        </p:spPr>
        <p:txBody>
          <a:bodyPr anchor="b" anchorCtr="0">
            <a:noAutofit/>
          </a:bodyPr>
          <a:lstStyle>
            <a:lvl1pPr>
              <a:lnSpc>
                <a:spcPct val="100000"/>
              </a:lnSpc>
              <a:defRPr sz="3200" baseline="0"/>
            </a:lvl1pPr>
          </a:lstStyle>
          <a:p>
            <a:r>
              <a:rPr lang="en-US" noProof="0"/>
              <a:t>Title section slide</a:t>
            </a:r>
          </a:p>
        </p:txBody>
      </p:sp>
    </p:spTree>
    <p:extLst>
      <p:ext uri="{BB962C8B-B14F-4D97-AF65-F5344CB8AC3E}">
        <p14:creationId xmlns:p14="http://schemas.microsoft.com/office/powerpoint/2010/main" val="136050127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8350" cy="2349992"/>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2" name="Titel 1"/>
          <p:cNvSpPr>
            <a:spLocks noGrp="1"/>
          </p:cNvSpPr>
          <p:nvPr>
            <p:ph type="title" hasCustomPrompt="1"/>
          </p:nvPr>
        </p:nvSpPr>
        <p:spPr>
          <a:xfrm>
            <a:off x="806450" y="333375"/>
            <a:ext cx="11053763" cy="1835150"/>
          </a:xfrm>
        </p:spPr>
        <p:txBody>
          <a:bodyPr anchor="b" anchorCtr="0">
            <a:noAutofit/>
          </a:bodyPr>
          <a:lstStyle>
            <a:lvl1pPr>
              <a:lnSpc>
                <a:spcPct val="100000"/>
              </a:lnSpc>
              <a:defRPr sz="3200"/>
            </a:lvl1pPr>
          </a:lstStyle>
          <a:p>
            <a:r>
              <a:rPr lang="en-US" noProof="0"/>
              <a:t>Title section slide</a:t>
            </a:r>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450" y="2213149"/>
            <a:ext cx="7371633" cy="1398501"/>
          </a:xfrm>
          <a:prstGeom prst="rect">
            <a:avLst/>
          </a:prstGeom>
        </p:spPr>
        <p:txBody>
          <a:bodyPr lIns="0" tIns="36000" rIns="0" bIns="0">
            <a:noAutofit/>
          </a:bodyPr>
          <a:lstStyle>
            <a:lvl1pPr marL="0" indent="0">
              <a:buNone/>
              <a:defRPr sz="2000" b="1"/>
            </a:lvl1pPr>
            <a:lvl2pPr marL="457200" indent="0">
              <a:buNone/>
              <a:defRPr/>
            </a:lvl2pPr>
          </a:lstStyle>
          <a:p>
            <a:pPr lvl="0"/>
            <a:r>
              <a:rPr lang="en-US" noProof="0"/>
              <a:t>Subtitle</a:t>
            </a:r>
          </a:p>
        </p:txBody>
      </p:sp>
      <p:sp>
        <p:nvSpPr>
          <p:cNvPr id="7" name="Datumsplatzhalter 6"/>
          <p:cNvSpPr>
            <a:spLocks noGrp="1"/>
          </p:cNvSpPr>
          <p:nvPr>
            <p:ph type="dt" sz="half" idx="22"/>
          </p:nvPr>
        </p:nvSpPr>
        <p:spPr/>
        <p:txBody>
          <a:bodyPr/>
          <a:lstStyle/>
          <a:p>
            <a:fld id="{7D945BB5-28EA-42ED-BE18-7CD48AFDE5D8}" type="datetime3">
              <a:rPr lang="en-US" smtClean="0"/>
              <a:t>13 October 2023</a:t>
            </a:fld>
            <a:endParaRPr lang="de-CH"/>
          </a:p>
        </p:txBody>
      </p:sp>
      <p:sp>
        <p:nvSpPr>
          <p:cNvPr id="8" name="Fußzeilenplatzhalter 7"/>
          <p:cNvSpPr>
            <a:spLocks noGrp="1"/>
          </p:cNvSpPr>
          <p:nvPr>
            <p:ph type="ftr" sz="quarter" idx="23"/>
          </p:nvPr>
        </p:nvSpPr>
        <p:spPr/>
        <p:txBody>
          <a:bodyPr/>
          <a:lstStyle/>
          <a:p>
            <a:r>
              <a:rPr lang="en-US" noProof="0"/>
              <a:t>Change title: menu 'Insert'&gt;'Header and Footer'</a:t>
            </a:r>
          </a:p>
        </p:txBody>
      </p:sp>
      <p:sp>
        <p:nvSpPr>
          <p:cNvPr id="10" name="Foliennummernplatzhalter 9"/>
          <p:cNvSpPr>
            <a:spLocks noGrp="1"/>
          </p:cNvSpPr>
          <p:nvPr>
            <p:ph type="sldNum" sz="quarter" idx="24"/>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021904011"/>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450" y="1449387"/>
            <a:ext cx="11053763" cy="4751387"/>
          </a:xfrm>
          <a:prstGeom prst="rect">
            <a:avLst/>
          </a:prstGeom>
        </p:spPr>
        <p:txBody>
          <a:bodyPr numCol="2" spcCol="288000">
            <a:normAutofit/>
          </a:bodyPr>
          <a:lstStyle>
            <a:lvl1pPr marL="342900" marR="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sz="2000" baseline="0"/>
            </a:lvl1pPr>
            <a:lvl2pPr marL="360363" indent="-360363">
              <a:lnSpc>
                <a:spcPct val="120000"/>
              </a:lnSpc>
              <a:spcBef>
                <a:spcPts val="1200"/>
              </a:spcBef>
              <a:spcAft>
                <a:spcPts val="600"/>
              </a:spcAft>
              <a:buSzPct val="120000"/>
              <a:buFontTx/>
              <a:buBlip>
                <a:blip r:embed="rId2"/>
              </a:buBlip>
              <a:defRPr sz="2000" b="1" baseline="0"/>
            </a:lvl2pPr>
            <a:lvl3pPr marL="628650" indent="-268288">
              <a:lnSpc>
                <a:spcPct val="120000"/>
              </a:lnSpc>
              <a:spcBef>
                <a:spcPts val="0"/>
              </a:spcBef>
              <a:spcAft>
                <a:spcPts val="0"/>
              </a:spcAft>
              <a:buFont typeface="Arial" panose="020B0604020202020204" pitchFamily="34" charset="0"/>
              <a:buChar char="•"/>
              <a:defRPr sz="1600" baseline="0"/>
            </a:lvl3pPr>
            <a:lvl4pPr marL="895350" indent="-206375">
              <a:spcBef>
                <a:spcPts val="400"/>
              </a:spcBef>
              <a:spcAft>
                <a:spcPts val="0"/>
              </a:spcAft>
              <a:defRPr/>
            </a:lvl4pPr>
            <a:lvl5pPr marL="1163638" indent="-230188">
              <a:spcBef>
                <a:spcPts val="400"/>
              </a:spcBef>
              <a:spcAft>
                <a:spcPts val="0"/>
              </a:spcAft>
              <a:defRPr/>
            </a:lvl5pPr>
          </a:lstStyle>
          <a:p>
            <a:pPr lvl="0"/>
            <a:r>
              <a:rPr lang="en-US" noProof="0"/>
              <a:t>Chapter 1 [level 1]</a:t>
            </a:r>
          </a:p>
          <a:p>
            <a:pPr lvl="1"/>
            <a:r>
              <a:rPr lang="en-US" noProof="0"/>
              <a:t>Chapter 2 active [level 2]</a:t>
            </a:r>
          </a:p>
          <a:p>
            <a:pPr lvl="2"/>
            <a:r>
              <a:rPr lang="en-US" noProof="0"/>
              <a:t>Subchapter 1 [level 3]</a:t>
            </a:r>
          </a:p>
          <a:p>
            <a:pPr lvl="2"/>
            <a:r>
              <a:rPr lang="en-US" noProof="0"/>
              <a:t>Subchapter 2 [level 3]</a:t>
            </a:r>
          </a:p>
          <a:p>
            <a:pPr marL="342900" marR="0" lvl="0" indent="-342900" algn="l" defTabSz="609768" rtl="0" eaLnBrk="1" fontAlgn="auto" latinLnBrk="0" hangingPunct="1">
              <a:lnSpc>
                <a:spcPct val="120000"/>
              </a:lnSpc>
              <a:spcBef>
                <a:spcPts val="1200"/>
              </a:spcBef>
              <a:spcAft>
                <a:spcPts val="600"/>
              </a:spcAft>
              <a:buClr>
                <a:schemeClr val="tx2"/>
              </a:buClr>
              <a:buSzPct val="120000"/>
              <a:buFont typeface="Arial" panose="020B0604020202020204" pitchFamily="34" charset="0"/>
              <a:buChar char="•"/>
              <a:tabLst/>
              <a:defRPr/>
            </a:pPr>
            <a:r>
              <a:rPr lang="en-US" noProof="0"/>
              <a:t>Chapter 3 [level 1]</a:t>
            </a:r>
          </a:p>
          <a:p>
            <a:pPr lvl="0"/>
            <a:endParaRPr lang="de-DE"/>
          </a:p>
          <a:p>
            <a:pPr lvl="2"/>
            <a:endParaRPr lang="de-DE"/>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7" name="Titel 6"/>
          <p:cNvSpPr>
            <a:spLocks noGrp="1"/>
          </p:cNvSpPr>
          <p:nvPr>
            <p:ph type="title" hasCustomPrompt="1"/>
          </p:nvPr>
        </p:nvSpPr>
        <p:spPr>
          <a:xfrm>
            <a:off x="806450" y="333376"/>
            <a:ext cx="11053763" cy="287337"/>
          </a:xfrm>
        </p:spPr>
        <p:txBody>
          <a:bodyPr/>
          <a:lstStyle>
            <a:lvl1pPr>
              <a:defRPr lang="de-DE" sz="2000" b="1" kern="1200" baseline="0" smtClean="0">
                <a:solidFill>
                  <a:schemeClr val="tx1"/>
                </a:solidFill>
                <a:latin typeface="+mn-lt"/>
                <a:ea typeface="+mn-ea"/>
                <a:cs typeface="+mn-cs"/>
              </a:defRPr>
            </a:lvl1pPr>
          </a:lstStyle>
          <a:p>
            <a:r>
              <a:rPr lang="de-DE"/>
              <a:t>Enter agenda title</a:t>
            </a:r>
            <a:endParaRPr lang="de-CH"/>
          </a:p>
        </p:txBody>
      </p:sp>
      <p:sp>
        <p:nvSpPr>
          <p:cNvPr id="6" name="Datumsplatzhalter 5"/>
          <p:cNvSpPr>
            <a:spLocks noGrp="1"/>
          </p:cNvSpPr>
          <p:nvPr>
            <p:ph type="dt" sz="half" idx="11"/>
          </p:nvPr>
        </p:nvSpPr>
        <p:spPr/>
        <p:txBody>
          <a:bodyPr/>
          <a:lstStyle>
            <a:lvl1pPr>
              <a:defRPr>
                <a:solidFill>
                  <a:schemeClr val="bg1"/>
                </a:solidFill>
              </a:defRPr>
            </a:lvl1pPr>
          </a:lstStyle>
          <a:p>
            <a:fld id="{EB8A9AF0-0D97-4405-97C8-91B313A4AC3C}" type="datetime3">
              <a:rPr lang="en-US" smtClean="0"/>
              <a:t>13 October 2023</a:t>
            </a:fld>
            <a:endParaRPr lang="de-CH"/>
          </a:p>
        </p:txBody>
      </p:sp>
      <p:sp>
        <p:nvSpPr>
          <p:cNvPr id="9" name="Fußzeilenplatzhalter 8"/>
          <p:cNvSpPr>
            <a:spLocks noGrp="1"/>
          </p:cNvSpPr>
          <p:nvPr>
            <p:ph type="ftr" sz="quarter" idx="12"/>
          </p:nvPr>
        </p:nvSpPr>
        <p:spPr/>
        <p:txBody>
          <a:bodyPr/>
          <a:lstStyle>
            <a:lvl1pPr>
              <a:defRPr>
                <a:solidFill>
                  <a:schemeClr val="bg1"/>
                </a:solidFill>
              </a:defRPr>
            </a:lvl1pPr>
          </a:lstStyle>
          <a:p>
            <a:r>
              <a:rPr lang="en-US"/>
              <a:t>Change title: menu 'Insert'&gt;'Header and Footer'</a:t>
            </a:r>
          </a:p>
        </p:txBody>
      </p:sp>
      <p:sp>
        <p:nvSpPr>
          <p:cNvPr id="10" name="Foliennummernplatzhalter 9"/>
          <p:cNvSpPr>
            <a:spLocks noGrp="1"/>
          </p:cNvSpPr>
          <p:nvPr>
            <p:ph type="sldNum" sz="quarter" idx="13"/>
          </p:nvPr>
        </p:nvSpPr>
        <p:spPr/>
        <p:txBody>
          <a:bodyPr/>
          <a:lstStyle>
            <a:lvl1pPr>
              <a:defRPr>
                <a:solidFill>
                  <a:schemeClr val="bg1"/>
                </a:solidFill>
              </a:defRPr>
            </a:lvl1p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20304368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a:t>Title content slide</a:t>
            </a:r>
          </a:p>
        </p:txBody>
      </p:sp>
      <p:sp>
        <p:nvSpPr>
          <p:cNvPr id="5" name="Inhaltsplatzhalter 4"/>
          <p:cNvSpPr>
            <a:spLocks noGrp="1"/>
          </p:cNvSpPr>
          <p:nvPr>
            <p:ph sz="quarter" idx="21" hasCustomPrompt="1"/>
          </p:nvPr>
        </p:nvSpPr>
        <p:spPr>
          <a:xfrm>
            <a:off x="806450" y="1449388"/>
            <a:ext cx="11053763"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3" name="Datumsplatzhalter 2"/>
          <p:cNvSpPr>
            <a:spLocks noGrp="1"/>
          </p:cNvSpPr>
          <p:nvPr>
            <p:ph type="dt" sz="half" idx="25"/>
          </p:nvPr>
        </p:nvSpPr>
        <p:spPr/>
        <p:txBody>
          <a:bodyPr/>
          <a:lstStyle/>
          <a:p>
            <a:fld id="{830CA308-4378-48EF-B189-FD5F2BB8D20C}" type="datetime3">
              <a:rPr lang="en-US" smtClean="0"/>
              <a:t>13 October 2023</a:t>
            </a:fld>
            <a:endParaRPr lang="de-CH"/>
          </a:p>
        </p:txBody>
      </p:sp>
      <p:sp>
        <p:nvSpPr>
          <p:cNvPr id="4" name="Fußzeilenplatzhalter 3"/>
          <p:cNvSpPr>
            <a:spLocks noGrp="1"/>
          </p:cNvSpPr>
          <p:nvPr>
            <p:ph type="ftr" sz="quarter" idx="26"/>
          </p:nvPr>
        </p:nvSpPr>
        <p:spPr/>
        <p:txBody>
          <a:bodyPr/>
          <a:lstStyle/>
          <a:p>
            <a:r>
              <a:rPr lang="en-US" noProof="0"/>
              <a:t>Change title: menu 'Insert'&gt;'Header and Footer'</a:t>
            </a:r>
          </a:p>
        </p:txBody>
      </p:sp>
      <p:sp>
        <p:nvSpPr>
          <p:cNvPr id="6" name="Foliennummernplatzhalter 5"/>
          <p:cNvSpPr>
            <a:spLocks noGrp="1"/>
          </p:cNvSpPr>
          <p:nvPr>
            <p:ph type="sldNum" sz="quarter" idx="27"/>
          </p:nvPr>
        </p:nvSpPr>
        <p:spPr/>
        <p:txBody>
          <a:bodyPr/>
          <a:lstStyle/>
          <a:p>
            <a:fld id="{4EAC321B-7500-4259-A00F-915439A35E15}" type="slidenum">
              <a:rPr lang="en-US" noProof="0" smtClean="0"/>
              <a:pPr/>
              <a:t>‹Nr.›</a:t>
            </a:fld>
            <a:endParaRPr lang="en-US" noProof="0"/>
          </a:p>
        </p:txBody>
      </p:sp>
    </p:spTree>
    <p:extLst>
      <p:ext uri="{BB962C8B-B14F-4D97-AF65-F5344CB8AC3E}">
        <p14:creationId xmlns:p14="http://schemas.microsoft.com/office/powerpoint/2010/main" val="19332756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6450" y="692150"/>
            <a:ext cx="11053763" cy="684213"/>
          </a:xfrm>
        </p:spPr>
        <p:txBody>
          <a:bodyPr/>
          <a:lstStyle/>
          <a:p>
            <a:r>
              <a:rPr lang="en-US" noProof="0"/>
              <a:t>Title content slide</a:t>
            </a:r>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7" name="Inhaltsplatzhalter 6"/>
          <p:cNvSpPr>
            <a:spLocks noGrp="1"/>
          </p:cNvSpPr>
          <p:nvPr>
            <p:ph sz="quarter" idx="26" hasCustomPrompt="1"/>
          </p:nvPr>
        </p:nvSpPr>
        <p:spPr>
          <a:xfrm>
            <a:off x="806450" y="1449388"/>
            <a:ext cx="5364163"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11" name="Inhaltsplatzhalter 6"/>
          <p:cNvSpPr>
            <a:spLocks noGrp="1"/>
          </p:cNvSpPr>
          <p:nvPr>
            <p:ph sz="quarter" idx="27" hasCustomPrompt="1"/>
          </p:nvPr>
        </p:nvSpPr>
        <p:spPr>
          <a:xfrm>
            <a:off x="6496050" y="1449388"/>
            <a:ext cx="5364163"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6" name="Datumsplatzhalter 5"/>
          <p:cNvSpPr>
            <a:spLocks noGrp="1"/>
          </p:cNvSpPr>
          <p:nvPr>
            <p:ph type="dt" sz="half" idx="28"/>
          </p:nvPr>
        </p:nvSpPr>
        <p:spPr/>
        <p:txBody>
          <a:bodyPr/>
          <a:lstStyle/>
          <a:p>
            <a:fld id="{1357F256-DFD7-4304-9F0E-309E7A41B2AC}" type="datetime3">
              <a:rPr lang="en-US" smtClean="0"/>
              <a:t>13 October 2023</a:t>
            </a:fld>
            <a:endParaRPr lang="de-CH"/>
          </a:p>
        </p:txBody>
      </p:sp>
      <p:sp>
        <p:nvSpPr>
          <p:cNvPr id="8" name="Fußzeilenplatzhalter 7"/>
          <p:cNvSpPr>
            <a:spLocks noGrp="1"/>
          </p:cNvSpPr>
          <p:nvPr>
            <p:ph type="ftr" sz="quarter" idx="29"/>
          </p:nvPr>
        </p:nvSpPr>
        <p:spPr/>
        <p:txBody>
          <a:bodyPr/>
          <a:lstStyle/>
          <a:p>
            <a:r>
              <a:rPr lang="en-US" noProof="0"/>
              <a:t>Change title: menu 'Insert'&gt;'Header and Footer'</a:t>
            </a:r>
          </a:p>
        </p:txBody>
      </p:sp>
      <p:sp>
        <p:nvSpPr>
          <p:cNvPr id="10" name="Foliennummernplatzhalter 9"/>
          <p:cNvSpPr>
            <a:spLocks noGrp="1"/>
          </p:cNvSpPr>
          <p:nvPr>
            <p:ph type="sldNum" sz="quarter" idx="30"/>
          </p:nvPr>
        </p:nvSpPr>
        <p:spPr/>
        <p:txBody>
          <a:bodyPr/>
          <a:lstStyle/>
          <a:p>
            <a:fld id="{4EAC321B-7500-4259-A00F-915439A35E15}" type="slidenum">
              <a:rPr lang="de-CH" smtClean="0"/>
              <a:pPr/>
              <a:t>‹Nr.›</a:t>
            </a:fld>
            <a:endParaRPr lang="de-CH"/>
          </a:p>
        </p:txBody>
      </p:sp>
    </p:spTree>
    <p:extLst>
      <p:ext uri="{BB962C8B-B14F-4D97-AF65-F5344CB8AC3E}">
        <p14:creationId xmlns:p14="http://schemas.microsoft.com/office/powerpoint/2010/main" val="19976854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451" y="1449388"/>
            <a:ext cx="5364576"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en-US" noProof="0"/>
              <a:t>Heading</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5072" y="1449388"/>
            <a:ext cx="5353967" cy="358775"/>
          </a:xfrm>
          <a:prstGeom prst="rect">
            <a:avLst/>
          </a:prstGeom>
        </p:spPr>
        <p:txBody>
          <a:bodyPr tIns="0" bIns="0" anchor="ctr" anchorCtr="0">
            <a:normAutofit/>
          </a:bodyPr>
          <a:lstStyle>
            <a:lvl1pPr marL="0" indent="0">
              <a:buNone/>
              <a:defRPr sz="2000" b="1"/>
            </a:lvl1pPr>
            <a:lvl2pPr marL="457200" indent="0">
              <a:buNone/>
              <a:defRPr/>
            </a:lvl2pPr>
          </a:lstStyle>
          <a:p>
            <a:pPr lvl="0"/>
            <a:r>
              <a:rPr lang="en-US" noProof="0"/>
              <a:t>Heading</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11053764"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2" name="Titel 1"/>
          <p:cNvSpPr>
            <a:spLocks noGrp="1"/>
          </p:cNvSpPr>
          <p:nvPr>
            <p:ph type="title" hasCustomPrompt="1"/>
          </p:nvPr>
        </p:nvSpPr>
        <p:spPr/>
        <p:txBody>
          <a:bodyPr/>
          <a:lstStyle/>
          <a:p>
            <a:r>
              <a:rPr lang="en-US" noProof="0"/>
              <a:t>Title content slide</a:t>
            </a:r>
          </a:p>
        </p:txBody>
      </p:sp>
      <p:sp>
        <p:nvSpPr>
          <p:cNvPr id="5" name="Inhaltsplatzhalter 4"/>
          <p:cNvSpPr>
            <a:spLocks noGrp="1"/>
          </p:cNvSpPr>
          <p:nvPr>
            <p:ph sz="quarter" idx="25" hasCustomPrompt="1"/>
          </p:nvPr>
        </p:nvSpPr>
        <p:spPr>
          <a:xfrm>
            <a:off x="806450" y="1881188"/>
            <a:ext cx="5364163" cy="43195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15" name="Inhaltsplatzhalter 4"/>
          <p:cNvSpPr>
            <a:spLocks noGrp="1"/>
          </p:cNvSpPr>
          <p:nvPr>
            <p:ph sz="quarter" idx="26" hasCustomPrompt="1"/>
          </p:nvPr>
        </p:nvSpPr>
        <p:spPr>
          <a:xfrm>
            <a:off x="6494463" y="1881188"/>
            <a:ext cx="5364163" cy="43195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3" name="Datumsplatzhalter 2"/>
          <p:cNvSpPr>
            <a:spLocks noGrp="1"/>
          </p:cNvSpPr>
          <p:nvPr>
            <p:ph type="dt" sz="half" idx="27"/>
          </p:nvPr>
        </p:nvSpPr>
        <p:spPr/>
        <p:txBody>
          <a:bodyPr/>
          <a:lstStyle/>
          <a:p>
            <a:fld id="{32515886-E061-4E0D-B056-2159110A5641}" type="datetime3">
              <a:rPr lang="en-US" smtClean="0"/>
              <a:t>13 October 2023</a:t>
            </a:fld>
            <a:endParaRPr lang="de-CH"/>
          </a:p>
        </p:txBody>
      </p:sp>
      <p:sp>
        <p:nvSpPr>
          <p:cNvPr id="4" name="Fußzeilenplatzhalter 3"/>
          <p:cNvSpPr>
            <a:spLocks noGrp="1"/>
          </p:cNvSpPr>
          <p:nvPr>
            <p:ph type="ftr" sz="quarter" idx="28"/>
          </p:nvPr>
        </p:nvSpPr>
        <p:spPr/>
        <p:txBody>
          <a:bodyPr/>
          <a:lstStyle/>
          <a:p>
            <a:r>
              <a:rPr lang="en-US" noProof="0"/>
              <a:t>Change title: menu 'Insert'&gt;'Header and Footer'</a:t>
            </a:r>
          </a:p>
        </p:txBody>
      </p:sp>
      <p:sp>
        <p:nvSpPr>
          <p:cNvPr id="9" name="Foliennummernplatzhalter 8"/>
          <p:cNvSpPr>
            <a:spLocks noGrp="1"/>
          </p:cNvSpPr>
          <p:nvPr>
            <p:ph type="sldNum" sz="quarter" idx="29"/>
          </p:nvPr>
        </p:nvSpPr>
        <p:spPr/>
        <p:txBody>
          <a:bodyPr/>
          <a:lstStyle/>
          <a:p>
            <a:fld id="{4EAC321B-7500-4259-A00F-915439A35E15}" type="slidenum">
              <a:rPr lang="de-CH" smtClean="0"/>
              <a:pPr/>
              <a:t>‹Nr.›</a:t>
            </a:fld>
            <a:endParaRPr lang="de-CH"/>
          </a:p>
        </p:txBody>
      </p:sp>
    </p:spTree>
    <p:extLst>
      <p:ext uri="{BB962C8B-B14F-4D97-AF65-F5344CB8AC3E}">
        <p14:creationId xmlns:p14="http://schemas.microsoft.com/office/powerpoint/2010/main" val="3556247809"/>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31782" y="333375"/>
            <a:ext cx="4428432" cy="5867400"/>
          </a:xfrm>
          <a:prstGeom prst="rect">
            <a:avLst/>
          </a:prstGeom>
          <a:solidFill>
            <a:schemeClr val="bg2"/>
          </a:solidFill>
        </p:spPr>
        <p:txBody>
          <a:bodyPr lIns="216000" tIns="108000">
            <a:normAutofit/>
          </a:bodyPr>
          <a:lstStyle>
            <a:lvl1pPr marL="0" indent="0">
              <a:buNone/>
              <a:defRPr sz="2000" baseline="0"/>
            </a:lvl1pPr>
          </a:lstStyle>
          <a:p>
            <a:r>
              <a:rPr lang="en-US" noProof="0"/>
              <a:t>Click on the placeholder to insert picture</a:t>
            </a:r>
          </a:p>
        </p:txBody>
      </p:sp>
      <p:sp>
        <p:nvSpPr>
          <p:cNvPr id="11" name="Inhaltsplatzhalter 10"/>
          <p:cNvSpPr>
            <a:spLocks noGrp="1"/>
          </p:cNvSpPr>
          <p:nvPr>
            <p:ph sz="quarter" idx="22" hasCustomPrompt="1"/>
          </p:nvPr>
        </p:nvSpPr>
        <p:spPr>
          <a:xfrm>
            <a:off x="806450" y="1449388"/>
            <a:ext cx="6337300" cy="4751387"/>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449" y="334039"/>
            <a:ext cx="6337301" cy="286673"/>
          </a:xfrm>
          <a:prstGeom prst="rect">
            <a:avLst/>
          </a:prstGeom>
        </p:spPr>
        <p:txBody>
          <a:bodyPr lIns="0" tIns="0" rIns="0" bIns="0" anchor="ctr" anchorCtr="0">
            <a:normAutofit/>
          </a:bodyPr>
          <a:lstStyle>
            <a:lvl1pPr marL="0" indent="0">
              <a:buNone/>
              <a:defRPr sz="2000" b="1"/>
            </a:lvl1pPr>
            <a:lvl2pPr marL="457200" indent="0">
              <a:buNone/>
              <a:defRPr/>
            </a:lvl2pPr>
          </a:lstStyle>
          <a:p>
            <a:pPr lvl="0"/>
            <a:r>
              <a:rPr lang="de-DE"/>
              <a:t>Topic</a:t>
            </a:r>
          </a:p>
        </p:txBody>
      </p:sp>
      <p:sp>
        <p:nvSpPr>
          <p:cNvPr id="6" name="Datumsplatzhalter 5"/>
          <p:cNvSpPr>
            <a:spLocks noGrp="1"/>
          </p:cNvSpPr>
          <p:nvPr>
            <p:ph type="dt" sz="half" idx="25"/>
          </p:nvPr>
        </p:nvSpPr>
        <p:spPr/>
        <p:txBody>
          <a:bodyPr/>
          <a:lstStyle/>
          <a:p>
            <a:fld id="{DD306773-80ED-4667-9F77-F4D1331EBE02}" type="datetime3">
              <a:rPr lang="en-US" smtClean="0"/>
              <a:t>13 October 2023</a:t>
            </a:fld>
            <a:endParaRPr lang="de-CH"/>
          </a:p>
        </p:txBody>
      </p:sp>
      <p:sp>
        <p:nvSpPr>
          <p:cNvPr id="7" name="Fußzeilenplatzhalter 6"/>
          <p:cNvSpPr>
            <a:spLocks noGrp="1"/>
          </p:cNvSpPr>
          <p:nvPr>
            <p:ph type="ftr" sz="quarter" idx="26"/>
          </p:nvPr>
        </p:nvSpPr>
        <p:spPr/>
        <p:txBody>
          <a:bodyPr/>
          <a:lstStyle/>
          <a:p>
            <a:r>
              <a:rPr lang="en-US" noProof="0"/>
              <a:t>Change title: menu 'Insert'&gt;'Header and Footer'</a:t>
            </a:r>
          </a:p>
        </p:txBody>
      </p:sp>
      <p:sp>
        <p:nvSpPr>
          <p:cNvPr id="9" name="Foliennummernplatzhalter 8"/>
          <p:cNvSpPr>
            <a:spLocks noGrp="1"/>
          </p:cNvSpPr>
          <p:nvPr>
            <p:ph type="sldNum" sz="quarter" idx="27"/>
          </p:nvPr>
        </p:nvSpPr>
        <p:spPr/>
        <p:txBody>
          <a:bodyPr/>
          <a:lstStyle/>
          <a:p>
            <a:fld id="{4EAC321B-7500-4259-A00F-915439A35E15}" type="slidenum">
              <a:rPr lang="en-US" noProof="0" smtClean="0"/>
              <a:pPr/>
              <a:t>‹Nr.›</a:t>
            </a:fld>
            <a:endParaRPr lang="en-US" noProof="0"/>
          </a:p>
        </p:txBody>
      </p:sp>
      <p:sp>
        <p:nvSpPr>
          <p:cNvPr id="3" name="Titel 2"/>
          <p:cNvSpPr>
            <a:spLocks noGrp="1"/>
          </p:cNvSpPr>
          <p:nvPr>
            <p:ph type="title" hasCustomPrompt="1"/>
          </p:nvPr>
        </p:nvSpPr>
        <p:spPr>
          <a:xfrm>
            <a:off x="806451" y="692150"/>
            <a:ext cx="6337300" cy="684213"/>
          </a:xfrm>
        </p:spPr>
        <p:txBody>
          <a:bodyPr/>
          <a:lstStyle/>
          <a:p>
            <a:r>
              <a:rPr lang="en-US" noProof="0"/>
              <a:t>Title content slide</a:t>
            </a:r>
            <a:endParaRPr lang="de-CH"/>
          </a:p>
        </p:txBody>
      </p:sp>
    </p:spTree>
    <p:extLst>
      <p:ext uri="{BB962C8B-B14F-4D97-AF65-F5344CB8AC3E}">
        <p14:creationId xmlns:p14="http://schemas.microsoft.com/office/powerpoint/2010/main" val="3022903062"/>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450" y="692150"/>
            <a:ext cx="11053763" cy="684213"/>
          </a:xfrm>
          <a:prstGeom prst="rect">
            <a:avLst/>
          </a:prstGeom>
        </p:spPr>
        <p:txBody>
          <a:bodyPr vert="horz" lIns="0" tIns="0" rIns="0" bIns="0" rtlCol="0" anchor="ctr" anchorCtr="0">
            <a:normAutofit/>
          </a:bodyPr>
          <a:lstStyle/>
          <a:p>
            <a:r>
              <a:rPr lang="en-US" noProof="0"/>
              <a:t>Title content slide</a:t>
            </a:r>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958" y="6454845"/>
            <a:ext cx="5875"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4464" y="6453187"/>
            <a:ext cx="3376650" cy="179388"/>
          </a:xfrm>
          <a:prstGeom prst="rect">
            <a:avLst/>
          </a:prstGeom>
        </p:spPr>
        <p:txBody>
          <a:bodyPr lIns="0" tIns="0" rIns="0" bIns="0"/>
          <a:lstStyle>
            <a:lvl1pPr algn="l">
              <a:defRPr sz="1200"/>
            </a:lvl1pPr>
          </a:lstStyle>
          <a:p>
            <a:fld id="{677FB78B-5D0E-41EF-A15B-2C154B7B51A3}" type="datetime3">
              <a:rPr lang="en-US" smtClean="0"/>
              <a:t>13 October 2023</a:t>
            </a:fld>
            <a:endParaRPr lang="de-CH"/>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450" y="6454845"/>
            <a:ext cx="5364163" cy="332663"/>
          </a:xfrm>
          <a:prstGeom prst="rect">
            <a:avLst/>
          </a:prstGeom>
        </p:spPr>
        <p:txBody>
          <a:bodyPr lIns="108000" tIns="0" rIns="0" bIns="0"/>
          <a:lstStyle>
            <a:lvl1pPr algn="l">
              <a:defRPr sz="1200"/>
            </a:lvl1pPr>
          </a:lstStyle>
          <a:p>
            <a:r>
              <a:rPr lang="en-US" noProof="0"/>
              <a:t>Change title: menu 'Insert'&gt;'Header and Footer'</a:t>
            </a:r>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996" y="6453187"/>
            <a:ext cx="537454" cy="179387"/>
          </a:xfrm>
          <a:prstGeom prst="rect">
            <a:avLst/>
          </a:prstGeom>
        </p:spPr>
        <p:txBody>
          <a:bodyPr lIns="0" tIns="0" rIns="108000" bIns="0"/>
          <a:lstStyle>
            <a:lvl1pPr algn="r">
              <a:defRPr sz="1200">
                <a:solidFill>
                  <a:schemeClr val="tx1"/>
                </a:solidFill>
              </a:defRPr>
            </a:lvl1pPr>
          </a:lstStyle>
          <a:p>
            <a:fld id="{4EAC321B-7500-4259-A00F-915439A35E15}" type="slidenum">
              <a:rPr lang="en-US" noProof="0" smtClean="0"/>
              <a:pPr/>
              <a:t>‹Nr.›</a:t>
            </a:fld>
            <a:endParaRPr lang="en-US" noProof="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8468" y="6244316"/>
            <a:ext cx="1340225" cy="629524"/>
          </a:xfrm>
          <a:prstGeom prst="rect">
            <a:avLst/>
          </a:prstGeom>
        </p:spPr>
      </p:pic>
      <p:sp>
        <p:nvSpPr>
          <p:cNvPr id="2" name="Textplatzhalter 1"/>
          <p:cNvSpPr>
            <a:spLocks noGrp="1"/>
          </p:cNvSpPr>
          <p:nvPr>
            <p:ph type="body" idx="1"/>
          </p:nvPr>
        </p:nvSpPr>
        <p:spPr>
          <a:xfrm>
            <a:off x="802958" y="1449388"/>
            <a:ext cx="11057254" cy="4751387"/>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4"/>
            <a:endParaRPr lang="de-DE"/>
          </a:p>
        </p:txBody>
      </p:sp>
    </p:spTree>
    <p:extLst>
      <p:ext uri="{BB962C8B-B14F-4D97-AF65-F5344CB8AC3E}">
        <p14:creationId xmlns:p14="http://schemas.microsoft.com/office/powerpoint/2010/main" val="325672650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6" r:id="rId13"/>
  </p:sldLayoutIdLst>
  <p:hf hdr="0" ftr="0" dt="0"/>
  <p:txStyles>
    <p:title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p:titleStyle>
    <p:bodyStyle>
      <a:lvl1pPr marL="252000" indent="-252000" algn="l" defTabSz="609768" rtl="0" eaLnBrk="1" latinLnBrk="0" hangingPunct="1">
        <a:spcBef>
          <a:spcPts val="18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52000" algn="l" defTabSz="609768" rtl="0" eaLnBrk="1" latinLnBrk="0" hangingPunct="1">
        <a:spcBef>
          <a:spcPts val="1200"/>
        </a:spcBef>
        <a:buClr>
          <a:schemeClr val="tx1"/>
        </a:buClr>
        <a:buSzPct val="80000"/>
        <a:buFont typeface="Arial" panose="020B0604020202020204" pitchFamily="34" charset="0"/>
        <a:buChar char="•"/>
        <a:defRPr sz="1800" kern="1200">
          <a:solidFill>
            <a:schemeClr val="tx1"/>
          </a:solidFill>
          <a:latin typeface="+mn-lt"/>
          <a:ea typeface="+mn-ea"/>
          <a:cs typeface="+mn-cs"/>
        </a:defRPr>
      </a:lvl2pPr>
      <a:lvl3pPr marL="756000" indent="-252000" algn="l" defTabSz="609768" rtl="0" eaLnBrk="1" latinLnBrk="0" hangingPunct="1">
        <a:spcBef>
          <a:spcPts val="1000"/>
        </a:spcBef>
        <a:buSzPct val="90000"/>
        <a:buFont typeface="Symbol" panose="05050102010706020507" pitchFamily="18" charset="2"/>
        <a:buChar char="-"/>
        <a:defRPr sz="1600" kern="1200">
          <a:solidFill>
            <a:schemeClr val="tx1"/>
          </a:solidFill>
          <a:latin typeface="+mn-lt"/>
          <a:ea typeface="+mn-ea"/>
          <a:cs typeface="+mn-cs"/>
        </a:defRPr>
      </a:lvl3pPr>
      <a:lvl4pPr marL="1008000" indent="-252000" algn="l" defTabSz="609768" rtl="0" eaLnBrk="1" latinLnBrk="0" hangingPunct="1">
        <a:spcBef>
          <a:spcPts val="600"/>
        </a:spcBef>
        <a:buFont typeface="Symbol" panose="05050102010706020507" pitchFamily="18" charset="2"/>
        <a:buChar char="-"/>
        <a:defRPr sz="1600" kern="1200">
          <a:solidFill>
            <a:schemeClr val="tx1"/>
          </a:solidFill>
          <a:latin typeface="+mn-lt"/>
          <a:ea typeface="+mn-ea"/>
          <a:cs typeface="+mn-cs"/>
        </a:defRPr>
      </a:lvl4pPr>
      <a:lvl5pPr marL="1260000" marR="0" indent="-252000" algn="l" defTabSz="609768" rtl="0" eaLnBrk="1" fontAlgn="auto" latinLnBrk="0" hangingPunct="1">
        <a:lnSpc>
          <a:spcPct val="120000"/>
        </a:lnSpc>
        <a:spcBef>
          <a:spcPts val="600"/>
        </a:spcBef>
        <a:spcAft>
          <a:spcPts val="0"/>
        </a:spcAft>
        <a:buClrTx/>
        <a:buSzTx/>
        <a:buFont typeface="Symbol" panose="05050102010706020507" pitchFamily="18" charset="2"/>
        <a:buChar char="-"/>
        <a:tabLst/>
        <a:defRPr sz="1600" kern="1200">
          <a:solidFill>
            <a:schemeClr val="tx1"/>
          </a:solidFill>
          <a:latin typeface="+mn-lt"/>
          <a:ea typeface="+mn-ea"/>
          <a:cs typeface="+mn-cs"/>
        </a:defRPr>
      </a:lvl5pPr>
      <a:lvl6pPr marL="1512000" indent="-252000" algn="l" defTabSz="611188" rtl="0" eaLnBrk="1" latinLnBrk="0" hangingPunct="1">
        <a:lnSpc>
          <a:spcPct val="120000"/>
        </a:lnSpc>
        <a:spcBef>
          <a:spcPts val="600"/>
        </a:spcBef>
        <a:buFont typeface="Symbol" panose="05050102010706020507" pitchFamily="18" charset="2"/>
        <a:buChar char="-"/>
        <a:defRPr sz="1600" kern="1200" baseline="0">
          <a:solidFill>
            <a:schemeClr val="tx1"/>
          </a:solidFill>
          <a:latin typeface="+mn-lt"/>
          <a:ea typeface="+mn-ea"/>
          <a:cs typeface="+mn-cs"/>
        </a:defRPr>
      </a:lvl6pPr>
      <a:lvl7pPr marL="1764000" indent="-252000" algn="l" defTabSz="609768" rtl="0" eaLnBrk="1" latinLnBrk="0" hangingPunct="1">
        <a:lnSpc>
          <a:spcPct val="120000"/>
        </a:lnSpc>
        <a:spcBef>
          <a:spcPts val="600"/>
        </a:spcBef>
        <a:buFont typeface="Symbol" panose="05050102010706020507" pitchFamily="18" charset="2"/>
        <a:buChar char="-"/>
        <a:defRPr sz="16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de-DE"/>
      </a:defPPr>
      <a:lvl1pPr marL="0" algn="l" defTabSz="609768" rtl="0" eaLnBrk="1" latinLnBrk="0" hangingPunct="1">
        <a:defRPr sz="1400" kern="1200">
          <a:solidFill>
            <a:schemeClr val="tx1"/>
          </a:solidFill>
          <a:latin typeface="+mn-lt"/>
          <a:ea typeface="+mn-ea"/>
          <a:cs typeface="+mn-cs"/>
        </a:defRPr>
      </a:lvl1pPr>
      <a:lvl2pPr marL="609768" algn="l" defTabSz="609768" rtl="0" eaLnBrk="1" latinLnBrk="0" hangingPunct="1">
        <a:defRPr sz="1400" kern="1200">
          <a:solidFill>
            <a:schemeClr val="tx1"/>
          </a:solidFill>
          <a:latin typeface="+mn-lt"/>
          <a:ea typeface="+mn-ea"/>
          <a:cs typeface="+mn-cs"/>
        </a:defRPr>
      </a:lvl2pPr>
      <a:lvl3pPr marL="1219535" algn="l" defTabSz="609768" rtl="0" eaLnBrk="1" latinLnBrk="0" hangingPunct="1">
        <a:defRPr sz="1400" kern="1200">
          <a:solidFill>
            <a:schemeClr val="tx1"/>
          </a:solidFill>
          <a:latin typeface="+mn-lt"/>
          <a:ea typeface="+mn-ea"/>
          <a:cs typeface="+mn-cs"/>
        </a:defRPr>
      </a:lvl3pPr>
      <a:lvl4pPr marL="1829303" algn="l" defTabSz="609768" rtl="0" eaLnBrk="1" latinLnBrk="0" hangingPunct="1">
        <a:defRPr sz="1400" kern="1200">
          <a:solidFill>
            <a:schemeClr val="tx1"/>
          </a:solidFill>
          <a:latin typeface="+mn-lt"/>
          <a:ea typeface="+mn-ea"/>
          <a:cs typeface="+mn-cs"/>
        </a:defRPr>
      </a:lvl4pPr>
      <a:lvl5pPr marL="2439071" algn="l" defTabSz="609768" rtl="0" eaLnBrk="1" latinLnBrk="0" hangingPunct="1">
        <a:defRPr sz="1400" kern="1200">
          <a:solidFill>
            <a:schemeClr val="tx1"/>
          </a:solidFill>
          <a:latin typeface="+mn-lt"/>
          <a:ea typeface="+mn-ea"/>
          <a:cs typeface="+mn-cs"/>
        </a:defRPr>
      </a:lvl5pPr>
      <a:lvl6pPr marL="3048838" algn="l" defTabSz="609768" rtl="0" eaLnBrk="1" latinLnBrk="0" hangingPunct="1">
        <a:defRPr sz="1400" kern="1200">
          <a:solidFill>
            <a:schemeClr val="tx1"/>
          </a:solidFill>
          <a:latin typeface="+mn-lt"/>
          <a:ea typeface="+mn-ea"/>
          <a:cs typeface="+mn-cs"/>
        </a:defRPr>
      </a:lvl6pPr>
      <a:lvl7pPr marL="3658606" algn="l" defTabSz="609768" rtl="0" eaLnBrk="1" latinLnBrk="0" hangingPunct="1">
        <a:defRPr sz="1400" kern="1200">
          <a:solidFill>
            <a:schemeClr val="tx1"/>
          </a:solidFill>
          <a:latin typeface="+mn-lt"/>
          <a:ea typeface="+mn-ea"/>
          <a:cs typeface="+mn-cs"/>
        </a:defRPr>
      </a:lvl7pPr>
      <a:lvl8pPr marL="4268373" algn="l" defTabSz="609768" rtl="0" eaLnBrk="1" latinLnBrk="0" hangingPunct="1">
        <a:defRPr sz="1400" kern="1200">
          <a:solidFill>
            <a:schemeClr val="tx1"/>
          </a:solidFill>
          <a:latin typeface="+mn-lt"/>
          <a:ea typeface="+mn-ea"/>
          <a:cs typeface="+mn-cs"/>
        </a:defRPr>
      </a:lvl8pPr>
      <a:lvl9pPr marL="4878141" algn="l" defTabSz="609768"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userDrawn="1">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r5PHSMWMb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s://commons.wikimedia.org/wiki/File:Bertrand_Piccard_(5064767315).jpg" TargetMode="External"/><Relationship Id="rId3" Type="http://schemas.openxmlformats.org/officeDocument/2006/relationships/hyperlink" Target="https://unsplash.com/photos/8KLLgqHMAv4" TargetMode="External"/><Relationship Id="rId7" Type="http://schemas.openxmlformats.org/officeDocument/2006/relationships/hyperlink" Target="https://commons.wikimedia.org/wiki/File:Apple_logo_black.sv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youtube.com/watch?app=desktop&amp;v=mR-y8Jcala4" TargetMode="External"/><Relationship Id="rId5" Type="http://schemas.openxmlformats.org/officeDocument/2006/relationships/hyperlink" Target="https://www.youtube.com/watch?v=Hr5PHSMWMbs" TargetMode="External"/><Relationship Id="rId4" Type="http://schemas.openxmlformats.org/officeDocument/2006/relationships/hyperlink" Target="https://www.ted.com/talks/simon_sinek_how_great_leaders_inspire_action/transcript?language=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simon_sinek_how_great_leaders_inspire_action/transcript?language=d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youtube.com/watch?v=Hr5PHSMWMb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ted.com/talks/simon_sinek_how_great_leaders_inspire_action/transcript?language=d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el 2"/>
          <p:cNvSpPr>
            <a:spLocks noGrp="1"/>
          </p:cNvSpPr>
          <p:nvPr>
            <p:ph type="ctrTitle"/>
          </p:nvPr>
        </p:nvSpPr>
        <p:spPr>
          <a:xfrm>
            <a:off x="5338531" y="2565579"/>
            <a:ext cx="5957391" cy="1659085"/>
          </a:xfrm>
        </p:spPr>
        <p:txBody>
          <a:bodyPr/>
          <a:lstStyle/>
          <a:p>
            <a:r>
              <a:rPr lang="en-US" sz="3200" dirty="0"/>
              <a:t>ITBO-</a:t>
            </a:r>
            <a:r>
              <a:rPr lang="en-US" sz="3200" dirty="0" err="1"/>
              <a:t>Auftrag</a:t>
            </a:r>
            <a:r>
              <a:rPr lang="en-US" sz="3200" dirty="0"/>
              <a:t> </a:t>
            </a:r>
            <a:br>
              <a:rPr lang="en-US" sz="3200" dirty="0"/>
            </a:br>
            <a:r>
              <a:rPr lang="de-CH" sz="3200" dirty="0"/>
              <a:t>OST-Gadget-Upgrade: Pitch-Vortrag gestalten und halten</a:t>
            </a:r>
            <a:endParaRPr lang="en-US" sz="3200" dirty="0"/>
          </a:p>
        </p:txBody>
      </p:sp>
      <p:sp>
        <p:nvSpPr>
          <p:cNvPr id="6" name="Textplatzhalter 5"/>
          <p:cNvSpPr>
            <a:spLocks noGrp="1"/>
          </p:cNvSpPr>
          <p:nvPr>
            <p:ph type="body" sz="quarter" idx="13"/>
          </p:nvPr>
        </p:nvSpPr>
        <p:spPr>
          <a:xfrm>
            <a:off x="4227514" y="4224664"/>
            <a:ext cx="2646528" cy="489534"/>
          </a:xfrm>
        </p:spPr>
        <p:txBody>
          <a:bodyPr/>
          <a:lstStyle/>
          <a:p>
            <a:r>
              <a:rPr lang="en-US" dirty="0"/>
              <a:t>2. </a:t>
            </a:r>
            <a:r>
              <a:rPr lang="en-US" dirty="0" err="1"/>
              <a:t>Unterrichtseinheit</a:t>
            </a:r>
            <a:endParaRPr lang="en-US" dirty="0"/>
          </a:p>
        </p:txBody>
      </p:sp>
      <p:sp>
        <p:nvSpPr>
          <p:cNvPr id="7" name="Textplatzhalter 6"/>
          <p:cNvSpPr>
            <a:spLocks noGrp="1"/>
          </p:cNvSpPr>
          <p:nvPr>
            <p:ph type="body" sz="quarter" idx="14"/>
          </p:nvPr>
        </p:nvSpPr>
        <p:spPr/>
        <p:txBody>
          <a:bodyPr/>
          <a:lstStyle/>
          <a:p>
            <a:r>
              <a:rPr lang="en-US"/>
              <a:t>Marta Zampa</a:t>
            </a:r>
          </a:p>
        </p:txBody>
      </p:sp>
      <p:sp>
        <p:nvSpPr>
          <p:cNvPr id="13" name="Textplatzhalter 12"/>
          <p:cNvSpPr>
            <a:spLocks noGrp="1"/>
          </p:cNvSpPr>
          <p:nvPr>
            <p:ph type="body" sz="quarter" idx="15"/>
          </p:nvPr>
        </p:nvSpPr>
        <p:spPr/>
        <p:txBody>
          <a:bodyPr/>
          <a:lstStyle/>
          <a:p>
            <a:r>
              <a:rPr lang="en-US" err="1"/>
              <a:t>Departement</a:t>
            </a:r>
            <a:r>
              <a:rPr lang="en-US"/>
              <a:t> Technik </a:t>
            </a:r>
          </a:p>
        </p:txBody>
      </p:sp>
    </p:spTree>
    <p:extLst>
      <p:ext uri="{BB962C8B-B14F-4D97-AF65-F5344CB8AC3E}">
        <p14:creationId xmlns:p14="http://schemas.microsoft.com/office/powerpoint/2010/main" val="366553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59D5477-5829-439D-933C-055A395EE049}"/>
              </a:ext>
            </a:extLst>
          </p:cNvPr>
          <p:cNvSpPr>
            <a:spLocks noGrp="1"/>
          </p:cNvSpPr>
          <p:nvPr>
            <p:ph type="sldNum" sz="quarter" idx="23"/>
          </p:nvPr>
        </p:nvSpPr>
        <p:spPr/>
        <p:txBody>
          <a:bodyPr/>
          <a:lstStyle/>
          <a:p>
            <a:fld id="{4EAC321B-7500-4259-A00F-915439A35E15}" type="slidenum">
              <a:rPr lang="en-US" noProof="0" smtClean="0"/>
              <a:pPr/>
              <a:t>10</a:t>
            </a:fld>
            <a:endParaRPr lang="en-US" noProof="0"/>
          </a:p>
        </p:txBody>
      </p:sp>
      <p:pic>
        <p:nvPicPr>
          <p:cNvPr id="5" name="Grafik 4">
            <a:hlinkClick r:id="rId3"/>
            <a:extLst>
              <a:ext uri="{FF2B5EF4-FFF2-40B4-BE49-F238E27FC236}">
                <a16:creationId xmlns:a16="http://schemas.microsoft.com/office/drawing/2014/main" id="{219BBA4D-CB48-296B-8F37-10E62F39D3E7}"/>
              </a:ext>
            </a:extLst>
          </p:cNvPr>
          <p:cNvPicPr>
            <a:picLocks noChangeAspect="1"/>
          </p:cNvPicPr>
          <p:nvPr/>
        </p:nvPicPr>
        <p:blipFill>
          <a:blip r:embed="rId4"/>
          <a:stretch>
            <a:fillRect/>
          </a:stretch>
        </p:blipFill>
        <p:spPr>
          <a:xfrm>
            <a:off x="1398587" y="1662112"/>
            <a:ext cx="9401175" cy="3533775"/>
          </a:xfrm>
          <a:prstGeom prst="rect">
            <a:avLst/>
          </a:prstGeom>
        </p:spPr>
      </p:pic>
    </p:spTree>
    <p:extLst>
      <p:ext uri="{BB962C8B-B14F-4D97-AF65-F5344CB8AC3E}">
        <p14:creationId xmlns:p14="http://schemas.microsoft.com/office/powerpoint/2010/main" val="201134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F30416A-0BE0-490A-8328-9989D00DD91E}"/>
              </a:ext>
            </a:extLst>
          </p:cNvPr>
          <p:cNvSpPr txBox="1">
            <a:spLocks/>
          </p:cNvSpPr>
          <p:nvPr/>
        </p:nvSpPr>
        <p:spPr>
          <a:xfrm>
            <a:off x="806450" y="453496"/>
            <a:ext cx="11053763" cy="684213"/>
          </a:xfrm>
          <a:prstGeom prst="rect">
            <a:avLst/>
          </a:prstGeom>
        </p:spPr>
        <p:txBody>
          <a:bodyPr vert="horz" lIns="0" tIns="0" rIns="0" bIns="0" rtlCol="0" anchor="ctr" anchorCtr="0">
            <a:norm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pPr>
              <a:spcAft>
                <a:spcPts val="600"/>
              </a:spcAft>
            </a:pPr>
            <a:r>
              <a:rPr lang="en-US" b="1" kern="1200" baseline="0">
                <a:latin typeface="+mj-lt"/>
                <a:ea typeface="+mj-ea"/>
                <a:cs typeface="+mj-cs"/>
              </a:rPr>
              <a:t>Der goldene Zirkel von Solar Impulse</a:t>
            </a:r>
          </a:p>
        </p:txBody>
      </p:sp>
      <p:sp>
        <p:nvSpPr>
          <p:cNvPr id="6" name="Titel 4">
            <a:extLst>
              <a:ext uri="{FF2B5EF4-FFF2-40B4-BE49-F238E27FC236}">
                <a16:creationId xmlns:a16="http://schemas.microsoft.com/office/drawing/2014/main" id="{6440ECB6-56A0-444A-B6E6-1EA4DEE5A321}"/>
              </a:ext>
            </a:extLst>
          </p:cNvPr>
          <p:cNvSpPr txBox="1">
            <a:spLocks/>
          </p:cNvSpPr>
          <p:nvPr/>
        </p:nvSpPr>
        <p:spPr>
          <a:xfrm>
            <a:off x="806450" y="1449388"/>
            <a:ext cx="6687278" cy="5003799"/>
          </a:xfrm>
          <a:prstGeom prst="rect">
            <a:avLst/>
          </a:prstGeom>
        </p:spPr>
        <p:txBody>
          <a:bodyPr vert="horz" lIns="0" tIns="0" rIns="0" bIns="0" rtlCol="0" anchorCtr="0">
            <a:no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pPr indent="-252000">
              <a:lnSpc>
                <a:spcPct val="110000"/>
              </a:lnSpc>
              <a:spcAft>
                <a:spcPts val="600"/>
              </a:spcAft>
            </a:pPr>
            <a:r>
              <a:rPr lang="en-US" sz="1800" err="1">
                <a:solidFill>
                  <a:schemeClr val="tx1"/>
                </a:solidFill>
                <a:latin typeface="+mn-lt"/>
                <a:ea typeface="+mn-ea"/>
                <a:cs typeface="+mn-cs"/>
              </a:rPr>
              <a:t>Warum</a:t>
            </a:r>
            <a:r>
              <a:rPr lang="en-US" sz="1800">
                <a:solidFill>
                  <a:schemeClr val="tx1"/>
                </a:solidFill>
                <a:latin typeface="+mn-lt"/>
                <a:ea typeface="+mn-ea"/>
                <a:cs typeface="+mn-cs"/>
              </a:rPr>
              <a:t> </a:t>
            </a:r>
            <a:r>
              <a:rPr lang="en-US" sz="1800" err="1">
                <a:solidFill>
                  <a:schemeClr val="tx1"/>
                </a:solidFill>
                <a:latin typeface="+mn-lt"/>
                <a:ea typeface="+mn-ea"/>
                <a:cs typeface="+mn-cs"/>
              </a:rPr>
              <a:t>wurde</a:t>
            </a:r>
            <a:r>
              <a:rPr lang="en-US" sz="1800">
                <a:solidFill>
                  <a:schemeClr val="tx1"/>
                </a:solidFill>
                <a:latin typeface="+mn-lt"/>
                <a:ea typeface="+mn-ea"/>
                <a:cs typeface="+mn-cs"/>
              </a:rPr>
              <a:t> Solar Impulse </a:t>
            </a:r>
            <a:r>
              <a:rPr lang="en-US" sz="1800" err="1">
                <a:solidFill>
                  <a:schemeClr val="tx1"/>
                </a:solidFill>
                <a:latin typeface="+mn-lt"/>
                <a:ea typeface="+mn-ea"/>
                <a:cs typeface="+mn-cs"/>
              </a:rPr>
              <a:t>initiiert</a:t>
            </a:r>
            <a:r>
              <a:rPr lang="en-US" sz="1800">
                <a:solidFill>
                  <a:schemeClr val="tx1"/>
                </a:solidFill>
                <a:latin typeface="+mn-lt"/>
                <a:ea typeface="+mn-ea"/>
                <a:cs typeface="+mn-cs"/>
              </a:rPr>
              <a:t>?</a:t>
            </a:r>
          </a:p>
          <a:p>
            <a:pPr marL="342900" indent="-252000">
              <a:lnSpc>
                <a:spcPct val="110000"/>
              </a:lnSpc>
              <a:spcAft>
                <a:spcPts val="600"/>
              </a:spcAft>
              <a:buFont typeface="Arial" panose="020B0604020202020204" pitchFamily="34" charset="0"/>
              <a:buChar char="•"/>
            </a:pPr>
            <a:r>
              <a:rPr lang="en-US" sz="1800" b="0">
                <a:solidFill>
                  <a:schemeClr val="tx1"/>
                </a:solidFill>
                <a:latin typeface="+mn-lt"/>
                <a:ea typeface="+mn-ea"/>
                <a:cs typeface="+mn-cs"/>
              </a:rPr>
              <a:t>Um </a:t>
            </a:r>
            <a:r>
              <a:rPr lang="en-US" sz="1800" b="0" err="1">
                <a:solidFill>
                  <a:schemeClr val="tx1"/>
                </a:solidFill>
                <a:latin typeface="+mn-lt"/>
                <a:ea typeface="+mn-ea"/>
                <a:cs typeface="+mn-cs"/>
              </a:rPr>
              <a:t>zu</a:t>
            </a:r>
            <a:r>
              <a:rPr lang="en-US" sz="1800" b="0">
                <a:solidFill>
                  <a:schemeClr val="tx1"/>
                </a:solidFill>
                <a:latin typeface="+mn-lt"/>
                <a:ea typeface="+mn-ea"/>
                <a:cs typeface="+mn-cs"/>
              </a:rPr>
              <a:t> </a:t>
            </a:r>
            <a:r>
              <a:rPr lang="en-US" sz="1800" b="0" err="1">
                <a:solidFill>
                  <a:schemeClr val="tx1"/>
                </a:solidFill>
                <a:latin typeface="+mn-lt"/>
                <a:ea typeface="+mn-ea"/>
                <a:cs typeface="+mn-cs"/>
              </a:rPr>
              <a:t>zeigen</a:t>
            </a:r>
            <a:r>
              <a:rPr lang="en-US" sz="1800" b="0">
                <a:solidFill>
                  <a:schemeClr val="tx1"/>
                </a:solidFill>
                <a:latin typeface="+mn-lt"/>
                <a:ea typeface="+mn-ea"/>
                <a:cs typeface="+mn-cs"/>
              </a:rPr>
              <a:t>, </a:t>
            </a:r>
            <a:r>
              <a:rPr lang="en-US" sz="1800" b="0" err="1">
                <a:solidFill>
                  <a:schemeClr val="tx1"/>
                </a:solidFill>
                <a:latin typeface="+mn-lt"/>
                <a:ea typeface="+mn-ea"/>
                <a:cs typeface="+mn-cs"/>
              </a:rPr>
              <a:t>dass</a:t>
            </a:r>
            <a:r>
              <a:rPr lang="en-US" sz="1800" b="0">
                <a:solidFill>
                  <a:schemeClr val="tx1"/>
                </a:solidFill>
                <a:latin typeface="+mn-lt"/>
                <a:ea typeface="+mn-ea"/>
                <a:cs typeface="+mn-cs"/>
              </a:rPr>
              <a:t> man Tag und Nacht </a:t>
            </a:r>
            <a:r>
              <a:rPr lang="en-US" sz="1800" b="0" err="1">
                <a:solidFill>
                  <a:schemeClr val="tx1"/>
                </a:solidFill>
                <a:latin typeface="+mn-lt"/>
                <a:ea typeface="+mn-ea"/>
                <a:cs typeface="+mn-cs"/>
              </a:rPr>
              <a:t>ohne</a:t>
            </a:r>
            <a:r>
              <a:rPr lang="en-US" sz="1800" b="0">
                <a:solidFill>
                  <a:schemeClr val="tx1"/>
                </a:solidFill>
                <a:latin typeface="+mn-lt"/>
                <a:ea typeface="+mn-ea"/>
                <a:cs typeface="+mn-cs"/>
              </a:rPr>
              <a:t> </a:t>
            </a:r>
            <a:r>
              <a:rPr lang="en-US" sz="1800" b="0" err="1">
                <a:solidFill>
                  <a:schemeClr val="tx1"/>
                </a:solidFill>
                <a:latin typeface="+mn-lt"/>
                <a:ea typeface="+mn-ea"/>
                <a:cs typeface="+mn-cs"/>
              </a:rPr>
              <a:t>Treibstoff</a:t>
            </a:r>
            <a:r>
              <a:rPr lang="en-US" sz="1800" b="0">
                <a:solidFill>
                  <a:schemeClr val="tx1"/>
                </a:solidFill>
                <a:latin typeface="+mn-lt"/>
                <a:ea typeface="+mn-ea"/>
                <a:cs typeface="+mn-cs"/>
              </a:rPr>
              <a:t> </a:t>
            </a:r>
            <a:r>
              <a:rPr lang="en-US" sz="1800" b="0" err="1">
                <a:solidFill>
                  <a:schemeClr val="tx1"/>
                </a:solidFill>
                <a:latin typeface="+mn-lt"/>
                <a:ea typeface="+mn-ea"/>
                <a:cs typeface="+mn-cs"/>
              </a:rPr>
              <a:t>fliegen</a:t>
            </a:r>
            <a:r>
              <a:rPr lang="en-US" sz="1800" b="0">
                <a:solidFill>
                  <a:schemeClr val="tx1"/>
                </a:solidFill>
                <a:latin typeface="+mn-lt"/>
                <a:ea typeface="+mn-ea"/>
                <a:cs typeface="+mn-cs"/>
              </a:rPr>
              <a:t> </a:t>
            </a:r>
            <a:r>
              <a:rPr lang="en-US" sz="1800" b="0" err="1">
                <a:solidFill>
                  <a:schemeClr val="tx1"/>
                </a:solidFill>
                <a:latin typeface="+mn-lt"/>
                <a:ea typeface="+mn-ea"/>
                <a:cs typeface="+mn-cs"/>
              </a:rPr>
              <a:t>kann</a:t>
            </a:r>
            <a:r>
              <a:rPr lang="en-US" sz="1800" b="0">
                <a:solidFill>
                  <a:schemeClr val="tx1"/>
                </a:solidFill>
                <a:latin typeface="+mn-lt"/>
                <a:ea typeface="+mn-ea"/>
                <a:cs typeface="+mn-cs"/>
              </a:rPr>
              <a:t>.</a:t>
            </a:r>
          </a:p>
          <a:p>
            <a:pPr marL="342900" indent="-252000">
              <a:lnSpc>
                <a:spcPct val="110000"/>
              </a:lnSpc>
              <a:spcAft>
                <a:spcPts val="600"/>
              </a:spcAft>
              <a:buFont typeface="Arial" panose="020B0604020202020204" pitchFamily="34" charset="0"/>
              <a:buChar char="•"/>
            </a:pPr>
            <a:r>
              <a:rPr lang="en-US" sz="1800" b="0">
                <a:solidFill>
                  <a:schemeClr val="tx1"/>
                </a:solidFill>
                <a:latin typeface="+mn-lt"/>
                <a:ea typeface="+mn-ea"/>
                <a:cs typeface="+mn-cs"/>
              </a:rPr>
              <a:t>Um </a:t>
            </a:r>
            <a:r>
              <a:rPr lang="en-US" sz="1800" b="0" err="1">
                <a:solidFill>
                  <a:schemeClr val="tx1"/>
                </a:solidFill>
                <a:latin typeface="+mn-lt"/>
                <a:ea typeface="+mn-ea"/>
                <a:cs typeface="+mn-cs"/>
              </a:rPr>
              <a:t>damit</a:t>
            </a:r>
            <a:r>
              <a:rPr lang="en-US" sz="1800" b="0">
                <a:solidFill>
                  <a:schemeClr val="tx1"/>
                </a:solidFill>
                <a:latin typeface="+mn-lt"/>
                <a:ea typeface="+mn-ea"/>
                <a:cs typeface="+mn-cs"/>
              </a:rPr>
              <a:t> </a:t>
            </a:r>
            <a:r>
              <a:rPr lang="en-US" sz="1800" b="0" err="1">
                <a:solidFill>
                  <a:schemeClr val="tx1"/>
                </a:solidFill>
                <a:latin typeface="+mn-lt"/>
                <a:ea typeface="+mn-ea"/>
                <a:cs typeface="+mn-cs"/>
              </a:rPr>
              <a:t>andere</a:t>
            </a:r>
            <a:r>
              <a:rPr lang="en-US" sz="1800" b="0">
                <a:solidFill>
                  <a:schemeClr val="tx1"/>
                </a:solidFill>
                <a:latin typeface="+mn-lt"/>
                <a:ea typeface="+mn-ea"/>
                <a:cs typeface="+mn-cs"/>
              </a:rPr>
              <a:t> Menschen </a:t>
            </a:r>
            <a:r>
              <a:rPr lang="en-US" sz="1800" b="0" err="1">
                <a:solidFill>
                  <a:schemeClr val="tx1"/>
                </a:solidFill>
                <a:latin typeface="+mn-lt"/>
                <a:ea typeface="+mn-ea"/>
                <a:cs typeface="+mn-cs"/>
              </a:rPr>
              <a:t>zu</a:t>
            </a:r>
            <a:r>
              <a:rPr lang="en-US" sz="1800" b="0">
                <a:solidFill>
                  <a:schemeClr val="tx1"/>
                </a:solidFill>
                <a:latin typeface="+mn-lt"/>
                <a:ea typeface="+mn-ea"/>
                <a:cs typeface="+mn-cs"/>
              </a:rPr>
              <a:t> </a:t>
            </a:r>
            <a:r>
              <a:rPr lang="en-US" sz="1800" b="0" err="1">
                <a:solidFill>
                  <a:schemeClr val="tx1"/>
                </a:solidFill>
                <a:latin typeface="+mn-lt"/>
                <a:ea typeface="+mn-ea"/>
                <a:cs typeface="+mn-cs"/>
              </a:rPr>
              <a:t>motivieren</a:t>
            </a:r>
            <a:r>
              <a:rPr lang="en-US" sz="1800" b="0">
                <a:solidFill>
                  <a:schemeClr val="tx1"/>
                </a:solidFill>
                <a:latin typeface="+mn-lt"/>
                <a:ea typeface="+mn-ea"/>
                <a:cs typeface="+mn-cs"/>
              </a:rPr>
              <a:t>, </a:t>
            </a:r>
            <a:r>
              <a:rPr lang="en-US" sz="1800" b="0" err="1">
                <a:solidFill>
                  <a:schemeClr val="tx1"/>
                </a:solidFill>
                <a:latin typeface="+mn-lt"/>
                <a:ea typeface="+mn-ea"/>
                <a:cs typeface="+mn-cs"/>
              </a:rPr>
              <a:t>diese</a:t>
            </a:r>
            <a:r>
              <a:rPr lang="en-US" sz="1800" b="0">
                <a:solidFill>
                  <a:schemeClr val="tx1"/>
                </a:solidFill>
                <a:latin typeface="+mn-lt"/>
                <a:ea typeface="+mn-ea"/>
                <a:cs typeface="+mn-cs"/>
              </a:rPr>
              <a:t> </a:t>
            </a:r>
            <a:r>
              <a:rPr lang="en-US" sz="1800" b="0" err="1">
                <a:solidFill>
                  <a:schemeClr val="tx1"/>
                </a:solidFill>
                <a:latin typeface="+mn-lt"/>
                <a:ea typeface="+mn-ea"/>
                <a:cs typeface="+mn-cs"/>
              </a:rPr>
              <a:t>Technologie</a:t>
            </a:r>
            <a:r>
              <a:rPr lang="en-US" sz="1800" b="0">
                <a:solidFill>
                  <a:schemeClr val="tx1"/>
                </a:solidFill>
                <a:latin typeface="+mn-lt"/>
                <a:ea typeface="+mn-ea"/>
                <a:cs typeface="+mn-cs"/>
              </a:rPr>
              <a:t> </a:t>
            </a:r>
            <a:r>
              <a:rPr lang="en-US" sz="1800" b="0" err="1">
                <a:solidFill>
                  <a:schemeClr val="tx1"/>
                </a:solidFill>
                <a:latin typeface="+mn-lt"/>
                <a:ea typeface="+mn-ea"/>
                <a:cs typeface="+mn-cs"/>
              </a:rPr>
              <a:t>weiterzuentwickeln</a:t>
            </a:r>
            <a:r>
              <a:rPr lang="en-US" sz="1800" b="0">
                <a:solidFill>
                  <a:schemeClr val="tx1"/>
                </a:solidFill>
                <a:latin typeface="+mn-lt"/>
                <a:ea typeface="+mn-ea"/>
                <a:cs typeface="+mn-cs"/>
              </a:rPr>
              <a:t>, </a:t>
            </a:r>
            <a:r>
              <a:rPr lang="en-US" sz="1800" b="0" err="1">
                <a:solidFill>
                  <a:schemeClr val="tx1"/>
                </a:solidFill>
                <a:latin typeface="+mn-lt"/>
                <a:ea typeface="+mn-ea"/>
                <a:cs typeface="+mn-cs"/>
              </a:rPr>
              <a:t>damit</a:t>
            </a:r>
            <a:r>
              <a:rPr lang="en-US" sz="1800" b="0">
                <a:solidFill>
                  <a:schemeClr val="tx1"/>
                </a:solidFill>
                <a:latin typeface="+mn-lt"/>
                <a:ea typeface="+mn-ea"/>
                <a:cs typeface="+mn-cs"/>
              </a:rPr>
              <a:t> </a:t>
            </a:r>
            <a:r>
              <a:rPr lang="en-US" sz="1800" b="0" err="1">
                <a:solidFill>
                  <a:schemeClr val="tx1"/>
                </a:solidFill>
                <a:latin typeface="+mn-lt"/>
                <a:ea typeface="+mn-ea"/>
                <a:cs typeface="+mn-cs"/>
              </a:rPr>
              <a:t>eines</a:t>
            </a:r>
            <a:r>
              <a:rPr lang="en-US" sz="1800" b="0">
                <a:solidFill>
                  <a:schemeClr val="tx1"/>
                </a:solidFill>
                <a:latin typeface="+mn-lt"/>
                <a:ea typeface="+mn-ea"/>
                <a:cs typeface="+mn-cs"/>
              </a:rPr>
              <a:t> Tages </a:t>
            </a:r>
            <a:r>
              <a:rPr lang="en-US" sz="1800" b="0" err="1">
                <a:solidFill>
                  <a:schemeClr val="tx1"/>
                </a:solidFill>
                <a:latin typeface="+mn-lt"/>
                <a:ea typeface="+mn-ea"/>
                <a:cs typeface="+mn-cs"/>
              </a:rPr>
              <a:t>auch</a:t>
            </a:r>
            <a:r>
              <a:rPr lang="en-US" sz="1800" b="0">
                <a:solidFill>
                  <a:schemeClr val="tx1"/>
                </a:solidFill>
                <a:latin typeface="+mn-lt"/>
                <a:ea typeface="+mn-ea"/>
                <a:cs typeface="+mn-cs"/>
              </a:rPr>
              <a:t> </a:t>
            </a:r>
            <a:r>
              <a:rPr lang="en-US" sz="1800" b="0" err="1">
                <a:solidFill>
                  <a:schemeClr val="tx1"/>
                </a:solidFill>
                <a:latin typeface="+mn-lt"/>
                <a:ea typeface="+mn-ea"/>
                <a:cs typeface="+mn-cs"/>
              </a:rPr>
              <a:t>Passagiere</a:t>
            </a:r>
            <a:r>
              <a:rPr lang="en-US" sz="1800" b="0">
                <a:solidFill>
                  <a:schemeClr val="tx1"/>
                </a:solidFill>
                <a:latin typeface="+mn-lt"/>
                <a:ea typeface="+mn-ea"/>
                <a:cs typeface="+mn-cs"/>
              </a:rPr>
              <a:t> </a:t>
            </a:r>
            <a:r>
              <a:rPr lang="en-US" sz="1800" b="0" err="1">
                <a:solidFill>
                  <a:schemeClr val="tx1"/>
                </a:solidFill>
                <a:latin typeface="+mn-lt"/>
                <a:ea typeface="+mn-ea"/>
                <a:cs typeface="+mn-cs"/>
              </a:rPr>
              <a:t>transportiert</a:t>
            </a:r>
            <a:r>
              <a:rPr lang="en-US" sz="1800" b="0">
                <a:solidFill>
                  <a:schemeClr val="tx1"/>
                </a:solidFill>
                <a:latin typeface="+mn-lt"/>
                <a:ea typeface="+mn-ea"/>
                <a:cs typeface="+mn-cs"/>
              </a:rPr>
              <a:t> </a:t>
            </a:r>
            <a:r>
              <a:rPr lang="en-US" sz="1800" b="0" err="1">
                <a:solidFill>
                  <a:schemeClr val="tx1"/>
                </a:solidFill>
                <a:latin typeface="+mn-lt"/>
                <a:ea typeface="+mn-ea"/>
                <a:cs typeface="+mn-cs"/>
              </a:rPr>
              <a:t>werden</a:t>
            </a:r>
            <a:r>
              <a:rPr lang="en-US" sz="1800" b="0">
                <a:solidFill>
                  <a:schemeClr val="tx1"/>
                </a:solidFill>
                <a:latin typeface="+mn-lt"/>
                <a:ea typeface="+mn-ea"/>
                <a:cs typeface="+mn-cs"/>
              </a:rPr>
              <a:t> </a:t>
            </a:r>
            <a:r>
              <a:rPr lang="en-US" sz="1800" b="0" err="1">
                <a:solidFill>
                  <a:schemeClr val="tx1"/>
                </a:solidFill>
                <a:latin typeface="+mn-lt"/>
                <a:ea typeface="+mn-ea"/>
                <a:cs typeface="+mn-cs"/>
              </a:rPr>
              <a:t>können</a:t>
            </a:r>
            <a:r>
              <a:rPr lang="en-US" sz="1800" b="0">
                <a:solidFill>
                  <a:schemeClr val="tx1"/>
                </a:solidFill>
                <a:latin typeface="+mn-lt"/>
                <a:ea typeface="+mn-ea"/>
                <a:cs typeface="+mn-cs"/>
              </a:rPr>
              <a:t>.</a:t>
            </a:r>
          </a:p>
          <a:p>
            <a:pPr indent="-252000">
              <a:lnSpc>
                <a:spcPct val="110000"/>
              </a:lnSpc>
              <a:spcAft>
                <a:spcPts val="600"/>
              </a:spcAft>
            </a:pPr>
            <a:endParaRPr lang="en-US" sz="1800" b="0">
              <a:solidFill>
                <a:schemeClr val="tx1"/>
              </a:solidFill>
              <a:latin typeface="+mn-lt"/>
              <a:ea typeface="+mn-ea"/>
              <a:cs typeface="+mn-cs"/>
            </a:endParaRPr>
          </a:p>
          <a:p>
            <a:pPr indent="-252000">
              <a:lnSpc>
                <a:spcPct val="110000"/>
              </a:lnSpc>
              <a:spcAft>
                <a:spcPts val="600"/>
              </a:spcAft>
            </a:pPr>
            <a:r>
              <a:rPr lang="en-US" sz="1800">
                <a:solidFill>
                  <a:schemeClr val="tx1"/>
                </a:solidFill>
                <a:latin typeface="+mn-lt"/>
                <a:ea typeface="+mn-ea"/>
                <a:cs typeface="+mn-cs"/>
              </a:rPr>
              <a:t>Wie </a:t>
            </a:r>
            <a:r>
              <a:rPr lang="en-US" sz="1800" err="1">
                <a:solidFill>
                  <a:schemeClr val="tx1"/>
                </a:solidFill>
                <a:latin typeface="+mn-lt"/>
                <a:ea typeface="+mn-ea"/>
                <a:cs typeface="+mn-cs"/>
              </a:rPr>
              <a:t>unterscheidet</a:t>
            </a:r>
            <a:r>
              <a:rPr lang="en-US" sz="1800">
                <a:solidFill>
                  <a:schemeClr val="tx1"/>
                </a:solidFill>
                <a:latin typeface="+mn-lt"/>
                <a:ea typeface="+mn-ea"/>
                <a:cs typeface="+mn-cs"/>
              </a:rPr>
              <a:t> </a:t>
            </a:r>
            <a:r>
              <a:rPr lang="en-US" sz="1800" err="1">
                <a:solidFill>
                  <a:schemeClr val="tx1"/>
                </a:solidFill>
                <a:latin typeface="+mn-lt"/>
                <a:ea typeface="+mn-ea"/>
                <a:cs typeface="+mn-cs"/>
              </a:rPr>
              <a:t>sich</a:t>
            </a:r>
            <a:r>
              <a:rPr lang="en-US" sz="1800">
                <a:solidFill>
                  <a:schemeClr val="tx1"/>
                </a:solidFill>
                <a:latin typeface="+mn-lt"/>
                <a:ea typeface="+mn-ea"/>
                <a:cs typeface="+mn-cs"/>
              </a:rPr>
              <a:t> Solar Impulse von </a:t>
            </a:r>
            <a:r>
              <a:rPr lang="en-US" sz="1800" err="1">
                <a:solidFill>
                  <a:schemeClr val="tx1"/>
                </a:solidFill>
                <a:latin typeface="+mn-lt"/>
                <a:ea typeface="+mn-ea"/>
                <a:cs typeface="+mn-cs"/>
              </a:rPr>
              <a:t>anderen</a:t>
            </a:r>
            <a:r>
              <a:rPr lang="en-US" sz="1800">
                <a:solidFill>
                  <a:schemeClr val="tx1"/>
                </a:solidFill>
                <a:latin typeface="+mn-lt"/>
                <a:ea typeface="+mn-ea"/>
                <a:cs typeface="+mn-cs"/>
              </a:rPr>
              <a:t> </a:t>
            </a:r>
            <a:r>
              <a:rPr lang="en-US" sz="1800" err="1">
                <a:solidFill>
                  <a:schemeClr val="tx1"/>
                </a:solidFill>
                <a:latin typeface="+mn-lt"/>
                <a:ea typeface="+mn-ea"/>
                <a:cs typeface="+mn-cs"/>
              </a:rPr>
              <a:t>Flugzeugen</a:t>
            </a:r>
            <a:r>
              <a:rPr lang="en-US" sz="1800">
                <a:solidFill>
                  <a:schemeClr val="tx1"/>
                </a:solidFill>
                <a:latin typeface="+mn-lt"/>
                <a:ea typeface="+mn-ea"/>
                <a:cs typeface="+mn-cs"/>
              </a:rPr>
              <a:t>?</a:t>
            </a:r>
          </a:p>
          <a:p>
            <a:pPr marL="285750" indent="-252000">
              <a:lnSpc>
                <a:spcPct val="110000"/>
              </a:lnSpc>
              <a:spcAft>
                <a:spcPts val="600"/>
              </a:spcAft>
              <a:buFont typeface="Arial" panose="020B0604020202020204" pitchFamily="34" charset="0"/>
              <a:buChar char="•"/>
            </a:pPr>
            <a:r>
              <a:rPr lang="en-US" sz="1800" b="0" err="1">
                <a:solidFill>
                  <a:schemeClr val="tx1"/>
                </a:solidFill>
                <a:latin typeface="+mn-lt"/>
                <a:ea typeface="+mn-ea"/>
                <a:cs typeface="+mn-cs"/>
              </a:rPr>
              <a:t>Fliegen</a:t>
            </a:r>
            <a:r>
              <a:rPr lang="en-US" sz="1800" b="0">
                <a:solidFill>
                  <a:schemeClr val="tx1"/>
                </a:solidFill>
                <a:latin typeface="+mn-lt"/>
                <a:ea typeface="+mn-ea"/>
                <a:cs typeface="+mn-cs"/>
              </a:rPr>
              <a:t> </a:t>
            </a:r>
            <a:r>
              <a:rPr lang="en-US" sz="1800" b="0" err="1">
                <a:solidFill>
                  <a:schemeClr val="tx1"/>
                </a:solidFill>
                <a:latin typeface="+mn-lt"/>
                <a:ea typeface="+mn-ea"/>
                <a:cs typeface="+mn-cs"/>
              </a:rPr>
              <a:t>ohne</a:t>
            </a:r>
            <a:r>
              <a:rPr lang="en-US" sz="1800" b="0">
                <a:solidFill>
                  <a:schemeClr val="tx1"/>
                </a:solidFill>
                <a:latin typeface="+mn-lt"/>
                <a:ea typeface="+mn-ea"/>
                <a:cs typeface="+mn-cs"/>
              </a:rPr>
              <a:t> </a:t>
            </a:r>
            <a:r>
              <a:rPr lang="en-US" sz="1800" b="0" err="1">
                <a:solidFill>
                  <a:schemeClr val="tx1"/>
                </a:solidFill>
                <a:latin typeface="+mn-lt"/>
                <a:ea typeface="+mn-ea"/>
                <a:cs typeface="+mn-cs"/>
              </a:rPr>
              <a:t>Treibstoff</a:t>
            </a:r>
            <a:r>
              <a:rPr lang="en-US" sz="1800" b="0">
                <a:solidFill>
                  <a:schemeClr val="tx1"/>
                </a:solidFill>
                <a:latin typeface="+mn-lt"/>
                <a:ea typeface="+mn-ea"/>
                <a:cs typeface="+mn-cs"/>
              </a:rPr>
              <a:t> </a:t>
            </a:r>
            <a:r>
              <a:rPr lang="en-US" sz="1800" b="0" err="1">
                <a:solidFill>
                  <a:schemeClr val="tx1"/>
                </a:solidFill>
                <a:latin typeface="+mn-lt"/>
                <a:ea typeface="+mn-ea"/>
                <a:cs typeface="+mn-cs"/>
              </a:rPr>
              <a:t>bzw</a:t>
            </a:r>
            <a:r>
              <a:rPr lang="en-US" sz="1800" b="0">
                <a:solidFill>
                  <a:schemeClr val="tx1"/>
                </a:solidFill>
                <a:latin typeface="+mn-lt"/>
                <a:ea typeface="+mn-ea"/>
                <a:cs typeface="+mn-cs"/>
              </a:rPr>
              <a:t>. </a:t>
            </a:r>
            <a:r>
              <a:rPr lang="en-US" sz="1800" b="0" err="1">
                <a:solidFill>
                  <a:schemeClr val="tx1"/>
                </a:solidFill>
                <a:latin typeface="+mn-lt"/>
                <a:ea typeface="+mn-ea"/>
                <a:cs typeface="+mn-cs"/>
              </a:rPr>
              <a:t>ausschliesslich</a:t>
            </a:r>
            <a:r>
              <a:rPr lang="en-US" sz="1800" b="0">
                <a:solidFill>
                  <a:schemeClr val="tx1"/>
                </a:solidFill>
                <a:latin typeface="+mn-lt"/>
                <a:ea typeface="+mn-ea"/>
                <a:cs typeface="+mn-cs"/>
              </a:rPr>
              <a:t> </a:t>
            </a:r>
            <a:r>
              <a:rPr lang="en-US" sz="1800" b="0" err="1">
                <a:solidFill>
                  <a:schemeClr val="tx1"/>
                </a:solidFill>
                <a:latin typeface="+mn-lt"/>
                <a:ea typeface="+mn-ea"/>
                <a:cs typeface="+mn-cs"/>
              </a:rPr>
              <a:t>mit</a:t>
            </a:r>
            <a:r>
              <a:rPr lang="en-US" sz="1800" b="0">
                <a:solidFill>
                  <a:schemeClr val="tx1"/>
                </a:solidFill>
                <a:latin typeface="+mn-lt"/>
                <a:ea typeface="+mn-ea"/>
                <a:cs typeface="+mn-cs"/>
              </a:rPr>
              <a:t> </a:t>
            </a:r>
            <a:r>
              <a:rPr lang="en-US" sz="1800" b="0" err="1">
                <a:solidFill>
                  <a:schemeClr val="tx1"/>
                </a:solidFill>
                <a:latin typeface="+mn-lt"/>
                <a:ea typeface="+mn-ea"/>
                <a:cs typeface="+mn-cs"/>
              </a:rPr>
              <a:t>Solarenergie</a:t>
            </a:r>
            <a:r>
              <a:rPr lang="en-US" sz="1800" b="0">
                <a:solidFill>
                  <a:schemeClr val="tx1"/>
                </a:solidFill>
                <a:latin typeface="+mn-lt"/>
                <a:ea typeface="+mn-ea"/>
                <a:cs typeface="+mn-cs"/>
              </a:rPr>
              <a:t>.</a:t>
            </a:r>
          </a:p>
          <a:p>
            <a:pPr indent="-252000">
              <a:lnSpc>
                <a:spcPct val="110000"/>
              </a:lnSpc>
              <a:spcAft>
                <a:spcPts val="600"/>
              </a:spcAft>
            </a:pPr>
            <a:endParaRPr lang="en-US" sz="1800" b="0">
              <a:solidFill>
                <a:schemeClr val="tx1"/>
              </a:solidFill>
              <a:latin typeface="+mn-lt"/>
              <a:ea typeface="+mn-ea"/>
              <a:cs typeface="+mn-cs"/>
            </a:endParaRPr>
          </a:p>
          <a:p>
            <a:pPr indent="-252000">
              <a:lnSpc>
                <a:spcPct val="110000"/>
              </a:lnSpc>
              <a:spcAft>
                <a:spcPts val="600"/>
              </a:spcAft>
            </a:pPr>
            <a:r>
              <a:rPr lang="en-US" sz="1800">
                <a:solidFill>
                  <a:schemeClr val="tx1"/>
                </a:solidFill>
                <a:latin typeface="+mn-lt"/>
                <a:ea typeface="+mn-ea"/>
                <a:cs typeface="+mn-cs"/>
              </a:rPr>
              <a:t>Was </a:t>
            </a:r>
            <a:r>
              <a:rPr lang="en-US" sz="1800" err="1">
                <a:solidFill>
                  <a:schemeClr val="tx1"/>
                </a:solidFill>
                <a:latin typeface="+mn-lt"/>
                <a:ea typeface="+mn-ea"/>
                <a:cs typeface="+mn-cs"/>
              </a:rPr>
              <a:t>ist</a:t>
            </a:r>
            <a:r>
              <a:rPr lang="en-US" sz="1800">
                <a:solidFill>
                  <a:schemeClr val="tx1"/>
                </a:solidFill>
                <a:latin typeface="+mn-lt"/>
                <a:ea typeface="+mn-ea"/>
                <a:cs typeface="+mn-cs"/>
              </a:rPr>
              <a:t> Solar Impulse?</a:t>
            </a:r>
          </a:p>
          <a:p>
            <a:pPr marL="285750" indent="-252000">
              <a:lnSpc>
                <a:spcPct val="110000"/>
              </a:lnSpc>
              <a:spcAft>
                <a:spcPts val="600"/>
              </a:spcAft>
              <a:buFont typeface="Arial" panose="020B0604020202020204" pitchFamily="34" charset="0"/>
              <a:buChar char="•"/>
            </a:pPr>
            <a:r>
              <a:rPr lang="en-US" sz="1800" b="0">
                <a:solidFill>
                  <a:schemeClr val="tx1"/>
                </a:solidFill>
                <a:latin typeface="+mn-lt"/>
                <a:ea typeface="+mn-ea"/>
                <a:cs typeface="+mn-cs"/>
              </a:rPr>
              <a:t>Ein Solar-</a:t>
            </a:r>
            <a:r>
              <a:rPr lang="en-US" sz="1800" b="0" err="1">
                <a:solidFill>
                  <a:schemeClr val="tx1"/>
                </a:solidFill>
                <a:latin typeface="+mn-lt"/>
                <a:ea typeface="+mn-ea"/>
                <a:cs typeface="+mn-cs"/>
              </a:rPr>
              <a:t>Flugzeug</a:t>
            </a:r>
            <a:br>
              <a:rPr lang="en-US" sz="1800" b="0">
                <a:solidFill>
                  <a:schemeClr val="tx1"/>
                </a:solidFill>
                <a:latin typeface="+mn-lt"/>
                <a:ea typeface="+mn-ea"/>
                <a:cs typeface="+mn-cs"/>
              </a:rPr>
            </a:br>
            <a:br>
              <a:rPr lang="en-US" sz="1800" b="0">
                <a:solidFill>
                  <a:schemeClr val="tx1"/>
                </a:solidFill>
                <a:latin typeface="+mn-lt"/>
                <a:ea typeface="+mn-ea"/>
                <a:cs typeface="+mn-cs"/>
              </a:rPr>
            </a:br>
            <a:br>
              <a:rPr lang="en-US" sz="1800" b="0">
                <a:solidFill>
                  <a:schemeClr val="tx1"/>
                </a:solidFill>
                <a:latin typeface="+mn-lt"/>
                <a:ea typeface="+mn-ea"/>
                <a:cs typeface="+mn-cs"/>
              </a:rPr>
            </a:br>
            <a:br>
              <a:rPr lang="en-US" sz="1800" b="0">
                <a:solidFill>
                  <a:schemeClr val="tx1"/>
                </a:solidFill>
                <a:latin typeface="+mn-lt"/>
                <a:ea typeface="+mn-ea"/>
                <a:cs typeface="+mn-cs"/>
              </a:rPr>
            </a:br>
            <a:endParaRPr lang="en-US" sz="1800" b="0">
              <a:solidFill>
                <a:schemeClr val="tx1"/>
              </a:solidFill>
              <a:latin typeface="+mn-lt"/>
              <a:ea typeface="+mn-ea"/>
              <a:cs typeface="+mn-cs"/>
            </a:endParaRPr>
          </a:p>
        </p:txBody>
      </p:sp>
      <p:sp>
        <p:nvSpPr>
          <p:cNvPr id="5" name="Foliennummernplatzhalter 4">
            <a:extLst>
              <a:ext uri="{FF2B5EF4-FFF2-40B4-BE49-F238E27FC236}">
                <a16:creationId xmlns:a16="http://schemas.microsoft.com/office/drawing/2014/main" id="{D302D341-DB8A-4800-9E92-0CF7C7411E4E}"/>
              </a:ext>
            </a:extLst>
          </p:cNvPr>
          <p:cNvSpPr>
            <a:spLocks noGrp="1"/>
          </p:cNvSpPr>
          <p:nvPr>
            <p:ph type="sldNum" sz="quarter" idx="30"/>
          </p:nvPr>
        </p:nvSpPr>
        <p:spPr>
          <a:xfrm>
            <a:off x="268996" y="6453187"/>
            <a:ext cx="537454" cy="179387"/>
          </a:xfrm>
        </p:spPr>
        <p:txBody>
          <a:bodyPr lIns="0" tIns="0" rIns="108000" bIns="0">
            <a:normAutofit/>
          </a:bodyPr>
          <a:lstStyle/>
          <a:p>
            <a:pPr>
              <a:lnSpc>
                <a:spcPct val="90000"/>
              </a:lnSpc>
              <a:spcAft>
                <a:spcPts val="600"/>
              </a:spcAft>
            </a:pPr>
            <a:fld id="{4EAC321B-7500-4259-A00F-915439A35E15}" type="slidenum">
              <a:rPr lang="de-CH" noProof="0" smtClean="0"/>
              <a:pPr>
                <a:lnSpc>
                  <a:spcPct val="90000"/>
                </a:lnSpc>
                <a:spcAft>
                  <a:spcPts val="600"/>
                </a:spcAft>
              </a:pPr>
              <a:t>11</a:t>
            </a:fld>
            <a:endParaRPr lang="de-CH" noProof="0"/>
          </a:p>
        </p:txBody>
      </p:sp>
      <p:pic>
        <p:nvPicPr>
          <p:cNvPr id="2" name="Grafik 1">
            <a:extLst>
              <a:ext uri="{FF2B5EF4-FFF2-40B4-BE49-F238E27FC236}">
                <a16:creationId xmlns:a16="http://schemas.microsoft.com/office/drawing/2014/main" id="{B3EA2913-BA51-4235-8204-26DD21A8C81C}"/>
              </a:ext>
            </a:extLst>
          </p:cNvPr>
          <p:cNvPicPr>
            <a:picLocks noChangeAspect="1"/>
          </p:cNvPicPr>
          <p:nvPr/>
        </p:nvPicPr>
        <p:blipFill>
          <a:blip r:embed="rId2"/>
          <a:stretch>
            <a:fillRect/>
          </a:stretch>
        </p:blipFill>
        <p:spPr>
          <a:xfrm>
            <a:off x="7493728" y="3723546"/>
            <a:ext cx="4704622" cy="3134454"/>
          </a:xfrm>
          <a:prstGeom prst="rect">
            <a:avLst/>
          </a:prstGeom>
        </p:spPr>
      </p:pic>
    </p:spTree>
    <p:extLst>
      <p:ext uri="{BB962C8B-B14F-4D97-AF65-F5344CB8AC3E}">
        <p14:creationId xmlns:p14="http://schemas.microsoft.com/office/powerpoint/2010/main" val="18759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4D7705F5-6526-4B9C-9936-BEA23CAF7B00}"/>
              </a:ext>
            </a:extLst>
          </p:cNvPr>
          <p:cNvGrpSpPr/>
          <p:nvPr/>
        </p:nvGrpSpPr>
        <p:grpSpPr>
          <a:xfrm>
            <a:off x="6739467" y="450044"/>
            <a:ext cx="5113866" cy="4636445"/>
            <a:chOff x="3254375" y="291467"/>
            <a:chExt cx="5544737" cy="5544737"/>
          </a:xfrm>
        </p:grpSpPr>
        <p:sp>
          <p:nvSpPr>
            <p:cNvPr id="6" name="Ellipse 5">
              <a:extLst>
                <a:ext uri="{FF2B5EF4-FFF2-40B4-BE49-F238E27FC236}">
                  <a16:creationId xmlns:a16="http://schemas.microsoft.com/office/drawing/2014/main" id="{850FF515-AE6B-4B27-BF74-1D623B633384}"/>
                </a:ext>
              </a:extLst>
            </p:cNvPr>
            <p:cNvSpPr/>
            <p:nvPr/>
          </p:nvSpPr>
          <p:spPr>
            <a:xfrm>
              <a:off x="4041898" y="1067304"/>
              <a:ext cx="3750380" cy="3750380"/>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2"/>
                </a:solidFill>
              </a:endParaRPr>
            </a:p>
          </p:txBody>
        </p:sp>
        <p:sp>
          <p:nvSpPr>
            <p:cNvPr id="8" name="Ellipse 7">
              <a:extLst>
                <a:ext uri="{FF2B5EF4-FFF2-40B4-BE49-F238E27FC236}">
                  <a16:creationId xmlns:a16="http://schemas.microsoft.com/office/drawing/2014/main" id="{C2AE3A72-BD73-4EA3-8B10-B3C76B4117A6}"/>
                </a:ext>
              </a:extLst>
            </p:cNvPr>
            <p:cNvSpPr/>
            <p:nvPr/>
          </p:nvSpPr>
          <p:spPr>
            <a:xfrm>
              <a:off x="4953941" y="1997227"/>
              <a:ext cx="1926294" cy="1926294"/>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2"/>
                </a:solidFill>
              </a:endParaRPr>
            </a:p>
          </p:txBody>
        </p:sp>
        <p:sp>
          <p:nvSpPr>
            <p:cNvPr id="9" name="Ellipse 8">
              <a:extLst>
                <a:ext uri="{FF2B5EF4-FFF2-40B4-BE49-F238E27FC236}">
                  <a16:creationId xmlns:a16="http://schemas.microsoft.com/office/drawing/2014/main" id="{A0CE058D-72F3-434C-A581-A131D1211381}"/>
                </a:ext>
              </a:extLst>
            </p:cNvPr>
            <p:cNvSpPr/>
            <p:nvPr/>
          </p:nvSpPr>
          <p:spPr>
            <a:xfrm>
              <a:off x="3254375" y="291467"/>
              <a:ext cx="5544737" cy="5544737"/>
            </a:xfrm>
            <a:prstGeom prst="ellipse">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
          <p:nvSpPr>
            <p:cNvPr id="10" name="Textfeld 9">
              <a:extLst>
                <a:ext uri="{FF2B5EF4-FFF2-40B4-BE49-F238E27FC236}">
                  <a16:creationId xmlns:a16="http://schemas.microsoft.com/office/drawing/2014/main" id="{CC53FC2F-D9AE-4070-AEDC-3E86C55FBFEF}"/>
                </a:ext>
              </a:extLst>
            </p:cNvPr>
            <p:cNvSpPr txBox="1"/>
            <p:nvPr/>
          </p:nvSpPr>
          <p:spPr>
            <a:xfrm>
              <a:off x="5189964" y="2755144"/>
              <a:ext cx="1475036" cy="344710"/>
            </a:xfrm>
            <a:prstGeom prst="rect">
              <a:avLst/>
            </a:prstGeom>
            <a:noFill/>
            <a:ln w="57150">
              <a:solidFill>
                <a:schemeClr val="bg1"/>
              </a:solidFill>
            </a:ln>
          </p:spPr>
          <p:txBody>
            <a:bodyPr wrap="square" lIns="0" tIns="0" rIns="0" bIns="0" rtlCol="0">
              <a:noAutofit/>
            </a:bodyPr>
            <a:lstStyle/>
            <a:p>
              <a:pPr algn="ctr">
                <a:spcAft>
                  <a:spcPts val="600"/>
                </a:spcAft>
                <a:buClr>
                  <a:schemeClr val="tx2"/>
                </a:buClr>
              </a:pPr>
              <a:r>
                <a:rPr lang="de-CH" sz="2800">
                  <a:solidFill>
                    <a:schemeClr val="tx2"/>
                  </a:solidFill>
                  <a:ea typeface="Roboto Medium" panose="02000000000000000000" pitchFamily="2" charset="0"/>
                </a:rPr>
                <a:t>Warum?</a:t>
              </a:r>
            </a:p>
          </p:txBody>
        </p:sp>
        <p:sp>
          <p:nvSpPr>
            <p:cNvPr id="11" name="Textfeld 10">
              <a:extLst>
                <a:ext uri="{FF2B5EF4-FFF2-40B4-BE49-F238E27FC236}">
                  <a16:creationId xmlns:a16="http://schemas.microsoft.com/office/drawing/2014/main" id="{AD4ACC3F-9008-4C1A-BB27-05B5340D119A}"/>
                </a:ext>
              </a:extLst>
            </p:cNvPr>
            <p:cNvSpPr txBox="1"/>
            <p:nvPr/>
          </p:nvSpPr>
          <p:spPr>
            <a:xfrm>
              <a:off x="5289225" y="4109025"/>
              <a:ext cx="1475036" cy="344710"/>
            </a:xfrm>
            <a:prstGeom prst="rect">
              <a:avLst/>
            </a:prstGeom>
            <a:noFill/>
            <a:ln w="57150">
              <a:solidFill>
                <a:schemeClr val="bg1"/>
              </a:solidFill>
            </a:ln>
          </p:spPr>
          <p:txBody>
            <a:bodyPr wrap="square" lIns="0" tIns="0" rIns="0" bIns="0" rtlCol="0">
              <a:noAutofit/>
            </a:bodyPr>
            <a:lstStyle/>
            <a:p>
              <a:pPr algn="ctr">
                <a:spcAft>
                  <a:spcPts val="600"/>
                </a:spcAft>
                <a:buClr>
                  <a:schemeClr val="tx2"/>
                </a:buClr>
              </a:pPr>
              <a:r>
                <a:rPr lang="de-CH" sz="2800">
                  <a:solidFill>
                    <a:schemeClr val="tx2"/>
                  </a:solidFill>
                  <a:ea typeface="Roboto Medium" panose="02000000000000000000" pitchFamily="2" charset="0"/>
                </a:rPr>
                <a:t>Wie</a:t>
              </a:r>
              <a:r>
                <a:rPr lang="de-CH" sz="3200">
                  <a:solidFill>
                    <a:schemeClr val="tx2"/>
                  </a:solidFill>
                  <a:ea typeface="Roboto Medium" panose="02000000000000000000" pitchFamily="2" charset="0"/>
                </a:rPr>
                <a:t>?</a:t>
              </a:r>
            </a:p>
          </p:txBody>
        </p:sp>
        <p:sp>
          <p:nvSpPr>
            <p:cNvPr id="12" name="Textfeld 11">
              <a:extLst>
                <a:ext uri="{FF2B5EF4-FFF2-40B4-BE49-F238E27FC236}">
                  <a16:creationId xmlns:a16="http://schemas.microsoft.com/office/drawing/2014/main" id="{DF633F3D-6BFC-4143-8BA5-3D3A62DB6804}"/>
                </a:ext>
              </a:extLst>
            </p:cNvPr>
            <p:cNvSpPr txBox="1"/>
            <p:nvPr/>
          </p:nvSpPr>
          <p:spPr>
            <a:xfrm>
              <a:off x="5405199" y="5166853"/>
              <a:ext cx="1475036" cy="344710"/>
            </a:xfrm>
            <a:prstGeom prst="rect">
              <a:avLst/>
            </a:prstGeom>
            <a:noFill/>
            <a:ln w="57150">
              <a:noFill/>
            </a:ln>
          </p:spPr>
          <p:txBody>
            <a:bodyPr wrap="square" lIns="0" tIns="0" rIns="0" bIns="0" rtlCol="0">
              <a:noAutofit/>
            </a:bodyPr>
            <a:lstStyle/>
            <a:p>
              <a:pPr algn="ctr">
                <a:spcAft>
                  <a:spcPts val="600"/>
                </a:spcAft>
                <a:buClr>
                  <a:schemeClr val="tx2"/>
                </a:buClr>
              </a:pPr>
              <a:r>
                <a:rPr lang="de-CH" sz="2800">
                  <a:solidFill>
                    <a:schemeClr val="tx2"/>
                  </a:solidFill>
                  <a:ea typeface="Roboto Medium" panose="02000000000000000000" pitchFamily="2" charset="0"/>
                </a:rPr>
                <a:t>Was?</a:t>
              </a:r>
            </a:p>
          </p:txBody>
        </p:sp>
      </p:grpSp>
      <p:sp>
        <p:nvSpPr>
          <p:cNvPr id="13" name="Titel 4">
            <a:extLst>
              <a:ext uri="{FF2B5EF4-FFF2-40B4-BE49-F238E27FC236}">
                <a16:creationId xmlns:a16="http://schemas.microsoft.com/office/drawing/2014/main" id="{89964567-2F41-41FC-AF8F-A9BB3DD4FFBA}"/>
              </a:ext>
            </a:extLst>
          </p:cNvPr>
          <p:cNvSpPr txBox="1">
            <a:spLocks/>
          </p:cNvSpPr>
          <p:nvPr/>
        </p:nvSpPr>
        <p:spPr>
          <a:xfrm>
            <a:off x="806451" y="1908202"/>
            <a:ext cx="5886586" cy="3978890"/>
          </a:xfrm>
          <a:prstGeom prst="rect">
            <a:avLst/>
          </a:prstGeom>
        </p:spPr>
        <p:txBody>
          <a:bodyPr vert="horz" lIns="0" tIns="0" rIns="0" bIns="0" rtlCol="0" anchor="t" anchorCtr="0">
            <a:no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r>
              <a:rPr lang="de-CH" sz="2000">
                <a:solidFill>
                  <a:schemeClr val="tx1"/>
                </a:solidFill>
              </a:rPr>
              <a:t>Warum? </a:t>
            </a:r>
          </a:p>
          <a:p>
            <a:r>
              <a:rPr lang="de-CH" sz="1800" b="0">
                <a:solidFill>
                  <a:schemeClr val="tx1"/>
                </a:solidFill>
              </a:rPr>
              <a:t>Warum will ich das OST-Ladegerät mit Funktion X ergänzen? </a:t>
            </a:r>
            <a:br>
              <a:rPr lang="de-CH" sz="1800" b="0">
                <a:solidFill>
                  <a:schemeClr val="tx1"/>
                </a:solidFill>
              </a:rPr>
            </a:br>
            <a:r>
              <a:rPr lang="de-CH" sz="1800" b="0">
                <a:solidFill>
                  <a:schemeClr val="tx1"/>
                </a:solidFill>
              </a:rPr>
              <a:t>Was ist mein Anliegen, mein Antrieb?</a:t>
            </a:r>
          </a:p>
          <a:p>
            <a:endParaRPr lang="de-CH" sz="2000" b="0">
              <a:solidFill>
                <a:schemeClr val="tx1"/>
              </a:solidFill>
            </a:endParaRPr>
          </a:p>
          <a:p>
            <a:r>
              <a:rPr lang="de-CH" sz="2000">
                <a:solidFill>
                  <a:schemeClr val="tx1"/>
                </a:solidFill>
              </a:rPr>
              <a:t>Wie?</a:t>
            </a:r>
          </a:p>
          <a:p>
            <a:r>
              <a:rPr lang="de-CH" sz="1800" b="0">
                <a:solidFill>
                  <a:schemeClr val="tx1"/>
                </a:solidFill>
              </a:rPr>
              <a:t>Wodurch unterscheidet sich meine Idee/ mein Produkt von anderen?</a:t>
            </a:r>
          </a:p>
          <a:p>
            <a:r>
              <a:rPr lang="de-CH" sz="1800" b="0">
                <a:solidFill>
                  <a:schemeClr val="tx1"/>
                </a:solidFill>
              </a:rPr>
              <a:t>Was ist das Alleinstellungsmerkmal?</a:t>
            </a:r>
          </a:p>
          <a:p>
            <a:endParaRPr lang="de-CH" sz="2000" b="0">
              <a:solidFill>
                <a:schemeClr val="tx1"/>
              </a:solidFill>
            </a:endParaRPr>
          </a:p>
          <a:p>
            <a:r>
              <a:rPr lang="de-CH" sz="2000">
                <a:solidFill>
                  <a:schemeClr val="tx1"/>
                </a:solidFill>
              </a:rPr>
              <a:t>Was?</a:t>
            </a:r>
            <a:endParaRPr lang="de-CH" sz="2000" b="0">
              <a:solidFill>
                <a:schemeClr val="tx1"/>
              </a:solidFill>
            </a:endParaRPr>
          </a:p>
          <a:p>
            <a:r>
              <a:rPr lang="de-CH" sz="1800" b="0">
                <a:solidFill>
                  <a:schemeClr val="tx1"/>
                </a:solidFill>
              </a:rPr>
              <a:t>Was ist mein Produkt?</a:t>
            </a:r>
            <a:br>
              <a:rPr lang="de-CH" sz="2000" b="0">
                <a:solidFill>
                  <a:schemeClr val="tx1"/>
                </a:solidFill>
              </a:rPr>
            </a:br>
            <a:br>
              <a:rPr lang="de-CH" sz="2000" b="0">
                <a:solidFill>
                  <a:schemeClr val="tx1"/>
                </a:solidFill>
              </a:rPr>
            </a:br>
            <a:br>
              <a:rPr lang="de-CH" sz="2800" b="0">
                <a:solidFill>
                  <a:schemeClr val="tx1"/>
                </a:solidFill>
              </a:rPr>
            </a:br>
            <a:br>
              <a:rPr lang="de-CH" sz="2800" b="0">
                <a:solidFill>
                  <a:schemeClr val="tx1"/>
                </a:solidFill>
              </a:rPr>
            </a:br>
            <a:br>
              <a:rPr lang="de-CH" sz="2800" b="0">
                <a:solidFill>
                  <a:schemeClr val="tx1"/>
                </a:solidFill>
              </a:rPr>
            </a:br>
            <a:br>
              <a:rPr lang="de-CH" sz="2800" b="0">
                <a:solidFill>
                  <a:schemeClr val="tx1"/>
                </a:solidFill>
              </a:rPr>
            </a:br>
            <a:br>
              <a:rPr lang="de-CH" sz="2000" b="0">
                <a:solidFill>
                  <a:schemeClr val="tx1"/>
                </a:solidFill>
              </a:rPr>
            </a:br>
            <a:endParaRPr lang="de-CH" sz="2000" b="0">
              <a:solidFill>
                <a:schemeClr val="tx1"/>
              </a:solidFill>
            </a:endParaRPr>
          </a:p>
        </p:txBody>
      </p:sp>
      <p:sp>
        <p:nvSpPr>
          <p:cNvPr id="14" name="Titel 1">
            <a:extLst>
              <a:ext uri="{FF2B5EF4-FFF2-40B4-BE49-F238E27FC236}">
                <a16:creationId xmlns:a16="http://schemas.microsoft.com/office/drawing/2014/main" id="{507B398B-2549-4136-B1CD-A96301CFACDD}"/>
              </a:ext>
            </a:extLst>
          </p:cNvPr>
          <p:cNvSpPr txBox="1">
            <a:spLocks/>
          </p:cNvSpPr>
          <p:nvPr/>
        </p:nvSpPr>
        <p:spPr>
          <a:xfrm>
            <a:off x="643731" y="450044"/>
            <a:ext cx="11053763" cy="684213"/>
          </a:xfrm>
          <a:prstGeom prst="rect">
            <a:avLst/>
          </a:prstGeom>
        </p:spPr>
        <p:txBody>
          <a:bodyPr>
            <a:norm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r>
              <a:rPr lang="de-CH"/>
              <a:t>Der goldene Zirkel für Ihre Idee</a:t>
            </a:r>
          </a:p>
        </p:txBody>
      </p:sp>
      <p:sp>
        <p:nvSpPr>
          <p:cNvPr id="4" name="Foliennummernplatzhalter 3">
            <a:extLst>
              <a:ext uri="{FF2B5EF4-FFF2-40B4-BE49-F238E27FC236}">
                <a16:creationId xmlns:a16="http://schemas.microsoft.com/office/drawing/2014/main" id="{AD0A720B-9BA9-4BE7-BCF5-342A276FC062}"/>
              </a:ext>
            </a:extLst>
          </p:cNvPr>
          <p:cNvSpPr>
            <a:spLocks noGrp="1"/>
          </p:cNvSpPr>
          <p:nvPr>
            <p:ph type="sldNum" sz="quarter" idx="23"/>
          </p:nvPr>
        </p:nvSpPr>
        <p:spPr/>
        <p:txBody>
          <a:bodyPr/>
          <a:lstStyle/>
          <a:p>
            <a:fld id="{4EAC321B-7500-4259-A00F-915439A35E15}" type="slidenum">
              <a:rPr lang="en-US" noProof="0" smtClean="0"/>
              <a:pPr/>
              <a:t>12</a:t>
            </a:fld>
            <a:endParaRPr lang="en-US" noProof="0"/>
          </a:p>
        </p:txBody>
      </p:sp>
    </p:spTree>
    <p:extLst>
      <p:ext uri="{BB962C8B-B14F-4D97-AF65-F5344CB8AC3E}">
        <p14:creationId xmlns:p14="http://schemas.microsoft.com/office/powerpoint/2010/main" val="10642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1E1B1-2228-4DDC-AAD4-CBEE4D6D5A09}"/>
              </a:ext>
            </a:extLst>
          </p:cNvPr>
          <p:cNvSpPr>
            <a:spLocks noGrp="1"/>
          </p:cNvSpPr>
          <p:nvPr>
            <p:ph type="title"/>
          </p:nvPr>
        </p:nvSpPr>
        <p:spPr/>
        <p:txBody>
          <a:bodyPr/>
          <a:lstStyle/>
          <a:p>
            <a:r>
              <a:rPr lang="de-CH"/>
              <a:t>Quellen </a:t>
            </a:r>
          </a:p>
        </p:txBody>
      </p:sp>
      <p:sp>
        <p:nvSpPr>
          <p:cNvPr id="3" name="Inhaltsplatzhalter 2">
            <a:extLst>
              <a:ext uri="{FF2B5EF4-FFF2-40B4-BE49-F238E27FC236}">
                <a16:creationId xmlns:a16="http://schemas.microsoft.com/office/drawing/2014/main" id="{DCABC5C6-A1A1-4FCD-AD3D-F29033A308A4}"/>
              </a:ext>
            </a:extLst>
          </p:cNvPr>
          <p:cNvSpPr>
            <a:spLocks noGrp="1"/>
          </p:cNvSpPr>
          <p:nvPr>
            <p:ph idx="1"/>
          </p:nvPr>
        </p:nvSpPr>
        <p:spPr/>
        <p:txBody>
          <a:bodyPr>
            <a:normAutofit/>
          </a:bodyPr>
          <a:lstStyle/>
          <a:p>
            <a:r>
              <a:rPr lang="de-CH" err="1"/>
              <a:t>Grzella</a:t>
            </a:r>
            <a:r>
              <a:rPr lang="de-CH"/>
              <a:t>, Markus; Kähler, Kristina; Plum, Sabine (2018): </a:t>
            </a:r>
            <a:r>
              <a:rPr lang="de-CH" i="1"/>
              <a:t>Präsentieren und Referieren.</a:t>
            </a:r>
            <a:r>
              <a:rPr lang="de-CH"/>
              <a:t> Stuttgart: J.B. Metzler. </a:t>
            </a:r>
          </a:p>
          <a:p>
            <a:pPr marL="0" indent="0">
              <a:buNone/>
            </a:pPr>
            <a:endParaRPr lang="de-CH"/>
          </a:p>
        </p:txBody>
      </p:sp>
      <p:sp>
        <p:nvSpPr>
          <p:cNvPr id="6" name="Foliennummernplatzhalter 5">
            <a:extLst>
              <a:ext uri="{FF2B5EF4-FFF2-40B4-BE49-F238E27FC236}">
                <a16:creationId xmlns:a16="http://schemas.microsoft.com/office/drawing/2014/main" id="{2C99846A-2EA7-49F6-8D9E-BE0686C33BD1}"/>
              </a:ext>
            </a:extLst>
          </p:cNvPr>
          <p:cNvSpPr>
            <a:spLocks noGrp="1"/>
          </p:cNvSpPr>
          <p:nvPr>
            <p:ph type="sldNum" sz="quarter" idx="12"/>
          </p:nvPr>
        </p:nvSpPr>
        <p:spPr/>
        <p:txBody>
          <a:bodyPr/>
          <a:lstStyle/>
          <a:p>
            <a:fld id="{F9745E0E-4E8A-46E2-B090-FA258B512A08}" type="slidenum">
              <a:rPr lang="de-CH" smtClean="0"/>
              <a:t>13</a:t>
            </a:fld>
            <a:endParaRPr lang="de-CH"/>
          </a:p>
        </p:txBody>
      </p:sp>
    </p:spTree>
    <p:extLst>
      <p:ext uri="{BB962C8B-B14F-4D97-AF65-F5344CB8AC3E}">
        <p14:creationId xmlns:p14="http://schemas.microsoft.com/office/powerpoint/2010/main" val="424186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466BF-579F-488A-83B1-5A505240D61C}"/>
              </a:ext>
            </a:extLst>
          </p:cNvPr>
          <p:cNvSpPr>
            <a:spLocks noGrp="1"/>
          </p:cNvSpPr>
          <p:nvPr>
            <p:ph type="title"/>
          </p:nvPr>
        </p:nvSpPr>
        <p:spPr/>
        <p:txBody>
          <a:bodyPr>
            <a:normAutofit fontScale="90000"/>
          </a:bodyPr>
          <a:lstStyle/>
          <a:p>
            <a:r>
              <a:rPr lang="de-CH"/>
              <a:t>Bildquellen</a:t>
            </a:r>
            <a:br>
              <a:rPr lang="de-CH"/>
            </a:br>
            <a:endParaRPr lang="de-CH"/>
          </a:p>
        </p:txBody>
      </p:sp>
      <p:sp>
        <p:nvSpPr>
          <p:cNvPr id="3" name="Inhaltsplatzhalter 2">
            <a:extLst>
              <a:ext uri="{FF2B5EF4-FFF2-40B4-BE49-F238E27FC236}">
                <a16:creationId xmlns:a16="http://schemas.microsoft.com/office/drawing/2014/main" id="{868D2032-3F4D-49BE-AFDA-8BB322BEE0BD}"/>
              </a:ext>
            </a:extLst>
          </p:cNvPr>
          <p:cNvSpPr>
            <a:spLocks noGrp="1"/>
          </p:cNvSpPr>
          <p:nvPr>
            <p:ph idx="1"/>
          </p:nvPr>
        </p:nvSpPr>
        <p:spPr>
          <a:xfrm>
            <a:off x="554181" y="1053306"/>
            <a:ext cx="11471563" cy="5112544"/>
          </a:xfrm>
        </p:spPr>
        <p:txBody>
          <a:bodyPr>
            <a:normAutofit lnSpcReduction="10000"/>
          </a:bodyPr>
          <a:lstStyle/>
          <a:p>
            <a:r>
              <a:rPr lang="de-CH"/>
              <a:t>Abb. S. 2: McArthur, J. (28.9.2019). White </a:t>
            </a:r>
            <a:r>
              <a:rPr lang="de-CH" err="1"/>
              <a:t>airplane</a:t>
            </a:r>
            <a:r>
              <a:rPr lang="de-CH"/>
              <a:t> on </a:t>
            </a:r>
            <a:r>
              <a:rPr lang="de-CH" err="1"/>
              <a:t>mid</a:t>
            </a:r>
            <a:r>
              <a:rPr lang="de-CH"/>
              <a:t> </a:t>
            </a:r>
            <a:r>
              <a:rPr lang="de-CH" err="1"/>
              <a:t>air</a:t>
            </a:r>
            <a:r>
              <a:rPr lang="de-CH"/>
              <a:t> [Foto]. </a:t>
            </a:r>
            <a:r>
              <a:rPr lang="de-CH" i="1" err="1"/>
              <a:t>Unsplash</a:t>
            </a:r>
            <a:r>
              <a:rPr lang="de-CH"/>
              <a:t>. </a:t>
            </a:r>
            <a:r>
              <a:rPr lang="de-CH">
                <a:hlinkClick r:id="rId3"/>
              </a:rPr>
              <a:t>https://unsplash.com/photos/8KLLgqHMAv4</a:t>
            </a:r>
            <a:r>
              <a:rPr lang="de-CH"/>
              <a:t> </a:t>
            </a:r>
          </a:p>
          <a:p>
            <a:r>
              <a:rPr lang="de-CH"/>
              <a:t>Abb. S. 8: </a:t>
            </a:r>
            <a:r>
              <a:rPr lang="de-CH" err="1"/>
              <a:t>Sinek</a:t>
            </a:r>
            <a:r>
              <a:rPr lang="de-CH"/>
              <a:t>, S. (2010). </a:t>
            </a:r>
            <a:r>
              <a:rPr lang="de-CH" b="0" i="0" u="none" strike="noStrike">
                <a:effectLst/>
              </a:rPr>
              <a:t>Wie große Führungspersönlichkeiten zum Handeln inspirieren </a:t>
            </a:r>
            <a:r>
              <a:rPr lang="de-CH"/>
              <a:t>[Screenshot]. </a:t>
            </a:r>
            <a:r>
              <a:rPr lang="de-CH" i="1"/>
              <a:t>TED</a:t>
            </a:r>
            <a:r>
              <a:rPr lang="de-CH"/>
              <a:t>. </a:t>
            </a:r>
            <a:r>
              <a:rPr lang="de-CH" sz="2000">
                <a:hlinkClick r:id="rId4"/>
              </a:rPr>
              <a:t>https://www.ted.com/talks/simon_sinek_how_great_leaders_inspire_action/transcript?language=de</a:t>
            </a:r>
            <a:r>
              <a:rPr lang="de-CH" sz="2000"/>
              <a:t> </a:t>
            </a:r>
            <a:endParaRPr lang="de-CH"/>
          </a:p>
          <a:p>
            <a:r>
              <a:rPr lang="de-CH"/>
              <a:t>Abb. S. 10: </a:t>
            </a:r>
            <a:r>
              <a:rPr lang="de-CH" sz="2000" err="1"/>
              <a:t>Guillet</a:t>
            </a:r>
            <a:r>
              <a:rPr lang="de-CH" sz="2000"/>
              <a:t>, R.; Berger, J.; Balmer, M. (2016). </a:t>
            </a:r>
            <a:r>
              <a:rPr lang="de-CH" i="0">
                <a:solidFill>
                  <a:srgbClr val="0F0F0F"/>
                </a:solidFill>
                <a:effectLst/>
              </a:rPr>
              <a:t>Bertrand Piccard – Mission Solar Impulse | Die Überquerung des Pazifiks | Doku | SRF </a:t>
            </a:r>
            <a:r>
              <a:rPr lang="de-CH" i="0" err="1">
                <a:solidFill>
                  <a:srgbClr val="0F0F0F"/>
                </a:solidFill>
                <a:effectLst/>
              </a:rPr>
              <a:t>Dok</a:t>
            </a:r>
            <a:r>
              <a:rPr lang="de-CH" i="0">
                <a:solidFill>
                  <a:srgbClr val="0F0F0F"/>
                </a:solidFill>
                <a:effectLst/>
              </a:rPr>
              <a:t> </a:t>
            </a:r>
            <a:r>
              <a:rPr lang="de-CH"/>
              <a:t>[Screenshot].</a:t>
            </a:r>
            <a:r>
              <a:rPr lang="de-CH" i="1" err="1"/>
              <a:t>Youtube</a:t>
            </a:r>
            <a:r>
              <a:rPr lang="de-CH"/>
              <a:t>. </a:t>
            </a:r>
            <a:r>
              <a:rPr lang="de-CH" sz="2000">
                <a:hlinkClick r:id="rId5"/>
              </a:rPr>
              <a:t>https://www.youtube.com/watch?v=Hr5PHSMWMbs</a:t>
            </a:r>
            <a:r>
              <a:rPr lang="de-CH" sz="2000"/>
              <a:t> </a:t>
            </a:r>
          </a:p>
          <a:p>
            <a:r>
              <a:rPr lang="de-CH"/>
              <a:t>Abb. S. 9: TV24. (05.6.2019). Taschengrill: Der Mini-Grill für unterwegs [Screenshot]. </a:t>
            </a:r>
            <a:r>
              <a:rPr lang="de-CH" i="1" err="1"/>
              <a:t>Youtube</a:t>
            </a:r>
            <a:r>
              <a:rPr lang="de-CH"/>
              <a:t>.</a:t>
            </a:r>
            <a:r>
              <a:rPr lang="de-CH">
                <a:hlinkClick r:id="rId6"/>
              </a:rPr>
              <a:t> https://www.youtube.com/watch?app=desktop&amp;v=mR-y8Jcala4</a:t>
            </a:r>
            <a:r>
              <a:rPr lang="de-CH"/>
              <a:t> </a:t>
            </a:r>
          </a:p>
          <a:p>
            <a:r>
              <a:rPr lang="de-CH"/>
              <a:t>Abb. S.12: </a:t>
            </a:r>
            <a:r>
              <a:rPr lang="de-CH" err="1"/>
              <a:t>Janoff</a:t>
            </a:r>
            <a:r>
              <a:rPr lang="de-CH"/>
              <a:t>, R. (20.3.1978). Apple logo </a:t>
            </a:r>
            <a:r>
              <a:rPr lang="de-CH" err="1"/>
              <a:t>black</a:t>
            </a:r>
            <a:r>
              <a:rPr lang="de-CH"/>
              <a:t> [Logo]. </a:t>
            </a:r>
            <a:r>
              <a:rPr lang="de-CH" i="1"/>
              <a:t>Wikimedia Commons</a:t>
            </a:r>
            <a:r>
              <a:rPr lang="de-CH"/>
              <a:t>. </a:t>
            </a:r>
            <a:r>
              <a:rPr lang="de-CH">
                <a:hlinkClick r:id="rId7"/>
              </a:rPr>
              <a:t>https://commons.wikimedia.org/wiki/File:Apple_logo_black.svg</a:t>
            </a:r>
            <a:r>
              <a:rPr lang="de-CH"/>
              <a:t> </a:t>
            </a:r>
          </a:p>
          <a:p>
            <a:r>
              <a:rPr lang="de-CH"/>
              <a:t>Abb. S. 15: Le </a:t>
            </a:r>
            <a:r>
              <a:rPr lang="de-CH" err="1"/>
              <a:t>Meur</a:t>
            </a:r>
            <a:r>
              <a:rPr lang="de-CH"/>
              <a:t>, L. (07.10.2010). Bertrand Piccard in 2010 [Foto]. </a:t>
            </a:r>
            <a:r>
              <a:rPr lang="de-CH" i="1"/>
              <a:t>Wikimedia Commons. </a:t>
            </a:r>
            <a:r>
              <a:rPr lang="de-CH">
                <a:hlinkClick r:id="rId8"/>
              </a:rPr>
              <a:t>https://commons.wikimedia.org/wiki/File:Bertrand_Piccard_(5064767315).jpg</a:t>
            </a:r>
            <a:r>
              <a:rPr lang="de-CH"/>
              <a:t> </a:t>
            </a:r>
          </a:p>
          <a:p>
            <a:endParaRPr lang="de-CH"/>
          </a:p>
          <a:p>
            <a:endParaRPr lang="de-CH"/>
          </a:p>
        </p:txBody>
      </p:sp>
      <p:sp>
        <p:nvSpPr>
          <p:cNvPr id="6" name="Foliennummernplatzhalter 5">
            <a:extLst>
              <a:ext uri="{FF2B5EF4-FFF2-40B4-BE49-F238E27FC236}">
                <a16:creationId xmlns:a16="http://schemas.microsoft.com/office/drawing/2014/main" id="{692083CD-B19A-4107-BAF4-774ED23658CB}"/>
              </a:ext>
            </a:extLst>
          </p:cNvPr>
          <p:cNvSpPr>
            <a:spLocks noGrp="1"/>
          </p:cNvSpPr>
          <p:nvPr>
            <p:ph type="sldNum" sz="quarter" idx="12"/>
          </p:nvPr>
        </p:nvSpPr>
        <p:spPr/>
        <p:txBody>
          <a:bodyPr/>
          <a:lstStyle/>
          <a:p>
            <a:fld id="{F9745E0E-4E8A-46E2-B090-FA258B512A08}" type="slidenum">
              <a:rPr lang="de-CH" smtClean="0"/>
              <a:t>14</a:t>
            </a:fld>
            <a:endParaRPr lang="de-CH"/>
          </a:p>
        </p:txBody>
      </p:sp>
    </p:spTree>
    <p:extLst>
      <p:ext uri="{BB962C8B-B14F-4D97-AF65-F5344CB8AC3E}">
        <p14:creationId xmlns:p14="http://schemas.microsoft.com/office/powerpoint/2010/main" val="373514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5343B-F037-49D0-AEF2-C4EE9EA77435}"/>
              </a:ext>
            </a:extLst>
          </p:cNvPr>
          <p:cNvSpPr>
            <a:spLocks noGrp="1"/>
          </p:cNvSpPr>
          <p:nvPr>
            <p:ph type="title"/>
          </p:nvPr>
        </p:nvSpPr>
        <p:spPr/>
        <p:txBody>
          <a:bodyPr/>
          <a:lstStyle/>
          <a:p>
            <a:r>
              <a:rPr lang="de-CH"/>
              <a:t>Videoquellen</a:t>
            </a:r>
          </a:p>
        </p:txBody>
      </p:sp>
      <p:sp>
        <p:nvSpPr>
          <p:cNvPr id="3" name="Inhaltsplatzhalter 2">
            <a:extLst>
              <a:ext uri="{FF2B5EF4-FFF2-40B4-BE49-F238E27FC236}">
                <a16:creationId xmlns:a16="http://schemas.microsoft.com/office/drawing/2014/main" id="{B78FF841-A8BA-4F14-BB9A-4DB7C3ED8F72}"/>
              </a:ext>
            </a:extLst>
          </p:cNvPr>
          <p:cNvSpPr>
            <a:spLocks noGrp="1"/>
          </p:cNvSpPr>
          <p:nvPr>
            <p:ph idx="1"/>
          </p:nvPr>
        </p:nvSpPr>
        <p:spPr/>
        <p:txBody>
          <a:bodyPr>
            <a:normAutofit/>
          </a:bodyPr>
          <a:lstStyle/>
          <a:p>
            <a:r>
              <a:rPr lang="de-CH" sz="2000" err="1"/>
              <a:t>Sinek</a:t>
            </a:r>
            <a:r>
              <a:rPr lang="de-CH" sz="2000"/>
              <a:t>, S. (2010). </a:t>
            </a:r>
            <a:r>
              <a:rPr lang="de-CH" sz="2000" i="1" err="1"/>
              <a:t>How</a:t>
            </a:r>
            <a:r>
              <a:rPr lang="de-CH" sz="2000" i="1"/>
              <a:t> </a:t>
            </a:r>
            <a:r>
              <a:rPr lang="de-CH" sz="2000" i="1" err="1"/>
              <a:t>great</a:t>
            </a:r>
            <a:r>
              <a:rPr lang="de-CH" sz="2000" i="1"/>
              <a:t> </a:t>
            </a:r>
            <a:r>
              <a:rPr lang="de-CH" sz="2000" i="1" err="1"/>
              <a:t>leaders</a:t>
            </a:r>
            <a:r>
              <a:rPr lang="de-CH" sz="2000" i="1"/>
              <a:t> </a:t>
            </a:r>
            <a:r>
              <a:rPr lang="de-CH" sz="2000" i="1" err="1"/>
              <a:t>inspire</a:t>
            </a:r>
            <a:r>
              <a:rPr lang="de-CH" sz="2000" i="1"/>
              <a:t> </a:t>
            </a:r>
            <a:r>
              <a:rPr lang="de-CH" sz="2000" i="1" err="1"/>
              <a:t>action</a:t>
            </a:r>
            <a:r>
              <a:rPr lang="de-CH" i="1"/>
              <a:t> </a:t>
            </a:r>
            <a:r>
              <a:rPr lang="de-CH"/>
              <a:t>[Video]. </a:t>
            </a:r>
            <a:r>
              <a:rPr lang="de-CH" sz="2000"/>
              <a:t>TED. </a:t>
            </a:r>
            <a:r>
              <a:rPr lang="de-CH" sz="2000">
                <a:hlinkClick r:id="rId3"/>
              </a:rPr>
              <a:t>https://www.ted.com/talks/simon_sinek_how_great_leaders_inspire_action/transcript?language=de</a:t>
            </a:r>
            <a:r>
              <a:rPr lang="de-CH" sz="2000"/>
              <a:t> </a:t>
            </a:r>
          </a:p>
          <a:p>
            <a:r>
              <a:rPr lang="de-CH" sz="2000" err="1"/>
              <a:t>Guillet</a:t>
            </a:r>
            <a:r>
              <a:rPr lang="de-CH" sz="2000"/>
              <a:t>, R.; Berger, J.; Balmer, M. (2016). </a:t>
            </a:r>
            <a:r>
              <a:rPr lang="de-CH" sz="2000" i="1"/>
              <a:t>Bertrand Piccard – Mission Solar Impulse | Die Überquerung des Pazifiks </a:t>
            </a:r>
            <a:r>
              <a:rPr lang="de-CH" sz="2000"/>
              <a:t>[Video]. Schweiz: SRF </a:t>
            </a:r>
            <a:r>
              <a:rPr lang="de-CH" sz="2000" err="1"/>
              <a:t>Dok</a:t>
            </a:r>
            <a:r>
              <a:rPr lang="de-CH" sz="2000"/>
              <a:t>. </a:t>
            </a:r>
            <a:r>
              <a:rPr lang="de-CH" sz="2000">
                <a:hlinkClick r:id="rId4"/>
              </a:rPr>
              <a:t>https://www.youtube.com/watch?v=Hr5PHSMWMbs</a:t>
            </a:r>
            <a:r>
              <a:rPr lang="de-CH" sz="2000"/>
              <a:t> </a:t>
            </a:r>
          </a:p>
          <a:p>
            <a:endParaRPr lang="de-CH"/>
          </a:p>
        </p:txBody>
      </p:sp>
      <p:sp>
        <p:nvSpPr>
          <p:cNvPr id="6" name="Foliennummernplatzhalter 5">
            <a:extLst>
              <a:ext uri="{FF2B5EF4-FFF2-40B4-BE49-F238E27FC236}">
                <a16:creationId xmlns:a16="http://schemas.microsoft.com/office/drawing/2014/main" id="{FB047879-B384-43EC-998F-0A6237582F4C}"/>
              </a:ext>
            </a:extLst>
          </p:cNvPr>
          <p:cNvSpPr>
            <a:spLocks noGrp="1"/>
          </p:cNvSpPr>
          <p:nvPr>
            <p:ph type="sldNum" sz="quarter" idx="12"/>
          </p:nvPr>
        </p:nvSpPr>
        <p:spPr/>
        <p:txBody>
          <a:bodyPr/>
          <a:lstStyle/>
          <a:p>
            <a:fld id="{F9745E0E-4E8A-46E2-B090-FA258B512A08}" type="slidenum">
              <a:rPr lang="de-CH" smtClean="0"/>
              <a:t>15</a:t>
            </a:fld>
            <a:endParaRPr lang="de-CH"/>
          </a:p>
        </p:txBody>
      </p:sp>
    </p:spTree>
    <p:extLst>
      <p:ext uri="{BB962C8B-B14F-4D97-AF65-F5344CB8AC3E}">
        <p14:creationId xmlns:p14="http://schemas.microsoft.com/office/powerpoint/2010/main" val="28108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6042CE-08A5-41C2-B9C4-84721E6E349F}"/>
              </a:ext>
            </a:extLst>
          </p:cNvPr>
          <p:cNvPicPr>
            <a:picLocks noChangeAspect="1"/>
          </p:cNvPicPr>
          <p:nvPr/>
        </p:nvPicPr>
        <p:blipFill>
          <a:blip r:embed="rId3"/>
          <a:stretch>
            <a:fillRect/>
          </a:stretch>
        </p:blipFill>
        <p:spPr>
          <a:xfrm>
            <a:off x="3336582" y="944055"/>
            <a:ext cx="4915586" cy="4944165"/>
          </a:xfrm>
          <a:prstGeom prst="rect">
            <a:avLst/>
          </a:prstGeom>
        </p:spPr>
      </p:pic>
      <p:sp>
        <p:nvSpPr>
          <p:cNvPr id="6" name="Foliennummernplatzhalter 5">
            <a:extLst>
              <a:ext uri="{FF2B5EF4-FFF2-40B4-BE49-F238E27FC236}">
                <a16:creationId xmlns:a16="http://schemas.microsoft.com/office/drawing/2014/main" id="{D2C35B81-309F-42D0-9061-C01758C03935}"/>
              </a:ext>
            </a:extLst>
          </p:cNvPr>
          <p:cNvSpPr>
            <a:spLocks noGrp="1"/>
          </p:cNvSpPr>
          <p:nvPr>
            <p:ph type="sldNum" sz="quarter" idx="12"/>
          </p:nvPr>
        </p:nvSpPr>
        <p:spPr/>
        <p:txBody>
          <a:bodyPr/>
          <a:lstStyle/>
          <a:p>
            <a:fld id="{F9745E0E-4E8A-46E2-B090-FA258B512A08}" type="slidenum">
              <a:rPr lang="de-CH" smtClean="0"/>
              <a:t>2</a:t>
            </a:fld>
            <a:endParaRPr lang="de-CH"/>
          </a:p>
        </p:txBody>
      </p:sp>
      <p:sp>
        <p:nvSpPr>
          <p:cNvPr id="12" name="Ellipse 11">
            <a:extLst>
              <a:ext uri="{FF2B5EF4-FFF2-40B4-BE49-F238E27FC236}">
                <a16:creationId xmlns:a16="http://schemas.microsoft.com/office/drawing/2014/main" id="{059CE17C-429C-41C7-B47F-BD72B704BD2B}"/>
              </a:ext>
            </a:extLst>
          </p:cNvPr>
          <p:cNvSpPr/>
          <p:nvPr/>
        </p:nvSpPr>
        <p:spPr>
          <a:xfrm>
            <a:off x="5843373" y="1404137"/>
            <a:ext cx="1360991" cy="1087792"/>
          </a:xfrm>
          <a:prstGeom prst="ellipse">
            <a:avLst/>
          </a:prstGeom>
          <a:noFill/>
          <a:ln w="57150">
            <a:solidFill>
              <a:srgbClr val="D7287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Tree>
    <p:extLst>
      <p:ext uri="{BB962C8B-B14F-4D97-AF65-F5344CB8AC3E}">
        <p14:creationId xmlns:p14="http://schemas.microsoft.com/office/powerpoint/2010/main" val="26033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3C7A9-96D3-40B0-A001-71B036A1E697}"/>
              </a:ext>
            </a:extLst>
          </p:cNvPr>
          <p:cNvSpPr>
            <a:spLocks noGrp="1"/>
          </p:cNvSpPr>
          <p:nvPr>
            <p:ph type="title"/>
          </p:nvPr>
        </p:nvSpPr>
        <p:spPr/>
        <p:txBody>
          <a:bodyPr>
            <a:normAutofit/>
          </a:bodyPr>
          <a:lstStyle/>
          <a:p>
            <a:r>
              <a:rPr lang="de-CH"/>
              <a:t>Gedanken finden</a:t>
            </a:r>
          </a:p>
        </p:txBody>
      </p:sp>
      <p:sp>
        <p:nvSpPr>
          <p:cNvPr id="6" name="Foliennummernplatzhalter 5">
            <a:extLst>
              <a:ext uri="{FF2B5EF4-FFF2-40B4-BE49-F238E27FC236}">
                <a16:creationId xmlns:a16="http://schemas.microsoft.com/office/drawing/2014/main" id="{5B758322-E944-4D9A-8CC4-1C29AA67FBCE}"/>
              </a:ext>
            </a:extLst>
          </p:cNvPr>
          <p:cNvSpPr>
            <a:spLocks noGrp="1"/>
          </p:cNvSpPr>
          <p:nvPr>
            <p:ph type="sldNum" sz="quarter" idx="12"/>
          </p:nvPr>
        </p:nvSpPr>
        <p:spPr/>
        <p:txBody>
          <a:bodyPr/>
          <a:lstStyle/>
          <a:p>
            <a:fld id="{F9745E0E-4E8A-46E2-B090-FA258B512A08}" type="slidenum">
              <a:rPr lang="de-CH" smtClean="0"/>
              <a:t>3</a:t>
            </a:fld>
            <a:endParaRPr lang="de-CH"/>
          </a:p>
        </p:txBody>
      </p:sp>
      <p:sp>
        <p:nvSpPr>
          <p:cNvPr id="4" name="Inhaltsplatzhalter 2">
            <a:extLst>
              <a:ext uri="{FF2B5EF4-FFF2-40B4-BE49-F238E27FC236}">
                <a16:creationId xmlns:a16="http://schemas.microsoft.com/office/drawing/2014/main" id="{1A4F4F43-7550-4B89-9E60-209DFE305CB6}"/>
              </a:ext>
            </a:extLst>
          </p:cNvPr>
          <p:cNvSpPr>
            <a:spLocks noGrp="1"/>
          </p:cNvSpPr>
          <p:nvPr>
            <p:ph idx="1"/>
          </p:nvPr>
        </p:nvSpPr>
        <p:spPr>
          <a:xfrm>
            <a:off x="802958" y="1449388"/>
            <a:ext cx="11057254" cy="4751387"/>
          </a:xfrm>
        </p:spPr>
        <p:txBody>
          <a:bodyPr/>
          <a:lstStyle/>
          <a:p>
            <a:pPr marL="0" indent="0">
              <a:buNone/>
            </a:pPr>
            <a:endParaRPr lang="de-CH"/>
          </a:p>
          <a:p>
            <a:r>
              <a:rPr lang="de-CH"/>
              <a:t>Welche Funktion haben Sie für das OST-Gadget gewählt?</a:t>
            </a:r>
          </a:p>
          <a:p>
            <a:r>
              <a:rPr lang="de-CH"/>
              <a:t>Warum?</a:t>
            </a:r>
          </a:p>
          <a:p>
            <a:endParaRPr lang="de-CH"/>
          </a:p>
        </p:txBody>
      </p:sp>
    </p:spTree>
    <p:extLst>
      <p:ext uri="{BB962C8B-B14F-4D97-AF65-F5344CB8AC3E}">
        <p14:creationId xmlns:p14="http://schemas.microsoft.com/office/powerpoint/2010/main" val="47950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6042CE-08A5-41C2-B9C4-84721E6E349F}"/>
              </a:ext>
            </a:extLst>
          </p:cNvPr>
          <p:cNvPicPr>
            <a:picLocks noChangeAspect="1"/>
          </p:cNvPicPr>
          <p:nvPr/>
        </p:nvPicPr>
        <p:blipFill>
          <a:blip r:embed="rId3"/>
          <a:stretch>
            <a:fillRect/>
          </a:stretch>
        </p:blipFill>
        <p:spPr>
          <a:xfrm>
            <a:off x="3336582" y="944055"/>
            <a:ext cx="4915586" cy="4944165"/>
          </a:xfrm>
          <a:prstGeom prst="rect">
            <a:avLst/>
          </a:prstGeom>
        </p:spPr>
      </p:pic>
      <p:sp>
        <p:nvSpPr>
          <p:cNvPr id="6" name="Foliennummernplatzhalter 5">
            <a:extLst>
              <a:ext uri="{FF2B5EF4-FFF2-40B4-BE49-F238E27FC236}">
                <a16:creationId xmlns:a16="http://schemas.microsoft.com/office/drawing/2014/main" id="{D2C35B81-309F-42D0-9061-C01758C03935}"/>
              </a:ext>
            </a:extLst>
          </p:cNvPr>
          <p:cNvSpPr>
            <a:spLocks noGrp="1"/>
          </p:cNvSpPr>
          <p:nvPr>
            <p:ph type="sldNum" sz="quarter" idx="12"/>
          </p:nvPr>
        </p:nvSpPr>
        <p:spPr/>
        <p:txBody>
          <a:bodyPr/>
          <a:lstStyle/>
          <a:p>
            <a:fld id="{F9745E0E-4E8A-46E2-B090-FA258B512A08}" type="slidenum">
              <a:rPr lang="de-CH" smtClean="0"/>
              <a:t>4</a:t>
            </a:fld>
            <a:endParaRPr lang="de-CH"/>
          </a:p>
        </p:txBody>
      </p:sp>
      <p:sp>
        <p:nvSpPr>
          <p:cNvPr id="15" name="Ellipse 14">
            <a:extLst>
              <a:ext uri="{FF2B5EF4-FFF2-40B4-BE49-F238E27FC236}">
                <a16:creationId xmlns:a16="http://schemas.microsoft.com/office/drawing/2014/main" id="{4649D67F-1D46-4EFB-BF0F-35008DBEF354}"/>
              </a:ext>
            </a:extLst>
          </p:cNvPr>
          <p:cNvSpPr/>
          <p:nvPr/>
        </p:nvSpPr>
        <p:spPr>
          <a:xfrm>
            <a:off x="6331286" y="4667914"/>
            <a:ext cx="1667405" cy="993977"/>
          </a:xfrm>
          <a:prstGeom prst="ellipse">
            <a:avLst/>
          </a:prstGeom>
          <a:noFill/>
          <a:ln w="57150">
            <a:solidFill>
              <a:srgbClr val="D7287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Tree>
    <p:extLst>
      <p:ext uri="{BB962C8B-B14F-4D97-AF65-F5344CB8AC3E}">
        <p14:creationId xmlns:p14="http://schemas.microsoft.com/office/powerpoint/2010/main" val="25988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FBCDA33-9CF1-4187-AF78-9B27421827C5}"/>
              </a:ext>
            </a:extLst>
          </p:cNvPr>
          <p:cNvSpPr>
            <a:spLocks noGrp="1"/>
          </p:cNvSpPr>
          <p:nvPr>
            <p:ph type="title"/>
          </p:nvPr>
        </p:nvSpPr>
        <p:spPr>
          <a:xfrm>
            <a:off x="572293" y="374204"/>
            <a:ext cx="11053763" cy="684213"/>
          </a:xfrm>
        </p:spPr>
        <p:txBody>
          <a:bodyPr>
            <a:normAutofit/>
          </a:bodyPr>
          <a:lstStyle/>
          <a:p>
            <a:r>
              <a:rPr lang="de-CH" sz="2800"/>
              <a:t>Einschätzung der Redesituation</a:t>
            </a:r>
          </a:p>
        </p:txBody>
      </p:sp>
      <p:sp>
        <p:nvSpPr>
          <p:cNvPr id="12" name="Textfeld 11">
            <a:extLst>
              <a:ext uri="{FF2B5EF4-FFF2-40B4-BE49-F238E27FC236}">
                <a16:creationId xmlns:a16="http://schemas.microsoft.com/office/drawing/2014/main" id="{87211230-10BC-44E4-8B7C-5B124378CF7A}"/>
              </a:ext>
            </a:extLst>
          </p:cNvPr>
          <p:cNvSpPr txBox="1"/>
          <p:nvPr/>
        </p:nvSpPr>
        <p:spPr>
          <a:xfrm>
            <a:off x="8412480" y="6019800"/>
            <a:ext cx="2712720" cy="396240"/>
          </a:xfrm>
          <a:prstGeom prst="rect">
            <a:avLst/>
          </a:prstGeom>
          <a:noFill/>
        </p:spPr>
        <p:txBody>
          <a:bodyPr wrap="square" lIns="0" tIns="0" rIns="0" bIns="0" rtlCol="0">
            <a:normAutofit fontScale="85000" lnSpcReduction="10000"/>
          </a:bodyPr>
          <a:lstStyle/>
          <a:p>
            <a:pPr>
              <a:spcAft>
                <a:spcPts val="600"/>
              </a:spcAft>
              <a:buClr>
                <a:schemeClr val="tx2"/>
              </a:buClr>
            </a:pPr>
            <a:r>
              <a:rPr lang="de-CH" sz="2000"/>
              <a:t>(</a:t>
            </a:r>
            <a:r>
              <a:rPr lang="de-CH" sz="2000" err="1"/>
              <a:t>Grzella</a:t>
            </a:r>
            <a:r>
              <a:rPr lang="de-CH" sz="2000"/>
              <a:t> et al. 2018, S. 27)</a:t>
            </a:r>
            <a:endParaRPr lang="de-CH" sz="2000">
              <a:ea typeface="Roboto Medium" panose="02000000000000000000" pitchFamily="2" charset="0"/>
            </a:endParaRPr>
          </a:p>
        </p:txBody>
      </p:sp>
      <p:sp>
        <p:nvSpPr>
          <p:cNvPr id="13" name="Pfeil: nach rechts 12">
            <a:extLst>
              <a:ext uri="{FF2B5EF4-FFF2-40B4-BE49-F238E27FC236}">
                <a16:creationId xmlns:a16="http://schemas.microsoft.com/office/drawing/2014/main" id="{CC23CA67-8ABE-459B-B720-5640B7C5C4C5}"/>
              </a:ext>
            </a:extLst>
          </p:cNvPr>
          <p:cNvSpPr/>
          <p:nvPr/>
        </p:nvSpPr>
        <p:spPr>
          <a:xfrm>
            <a:off x="5958348" y="3429000"/>
            <a:ext cx="1607575" cy="376084"/>
          </a:xfrm>
          <a:prstGeom prst="rightArrow">
            <a:avLst/>
          </a:prstGeom>
          <a:solidFill>
            <a:srgbClr val="D72872"/>
          </a:solidFill>
          <a:ln w="28575">
            <a:solidFill>
              <a:srgbClr val="E61B7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
        <p:nvSpPr>
          <p:cNvPr id="14" name="Textfeld 13">
            <a:extLst>
              <a:ext uri="{FF2B5EF4-FFF2-40B4-BE49-F238E27FC236}">
                <a16:creationId xmlns:a16="http://schemas.microsoft.com/office/drawing/2014/main" id="{91C15913-4CE8-4D75-A338-5F4D4E93CC3E}"/>
              </a:ext>
            </a:extLst>
          </p:cNvPr>
          <p:cNvSpPr txBox="1"/>
          <p:nvPr/>
        </p:nvSpPr>
        <p:spPr>
          <a:xfrm>
            <a:off x="8042336" y="3429000"/>
            <a:ext cx="2936153" cy="958645"/>
          </a:xfrm>
          <a:prstGeom prst="rect">
            <a:avLst/>
          </a:prstGeom>
          <a:noFill/>
        </p:spPr>
        <p:txBody>
          <a:bodyPr wrap="square" lIns="0" tIns="0" rIns="0" bIns="0" rtlCol="0">
            <a:normAutofit/>
          </a:bodyPr>
          <a:lstStyle/>
          <a:p>
            <a:pPr algn="l">
              <a:spcAft>
                <a:spcPts val="600"/>
              </a:spcAft>
              <a:buClr>
                <a:schemeClr val="tx2"/>
              </a:buClr>
            </a:pPr>
            <a:r>
              <a:rPr lang="de-CH" sz="2000" b="1">
                <a:ea typeface="Roboto Medium" panose="02000000000000000000" pitchFamily="2" charset="0"/>
              </a:rPr>
              <a:t>Angemessenheit</a:t>
            </a:r>
          </a:p>
        </p:txBody>
      </p:sp>
      <p:pic>
        <p:nvPicPr>
          <p:cNvPr id="2" name="Grafik 1">
            <a:extLst>
              <a:ext uri="{FF2B5EF4-FFF2-40B4-BE49-F238E27FC236}">
                <a16:creationId xmlns:a16="http://schemas.microsoft.com/office/drawing/2014/main" id="{41674662-5CEF-4381-A57C-3E9BEA125053}"/>
              </a:ext>
            </a:extLst>
          </p:cNvPr>
          <p:cNvPicPr>
            <a:picLocks noChangeAspect="1"/>
          </p:cNvPicPr>
          <p:nvPr/>
        </p:nvPicPr>
        <p:blipFill>
          <a:blip r:embed="rId3"/>
          <a:stretch>
            <a:fillRect/>
          </a:stretch>
        </p:blipFill>
        <p:spPr>
          <a:xfrm>
            <a:off x="572294" y="1535538"/>
            <a:ext cx="5078886" cy="4910339"/>
          </a:xfrm>
          <a:prstGeom prst="rect">
            <a:avLst/>
          </a:prstGeom>
        </p:spPr>
      </p:pic>
      <p:sp>
        <p:nvSpPr>
          <p:cNvPr id="3" name="Foliennummernplatzhalter 2">
            <a:extLst>
              <a:ext uri="{FF2B5EF4-FFF2-40B4-BE49-F238E27FC236}">
                <a16:creationId xmlns:a16="http://schemas.microsoft.com/office/drawing/2014/main" id="{4AE34895-D8D2-4263-A913-3F15EE4CF15D}"/>
              </a:ext>
            </a:extLst>
          </p:cNvPr>
          <p:cNvSpPr>
            <a:spLocks noGrp="1"/>
          </p:cNvSpPr>
          <p:nvPr>
            <p:ph type="sldNum" sz="quarter" idx="12"/>
          </p:nvPr>
        </p:nvSpPr>
        <p:spPr/>
        <p:txBody>
          <a:bodyPr/>
          <a:lstStyle/>
          <a:p>
            <a:fld id="{F9745E0E-4E8A-46E2-B090-FA258B512A08}" type="slidenum">
              <a:rPr lang="de-CH" smtClean="0"/>
              <a:t>5</a:t>
            </a:fld>
            <a:endParaRPr lang="de-CH"/>
          </a:p>
        </p:txBody>
      </p:sp>
    </p:spTree>
    <p:extLst>
      <p:ext uri="{BB962C8B-B14F-4D97-AF65-F5344CB8AC3E}">
        <p14:creationId xmlns:p14="http://schemas.microsoft.com/office/powerpoint/2010/main" val="8244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0A425D8-114A-41CB-9768-24FBA4DC9D01}"/>
                  </a:ext>
                </a:extLst>
              </p:cNvPr>
              <p:cNvSpPr txBox="1"/>
              <p:nvPr/>
            </p:nvSpPr>
            <p:spPr>
              <a:xfrm>
                <a:off x="5378450" y="2984500"/>
                <a:ext cx="1441450" cy="2559345"/>
              </a:xfrm>
              <a:prstGeom prst="rect">
                <a:avLst/>
              </a:prstGeom>
              <a:noFill/>
            </p:spPr>
            <p:txBody>
              <a:bodyPr wrap="none" lIns="0" tIns="0" rIns="0" bIns="0" rtlCol="0">
                <a:normAutofit/>
              </a:bodyPr>
              <a:lstStyle/>
              <a:p>
                <a:pPr algn="l">
                  <a:spcAft>
                    <a:spcPts val="600"/>
                  </a:spcAft>
                  <a:buClr>
                    <a:schemeClr val="tx2"/>
                  </a:buClr>
                </a:pPr>
                <a14:m>
                  <m:oMathPara xmlns:m="http://schemas.openxmlformats.org/officeDocument/2006/math">
                    <m:oMathParaPr>
                      <m:jc m:val="centerGroup"/>
                    </m:oMathParaPr>
                    <m:oMath xmlns:m="http://schemas.openxmlformats.org/officeDocument/2006/math">
                      <m:r>
                        <a:rPr lang="de-CH" sz="8800" b="1" i="0" smtClean="0">
                          <a:latin typeface="Cambria Math" panose="02040503050406030204" pitchFamily="18" charset="0"/>
                          <a:ea typeface="Cambria Math" panose="02040503050406030204" pitchFamily="18" charset="0"/>
                        </a:rPr>
                        <m:t>≠</m:t>
                      </m:r>
                    </m:oMath>
                  </m:oMathPara>
                </a14:m>
                <a:endParaRPr lang="de-CH" sz="6600" b="1" err="1">
                  <a:ea typeface="Roboto Medium" panose="02000000000000000000" pitchFamily="2" charset="0"/>
                </a:endParaRPr>
              </a:p>
            </p:txBody>
          </p:sp>
        </mc:Choice>
        <mc:Fallback xmlns="">
          <p:sp>
            <p:nvSpPr>
              <p:cNvPr id="7" name="Textfeld 6">
                <a:extLst>
                  <a:ext uri="{FF2B5EF4-FFF2-40B4-BE49-F238E27FC236}">
                    <a16:creationId xmlns:a16="http://schemas.microsoft.com/office/drawing/2014/main" id="{B0A425D8-114A-41CB-9768-24FBA4DC9D01}"/>
                  </a:ext>
                </a:extLst>
              </p:cNvPr>
              <p:cNvSpPr txBox="1">
                <a:spLocks noRot="1" noChangeAspect="1" noMove="1" noResize="1" noEditPoints="1" noAdjustHandles="1" noChangeArrowheads="1" noChangeShapeType="1" noTextEdit="1"/>
              </p:cNvSpPr>
              <p:nvPr/>
            </p:nvSpPr>
            <p:spPr>
              <a:xfrm>
                <a:off x="5378450" y="2984500"/>
                <a:ext cx="1441450" cy="2559345"/>
              </a:xfrm>
              <a:prstGeom prst="rect">
                <a:avLst/>
              </a:prstGeom>
              <a:blipFill>
                <a:blip r:embed="rId3"/>
                <a:stretch>
                  <a:fillRect/>
                </a:stretch>
              </a:blipFill>
            </p:spPr>
            <p:txBody>
              <a:bodyPr/>
              <a:lstStyle/>
              <a:p>
                <a:r>
                  <a:rPr lang="de-CH">
                    <a:noFill/>
                  </a:rPr>
                  <a:t> </a:t>
                </a:r>
              </a:p>
            </p:txBody>
          </p:sp>
        </mc:Fallback>
      </mc:AlternateContent>
      <p:pic>
        <p:nvPicPr>
          <p:cNvPr id="8" name="Grafik 7">
            <a:extLst>
              <a:ext uri="{FF2B5EF4-FFF2-40B4-BE49-F238E27FC236}">
                <a16:creationId xmlns:a16="http://schemas.microsoft.com/office/drawing/2014/main" id="{D686DAD7-A02C-4A78-BE90-1829466335D8}"/>
              </a:ext>
            </a:extLst>
          </p:cNvPr>
          <p:cNvPicPr>
            <a:picLocks noChangeAspect="1"/>
          </p:cNvPicPr>
          <p:nvPr/>
        </p:nvPicPr>
        <p:blipFill>
          <a:blip r:embed="rId4"/>
          <a:stretch>
            <a:fillRect/>
          </a:stretch>
        </p:blipFill>
        <p:spPr>
          <a:xfrm>
            <a:off x="548656" y="1314155"/>
            <a:ext cx="5306165" cy="4544059"/>
          </a:xfrm>
          <a:prstGeom prst="rect">
            <a:avLst/>
          </a:prstGeom>
        </p:spPr>
      </p:pic>
      <p:pic>
        <p:nvPicPr>
          <p:cNvPr id="9" name="Grafik 8">
            <a:extLst>
              <a:ext uri="{FF2B5EF4-FFF2-40B4-BE49-F238E27FC236}">
                <a16:creationId xmlns:a16="http://schemas.microsoft.com/office/drawing/2014/main" id="{81407A46-E2BF-47CF-BF60-DACAE330277D}"/>
              </a:ext>
            </a:extLst>
          </p:cNvPr>
          <p:cNvPicPr>
            <a:picLocks noChangeAspect="1"/>
          </p:cNvPicPr>
          <p:nvPr/>
        </p:nvPicPr>
        <p:blipFill>
          <a:blip r:embed="rId5"/>
          <a:stretch>
            <a:fillRect/>
          </a:stretch>
        </p:blipFill>
        <p:spPr>
          <a:xfrm>
            <a:off x="6525288" y="1314155"/>
            <a:ext cx="5554645" cy="4490772"/>
          </a:xfrm>
          <a:prstGeom prst="rect">
            <a:avLst/>
          </a:prstGeom>
        </p:spPr>
      </p:pic>
      <p:sp>
        <p:nvSpPr>
          <p:cNvPr id="2" name="Foliennummernplatzhalter 1">
            <a:extLst>
              <a:ext uri="{FF2B5EF4-FFF2-40B4-BE49-F238E27FC236}">
                <a16:creationId xmlns:a16="http://schemas.microsoft.com/office/drawing/2014/main" id="{43A021D6-4E66-4FBA-924D-3A91D9A76FD2}"/>
              </a:ext>
            </a:extLst>
          </p:cNvPr>
          <p:cNvSpPr>
            <a:spLocks noGrp="1"/>
          </p:cNvSpPr>
          <p:nvPr>
            <p:ph type="sldNum" sz="quarter" idx="12"/>
          </p:nvPr>
        </p:nvSpPr>
        <p:spPr/>
        <p:txBody>
          <a:bodyPr/>
          <a:lstStyle/>
          <a:p>
            <a:fld id="{F9745E0E-4E8A-46E2-B090-FA258B512A08}" type="slidenum">
              <a:rPr lang="de-CH" smtClean="0"/>
              <a:t>6</a:t>
            </a:fld>
            <a:endParaRPr lang="de-CH"/>
          </a:p>
        </p:txBody>
      </p:sp>
    </p:spTree>
    <p:extLst>
      <p:ext uri="{BB962C8B-B14F-4D97-AF65-F5344CB8AC3E}">
        <p14:creationId xmlns:p14="http://schemas.microsoft.com/office/powerpoint/2010/main" val="38219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C32C0ED-447A-43B6-A928-02CBE7502130}"/>
              </a:ext>
            </a:extLst>
          </p:cNvPr>
          <p:cNvPicPr>
            <a:picLocks noChangeAspect="1"/>
          </p:cNvPicPr>
          <p:nvPr/>
        </p:nvPicPr>
        <p:blipFill>
          <a:blip r:embed="rId3"/>
          <a:stretch>
            <a:fillRect/>
          </a:stretch>
        </p:blipFill>
        <p:spPr>
          <a:xfrm>
            <a:off x="2372139" y="376280"/>
            <a:ext cx="6282923" cy="6105439"/>
          </a:xfrm>
          <a:prstGeom prst="rect">
            <a:avLst/>
          </a:prstGeom>
        </p:spPr>
      </p:pic>
      <p:sp>
        <p:nvSpPr>
          <p:cNvPr id="6" name="Ellipse 5">
            <a:extLst>
              <a:ext uri="{FF2B5EF4-FFF2-40B4-BE49-F238E27FC236}">
                <a16:creationId xmlns:a16="http://schemas.microsoft.com/office/drawing/2014/main" id="{56C77491-17AA-46AA-B83E-2B578DDE372A}"/>
              </a:ext>
            </a:extLst>
          </p:cNvPr>
          <p:cNvSpPr/>
          <p:nvPr/>
        </p:nvSpPr>
        <p:spPr>
          <a:xfrm>
            <a:off x="5664277" y="1922034"/>
            <a:ext cx="1495932" cy="1087792"/>
          </a:xfrm>
          <a:prstGeom prst="ellipse">
            <a:avLst/>
          </a:prstGeom>
          <a:noFill/>
          <a:ln w="57150">
            <a:solidFill>
              <a:srgbClr val="D7287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
        <p:nvSpPr>
          <p:cNvPr id="2" name="Foliennummernplatzhalter 1">
            <a:extLst>
              <a:ext uri="{FF2B5EF4-FFF2-40B4-BE49-F238E27FC236}">
                <a16:creationId xmlns:a16="http://schemas.microsoft.com/office/drawing/2014/main" id="{1BB2D590-8B44-40F7-9F38-19A610BC6B77}"/>
              </a:ext>
            </a:extLst>
          </p:cNvPr>
          <p:cNvSpPr>
            <a:spLocks noGrp="1"/>
          </p:cNvSpPr>
          <p:nvPr>
            <p:ph type="sldNum" sz="quarter" idx="12"/>
          </p:nvPr>
        </p:nvSpPr>
        <p:spPr/>
        <p:txBody>
          <a:bodyPr/>
          <a:lstStyle/>
          <a:p>
            <a:fld id="{F9745E0E-4E8A-46E2-B090-FA258B512A08}" type="slidenum">
              <a:rPr lang="de-CH" smtClean="0"/>
              <a:t>7</a:t>
            </a:fld>
            <a:endParaRPr lang="de-CH"/>
          </a:p>
        </p:txBody>
      </p:sp>
    </p:spTree>
    <p:extLst>
      <p:ext uri="{BB962C8B-B14F-4D97-AF65-F5344CB8AC3E}">
        <p14:creationId xmlns:p14="http://schemas.microsoft.com/office/powerpoint/2010/main" val="370647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C2E33C1-F443-412E-BC82-86EB5ADF8FB8}"/>
              </a:ext>
            </a:extLst>
          </p:cNvPr>
          <p:cNvSpPr>
            <a:spLocks noGrp="1"/>
          </p:cNvSpPr>
          <p:nvPr>
            <p:ph type="sldNum" sz="quarter" idx="23"/>
          </p:nvPr>
        </p:nvSpPr>
        <p:spPr/>
        <p:txBody>
          <a:bodyPr/>
          <a:lstStyle/>
          <a:p>
            <a:fld id="{4EAC321B-7500-4259-A00F-915439A35E15}" type="slidenum">
              <a:rPr lang="en-US" noProof="0" smtClean="0"/>
              <a:pPr/>
              <a:t>8</a:t>
            </a:fld>
            <a:endParaRPr lang="en-US" noProof="0"/>
          </a:p>
        </p:txBody>
      </p:sp>
      <p:sp>
        <p:nvSpPr>
          <p:cNvPr id="7" name="Textfeld 6">
            <a:extLst>
              <a:ext uri="{FF2B5EF4-FFF2-40B4-BE49-F238E27FC236}">
                <a16:creationId xmlns:a16="http://schemas.microsoft.com/office/drawing/2014/main" id="{84FCA5FD-4093-4ADA-857D-E815B8A7E6B9}"/>
              </a:ext>
            </a:extLst>
          </p:cNvPr>
          <p:cNvSpPr txBox="1"/>
          <p:nvPr/>
        </p:nvSpPr>
        <p:spPr>
          <a:xfrm>
            <a:off x="537723" y="1336487"/>
            <a:ext cx="10505440" cy="461665"/>
          </a:xfrm>
          <a:prstGeom prst="rect">
            <a:avLst/>
          </a:prstGeom>
          <a:noFill/>
        </p:spPr>
        <p:txBody>
          <a:bodyPr wrap="square">
            <a:spAutoFit/>
          </a:bodyPr>
          <a:lstStyle/>
          <a:p>
            <a:r>
              <a:rPr lang="de-CH"/>
              <a:t>«Menschen kaufen nicht was Sie tun; sie kaufen warum Sie es tun».</a:t>
            </a:r>
          </a:p>
        </p:txBody>
      </p:sp>
      <p:sp>
        <p:nvSpPr>
          <p:cNvPr id="8" name="Titel 1">
            <a:extLst>
              <a:ext uri="{FF2B5EF4-FFF2-40B4-BE49-F238E27FC236}">
                <a16:creationId xmlns:a16="http://schemas.microsoft.com/office/drawing/2014/main" id="{B8FE670A-5767-404E-9C87-FF0C2D99FE0A}"/>
              </a:ext>
            </a:extLst>
          </p:cNvPr>
          <p:cNvSpPr txBox="1">
            <a:spLocks/>
          </p:cNvSpPr>
          <p:nvPr/>
        </p:nvSpPr>
        <p:spPr>
          <a:xfrm>
            <a:off x="572293" y="402309"/>
            <a:ext cx="11053763" cy="684213"/>
          </a:xfrm>
          <a:prstGeom prst="rect">
            <a:avLst/>
          </a:prstGeom>
        </p:spPr>
        <p:txBody>
          <a:bodyPr>
            <a:norm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r>
              <a:rPr lang="de-CH"/>
              <a:t>The Golden Circle</a:t>
            </a:r>
          </a:p>
        </p:txBody>
      </p:sp>
      <p:pic>
        <p:nvPicPr>
          <p:cNvPr id="3" name="Grafik 2">
            <a:hlinkClick r:id="rId3"/>
            <a:extLst>
              <a:ext uri="{FF2B5EF4-FFF2-40B4-BE49-F238E27FC236}">
                <a16:creationId xmlns:a16="http://schemas.microsoft.com/office/drawing/2014/main" id="{2FF2DC2C-6778-6F84-3849-8B8B43EA3340}"/>
              </a:ext>
            </a:extLst>
          </p:cNvPr>
          <p:cNvPicPr>
            <a:picLocks noChangeAspect="1"/>
          </p:cNvPicPr>
          <p:nvPr/>
        </p:nvPicPr>
        <p:blipFill>
          <a:blip r:embed="rId4"/>
          <a:stretch>
            <a:fillRect/>
          </a:stretch>
        </p:blipFill>
        <p:spPr>
          <a:xfrm>
            <a:off x="2085681" y="1798152"/>
            <a:ext cx="6709976" cy="4622811"/>
          </a:xfrm>
          <a:prstGeom prst="rect">
            <a:avLst/>
          </a:prstGeom>
        </p:spPr>
      </p:pic>
    </p:spTree>
    <p:extLst>
      <p:ext uri="{BB962C8B-B14F-4D97-AF65-F5344CB8AC3E}">
        <p14:creationId xmlns:p14="http://schemas.microsoft.com/office/powerpoint/2010/main" val="15222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a:extLst>
              <a:ext uri="{FF2B5EF4-FFF2-40B4-BE49-F238E27FC236}">
                <a16:creationId xmlns:a16="http://schemas.microsoft.com/office/drawing/2014/main" id="{CFF85FA6-E4E5-4F55-8A32-ED1A03B982CD}"/>
              </a:ext>
            </a:extLst>
          </p:cNvPr>
          <p:cNvSpPr txBox="1">
            <a:spLocks/>
          </p:cNvSpPr>
          <p:nvPr/>
        </p:nvSpPr>
        <p:spPr>
          <a:xfrm>
            <a:off x="1144588" y="1352428"/>
            <a:ext cx="9885363" cy="6391750"/>
          </a:xfrm>
          <a:prstGeom prst="rect">
            <a:avLst/>
          </a:prstGeom>
        </p:spPr>
        <p:txBody>
          <a:bodyPr vert="horz" lIns="0" tIns="0" rIns="0" bIns="0" rtlCol="0" anchor="t" anchorCtr="0">
            <a:no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r>
              <a:rPr lang="de-CH" sz="2000">
                <a:solidFill>
                  <a:schemeClr val="bg1"/>
                </a:solidFill>
              </a:rPr>
              <a:t>Warum? (Woran glaubt Apple)?</a:t>
            </a:r>
            <a:endParaRPr lang="de-CH" sz="2000" b="0">
              <a:solidFill>
                <a:schemeClr val="bg1"/>
              </a:solidFill>
            </a:endParaRPr>
          </a:p>
          <a:p>
            <a:r>
              <a:rPr lang="de-CH" sz="2000" b="0">
                <a:solidFill>
                  <a:schemeClr val="bg1"/>
                </a:solidFill>
              </a:rPr>
              <a:t>«</a:t>
            </a:r>
            <a:r>
              <a:rPr lang="de-CH" sz="1800" b="0">
                <a:solidFill>
                  <a:schemeClr val="bg1"/>
                </a:solidFill>
              </a:rPr>
              <a:t>Bei allem, was wir tun, glauben wir daran, dass der Status quo in Frage </a:t>
            </a:r>
            <a:br>
              <a:rPr lang="de-CH" sz="1800" b="0">
                <a:solidFill>
                  <a:schemeClr val="bg1"/>
                </a:solidFill>
              </a:rPr>
            </a:br>
            <a:r>
              <a:rPr lang="de-CH" sz="1800" b="0">
                <a:solidFill>
                  <a:schemeClr val="bg1"/>
                </a:solidFill>
              </a:rPr>
              <a:t>gestellt werden kann. Wir glauben daran, dass man anders denken kann.» </a:t>
            </a:r>
            <a:br>
              <a:rPr lang="de-CH" sz="2000" b="0">
                <a:solidFill>
                  <a:schemeClr val="bg1"/>
                </a:solidFill>
              </a:rPr>
            </a:br>
            <a:endParaRPr lang="de-CH" sz="2000" b="0">
              <a:solidFill>
                <a:schemeClr val="bg1"/>
              </a:solidFill>
            </a:endParaRPr>
          </a:p>
          <a:p>
            <a:r>
              <a:rPr lang="de-CH" sz="2000">
                <a:solidFill>
                  <a:schemeClr val="bg1"/>
                </a:solidFill>
              </a:rPr>
              <a:t>Wie (unterscheidet sich Apple von anderen)?</a:t>
            </a:r>
            <a:endParaRPr lang="de-CH" sz="2000" b="0">
              <a:solidFill>
                <a:schemeClr val="bg1"/>
              </a:solidFill>
            </a:endParaRPr>
          </a:p>
          <a:p>
            <a:r>
              <a:rPr lang="de-CH" sz="2000" b="0">
                <a:solidFill>
                  <a:schemeClr val="bg1"/>
                </a:solidFill>
              </a:rPr>
              <a:t>«</a:t>
            </a:r>
            <a:r>
              <a:rPr lang="de-CH" sz="1800" b="0">
                <a:solidFill>
                  <a:schemeClr val="bg1"/>
                </a:solidFill>
              </a:rPr>
              <a:t>Wir stellen den Status quo in Frage, indem wir unsere Produkte schön</a:t>
            </a:r>
            <a:br>
              <a:rPr lang="de-CH" sz="1800" b="0">
                <a:solidFill>
                  <a:schemeClr val="bg1"/>
                </a:solidFill>
              </a:rPr>
            </a:br>
            <a:r>
              <a:rPr lang="de-CH" sz="1800" b="0">
                <a:solidFill>
                  <a:schemeClr val="bg1"/>
                </a:solidFill>
              </a:rPr>
              <a:t>designen, sie einfach zu nutzen und nutzerfreundlich machen.»</a:t>
            </a:r>
            <a:endParaRPr lang="de-CH" sz="2000" b="0">
              <a:solidFill>
                <a:schemeClr val="bg1"/>
              </a:solidFill>
            </a:endParaRPr>
          </a:p>
          <a:p>
            <a:pPr marL="457200" indent="-457200">
              <a:buFont typeface="Arial" panose="020B0604020202020204" pitchFamily="34" charset="0"/>
              <a:buChar char="•"/>
            </a:pPr>
            <a:endParaRPr lang="de-CH" sz="2000" b="0">
              <a:solidFill>
                <a:schemeClr val="bg1"/>
              </a:solidFill>
            </a:endParaRPr>
          </a:p>
          <a:p>
            <a:r>
              <a:rPr lang="de-CH" sz="2000">
                <a:solidFill>
                  <a:schemeClr val="bg1"/>
                </a:solidFill>
              </a:rPr>
              <a:t>Was (macht Apple)?</a:t>
            </a:r>
            <a:endParaRPr lang="de-CH" sz="2000" b="0">
              <a:solidFill>
                <a:schemeClr val="bg1"/>
              </a:solidFill>
            </a:endParaRPr>
          </a:p>
          <a:p>
            <a:r>
              <a:rPr lang="de-CH" sz="2000" b="0">
                <a:solidFill>
                  <a:schemeClr val="bg1"/>
                </a:solidFill>
              </a:rPr>
              <a:t>«</a:t>
            </a:r>
            <a:r>
              <a:rPr lang="de-CH" sz="1800" b="0">
                <a:solidFill>
                  <a:schemeClr val="bg1"/>
                </a:solidFill>
              </a:rPr>
              <a:t>Wir machen zufällig grossartige Computer.»</a:t>
            </a:r>
            <a:br>
              <a:rPr lang="de-CH" sz="2000" b="0">
                <a:solidFill>
                  <a:schemeClr val="bg1"/>
                </a:solidFill>
              </a:rPr>
            </a:br>
            <a:br>
              <a:rPr lang="de-CH" sz="2800" b="0">
                <a:solidFill>
                  <a:schemeClr val="bg1"/>
                </a:solidFill>
              </a:rPr>
            </a:br>
            <a:br>
              <a:rPr lang="de-CH" sz="2800" b="0">
                <a:solidFill>
                  <a:schemeClr val="bg1"/>
                </a:solidFill>
              </a:rPr>
            </a:br>
            <a:br>
              <a:rPr lang="de-CH" sz="2800" b="0">
                <a:solidFill>
                  <a:schemeClr val="bg1"/>
                </a:solidFill>
              </a:rPr>
            </a:br>
            <a:br>
              <a:rPr lang="de-CH" sz="2800" b="0">
                <a:solidFill>
                  <a:schemeClr val="bg1"/>
                </a:solidFill>
              </a:rPr>
            </a:br>
            <a:br>
              <a:rPr lang="de-CH" sz="2000" b="0">
                <a:solidFill>
                  <a:schemeClr val="bg1"/>
                </a:solidFill>
              </a:rPr>
            </a:br>
            <a:endParaRPr lang="de-CH" sz="2000" b="0">
              <a:solidFill>
                <a:schemeClr val="bg1"/>
              </a:solidFill>
            </a:endParaRPr>
          </a:p>
        </p:txBody>
      </p:sp>
      <p:sp>
        <p:nvSpPr>
          <p:cNvPr id="9" name="Titel 4">
            <a:extLst>
              <a:ext uri="{FF2B5EF4-FFF2-40B4-BE49-F238E27FC236}">
                <a16:creationId xmlns:a16="http://schemas.microsoft.com/office/drawing/2014/main" id="{349B614E-021E-457A-A724-8944F94511D1}"/>
              </a:ext>
            </a:extLst>
          </p:cNvPr>
          <p:cNvSpPr txBox="1">
            <a:spLocks/>
          </p:cNvSpPr>
          <p:nvPr/>
        </p:nvSpPr>
        <p:spPr>
          <a:xfrm>
            <a:off x="975255" y="1504828"/>
            <a:ext cx="6238346" cy="6391750"/>
          </a:xfrm>
          <a:prstGeom prst="rect">
            <a:avLst/>
          </a:prstGeom>
        </p:spPr>
        <p:txBody>
          <a:bodyPr vert="horz" lIns="0" tIns="0" rIns="0" bIns="0" rtlCol="0" anchor="t" anchorCtr="0">
            <a:no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r>
              <a:rPr lang="de-CH" sz="2000">
                <a:solidFill>
                  <a:schemeClr val="tx1"/>
                </a:solidFill>
              </a:rPr>
              <a:t>Warum? (Woran glaubt Apple)?</a:t>
            </a:r>
            <a:endParaRPr lang="de-CH" sz="2000" b="0">
              <a:solidFill>
                <a:schemeClr val="tx1"/>
              </a:solidFill>
            </a:endParaRPr>
          </a:p>
          <a:p>
            <a:r>
              <a:rPr lang="de-CH" sz="2000" b="0">
                <a:solidFill>
                  <a:schemeClr val="tx1"/>
                </a:solidFill>
              </a:rPr>
              <a:t>«</a:t>
            </a:r>
            <a:r>
              <a:rPr lang="de-CH" sz="1800" b="0">
                <a:solidFill>
                  <a:schemeClr val="tx1"/>
                </a:solidFill>
              </a:rPr>
              <a:t>Bei allem, was wir tun, glauben wir daran, dass der Status quo in Frage gestellt werden kann. Wir glauben daran, dass man anders denken kann.» </a:t>
            </a:r>
            <a:br>
              <a:rPr lang="de-CH" sz="2000" b="0">
                <a:solidFill>
                  <a:schemeClr val="tx1"/>
                </a:solidFill>
              </a:rPr>
            </a:br>
            <a:endParaRPr lang="de-CH" sz="2000" b="0">
              <a:solidFill>
                <a:schemeClr val="tx1"/>
              </a:solidFill>
            </a:endParaRPr>
          </a:p>
          <a:p>
            <a:r>
              <a:rPr lang="de-CH" sz="2000">
                <a:solidFill>
                  <a:schemeClr val="tx1"/>
                </a:solidFill>
              </a:rPr>
              <a:t>Wie (unterscheidet sich Apple von anderen)?</a:t>
            </a:r>
            <a:endParaRPr lang="de-CH" sz="2000" b="0">
              <a:solidFill>
                <a:schemeClr val="tx1"/>
              </a:solidFill>
            </a:endParaRPr>
          </a:p>
          <a:p>
            <a:r>
              <a:rPr lang="de-CH" sz="2000" b="0">
                <a:solidFill>
                  <a:schemeClr val="tx1"/>
                </a:solidFill>
              </a:rPr>
              <a:t>«</a:t>
            </a:r>
            <a:r>
              <a:rPr lang="de-CH" sz="1800" b="0">
                <a:solidFill>
                  <a:schemeClr val="tx1"/>
                </a:solidFill>
              </a:rPr>
              <a:t>Wir stellen den Status quo in Frage, indem wir unsere Produkte schön designen, sie einfach zu nutzen und nutzerfreundlich machen.»</a:t>
            </a:r>
            <a:endParaRPr lang="de-CH" sz="2000" b="0">
              <a:solidFill>
                <a:schemeClr val="tx1"/>
              </a:solidFill>
            </a:endParaRPr>
          </a:p>
          <a:p>
            <a:pPr marL="457200" indent="-457200">
              <a:buFont typeface="Arial" panose="020B0604020202020204" pitchFamily="34" charset="0"/>
              <a:buChar char="•"/>
            </a:pPr>
            <a:endParaRPr lang="de-CH" sz="2000" b="0">
              <a:solidFill>
                <a:schemeClr val="tx1"/>
              </a:solidFill>
            </a:endParaRPr>
          </a:p>
          <a:p>
            <a:r>
              <a:rPr lang="de-CH" sz="2000">
                <a:solidFill>
                  <a:schemeClr val="tx1"/>
                </a:solidFill>
              </a:rPr>
              <a:t>Was (macht Apple)?</a:t>
            </a:r>
            <a:endParaRPr lang="de-CH" sz="2000" b="0">
              <a:solidFill>
                <a:schemeClr val="tx1"/>
              </a:solidFill>
            </a:endParaRPr>
          </a:p>
          <a:p>
            <a:r>
              <a:rPr lang="de-CH" sz="2000" b="0">
                <a:solidFill>
                  <a:schemeClr val="tx1"/>
                </a:solidFill>
              </a:rPr>
              <a:t>«</a:t>
            </a:r>
            <a:r>
              <a:rPr lang="de-CH" sz="1800" b="0">
                <a:solidFill>
                  <a:schemeClr val="tx1"/>
                </a:solidFill>
              </a:rPr>
              <a:t>Wir machen grossartige Computer.»</a:t>
            </a:r>
            <a:br>
              <a:rPr lang="de-CH" sz="2000" b="0">
                <a:solidFill>
                  <a:schemeClr val="tx1"/>
                </a:solidFill>
              </a:rPr>
            </a:br>
            <a:br>
              <a:rPr lang="de-CH" sz="2800" b="0">
                <a:solidFill>
                  <a:schemeClr val="tx1"/>
                </a:solidFill>
              </a:rPr>
            </a:br>
            <a:br>
              <a:rPr lang="de-CH" sz="2800" b="0">
                <a:solidFill>
                  <a:schemeClr val="tx1"/>
                </a:solidFill>
              </a:rPr>
            </a:br>
            <a:br>
              <a:rPr lang="de-CH" sz="2800" b="0">
                <a:solidFill>
                  <a:schemeClr val="tx1"/>
                </a:solidFill>
              </a:rPr>
            </a:br>
            <a:br>
              <a:rPr lang="de-CH" sz="2800" b="0">
                <a:solidFill>
                  <a:schemeClr val="tx1"/>
                </a:solidFill>
              </a:rPr>
            </a:br>
            <a:br>
              <a:rPr lang="de-CH" sz="2000" b="0">
                <a:solidFill>
                  <a:schemeClr val="tx1"/>
                </a:solidFill>
              </a:rPr>
            </a:br>
            <a:endParaRPr lang="de-CH" sz="2000" b="0">
              <a:solidFill>
                <a:schemeClr val="tx1"/>
              </a:solidFill>
            </a:endParaRPr>
          </a:p>
        </p:txBody>
      </p:sp>
      <p:sp>
        <p:nvSpPr>
          <p:cNvPr id="10" name="Titel 1">
            <a:extLst>
              <a:ext uri="{FF2B5EF4-FFF2-40B4-BE49-F238E27FC236}">
                <a16:creationId xmlns:a16="http://schemas.microsoft.com/office/drawing/2014/main" id="{A98E34B1-123E-44EC-80CF-B430351F496D}"/>
              </a:ext>
            </a:extLst>
          </p:cNvPr>
          <p:cNvSpPr txBox="1">
            <a:spLocks/>
          </p:cNvSpPr>
          <p:nvPr/>
        </p:nvSpPr>
        <p:spPr>
          <a:xfrm>
            <a:off x="839788" y="402309"/>
            <a:ext cx="11053763" cy="684213"/>
          </a:xfrm>
          <a:prstGeom prst="rect">
            <a:avLst/>
          </a:prstGeom>
        </p:spPr>
        <p:txBody>
          <a:bodyPr>
            <a:normAutofit/>
          </a:bodyPr>
          <a:lstStyle>
            <a:lvl1pPr algn="l" defTabSz="609768" rtl="0" eaLnBrk="1" latinLnBrk="0" hangingPunct="1">
              <a:lnSpc>
                <a:spcPct val="120000"/>
              </a:lnSpc>
              <a:spcBef>
                <a:spcPct val="0"/>
              </a:spcBef>
              <a:buNone/>
              <a:defRPr sz="3200" b="1" kern="1200" baseline="0">
                <a:solidFill>
                  <a:schemeClr val="tx2"/>
                </a:solidFill>
                <a:latin typeface="+mj-lt"/>
                <a:ea typeface="+mj-ea"/>
                <a:cs typeface="+mj-cs"/>
              </a:defRPr>
            </a:lvl1pPr>
          </a:lstStyle>
          <a:p>
            <a:r>
              <a:rPr lang="de-CH"/>
              <a:t>Wie kommuniziert Apple?</a:t>
            </a:r>
          </a:p>
        </p:txBody>
      </p:sp>
      <p:sp>
        <p:nvSpPr>
          <p:cNvPr id="5" name="Foliennummernplatzhalter 4">
            <a:extLst>
              <a:ext uri="{FF2B5EF4-FFF2-40B4-BE49-F238E27FC236}">
                <a16:creationId xmlns:a16="http://schemas.microsoft.com/office/drawing/2014/main" id="{D0D462D6-52F9-48E8-86F4-4D6B8428A652}"/>
              </a:ext>
            </a:extLst>
          </p:cNvPr>
          <p:cNvSpPr>
            <a:spLocks noGrp="1"/>
          </p:cNvSpPr>
          <p:nvPr>
            <p:ph type="sldNum" sz="quarter" idx="23"/>
          </p:nvPr>
        </p:nvSpPr>
        <p:spPr/>
        <p:txBody>
          <a:bodyPr/>
          <a:lstStyle/>
          <a:p>
            <a:fld id="{4EAC321B-7500-4259-A00F-915439A35E15}" type="slidenum">
              <a:rPr lang="en-US" noProof="0" smtClean="0"/>
              <a:pPr/>
              <a:t>9</a:t>
            </a:fld>
            <a:endParaRPr lang="en-US" noProof="0"/>
          </a:p>
        </p:txBody>
      </p:sp>
      <p:pic>
        <p:nvPicPr>
          <p:cNvPr id="2" name="Grafik 1">
            <a:extLst>
              <a:ext uri="{FF2B5EF4-FFF2-40B4-BE49-F238E27FC236}">
                <a16:creationId xmlns:a16="http://schemas.microsoft.com/office/drawing/2014/main" id="{78B29FE4-E2E1-463D-BF7B-75968AA2E806}"/>
              </a:ext>
            </a:extLst>
          </p:cNvPr>
          <p:cNvPicPr>
            <a:picLocks noChangeAspect="1"/>
          </p:cNvPicPr>
          <p:nvPr/>
        </p:nvPicPr>
        <p:blipFill>
          <a:blip r:embed="rId3"/>
          <a:stretch>
            <a:fillRect/>
          </a:stretch>
        </p:blipFill>
        <p:spPr>
          <a:xfrm>
            <a:off x="8144933" y="1635059"/>
            <a:ext cx="2725391" cy="3350891"/>
          </a:xfrm>
          <a:prstGeom prst="rect">
            <a:avLst/>
          </a:prstGeom>
        </p:spPr>
      </p:pic>
    </p:spTree>
    <p:extLst>
      <p:ext uri="{BB962C8B-B14F-4D97-AF65-F5344CB8AC3E}">
        <p14:creationId xmlns:p14="http://schemas.microsoft.com/office/powerpoint/2010/main" val="24761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Lst>
  </p:timing>
</p:sld>
</file>

<file path=ppt/theme/theme1.xml><?xml version="1.0" encoding="utf-8"?>
<a:theme xmlns:a="http://schemas.openxmlformats.org/drawingml/2006/main" name="OST-Vorlage">
  <a:themeElements>
    <a:clrScheme name="OST-Farben_komplett">
      <a:dk1>
        <a:srgbClr val="191919"/>
      </a:dk1>
      <a:lt1>
        <a:srgbClr val="FFFFFF"/>
      </a:lt1>
      <a:dk2>
        <a:srgbClr val="8C195F"/>
      </a:dk2>
      <a:lt2>
        <a:srgbClr val="C6C6C6"/>
      </a:lt2>
      <a:accent1>
        <a:srgbClr val="56276D"/>
      </a:accent1>
      <a:accent2>
        <a:srgbClr val="C397C4"/>
      </a:accent2>
      <a:accent3>
        <a:srgbClr val="146C58"/>
      </a:accent3>
      <a:accent4>
        <a:srgbClr val="99CCB5"/>
      </a:accent4>
      <a:accent5>
        <a:srgbClr val="B21D19"/>
      </a:accent5>
      <a:accent6>
        <a:srgbClr val="EC867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lnSpcReduction="10000"/>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EN_16zu9.potx" id="{DE7BF085-FA36-49A8-989C-40E0B7D7240C}" vid="{17921B1C-825A-4A81-BD9E-76A96D77FAE1}"/>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T - Fonts">
      <a:majorFont>
        <a:latin typeface="Zilla Slab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17A725C2F7F14DA7BD4390B8CC10C5" ma:contentTypeVersion="17" ma:contentTypeDescription="Ein neues Dokument erstellen." ma:contentTypeScope="" ma:versionID="a6813aa84e66d0c59b75a27f06d044ab">
  <xsd:schema xmlns:xsd="http://www.w3.org/2001/XMLSchema" xmlns:xs="http://www.w3.org/2001/XMLSchema" xmlns:p="http://schemas.microsoft.com/office/2006/metadata/properties" xmlns:ns2="7cbc8f1c-7aec-4c0f-94f7-d7a778b1f150" xmlns:ns3="ad66ac8b-a0d6-471b-a9a3-42be27d96eff" targetNamespace="http://schemas.microsoft.com/office/2006/metadata/properties" ma:root="true" ma:fieldsID="6fe3bbdbd50d9fea56a669e823e1493c" ns2:_="" ns3:_="">
    <xsd:import namespace="7cbc8f1c-7aec-4c0f-94f7-d7a778b1f150"/>
    <xsd:import namespace="ad66ac8b-a0d6-471b-a9a3-42be27d96e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c8f1c-7aec-4c0f-94f7-d7a778b1f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66ac8b-a0d6-471b-a9a3-42be27d96ef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6137c87-629c-40fa-aef6-d0ea829924dd}" ma:internalName="TaxCatchAll" ma:showField="CatchAllData" ma:web="ad66ac8b-a0d6-471b-a9a3-42be27d96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0C7771-5FD1-44DF-8B72-F195D0D49CB6}"/>
</file>

<file path=customXml/itemProps2.xml><?xml version="1.0" encoding="utf-8"?>
<ds:datastoreItem xmlns:ds="http://schemas.openxmlformats.org/officeDocument/2006/customXml" ds:itemID="{3B768160-714B-47C7-B409-27B6066345BA}"/>
</file>

<file path=docProps/app.xml><?xml version="1.0" encoding="utf-8"?>
<Properties xmlns="http://schemas.openxmlformats.org/officeDocument/2006/extended-properties" xmlns:vt="http://schemas.openxmlformats.org/officeDocument/2006/docPropsVTypes">
  <Template>OST_Vorlage_EN_16zu9</Template>
  <TotalTime>0</TotalTime>
  <Words>2025</Words>
  <Application>Microsoft Office PowerPoint</Application>
  <PresentationFormat>Benutzerdefiniert</PresentationFormat>
  <Paragraphs>178</Paragraphs>
  <Slides>15</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Cambria Math</vt:lpstr>
      <vt:lpstr>Roboto</vt:lpstr>
      <vt:lpstr>Symbol</vt:lpstr>
      <vt:lpstr>OST-Vorlage</vt:lpstr>
      <vt:lpstr>ITBO-Auftrag  OST-Gadget-Upgrade: Pitch-Vortrag gestalten und halten</vt:lpstr>
      <vt:lpstr>PowerPoint-Präsentation</vt:lpstr>
      <vt:lpstr>Gedanken finden</vt:lpstr>
      <vt:lpstr>PowerPoint-Präsentation</vt:lpstr>
      <vt:lpstr>Einschätzung der Redesituation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Quellen </vt:lpstr>
      <vt:lpstr>Bildquellen </vt:lpstr>
      <vt:lpstr>Videoquellen</vt:lpstr>
    </vt:vector>
  </TitlesOfParts>
  <Company>HSR Hochschule für Technik Rapperswil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 I</dc:title>
  <dc:creator>Marta Zampa</dc:creator>
  <cp:lastModifiedBy>Marta Zampa</cp:lastModifiedBy>
  <cp:revision>1</cp:revision>
  <cp:lastPrinted>2019-10-30T10:24:00Z</cp:lastPrinted>
  <dcterms:created xsi:type="dcterms:W3CDTF">2020-08-04T07:31:35Z</dcterms:created>
  <dcterms:modified xsi:type="dcterms:W3CDTF">2023-10-13T08:38:12Z</dcterms:modified>
</cp:coreProperties>
</file>