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17"/>
  </p:notesMasterIdLst>
  <p:handoutMasterIdLst>
    <p:handoutMasterId r:id="rId18"/>
  </p:handoutMasterIdLst>
  <p:sldIdLst>
    <p:sldId id="417" r:id="rId5"/>
    <p:sldId id="426" r:id="rId6"/>
    <p:sldId id="427" r:id="rId7"/>
    <p:sldId id="428" r:id="rId8"/>
    <p:sldId id="429" r:id="rId9"/>
    <p:sldId id="430" r:id="rId10"/>
    <p:sldId id="431" r:id="rId11"/>
    <p:sldId id="435" r:id="rId12"/>
    <p:sldId id="432" r:id="rId13"/>
    <p:sldId id="433" r:id="rId14"/>
    <p:sldId id="434" r:id="rId15"/>
    <p:sldId id="43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9FA"/>
    <a:srgbClr val="FFFFFF"/>
    <a:srgbClr val="005E9B"/>
    <a:srgbClr val="C5C7C6"/>
    <a:srgbClr val="005F9A"/>
    <a:srgbClr val="FDC513"/>
    <a:srgbClr val="FED878"/>
    <a:srgbClr val="FEE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94" autoAdjust="0"/>
    <p:restoredTop sz="69465" autoAdjust="0"/>
  </p:normalViewPr>
  <p:slideViewPr>
    <p:cSldViewPr snapToGrid="0">
      <p:cViewPr varScale="1">
        <p:scale>
          <a:sx n="87" d="100"/>
          <a:sy n="87" d="100"/>
        </p:scale>
        <p:origin x="76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Baldauf" userId="bd4b500a-980a-4299-a2dd-a10c4e50f03d" providerId="ADAL" clId="{9442184D-E3D1-410C-AB42-760B154DDFFF}"/>
    <pc:docChg chg="modSld">
      <pc:chgData name="Matthias Baldauf" userId="bd4b500a-980a-4299-a2dd-a10c4e50f03d" providerId="ADAL" clId="{9442184D-E3D1-410C-AB42-760B154DDFFF}" dt="2023-12-18T13:02:04.850" v="55" actId="20577"/>
      <pc:docMkLst>
        <pc:docMk/>
      </pc:docMkLst>
      <pc:sldChg chg="modSp mod">
        <pc:chgData name="Matthias Baldauf" userId="bd4b500a-980a-4299-a2dd-a10c4e50f03d" providerId="ADAL" clId="{9442184D-E3D1-410C-AB42-760B154DDFFF}" dt="2023-12-18T13:02:04.850" v="55" actId="20577"/>
        <pc:sldMkLst>
          <pc:docMk/>
          <pc:sldMk cId="2827027052" sldId="428"/>
        </pc:sldMkLst>
        <pc:spChg chg="mod">
          <ac:chgData name="Matthias Baldauf" userId="bd4b500a-980a-4299-a2dd-a10c4e50f03d" providerId="ADAL" clId="{9442184D-E3D1-410C-AB42-760B154DDFFF}" dt="2023-12-18T13:02:04.850" v="55" actId="20577"/>
          <ac:spMkLst>
            <pc:docMk/>
            <pc:sldMk cId="2827027052" sldId="428"/>
            <ac:spMk id="2" creationId="{4975F170-B5FB-108B-297B-1EFDECBB2C79}"/>
          </ac:spMkLst>
        </pc:spChg>
      </pc:sldChg>
      <pc:sldChg chg="modNotesTx">
        <pc:chgData name="Matthias Baldauf" userId="bd4b500a-980a-4299-a2dd-a10c4e50f03d" providerId="ADAL" clId="{9442184D-E3D1-410C-AB42-760B154DDFFF}" dt="2023-12-18T12:19:03.940" v="16" actId="20577"/>
        <pc:sldMkLst>
          <pc:docMk/>
          <pc:sldMk cId="2027154910" sldId="434"/>
        </pc:sldMkLst>
      </pc:sldChg>
    </pc:docChg>
  </pc:docChgLst>
  <pc:docChgLst>
    <pc:chgData name="Michael Ziegler" userId="a2748f59-6951-4952-b2c0-56424770b9b8" providerId="ADAL" clId="{E474DCCA-1A56-4E97-9928-AC54DF02F6B3}"/>
    <pc:docChg chg="undo custSel addSld delSld modSld">
      <pc:chgData name="Michael Ziegler" userId="a2748f59-6951-4952-b2c0-56424770b9b8" providerId="ADAL" clId="{E474DCCA-1A56-4E97-9928-AC54DF02F6B3}" dt="2023-06-28T11:51:48.186" v="4178" actId="20577"/>
      <pc:docMkLst>
        <pc:docMk/>
      </pc:docMkLst>
      <pc:sldChg chg="del">
        <pc:chgData name="Michael Ziegler" userId="a2748f59-6951-4952-b2c0-56424770b9b8" providerId="ADAL" clId="{E474DCCA-1A56-4E97-9928-AC54DF02F6B3}" dt="2023-06-28T06:16:56.790" v="316" actId="47"/>
        <pc:sldMkLst>
          <pc:docMk/>
          <pc:sldMk cId="422926464" sldId="377"/>
        </pc:sldMkLst>
      </pc:sldChg>
      <pc:sldChg chg="del">
        <pc:chgData name="Michael Ziegler" userId="a2748f59-6951-4952-b2c0-56424770b9b8" providerId="ADAL" clId="{E474DCCA-1A56-4E97-9928-AC54DF02F6B3}" dt="2023-06-28T06:16:57.678" v="318" actId="47"/>
        <pc:sldMkLst>
          <pc:docMk/>
          <pc:sldMk cId="2149577004" sldId="378"/>
        </pc:sldMkLst>
      </pc:sldChg>
      <pc:sldChg chg="del">
        <pc:chgData name="Michael Ziegler" userId="a2748f59-6951-4952-b2c0-56424770b9b8" providerId="ADAL" clId="{E474DCCA-1A56-4E97-9928-AC54DF02F6B3}" dt="2023-06-28T06:16:58.539" v="320" actId="47"/>
        <pc:sldMkLst>
          <pc:docMk/>
          <pc:sldMk cId="1817474417" sldId="379"/>
        </pc:sldMkLst>
      </pc:sldChg>
      <pc:sldChg chg="del">
        <pc:chgData name="Michael Ziegler" userId="a2748f59-6951-4952-b2c0-56424770b9b8" providerId="ADAL" clId="{E474DCCA-1A56-4E97-9928-AC54DF02F6B3}" dt="2023-06-28T06:16:59.017" v="321" actId="47"/>
        <pc:sldMkLst>
          <pc:docMk/>
          <pc:sldMk cId="1819611879" sldId="380"/>
        </pc:sldMkLst>
      </pc:sldChg>
      <pc:sldChg chg="del">
        <pc:chgData name="Michael Ziegler" userId="a2748f59-6951-4952-b2c0-56424770b9b8" providerId="ADAL" clId="{E474DCCA-1A56-4E97-9928-AC54DF02F6B3}" dt="2023-06-28T06:16:59.504" v="322" actId="47"/>
        <pc:sldMkLst>
          <pc:docMk/>
          <pc:sldMk cId="4067864208" sldId="381"/>
        </pc:sldMkLst>
      </pc:sldChg>
      <pc:sldChg chg="del">
        <pc:chgData name="Michael Ziegler" userId="a2748f59-6951-4952-b2c0-56424770b9b8" providerId="ADAL" clId="{E474DCCA-1A56-4E97-9928-AC54DF02F6B3}" dt="2023-06-28T06:16:56.188" v="315" actId="47"/>
        <pc:sldMkLst>
          <pc:docMk/>
          <pc:sldMk cId="3641384329" sldId="383"/>
        </pc:sldMkLst>
      </pc:sldChg>
      <pc:sldChg chg="del">
        <pc:chgData name="Michael Ziegler" userId="a2748f59-6951-4952-b2c0-56424770b9b8" providerId="ADAL" clId="{E474DCCA-1A56-4E97-9928-AC54DF02F6B3}" dt="2023-06-28T06:16:55.053" v="313" actId="47"/>
        <pc:sldMkLst>
          <pc:docMk/>
          <pc:sldMk cId="4049617967" sldId="386"/>
        </pc:sldMkLst>
      </pc:sldChg>
      <pc:sldChg chg="del">
        <pc:chgData name="Michael Ziegler" userId="a2748f59-6951-4952-b2c0-56424770b9b8" providerId="ADAL" clId="{E474DCCA-1A56-4E97-9928-AC54DF02F6B3}" dt="2023-06-28T06:16:55.638" v="314" actId="47"/>
        <pc:sldMkLst>
          <pc:docMk/>
          <pc:sldMk cId="4118146566" sldId="387"/>
        </pc:sldMkLst>
      </pc:sldChg>
      <pc:sldChg chg="del">
        <pc:chgData name="Michael Ziegler" userId="a2748f59-6951-4952-b2c0-56424770b9b8" providerId="ADAL" clId="{E474DCCA-1A56-4E97-9928-AC54DF02F6B3}" dt="2023-06-28T06:16:57.253" v="317" actId="47"/>
        <pc:sldMkLst>
          <pc:docMk/>
          <pc:sldMk cId="1509763086" sldId="389"/>
        </pc:sldMkLst>
      </pc:sldChg>
      <pc:sldChg chg="del">
        <pc:chgData name="Michael Ziegler" userId="a2748f59-6951-4952-b2c0-56424770b9b8" providerId="ADAL" clId="{E474DCCA-1A56-4E97-9928-AC54DF02F6B3}" dt="2023-06-28T06:17:02.814" v="329" actId="47"/>
        <pc:sldMkLst>
          <pc:docMk/>
          <pc:sldMk cId="37486749" sldId="391"/>
        </pc:sldMkLst>
      </pc:sldChg>
      <pc:sldChg chg="del">
        <pc:chgData name="Michael Ziegler" userId="a2748f59-6951-4952-b2c0-56424770b9b8" providerId="ADAL" clId="{E474DCCA-1A56-4E97-9928-AC54DF02F6B3}" dt="2023-06-28T06:17:00.453" v="324" actId="47"/>
        <pc:sldMkLst>
          <pc:docMk/>
          <pc:sldMk cId="1271075221" sldId="392"/>
        </pc:sldMkLst>
      </pc:sldChg>
      <pc:sldChg chg="del">
        <pc:chgData name="Michael Ziegler" userId="a2748f59-6951-4952-b2c0-56424770b9b8" providerId="ADAL" clId="{E474DCCA-1A56-4E97-9928-AC54DF02F6B3}" dt="2023-06-28T06:17:00.008" v="323" actId="47"/>
        <pc:sldMkLst>
          <pc:docMk/>
          <pc:sldMk cId="869453639" sldId="393"/>
        </pc:sldMkLst>
      </pc:sldChg>
      <pc:sldChg chg="del">
        <pc:chgData name="Michael Ziegler" userId="a2748f59-6951-4952-b2c0-56424770b9b8" providerId="ADAL" clId="{E474DCCA-1A56-4E97-9928-AC54DF02F6B3}" dt="2023-06-28T06:17:02.229" v="328" actId="47"/>
        <pc:sldMkLst>
          <pc:docMk/>
          <pc:sldMk cId="1240351243" sldId="395"/>
        </pc:sldMkLst>
      </pc:sldChg>
      <pc:sldChg chg="del">
        <pc:chgData name="Michael Ziegler" userId="a2748f59-6951-4952-b2c0-56424770b9b8" providerId="ADAL" clId="{E474DCCA-1A56-4E97-9928-AC54DF02F6B3}" dt="2023-06-28T06:17:03.430" v="330" actId="47"/>
        <pc:sldMkLst>
          <pc:docMk/>
          <pc:sldMk cId="2354877444" sldId="396"/>
        </pc:sldMkLst>
      </pc:sldChg>
      <pc:sldChg chg="modSp mod">
        <pc:chgData name="Michael Ziegler" userId="a2748f59-6951-4952-b2c0-56424770b9b8" providerId="ADAL" clId="{E474DCCA-1A56-4E97-9928-AC54DF02F6B3}" dt="2023-06-28T06:07:13.359" v="28" actId="20577"/>
        <pc:sldMkLst>
          <pc:docMk/>
          <pc:sldMk cId="804905401" sldId="417"/>
        </pc:sldMkLst>
        <pc:spChg chg="mod">
          <ac:chgData name="Michael Ziegler" userId="a2748f59-6951-4952-b2c0-56424770b9b8" providerId="ADAL" clId="{E474DCCA-1A56-4E97-9928-AC54DF02F6B3}" dt="2023-06-28T06:07:13.359" v="28" actId="20577"/>
          <ac:spMkLst>
            <pc:docMk/>
            <pc:sldMk cId="804905401" sldId="417"/>
            <ac:spMk id="5" creationId="{2D00BBBF-525A-4FCA-A1B7-7CB2C7DC7D0D}"/>
          </ac:spMkLst>
        </pc:spChg>
      </pc:sldChg>
      <pc:sldChg chg="del">
        <pc:chgData name="Michael Ziegler" userId="a2748f59-6951-4952-b2c0-56424770b9b8" providerId="ADAL" clId="{E474DCCA-1A56-4E97-9928-AC54DF02F6B3}" dt="2023-06-28T06:16:58.112" v="319" actId="47"/>
        <pc:sldMkLst>
          <pc:docMk/>
          <pc:sldMk cId="34255398" sldId="421"/>
        </pc:sldMkLst>
      </pc:sldChg>
      <pc:sldChg chg="del">
        <pc:chgData name="Michael Ziegler" userId="a2748f59-6951-4952-b2c0-56424770b9b8" providerId="ADAL" clId="{E474DCCA-1A56-4E97-9928-AC54DF02F6B3}" dt="2023-06-28T06:17:00.886" v="325" actId="47"/>
        <pc:sldMkLst>
          <pc:docMk/>
          <pc:sldMk cId="309450812" sldId="423"/>
        </pc:sldMkLst>
      </pc:sldChg>
      <pc:sldChg chg="del">
        <pc:chgData name="Michael Ziegler" userId="a2748f59-6951-4952-b2c0-56424770b9b8" providerId="ADAL" clId="{E474DCCA-1A56-4E97-9928-AC54DF02F6B3}" dt="2023-06-28T06:17:01.320" v="326" actId="47"/>
        <pc:sldMkLst>
          <pc:docMk/>
          <pc:sldMk cId="881702576" sldId="424"/>
        </pc:sldMkLst>
      </pc:sldChg>
      <pc:sldChg chg="del">
        <pc:chgData name="Michael Ziegler" userId="a2748f59-6951-4952-b2c0-56424770b9b8" providerId="ADAL" clId="{E474DCCA-1A56-4E97-9928-AC54DF02F6B3}" dt="2023-06-28T06:17:01.807" v="327" actId="47"/>
        <pc:sldMkLst>
          <pc:docMk/>
          <pc:sldMk cId="1183791412" sldId="425"/>
        </pc:sldMkLst>
      </pc:sldChg>
      <pc:sldChg chg="modSp new mod">
        <pc:chgData name="Michael Ziegler" userId="a2748f59-6951-4952-b2c0-56424770b9b8" providerId="ADAL" clId="{E474DCCA-1A56-4E97-9928-AC54DF02F6B3}" dt="2023-06-28T07:31:23.823" v="2239" actId="20577"/>
        <pc:sldMkLst>
          <pc:docMk/>
          <pc:sldMk cId="1563339351" sldId="426"/>
        </pc:sldMkLst>
        <pc:spChg chg="mod">
          <ac:chgData name="Michael Ziegler" userId="a2748f59-6951-4952-b2c0-56424770b9b8" providerId="ADAL" clId="{E474DCCA-1A56-4E97-9928-AC54DF02F6B3}" dt="2023-06-28T06:07:54.508" v="40" actId="20577"/>
          <ac:spMkLst>
            <pc:docMk/>
            <pc:sldMk cId="1563339351" sldId="426"/>
            <ac:spMk id="2" creationId="{263C0342-B7D9-2E61-AAD0-C3687F221EE2}"/>
          </ac:spMkLst>
        </pc:spChg>
        <pc:spChg chg="mod">
          <ac:chgData name="Michael Ziegler" userId="a2748f59-6951-4952-b2c0-56424770b9b8" providerId="ADAL" clId="{E474DCCA-1A56-4E97-9928-AC54DF02F6B3}" dt="2023-06-28T07:31:23.823" v="2239" actId="20577"/>
          <ac:spMkLst>
            <pc:docMk/>
            <pc:sldMk cId="1563339351" sldId="426"/>
            <ac:spMk id="3" creationId="{04616AEA-670A-6F36-902C-7A528D345480}"/>
          </ac:spMkLst>
        </pc:spChg>
      </pc:sldChg>
      <pc:sldChg chg="addSp modSp new mod modAnim modNotesTx">
        <pc:chgData name="Michael Ziegler" userId="a2748f59-6951-4952-b2c0-56424770b9b8" providerId="ADAL" clId="{E474DCCA-1A56-4E97-9928-AC54DF02F6B3}" dt="2023-06-28T11:51:48.186" v="4178" actId="20577"/>
        <pc:sldMkLst>
          <pc:docMk/>
          <pc:sldMk cId="1788403330" sldId="427"/>
        </pc:sldMkLst>
        <pc:spChg chg="mod">
          <ac:chgData name="Michael Ziegler" userId="a2748f59-6951-4952-b2c0-56424770b9b8" providerId="ADAL" clId="{E474DCCA-1A56-4E97-9928-AC54DF02F6B3}" dt="2023-06-28T06:30:27.104" v="369" actId="20577"/>
          <ac:spMkLst>
            <pc:docMk/>
            <pc:sldMk cId="1788403330" sldId="427"/>
            <ac:spMk id="2" creationId="{B04AC1A4-8A88-D170-430A-2389478E8C88}"/>
          </ac:spMkLst>
        </pc:spChg>
        <pc:spChg chg="mod ord">
          <ac:chgData name="Michael Ziegler" userId="a2748f59-6951-4952-b2c0-56424770b9b8" providerId="ADAL" clId="{E474DCCA-1A56-4E97-9928-AC54DF02F6B3}" dt="2023-06-28T07:19:25.584" v="1698" actId="1076"/>
          <ac:spMkLst>
            <pc:docMk/>
            <pc:sldMk cId="1788403330" sldId="427"/>
            <ac:spMk id="3" creationId="{88706203-D468-E2CE-0A96-69B95666AFD5}"/>
          </ac:spMkLst>
        </pc:spChg>
        <pc:spChg chg="add mod">
          <ac:chgData name="Michael Ziegler" userId="a2748f59-6951-4952-b2c0-56424770b9b8" providerId="ADAL" clId="{E474DCCA-1A56-4E97-9928-AC54DF02F6B3}" dt="2023-06-28T07:28:21.547" v="2150" actId="113"/>
          <ac:spMkLst>
            <pc:docMk/>
            <pc:sldMk cId="1788403330" sldId="427"/>
            <ac:spMk id="4" creationId="{AA83E5A6-FC41-4379-E19D-20D3BFDBBC94}"/>
          </ac:spMkLst>
        </pc:spChg>
        <pc:spChg chg="add mod">
          <ac:chgData name="Michael Ziegler" userId="a2748f59-6951-4952-b2c0-56424770b9b8" providerId="ADAL" clId="{E474DCCA-1A56-4E97-9928-AC54DF02F6B3}" dt="2023-06-28T10:43:55.920" v="2566" actId="1036"/>
          <ac:spMkLst>
            <pc:docMk/>
            <pc:sldMk cId="1788403330" sldId="427"/>
            <ac:spMk id="5" creationId="{7B7FA162-F40B-250E-B99F-8C8E5307C7DE}"/>
          </ac:spMkLst>
        </pc:spChg>
        <pc:spChg chg="add mod ord">
          <ac:chgData name="Michael Ziegler" userId="a2748f59-6951-4952-b2c0-56424770b9b8" providerId="ADAL" clId="{E474DCCA-1A56-4E97-9928-AC54DF02F6B3}" dt="2023-06-28T07:30:23.270" v="2202" actId="1038"/>
          <ac:spMkLst>
            <pc:docMk/>
            <pc:sldMk cId="1788403330" sldId="427"/>
            <ac:spMk id="8" creationId="{965CD0AD-9034-8A6F-BD27-A32ED7641F78}"/>
          </ac:spMkLst>
        </pc:spChg>
        <pc:spChg chg="add mod">
          <ac:chgData name="Michael Ziegler" userId="a2748f59-6951-4952-b2c0-56424770b9b8" providerId="ADAL" clId="{E474DCCA-1A56-4E97-9928-AC54DF02F6B3}" dt="2023-06-28T07:32:51.842" v="2280" actId="1076"/>
          <ac:spMkLst>
            <pc:docMk/>
            <pc:sldMk cId="1788403330" sldId="427"/>
            <ac:spMk id="9" creationId="{7822222C-0FD8-8E43-A55E-FB4CFFC82C98}"/>
          </ac:spMkLst>
        </pc:spChg>
        <pc:spChg chg="add mod">
          <ac:chgData name="Michael Ziegler" userId="a2748f59-6951-4952-b2c0-56424770b9b8" providerId="ADAL" clId="{E474DCCA-1A56-4E97-9928-AC54DF02F6B3}" dt="2023-06-28T11:17:09.123" v="3570" actId="1076"/>
          <ac:spMkLst>
            <pc:docMk/>
            <pc:sldMk cId="1788403330" sldId="427"/>
            <ac:spMk id="10" creationId="{853D25A0-6272-35B7-A3B6-E06D46C85DE4}"/>
          </ac:spMkLst>
        </pc:spChg>
        <pc:spChg chg="add mod">
          <ac:chgData name="Michael Ziegler" userId="a2748f59-6951-4952-b2c0-56424770b9b8" providerId="ADAL" clId="{E474DCCA-1A56-4E97-9928-AC54DF02F6B3}" dt="2023-06-28T11:17:29.583" v="3574" actId="20577"/>
          <ac:spMkLst>
            <pc:docMk/>
            <pc:sldMk cId="1788403330" sldId="427"/>
            <ac:spMk id="11" creationId="{FD829287-79AD-483C-9739-8B222652F9D3}"/>
          </ac:spMkLst>
        </pc:spChg>
        <pc:spChg chg="add mod">
          <ac:chgData name="Michael Ziegler" userId="a2748f59-6951-4952-b2c0-56424770b9b8" providerId="ADAL" clId="{E474DCCA-1A56-4E97-9928-AC54DF02F6B3}" dt="2023-06-28T11:17:21.337" v="3573" actId="571"/>
          <ac:spMkLst>
            <pc:docMk/>
            <pc:sldMk cId="1788403330" sldId="427"/>
            <ac:spMk id="12" creationId="{200E70A7-07D8-E6DB-D7A1-ED228FC283AB}"/>
          </ac:spMkLst>
        </pc:spChg>
        <pc:picChg chg="add mod">
          <ac:chgData name="Michael Ziegler" userId="a2748f59-6951-4952-b2c0-56424770b9b8" providerId="ADAL" clId="{E474DCCA-1A56-4E97-9928-AC54DF02F6B3}" dt="2023-06-28T07:30:28.846" v="2207" actId="1035"/>
          <ac:picMkLst>
            <pc:docMk/>
            <pc:sldMk cId="1788403330" sldId="427"/>
            <ac:picMk id="7" creationId="{ECB7B687-1D10-4C36-D8D5-ADA88E1CACD1}"/>
          </ac:picMkLst>
        </pc:picChg>
        <pc:picChg chg="add mod">
          <ac:chgData name="Michael Ziegler" userId="a2748f59-6951-4952-b2c0-56424770b9b8" providerId="ADAL" clId="{E474DCCA-1A56-4E97-9928-AC54DF02F6B3}" dt="2023-06-28T07:32:05.048" v="2255" actId="167"/>
          <ac:picMkLst>
            <pc:docMk/>
            <pc:sldMk cId="1788403330" sldId="427"/>
            <ac:picMk id="2050" creationId="{95573B57-020E-F8B8-1B07-A72490B412A7}"/>
          </ac:picMkLst>
        </pc:picChg>
      </pc:sldChg>
      <pc:sldChg chg="addSp delSp modSp new mod modNotesTx">
        <pc:chgData name="Michael Ziegler" userId="a2748f59-6951-4952-b2c0-56424770b9b8" providerId="ADAL" clId="{E474DCCA-1A56-4E97-9928-AC54DF02F6B3}" dt="2023-06-28T07:55:14.589" v="2530" actId="20577"/>
        <pc:sldMkLst>
          <pc:docMk/>
          <pc:sldMk cId="2827027052" sldId="428"/>
        </pc:sldMkLst>
        <pc:spChg chg="mod">
          <ac:chgData name="Michael Ziegler" userId="a2748f59-6951-4952-b2c0-56424770b9b8" providerId="ADAL" clId="{E474DCCA-1A56-4E97-9928-AC54DF02F6B3}" dt="2023-06-28T06:30:55.359" v="416" actId="20577"/>
          <ac:spMkLst>
            <pc:docMk/>
            <pc:sldMk cId="2827027052" sldId="428"/>
            <ac:spMk id="2" creationId="{4975F170-B5FB-108B-297B-1EFDECBB2C79}"/>
          </ac:spMkLst>
        </pc:spChg>
        <pc:spChg chg="add del mod">
          <ac:chgData name="Michael Ziegler" userId="a2748f59-6951-4952-b2c0-56424770b9b8" providerId="ADAL" clId="{E474DCCA-1A56-4E97-9928-AC54DF02F6B3}" dt="2023-06-28T07:50:37.922" v="2350" actId="1076"/>
          <ac:spMkLst>
            <pc:docMk/>
            <pc:sldMk cId="2827027052" sldId="428"/>
            <ac:spMk id="3" creationId="{6CAB6CCF-E987-692C-537D-03250D992149}"/>
          </ac:spMkLst>
        </pc:spChg>
        <pc:picChg chg="add del mod ord">
          <ac:chgData name="Michael Ziegler" userId="a2748f59-6951-4952-b2c0-56424770b9b8" providerId="ADAL" clId="{E474DCCA-1A56-4E97-9928-AC54DF02F6B3}" dt="2023-06-28T07:50:20.135" v="2337" actId="22"/>
          <ac:picMkLst>
            <pc:docMk/>
            <pc:sldMk cId="2827027052" sldId="428"/>
            <ac:picMk id="5" creationId="{27CE2C03-DCA2-E200-DF16-0E8FCC00712F}"/>
          </ac:picMkLst>
        </pc:picChg>
        <pc:picChg chg="add mod">
          <ac:chgData name="Michael Ziegler" userId="a2748f59-6951-4952-b2c0-56424770b9b8" providerId="ADAL" clId="{E474DCCA-1A56-4E97-9928-AC54DF02F6B3}" dt="2023-06-28T07:50:23.542" v="2339" actId="1076"/>
          <ac:picMkLst>
            <pc:docMk/>
            <pc:sldMk cId="2827027052" sldId="428"/>
            <ac:picMk id="7" creationId="{5851D869-34B1-BEA6-6222-6085A533583A}"/>
          </ac:picMkLst>
        </pc:picChg>
        <pc:picChg chg="add mod">
          <ac:chgData name="Michael Ziegler" userId="a2748f59-6951-4952-b2c0-56424770b9b8" providerId="ADAL" clId="{E474DCCA-1A56-4E97-9928-AC54DF02F6B3}" dt="2023-06-28T07:51:20.825" v="2354" actId="1076"/>
          <ac:picMkLst>
            <pc:docMk/>
            <pc:sldMk cId="2827027052" sldId="428"/>
            <ac:picMk id="9" creationId="{19365C88-3BC6-EFCE-3980-5B83B58D46BA}"/>
          </ac:picMkLst>
        </pc:picChg>
        <pc:picChg chg="add mod">
          <ac:chgData name="Michael Ziegler" userId="a2748f59-6951-4952-b2c0-56424770b9b8" providerId="ADAL" clId="{E474DCCA-1A56-4E97-9928-AC54DF02F6B3}" dt="2023-06-28T07:53:53.316" v="2472" actId="1076"/>
          <ac:picMkLst>
            <pc:docMk/>
            <pc:sldMk cId="2827027052" sldId="428"/>
            <ac:picMk id="11" creationId="{BED059B5-4697-4C3E-3529-5CEF107A6388}"/>
          </ac:picMkLst>
        </pc:picChg>
        <pc:picChg chg="add mod">
          <ac:chgData name="Michael Ziegler" userId="a2748f59-6951-4952-b2c0-56424770b9b8" providerId="ADAL" clId="{E474DCCA-1A56-4E97-9928-AC54DF02F6B3}" dt="2023-06-28T07:53:50.853" v="2471" actId="1076"/>
          <ac:picMkLst>
            <pc:docMk/>
            <pc:sldMk cId="2827027052" sldId="428"/>
            <ac:picMk id="13" creationId="{7EAEAC96-32E0-A5EA-BBC0-80662187BDE5}"/>
          </ac:picMkLst>
        </pc:picChg>
        <pc:picChg chg="add mod">
          <ac:chgData name="Michael Ziegler" userId="a2748f59-6951-4952-b2c0-56424770b9b8" providerId="ADAL" clId="{E474DCCA-1A56-4E97-9928-AC54DF02F6B3}" dt="2023-06-28T07:52:28.624" v="2367" actId="1076"/>
          <ac:picMkLst>
            <pc:docMk/>
            <pc:sldMk cId="2827027052" sldId="428"/>
            <ac:picMk id="15" creationId="{ABBD2239-ADB7-46F1-FEBB-A880663B3292}"/>
          </ac:picMkLst>
        </pc:picChg>
        <pc:picChg chg="add mod">
          <ac:chgData name="Michael Ziegler" userId="a2748f59-6951-4952-b2c0-56424770b9b8" providerId="ADAL" clId="{E474DCCA-1A56-4E97-9928-AC54DF02F6B3}" dt="2023-06-28T07:53:49.868" v="2470" actId="1076"/>
          <ac:picMkLst>
            <pc:docMk/>
            <pc:sldMk cId="2827027052" sldId="428"/>
            <ac:picMk id="17" creationId="{3661AAF8-661D-E1F0-33C8-A1F9748FF54C}"/>
          </ac:picMkLst>
        </pc:picChg>
      </pc:sldChg>
      <pc:sldChg chg="addSp modSp new mod modNotesTx">
        <pc:chgData name="Michael Ziegler" userId="a2748f59-6951-4952-b2c0-56424770b9b8" providerId="ADAL" clId="{E474DCCA-1A56-4E97-9928-AC54DF02F6B3}" dt="2023-06-28T10:59:42.075" v="3120" actId="20577"/>
        <pc:sldMkLst>
          <pc:docMk/>
          <pc:sldMk cId="856359522" sldId="429"/>
        </pc:sldMkLst>
        <pc:spChg chg="mod">
          <ac:chgData name="Michael Ziegler" userId="a2748f59-6951-4952-b2c0-56424770b9b8" providerId="ADAL" clId="{E474DCCA-1A56-4E97-9928-AC54DF02F6B3}" dt="2023-06-28T06:31:39.247" v="454" actId="20577"/>
          <ac:spMkLst>
            <pc:docMk/>
            <pc:sldMk cId="856359522" sldId="429"/>
            <ac:spMk id="2" creationId="{4BF02D3E-4146-5978-DACB-D66D72AE2E86}"/>
          </ac:spMkLst>
        </pc:spChg>
        <pc:spChg chg="mod">
          <ac:chgData name="Michael Ziegler" userId="a2748f59-6951-4952-b2c0-56424770b9b8" providerId="ADAL" clId="{E474DCCA-1A56-4E97-9928-AC54DF02F6B3}" dt="2023-06-28T10:55:07.720" v="2918" actId="1076"/>
          <ac:spMkLst>
            <pc:docMk/>
            <pc:sldMk cId="856359522" sldId="429"/>
            <ac:spMk id="3" creationId="{19CC428C-9BA5-AA8F-63E0-3C536F75CE0D}"/>
          </ac:spMkLst>
        </pc:spChg>
        <pc:spChg chg="add mod">
          <ac:chgData name="Michael Ziegler" userId="a2748f59-6951-4952-b2c0-56424770b9b8" providerId="ADAL" clId="{E474DCCA-1A56-4E97-9928-AC54DF02F6B3}" dt="2023-06-28T10:55:07.720" v="2918" actId="1076"/>
          <ac:spMkLst>
            <pc:docMk/>
            <pc:sldMk cId="856359522" sldId="429"/>
            <ac:spMk id="4" creationId="{66E5F379-5F80-29BD-C2F2-627AE30B0BB8}"/>
          </ac:spMkLst>
        </pc:spChg>
        <pc:spChg chg="add mod">
          <ac:chgData name="Michael Ziegler" userId="a2748f59-6951-4952-b2c0-56424770b9b8" providerId="ADAL" clId="{E474DCCA-1A56-4E97-9928-AC54DF02F6B3}" dt="2023-06-28T10:55:07.720" v="2918" actId="1076"/>
          <ac:spMkLst>
            <pc:docMk/>
            <pc:sldMk cId="856359522" sldId="429"/>
            <ac:spMk id="5" creationId="{711759EC-A65E-D6BD-01D6-2631A83C9E95}"/>
          </ac:spMkLst>
        </pc:spChg>
        <pc:spChg chg="add mod">
          <ac:chgData name="Michael Ziegler" userId="a2748f59-6951-4952-b2c0-56424770b9b8" providerId="ADAL" clId="{E474DCCA-1A56-4E97-9928-AC54DF02F6B3}" dt="2023-06-28T10:59:42.075" v="3120" actId="20577"/>
          <ac:spMkLst>
            <pc:docMk/>
            <pc:sldMk cId="856359522" sldId="429"/>
            <ac:spMk id="6" creationId="{A3691E97-77AA-A079-CC9A-D24CA75C872E}"/>
          </ac:spMkLst>
        </pc:spChg>
      </pc:sldChg>
      <pc:sldChg chg="addSp modSp new mod modNotesTx">
        <pc:chgData name="Michael Ziegler" userId="a2748f59-6951-4952-b2c0-56424770b9b8" providerId="ADAL" clId="{E474DCCA-1A56-4E97-9928-AC54DF02F6B3}" dt="2023-06-28T11:16:12.961" v="3564" actId="1035"/>
        <pc:sldMkLst>
          <pc:docMk/>
          <pc:sldMk cId="24852447" sldId="430"/>
        </pc:sldMkLst>
        <pc:spChg chg="mod">
          <ac:chgData name="Michael Ziegler" userId="a2748f59-6951-4952-b2c0-56424770b9b8" providerId="ADAL" clId="{E474DCCA-1A56-4E97-9928-AC54DF02F6B3}" dt="2023-06-28T06:31:57.526" v="492" actId="20577"/>
          <ac:spMkLst>
            <pc:docMk/>
            <pc:sldMk cId="24852447" sldId="430"/>
            <ac:spMk id="2" creationId="{64770054-BE6C-E87C-B97A-090B9D4C5D07}"/>
          </ac:spMkLst>
        </pc:spChg>
        <pc:spChg chg="mod">
          <ac:chgData name="Michael Ziegler" userId="a2748f59-6951-4952-b2c0-56424770b9b8" providerId="ADAL" clId="{E474DCCA-1A56-4E97-9928-AC54DF02F6B3}" dt="2023-06-28T11:12:55.427" v="3489" actId="20577"/>
          <ac:spMkLst>
            <pc:docMk/>
            <pc:sldMk cId="24852447" sldId="430"/>
            <ac:spMk id="3" creationId="{F6DA75C6-7D69-AD2F-BF2A-0ED7B5C1B132}"/>
          </ac:spMkLst>
        </pc:spChg>
        <pc:spChg chg="add mod">
          <ac:chgData name="Michael Ziegler" userId="a2748f59-6951-4952-b2c0-56424770b9b8" providerId="ADAL" clId="{E474DCCA-1A56-4E97-9928-AC54DF02F6B3}" dt="2023-06-28T11:15:58.429" v="3561" actId="207"/>
          <ac:spMkLst>
            <pc:docMk/>
            <pc:sldMk cId="24852447" sldId="430"/>
            <ac:spMk id="4" creationId="{C66C758E-5D50-B266-4736-F667444D88A0}"/>
          </ac:spMkLst>
        </pc:spChg>
        <pc:spChg chg="add mod">
          <ac:chgData name="Michael Ziegler" userId="a2748f59-6951-4952-b2c0-56424770b9b8" providerId="ADAL" clId="{E474DCCA-1A56-4E97-9928-AC54DF02F6B3}" dt="2023-06-28T11:16:12.961" v="3564" actId="1035"/>
          <ac:spMkLst>
            <pc:docMk/>
            <pc:sldMk cId="24852447" sldId="430"/>
            <ac:spMk id="7" creationId="{E99F9223-91D0-EB64-9F64-4B747F15B313}"/>
          </ac:spMkLst>
        </pc:spChg>
        <pc:picChg chg="add mod">
          <ac:chgData name="Michael Ziegler" userId="a2748f59-6951-4952-b2c0-56424770b9b8" providerId="ADAL" clId="{E474DCCA-1A56-4E97-9928-AC54DF02F6B3}" dt="2023-06-28T11:15:40.443" v="3560" actId="1076"/>
          <ac:picMkLst>
            <pc:docMk/>
            <pc:sldMk cId="24852447" sldId="430"/>
            <ac:picMk id="6" creationId="{285993C7-7D83-1A0B-FBEC-CFECA3F1D192}"/>
          </ac:picMkLst>
        </pc:picChg>
      </pc:sldChg>
      <pc:sldChg chg="addSp delSp modSp new mod modNotesTx">
        <pc:chgData name="Michael Ziegler" userId="a2748f59-6951-4952-b2c0-56424770b9b8" providerId="ADAL" clId="{E474DCCA-1A56-4E97-9928-AC54DF02F6B3}" dt="2023-06-28T11:42:53.804" v="4061" actId="208"/>
        <pc:sldMkLst>
          <pc:docMk/>
          <pc:sldMk cId="3470120402" sldId="431"/>
        </pc:sldMkLst>
        <pc:spChg chg="mod">
          <ac:chgData name="Michael Ziegler" userId="a2748f59-6951-4952-b2c0-56424770b9b8" providerId="ADAL" clId="{E474DCCA-1A56-4E97-9928-AC54DF02F6B3}" dt="2023-06-28T06:32:42.897" v="515" actId="20577"/>
          <ac:spMkLst>
            <pc:docMk/>
            <pc:sldMk cId="3470120402" sldId="431"/>
            <ac:spMk id="2" creationId="{FC0AE717-1F77-3621-694E-CEFF08836C28}"/>
          </ac:spMkLst>
        </pc:spChg>
        <pc:spChg chg="mod">
          <ac:chgData name="Michael Ziegler" userId="a2748f59-6951-4952-b2c0-56424770b9b8" providerId="ADAL" clId="{E474DCCA-1A56-4E97-9928-AC54DF02F6B3}" dt="2023-06-28T11:36:55.198" v="3968" actId="14100"/>
          <ac:spMkLst>
            <pc:docMk/>
            <pc:sldMk cId="3470120402" sldId="431"/>
            <ac:spMk id="3" creationId="{4FA21E2F-0650-54F3-315E-DDCB3DB073CE}"/>
          </ac:spMkLst>
        </pc:spChg>
        <pc:spChg chg="add mod">
          <ac:chgData name="Michael Ziegler" userId="a2748f59-6951-4952-b2c0-56424770b9b8" providerId="ADAL" clId="{E474DCCA-1A56-4E97-9928-AC54DF02F6B3}" dt="2023-06-28T11:39:53.288" v="4041" actId="20577"/>
          <ac:spMkLst>
            <pc:docMk/>
            <pc:sldMk cId="3470120402" sldId="431"/>
            <ac:spMk id="4" creationId="{4ABEF1A8-C80B-28F9-64A7-F314F70D3FC8}"/>
          </ac:spMkLst>
        </pc:spChg>
        <pc:spChg chg="add mod ord">
          <ac:chgData name="Michael Ziegler" userId="a2748f59-6951-4952-b2c0-56424770b9b8" providerId="ADAL" clId="{E474DCCA-1A56-4E97-9928-AC54DF02F6B3}" dt="2023-06-28T11:40:04.460" v="4042" actId="1076"/>
          <ac:spMkLst>
            <pc:docMk/>
            <pc:sldMk cId="3470120402" sldId="431"/>
            <ac:spMk id="7" creationId="{8ECEBC53-FC20-6023-D45A-E93899DDCFC8}"/>
          </ac:spMkLst>
        </pc:spChg>
        <pc:spChg chg="add mod ord">
          <ac:chgData name="Michael Ziegler" userId="a2748f59-6951-4952-b2c0-56424770b9b8" providerId="ADAL" clId="{E474DCCA-1A56-4E97-9928-AC54DF02F6B3}" dt="2023-06-28T11:40:12.489" v="4044" actId="1076"/>
          <ac:spMkLst>
            <pc:docMk/>
            <pc:sldMk cId="3470120402" sldId="431"/>
            <ac:spMk id="8" creationId="{822E3214-0C6A-162C-467A-BF8BD1D84AF0}"/>
          </ac:spMkLst>
        </pc:spChg>
        <pc:spChg chg="add mod">
          <ac:chgData name="Michael Ziegler" userId="a2748f59-6951-4952-b2c0-56424770b9b8" providerId="ADAL" clId="{E474DCCA-1A56-4E97-9928-AC54DF02F6B3}" dt="2023-06-28T11:37:11.884" v="3984" actId="1035"/>
          <ac:spMkLst>
            <pc:docMk/>
            <pc:sldMk cId="3470120402" sldId="431"/>
            <ac:spMk id="9" creationId="{FA8D7BBC-C839-656C-7FA2-E8510CDDF9D9}"/>
          </ac:spMkLst>
        </pc:spChg>
        <pc:spChg chg="add mod">
          <ac:chgData name="Michael Ziegler" userId="a2748f59-6951-4952-b2c0-56424770b9b8" providerId="ADAL" clId="{E474DCCA-1A56-4E97-9928-AC54DF02F6B3}" dt="2023-06-28T11:37:11.884" v="3984" actId="1035"/>
          <ac:spMkLst>
            <pc:docMk/>
            <pc:sldMk cId="3470120402" sldId="431"/>
            <ac:spMk id="10" creationId="{4602B724-579A-3611-8CC9-B833CF578400}"/>
          </ac:spMkLst>
        </pc:spChg>
        <pc:spChg chg="add mod ord">
          <ac:chgData name="Michael Ziegler" userId="a2748f59-6951-4952-b2c0-56424770b9b8" providerId="ADAL" clId="{E474DCCA-1A56-4E97-9928-AC54DF02F6B3}" dt="2023-06-28T11:37:11.884" v="3984" actId="1035"/>
          <ac:spMkLst>
            <pc:docMk/>
            <pc:sldMk cId="3470120402" sldId="431"/>
            <ac:spMk id="16" creationId="{F1F98C60-F62D-8AC4-3A27-8A65515AA973}"/>
          </ac:spMkLst>
        </pc:spChg>
        <pc:spChg chg="add mod">
          <ac:chgData name="Michael Ziegler" userId="a2748f59-6951-4952-b2c0-56424770b9b8" providerId="ADAL" clId="{E474DCCA-1A56-4E97-9928-AC54DF02F6B3}" dt="2023-06-28T11:40:18.361" v="4045" actId="1076"/>
          <ac:spMkLst>
            <pc:docMk/>
            <pc:sldMk cId="3470120402" sldId="431"/>
            <ac:spMk id="20" creationId="{A9F86200-9EF0-E32D-499D-B4EA785DF82A}"/>
          </ac:spMkLst>
        </pc:spChg>
        <pc:spChg chg="add mod">
          <ac:chgData name="Michael Ziegler" userId="a2748f59-6951-4952-b2c0-56424770b9b8" providerId="ADAL" clId="{E474DCCA-1A56-4E97-9928-AC54DF02F6B3}" dt="2023-06-28T11:42:53.804" v="4061" actId="208"/>
          <ac:spMkLst>
            <pc:docMk/>
            <pc:sldMk cId="3470120402" sldId="431"/>
            <ac:spMk id="37" creationId="{43ECD53C-4C32-0526-52B5-845E356F3BC4}"/>
          </ac:spMkLst>
        </pc:spChg>
        <pc:picChg chg="add mod">
          <ac:chgData name="Michael Ziegler" userId="a2748f59-6951-4952-b2c0-56424770b9b8" providerId="ADAL" clId="{E474DCCA-1A56-4E97-9928-AC54DF02F6B3}" dt="2023-06-28T11:37:11.884" v="3984" actId="1035"/>
          <ac:picMkLst>
            <pc:docMk/>
            <pc:sldMk cId="3470120402" sldId="431"/>
            <ac:picMk id="6" creationId="{1F2E4F80-D947-1347-0A24-092038CDCD9D}"/>
          </ac:picMkLst>
        </pc:picChg>
        <pc:cxnChg chg="add del mod">
          <ac:chgData name="Michael Ziegler" userId="a2748f59-6951-4952-b2c0-56424770b9b8" providerId="ADAL" clId="{E474DCCA-1A56-4E97-9928-AC54DF02F6B3}" dt="2023-06-28T11:42:23.114" v="4054" actId="478"/>
          <ac:cxnSpMkLst>
            <pc:docMk/>
            <pc:sldMk cId="3470120402" sldId="431"/>
            <ac:cxnSpMk id="12" creationId="{C99CCD3E-CAF0-D105-D902-FB354504208D}"/>
          </ac:cxnSpMkLst>
        </pc:cxnChg>
        <pc:cxnChg chg="add del mod">
          <ac:chgData name="Michael Ziegler" userId="a2748f59-6951-4952-b2c0-56424770b9b8" providerId="ADAL" clId="{E474DCCA-1A56-4E97-9928-AC54DF02F6B3}" dt="2023-06-28T11:42:24.010" v="4055" actId="478"/>
          <ac:cxnSpMkLst>
            <pc:docMk/>
            <pc:sldMk cId="3470120402" sldId="431"/>
            <ac:cxnSpMk id="13" creationId="{0EF5071F-3ECA-C7AC-37EC-9BDC177B8E64}"/>
          </ac:cxnSpMkLst>
        </pc:cxnChg>
        <pc:cxnChg chg="add del mod">
          <ac:chgData name="Michael Ziegler" userId="a2748f59-6951-4952-b2c0-56424770b9b8" providerId="ADAL" clId="{E474DCCA-1A56-4E97-9928-AC54DF02F6B3}" dt="2023-06-28T11:42:26.857" v="4056" actId="478"/>
          <ac:cxnSpMkLst>
            <pc:docMk/>
            <pc:sldMk cId="3470120402" sldId="431"/>
            <ac:cxnSpMk id="17" creationId="{61B6E4C1-1E36-8B69-CDB7-4F399EA23A6A}"/>
          </ac:cxnSpMkLst>
        </pc:cxnChg>
        <pc:cxnChg chg="add del mod">
          <ac:chgData name="Michael Ziegler" userId="a2748f59-6951-4952-b2c0-56424770b9b8" providerId="ADAL" clId="{E474DCCA-1A56-4E97-9928-AC54DF02F6B3}" dt="2023-06-28T11:42:22.209" v="4053" actId="478"/>
          <ac:cxnSpMkLst>
            <pc:docMk/>
            <pc:sldMk cId="3470120402" sldId="431"/>
            <ac:cxnSpMk id="21" creationId="{67BE4937-D2D9-43DE-90C4-750C20AE6BAC}"/>
          </ac:cxnSpMkLst>
        </pc:cxnChg>
        <pc:cxnChg chg="add del mod">
          <ac:chgData name="Michael Ziegler" userId="a2748f59-6951-4952-b2c0-56424770b9b8" providerId="ADAL" clId="{E474DCCA-1A56-4E97-9928-AC54DF02F6B3}" dt="2023-06-28T11:42:20.161" v="4051" actId="478"/>
          <ac:cxnSpMkLst>
            <pc:docMk/>
            <pc:sldMk cId="3470120402" sldId="431"/>
            <ac:cxnSpMk id="24" creationId="{6AC8FC98-E167-44AB-C0AA-E8D0A2BD24DB}"/>
          </ac:cxnSpMkLst>
        </pc:cxnChg>
        <pc:cxnChg chg="add del mod">
          <ac:chgData name="Michael Ziegler" userId="a2748f59-6951-4952-b2c0-56424770b9b8" providerId="ADAL" clId="{E474DCCA-1A56-4E97-9928-AC54DF02F6B3}" dt="2023-06-28T11:42:21.130" v="4052" actId="478"/>
          <ac:cxnSpMkLst>
            <pc:docMk/>
            <pc:sldMk cId="3470120402" sldId="431"/>
            <ac:cxnSpMk id="27" creationId="{70297316-025C-5A42-1009-C16A83FF20E0}"/>
          </ac:cxnSpMkLst>
        </pc:cxnChg>
      </pc:sldChg>
      <pc:sldChg chg="addSp modSp new mod modNotesTx">
        <pc:chgData name="Michael Ziegler" userId="a2748f59-6951-4952-b2c0-56424770b9b8" providerId="ADAL" clId="{E474DCCA-1A56-4E97-9928-AC54DF02F6B3}" dt="2023-06-28T07:08:55.095" v="1543" actId="20577"/>
        <pc:sldMkLst>
          <pc:docMk/>
          <pc:sldMk cId="1287202400" sldId="432"/>
        </pc:sldMkLst>
        <pc:spChg chg="mod">
          <ac:chgData name="Michael Ziegler" userId="a2748f59-6951-4952-b2c0-56424770b9b8" providerId="ADAL" clId="{E474DCCA-1A56-4E97-9928-AC54DF02F6B3}" dt="2023-06-28T06:33:34.751" v="542" actId="20577"/>
          <ac:spMkLst>
            <pc:docMk/>
            <pc:sldMk cId="1287202400" sldId="432"/>
            <ac:spMk id="2" creationId="{11FCC6BB-4F4F-D63C-B6AC-2EE1110D8A15}"/>
          </ac:spMkLst>
        </pc:spChg>
        <pc:spChg chg="mod ord">
          <ac:chgData name="Michael Ziegler" userId="a2748f59-6951-4952-b2c0-56424770b9b8" providerId="ADAL" clId="{E474DCCA-1A56-4E97-9928-AC54DF02F6B3}" dt="2023-06-28T06:47:54.292" v="712" actId="1076"/>
          <ac:spMkLst>
            <pc:docMk/>
            <pc:sldMk cId="1287202400" sldId="432"/>
            <ac:spMk id="3" creationId="{4EA87FA3-39FA-0248-8BEF-8216ADC8D52A}"/>
          </ac:spMkLst>
        </pc:spChg>
        <pc:picChg chg="add mod">
          <ac:chgData name="Michael Ziegler" userId="a2748f59-6951-4952-b2c0-56424770b9b8" providerId="ADAL" clId="{E474DCCA-1A56-4E97-9928-AC54DF02F6B3}" dt="2023-06-28T06:46:18.590" v="614" actId="1076"/>
          <ac:picMkLst>
            <pc:docMk/>
            <pc:sldMk cId="1287202400" sldId="432"/>
            <ac:picMk id="5" creationId="{77866382-840E-8506-BF39-FED3310E5249}"/>
          </ac:picMkLst>
        </pc:picChg>
      </pc:sldChg>
      <pc:sldChg chg="addSp modSp new mod modNotesTx">
        <pc:chgData name="Michael Ziegler" userId="a2748f59-6951-4952-b2c0-56424770b9b8" providerId="ADAL" clId="{E474DCCA-1A56-4E97-9928-AC54DF02F6B3}" dt="2023-06-28T07:34:40.717" v="2318" actId="20577"/>
        <pc:sldMkLst>
          <pc:docMk/>
          <pc:sldMk cId="1821760785" sldId="433"/>
        </pc:sldMkLst>
        <pc:spChg chg="mod">
          <ac:chgData name="Michael Ziegler" userId="a2748f59-6951-4952-b2c0-56424770b9b8" providerId="ADAL" clId="{E474DCCA-1A56-4E97-9928-AC54DF02F6B3}" dt="2023-06-28T07:34:40.717" v="2318" actId="20577"/>
          <ac:spMkLst>
            <pc:docMk/>
            <pc:sldMk cId="1821760785" sldId="433"/>
            <ac:spMk id="2" creationId="{30A1E5D8-B2E0-C2C1-2D15-2EF2B757B9B4}"/>
          </ac:spMkLst>
        </pc:spChg>
        <pc:spChg chg="mod">
          <ac:chgData name="Michael Ziegler" userId="a2748f59-6951-4952-b2c0-56424770b9b8" providerId="ADAL" clId="{E474DCCA-1A56-4E97-9928-AC54DF02F6B3}" dt="2023-06-28T06:57:31.007" v="941" actId="20577"/>
          <ac:spMkLst>
            <pc:docMk/>
            <pc:sldMk cId="1821760785" sldId="433"/>
            <ac:spMk id="3" creationId="{CC2FFD86-9273-0017-C298-3CD95FCF555C}"/>
          </ac:spMkLst>
        </pc:spChg>
        <pc:spChg chg="add mod">
          <ac:chgData name="Michael Ziegler" userId="a2748f59-6951-4952-b2c0-56424770b9b8" providerId="ADAL" clId="{E474DCCA-1A56-4E97-9928-AC54DF02F6B3}" dt="2023-06-28T07:01:38.612" v="1018" actId="207"/>
          <ac:spMkLst>
            <pc:docMk/>
            <pc:sldMk cId="1821760785" sldId="433"/>
            <ac:spMk id="4" creationId="{ADC3B72F-21C1-46FD-3DD3-F394B20EF030}"/>
          </ac:spMkLst>
        </pc:spChg>
        <pc:spChg chg="add mod">
          <ac:chgData name="Michael Ziegler" userId="a2748f59-6951-4952-b2c0-56424770b9b8" providerId="ADAL" clId="{E474DCCA-1A56-4E97-9928-AC54DF02F6B3}" dt="2023-06-28T07:01:41.886" v="1020" actId="207"/>
          <ac:spMkLst>
            <pc:docMk/>
            <pc:sldMk cId="1821760785" sldId="433"/>
            <ac:spMk id="5" creationId="{880182EB-3C1A-81DC-9646-5F1B05E6D3AB}"/>
          </ac:spMkLst>
        </pc:spChg>
        <pc:spChg chg="add mod">
          <ac:chgData name="Michael Ziegler" userId="a2748f59-6951-4952-b2c0-56424770b9b8" providerId="ADAL" clId="{E474DCCA-1A56-4E97-9928-AC54DF02F6B3}" dt="2023-06-28T07:02:00.712" v="1022" actId="208"/>
          <ac:spMkLst>
            <pc:docMk/>
            <pc:sldMk cId="1821760785" sldId="433"/>
            <ac:spMk id="6" creationId="{B0B4D0FC-0139-2768-185E-7718CD511704}"/>
          </ac:spMkLst>
        </pc:spChg>
        <pc:spChg chg="add mod">
          <ac:chgData name="Michael Ziegler" userId="a2748f59-6951-4952-b2c0-56424770b9b8" providerId="ADAL" clId="{E474DCCA-1A56-4E97-9928-AC54DF02F6B3}" dt="2023-06-28T07:02:11.287" v="1023" actId="208"/>
          <ac:spMkLst>
            <pc:docMk/>
            <pc:sldMk cId="1821760785" sldId="433"/>
            <ac:spMk id="7" creationId="{F9B99E88-3261-59CF-D5C3-F47EAE31BC5D}"/>
          </ac:spMkLst>
        </pc:spChg>
        <pc:spChg chg="add mod">
          <ac:chgData name="Michael Ziegler" userId="a2748f59-6951-4952-b2c0-56424770b9b8" providerId="ADAL" clId="{E474DCCA-1A56-4E97-9928-AC54DF02F6B3}" dt="2023-06-28T07:04:59.311" v="1057" actId="20577"/>
          <ac:spMkLst>
            <pc:docMk/>
            <pc:sldMk cId="1821760785" sldId="433"/>
            <ac:spMk id="8" creationId="{26BD7A2A-6F46-B481-B692-CE91AC16F7B8}"/>
          </ac:spMkLst>
        </pc:spChg>
      </pc:sldChg>
      <pc:sldChg chg="addSp delSp modSp new mod modNotesTx">
        <pc:chgData name="Michael Ziegler" userId="a2748f59-6951-4952-b2c0-56424770b9b8" providerId="ADAL" clId="{E474DCCA-1A56-4E97-9928-AC54DF02F6B3}" dt="2023-06-28T11:50:01.888" v="4161" actId="313"/>
        <pc:sldMkLst>
          <pc:docMk/>
          <pc:sldMk cId="2027154910" sldId="434"/>
        </pc:sldMkLst>
        <pc:spChg chg="mod">
          <ac:chgData name="Michael Ziegler" userId="a2748f59-6951-4952-b2c0-56424770b9b8" providerId="ADAL" clId="{E474DCCA-1A56-4E97-9928-AC54DF02F6B3}" dt="2023-06-28T06:34:03.319" v="610" actId="20577"/>
          <ac:spMkLst>
            <pc:docMk/>
            <pc:sldMk cId="2027154910" sldId="434"/>
            <ac:spMk id="2" creationId="{10F5D9C6-582E-4FFE-7D6C-94289BFED603}"/>
          </ac:spMkLst>
        </pc:spChg>
        <pc:spChg chg="del">
          <ac:chgData name="Michael Ziegler" userId="a2748f59-6951-4952-b2c0-56424770b9b8" providerId="ADAL" clId="{E474DCCA-1A56-4E97-9928-AC54DF02F6B3}" dt="2023-06-28T11:44:11.471" v="4062" actId="478"/>
          <ac:spMkLst>
            <pc:docMk/>
            <pc:sldMk cId="2027154910" sldId="434"/>
            <ac:spMk id="3" creationId="{43ACE6FD-B43C-0FAD-1D8A-7CBAABA48346}"/>
          </ac:spMkLst>
        </pc:spChg>
        <pc:picChg chg="add mod">
          <ac:chgData name="Michael Ziegler" userId="a2748f59-6951-4952-b2c0-56424770b9b8" providerId="ADAL" clId="{E474DCCA-1A56-4E97-9928-AC54DF02F6B3}" dt="2023-06-28T11:48:26.799" v="4093" actId="1076"/>
          <ac:picMkLst>
            <pc:docMk/>
            <pc:sldMk cId="2027154910" sldId="434"/>
            <ac:picMk id="5" creationId="{9DB6004C-120B-4E3C-EAE2-E4A923A6444E}"/>
          </ac:picMkLst>
        </pc:picChg>
        <pc:picChg chg="add mod">
          <ac:chgData name="Michael Ziegler" userId="a2748f59-6951-4952-b2c0-56424770b9b8" providerId="ADAL" clId="{E474DCCA-1A56-4E97-9928-AC54DF02F6B3}" dt="2023-06-28T11:48:26.799" v="4093" actId="1076"/>
          <ac:picMkLst>
            <pc:docMk/>
            <pc:sldMk cId="2027154910" sldId="434"/>
            <ac:picMk id="7" creationId="{589B4AB8-69D8-C4A0-3C87-3C8093E73037}"/>
          </ac:picMkLst>
        </pc:picChg>
        <pc:picChg chg="add mod">
          <ac:chgData name="Michael Ziegler" userId="a2748f59-6951-4952-b2c0-56424770b9b8" providerId="ADAL" clId="{E474DCCA-1A56-4E97-9928-AC54DF02F6B3}" dt="2023-06-28T11:48:26.799" v="4093" actId="1076"/>
          <ac:picMkLst>
            <pc:docMk/>
            <pc:sldMk cId="2027154910" sldId="434"/>
            <ac:picMk id="9" creationId="{29817932-AAC7-4216-72FE-4A157F4A4751}"/>
          </ac:picMkLst>
        </pc:picChg>
        <pc:picChg chg="add mod">
          <ac:chgData name="Michael Ziegler" userId="a2748f59-6951-4952-b2c0-56424770b9b8" providerId="ADAL" clId="{E474DCCA-1A56-4E97-9928-AC54DF02F6B3}" dt="2023-06-28T11:48:26.799" v="4093" actId="1076"/>
          <ac:picMkLst>
            <pc:docMk/>
            <pc:sldMk cId="2027154910" sldId="434"/>
            <ac:picMk id="11" creationId="{5ACC5B60-217A-C21A-C665-581E0A354496}"/>
          </ac:picMkLst>
        </pc:picChg>
      </pc:sldChg>
      <pc:sldChg chg="addSp delSp modSp new mod modNotesTx">
        <pc:chgData name="Michael Ziegler" userId="a2748f59-6951-4952-b2c0-56424770b9b8" providerId="ADAL" clId="{E474DCCA-1A56-4E97-9928-AC54DF02F6B3}" dt="2023-06-28T07:09:32.983" v="1630" actId="20577"/>
        <pc:sldMkLst>
          <pc:docMk/>
          <pc:sldMk cId="1406290434" sldId="435"/>
        </pc:sldMkLst>
        <pc:spChg chg="mod">
          <ac:chgData name="Michael Ziegler" userId="a2748f59-6951-4952-b2c0-56424770b9b8" providerId="ADAL" clId="{E474DCCA-1A56-4E97-9928-AC54DF02F6B3}" dt="2023-06-28T06:51:07.720" v="757" actId="20577"/>
          <ac:spMkLst>
            <pc:docMk/>
            <pc:sldMk cId="1406290434" sldId="435"/>
            <ac:spMk id="2" creationId="{D56A692C-DFBC-B202-A1C0-10C01AEC71EC}"/>
          </ac:spMkLst>
        </pc:spChg>
        <pc:spChg chg="del">
          <ac:chgData name="Michael Ziegler" userId="a2748f59-6951-4952-b2c0-56424770b9b8" providerId="ADAL" clId="{E474DCCA-1A56-4E97-9928-AC54DF02F6B3}" dt="2023-06-28T06:50:33.742" v="719"/>
          <ac:spMkLst>
            <pc:docMk/>
            <pc:sldMk cId="1406290434" sldId="435"/>
            <ac:spMk id="3" creationId="{1EA0D83B-AECB-FD69-BEB9-B27B1CC4A664}"/>
          </ac:spMkLst>
        </pc:spChg>
        <pc:spChg chg="add mod">
          <ac:chgData name="Michael Ziegler" userId="a2748f59-6951-4952-b2c0-56424770b9b8" providerId="ADAL" clId="{E474DCCA-1A56-4E97-9928-AC54DF02F6B3}" dt="2023-06-28T06:51:56.979" v="779" actId="113"/>
          <ac:spMkLst>
            <pc:docMk/>
            <pc:sldMk cId="1406290434" sldId="435"/>
            <ac:spMk id="4" creationId="{94751BCC-D68E-E7D4-9451-2E68B019B9E4}"/>
          </ac:spMkLst>
        </pc:spChg>
        <pc:spChg chg="add mod">
          <ac:chgData name="Michael Ziegler" userId="a2748f59-6951-4952-b2c0-56424770b9b8" providerId="ADAL" clId="{E474DCCA-1A56-4E97-9928-AC54DF02F6B3}" dt="2023-06-28T06:52:03.806" v="785" actId="20577"/>
          <ac:spMkLst>
            <pc:docMk/>
            <pc:sldMk cId="1406290434" sldId="435"/>
            <ac:spMk id="5" creationId="{D71C93B1-05C5-F1D6-DD4D-FC30351C18DC}"/>
          </ac:spMkLst>
        </pc:spChg>
        <pc:picChg chg="add mod">
          <ac:chgData name="Michael Ziegler" userId="a2748f59-6951-4952-b2c0-56424770b9b8" providerId="ADAL" clId="{E474DCCA-1A56-4E97-9928-AC54DF02F6B3}" dt="2023-06-28T06:50:41.978" v="722" actId="166"/>
          <ac:picMkLst>
            <pc:docMk/>
            <pc:sldMk cId="1406290434" sldId="435"/>
            <ac:picMk id="1026" creationId="{DB1A79F1-6F8C-FAD3-987E-D9CFBED8308A}"/>
          </ac:picMkLst>
        </pc:picChg>
        <pc:picChg chg="add mod">
          <ac:chgData name="Michael Ziegler" userId="a2748f59-6951-4952-b2c0-56424770b9b8" providerId="ADAL" clId="{E474DCCA-1A56-4E97-9928-AC54DF02F6B3}" dt="2023-06-28T06:51:00.649" v="741" actId="14100"/>
          <ac:picMkLst>
            <pc:docMk/>
            <pc:sldMk cId="1406290434" sldId="435"/>
            <ac:picMk id="1028" creationId="{48E7AA5B-D6B4-816C-C7F6-BE6CB28E75AF}"/>
          </ac:picMkLst>
        </pc:picChg>
      </pc:sldChg>
      <pc:sldChg chg="modSp new mod">
        <pc:chgData name="Michael Ziegler" userId="a2748f59-6951-4952-b2c0-56424770b9b8" providerId="ADAL" clId="{E474DCCA-1A56-4E97-9928-AC54DF02F6B3}" dt="2023-06-28T07:18:41.200" v="1673" actId="5793"/>
        <pc:sldMkLst>
          <pc:docMk/>
          <pc:sldMk cId="1436487267" sldId="436"/>
        </pc:sldMkLst>
        <pc:spChg chg="mod">
          <ac:chgData name="Michael Ziegler" userId="a2748f59-6951-4952-b2c0-56424770b9b8" providerId="ADAL" clId="{E474DCCA-1A56-4E97-9928-AC54DF02F6B3}" dt="2023-06-28T07:16:24.943" v="1644" actId="20577"/>
          <ac:spMkLst>
            <pc:docMk/>
            <pc:sldMk cId="1436487267" sldId="436"/>
            <ac:spMk id="2" creationId="{5233A0DD-AA5E-4781-A194-4522131D5DF8}"/>
          </ac:spMkLst>
        </pc:spChg>
        <pc:spChg chg="mod">
          <ac:chgData name="Michael Ziegler" userId="a2748f59-6951-4952-b2c0-56424770b9b8" providerId="ADAL" clId="{E474DCCA-1A56-4E97-9928-AC54DF02F6B3}" dt="2023-06-28T07:18:41.200" v="1673" actId="5793"/>
          <ac:spMkLst>
            <pc:docMk/>
            <pc:sldMk cId="1436487267" sldId="436"/>
            <ac:spMk id="3" creationId="{345F840A-5217-7DFD-AAEA-0F85EE0C4FF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9849E-E9C8-4CF0-A8E7-F8A3C8229D12}" type="datetimeFigureOut">
              <a:rPr lang="de-CH" smtClean="0"/>
              <a:t>18.12.2023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C7AA6-C104-4835-8EE6-BE1EB318E12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991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7E7A6-685E-4667-9743-3A45720D1555}" type="datetimeFigureOut">
              <a:rPr lang="de-CH" smtClean="0"/>
              <a:t>18.12.2023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Edit style sheets of the text master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12D59-C065-4004-B51D-83C948A28A1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705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3js.org/what-is-d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V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3-graph-gallery.com/intro_d3js.html#svg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3-graph-gallery.com/intro_d3js.html#sv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Core </a:t>
            </a:r>
            <a:r>
              <a:rPr lang="de-CH" dirty="0" err="1"/>
              <a:t>messages</a:t>
            </a:r>
            <a:r>
              <a:rPr lang="de-CH" dirty="0"/>
              <a:t>:</a:t>
            </a:r>
          </a:p>
          <a:p>
            <a:pPr marL="171450" indent="-171450">
              <a:buFontTx/>
              <a:buChar char="-"/>
            </a:pPr>
            <a:r>
              <a:rPr lang="de-CH" dirty="0"/>
              <a:t>Advantage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visualisation</a:t>
            </a:r>
            <a:endParaRPr lang="de-CH" dirty="0"/>
          </a:p>
          <a:p>
            <a:pPr marL="628650" lvl="1" indent="-171450">
              <a:buFontTx/>
              <a:buChar char="-"/>
            </a:pPr>
            <a:r>
              <a:rPr lang="de-CH" dirty="0"/>
              <a:t>«A </a:t>
            </a:r>
            <a:r>
              <a:rPr lang="de-CH" dirty="0" err="1"/>
              <a:t>picture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Worth</a:t>
            </a:r>
            <a:r>
              <a:rPr lang="de-CH" dirty="0"/>
              <a:t> a </a:t>
            </a:r>
            <a:r>
              <a:rPr lang="de-CH" dirty="0" err="1"/>
              <a:t>Thousands</a:t>
            </a:r>
            <a:r>
              <a:rPr lang="de-CH" dirty="0"/>
              <a:t> Words»</a:t>
            </a:r>
          </a:p>
          <a:p>
            <a:pPr marL="171450" indent="-171450">
              <a:buFontTx/>
              <a:buChar char="-"/>
            </a:pPr>
            <a:r>
              <a:rPr lang="de-CH" dirty="0"/>
              <a:t>1 Data and </a:t>
            </a:r>
            <a:r>
              <a:rPr lang="de-CH" dirty="0" err="1"/>
              <a:t>purpose</a:t>
            </a:r>
            <a:r>
              <a:rPr lang="de-CH" dirty="0"/>
              <a:t> </a:t>
            </a:r>
            <a:r>
              <a:rPr lang="de-CH" dirty="0" err="1"/>
              <a:t>define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visualisation</a:t>
            </a:r>
            <a:r>
              <a:rPr lang="de-CH" dirty="0"/>
              <a:t> type</a:t>
            </a:r>
          </a:p>
          <a:p>
            <a:pPr marL="628650" lvl="1" indent="-171450">
              <a:buFontTx/>
              <a:buChar char="-"/>
            </a:pPr>
            <a:r>
              <a:rPr lang="de-CH" dirty="0"/>
              <a:t>Bar </a:t>
            </a:r>
            <a:r>
              <a:rPr lang="de-CH" dirty="0" err="1"/>
              <a:t>charts</a:t>
            </a:r>
            <a:endParaRPr lang="de-CH" dirty="0"/>
          </a:p>
          <a:p>
            <a:pPr marL="628650" lvl="1" indent="-171450">
              <a:buFontTx/>
              <a:buChar char="-"/>
            </a:pPr>
            <a:r>
              <a:rPr lang="de-CH" dirty="0"/>
              <a:t>Line </a:t>
            </a:r>
            <a:r>
              <a:rPr lang="de-CH" dirty="0" err="1"/>
              <a:t>charts</a:t>
            </a:r>
            <a:endParaRPr lang="de-CH" dirty="0"/>
          </a:p>
          <a:p>
            <a:pPr marL="628650" lvl="1" indent="-171450">
              <a:buFontTx/>
              <a:buChar char="-"/>
            </a:pPr>
            <a:r>
              <a:rPr lang="de-CH" dirty="0" err="1"/>
              <a:t>Pie</a:t>
            </a:r>
            <a:r>
              <a:rPr lang="de-CH" dirty="0"/>
              <a:t> </a:t>
            </a:r>
            <a:r>
              <a:rPr lang="de-CH" dirty="0" err="1"/>
              <a:t>charts</a:t>
            </a:r>
            <a:endParaRPr lang="de-CH" dirty="0"/>
          </a:p>
          <a:p>
            <a:pPr marL="628650" lvl="1" indent="-171450">
              <a:buFontTx/>
              <a:buChar char="-"/>
            </a:pPr>
            <a:r>
              <a:rPr lang="de-CH" dirty="0" err="1"/>
              <a:t>Heatmaps</a:t>
            </a:r>
            <a:endParaRPr lang="de-CH" dirty="0"/>
          </a:p>
          <a:p>
            <a:pPr marL="628650" lvl="1" indent="-171450">
              <a:buFontTx/>
              <a:buChar char="-"/>
            </a:pPr>
            <a:r>
              <a:rPr lang="de-CH" dirty="0"/>
              <a:t>Scatterplot</a:t>
            </a:r>
          </a:p>
          <a:p>
            <a:pPr marL="628650" lvl="1" indent="-171450">
              <a:buFontTx/>
              <a:buChar char="-"/>
            </a:pPr>
            <a:r>
              <a:rPr lang="de-CH" dirty="0" err="1"/>
              <a:t>Histogram</a:t>
            </a:r>
            <a:r>
              <a:rPr lang="de-CH" dirty="0"/>
              <a:t> and </a:t>
            </a:r>
            <a:r>
              <a:rPr lang="de-CH" dirty="0" err="1"/>
              <a:t>density</a:t>
            </a:r>
            <a:r>
              <a:rPr lang="de-CH" dirty="0"/>
              <a:t> </a:t>
            </a:r>
            <a:r>
              <a:rPr lang="de-CH" dirty="0" err="1"/>
              <a:t>plots</a:t>
            </a:r>
            <a:endParaRPr lang="de-CH" dirty="0"/>
          </a:p>
          <a:p>
            <a:pPr marL="628650" lvl="1" indent="-171450">
              <a:buFontTx/>
              <a:buChar char="-"/>
            </a:pPr>
            <a:r>
              <a:rPr lang="de-CH" dirty="0"/>
              <a:t>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dirty="0"/>
              <a:t>2 </a:t>
            </a:r>
            <a:r>
              <a:rPr lang="de-CH" dirty="0" err="1"/>
              <a:t>Choose</a:t>
            </a:r>
            <a:r>
              <a:rPr lang="de-CH" dirty="0"/>
              <a:t> </a:t>
            </a:r>
            <a:r>
              <a:rPr lang="de-CH" dirty="0" err="1"/>
              <a:t>color</a:t>
            </a:r>
            <a:r>
              <a:rPr lang="de-CH" dirty="0"/>
              <a:t> </a:t>
            </a:r>
            <a:r>
              <a:rPr lang="de-CH" dirty="0" err="1"/>
              <a:t>wisely</a:t>
            </a:r>
            <a:r>
              <a:rPr lang="de-CH" dirty="0"/>
              <a:t> (</a:t>
            </a:r>
            <a:r>
              <a:rPr lang="de-CH" dirty="0" err="1"/>
              <a:t>color</a:t>
            </a:r>
            <a:r>
              <a:rPr lang="de-CH" dirty="0"/>
              <a:t> </a:t>
            </a:r>
            <a:r>
              <a:rPr lang="de-CH" dirty="0" err="1"/>
              <a:t>scales</a:t>
            </a:r>
            <a:r>
              <a:rPr lang="de-CH" dirty="0"/>
              <a:t>, </a:t>
            </a:r>
            <a:r>
              <a:rPr lang="de-CH" dirty="0" err="1"/>
              <a:t>accessibility</a:t>
            </a:r>
            <a:r>
              <a:rPr lang="de-CH" dirty="0"/>
              <a:t>)</a:t>
            </a:r>
          </a:p>
          <a:p>
            <a:pPr marL="171450" indent="-171450">
              <a:buFontTx/>
              <a:buChar char="-"/>
            </a:pPr>
            <a:r>
              <a:rPr lang="de-CH" dirty="0"/>
              <a:t>3 </a:t>
            </a:r>
            <a:r>
              <a:rPr lang="de-CH" dirty="0" err="1"/>
              <a:t>Ink</a:t>
            </a:r>
            <a:r>
              <a:rPr lang="de-CH" dirty="0"/>
              <a:t>-Data-Ratio: </a:t>
            </a:r>
            <a:r>
              <a:rPr lang="de-CH" dirty="0" err="1"/>
              <a:t>only</a:t>
            </a:r>
            <a:r>
              <a:rPr lang="de-CH" dirty="0"/>
              <a:t> «</a:t>
            </a:r>
            <a:r>
              <a:rPr lang="de-CH" dirty="0" err="1"/>
              <a:t>print</a:t>
            </a:r>
            <a:r>
              <a:rPr lang="de-CH" dirty="0"/>
              <a:t>» </a:t>
            </a: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really</a:t>
            </a:r>
            <a:r>
              <a:rPr lang="de-CH" dirty="0"/>
              <a:t> </a:t>
            </a:r>
            <a:r>
              <a:rPr lang="de-CH" dirty="0" err="1"/>
              <a:t>needed</a:t>
            </a:r>
            <a:endParaRPr lang="de-CH" dirty="0"/>
          </a:p>
          <a:p>
            <a:pPr marL="171450" indent="-171450">
              <a:buFontTx/>
              <a:buChar char="-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640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Core </a:t>
            </a:r>
            <a:r>
              <a:rPr lang="de-CH" dirty="0" err="1"/>
              <a:t>message</a:t>
            </a:r>
            <a:r>
              <a:rPr lang="de-CH" dirty="0"/>
              <a:t>:</a:t>
            </a:r>
          </a:p>
          <a:p>
            <a:pPr marL="171450" indent="-171450">
              <a:buFontTx/>
              <a:buChar char="-"/>
            </a:pPr>
            <a:r>
              <a:rPr lang="de-CH" dirty="0" err="1"/>
              <a:t>There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several</a:t>
            </a:r>
            <a:r>
              <a:rPr lang="de-CH" dirty="0"/>
              <a:t> JavaScript </a:t>
            </a:r>
            <a:r>
              <a:rPr lang="de-CH" dirty="0" err="1"/>
              <a:t>based</a:t>
            </a:r>
            <a:r>
              <a:rPr lang="de-CH" dirty="0"/>
              <a:t> </a:t>
            </a:r>
            <a:r>
              <a:rPr lang="de-CH" dirty="0" err="1"/>
              <a:t>frameworks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visualisation</a:t>
            </a:r>
            <a:endParaRPr lang="de-CH" dirty="0"/>
          </a:p>
          <a:p>
            <a:pPr marL="171450" indent="-171450">
              <a:buFontTx/>
              <a:buChar char="-"/>
            </a:pPr>
            <a:r>
              <a:rPr lang="de-CH" dirty="0"/>
              <a:t>D3.js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among</a:t>
            </a:r>
            <a:r>
              <a:rPr lang="de-CH" dirty="0"/>
              <a:t> </a:t>
            </a:r>
            <a:r>
              <a:rPr lang="de-CH" dirty="0" err="1"/>
              <a:t>them</a:t>
            </a:r>
            <a:r>
              <a:rPr lang="de-CH" dirty="0"/>
              <a:t>, </a:t>
            </a:r>
            <a:r>
              <a:rPr lang="de-CH" dirty="0" err="1"/>
              <a:t>established</a:t>
            </a:r>
            <a:r>
              <a:rPr lang="de-CH" dirty="0"/>
              <a:t> and </a:t>
            </a:r>
            <a:r>
              <a:rPr lang="de-CH" dirty="0" err="1"/>
              <a:t>already</a:t>
            </a:r>
            <a:r>
              <a:rPr lang="de-CH" dirty="0"/>
              <a:t> on </a:t>
            </a:r>
            <a:r>
              <a:rPr lang="de-CH" dirty="0" err="1"/>
              <a:t>market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than</a:t>
            </a:r>
            <a:r>
              <a:rPr lang="de-CH" dirty="0"/>
              <a:t> 10 </a:t>
            </a:r>
            <a:r>
              <a:rPr lang="de-CH" dirty="0" err="1"/>
              <a:t>years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482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Source: </a:t>
            </a:r>
            <a:r>
              <a:rPr lang="en-US" dirty="0">
                <a:hlinkClick r:id="rId3"/>
              </a:rPr>
              <a:t>What is D3? | D3 by Observable (d3js.org)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461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Sources:</a:t>
            </a:r>
          </a:p>
          <a:p>
            <a:pPr marL="171450" indent="-171450">
              <a:buFontTx/>
              <a:buChar char="-"/>
            </a:pPr>
            <a:r>
              <a:rPr lang="de-CH" dirty="0">
                <a:hlinkClick r:id="rId3"/>
              </a:rPr>
              <a:t>SVG – Wikipedia</a:t>
            </a:r>
            <a:endParaRPr lang="de-CH" dirty="0"/>
          </a:p>
          <a:p>
            <a:pPr marL="171450" indent="-171450">
              <a:buFontTx/>
              <a:buChar char="-"/>
            </a:pPr>
            <a:r>
              <a:rPr lang="en-US" dirty="0">
                <a:hlinkClick r:id="rId4"/>
              </a:rPr>
              <a:t>An introduction to d3.js in 10 basic examples (d3-graph-gallery.com)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5871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Source: </a:t>
            </a:r>
            <a:r>
              <a:rPr lang="en-US" dirty="0">
                <a:hlinkClick r:id="rId3"/>
              </a:rPr>
              <a:t>An introduction to d3.js in 10 basic examples (d3-graph-gallery.com)</a:t>
            </a:r>
            <a:endParaRPr lang="en-US" dirty="0"/>
          </a:p>
          <a:p>
            <a:r>
              <a:rPr lang="en-US" dirty="0"/>
              <a:t>Remark: A bit of code (for styling) is not included in this slide (for space reason)</a:t>
            </a:r>
          </a:p>
          <a:p>
            <a:r>
              <a:rPr lang="en-US" dirty="0"/>
              <a:t>	</a:t>
            </a:r>
            <a:r>
              <a:rPr lang="en-US" dirty="0">
                <a:sym typeface="Wingdings" panose="05000000000000000000" pitchFamily="2" charset="2"/>
              </a:rPr>
              <a:t> Copying this code 1:1 will not lead to the exact some result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296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Rapperswil: </a:t>
            </a:r>
            <a:r>
              <a:rPr lang="de-CH" dirty="0" err="1"/>
              <a:t>production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floorball</a:t>
            </a:r>
            <a:r>
              <a:rPr lang="de-CH" dirty="0"/>
              <a:t> </a:t>
            </a:r>
            <a:r>
              <a:rPr lang="de-CH" dirty="0" err="1"/>
              <a:t>balls</a:t>
            </a:r>
            <a:endParaRPr lang="de-CH" dirty="0"/>
          </a:p>
          <a:p>
            <a:r>
              <a:rPr lang="de-CH" dirty="0"/>
              <a:t>Buchs: </a:t>
            </a:r>
            <a:r>
              <a:rPr lang="de-CH" dirty="0" err="1"/>
              <a:t>production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wireless</a:t>
            </a:r>
            <a:r>
              <a:rPr lang="de-CH" dirty="0"/>
              <a:t> </a:t>
            </a:r>
            <a:r>
              <a:rPr lang="de-CH" dirty="0" err="1"/>
              <a:t>charger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577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Link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overview</a:t>
            </a:r>
            <a:r>
              <a:rPr lang="de-CH" dirty="0"/>
              <a:t> (</a:t>
            </a:r>
            <a:r>
              <a:rPr lang="de-CH" dirty="0" err="1"/>
              <a:t>printscreen</a:t>
            </a:r>
            <a:r>
              <a:rPr lang="de-CH" dirty="0"/>
              <a:t>): http</a:t>
            </a:r>
            <a:r>
              <a:rPr lang="de-CH" dirty="0">
                <a:sym typeface="Wingdings" panose="05000000000000000000" pitchFamily="2" charset="2"/>
              </a:rPr>
              <a:t>://hlf01.ost.ch:8080/HLFInterface/getDBs</a:t>
            </a:r>
          </a:p>
          <a:p>
            <a:endParaRPr lang="de-CH" dirty="0">
              <a:sym typeface="Wingdings" panose="05000000000000000000" pitchFamily="2" charset="2"/>
            </a:endParaRPr>
          </a:p>
          <a:p>
            <a:r>
              <a:rPr lang="de-CH" dirty="0" err="1">
                <a:sym typeface="Wingdings" panose="05000000000000000000" pitchFamily="2" charset="2"/>
              </a:rPr>
              <a:t>Caution</a:t>
            </a:r>
            <a:r>
              <a:rPr lang="de-CH" dirty="0">
                <a:sym typeface="Wingdings" panose="05000000000000000000" pitchFamily="2" charset="2"/>
              </a:rPr>
              <a:t>: </a:t>
            </a:r>
            <a:r>
              <a:rPr lang="de-CH" dirty="0" err="1">
                <a:sym typeface="Wingdings" panose="05000000000000000000" pitchFamily="2" charset="2"/>
              </a:rPr>
              <a:t>it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is</a:t>
            </a:r>
            <a:r>
              <a:rPr lang="de-CH" dirty="0">
                <a:sym typeface="Wingdings" panose="05000000000000000000" pitchFamily="2" charset="2"/>
              </a:rPr>
              <a:t> not possible </a:t>
            </a:r>
            <a:r>
              <a:rPr lang="de-CH" dirty="0" err="1">
                <a:sym typeface="Wingdings" panose="05000000000000000000" pitchFamily="2" charset="2"/>
              </a:rPr>
              <a:t>to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fetch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data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from</a:t>
            </a:r>
            <a:r>
              <a:rPr lang="de-CH" dirty="0">
                <a:sym typeface="Wingdings" panose="05000000000000000000" pitchFamily="2" charset="2"/>
              </a:rPr>
              <a:t> a </a:t>
            </a:r>
            <a:r>
              <a:rPr lang="de-CH" dirty="0" err="1">
                <a:sym typeface="Wingdings" panose="05000000000000000000" pitchFamily="2" charset="2"/>
              </a:rPr>
              <a:t>localhost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through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the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mentioned</a:t>
            </a:r>
            <a:r>
              <a:rPr lang="de-CH" dirty="0">
                <a:sym typeface="Wingdings" panose="05000000000000000000" pitchFamily="2" charset="2"/>
              </a:rPr>
              <a:t> REST-API (</a:t>
            </a:r>
            <a:r>
              <a:rPr lang="de-CH" dirty="0" err="1">
                <a:sym typeface="Wingdings" panose="05000000000000000000" pitchFamily="2" charset="2"/>
              </a:rPr>
              <a:t>security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reasons</a:t>
            </a:r>
            <a:r>
              <a:rPr lang="de-CH" dirty="0">
                <a:sym typeface="Wingdings" panose="05000000000000000000" pitchFamily="2" charset="2"/>
              </a:rPr>
              <a:t>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707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Timestamp</a:t>
            </a:r>
            <a:r>
              <a:rPr lang="de-CH" dirty="0"/>
              <a:t> and </a:t>
            </a:r>
            <a:r>
              <a:rPr lang="de-CH" dirty="0" err="1"/>
              <a:t>measurement</a:t>
            </a:r>
            <a:r>
              <a:rPr lang="de-CH" dirty="0"/>
              <a:t> </a:t>
            </a:r>
            <a:r>
              <a:rPr lang="de-CH" dirty="0" err="1"/>
              <a:t>values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need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visualisation</a:t>
            </a:r>
            <a:endParaRPr lang="de-CH" dirty="0"/>
          </a:p>
          <a:p>
            <a:endParaRPr lang="de-CH" dirty="0"/>
          </a:p>
          <a:p>
            <a:r>
              <a:rPr lang="de-CH" dirty="0"/>
              <a:t>Transportation box </a:t>
            </a:r>
            <a:r>
              <a:rPr lang="de-CH" dirty="0" err="1"/>
              <a:t>is</a:t>
            </a:r>
            <a:r>
              <a:rPr lang="de-CH" dirty="0"/>
              <a:t> irrelevant</a:t>
            </a:r>
          </a:p>
          <a:p>
            <a:endParaRPr lang="de-CH" dirty="0"/>
          </a:p>
          <a:p>
            <a:r>
              <a:rPr lang="de-CH" dirty="0" err="1"/>
              <a:t>StartTime</a:t>
            </a:r>
            <a:r>
              <a:rPr lang="de-CH" dirty="0"/>
              <a:t> </a:t>
            </a:r>
            <a:r>
              <a:rPr lang="de-CH" dirty="0" err="1"/>
              <a:t>would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needed</a:t>
            </a:r>
            <a:r>
              <a:rPr lang="de-CH" dirty="0"/>
              <a:t>, </a:t>
            </a:r>
            <a:r>
              <a:rPr lang="de-CH" dirty="0" err="1"/>
              <a:t>if</a:t>
            </a:r>
            <a:r>
              <a:rPr lang="de-CH" dirty="0"/>
              <a:t> all </a:t>
            </a:r>
            <a:r>
              <a:rPr lang="de-CH" dirty="0" err="1"/>
              <a:t>data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fetched</a:t>
            </a:r>
            <a:r>
              <a:rPr lang="de-CH" dirty="0"/>
              <a:t> -&gt; </a:t>
            </a:r>
            <a:r>
              <a:rPr lang="de-CH" dirty="0" err="1"/>
              <a:t>group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StartTime</a:t>
            </a:r>
            <a:endParaRPr lang="de-CH" dirty="0"/>
          </a:p>
          <a:p>
            <a:r>
              <a:rPr lang="de-CH" dirty="0"/>
              <a:t>-&gt;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example</a:t>
            </a:r>
            <a:r>
              <a:rPr lang="de-CH" dirty="0"/>
              <a:t> / </a:t>
            </a:r>
            <a:r>
              <a:rPr lang="de-CH" dirty="0" err="1"/>
              <a:t>exercise</a:t>
            </a:r>
            <a:r>
              <a:rPr lang="de-CH" dirty="0"/>
              <a:t> a </a:t>
            </a:r>
            <a:r>
              <a:rPr lang="de-CH" dirty="0" err="1"/>
              <a:t>single</a:t>
            </a:r>
            <a:r>
              <a:rPr lang="de-CH" dirty="0"/>
              <a:t> </a:t>
            </a:r>
            <a:r>
              <a:rPr lang="de-CH" dirty="0" err="1"/>
              <a:t>production</a:t>
            </a:r>
            <a:r>
              <a:rPr lang="de-CH" dirty="0"/>
              <a:t> </a:t>
            </a:r>
            <a:r>
              <a:rPr lang="de-CH" dirty="0" err="1"/>
              <a:t>run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given</a:t>
            </a:r>
            <a:r>
              <a:rPr lang="de-CH" dirty="0"/>
              <a:t> (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grouping</a:t>
            </a:r>
            <a:r>
              <a:rPr lang="de-CH" dirty="0"/>
              <a:t> </a:t>
            </a:r>
            <a:r>
              <a:rPr lang="de-CH" dirty="0" err="1"/>
              <a:t>needed</a:t>
            </a:r>
            <a:r>
              <a:rPr lang="de-CH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1165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Detailed</a:t>
            </a:r>
            <a:r>
              <a:rPr lang="de-CH" dirty="0"/>
              <a:t> </a:t>
            </a:r>
            <a:r>
              <a:rPr lang="de-CH" dirty="0" err="1"/>
              <a:t>description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exercises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Web </a:t>
            </a:r>
            <a:r>
              <a:rPr lang="de-CH" dirty="0" err="1"/>
              <a:t>project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068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mask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12192000" cy="6867258"/>
          </a:xfrm>
          <a:prstGeom prst="rect">
            <a:avLst/>
          </a:prstGeom>
          <a:solidFill>
            <a:schemeClr val="tx1">
              <a:alpha val="1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399" dirty="0">
              <a:solidFill>
                <a:schemeClr val="tx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973335" y="679932"/>
            <a:ext cx="8218666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399" dirty="0">
              <a:solidFill>
                <a:schemeClr val="tx1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639470" y="1910669"/>
            <a:ext cx="6552531" cy="4947333"/>
          </a:xfrm>
          <a:custGeom>
            <a:avLst/>
            <a:gdLst>
              <a:gd name="connsiteX0" fmla="*/ 4854063 w 6552531"/>
              <a:gd name="connsiteY0" fmla="*/ 7 h 4947333"/>
              <a:gd name="connsiteX1" fmla="*/ 5071206 w 6552531"/>
              <a:gd name="connsiteY1" fmla="*/ 27731 h 4947333"/>
              <a:gd name="connsiteX2" fmla="*/ 6551503 w 6552531"/>
              <a:gd name="connsiteY2" fmla="*/ 1809287 h 4947333"/>
              <a:gd name="connsiteX3" fmla="*/ 6552531 w 6552531"/>
              <a:gd name="connsiteY3" fmla="*/ 1812764 h 4947333"/>
              <a:gd name="connsiteX4" fmla="*/ 6552531 w 6552531"/>
              <a:gd name="connsiteY4" fmla="*/ 3922236 h 4947333"/>
              <a:gd name="connsiteX5" fmla="*/ 6508354 w 6552531"/>
              <a:gd name="connsiteY5" fmla="*/ 4056281 h 4947333"/>
              <a:gd name="connsiteX6" fmla="*/ 6167266 w 6552531"/>
              <a:gd name="connsiteY6" fmla="*/ 4753897 h 4947333"/>
              <a:gd name="connsiteX7" fmla="*/ 6033717 w 6552531"/>
              <a:gd name="connsiteY7" fmla="*/ 4947333 h 4947333"/>
              <a:gd name="connsiteX8" fmla="*/ 688221 w 6552531"/>
              <a:gd name="connsiteY8" fmla="*/ 4947333 h 4947333"/>
              <a:gd name="connsiteX9" fmla="*/ 669155 w 6552531"/>
              <a:gd name="connsiteY9" fmla="*/ 4921952 h 4947333"/>
              <a:gd name="connsiteX10" fmla="*/ 159446 w 6552531"/>
              <a:gd name="connsiteY10" fmla="*/ 3896401 h 4947333"/>
              <a:gd name="connsiteX11" fmla="*/ 44617 w 6552531"/>
              <a:gd name="connsiteY11" fmla="*/ 3440846 h 4947333"/>
              <a:gd name="connsiteX12" fmla="*/ 40529 w 6552531"/>
              <a:gd name="connsiteY12" fmla="*/ 3406626 h 4947333"/>
              <a:gd name="connsiteX13" fmla="*/ 39476 w 6552531"/>
              <a:gd name="connsiteY13" fmla="*/ 3401514 h 4947333"/>
              <a:gd name="connsiteX14" fmla="*/ 482859 w 6552531"/>
              <a:gd name="connsiteY14" fmla="*/ 1876033 h 4947333"/>
              <a:gd name="connsiteX15" fmla="*/ 896951 w 6552531"/>
              <a:gd name="connsiteY15" fmla="*/ 1759366 h 4947333"/>
              <a:gd name="connsiteX16" fmla="*/ 1369778 w 6552531"/>
              <a:gd name="connsiteY16" fmla="*/ 1839493 h 4947333"/>
              <a:gd name="connsiteX17" fmla="*/ 1408346 w 6552531"/>
              <a:gd name="connsiteY17" fmla="*/ 1854656 h 4947333"/>
              <a:gd name="connsiteX18" fmla="*/ 1515289 w 6552531"/>
              <a:gd name="connsiteY18" fmla="*/ 1876395 h 4947333"/>
              <a:gd name="connsiteX19" fmla="*/ 2860708 w 6552531"/>
              <a:gd name="connsiteY19" fmla="*/ 1855646 h 4947333"/>
              <a:gd name="connsiteX20" fmla="*/ 3877062 w 6552531"/>
              <a:gd name="connsiteY20" fmla="*/ 691198 h 4947333"/>
              <a:gd name="connsiteX21" fmla="*/ 4633989 w 6552531"/>
              <a:gd name="connsiteY21" fmla="*/ 13545 h 4947333"/>
              <a:gd name="connsiteX22" fmla="*/ 4683323 w 6552531"/>
              <a:gd name="connsiteY22" fmla="*/ 9490 h 4947333"/>
              <a:gd name="connsiteX23" fmla="*/ 4720135 w 6552531"/>
              <a:gd name="connsiteY23" fmla="*/ 11657 h 4947333"/>
              <a:gd name="connsiteX24" fmla="*/ 4746809 w 6552531"/>
              <a:gd name="connsiteY24" fmla="*/ 6469 h 4947333"/>
              <a:gd name="connsiteX25" fmla="*/ 4854063 w 6552531"/>
              <a:gd name="connsiteY25" fmla="*/ 7 h 4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2531" h="4947333">
                <a:moveTo>
                  <a:pt x="4854063" y="7"/>
                </a:moveTo>
                <a:cubicBezTo>
                  <a:pt x="4925952" y="311"/>
                  <a:pt x="4998520" y="9743"/>
                  <a:pt x="5071206" y="27731"/>
                </a:cubicBezTo>
                <a:cubicBezTo>
                  <a:pt x="5652694" y="171645"/>
                  <a:pt x="6241767" y="863160"/>
                  <a:pt x="6551503" y="1809287"/>
                </a:cubicBezTo>
                <a:lnTo>
                  <a:pt x="6552531" y="1812764"/>
                </a:lnTo>
                <a:lnTo>
                  <a:pt x="6552531" y="3922236"/>
                </a:lnTo>
                <a:lnTo>
                  <a:pt x="6508354" y="4056281"/>
                </a:lnTo>
                <a:cubicBezTo>
                  <a:pt x="6420252" y="4303320"/>
                  <a:pt x="6305352" y="4537096"/>
                  <a:pt x="6167266" y="4753897"/>
                </a:cubicBezTo>
                <a:lnTo>
                  <a:pt x="6033717" y="4947333"/>
                </a:lnTo>
                <a:lnTo>
                  <a:pt x="688221" y="4947333"/>
                </a:lnTo>
                <a:lnTo>
                  <a:pt x="669155" y="4921952"/>
                </a:lnTo>
                <a:cubicBezTo>
                  <a:pt x="462010" y="4623316"/>
                  <a:pt x="290452" y="4280274"/>
                  <a:pt x="159446" y="3896401"/>
                </a:cubicBezTo>
                <a:cubicBezTo>
                  <a:pt x="110759" y="3753734"/>
                  <a:pt x="70478" y="3595787"/>
                  <a:pt x="44617" y="3440846"/>
                </a:cubicBezTo>
                <a:lnTo>
                  <a:pt x="40529" y="3406626"/>
                </a:lnTo>
                <a:lnTo>
                  <a:pt x="39476" y="3401514"/>
                </a:lnTo>
                <a:cubicBezTo>
                  <a:pt x="-78551" y="2709645"/>
                  <a:pt x="67748" y="2122061"/>
                  <a:pt x="482859" y="1876033"/>
                </a:cubicBezTo>
                <a:cubicBezTo>
                  <a:pt x="607393" y="1802224"/>
                  <a:pt x="747277" y="1764396"/>
                  <a:pt x="896951" y="1759366"/>
                </a:cubicBezTo>
                <a:cubicBezTo>
                  <a:pt x="1046624" y="1754337"/>
                  <a:pt x="1206087" y="1782107"/>
                  <a:pt x="1369778" y="1839493"/>
                </a:cubicBezTo>
                <a:lnTo>
                  <a:pt x="1408346" y="1854656"/>
                </a:lnTo>
                <a:lnTo>
                  <a:pt x="1515289" y="1876395"/>
                </a:lnTo>
                <a:cubicBezTo>
                  <a:pt x="1867428" y="1960511"/>
                  <a:pt x="2467079" y="2053179"/>
                  <a:pt x="2860708" y="1855646"/>
                </a:cubicBezTo>
                <a:cubicBezTo>
                  <a:pt x="3254336" y="1658114"/>
                  <a:pt x="3625995" y="1062372"/>
                  <a:pt x="3877062" y="691198"/>
                </a:cubicBezTo>
                <a:cubicBezTo>
                  <a:pt x="4155238" y="279949"/>
                  <a:pt x="4374413" y="55026"/>
                  <a:pt x="4633989" y="13545"/>
                </a:cubicBezTo>
                <a:cubicBezTo>
                  <a:pt x="4650213" y="10953"/>
                  <a:pt x="4666671" y="9635"/>
                  <a:pt x="4683323" y="9490"/>
                </a:cubicBezTo>
                <a:lnTo>
                  <a:pt x="4720135" y="11657"/>
                </a:lnTo>
                <a:lnTo>
                  <a:pt x="4746809" y="6469"/>
                </a:lnTo>
                <a:cubicBezTo>
                  <a:pt x="4782344" y="1985"/>
                  <a:pt x="4818118" y="-145"/>
                  <a:pt x="4854063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399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6181" y="3239458"/>
            <a:ext cx="6787409" cy="1097269"/>
          </a:xfrm>
        </p:spPr>
        <p:txBody>
          <a:bodyPr lIns="0" tIns="0" bIns="0" anchor="b">
            <a:normAutofit/>
          </a:bodyPr>
          <a:lstStyle>
            <a:lvl1pPr>
              <a:lnSpc>
                <a:spcPct val="100000"/>
              </a:lnSpc>
              <a:defRPr sz="3198" baseline="0">
                <a:solidFill>
                  <a:schemeClr val="tx2"/>
                </a:solidFill>
              </a:defRPr>
            </a:lvl1pPr>
          </a:lstStyle>
          <a:p>
            <a:r>
              <a:rPr lang="de-DE" dirty="0" err="1"/>
              <a:t>Sofware</a:t>
            </a:r>
            <a:r>
              <a:rPr lang="de-DE" dirty="0"/>
              <a:t> Implementation 1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531" y="1533510"/>
            <a:ext cx="2690418" cy="12643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30948" y="5641975"/>
            <a:ext cx="1444347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199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9B772D-4EEB-40F5-B989-5B158C414958}"/>
              </a:ext>
            </a:extLst>
          </p:cNvPr>
          <p:cNvSpPr/>
          <p:nvPr/>
        </p:nvSpPr>
        <p:spPr>
          <a:xfrm>
            <a:off x="0" y="6723258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399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6181" y="6200774"/>
            <a:ext cx="5538872" cy="4213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199">
                <a:latin typeface="+mn-lt"/>
              </a:defRPr>
            </a:lvl1pPr>
          </a:lstStyle>
          <a:p>
            <a:pPr lvl="0"/>
            <a:r>
              <a:rPr lang="de-CH" dirty="0"/>
              <a:t>Wirtschaft / Institut für Informations- und Prozessmanagement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6181" y="4410389"/>
            <a:ext cx="6787409" cy="860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999" b="1" baseline="0"/>
            </a:lvl1pPr>
            <a:lvl2pPr marL="456971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0949" y="5342714"/>
            <a:ext cx="5544105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marR="0" indent="0" algn="l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">
                <a:latin typeface="+mn-lt"/>
              </a:defRPr>
            </a:lvl1pPr>
            <a:lvl2pPr marL="360182" indent="0">
              <a:buNone/>
              <a:defRPr/>
            </a:lvl2pPr>
            <a:lvl3pPr marL="718778" indent="0">
              <a:buNone/>
              <a:defRPr/>
            </a:lvl3pPr>
            <a:lvl4pPr marL="1077373" indent="0">
              <a:buNone/>
              <a:defRPr/>
            </a:lvl4pPr>
            <a:lvl5pPr marL="1437556" indent="0">
              <a:buNone/>
              <a:defRPr/>
            </a:lvl5pPr>
          </a:lstStyle>
          <a:p>
            <a:pPr marL="0" marR="0" lvl="0" indent="0" algn="l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99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Prof. Dr. Matthias Baldauf</a:t>
            </a:r>
          </a:p>
        </p:txBody>
      </p:sp>
    </p:spTree>
    <p:extLst>
      <p:ext uri="{BB962C8B-B14F-4D97-AF65-F5344CB8AC3E}">
        <p14:creationId xmlns:p14="http://schemas.microsoft.com/office/powerpoint/2010/main" val="4254285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7335">
          <p15:clr>
            <a:srgbClr val="FBAE40"/>
          </p15:clr>
        </p15:guide>
        <p15:guide id="3" pos="30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11048009" cy="47513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8730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Aufzählung Spiegel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6"/>
          <p:cNvSpPr>
            <a:spLocks noGrp="1"/>
          </p:cNvSpPr>
          <p:nvPr>
            <p:ph type="title"/>
          </p:nvPr>
        </p:nvSpPr>
        <p:spPr>
          <a:xfrm>
            <a:off x="538739" y="928670"/>
            <a:ext cx="11083200" cy="615396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332E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1500" y="1857365"/>
            <a:ext cx="11049000" cy="457201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aseline="0">
                <a:solidFill>
                  <a:srgbClr val="332E29"/>
                </a:solidFill>
                <a:latin typeface="+mn-lt"/>
              </a:defRPr>
            </a:lvl1pPr>
            <a:lvl2pPr marL="266700" indent="-266700">
              <a:buFont typeface="Wingdings" pitchFamily="2" charset="2"/>
              <a:buChar char="§"/>
              <a:defRPr sz="2000" baseline="0">
                <a:solidFill>
                  <a:srgbClr val="332E29"/>
                </a:solidFill>
                <a:latin typeface="+mn-lt"/>
              </a:defRPr>
            </a:lvl2pPr>
            <a:lvl3pPr marL="541338" indent="-274638">
              <a:buFont typeface="Wingdings" pitchFamily="2" charset="2"/>
              <a:buChar char="§"/>
              <a:defRPr sz="1800" baseline="0">
                <a:solidFill>
                  <a:srgbClr val="332E29"/>
                </a:solidFill>
                <a:latin typeface="+mn-lt"/>
              </a:defRPr>
            </a:lvl3pPr>
            <a:lvl4pPr marL="808038" indent="-266700">
              <a:buFont typeface="Wingdings" pitchFamily="2" charset="2"/>
              <a:buChar char="§"/>
              <a:defRPr sz="1600">
                <a:solidFill>
                  <a:srgbClr val="332E29"/>
                </a:solidFill>
                <a:latin typeface="+mn-lt"/>
              </a:defRPr>
            </a:lvl4pPr>
            <a:lvl5pPr marL="1074738" indent="-266700">
              <a:buFont typeface="Wingdings" pitchFamily="2" charset="2"/>
              <a:buChar char="§"/>
              <a:defRPr sz="1400">
                <a:solidFill>
                  <a:srgbClr val="332E29"/>
                </a:solidFill>
                <a:latin typeface="+mn-lt"/>
              </a:defRPr>
            </a:lvl5pPr>
            <a:lvl6pPr marL="1341438" indent="-266700">
              <a:buFont typeface="Wingdings" pitchFamily="2" charset="2"/>
              <a:buChar char="§"/>
              <a:defRPr sz="1200" baseline="0">
                <a:solidFill>
                  <a:srgbClr val="332E29"/>
                </a:solidFill>
              </a:defRPr>
            </a:lvl6pPr>
          </a:lstStyle>
          <a:p>
            <a:pPr lvl="0"/>
            <a:r>
              <a:rPr lang="de-CH" noProof="0" dirty="0"/>
              <a:t>Mustertext – Fliesstext ohne Einrückung auf Folgezeile (Listenebene 1), die Listebenen 2 bis 4 sind mit hierarchisch eingerückten Spiegelpunkten versehen, wobei die Schriftgrösse zur nachfolgenden Stufe jeweils um 2 Punkte abnimmt. Die quadratischen Spiegelpunkte sind unter dem Menüpunkt „Aufzählungszeichen“ anzuwählen.</a:t>
            </a:r>
          </a:p>
          <a:p>
            <a:pPr lvl="1"/>
            <a:r>
              <a:rPr lang="de-CH" noProof="0" dirty="0"/>
              <a:t>Musteraufzählung erste Ebene (Listenebene 2)</a:t>
            </a:r>
          </a:p>
          <a:p>
            <a:pPr lvl="2"/>
            <a:r>
              <a:rPr lang="de-CH" noProof="0" dirty="0"/>
              <a:t>Zweite Ebene (Listenebene 3)</a:t>
            </a:r>
          </a:p>
          <a:p>
            <a:pPr lvl="3"/>
            <a:r>
              <a:rPr lang="de-CH" noProof="0" dirty="0"/>
              <a:t>Dritte Ebene (Listenebene 4)</a:t>
            </a:r>
          </a:p>
          <a:p>
            <a:pPr lvl="4"/>
            <a:r>
              <a:rPr lang="de-CH" noProof="0" dirty="0"/>
              <a:t>Vierte Ebene (Listenebene 5)</a:t>
            </a:r>
          </a:p>
        </p:txBody>
      </p:sp>
    </p:spTree>
    <p:extLst>
      <p:ext uri="{BB962C8B-B14F-4D97-AF65-F5344CB8AC3E}">
        <p14:creationId xmlns:p14="http://schemas.microsoft.com/office/powerpoint/2010/main" val="257489726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platzhalter 1"/>
          <p:cNvSpPr>
            <a:spLocks noGrp="1"/>
          </p:cNvSpPr>
          <p:nvPr>
            <p:ph type="title"/>
          </p:nvPr>
        </p:nvSpPr>
        <p:spPr>
          <a:xfrm>
            <a:off x="806031" y="692151"/>
            <a:ext cx="11048009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/>
              <a:t>Title content slide single line</a:t>
            </a:r>
            <a:endParaRPr lang="de-CH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CCF8EB6-970F-4B91-8E46-5B6411EAA2E4}"/>
              </a:ext>
            </a:extLst>
          </p:cNvPr>
          <p:cNvCxnSpPr>
            <a:cxnSpLocks/>
          </p:cNvCxnSpPr>
          <p:nvPr/>
        </p:nvCxnSpPr>
        <p:spPr>
          <a:xfrm>
            <a:off x="802540" y="6454846"/>
            <a:ext cx="5872" cy="40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868" y="6244316"/>
            <a:ext cx="1339527" cy="62952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802540" y="1449389"/>
            <a:ext cx="11051498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/>
              <a:t>Fifth level</a:t>
            </a:r>
          </a:p>
          <a:p>
            <a:pPr lvl="5"/>
            <a:r>
              <a:rPr lang="de-DE" dirty="0"/>
              <a:t>Sixth level</a:t>
            </a:r>
          </a:p>
          <a:p>
            <a:pPr lvl="6"/>
            <a:r>
              <a:rPr lang="de-DE" dirty="0"/>
              <a:t>Seventh level</a:t>
            </a:r>
          </a:p>
          <a:p>
            <a:pPr lvl="4"/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D47AD5B-CDD6-4FD9-9785-CB75C8B13E33}"/>
              </a:ext>
            </a:extLst>
          </p:cNvPr>
          <p:cNvSpPr txBox="1"/>
          <p:nvPr userDrawn="1"/>
        </p:nvSpPr>
        <p:spPr>
          <a:xfrm>
            <a:off x="354213" y="6454846"/>
            <a:ext cx="361239" cy="26164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indent="0" algn="r">
              <a:buClr>
                <a:schemeClr val="tx2"/>
              </a:buClr>
              <a:buFont typeface="Systemschrift"/>
              <a:buNone/>
            </a:pPr>
            <a:fld id="{F69CA0EA-119A-44F6-B8CF-7CE7585E99B8}" type="slidenum">
              <a:rPr lang="de-CH" sz="1200" smtClean="0">
                <a:ea typeface="Roboto Medium" panose="02000000000000000000" pitchFamily="2" charset="0"/>
              </a:rPr>
              <a:t>‹Nr.›</a:t>
            </a:fld>
            <a:endParaRPr lang="de-CH" sz="1200" dirty="0" err="1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2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 algn="l" defTabSz="609463" rtl="0" eaLnBrk="1" latinLnBrk="0" hangingPunct="1">
        <a:lnSpc>
          <a:spcPct val="120000"/>
        </a:lnSpc>
        <a:spcBef>
          <a:spcPct val="0"/>
        </a:spcBef>
        <a:buNone/>
        <a:defRPr sz="3198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1874" indent="-251874" algn="l" defTabSz="609463" rtl="0" eaLnBrk="1" latinLnBrk="0" hangingPunct="1">
        <a:spcBef>
          <a:spcPts val="1799"/>
        </a:spcBef>
        <a:buClr>
          <a:schemeClr val="tx2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503748" indent="-251874" algn="l" defTabSz="609463" rtl="0" eaLnBrk="1" latinLnBrk="0" hangingPunct="1">
        <a:spcBef>
          <a:spcPts val="1199"/>
        </a:spcBef>
        <a:buClr>
          <a:schemeClr val="tx1"/>
        </a:buClr>
        <a:buSzPct val="80000"/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55622" indent="-251874" algn="l" defTabSz="609463" rtl="0" eaLnBrk="1" latinLnBrk="0" hangingPunct="1">
        <a:spcBef>
          <a:spcPts val="999"/>
        </a:spcBef>
        <a:buSzPct val="90000"/>
        <a:buFont typeface="Symbol" panose="05050102010706020507" pitchFamily="18" charset="2"/>
        <a:buChar char="-"/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007496" indent="-251874" algn="l" defTabSz="609463" rtl="0" eaLnBrk="1" latinLnBrk="0" hangingPunct="1">
        <a:spcBef>
          <a:spcPts val="600"/>
        </a:spcBef>
        <a:buFont typeface="Symbol" panose="05050102010706020507" pitchFamily="18" charset="2"/>
        <a:buChar char="-"/>
        <a:defRPr sz="1599" kern="1200">
          <a:solidFill>
            <a:schemeClr val="tx1"/>
          </a:solidFill>
          <a:latin typeface="+mn-lt"/>
          <a:ea typeface="+mn-ea"/>
          <a:cs typeface="+mn-cs"/>
        </a:defRPr>
      </a:lvl4pPr>
      <a:lvl5pPr marL="1259370" marR="0" indent="-251874" algn="l" defTabSz="609463" rtl="0" eaLnBrk="1" fontAlgn="auto" latinLnBrk="0" hangingPunct="1">
        <a:lnSpc>
          <a:spcPct val="120000"/>
        </a:lnSpc>
        <a:spcBef>
          <a:spcPts val="6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1511244" indent="-251874" algn="l" defTabSz="610882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599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63118" indent="-251874" algn="l" defTabSz="609463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5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0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3" indent="-304732" algn="l" defTabSz="609463" rtl="0" eaLnBrk="1" latinLnBrk="0" hangingPunct="1">
        <a:spcBef>
          <a:spcPct val="20000"/>
        </a:spcBef>
        <a:buFont typeface="Arial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5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239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2" algn="l" defTabSz="6094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08">
          <p15:clr>
            <a:srgbClr val="547EBF"/>
          </p15:clr>
        </p15:guide>
        <p15:guide id="7" pos="7471">
          <p15:clr>
            <a:srgbClr val="547EBF"/>
          </p15:clr>
        </p15:guide>
        <p15:guide id="8" orient="horz" pos="210">
          <p15:clr>
            <a:srgbClr val="547EBF"/>
          </p15:clr>
        </p15:guide>
        <p15:guide id="9" orient="horz" pos="4065">
          <p15:clr>
            <a:srgbClr val="C35EA4"/>
          </p15:clr>
        </p15:guide>
        <p15:guide id="10" orient="horz" pos="4156">
          <p15:clr>
            <a:srgbClr val="547EBF"/>
          </p15:clr>
        </p15:guide>
        <p15:guide id="12" orient="horz" pos="391">
          <p15:clr>
            <a:srgbClr val="C35EA4"/>
          </p15:clr>
        </p15:guide>
        <p15:guide id="13" orient="horz" pos="913">
          <p15:clr>
            <a:srgbClr val="C35EA4"/>
          </p15:clr>
        </p15:guide>
        <p15:guide id="14" orient="horz" pos="3906">
          <p15:clr>
            <a:srgbClr val="C35EA4"/>
          </p15:clr>
        </p15:guide>
        <p15:guide id="15" pos="3987">
          <p15:clr>
            <a:srgbClr val="9FCC3B"/>
          </p15:clr>
        </p15:guide>
        <p15:guide id="16" pos="4091">
          <p15:clr>
            <a:srgbClr val="C35EA4"/>
          </p15:clr>
        </p15:guide>
        <p15:guide id="17" pos="3887">
          <p15:clr>
            <a:srgbClr val="C35EA4"/>
          </p15:clr>
        </p15:guide>
        <p15:guide id="18" orient="horz" pos="867">
          <p15:clr>
            <a:srgbClr val="C35EA4"/>
          </p15:clr>
        </p15:guide>
        <p15:guide id="19" orient="horz" pos="43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47D5F-45D7-4156-A7D0-FC69E637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Web Development </a:t>
            </a:r>
            <a:r>
              <a:rPr lang="de-AT" dirty="0" err="1"/>
              <a:t>Fundamentals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68F77A-E495-4EF4-825F-FCA2848BB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School </a:t>
            </a:r>
            <a:r>
              <a:rPr lang="de-CH" dirty="0" err="1"/>
              <a:t>of</a:t>
            </a:r>
            <a:r>
              <a:rPr lang="de-CH" dirty="0"/>
              <a:t> Management / Institute </a:t>
            </a:r>
            <a:r>
              <a:rPr lang="de-CH" dirty="0" err="1"/>
              <a:t>for</a:t>
            </a:r>
            <a:r>
              <a:rPr lang="de-CH" dirty="0"/>
              <a:t> Information and </a:t>
            </a:r>
            <a:r>
              <a:rPr lang="de-CH" dirty="0" err="1"/>
              <a:t>Process</a:t>
            </a:r>
            <a:r>
              <a:rPr lang="de-CH" dirty="0"/>
              <a:t> Management</a:t>
            </a:r>
          </a:p>
          <a:p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D00BBBF-525A-4FCA-A1B7-7CB2C7DC7D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AT" dirty="0"/>
              <a:t>Data </a:t>
            </a:r>
            <a:r>
              <a:rPr lang="de-AT" dirty="0" err="1"/>
              <a:t>Visualisation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D3.js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382EAB3-C189-4E39-BED6-E022D0824F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AT" dirty="0"/>
              <a:t>Prof. Dr. Matthias Baldauf</a:t>
            </a:r>
            <a:endParaRPr lang="de-CH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1C47F80-1FDD-4CEF-A7CD-832EB683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0948" y="5641975"/>
            <a:ext cx="1444347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199">
                <a:latin typeface="+mn-lt"/>
              </a:defRPr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490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1E5D8-B2E0-C2C1-2D15-2EF2B757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SmartFactory@OST</a:t>
            </a:r>
            <a:r>
              <a:rPr lang="de-CH" dirty="0"/>
              <a:t>: JSON Data </a:t>
            </a:r>
            <a:r>
              <a:rPr lang="de-CH" dirty="0" err="1"/>
              <a:t>from</a:t>
            </a:r>
            <a:r>
              <a:rPr lang="de-CH" dirty="0"/>
              <a:t> REST-API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2FFD86-9273-0017-C298-3CD95FCF555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1" y="1449389"/>
            <a:ext cx="11048009" cy="5114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{"</a:t>
            </a:r>
            <a:r>
              <a:rPr lang="de-CH" dirty="0" err="1"/>
              <a:t>datapoints</a:t>
            </a:r>
            <a:r>
              <a:rPr lang="de-CH" dirty="0"/>
              <a:t>":</a:t>
            </a:r>
            <a:br>
              <a:rPr lang="de-CH" dirty="0"/>
            </a:br>
            <a:r>
              <a:rPr lang="de-CH" dirty="0"/>
              <a:t>	[</a:t>
            </a:r>
            <a:br>
              <a:rPr lang="de-CH" dirty="0"/>
            </a:br>
            <a:r>
              <a:rPr lang="de-CH" dirty="0"/>
              <a:t>		{</a:t>
            </a:r>
            <a:br>
              <a:rPr lang="de-CH" dirty="0"/>
            </a:br>
            <a:r>
              <a:rPr lang="de-CH" dirty="0"/>
              <a:t>			"time": "2022-12-15T14:31:53.908Z",</a:t>
            </a:r>
            <a:br>
              <a:rPr lang="de-CH" dirty="0"/>
            </a:br>
            <a:r>
              <a:rPr lang="de-CH" dirty="0"/>
              <a:t>			"</a:t>
            </a:r>
            <a:r>
              <a:rPr lang="de-CH" dirty="0" err="1"/>
              <a:t>actForce</a:t>
            </a:r>
            <a:r>
              <a:rPr lang="de-CH" dirty="0"/>
              <a:t>": 0.9033478498458862,</a:t>
            </a:r>
            <a:br>
              <a:rPr lang="de-CH" dirty="0"/>
            </a:br>
            <a:r>
              <a:rPr lang="de-CH" dirty="0"/>
              <a:t>			"</a:t>
            </a:r>
            <a:r>
              <a:rPr lang="de-CH" dirty="0" err="1"/>
              <a:t>actPressure</a:t>
            </a:r>
            <a:r>
              <a:rPr lang="de-CH" dirty="0"/>
              <a:t>": 0.03900265693664551,</a:t>
            </a:r>
            <a:br>
              <a:rPr lang="de-CH" dirty="0"/>
            </a:br>
            <a:r>
              <a:rPr lang="de-CH" dirty="0"/>
              <a:t>			"</a:t>
            </a:r>
            <a:r>
              <a:rPr lang="de-CH" dirty="0" err="1"/>
              <a:t>setForce</a:t>
            </a:r>
            <a:r>
              <a:rPr lang="de-CH" dirty="0"/>
              <a:t>": 0.0,</a:t>
            </a:r>
            <a:br>
              <a:rPr lang="de-CH" dirty="0"/>
            </a:br>
            <a:r>
              <a:rPr lang="de-CH" dirty="0"/>
              <a:t>			"</a:t>
            </a:r>
            <a:r>
              <a:rPr lang="de-CH" dirty="0" err="1"/>
              <a:t>setPressure</a:t>
            </a:r>
            <a:r>
              <a:rPr lang="de-CH" dirty="0"/>
              <a:t>": 5.548867557081394E-5,</a:t>
            </a:r>
            <a:br>
              <a:rPr lang="de-CH" dirty="0"/>
            </a:br>
            <a:r>
              <a:rPr lang="de-CH" dirty="0"/>
              <a:t>			"</a:t>
            </a:r>
            <a:r>
              <a:rPr lang="de-CH" dirty="0" err="1"/>
              <a:t>carrierID</a:t>
            </a:r>
            <a:r>
              <a:rPr lang="de-CH" dirty="0"/>
              <a:t>": "3",</a:t>
            </a:r>
            <a:br>
              <a:rPr lang="de-CH" dirty="0"/>
            </a:br>
            <a:r>
              <a:rPr lang="de-CH" dirty="0"/>
              <a:t>			"</a:t>
            </a:r>
            <a:r>
              <a:rPr lang="de-CH" dirty="0" err="1"/>
              <a:t>startTime</a:t>
            </a:r>
            <a:r>
              <a:rPr lang="de-CH" dirty="0"/>
              <a:t>": "1671114713908"</a:t>
            </a:r>
            <a:br>
              <a:rPr lang="de-CH" dirty="0"/>
            </a:br>
            <a:r>
              <a:rPr lang="de-CH" dirty="0"/>
              <a:t>		},</a:t>
            </a:r>
            <a:br>
              <a:rPr lang="de-CH" dirty="0"/>
            </a:br>
            <a:r>
              <a:rPr lang="de-CH" dirty="0"/>
              <a:t>		{</a:t>
            </a:r>
            <a:br>
              <a:rPr lang="de-CH" dirty="0"/>
            </a:br>
            <a:r>
              <a:rPr lang="de-CH" dirty="0"/>
              <a:t>			…</a:t>
            </a:r>
            <a:br>
              <a:rPr lang="de-CH" dirty="0"/>
            </a:br>
            <a:r>
              <a:rPr lang="de-CH" dirty="0"/>
              <a:t>		}</a:t>
            </a:r>
            <a:br>
              <a:rPr lang="de-CH" dirty="0"/>
            </a:br>
            <a:r>
              <a:rPr lang="de-CH" dirty="0"/>
              <a:t>	]</a:t>
            </a:r>
            <a:br>
              <a:rPr lang="de-CH" dirty="0"/>
            </a:br>
            <a:r>
              <a:rPr lang="de-CH" dirty="0"/>
              <a:t>}</a:t>
            </a:r>
          </a:p>
        </p:txBody>
      </p:sp>
      <p:sp>
        <p:nvSpPr>
          <p:cNvPr id="4" name="Legende: Linie 3">
            <a:extLst>
              <a:ext uri="{FF2B5EF4-FFF2-40B4-BE49-F238E27FC236}">
                <a16:creationId xmlns:a16="http://schemas.microsoft.com/office/drawing/2014/main" id="{ADC3B72F-21C1-46FD-3DD3-F394B20EF030}"/>
              </a:ext>
            </a:extLst>
          </p:cNvPr>
          <p:cNvSpPr/>
          <p:nvPr/>
        </p:nvSpPr>
        <p:spPr>
          <a:xfrm>
            <a:off x="7658100" y="1449389"/>
            <a:ext cx="3265714" cy="416378"/>
          </a:xfrm>
          <a:prstGeom prst="borderCallout1">
            <a:avLst>
              <a:gd name="adj1" fmla="val 55485"/>
              <a:gd name="adj2" fmla="val -641"/>
              <a:gd name="adj3" fmla="val 241913"/>
              <a:gd name="adj4" fmla="val -26333"/>
            </a:avLst>
          </a:prstGeom>
          <a:solidFill>
            <a:schemeClr val="accent4"/>
          </a:solidFill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de-CH" dirty="0" err="1">
                <a:solidFill>
                  <a:schemeClr val="tx1"/>
                </a:solidFill>
              </a:rPr>
              <a:t>Timestamp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of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measurement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" name="Legende: Linie 4">
            <a:extLst>
              <a:ext uri="{FF2B5EF4-FFF2-40B4-BE49-F238E27FC236}">
                <a16:creationId xmlns:a16="http://schemas.microsoft.com/office/drawing/2014/main" id="{880182EB-3C1A-81DC-9646-5F1B05E6D3AB}"/>
              </a:ext>
            </a:extLst>
          </p:cNvPr>
          <p:cNvSpPr/>
          <p:nvPr/>
        </p:nvSpPr>
        <p:spPr>
          <a:xfrm>
            <a:off x="8349343" y="2271260"/>
            <a:ext cx="3265714" cy="416378"/>
          </a:xfrm>
          <a:prstGeom prst="borderCallout1">
            <a:avLst>
              <a:gd name="adj1" fmla="val 55485"/>
              <a:gd name="adj2" fmla="val -641"/>
              <a:gd name="adj3" fmla="val 241913"/>
              <a:gd name="adj4" fmla="val -21333"/>
            </a:avLst>
          </a:prstGeom>
          <a:solidFill>
            <a:schemeClr val="accent4"/>
          </a:solidFill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de-CH" dirty="0">
                <a:solidFill>
                  <a:schemeClr val="tx1"/>
                </a:solidFill>
              </a:rPr>
              <a:t>Measurement </a:t>
            </a:r>
            <a:r>
              <a:rPr lang="de-CH" dirty="0" err="1">
                <a:solidFill>
                  <a:schemeClr val="tx1"/>
                </a:solidFill>
              </a:rPr>
              <a:t>values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6" name="Legende: Linie 5">
            <a:extLst>
              <a:ext uri="{FF2B5EF4-FFF2-40B4-BE49-F238E27FC236}">
                <a16:creationId xmlns:a16="http://schemas.microsoft.com/office/drawing/2014/main" id="{B0B4D0FC-0139-2768-185E-7718CD511704}"/>
              </a:ext>
            </a:extLst>
          </p:cNvPr>
          <p:cNvSpPr/>
          <p:nvPr/>
        </p:nvSpPr>
        <p:spPr>
          <a:xfrm>
            <a:off x="7056420" y="5267097"/>
            <a:ext cx="2585846" cy="416378"/>
          </a:xfrm>
          <a:prstGeom prst="borderCallout1">
            <a:avLst>
              <a:gd name="adj1" fmla="val 55485"/>
              <a:gd name="adj2" fmla="val -641"/>
              <a:gd name="adj3" fmla="val -189459"/>
              <a:gd name="adj4" fmla="val -3635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de-CH" dirty="0">
                <a:solidFill>
                  <a:schemeClr val="tx1"/>
                </a:solidFill>
              </a:rPr>
              <a:t>Start time </a:t>
            </a:r>
            <a:r>
              <a:rPr lang="de-CH" dirty="0" err="1">
                <a:solidFill>
                  <a:schemeClr val="tx1"/>
                </a:solidFill>
              </a:rPr>
              <a:t>of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production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F9B99E88-3261-59CF-D5C3-F47EAE31BC5D}"/>
              </a:ext>
            </a:extLst>
          </p:cNvPr>
          <p:cNvSpPr/>
          <p:nvPr/>
        </p:nvSpPr>
        <p:spPr>
          <a:xfrm>
            <a:off x="7156380" y="2687638"/>
            <a:ext cx="342900" cy="1312862"/>
          </a:xfrm>
          <a:prstGeom prst="rightBrac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Legende: Linie 7">
            <a:extLst>
              <a:ext uri="{FF2B5EF4-FFF2-40B4-BE49-F238E27FC236}">
                <a16:creationId xmlns:a16="http://schemas.microsoft.com/office/drawing/2014/main" id="{26BD7A2A-6F46-B481-B692-CE91AC16F7B8}"/>
              </a:ext>
            </a:extLst>
          </p:cNvPr>
          <p:cNvSpPr/>
          <p:nvPr/>
        </p:nvSpPr>
        <p:spPr>
          <a:xfrm>
            <a:off x="7658100" y="4028848"/>
            <a:ext cx="2585846" cy="416378"/>
          </a:xfrm>
          <a:prstGeom prst="borderCallout1">
            <a:avLst>
              <a:gd name="adj1" fmla="val 55485"/>
              <a:gd name="adj2" fmla="val -641"/>
              <a:gd name="adj3" fmla="val -1224"/>
              <a:gd name="adj4" fmla="val -11781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de-CH" dirty="0">
                <a:solidFill>
                  <a:schemeClr val="tx1"/>
                </a:solidFill>
              </a:rPr>
              <a:t>Transportation box</a:t>
            </a:r>
          </a:p>
        </p:txBody>
      </p:sp>
    </p:spTree>
    <p:extLst>
      <p:ext uri="{BB962C8B-B14F-4D97-AF65-F5344CB8AC3E}">
        <p14:creationId xmlns:p14="http://schemas.microsoft.com/office/powerpoint/2010/main" val="182176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5D9C6-582E-4FFE-7D6C-94289BFE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SmartFactory@OST</a:t>
            </a:r>
            <a:r>
              <a:rPr lang="de-CH" dirty="0"/>
              <a:t>: </a:t>
            </a:r>
            <a:r>
              <a:rPr lang="de-CH" dirty="0" err="1"/>
              <a:t>Exercises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B6004C-120B-4E3C-EAE2-E4A923A64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397" y="1702010"/>
            <a:ext cx="2865589" cy="223098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89B4AB8-69D8-C4A0-3C87-3C8093E73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475" y="1642594"/>
            <a:ext cx="2988000" cy="22903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817932-AAC7-4216-72FE-4A157F4A4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397" y="4138225"/>
            <a:ext cx="2983102" cy="232778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ACC5B60-217A-C21A-C665-581E0A354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475" y="4124397"/>
            <a:ext cx="2924045" cy="234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5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3A0DD-AA5E-4781-A194-4522131D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Literature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5F840A-5217-7DFD-AAEA-0F85EE0C4FF0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Abela, A. V. (2013). </a:t>
            </a:r>
            <a:r>
              <a:rPr lang="en-US" i="1" dirty="0">
                <a:effectLst/>
              </a:rPr>
              <a:t>Advanced presentations by design: Creating communication that drives action</a:t>
            </a:r>
            <a:r>
              <a:rPr lang="en-US" dirty="0">
                <a:effectLst/>
              </a:rPr>
              <a:t> (Second edition). Pfeiffer, A Wiley Imprint.</a:t>
            </a:r>
          </a:p>
        </p:txBody>
      </p:sp>
    </p:spTree>
    <p:extLst>
      <p:ext uri="{BB962C8B-B14F-4D97-AF65-F5344CB8AC3E}">
        <p14:creationId xmlns:p14="http://schemas.microsoft.com/office/powerpoint/2010/main" val="143648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C0342-B7D9-2E61-AAD0-C3687F22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Content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616AEA-670A-6F36-902C-7A528D345480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CH" dirty="0"/>
              <a:t>Data </a:t>
            </a:r>
            <a:r>
              <a:rPr lang="de-CH" dirty="0" err="1"/>
              <a:t>visualisation</a:t>
            </a:r>
            <a:r>
              <a:rPr lang="de-CH" dirty="0"/>
              <a:t> in a </a:t>
            </a:r>
            <a:r>
              <a:rPr lang="de-CH" dirty="0" err="1"/>
              <a:t>Nutshell</a:t>
            </a:r>
            <a:endParaRPr lang="de-CH" dirty="0"/>
          </a:p>
          <a:p>
            <a:r>
              <a:rPr lang="de-CH" dirty="0"/>
              <a:t>Frameworks </a:t>
            </a:r>
            <a:r>
              <a:rPr lang="de-CH" dirty="0" err="1"/>
              <a:t>for</a:t>
            </a:r>
            <a:r>
              <a:rPr lang="de-CH" dirty="0"/>
              <a:t> Data </a:t>
            </a:r>
            <a:r>
              <a:rPr lang="de-CH" dirty="0" err="1"/>
              <a:t>Visualisation</a:t>
            </a:r>
            <a:endParaRPr lang="de-CH" dirty="0"/>
          </a:p>
          <a:p>
            <a:r>
              <a:rPr lang="de-CH" dirty="0" err="1"/>
              <a:t>Introduction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D3.js</a:t>
            </a:r>
          </a:p>
          <a:p>
            <a:pPr lvl="1"/>
            <a:r>
              <a:rPr lang="de-CH" dirty="0" err="1"/>
              <a:t>What’s</a:t>
            </a:r>
            <a:r>
              <a:rPr lang="de-CH" dirty="0"/>
              <a:t> D3.js</a:t>
            </a:r>
          </a:p>
          <a:p>
            <a:pPr lvl="1"/>
            <a:r>
              <a:rPr lang="de-CH" dirty="0"/>
              <a:t>The SVG HTML5-Tag</a:t>
            </a:r>
          </a:p>
          <a:p>
            <a:pPr lvl="1"/>
            <a:r>
              <a:rPr lang="de-CH" dirty="0"/>
              <a:t>An easy </a:t>
            </a:r>
            <a:r>
              <a:rPr lang="de-CH" dirty="0" err="1"/>
              <a:t>Example</a:t>
            </a:r>
            <a:endParaRPr lang="de-CH" dirty="0"/>
          </a:p>
          <a:p>
            <a:r>
              <a:rPr lang="de-CH" dirty="0"/>
              <a:t>Use Case: </a:t>
            </a:r>
            <a:r>
              <a:rPr lang="de-CH" dirty="0" err="1"/>
              <a:t>Smartfactory@OST</a:t>
            </a:r>
            <a:endParaRPr lang="de-CH" dirty="0"/>
          </a:p>
          <a:p>
            <a:pPr lvl="1"/>
            <a:r>
              <a:rPr lang="de-CH" dirty="0"/>
              <a:t>Webservice</a:t>
            </a:r>
          </a:p>
          <a:p>
            <a:pPr lvl="1"/>
            <a:r>
              <a:rPr lang="de-CH" dirty="0"/>
              <a:t>JSON Data</a:t>
            </a:r>
          </a:p>
          <a:p>
            <a:pPr lvl="1"/>
            <a:r>
              <a:rPr lang="de-CH" dirty="0" err="1"/>
              <a:t>Exercises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333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nd the Right Chart for your Data Type">
            <a:extLst>
              <a:ext uri="{FF2B5EF4-FFF2-40B4-BE49-F238E27FC236}">
                <a16:creationId xmlns:a16="http://schemas.microsoft.com/office/drawing/2014/main" id="{95573B57-020E-F8B8-1B07-A72490B41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1329613"/>
            <a:ext cx="7883071" cy="552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65CD0AD-9034-8A6F-BD27-A32ED7641F78}"/>
              </a:ext>
            </a:extLst>
          </p:cNvPr>
          <p:cNvSpPr txBox="1"/>
          <p:nvPr/>
        </p:nvSpPr>
        <p:spPr>
          <a:xfrm>
            <a:off x="9161253" y="2965513"/>
            <a:ext cx="2871089" cy="3875234"/>
          </a:xfrm>
          <a:prstGeom prst="rect">
            <a:avLst/>
          </a:prstGeom>
          <a:solidFill>
            <a:schemeClr val="accent6"/>
          </a:solidFill>
        </p:spPr>
        <p:txBody>
          <a:bodyPr wrap="none" lIns="0" tIns="0" rIns="0" bIns="0" rtlCol="0">
            <a:normAutofit/>
          </a:bodyPr>
          <a:lstStyle/>
          <a:p>
            <a:pPr algn="l">
              <a:buClr>
                <a:schemeClr val="tx2"/>
              </a:buClr>
            </a:pPr>
            <a:r>
              <a:rPr lang="de-CH" sz="2000" b="1" dirty="0">
                <a:ea typeface="Roboto Medium" panose="02000000000000000000" pitchFamily="2" charset="0"/>
              </a:rPr>
              <a:t>Color Scales</a:t>
            </a:r>
            <a:endParaRPr lang="de-CH" sz="2000" dirty="0">
              <a:ea typeface="Roboto Medium" panose="020000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4AC1A4-8A88-D170-430A-2389478E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Data </a:t>
            </a:r>
            <a:r>
              <a:rPr lang="de-CH" dirty="0" err="1"/>
              <a:t>Visualisation</a:t>
            </a:r>
            <a:r>
              <a:rPr lang="de-CH" dirty="0"/>
              <a:t> in a </a:t>
            </a:r>
            <a:r>
              <a:rPr lang="de-CH" dirty="0" err="1"/>
              <a:t>Nutshell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706203-D468-E2CE-0A96-69B95666AFD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304558" y="6492684"/>
            <a:ext cx="941628" cy="218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200" dirty="0" err="1"/>
              <a:t>Abela</a:t>
            </a:r>
            <a:r>
              <a:rPr lang="de-CH" sz="1200" dirty="0"/>
              <a:t> (2013)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AA83E5A6-FC41-4379-E19D-20D3BFDBBC94}"/>
                  </a:ext>
                </a:extLst>
              </p:cNvPr>
              <p:cNvSpPr txBox="1"/>
              <p:nvPr/>
            </p:nvSpPr>
            <p:spPr>
              <a:xfrm>
                <a:off x="9397798" y="1369197"/>
                <a:ext cx="1988171" cy="980662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none" lIns="0" tIns="0" rIns="0" bIns="0" rtlCol="0">
                <a:normAutofit fontScale="92500"/>
              </a:bodyPr>
              <a:lstStyle/>
              <a:p>
                <a:pPr algn="l">
                  <a:buClr>
                    <a:schemeClr val="tx2"/>
                  </a:buClr>
                </a:pPr>
                <a:r>
                  <a:rPr lang="de-CH" sz="2000" b="1" dirty="0">
                    <a:ea typeface="Roboto Medium" panose="02000000000000000000" pitchFamily="2" charset="0"/>
                  </a:rPr>
                  <a:t>Data-</a:t>
                </a:r>
                <a:r>
                  <a:rPr lang="de-CH" sz="2000" b="1" dirty="0" err="1">
                    <a:ea typeface="Roboto Medium" panose="02000000000000000000" pitchFamily="2" charset="0"/>
                  </a:rPr>
                  <a:t>ink</a:t>
                </a:r>
                <a:r>
                  <a:rPr lang="de-CH" sz="2000" b="1" dirty="0">
                    <a:ea typeface="Roboto Medium" panose="02000000000000000000" pitchFamily="2" charset="0"/>
                  </a:rPr>
                  <a:t>-ratio</a:t>
                </a:r>
                <a:br>
                  <a:rPr lang="de-CH" sz="2000" dirty="0">
                    <a:ea typeface="Roboto Medium" panose="02000000000000000000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000" i="1">
                          <a:latin typeface="Cambria Math" panose="02040503050406030204" pitchFamily="18" charset="0"/>
                          <a:ea typeface="Roboto Medium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de-CH" sz="2000" i="1" smtClean="0">
                              <a:latin typeface="Cambria Math" panose="02040503050406030204" pitchFamily="18" charset="0"/>
                              <a:ea typeface="Roboto Medium" panose="02000000000000000000" pitchFamily="2" charset="0"/>
                            </a:rPr>
                          </m:ctrlPr>
                        </m:fPr>
                        <m:num>
                          <m:r>
                            <a:rPr lang="de-CH" sz="2000" b="0" i="1" smtClean="0">
                              <a:latin typeface="Cambria Math" panose="02040503050406030204" pitchFamily="18" charset="0"/>
                              <a:ea typeface="Roboto Medium" panose="02000000000000000000" pitchFamily="2" charset="0"/>
                            </a:rPr>
                            <m:t>𝐷𝑎𝑡𝑎</m:t>
                          </m:r>
                          <m:r>
                            <a:rPr lang="de-CH" sz="2000" b="0" i="1" smtClean="0">
                              <a:latin typeface="Cambria Math" panose="02040503050406030204" pitchFamily="18" charset="0"/>
                              <a:ea typeface="Roboto Medium" panose="02000000000000000000" pitchFamily="2" charset="0"/>
                            </a:rPr>
                            <m:t>−</m:t>
                          </m:r>
                          <m:r>
                            <a:rPr lang="de-CH" sz="2000" b="0" i="1" smtClean="0">
                              <a:latin typeface="Cambria Math" panose="02040503050406030204" pitchFamily="18" charset="0"/>
                              <a:ea typeface="Roboto Medium" panose="02000000000000000000" pitchFamily="2" charset="0"/>
                            </a:rPr>
                            <m:t>𝑖𝑛𝑘</m:t>
                          </m:r>
                        </m:num>
                        <m:den>
                          <m:r>
                            <a:rPr lang="de-CH" sz="2000" b="0" i="1" smtClean="0">
                              <a:latin typeface="Cambria Math" panose="02040503050406030204" pitchFamily="18" charset="0"/>
                              <a:ea typeface="Roboto Medium" panose="02000000000000000000" pitchFamily="2" charset="0"/>
                            </a:rPr>
                            <m:t>𝑡𝑜𝑡𝑎𝑙</m:t>
                          </m:r>
                          <m:r>
                            <a:rPr lang="de-CH" sz="2000" b="0" i="1" smtClean="0">
                              <a:latin typeface="Cambria Math" panose="02040503050406030204" pitchFamily="18" charset="0"/>
                              <a:ea typeface="Roboto Medium" panose="02000000000000000000" pitchFamily="2" charset="0"/>
                            </a:rPr>
                            <m:t> </m:t>
                          </m:r>
                          <m:r>
                            <a:rPr lang="de-CH" sz="2000" b="0" i="1" smtClean="0">
                              <a:latin typeface="Cambria Math" panose="02040503050406030204" pitchFamily="18" charset="0"/>
                              <a:ea typeface="Roboto Medium" panose="02000000000000000000" pitchFamily="2" charset="0"/>
                            </a:rPr>
                            <m:t>𝑖𝑛𝑘</m:t>
                          </m:r>
                          <m:r>
                            <a:rPr lang="de-CH" sz="2000" b="0" i="1" smtClean="0">
                              <a:latin typeface="Cambria Math" panose="02040503050406030204" pitchFamily="18" charset="0"/>
                              <a:ea typeface="Roboto Medium" panose="02000000000000000000" pitchFamily="2" charset="0"/>
                            </a:rPr>
                            <m:t> </m:t>
                          </m:r>
                          <m:r>
                            <a:rPr lang="de-CH" sz="2000" b="0" i="1" smtClean="0">
                              <a:latin typeface="Cambria Math" panose="02040503050406030204" pitchFamily="18" charset="0"/>
                              <a:ea typeface="Roboto Medium" panose="02000000000000000000" pitchFamily="2" charset="0"/>
                            </a:rPr>
                            <m:t>𝑢𝑠𝑒𝑑</m:t>
                          </m:r>
                        </m:den>
                      </m:f>
                    </m:oMath>
                  </m:oMathPara>
                </a14:m>
                <a:endParaRPr lang="de-CH" sz="2000" dirty="0" err="1">
                  <a:ea typeface="Roboto Medium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AA83E5A6-FC41-4379-E19D-20D3BFDBB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798" y="1369197"/>
                <a:ext cx="1988171" cy="980662"/>
              </a:xfrm>
              <a:prstGeom prst="rect">
                <a:avLst/>
              </a:prstGeom>
              <a:blipFill>
                <a:blip r:embed="rId4"/>
                <a:stretch>
                  <a:fillRect l="-7669" t="-875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7B7FA162-F40B-250E-B99F-8C8E5307C7DE}"/>
              </a:ext>
            </a:extLst>
          </p:cNvPr>
          <p:cNvSpPr/>
          <p:nvPr/>
        </p:nvSpPr>
        <p:spPr>
          <a:xfrm>
            <a:off x="11294529" y="1732380"/>
            <a:ext cx="246678" cy="498010"/>
          </a:xfrm>
          <a:prstGeom prst="downArrow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CB7B687-1D10-4C36-D8D5-ADA88E1CA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2100" y="3277217"/>
            <a:ext cx="2710531" cy="34945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822222C-0FD8-8E43-A55E-FB4CFFC82C98}"/>
              </a:ext>
            </a:extLst>
          </p:cNvPr>
          <p:cNvSpPr txBox="1"/>
          <p:nvPr/>
        </p:nvSpPr>
        <p:spPr>
          <a:xfrm>
            <a:off x="7817351" y="6598928"/>
            <a:ext cx="1103624" cy="224229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algn="l">
              <a:buClr>
                <a:schemeClr val="tx2"/>
              </a:buClr>
            </a:pPr>
            <a:r>
              <a:rPr lang="de-CH" sz="1400" dirty="0" err="1">
                <a:ea typeface="Roboto Medium" panose="02000000000000000000" pitchFamily="2" charset="0"/>
              </a:rPr>
              <a:t>Abela</a:t>
            </a:r>
            <a:r>
              <a:rPr lang="de-CH" sz="1400" dirty="0">
                <a:ea typeface="Roboto Medium" panose="02000000000000000000" pitchFamily="2" charset="0"/>
              </a:rPr>
              <a:t> (2013)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53D25A0-6272-35B7-A3B6-E06D46C85DE4}"/>
              </a:ext>
            </a:extLst>
          </p:cNvPr>
          <p:cNvSpPr/>
          <p:nvPr/>
        </p:nvSpPr>
        <p:spPr>
          <a:xfrm>
            <a:off x="791819" y="1301472"/>
            <a:ext cx="430908" cy="4309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D829287-79AD-483C-9739-8B222652F9D3}"/>
              </a:ext>
            </a:extLst>
          </p:cNvPr>
          <p:cNvSpPr/>
          <p:nvPr/>
        </p:nvSpPr>
        <p:spPr>
          <a:xfrm>
            <a:off x="9036646" y="1153743"/>
            <a:ext cx="430908" cy="4309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00E70A7-07D8-E6DB-D7A1-ED228FC283AB}"/>
              </a:ext>
            </a:extLst>
          </p:cNvPr>
          <p:cNvSpPr/>
          <p:nvPr/>
        </p:nvSpPr>
        <p:spPr>
          <a:xfrm>
            <a:off x="8854952" y="2690457"/>
            <a:ext cx="430908" cy="4309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8840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9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75F170-B5FB-108B-297B-1EFDECBB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Libraries </a:t>
            </a:r>
            <a:r>
              <a:rPr lang="de-CH" dirty="0" err="1"/>
              <a:t>for</a:t>
            </a:r>
            <a:r>
              <a:rPr lang="de-CH"/>
              <a:t> Data </a:t>
            </a:r>
            <a:r>
              <a:rPr lang="de-CH" dirty="0" err="1"/>
              <a:t>Visualisation</a:t>
            </a:r>
            <a:r>
              <a:rPr lang="de-CH" dirty="0"/>
              <a:t> on </a:t>
            </a:r>
            <a:r>
              <a:rPr lang="de-CH" dirty="0" err="1"/>
              <a:t>the</a:t>
            </a:r>
            <a:r>
              <a:rPr lang="de-CH" dirty="0"/>
              <a:t> Web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B6CCF-E987-692C-537D-03250D99214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52753" y="4590815"/>
            <a:ext cx="2471034" cy="361506"/>
          </a:xfrm>
        </p:spPr>
        <p:txBody>
          <a:bodyPr/>
          <a:lstStyle/>
          <a:p>
            <a:pPr marL="0" indent="0" algn="ctr">
              <a:buNone/>
            </a:pPr>
            <a:r>
              <a:rPr lang="de-CH" dirty="0"/>
              <a:t>D3.js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51D869-34B1-BEA6-6222-6085A5335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177" y="2190307"/>
            <a:ext cx="2659610" cy="24005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9365C88-3BC6-EFCE-3980-5B83B58D4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447" y="2048354"/>
            <a:ext cx="1410961" cy="52631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ED059B5-4697-4C3E-3529-5CEF107A6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556" y="1645896"/>
            <a:ext cx="1688981" cy="178310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EAEAC96-32E0-A5EA-BBC0-80662187B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1787" y="5159822"/>
            <a:ext cx="2534479" cy="6842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BBD2239-ADB7-46F1-FEBB-A880663B32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0632" y="4377214"/>
            <a:ext cx="2014024" cy="112471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661AAF8-661D-E1F0-33C8-A1F9748FF5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3233" y="3390561"/>
            <a:ext cx="1414037" cy="6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2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02D3E-4146-5978-DACB-D66D72A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D3.js: </a:t>
            </a:r>
            <a:r>
              <a:rPr lang="de-CH" dirty="0" err="1"/>
              <a:t>Introduction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CC428C-9BA5-AA8F-63E0-3C536F75CE0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91221" y="1664837"/>
            <a:ext cx="3542685" cy="343600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D3 = Data-Driven </a:t>
            </a:r>
            <a:r>
              <a:rPr lang="de-CH" dirty="0" err="1"/>
              <a:t>Documents</a:t>
            </a:r>
            <a:endParaRPr lang="de-CH" dirty="0"/>
          </a:p>
        </p:txBody>
      </p:sp>
      <p:sp>
        <p:nvSpPr>
          <p:cNvPr id="4" name="Legende: Linie 3">
            <a:extLst>
              <a:ext uri="{FF2B5EF4-FFF2-40B4-BE49-F238E27FC236}">
                <a16:creationId xmlns:a16="http://schemas.microsoft.com/office/drawing/2014/main" id="{66E5F379-5F80-29BD-C2F2-627AE30B0BB8}"/>
              </a:ext>
            </a:extLst>
          </p:cNvPr>
          <p:cNvSpPr/>
          <p:nvPr/>
        </p:nvSpPr>
        <p:spPr>
          <a:xfrm>
            <a:off x="8133906" y="2129309"/>
            <a:ext cx="2211572" cy="563526"/>
          </a:xfrm>
          <a:prstGeom prst="borderCallout1">
            <a:avLst>
              <a:gd name="adj1" fmla="val 52252"/>
              <a:gd name="adj2" fmla="val -160"/>
              <a:gd name="adj3" fmla="val -18436"/>
              <a:gd name="adj4" fmla="val -22949"/>
            </a:avLst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de-CH" sz="1400" dirty="0" err="1">
                <a:solidFill>
                  <a:schemeClr val="tx1"/>
                </a:solidFill>
              </a:rPr>
              <a:t>Refers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to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the</a:t>
            </a:r>
            <a:r>
              <a:rPr lang="de-CH" sz="1400" dirty="0">
                <a:solidFill>
                  <a:schemeClr val="tx1"/>
                </a:solidFill>
              </a:rPr>
              <a:t> DOM (</a:t>
            </a:r>
            <a:r>
              <a:rPr lang="de-CH" sz="1400" dirty="0" err="1">
                <a:solidFill>
                  <a:schemeClr val="tx1"/>
                </a:solidFill>
              </a:rPr>
              <a:t>Document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Object</a:t>
            </a:r>
            <a:r>
              <a:rPr lang="de-CH" sz="1400" dirty="0">
                <a:solidFill>
                  <a:schemeClr val="tx1"/>
                </a:solidFill>
              </a:rPr>
              <a:t> Model)</a:t>
            </a:r>
          </a:p>
        </p:txBody>
      </p:sp>
      <p:sp>
        <p:nvSpPr>
          <p:cNvPr id="5" name="Legende: Linie 4">
            <a:extLst>
              <a:ext uri="{FF2B5EF4-FFF2-40B4-BE49-F238E27FC236}">
                <a16:creationId xmlns:a16="http://schemas.microsoft.com/office/drawing/2014/main" id="{711759EC-A65E-D6BD-01D6-2631A83C9E95}"/>
              </a:ext>
            </a:extLst>
          </p:cNvPr>
          <p:cNvSpPr/>
          <p:nvPr/>
        </p:nvSpPr>
        <p:spPr>
          <a:xfrm>
            <a:off x="2849525" y="2129309"/>
            <a:ext cx="2211572" cy="563526"/>
          </a:xfrm>
          <a:prstGeom prst="borderCallout1">
            <a:avLst>
              <a:gd name="adj1" fmla="val 50365"/>
              <a:gd name="adj2" fmla="val 100320"/>
              <a:gd name="adj3" fmla="val -33531"/>
              <a:gd name="adj4" fmla="val 132339"/>
            </a:avLst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de-CH" sz="1400" dirty="0">
                <a:solidFill>
                  <a:schemeClr val="tx1"/>
                </a:solidFill>
              </a:rPr>
              <a:t>Dynamic, </a:t>
            </a:r>
            <a:r>
              <a:rPr lang="de-CH" sz="1400" dirty="0" err="1">
                <a:solidFill>
                  <a:schemeClr val="tx1"/>
                </a:solidFill>
              </a:rPr>
              <a:t>interactive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  <a:r>
              <a:rPr lang="de-CH" sz="1400" dirty="0" err="1">
                <a:solidFill>
                  <a:schemeClr val="tx1"/>
                </a:solidFill>
              </a:rPr>
              <a:t>visualisations</a:t>
            </a:r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3691E97-77AA-A079-CC9A-D24CA75C872E}"/>
              </a:ext>
            </a:extLst>
          </p:cNvPr>
          <p:cNvSpPr txBox="1">
            <a:spLocks/>
          </p:cNvSpPr>
          <p:nvPr/>
        </p:nvSpPr>
        <p:spPr>
          <a:xfrm>
            <a:off x="806031" y="3324909"/>
            <a:ext cx="10517643" cy="29366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874" indent="-251874" algn="l" defTabSz="609463" rtl="0" eaLnBrk="1" latinLnBrk="0" hangingPunct="1">
              <a:spcBef>
                <a:spcPts val="1799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748" indent="-251874" algn="l" defTabSz="609463" rtl="0" eaLnBrk="1" latinLnBrk="0" hangingPunct="1">
              <a:spcBef>
                <a:spcPts val="1199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622" indent="-251874" algn="l" defTabSz="609463" rtl="0" eaLnBrk="1" latinLnBrk="0" hangingPunct="1">
              <a:spcBef>
                <a:spcPts val="999"/>
              </a:spcBef>
              <a:buSzPct val="90000"/>
              <a:buFont typeface="Symbol" panose="05050102010706020507" pitchFamily="18" charset="2"/>
              <a:buChar char="-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7496" indent="-251874" algn="l" defTabSz="609463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9370" marR="0" indent="-251874" algn="l" defTabSz="609463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1244" indent="-251874" algn="l" defTabSz="610882" rtl="0" eaLnBrk="1" latinLnBrk="0" hangingPunct="1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5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3118" indent="-251874" algn="l" defTabSz="609463" rtl="0" eaLnBrk="1" latinLnBrk="0" hangingPunct="1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70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433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Open-source JavaScript </a:t>
            </a:r>
            <a:r>
              <a:rPr lang="de-CH" dirty="0" err="1"/>
              <a:t>library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visualizing</a:t>
            </a:r>
            <a:r>
              <a:rPr lang="de-CH" dirty="0"/>
              <a:t> </a:t>
            </a:r>
            <a:r>
              <a:rPr lang="de-CH" dirty="0" err="1"/>
              <a:t>data</a:t>
            </a:r>
            <a:r>
              <a:rPr lang="de-CH" dirty="0"/>
              <a:t> – </a:t>
            </a:r>
            <a:r>
              <a:rPr lang="de-CH" dirty="0" err="1"/>
              <a:t>since</a:t>
            </a:r>
            <a:r>
              <a:rPr lang="de-CH" dirty="0"/>
              <a:t> 2011</a:t>
            </a:r>
          </a:p>
          <a:p>
            <a:r>
              <a:rPr lang="de-CH" dirty="0" err="1"/>
              <a:t>Builts</a:t>
            </a:r>
            <a:r>
              <a:rPr lang="de-CH" dirty="0"/>
              <a:t> on </a:t>
            </a:r>
            <a:r>
              <a:rPr lang="de-CH" dirty="0" err="1"/>
              <a:t>existing</a:t>
            </a:r>
            <a:r>
              <a:rPr lang="de-CH" dirty="0"/>
              <a:t> web </a:t>
            </a:r>
            <a:r>
              <a:rPr lang="de-CH" dirty="0" err="1"/>
              <a:t>standards</a:t>
            </a:r>
            <a:endParaRPr lang="de-CH" dirty="0"/>
          </a:p>
          <a:p>
            <a:r>
              <a:rPr lang="de-CH" dirty="0"/>
              <a:t>D3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very</a:t>
            </a:r>
            <a:r>
              <a:rPr lang="de-CH" dirty="0"/>
              <a:t> flexible, BUT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low</a:t>
            </a:r>
            <a:r>
              <a:rPr lang="de-CH" dirty="0"/>
              <a:t>-level </a:t>
            </a:r>
            <a:r>
              <a:rPr lang="de-CH" dirty="0" err="1"/>
              <a:t>toolbox</a:t>
            </a:r>
            <a:endParaRPr lang="de-CH" dirty="0"/>
          </a:p>
          <a:p>
            <a:pPr lvl="1"/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concept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«</a:t>
            </a:r>
            <a:r>
              <a:rPr lang="de-CH" dirty="0" err="1"/>
              <a:t>charts</a:t>
            </a:r>
            <a:r>
              <a:rPr lang="de-CH" dirty="0"/>
              <a:t>»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 err="1">
                <a:sym typeface="Wingdings" panose="05000000000000000000" pitchFamily="2" charset="2"/>
              </a:rPr>
              <a:t>you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have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to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compose</a:t>
            </a:r>
            <a:r>
              <a:rPr lang="de-CH" dirty="0">
                <a:sym typeface="Wingdings" panose="05000000000000000000" pitchFamily="2" charset="2"/>
              </a:rPr>
              <a:t> a </a:t>
            </a:r>
            <a:r>
              <a:rPr lang="de-CH" dirty="0" err="1">
                <a:sym typeface="Wingdings" panose="05000000000000000000" pitchFamily="2" charset="2"/>
              </a:rPr>
              <a:t>variety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of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elements</a:t>
            </a:r>
            <a:r>
              <a:rPr lang="de-CH" dirty="0">
                <a:sym typeface="Wingdings" panose="05000000000000000000" pitchFamily="2" charset="2"/>
              </a:rPr>
              <a:t> (</a:t>
            </a:r>
            <a:r>
              <a:rPr lang="de-CH" dirty="0" err="1">
                <a:sym typeface="Wingdings" panose="05000000000000000000" pitchFamily="2" charset="2"/>
              </a:rPr>
              <a:t>shapes</a:t>
            </a:r>
            <a:r>
              <a:rPr lang="de-CH" dirty="0">
                <a:sym typeface="Wingdings" panose="05000000000000000000" pitchFamily="2" charset="2"/>
              </a:rPr>
              <a:t>, </a:t>
            </a:r>
            <a:r>
              <a:rPr lang="de-CH" dirty="0" err="1">
                <a:sym typeface="Wingdings" panose="05000000000000000000" pitchFamily="2" charset="2"/>
              </a:rPr>
              <a:t>axis</a:t>
            </a:r>
            <a:r>
              <a:rPr lang="de-CH" dirty="0">
                <a:sym typeface="Wingdings" panose="05000000000000000000" pitchFamily="2" charset="2"/>
              </a:rPr>
              <a:t>, </a:t>
            </a:r>
            <a:r>
              <a:rPr lang="de-CH" dirty="0" err="1">
                <a:sym typeface="Wingdings" panose="05000000000000000000" pitchFamily="2" charset="2"/>
              </a:rPr>
              <a:t>animation</a:t>
            </a:r>
            <a:r>
              <a:rPr lang="de-CH" dirty="0">
                <a:sym typeface="Wingdings" panose="05000000000000000000" pitchFamily="2" charset="2"/>
              </a:rPr>
              <a:t>, …)</a:t>
            </a:r>
          </a:p>
          <a:p>
            <a:pPr lvl="1"/>
            <a:r>
              <a:rPr lang="de-CH" dirty="0"/>
              <a:t>Even easy </a:t>
            </a:r>
            <a:r>
              <a:rPr lang="de-CH" dirty="0" err="1"/>
              <a:t>visualisations</a:t>
            </a:r>
            <a:r>
              <a:rPr lang="de-CH" dirty="0"/>
              <a:t> </a:t>
            </a:r>
            <a:r>
              <a:rPr lang="de-CH" dirty="0" err="1"/>
              <a:t>need</a:t>
            </a:r>
            <a:r>
              <a:rPr lang="de-CH" dirty="0"/>
              <a:t> </a:t>
            </a:r>
            <a:r>
              <a:rPr lang="de-CH" dirty="0" err="1"/>
              <a:t>signifcant</a:t>
            </a:r>
            <a:r>
              <a:rPr lang="de-CH" dirty="0"/>
              <a:t> </a:t>
            </a:r>
            <a:r>
              <a:rPr lang="de-CH" dirty="0" err="1"/>
              <a:t>amount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coding</a:t>
            </a:r>
            <a:endParaRPr lang="de-CH" dirty="0"/>
          </a:p>
          <a:p>
            <a:pPr lvl="1"/>
            <a:r>
              <a:rPr lang="de-CH" dirty="0"/>
              <a:t>D3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maximum </a:t>
            </a:r>
            <a:r>
              <a:rPr lang="de-CH" dirty="0" err="1"/>
              <a:t>individualisation</a:t>
            </a:r>
            <a:r>
              <a:rPr lang="de-CH" dirty="0"/>
              <a:t> and </a:t>
            </a:r>
            <a:r>
              <a:rPr lang="de-CH" dirty="0" err="1"/>
              <a:t>expressiveness</a:t>
            </a:r>
            <a:r>
              <a:rPr lang="de-CH" dirty="0"/>
              <a:t>, not quick </a:t>
            </a:r>
            <a:r>
              <a:rPr lang="de-CH" dirty="0" err="1"/>
              <a:t>standard</a:t>
            </a:r>
            <a:r>
              <a:rPr lang="de-CH" dirty="0"/>
              <a:t> </a:t>
            </a:r>
            <a:r>
              <a:rPr lang="de-CH" dirty="0" err="1"/>
              <a:t>visualisations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5635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70054-BE6C-E87C-B97A-090B9D4C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D3.js: The SVG HTML-Tag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DA75C6-7D69-AD2F-BF2A-0ED7B5C1B13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2" y="1449389"/>
            <a:ext cx="6413476" cy="4751387"/>
          </a:xfrm>
        </p:spPr>
        <p:txBody>
          <a:bodyPr>
            <a:normAutofit/>
          </a:bodyPr>
          <a:lstStyle/>
          <a:p>
            <a:r>
              <a:rPr lang="de-CH" dirty="0"/>
              <a:t>SVG = </a:t>
            </a:r>
            <a:r>
              <a:rPr lang="de-CH" dirty="0" err="1"/>
              <a:t>Scalable</a:t>
            </a:r>
            <a:r>
              <a:rPr lang="de-CH" dirty="0"/>
              <a:t> Vector Graphics (W3C </a:t>
            </a:r>
            <a:r>
              <a:rPr lang="de-CH" dirty="0" err="1"/>
              <a:t>standard</a:t>
            </a:r>
            <a:r>
              <a:rPr lang="de-CH" dirty="0"/>
              <a:t>)</a:t>
            </a:r>
          </a:p>
          <a:p>
            <a:r>
              <a:rPr lang="de-CH" dirty="0"/>
              <a:t>XML-</a:t>
            </a:r>
            <a:r>
              <a:rPr lang="de-CH" dirty="0" err="1"/>
              <a:t>based</a:t>
            </a:r>
            <a:r>
              <a:rPr lang="de-CH" dirty="0"/>
              <a:t> </a:t>
            </a:r>
            <a:r>
              <a:rPr lang="de-CH" dirty="0" err="1"/>
              <a:t>vector</a:t>
            </a:r>
            <a:r>
              <a:rPr lang="de-CH" dirty="0"/>
              <a:t> </a:t>
            </a:r>
            <a:r>
              <a:rPr lang="de-CH" dirty="0" err="1"/>
              <a:t>image</a:t>
            </a:r>
            <a:r>
              <a:rPr lang="de-CH" dirty="0"/>
              <a:t> </a:t>
            </a:r>
            <a:r>
              <a:rPr lang="de-CH" dirty="0" err="1"/>
              <a:t>format</a:t>
            </a:r>
            <a:r>
              <a:rPr lang="de-CH" dirty="0"/>
              <a:t> (2D)</a:t>
            </a:r>
          </a:p>
          <a:p>
            <a:r>
              <a:rPr lang="de-CH" dirty="0" err="1"/>
              <a:t>Various</a:t>
            </a:r>
            <a:r>
              <a:rPr lang="de-CH" dirty="0"/>
              <a:t> </a:t>
            </a:r>
            <a:r>
              <a:rPr lang="de-CH" dirty="0" err="1"/>
              <a:t>shapes</a:t>
            </a:r>
            <a:r>
              <a:rPr lang="de-CH" dirty="0"/>
              <a:t> (</a:t>
            </a:r>
            <a:r>
              <a:rPr lang="de-CH" dirty="0" err="1"/>
              <a:t>lines</a:t>
            </a:r>
            <a:r>
              <a:rPr lang="de-CH" dirty="0"/>
              <a:t>, </a:t>
            </a:r>
            <a:r>
              <a:rPr lang="de-CH" dirty="0" err="1"/>
              <a:t>circles</a:t>
            </a:r>
            <a:r>
              <a:rPr lang="de-CH" dirty="0"/>
              <a:t>, </a:t>
            </a:r>
            <a:r>
              <a:rPr lang="de-CH" dirty="0" err="1"/>
              <a:t>rectangles</a:t>
            </a:r>
            <a:r>
              <a:rPr lang="de-CH" dirty="0"/>
              <a:t>, </a:t>
            </a:r>
            <a:r>
              <a:rPr lang="de-CH" dirty="0" err="1"/>
              <a:t>text</a:t>
            </a:r>
            <a:r>
              <a:rPr lang="de-CH" dirty="0"/>
              <a:t>, …)</a:t>
            </a:r>
          </a:p>
          <a:p>
            <a:r>
              <a:rPr lang="de-CH" dirty="0"/>
              <a:t>Supports </a:t>
            </a:r>
            <a:r>
              <a:rPr lang="de-CH" dirty="0" err="1"/>
              <a:t>interactivity</a:t>
            </a:r>
            <a:r>
              <a:rPr lang="de-CH" dirty="0"/>
              <a:t> and </a:t>
            </a:r>
            <a:r>
              <a:rPr lang="de-CH" dirty="0" err="1"/>
              <a:t>animation</a:t>
            </a:r>
            <a:endParaRPr lang="de-CH" dirty="0"/>
          </a:p>
          <a:p>
            <a:r>
              <a:rPr lang="de-CH" dirty="0"/>
              <a:t>All </a:t>
            </a:r>
            <a:r>
              <a:rPr lang="de-CH" dirty="0" err="1"/>
              <a:t>major</a:t>
            </a:r>
            <a:r>
              <a:rPr lang="de-CH" dirty="0"/>
              <a:t> </a:t>
            </a:r>
            <a:r>
              <a:rPr lang="de-CH" dirty="0" err="1"/>
              <a:t>desktop</a:t>
            </a:r>
            <a:r>
              <a:rPr lang="de-CH" dirty="0"/>
              <a:t> </a:t>
            </a:r>
            <a:r>
              <a:rPr lang="de-CH" dirty="0" err="1"/>
              <a:t>browser</a:t>
            </a:r>
            <a:r>
              <a:rPr lang="de-CH" dirty="0"/>
              <a:t> support SVG</a:t>
            </a:r>
          </a:p>
          <a:p>
            <a:r>
              <a:rPr lang="de-CH" dirty="0" err="1"/>
              <a:t>Probably</a:t>
            </a:r>
            <a:r>
              <a:rPr lang="de-CH" dirty="0"/>
              <a:t> </a:t>
            </a:r>
            <a:r>
              <a:rPr lang="de-CH" dirty="0" err="1"/>
              <a:t>some</a:t>
            </a:r>
            <a:r>
              <a:rPr lang="de-CH" dirty="0"/>
              <a:t> limited support on mobile </a:t>
            </a:r>
            <a:r>
              <a:rPr lang="de-CH" dirty="0" err="1"/>
              <a:t>browsers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/>
              <a:t>A D3.js </a:t>
            </a:r>
            <a:r>
              <a:rPr lang="de-CH" dirty="0" err="1"/>
              <a:t>chart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set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SVG </a:t>
            </a:r>
            <a:r>
              <a:rPr lang="de-CH" dirty="0" err="1"/>
              <a:t>shapes</a:t>
            </a:r>
            <a:r>
              <a:rPr lang="de-CH" dirty="0"/>
              <a:t>!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66C758E-5D50-B266-4736-F667444D88A0}"/>
              </a:ext>
            </a:extLst>
          </p:cNvPr>
          <p:cNvSpPr txBox="1">
            <a:spLocks/>
          </p:cNvSpPr>
          <p:nvPr/>
        </p:nvSpPr>
        <p:spPr>
          <a:xfrm>
            <a:off x="7687580" y="1155222"/>
            <a:ext cx="4166460" cy="2778825"/>
          </a:xfrm>
          <a:prstGeom prst="rect">
            <a:avLst/>
          </a:prstGeom>
          <a:solidFill>
            <a:srgbClr val="F8F9FA"/>
          </a:solidFill>
        </p:spPr>
        <p:txBody>
          <a:bodyPr vert="horz" lIns="0" tIns="0" rIns="0" bIns="0" rtlCol="0">
            <a:normAutofit/>
          </a:bodyPr>
          <a:lstStyle>
            <a:lvl1pPr marL="251874" indent="-251874" algn="l" defTabSz="609463" rtl="0" eaLnBrk="1" latinLnBrk="0" hangingPunct="1">
              <a:spcBef>
                <a:spcPts val="1799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748" indent="-251874" algn="l" defTabSz="609463" rtl="0" eaLnBrk="1" latinLnBrk="0" hangingPunct="1">
              <a:spcBef>
                <a:spcPts val="1199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622" indent="-251874" algn="l" defTabSz="609463" rtl="0" eaLnBrk="1" latinLnBrk="0" hangingPunct="1">
              <a:spcBef>
                <a:spcPts val="999"/>
              </a:spcBef>
              <a:buSzPct val="90000"/>
              <a:buFont typeface="Symbol" panose="05050102010706020507" pitchFamily="18" charset="2"/>
              <a:buChar char="-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7496" indent="-251874" algn="l" defTabSz="609463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9370" marR="0" indent="-251874" algn="l" defTabSz="609463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1244" indent="-251874" algn="l" defTabSz="610882" rtl="0" eaLnBrk="1" latinLnBrk="0" hangingPunct="1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5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3118" indent="-251874" algn="l" defTabSz="609463" rtl="0" eaLnBrk="1" latinLnBrk="0" hangingPunct="1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70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433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600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</a:rPr>
              <a:t>&lt;!DOCTYPE </a:t>
            </a:r>
            <a:r>
              <a:rPr lang="de-CH" sz="1600" b="0" i="0" dirty="0" err="1">
                <a:solidFill>
                  <a:srgbClr val="708090"/>
                </a:solidFill>
                <a:effectLst/>
                <a:latin typeface="Consolas" panose="020B0609020204030204" pitchFamily="49" charset="0"/>
              </a:rPr>
              <a:t>html</a:t>
            </a:r>
            <a:r>
              <a:rPr lang="de-CH" sz="1600" b="0" i="0" dirty="0">
                <a:solidFill>
                  <a:srgbClr val="708090"/>
                </a:solidFill>
                <a:effectLst/>
                <a:latin typeface="Consolas" panose="020B0609020204030204" pitchFamily="49" charset="0"/>
              </a:rPr>
              <a:t>&gt;</a:t>
            </a:r>
            <a:endParaRPr lang="de-CH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de-CH" sz="16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de-CH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First </a:t>
            </a:r>
            <a:r>
              <a:rPr lang="de-CH" sz="16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html</a:t>
            </a:r>
            <a:r>
              <a:rPr lang="de-CH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e-CH" sz="16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document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de-CH" sz="16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de-CH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endParaRPr lang="de-CH" sz="1600" b="0" i="0" dirty="0">
              <a:solidFill>
                <a:srgbClr val="70809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de-CH" sz="16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de-CH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This </a:t>
            </a:r>
            <a:r>
              <a:rPr lang="de-CH" sz="16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de-CH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e-CH" sz="16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</a:t>
            </a:r>
            <a:r>
              <a:rPr lang="de-CH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e-CH" sz="16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first</a:t>
            </a:r>
            <a:r>
              <a:rPr lang="de-CH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e-CH" sz="16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sentence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de-CH" sz="16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de-CH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endParaRPr lang="de-CH" sz="1600" b="0" i="0" dirty="0">
              <a:solidFill>
                <a:srgbClr val="70809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de-CH" sz="1600" b="0" i="0" dirty="0" err="1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svg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de-CH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CH" sz="16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de-CH" sz="1600" b="0" i="0" dirty="0" err="1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circle</a:t>
            </a:r>
            <a:r>
              <a:rPr lang="de-CH" sz="160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 style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de-CH" sz="1600" b="0" i="0" dirty="0" err="1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de-CH" sz="1600" b="0" i="0" dirty="0"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 #69b3a2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de-CH" sz="16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 	</a:t>
            </a:r>
            <a:r>
              <a:rPr lang="de-CH" sz="1600" b="0" i="0" dirty="0" err="1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stroke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de-CH" sz="1600" b="0" i="0" dirty="0" err="1"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black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de-CH" sz="16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e-CH" sz="160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cx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de-CH" sz="1600" b="0" i="0" dirty="0"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de-CH" sz="16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e-CH" sz="1600" b="0" i="0" dirty="0" err="1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cy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de-CH" sz="1600" b="0" i="0" dirty="0"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de-CH" sz="16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 	</a:t>
            </a:r>
            <a:r>
              <a:rPr lang="de-CH" sz="160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de-CH" sz="1600" b="0" i="0" dirty="0"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de-CH" sz="1600" b="0" i="0" dirty="0" err="1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circle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de-CH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de-CH" sz="1600" b="0" i="0" dirty="0" err="1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svg</a:t>
            </a:r>
            <a:r>
              <a:rPr lang="de-CH" sz="16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&gt;</a:t>
            </a:r>
            <a:endParaRPr lang="de-CH" sz="1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5993C7-7D83-1A0B-FBEC-CFECA3F1D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959" y="4603084"/>
            <a:ext cx="1673701" cy="1776698"/>
          </a:xfrm>
          <a:prstGeom prst="rect">
            <a:avLst/>
          </a:prstGeom>
        </p:spPr>
      </p:pic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E99F9223-91D0-EB64-9F64-4B747F15B313}"/>
              </a:ext>
            </a:extLst>
          </p:cNvPr>
          <p:cNvSpPr/>
          <p:nvPr/>
        </p:nvSpPr>
        <p:spPr>
          <a:xfrm>
            <a:off x="9647470" y="4008927"/>
            <a:ext cx="246678" cy="498010"/>
          </a:xfrm>
          <a:prstGeom prst="downArrow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F1F98C60-F62D-8AC4-3A27-8A65515AA973}"/>
              </a:ext>
            </a:extLst>
          </p:cNvPr>
          <p:cNvSpPr/>
          <p:nvPr/>
        </p:nvSpPr>
        <p:spPr>
          <a:xfrm>
            <a:off x="7535537" y="1549237"/>
            <a:ext cx="4428781" cy="412444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0AE717-1F77-3621-694E-CEFF0883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D3.js: An easy </a:t>
            </a:r>
            <a:r>
              <a:rPr lang="de-CH" dirty="0" err="1"/>
              <a:t>Example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A21E2F-0650-54F3-315E-DDCB3DB073C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032" y="1328203"/>
            <a:ext cx="6299848" cy="258103"/>
          </a:xfrm>
          <a:solidFill>
            <a:srgbClr val="F8F9FA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2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div </a:t>
            </a:r>
            <a:r>
              <a:rPr lang="en-US" sz="120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sz="12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="</a:t>
            </a:r>
            <a:r>
              <a:rPr lang="en-US" sz="1200" b="0" i="0" dirty="0" err="1"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scatter_area</a:t>
            </a:r>
            <a:r>
              <a:rPr lang="en-US" sz="12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"&gt;&lt;/</a:t>
            </a:r>
            <a:r>
              <a:rPr lang="en-US" sz="12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sz="12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&gt;</a:t>
            </a:r>
            <a:endParaRPr lang="de-CH" sz="12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ABEF1A8-C80B-28F9-64A7-F314F70D3FC8}"/>
              </a:ext>
            </a:extLst>
          </p:cNvPr>
          <p:cNvSpPr txBox="1">
            <a:spLocks/>
          </p:cNvSpPr>
          <p:nvPr/>
        </p:nvSpPr>
        <p:spPr>
          <a:xfrm>
            <a:off x="806032" y="1646897"/>
            <a:ext cx="6299848" cy="4913644"/>
          </a:xfrm>
          <a:prstGeom prst="rect">
            <a:avLst/>
          </a:prstGeom>
          <a:solidFill>
            <a:srgbClr val="F8F9FA"/>
          </a:solidFill>
        </p:spPr>
        <p:txBody>
          <a:bodyPr vert="horz" lIns="0" tIns="0" rIns="0" bIns="0" rtlCol="0">
            <a:normAutofit lnSpcReduction="10000"/>
          </a:bodyPr>
          <a:lstStyle>
            <a:lvl1pPr marL="251874" indent="-251874" algn="l" defTabSz="609463" rtl="0" eaLnBrk="1" latinLnBrk="0" hangingPunct="1">
              <a:spcBef>
                <a:spcPts val="1799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748" indent="-251874" algn="l" defTabSz="609463" rtl="0" eaLnBrk="1" latinLnBrk="0" hangingPunct="1">
              <a:spcBef>
                <a:spcPts val="1199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622" indent="-251874" algn="l" defTabSz="609463" rtl="0" eaLnBrk="1" latinLnBrk="0" hangingPunct="1">
              <a:spcBef>
                <a:spcPts val="999"/>
              </a:spcBef>
              <a:buSzPct val="90000"/>
              <a:buFont typeface="Symbol" panose="05050102010706020507" pitchFamily="18" charset="2"/>
              <a:buChar char="-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7496" indent="-251874" algn="l" defTabSz="609463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9370" marR="0" indent="-251874" algn="l" defTabSz="609463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1244" indent="-251874" algn="l" defTabSz="610882" rtl="0" eaLnBrk="1" latinLnBrk="0" hangingPunct="1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5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3118" indent="-251874" algn="l" defTabSz="609463" rtl="0" eaLnBrk="1" latinLnBrk="0" hangingPunct="1">
              <a:lnSpc>
                <a:spcPct val="12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70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433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65113">
              <a:buFont typeface="Arial" panose="020B0604020202020204" pitchFamily="34" charset="0"/>
              <a:buNone/>
            </a:pPr>
            <a:r>
              <a:rPr lang="en-US" sz="1100" b="0" i="0" dirty="0"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svG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i="0" dirty="0">
                <a:solidFill>
                  <a:srgbClr val="9A6E3A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d3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100" b="0" i="0" dirty="0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"#</a:t>
            </a:r>
            <a:r>
              <a:rPr lang="en-US" sz="1100" b="0" i="0" dirty="0" err="1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scatter_area</a:t>
            </a:r>
            <a:r>
              <a:rPr lang="en-US" sz="110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100" b="0" i="0" dirty="0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100" b="0" i="0" dirty="0" err="1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svg</a:t>
            </a:r>
            <a:r>
              <a:rPr lang="en-US" sz="110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</a:b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i="0" dirty="0" err="1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attr</a:t>
            </a:r>
            <a: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"width"</a:t>
            </a:r>
            <a: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450</a:t>
            </a:r>
            <a: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		.</a:t>
            </a:r>
            <a:r>
              <a:rPr lang="en-US" sz="1050" b="0" i="0" dirty="0" err="1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attr</a:t>
            </a:r>
            <a: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"height"</a:t>
            </a:r>
            <a: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400</a:t>
            </a:r>
            <a: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de-CH" sz="1050" b="0" i="0" dirty="0" err="1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e-CH" sz="105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"g"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</a:b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		.</a:t>
            </a:r>
            <a:r>
              <a:rPr lang="de-CH" sz="1050" b="0" i="0" dirty="0" err="1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attr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e-CH" sz="105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de-CH" sz="1050" b="0" i="0" dirty="0" err="1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transform</a:t>
            </a:r>
            <a:r>
              <a:rPr lang="de-CH" sz="105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de-CH" sz="105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e-CH" sz="105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de-CH" sz="1050" b="0" i="0" dirty="0" err="1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translate</a:t>
            </a:r>
            <a:r>
              <a:rPr lang="de-CH" sz="105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(30, 20)"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100" b="0" i="0" dirty="0">
              <a:solidFill>
                <a:srgbClr val="999999"/>
              </a:solidFill>
              <a:effectLst/>
              <a:latin typeface="Consolas" panose="020B0609020204030204" pitchFamily="49" charset="0"/>
            </a:endParaRPr>
          </a:p>
          <a:p>
            <a:pPr marL="0" indent="0" defTabSz="265113">
              <a:buFont typeface="Arial" panose="020B0604020202020204" pitchFamily="34" charset="0"/>
              <a:buNone/>
            </a:pPr>
            <a:r>
              <a:rPr lang="es-ES" sz="1100" b="0" i="0" dirty="0" err="1"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s-E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data </a:t>
            </a:r>
            <a:r>
              <a:rPr lang="es-ES" sz="1100" b="0" i="0" dirty="0">
                <a:solidFill>
                  <a:srgbClr val="9A6E3A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s-E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s-E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s-ES" sz="11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s-E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s-E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y</a:t>
            </a:r>
            <a:r>
              <a:rPr lang="es-E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s-ES" sz="11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s-E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},</a:t>
            </a:r>
            <a:r>
              <a:rPr lang="es-E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s-E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s-ES" sz="11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s-E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s-E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y</a:t>
            </a:r>
            <a:r>
              <a:rPr lang="es-E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s-ES" sz="11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90</a:t>
            </a:r>
            <a:r>
              <a:rPr lang="es-E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},</a:t>
            </a:r>
            <a:r>
              <a:rPr lang="es-E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s-E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s-ES" sz="11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80</a:t>
            </a:r>
            <a:r>
              <a:rPr lang="es-E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s-E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y</a:t>
            </a:r>
            <a:r>
              <a:rPr lang="es-E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s-ES" sz="11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s-E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s-E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]</a:t>
            </a:r>
            <a:endParaRPr lang="en-US" sz="1100" dirty="0">
              <a:solidFill>
                <a:srgbClr val="999999"/>
              </a:solidFill>
              <a:latin typeface="Consolas" panose="020B0609020204030204" pitchFamily="49" charset="0"/>
            </a:endParaRPr>
          </a:p>
          <a:p>
            <a:pPr marL="0" indent="0" defTabSz="265113">
              <a:buFont typeface="Arial" panose="020B0604020202020204" pitchFamily="34" charset="0"/>
              <a:buNone/>
            </a:pPr>
            <a:r>
              <a:rPr lang="en-US" sz="1100" b="0" i="0" dirty="0"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100" b="0" i="0" dirty="0">
                <a:solidFill>
                  <a:srgbClr val="9A6E3A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d3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100" b="0" i="0" dirty="0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scaleLinear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100" b="0" i="0" dirty="0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domain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sz="11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])</a:t>
            </a:r>
            <a:b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100" b="0" i="0" dirty="0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sz="11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990055"/>
                </a:solidFill>
                <a:latin typeface="Consolas" panose="020B0609020204030204" pitchFamily="49" charset="0"/>
              </a:rPr>
              <a:t>420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]);</a:t>
            </a:r>
            <a:b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</a:br>
            <a:r>
              <a:rPr lang="en-US" sz="11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svG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100" b="0" i="0" dirty="0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'g’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100" b="0" i="0" dirty="0" err="1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attr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"transform"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"translate(0,"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i="0" dirty="0">
                <a:solidFill>
                  <a:srgbClr val="9A6E3A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990055"/>
                </a:solidFill>
                <a:latin typeface="Consolas" panose="020B0609020204030204" pitchFamily="49" charset="0"/>
              </a:rPr>
              <a:t>450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i="0" dirty="0">
                <a:solidFill>
                  <a:srgbClr val="9A6E3A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")"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100" b="0" i="0" dirty="0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call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d3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100" b="0" i="0" dirty="0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axisBottom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pPr marL="0" indent="0" defTabSz="265113">
              <a:buFont typeface="Arial" panose="020B0604020202020204" pitchFamily="34" charset="0"/>
              <a:buNone/>
            </a:pPr>
            <a:r>
              <a:rPr lang="en-US" sz="1100" b="0" i="0" dirty="0"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y </a:t>
            </a:r>
            <a:r>
              <a:rPr lang="en-US" sz="1100" b="0" i="0" dirty="0">
                <a:solidFill>
                  <a:srgbClr val="9A6E3A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d3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100" b="0" i="0" dirty="0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scaleLinear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100" b="0" i="0" dirty="0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domain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sz="11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])</a:t>
            </a:r>
            <a:b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100" b="0" i="0" dirty="0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sz="1100" dirty="0">
                <a:solidFill>
                  <a:srgbClr val="990055"/>
                </a:solidFill>
                <a:latin typeface="Consolas" panose="020B0609020204030204" pitchFamily="49" charset="0"/>
              </a:rPr>
              <a:t>380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10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]);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br>
              <a:rPr lang="de-CH" sz="12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05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svG</a:t>
            </a:r>
            <a:b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i="0" dirty="0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'g’</a:t>
            </a:r>
            <a: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i="0" dirty="0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call</a:t>
            </a:r>
            <a: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d3</a:t>
            </a:r>
            <a: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050" b="0" i="0" dirty="0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axisLeft</a:t>
            </a:r>
            <a: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pPr marL="0" indent="0" defTabSz="265113">
              <a:buFont typeface="Arial" panose="020B0604020202020204" pitchFamily="34" charset="0"/>
              <a:buNone/>
            </a:pPr>
            <a:r>
              <a:rPr lang="de-CH" sz="105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svG</a:t>
            </a:r>
            <a:br>
              <a:rPr lang="de-CH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CH" sz="105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de-CH" sz="1050" b="0" i="0" dirty="0" err="1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selectAll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e-CH" sz="105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de-CH" sz="1050" b="0" i="0" dirty="0" err="1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whatever</a:t>
            </a:r>
            <a:r>
              <a:rPr lang="de-CH" sz="105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de-CH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CH" sz="105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de-CH" sz="1050" b="0" i="0" dirty="0" err="1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e-CH" sz="105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de-CH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CH" sz="105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de-CH" sz="1050" b="0" i="0" dirty="0" err="1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enter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lang="de-CH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CH" sz="105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de-CH" sz="1050" b="0" i="0" dirty="0" err="1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e-CH" sz="105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de-CH" sz="1050" b="0" i="0" dirty="0" err="1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circle</a:t>
            </a:r>
            <a:r>
              <a:rPr lang="de-CH" sz="105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de-CH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CH" sz="105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de-CH" sz="1050" b="0" i="0" dirty="0" err="1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attr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e-CH" sz="105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"cx"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de-CH" sz="105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e-CH" sz="1050" b="0" i="0" dirty="0" err="1"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e-CH" sz="105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){</a:t>
            </a:r>
            <a:r>
              <a:rPr lang="de-CH" sz="105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e-CH" sz="1050" b="0" i="0" dirty="0" err="1"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de-CH" sz="105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e-CH" sz="1050" b="0" i="0" dirty="0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e-CH" sz="105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de-CH" sz="1050" b="0" i="0" dirty="0" err="1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de-CH" sz="105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de-CH" sz="105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})</a:t>
            </a:r>
            <a:br>
              <a:rPr lang="de-CH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CH" sz="105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de-CH" sz="1050" b="0" i="0" dirty="0" err="1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attr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e-CH" sz="105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de-CH" sz="1050" b="0" i="0" dirty="0" err="1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cy</a:t>
            </a:r>
            <a:r>
              <a:rPr lang="de-CH" sz="105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de-CH" sz="105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e-CH" sz="1050" b="0" i="0" dirty="0" err="1"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e-CH" sz="105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){</a:t>
            </a:r>
            <a:r>
              <a:rPr lang="de-CH" sz="105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e-CH" sz="1050" b="0" i="0" dirty="0" err="1"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de-CH" sz="105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e-CH" sz="1050" b="0" i="0" dirty="0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e-CH" sz="105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de-CH" sz="1050" b="0" i="0" dirty="0" err="1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de-CH" sz="105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de-CH" sz="105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})</a:t>
            </a:r>
            <a:br>
              <a:rPr lang="de-CH" sz="105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de-CH" sz="105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de-CH" sz="1050" b="0" i="0" dirty="0" err="1"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attr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e-CH" sz="1050" b="0" i="0" dirty="0">
                <a:solidFill>
                  <a:srgbClr val="669900"/>
                </a:solidFill>
                <a:effectLst/>
                <a:latin typeface="Consolas" panose="020B0609020204030204" pitchFamily="49" charset="0"/>
              </a:rPr>
              <a:t>"r"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de-CH" sz="105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e-CH" sz="1050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de-CH" sz="1050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100" b="0" i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F2E4F80-D947-1347-0A24-092038CDC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056" y="1646897"/>
            <a:ext cx="4198984" cy="379508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FA8D7BBC-C839-656C-7FA2-E8510CDDF9D9}"/>
              </a:ext>
            </a:extLst>
          </p:cNvPr>
          <p:cNvSpPr/>
          <p:nvPr/>
        </p:nvSpPr>
        <p:spPr>
          <a:xfrm>
            <a:off x="7655056" y="1646897"/>
            <a:ext cx="376240" cy="357509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602B724-579A-3611-8CC9-B833CF578400}"/>
              </a:ext>
            </a:extLst>
          </p:cNvPr>
          <p:cNvSpPr/>
          <p:nvPr/>
        </p:nvSpPr>
        <p:spPr>
          <a:xfrm>
            <a:off x="7928642" y="5221993"/>
            <a:ext cx="3727204" cy="31765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8ECEBC53-FC20-6023-D45A-E93899DDCFC8}"/>
              </a:ext>
            </a:extLst>
          </p:cNvPr>
          <p:cNvSpPr/>
          <p:nvPr/>
        </p:nvSpPr>
        <p:spPr>
          <a:xfrm>
            <a:off x="4575841" y="3074038"/>
            <a:ext cx="209321" cy="1090670"/>
          </a:xfrm>
          <a:prstGeom prst="rightBrace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822E3214-0C6A-162C-467A-BF8BD1D84AF0}"/>
              </a:ext>
            </a:extLst>
          </p:cNvPr>
          <p:cNvSpPr/>
          <p:nvPr/>
        </p:nvSpPr>
        <p:spPr>
          <a:xfrm>
            <a:off x="2700967" y="4203203"/>
            <a:ext cx="209321" cy="1090670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Geschweifte Klammer rechts 19">
            <a:extLst>
              <a:ext uri="{FF2B5EF4-FFF2-40B4-BE49-F238E27FC236}">
                <a16:creationId xmlns:a16="http://schemas.microsoft.com/office/drawing/2014/main" id="{A9F86200-9EF0-E32D-499D-B4EA785DF82A}"/>
              </a:ext>
            </a:extLst>
          </p:cNvPr>
          <p:cNvSpPr/>
          <p:nvPr/>
        </p:nvSpPr>
        <p:spPr>
          <a:xfrm>
            <a:off x="4327624" y="5441986"/>
            <a:ext cx="209321" cy="1090670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Geschweifte Klammer rechts 36">
            <a:extLst>
              <a:ext uri="{FF2B5EF4-FFF2-40B4-BE49-F238E27FC236}">
                <a16:creationId xmlns:a16="http://schemas.microsoft.com/office/drawing/2014/main" id="{43ECD53C-4C32-0526-52B5-845E356F3BC4}"/>
              </a:ext>
            </a:extLst>
          </p:cNvPr>
          <p:cNvSpPr/>
          <p:nvPr/>
        </p:nvSpPr>
        <p:spPr>
          <a:xfrm>
            <a:off x="4280896" y="1646897"/>
            <a:ext cx="232685" cy="931050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012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A692C-DFBC-B202-A1C0-10C01AEC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SmartFactory@OST</a:t>
            </a:r>
            <a:r>
              <a:rPr lang="de-CH" dirty="0"/>
              <a:t>: </a:t>
            </a:r>
            <a:r>
              <a:rPr lang="de-CH" dirty="0" err="1"/>
              <a:t>Production</a:t>
            </a:r>
            <a:r>
              <a:rPr lang="de-CH" dirty="0"/>
              <a:t> Sites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8E7AA5B-D6B4-816C-C7F6-BE6CB28E75AF}"/>
              </a:ext>
            </a:extLst>
          </p:cNvPr>
          <p:cNvPicPr>
            <a:picLocks noGrp="1" noChangeAspect="1" noChangeArrowheads="1"/>
          </p:cNvPicPr>
          <p:nvPr>
            <p:ph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21" y="3857105"/>
            <a:ext cx="6443919" cy="26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B1A79F1-6F8C-FAD3-987E-D9CFBED83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4" y="1715396"/>
            <a:ext cx="6987886" cy="287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4751BCC-D68E-E7D4-9451-2E68B019B9E4}"/>
              </a:ext>
            </a:extLst>
          </p:cNvPr>
          <p:cNvSpPr txBox="1"/>
          <p:nvPr/>
        </p:nvSpPr>
        <p:spPr>
          <a:xfrm>
            <a:off x="138454" y="1715396"/>
            <a:ext cx="2122714" cy="536171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CH" sz="2000" b="1" dirty="0">
                <a:ea typeface="Roboto Medium" panose="02000000000000000000" pitchFamily="2" charset="0"/>
              </a:rPr>
              <a:t>Rapperswil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71C93B1-05C5-F1D6-DD4D-FC30351C18DC}"/>
              </a:ext>
            </a:extLst>
          </p:cNvPr>
          <p:cNvSpPr txBox="1"/>
          <p:nvPr/>
        </p:nvSpPr>
        <p:spPr>
          <a:xfrm>
            <a:off x="9731326" y="3857105"/>
            <a:ext cx="2122714" cy="536171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 rtlCol="0" anchor="ctr">
            <a:normAutofit/>
          </a:bodyPr>
          <a:lstStyle/>
          <a:p>
            <a:pPr algn="ctr">
              <a:buClr>
                <a:schemeClr val="tx2"/>
              </a:buClr>
            </a:pPr>
            <a:r>
              <a:rPr lang="de-CH" sz="2000" b="1" dirty="0">
                <a:ea typeface="Roboto Medium" panose="02000000000000000000" pitchFamily="2" charset="0"/>
              </a:rPr>
              <a:t>Buchs</a:t>
            </a:r>
          </a:p>
        </p:txBody>
      </p:sp>
    </p:spTree>
    <p:extLst>
      <p:ext uri="{BB962C8B-B14F-4D97-AF65-F5344CB8AC3E}">
        <p14:creationId xmlns:p14="http://schemas.microsoft.com/office/powerpoint/2010/main" val="140629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CC6BB-4F4F-D63C-B6AC-2EE1110D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SmartFactory@OST</a:t>
            </a:r>
            <a:r>
              <a:rPr lang="de-CH" dirty="0"/>
              <a:t>: REST-API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866382-840E-8506-BF39-FED3310E5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905" y="1376364"/>
            <a:ext cx="8542189" cy="5310257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A87FA3-39FA-0248-8BEF-8216ADC8D52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96287" y="6257090"/>
            <a:ext cx="10199426" cy="427037"/>
          </a:xfrm>
          <a:solidFill>
            <a:schemeClr val="accent4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CH" dirty="0"/>
              <a:t>http://hlf01.ost.ch:8080/HLFInterface/getData?db=MusclePress+measurement=test01</a:t>
            </a:r>
          </a:p>
        </p:txBody>
      </p:sp>
    </p:spTree>
    <p:extLst>
      <p:ext uri="{BB962C8B-B14F-4D97-AF65-F5344CB8AC3E}">
        <p14:creationId xmlns:p14="http://schemas.microsoft.com/office/powerpoint/2010/main" val="1287202400"/>
      </p:ext>
    </p:extLst>
  </p:cSld>
  <p:clrMapOvr>
    <a:masterClrMapping/>
  </p:clrMapOvr>
</p:sld>
</file>

<file path=ppt/theme/theme1.xml><?xml version="1.0" encoding="utf-8"?>
<a:theme xmlns:a="http://schemas.openxmlformats.org/drawingml/2006/main" name="OST-Vorlage">
  <a:themeElements>
    <a:clrScheme name="Benutzerdefiniert 8">
      <a:dk1>
        <a:srgbClr val="191919"/>
      </a:dk1>
      <a:lt1>
        <a:srgbClr val="FFFFFF"/>
      </a:lt1>
      <a:dk2>
        <a:srgbClr val="8C195F"/>
      </a:dk2>
      <a:lt2>
        <a:srgbClr val="C6C6C6"/>
      </a:lt2>
      <a:accent1>
        <a:srgbClr val="56276D"/>
      </a:accent1>
      <a:accent2>
        <a:srgbClr val="C397C4"/>
      </a:accent2>
      <a:accent3>
        <a:srgbClr val="146C58"/>
      </a:accent3>
      <a:accent4>
        <a:srgbClr val="99CCB5"/>
      </a:accent4>
      <a:accent5>
        <a:srgbClr val="B21D19"/>
      </a:accent5>
      <a:accent6>
        <a:srgbClr val="EC867B"/>
      </a:accent6>
      <a:hlink>
        <a:srgbClr val="D72864"/>
      </a:hlink>
      <a:folHlink>
        <a:srgbClr val="D728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/>
        <a:effectLst/>
      </a:spPr>
      <a:bodyPr rtlCol="0" anchor="t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 marL="252000" indent="-252000" algn="l">
          <a:buClr>
            <a:schemeClr val="tx2"/>
          </a:buClr>
          <a:buFont typeface="Systemschrift"/>
          <a:buChar char="•"/>
          <a:defRPr sz="2000" dirty="0" err="1" smtClean="0">
            <a:ea typeface="Roboto Medium" panose="02000000000000000000" pitchFamily="2" charset="0"/>
          </a:defRPr>
        </a:defPPr>
      </a:lstStyle>
    </a:txDef>
  </a:objectDefaults>
  <a:extraClrSchemeLst>
    <a:extraClrScheme>
      <a:clrScheme name="OST - Farben">
        <a:dk1>
          <a:srgbClr val="191919"/>
        </a:dk1>
        <a:lt1>
          <a:srgbClr val="FFFFFF"/>
        </a:lt1>
        <a:dk2>
          <a:srgbClr val="8C195F"/>
        </a:dk2>
        <a:lt2>
          <a:srgbClr val="D72864"/>
        </a:lt2>
        <a:accent1>
          <a:srgbClr val="56276D"/>
        </a:accent1>
        <a:accent2>
          <a:srgbClr val="C397C4"/>
        </a:accent2>
        <a:accent3>
          <a:srgbClr val="146C58"/>
        </a:accent3>
        <a:accent4>
          <a:srgbClr val="99CCB5"/>
        </a:accent4>
        <a:accent5>
          <a:srgbClr val="B21D19"/>
        </a:accent5>
        <a:accent6>
          <a:srgbClr val="EC867B"/>
        </a:accent6>
        <a:hlink>
          <a:srgbClr val="191919"/>
        </a:hlink>
        <a:folHlink>
          <a:srgbClr val="19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OST Violett">
      <a:srgbClr val="9560A4"/>
    </a:custClr>
    <a:custClr name="OST Grün">
      <a:srgbClr val="1DAF8E"/>
    </a:custClr>
    <a:custClr name="OST Rot">
      <a:srgbClr val="E84E0F"/>
    </a:custClr>
    <a:custClr name="OST Blau">
      <a:srgbClr val="0086CD"/>
    </a:custClr>
    <a:custClr name="OST Orange">
      <a:srgbClr val="FBBA00"/>
    </a:custClr>
    <a:custClr name="Weiss">
      <a:srgbClr val="FFFFFF"/>
    </a:custClr>
    <a:custClr name="Weiss">
      <a:srgbClr val="FFFFFF"/>
    </a:custClr>
    <a:custClr name="OST Schwarz">
      <a:srgbClr val="191919"/>
    </a:custClr>
    <a:custClr name="OST Brombeer">
      <a:srgbClr val="8C195F"/>
    </a:custClr>
    <a:custClr name="OST Himbeer">
      <a:srgbClr val="D72864"/>
    </a:custClr>
    <a:custClr name="OST Dunkelviolett">
      <a:srgbClr val="6B3881"/>
    </a:custClr>
    <a:custClr name="OST Dunkelgrün">
      <a:srgbClr val="007E6B"/>
    </a:custClr>
    <a:custClr name="OST Dunkelrot">
      <a:srgbClr val="C32E15"/>
    </a:custClr>
    <a:custClr name="OST Dunkelblau">
      <a:srgbClr val="0073B0"/>
    </a:custClr>
    <a:custClr name="OST Dunkelorange">
      <a:srgbClr val="D18F0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OST Hellviolett">
      <a:srgbClr val="D0A9D0"/>
    </a:custClr>
    <a:custClr name="OST Hellgrün">
      <a:srgbClr val="A7D5C2"/>
    </a:custClr>
    <a:custClr name="OST Hellrot">
      <a:srgbClr val="F39A8B"/>
    </a:custClr>
    <a:custClr name="OST Hellblau">
      <a:srgbClr val="5FBFED"/>
    </a:custClr>
    <a:custClr name="OST Hellorange">
      <a:srgbClr val="FDD6A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OST_Vorlage_16zu9.potx" id="{1BE27276-7F02-4596-866B-CAF2A95C5AAC}" vid="{9BC966FC-BBA0-42A0-A372-63D669C89B6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bc8f1c-7aec-4c0f-94f7-d7a778b1f150">
      <Terms xmlns="http://schemas.microsoft.com/office/infopath/2007/PartnerControls"/>
    </lcf76f155ced4ddcb4097134ff3c332f>
    <TaxCatchAll xmlns="ad66ac8b-a0d6-471b-a9a3-42be27d96e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17A725C2F7F14DA7BD4390B8CC10C5" ma:contentTypeVersion="17" ma:contentTypeDescription="Ein neues Dokument erstellen." ma:contentTypeScope="" ma:versionID="a6813aa84e66d0c59b75a27f06d044ab">
  <xsd:schema xmlns:xsd="http://www.w3.org/2001/XMLSchema" xmlns:xs="http://www.w3.org/2001/XMLSchema" xmlns:p="http://schemas.microsoft.com/office/2006/metadata/properties" xmlns:ns2="7cbc8f1c-7aec-4c0f-94f7-d7a778b1f150" xmlns:ns3="ad66ac8b-a0d6-471b-a9a3-42be27d96eff" targetNamespace="http://schemas.microsoft.com/office/2006/metadata/properties" ma:root="true" ma:fieldsID="6fe3bbdbd50d9fea56a669e823e1493c" ns2:_="" ns3:_="">
    <xsd:import namespace="7cbc8f1c-7aec-4c0f-94f7-d7a778b1f150"/>
    <xsd:import namespace="ad66ac8b-a0d6-471b-a9a3-42be27d96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c8f1c-7aec-4c0f-94f7-d7a778b1f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f212c26d-ba8a-401b-a725-3045b2045b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c8b-a0d6-471b-a9a3-42be27d96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6137c87-629c-40fa-aef6-d0ea829924dd}" ma:internalName="TaxCatchAll" ma:showField="CatchAllData" ma:web="ad66ac8b-a0d6-471b-a9a3-42be27d96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739D67-9833-4E5A-ACC6-C8B6917FFB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2327CF-3800-4F39-A038-A047F4BE14DB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0a856ca2-05a3-4f5d-b978-c2566774447f"/>
    <ds:schemaRef ds:uri="b6fb3d40-4061-4b10-93ff-a2b8705ff7b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6C0F888-AC3C-4867-BF9A-2C990CCF8CFE}"/>
</file>

<file path=docProps/app.xml><?xml version="1.0" encoding="utf-8"?>
<Properties xmlns="http://schemas.openxmlformats.org/officeDocument/2006/extended-properties" xmlns:vt="http://schemas.openxmlformats.org/officeDocument/2006/docPropsVTypes">
  <Template>FHS_PPT-Vorlage_V3</Template>
  <TotalTime>0</TotalTime>
  <Words>1068</Words>
  <Application>Microsoft Office PowerPoint</Application>
  <PresentationFormat>Breitbild</PresentationFormat>
  <Paragraphs>114</Paragraphs>
  <Slides>12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Consolas</vt:lpstr>
      <vt:lpstr>Symbol</vt:lpstr>
      <vt:lpstr>Systemschrift</vt:lpstr>
      <vt:lpstr>Wingdings</vt:lpstr>
      <vt:lpstr>OST-Vorlage</vt:lpstr>
      <vt:lpstr>Web Development Fundamentals</vt:lpstr>
      <vt:lpstr>Content</vt:lpstr>
      <vt:lpstr>Data Visualisation in a Nutshell</vt:lpstr>
      <vt:lpstr>Libraries for Data Visualisation on the Web</vt:lpstr>
      <vt:lpstr>D3.js: Introduction</vt:lpstr>
      <vt:lpstr>D3.js: The SVG HTML-Tag</vt:lpstr>
      <vt:lpstr>D3.js: An easy Example</vt:lpstr>
      <vt:lpstr>SmartFactory@OST: Production Sites</vt:lpstr>
      <vt:lpstr>SmartFactory@OST: REST-API</vt:lpstr>
      <vt:lpstr>SmartFactory@OST: JSON Data from REST-API</vt:lpstr>
      <vt:lpstr>SmartFactory@OST: Exercises</vt:lpstr>
      <vt:lpstr>Literature</vt:lpstr>
    </vt:vector>
  </TitlesOfParts>
  <Company>FHS St. Gallen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Baldauf</dc:creator>
  <cp:keywords>, docId:A86F3BB202E528D3B48719B344E0EA29</cp:keywords>
  <cp:lastModifiedBy>Matthias Baldauf</cp:lastModifiedBy>
  <cp:revision>343</cp:revision>
  <dcterms:created xsi:type="dcterms:W3CDTF">2017-11-23T12:43:06Z</dcterms:created>
  <dcterms:modified xsi:type="dcterms:W3CDTF">2023-12-18T13:02:11Z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0x0101000C17A725C2F7F14DA7BD4390B8CC10C5</vt:lpwstr>
  </property>
</Properties>
</file>