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6"/>
  </p:notesMasterIdLst>
  <p:handoutMasterIdLst>
    <p:handoutMasterId r:id="rId27"/>
  </p:handoutMasterIdLst>
  <p:sldIdLst>
    <p:sldId id="417" r:id="rId5"/>
    <p:sldId id="386" r:id="rId6"/>
    <p:sldId id="387" r:id="rId7"/>
    <p:sldId id="383" r:id="rId8"/>
    <p:sldId id="377" r:id="rId9"/>
    <p:sldId id="389" r:id="rId10"/>
    <p:sldId id="378" r:id="rId11"/>
    <p:sldId id="421" r:id="rId12"/>
    <p:sldId id="379" r:id="rId13"/>
    <p:sldId id="380" r:id="rId14"/>
    <p:sldId id="381" r:id="rId15"/>
    <p:sldId id="393" r:id="rId16"/>
    <p:sldId id="427" r:id="rId17"/>
    <p:sldId id="392" r:id="rId18"/>
    <p:sldId id="423" r:id="rId19"/>
    <p:sldId id="424" r:id="rId20"/>
    <p:sldId id="425" r:id="rId21"/>
    <p:sldId id="426" r:id="rId22"/>
    <p:sldId id="395" r:id="rId23"/>
    <p:sldId id="391" r:id="rId24"/>
    <p:sldId id="39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E9B"/>
    <a:srgbClr val="C5C7C6"/>
    <a:srgbClr val="005F9A"/>
    <a:srgbClr val="FDC513"/>
    <a:srgbClr val="FED878"/>
    <a:srgbClr val="FE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4" autoAdjust="0"/>
    <p:restoredTop sz="69465" autoAdjust="0"/>
  </p:normalViewPr>
  <p:slideViewPr>
    <p:cSldViewPr snapToGrid="0">
      <p:cViewPr varScale="1">
        <p:scale>
          <a:sx n="87" d="100"/>
          <a:sy n="87" d="100"/>
        </p:scale>
        <p:origin x="7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Baldauf" userId="0afcca1c-b4fd-4880-902a-fa24c9f077bf" providerId="ADAL" clId="{98B436BE-86F0-4701-94FF-48A724E4251C}"/>
    <pc:docChg chg="undo custSel addSld delSld modSld">
      <pc:chgData name="Matthias Baldauf" userId="0afcca1c-b4fd-4880-902a-fa24c9f077bf" providerId="ADAL" clId="{98B436BE-86F0-4701-94FF-48A724E4251C}" dt="2019-09-04T07:41:23.206" v="342" actId="1076"/>
      <pc:docMkLst>
        <pc:docMk/>
      </pc:docMkLst>
      <pc:sldChg chg="addSp modSp">
        <pc:chgData name="Matthias Baldauf" userId="0afcca1c-b4fd-4880-902a-fa24c9f077bf" providerId="ADAL" clId="{98B436BE-86F0-4701-94FF-48A724E4251C}" dt="2019-09-04T07:41:23.206" v="342" actId="1076"/>
        <pc:sldMkLst>
          <pc:docMk/>
          <pc:sldMk cId="4290294190" sldId="256"/>
        </pc:sldMkLst>
        <pc:picChg chg="add mod">
          <ac:chgData name="Matthias Baldauf" userId="0afcca1c-b4fd-4880-902a-fa24c9f077bf" providerId="ADAL" clId="{98B436BE-86F0-4701-94FF-48A724E4251C}" dt="2019-09-04T07:41:23.206" v="342" actId="1076"/>
          <ac:picMkLst>
            <pc:docMk/>
            <pc:sldMk cId="4290294190" sldId="256"/>
            <ac:picMk id="7" creationId="{E79D566C-E744-4526-8D55-F1854D733600}"/>
          </ac:picMkLst>
        </pc:picChg>
      </pc:sldChg>
      <pc:sldChg chg="modSp">
        <pc:chgData name="Matthias Baldauf" userId="0afcca1c-b4fd-4880-902a-fa24c9f077bf" providerId="ADAL" clId="{98B436BE-86F0-4701-94FF-48A724E4251C}" dt="2019-09-04T07:37:06.286" v="338" actId="12"/>
        <pc:sldMkLst>
          <pc:docMk/>
          <pc:sldMk cId="737547543" sldId="356"/>
        </pc:sldMkLst>
        <pc:spChg chg="mod">
          <ac:chgData name="Matthias Baldauf" userId="0afcca1c-b4fd-4880-902a-fa24c9f077bf" providerId="ADAL" clId="{98B436BE-86F0-4701-94FF-48A724E4251C}" dt="2019-09-04T07:37:06.286" v="338" actId="12"/>
          <ac:spMkLst>
            <pc:docMk/>
            <pc:sldMk cId="737547543" sldId="356"/>
            <ac:spMk id="3" creationId="{4F34C94A-7A6F-4B6D-86B2-D8006BC96CC0}"/>
          </ac:spMkLst>
        </pc:spChg>
      </pc:sldChg>
    </pc:docChg>
  </pc:docChgLst>
  <pc:docChgLst>
    <pc:chgData name="Matthias Baldauf" userId="bd4b500a-980a-4299-a2dd-a10c4e50f03d" providerId="ADAL" clId="{7E6DF0B0-BC5F-4B65-8EDB-1E8A5E55E7C8}"/>
    <pc:docChg chg="undo redo custSel addSld delSld modSld">
      <pc:chgData name="Matthias Baldauf" userId="bd4b500a-980a-4299-a2dd-a10c4e50f03d" providerId="ADAL" clId="{7E6DF0B0-BC5F-4B65-8EDB-1E8A5E55E7C8}" dt="2020-08-24T10:15:06.786" v="1442"/>
      <pc:docMkLst>
        <pc:docMk/>
      </pc:docMkLst>
      <pc:sldChg chg="del">
        <pc:chgData name="Matthias Baldauf" userId="bd4b500a-980a-4299-a2dd-a10c4e50f03d" providerId="ADAL" clId="{7E6DF0B0-BC5F-4B65-8EDB-1E8A5E55E7C8}" dt="2020-08-13T13:41:01.711" v="11" actId="2696"/>
        <pc:sldMkLst>
          <pc:docMk/>
          <pc:sldMk cId="4290294190" sldId="256"/>
        </pc:sldMkLst>
      </pc:sldChg>
      <pc:sldChg chg="modSp del">
        <pc:chgData name="Matthias Baldauf" userId="bd4b500a-980a-4299-a2dd-a10c4e50f03d" providerId="ADAL" clId="{7E6DF0B0-BC5F-4B65-8EDB-1E8A5E55E7C8}" dt="2020-08-24T09:59:41.280" v="1410" actId="2696"/>
        <pc:sldMkLst>
          <pc:docMk/>
          <pc:sldMk cId="1759968877" sldId="291"/>
        </pc:sldMkLst>
        <pc:spChg chg="mod">
          <ac:chgData name="Matthias Baldauf" userId="bd4b500a-980a-4299-a2dd-a10c4e50f03d" providerId="ADAL" clId="{7E6DF0B0-BC5F-4B65-8EDB-1E8A5E55E7C8}" dt="2020-08-13T13:41:26.313" v="18" actId="15"/>
          <ac:spMkLst>
            <pc:docMk/>
            <pc:sldMk cId="1759968877" sldId="291"/>
            <ac:spMk id="3" creationId="{F4114067-B564-458D-AFB8-DAFE95A510A4}"/>
          </ac:spMkLst>
        </pc:spChg>
      </pc:sldChg>
      <pc:sldChg chg="modSp del">
        <pc:chgData name="Matthias Baldauf" userId="bd4b500a-980a-4299-a2dd-a10c4e50f03d" providerId="ADAL" clId="{7E6DF0B0-BC5F-4B65-8EDB-1E8A5E55E7C8}" dt="2020-08-24T09:59:41.644" v="1428" actId="2696"/>
        <pc:sldMkLst>
          <pc:docMk/>
          <pc:sldMk cId="1644066683" sldId="294"/>
        </pc:sldMkLst>
        <pc:spChg chg="mod">
          <ac:chgData name="Matthias Baldauf" userId="bd4b500a-980a-4299-a2dd-a10c4e50f03d" providerId="ADAL" clId="{7E6DF0B0-BC5F-4B65-8EDB-1E8A5E55E7C8}" dt="2020-08-24T09:00:19.917" v="693" actId="5793"/>
          <ac:spMkLst>
            <pc:docMk/>
            <pc:sldMk cId="1644066683" sldId="294"/>
            <ac:spMk id="3" creationId="{022DF495-80F3-4250-B9DC-C5472110E20E}"/>
          </ac:spMkLst>
        </pc:spChg>
        <pc:spChg chg="mod">
          <ac:chgData name="Matthias Baldauf" userId="bd4b500a-980a-4299-a2dd-a10c4e50f03d" providerId="ADAL" clId="{7E6DF0B0-BC5F-4B65-8EDB-1E8A5E55E7C8}" dt="2020-08-24T09:00:36.075" v="696" actId="403"/>
          <ac:spMkLst>
            <pc:docMk/>
            <pc:sldMk cId="1644066683" sldId="294"/>
            <ac:spMk id="4" creationId="{F83C2BE8-A93B-4470-B2CC-146C2FC0C1E5}"/>
          </ac:spMkLst>
        </pc:spChg>
        <pc:spChg chg="mod">
          <ac:chgData name="Matthias Baldauf" userId="bd4b500a-980a-4299-a2dd-a10c4e50f03d" providerId="ADAL" clId="{7E6DF0B0-BC5F-4B65-8EDB-1E8A5E55E7C8}" dt="2020-08-24T09:00:36.075" v="696" actId="403"/>
          <ac:spMkLst>
            <pc:docMk/>
            <pc:sldMk cId="1644066683" sldId="294"/>
            <ac:spMk id="5" creationId="{0A333578-3361-4176-950C-3603480D5146}"/>
          </ac:spMkLst>
        </pc:spChg>
        <pc:grpChg chg="mod">
          <ac:chgData name="Matthias Baldauf" userId="bd4b500a-980a-4299-a2dd-a10c4e50f03d" providerId="ADAL" clId="{7E6DF0B0-BC5F-4B65-8EDB-1E8A5E55E7C8}" dt="2020-08-24T09:00:25.218" v="694" actId="1076"/>
          <ac:grpSpMkLst>
            <pc:docMk/>
            <pc:sldMk cId="1644066683" sldId="294"/>
            <ac:grpSpMk id="6" creationId="{2F6339EA-AB52-418D-9C22-31C531119DDA}"/>
          </ac:grpSpMkLst>
        </pc:grpChg>
      </pc:sldChg>
      <pc:sldChg chg="modSp del">
        <pc:chgData name="Matthias Baldauf" userId="bd4b500a-980a-4299-a2dd-a10c4e50f03d" providerId="ADAL" clId="{7E6DF0B0-BC5F-4B65-8EDB-1E8A5E55E7C8}" dt="2020-08-24T09:59:41.682" v="1430" actId="2696"/>
        <pc:sldMkLst>
          <pc:docMk/>
          <pc:sldMk cId="4061807508" sldId="341"/>
        </pc:sldMkLst>
        <pc:spChg chg="mod">
          <ac:chgData name="Matthias Baldauf" userId="bd4b500a-980a-4299-a2dd-a10c4e50f03d" providerId="ADAL" clId="{7E6DF0B0-BC5F-4B65-8EDB-1E8A5E55E7C8}" dt="2020-08-24T09:01:01.543" v="698" actId="12"/>
          <ac:spMkLst>
            <pc:docMk/>
            <pc:sldMk cId="4061807508" sldId="341"/>
            <ac:spMk id="3" creationId="{45A3DF3F-89C8-4BFB-87E1-E6C1DCD5B9C5}"/>
          </ac:spMkLst>
        </pc:spChg>
        <pc:spChg chg="mod">
          <ac:chgData name="Matthias Baldauf" userId="bd4b500a-980a-4299-a2dd-a10c4e50f03d" providerId="ADAL" clId="{7E6DF0B0-BC5F-4B65-8EDB-1E8A5E55E7C8}" dt="2020-08-13T15:52:17.673" v="304" actId="14100"/>
          <ac:spMkLst>
            <pc:docMk/>
            <pc:sldMk cId="4061807508" sldId="341"/>
            <ac:spMk id="4" creationId="{126A9055-80D4-4F62-B81E-BE2F836F1D5B}"/>
          </ac:spMkLst>
        </pc:spChg>
        <pc:spChg chg="mod">
          <ac:chgData name="Matthias Baldauf" userId="bd4b500a-980a-4299-a2dd-a10c4e50f03d" providerId="ADAL" clId="{7E6DF0B0-BC5F-4B65-8EDB-1E8A5E55E7C8}" dt="2020-08-13T15:52:25.266" v="306" actId="1076"/>
          <ac:spMkLst>
            <pc:docMk/>
            <pc:sldMk cId="4061807508" sldId="341"/>
            <ac:spMk id="7" creationId="{AD89BFC8-A6CB-469D-9607-C833D73A1A6F}"/>
          </ac:spMkLst>
        </pc:spChg>
        <pc:grpChg chg="mod">
          <ac:chgData name="Matthias Baldauf" userId="bd4b500a-980a-4299-a2dd-a10c4e50f03d" providerId="ADAL" clId="{7E6DF0B0-BC5F-4B65-8EDB-1E8A5E55E7C8}" dt="2020-08-24T09:00:51.115" v="697" actId="14100"/>
          <ac:grpSpMkLst>
            <pc:docMk/>
            <pc:sldMk cId="4061807508" sldId="341"/>
            <ac:grpSpMk id="6" creationId="{182A688A-58B1-4B1B-9650-F96BF8DDC883}"/>
          </ac:grpSpMkLst>
        </pc:grpChg>
      </pc:sldChg>
      <pc:sldChg chg="modSp del">
        <pc:chgData name="Matthias Baldauf" userId="bd4b500a-980a-4299-a2dd-a10c4e50f03d" providerId="ADAL" clId="{7E6DF0B0-BC5F-4B65-8EDB-1E8A5E55E7C8}" dt="2020-08-24T09:59:41.296" v="1411" actId="2696"/>
        <pc:sldMkLst>
          <pc:docMk/>
          <pc:sldMk cId="737547543" sldId="356"/>
        </pc:sldMkLst>
        <pc:spChg chg="mod">
          <ac:chgData name="Matthias Baldauf" userId="bd4b500a-980a-4299-a2dd-a10c4e50f03d" providerId="ADAL" clId="{7E6DF0B0-BC5F-4B65-8EDB-1E8A5E55E7C8}" dt="2020-08-13T13:41:49.956" v="23" actId="14100"/>
          <ac:spMkLst>
            <pc:docMk/>
            <pc:sldMk cId="737547543" sldId="356"/>
            <ac:spMk id="3" creationId="{4F34C94A-7A6F-4B6D-86B2-D8006BC96CC0}"/>
          </ac:spMkLst>
        </pc:spChg>
        <pc:spChg chg="mod">
          <ac:chgData name="Matthias Baldauf" userId="bd4b500a-980a-4299-a2dd-a10c4e50f03d" providerId="ADAL" clId="{7E6DF0B0-BC5F-4B65-8EDB-1E8A5E55E7C8}" dt="2020-08-13T13:41:53.820" v="24" actId="1076"/>
          <ac:spMkLst>
            <pc:docMk/>
            <pc:sldMk cId="737547543" sldId="356"/>
            <ac:spMk id="4" creationId="{10C4DB75-115B-4B10-B2EE-3471AB17F87A}"/>
          </ac:spMkLst>
        </pc:spChg>
      </pc:sldChg>
      <pc:sldChg chg="addSp delSp modSp del">
        <pc:chgData name="Matthias Baldauf" userId="bd4b500a-980a-4299-a2dd-a10c4e50f03d" providerId="ADAL" clId="{7E6DF0B0-BC5F-4B65-8EDB-1E8A5E55E7C8}" dt="2020-08-24T09:59:41.323" v="1412" actId="2696"/>
        <pc:sldMkLst>
          <pc:docMk/>
          <pc:sldMk cId="1281885592" sldId="368"/>
        </pc:sldMkLst>
        <pc:spChg chg="del">
          <ac:chgData name="Matthias Baldauf" userId="bd4b500a-980a-4299-a2dd-a10c4e50f03d" providerId="ADAL" clId="{7E6DF0B0-BC5F-4B65-8EDB-1E8A5E55E7C8}" dt="2020-08-13T13:41:08.142" v="13"/>
          <ac:spMkLst>
            <pc:docMk/>
            <pc:sldMk cId="1281885592" sldId="368"/>
            <ac:spMk id="3" creationId="{98068748-43EC-449A-A0D1-BD53EA07F8A2}"/>
          </ac:spMkLst>
        </pc:spChg>
        <pc:spChg chg="add mod">
          <ac:chgData name="Matthias Baldauf" userId="bd4b500a-980a-4299-a2dd-a10c4e50f03d" providerId="ADAL" clId="{7E6DF0B0-BC5F-4B65-8EDB-1E8A5E55E7C8}" dt="2020-08-13T13:41:08.142" v="13"/>
          <ac:spMkLst>
            <pc:docMk/>
            <pc:sldMk cId="1281885592" sldId="368"/>
            <ac:spMk id="5" creationId="{D682889E-8D98-4A97-89DE-614C4AA8269F}"/>
          </ac:spMkLst>
        </pc:spChg>
      </pc:sldChg>
      <pc:sldChg chg="addSp delSp modSp add del">
        <pc:chgData name="Matthias Baldauf" userId="bd4b500a-980a-4299-a2dd-a10c4e50f03d" providerId="ADAL" clId="{7E6DF0B0-BC5F-4B65-8EDB-1E8A5E55E7C8}" dt="2020-08-24T09:09:31.170" v="785"/>
        <pc:sldMkLst>
          <pc:docMk/>
          <pc:sldMk cId="422926464" sldId="377"/>
        </pc:sldMkLst>
        <pc:spChg chg="add del">
          <ac:chgData name="Matthias Baldauf" userId="bd4b500a-980a-4299-a2dd-a10c4e50f03d" providerId="ADAL" clId="{7E6DF0B0-BC5F-4B65-8EDB-1E8A5E55E7C8}" dt="2020-08-24T09:09:30.658" v="783"/>
          <ac:spMkLst>
            <pc:docMk/>
            <pc:sldMk cId="422926464" sldId="377"/>
            <ac:spMk id="3" creationId="{C5EA423C-058D-4A1D-85A9-F8866708DD77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422926464" sldId="377"/>
            <ac:spMk id="4" creationId="{98D4E667-AC8F-4500-A37F-4284DEA34CBC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422926464" sldId="377"/>
            <ac:spMk id="6" creationId="{27A9E929-C913-45AC-BB23-3BC71A0CF790}"/>
          </ac:spMkLst>
        </pc:spChg>
      </pc:sldChg>
      <pc:sldChg chg="modSp add del">
        <pc:chgData name="Matthias Baldauf" userId="bd4b500a-980a-4299-a2dd-a10c4e50f03d" providerId="ADAL" clId="{7E6DF0B0-BC5F-4B65-8EDB-1E8A5E55E7C8}" dt="2020-08-24T09:14:11.137" v="808" actId="12"/>
        <pc:sldMkLst>
          <pc:docMk/>
          <pc:sldMk cId="2149577004" sldId="378"/>
        </pc:sldMkLst>
        <pc:spChg chg="mod">
          <ac:chgData name="Matthias Baldauf" userId="bd4b500a-980a-4299-a2dd-a10c4e50f03d" providerId="ADAL" clId="{7E6DF0B0-BC5F-4B65-8EDB-1E8A5E55E7C8}" dt="2020-08-24T09:14:11.137" v="808" actId="12"/>
          <ac:spMkLst>
            <pc:docMk/>
            <pc:sldMk cId="2149577004" sldId="378"/>
            <ac:spMk id="3" creationId="{3AC014D8-1969-444B-929C-F525F9C0D621}"/>
          </ac:spMkLst>
        </pc:spChg>
      </pc:sldChg>
      <pc:sldChg chg="modSp add del">
        <pc:chgData name="Matthias Baldauf" userId="bd4b500a-980a-4299-a2dd-a10c4e50f03d" providerId="ADAL" clId="{7E6DF0B0-BC5F-4B65-8EDB-1E8A5E55E7C8}" dt="2020-08-24T09:14:59.670" v="829" actId="6549"/>
        <pc:sldMkLst>
          <pc:docMk/>
          <pc:sldMk cId="1817474417" sldId="379"/>
        </pc:sldMkLst>
        <pc:spChg chg="mod">
          <ac:chgData name="Matthias Baldauf" userId="bd4b500a-980a-4299-a2dd-a10c4e50f03d" providerId="ADAL" clId="{7E6DF0B0-BC5F-4B65-8EDB-1E8A5E55E7C8}" dt="2020-08-24T09:14:59.670" v="829" actId="6549"/>
          <ac:spMkLst>
            <pc:docMk/>
            <pc:sldMk cId="1817474417" sldId="379"/>
            <ac:spMk id="3" creationId="{F5AA8264-494D-44C3-A0B1-115C199730F4}"/>
          </ac:spMkLst>
        </pc:spChg>
      </pc:sldChg>
      <pc:sldChg chg="addSp delSp modSp add del">
        <pc:chgData name="Matthias Baldauf" userId="bd4b500a-980a-4299-a2dd-a10c4e50f03d" providerId="ADAL" clId="{7E6DF0B0-BC5F-4B65-8EDB-1E8A5E55E7C8}" dt="2020-08-24T09:15:24.264" v="833" actId="14100"/>
        <pc:sldMkLst>
          <pc:docMk/>
          <pc:sldMk cId="1819611879" sldId="380"/>
        </pc:sldMkLst>
        <pc:spChg chg="add del">
          <ac:chgData name="Matthias Baldauf" userId="bd4b500a-980a-4299-a2dd-a10c4e50f03d" providerId="ADAL" clId="{7E6DF0B0-BC5F-4B65-8EDB-1E8A5E55E7C8}" dt="2020-08-24T09:09:30.658" v="783"/>
          <ac:spMkLst>
            <pc:docMk/>
            <pc:sldMk cId="1819611879" sldId="380"/>
            <ac:spMk id="3" creationId="{CA4CD960-8EB2-4F08-BF33-ED987DE8A3C8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1819611879" sldId="380"/>
            <ac:spMk id="5" creationId="{160B454F-AD4F-4767-B4F3-C0DCD55ED2A6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1819611879" sldId="380"/>
            <ac:spMk id="6" creationId="{2E4A3286-8390-4E08-8D81-6D654F7861F9}"/>
          </ac:spMkLst>
        </pc:spChg>
        <pc:graphicFrameChg chg="mod modGraphic">
          <ac:chgData name="Matthias Baldauf" userId="bd4b500a-980a-4299-a2dd-a10c4e50f03d" providerId="ADAL" clId="{7E6DF0B0-BC5F-4B65-8EDB-1E8A5E55E7C8}" dt="2020-08-24T09:15:24.264" v="833" actId="14100"/>
          <ac:graphicFrameMkLst>
            <pc:docMk/>
            <pc:sldMk cId="1819611879" sldId="380"/>
            <ac:graphicFrameMk id="4" creationId="{B909063C-23C0-4B79-8215-24DD91027155}"/>
          </ac:graphicFrameMkLst>
        </pc:graphicFrameChg>
      </pc:sldChg>
      <pc:sldChg chg="addSp delSp modSp add del">
        <pc:chgData name="Matthias Baldauf" userId="bd4b500a-980a-4299-a2dd-a10c4e50f03d" providerId="ADAL" clId="{7E6DF0B0-BC5F-4B65-8EDB-1E8A5E55E7C8}" dt="2020-08-24T09:15:37.624" v="835" actId="1076"/>
        <pc:sldMkLst>
          <pc:docMk/>
          <pc:sldMk cId="4067864208" sldId="381"/>
        </pc:sldMkLst>
        <pc:spChg chg="add del">
          <ac:chgData name="Matthias Baldauf" userId="bd4b500a-980a-4299-a2dd-a10c4e50f03d" providerId="ADAL" clId="{7E6DF0B0-BC5F-4B65-8EDB-1E8A5E55E7C8}" dt="2020-08-24T09:09:30.658" v="783"/>
          <ac:spMkLst>
            <pc:docMk/>
            <pc:sldMk cId="4067864208" sldId="381"/>
            <ac:spMk id="3" creationId="{BBFA94D3-957D-4FFC-B4BA-791766E10095}"/>
          </ac:spMkLst>
        </pc:spChg>
        <pc:spChg chg="mod">
          <ac:chgData name="Matthias Baldauf" userId="bd4b500a-980a-4299-a2dd-a10c4e50f03d" providerId="ADAL" clId="{7E6DF0B0-BC5F-4B65-8EDB-1E8A5E55E7C8}" dt="2020-08-24T09:15:35.296" v="834" actId="1076"/>
          <ac:spMkLst>
            <pc:docMk/>
            <pc:sldMk cId="4067864208" sldId="381"/>
            <ac:spMk id="4" creationId="{0E046AFD-9C9C-4C0F-9F55-05A8C38265BC}"/>
          </ac:spMkLst>
        </pc:spChg>
        <pc:spChg chg="mod">
          <ac:chgData name="Matthias Baldauf" userId="bd4b500a-980a-4299-a2dd-a10c4e50f03d" providerId="ADAL" clId="{7E6DF0B0-BC5F-4B65-8EDB-1E8A5E55E7C8}" dt="2020-08-24T09:15:37.624" v="835" actId="1076"/>
          <ac:spMkLst>
            <pc:docMk/>
            <pc:sldMk cId="4067864208" sldId="381"/>
            <ac:spMk id="5" creationId="{3989F3B9-4271-447B-86B1-7B390DCE1C3B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4067864208" sldId="381"/>
            <ac:spMk id="6" creationId="{B58086FA-E09B-4475-8FD2-A16EA8EA57C0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4067864208" sldId="381"/>
            <ac:spMk id="7" creationId="{6D882EC2-8774-4E9C-8C7A-43487606A302}"/>
          </ac:spMkLst>
        </pc:spChg>
      </pc:sldChg>
      <pc:sldChg chg="modSp add del">
        <pc:chgData name="Matthias Baldauf" userId="bd4b500a-980a-4299-a2dd-a10c4e50f03d" providerId="ADAL" clId="{7E6DF0B0-BC5F-4B65-8EDB-1E8A5E55E7C8}" dt="2020-08-24T09:14:02.667" v="806" actId="12"/>
        <pc:sldMkLst>
          <pc:docMk/>
          <pc:sldMk cId="3641384329" sldId="383"/>
        </pc:sldMkLst>
        <pc:spChg chg="mod">
          <ac:chgData name="Matthias Baldauf" userId="bd4b500a-980a-4299-a2dd-a10c4e50f03d" providerId="ADAL" clId="{7E6DF0B0-BC5F-4B65-8EDB-1E8A5E55E7C8}" dt="2020-08-24T09:14:02.667" v="806" actId="12"/>
          <ac:spMkLst>
            <pc:docMk/>
            <pc:sldMk cId="3641384329" sldId="383"/>
            <ac:spMk id="3" creationId="{2AE9DC4D-E705-4E10-8AB9-3AA3426BF5E3}"/>
          </ac:spMkLst>
        </pc:spChg>
      </pc:sldChg>
      <pc:sldChg chg="modSp add del">
        <pc:chgData name="Matthias Baldauf" userId="bd4b500a-980a-4299-a2dd-a10c4e50f03d" providerId="ADAL" clId="{7E6DF0B0-BC5F-4B65-8EDB-1E8A5E55E7C8}" dt="2020-08-24T09:59:41.262" v="1409" actId="2696"/>
        <pc:sldMkLst>
          <pc:docMk/>
          <pc:sldMk cId="509995645" sldId="384"/>
        </pc:sldMkLst>
        <pc:spChg chg="mod">
          <ac:chgData name="Matthias Baldauf" userId="bd4b500a-980a-4299-a2dd-a10c4e50f03d" providerId="ADAL" clId="{7E6DF0B0-BC5F-4B65-8EDB-1E8A5E55E7C8}" dt="2020-08-24T09:09:31.170" v="785"/>
          <ac:spMkLst>
            <pc:docMk/>
            <pc:sldMk cId="509995645" sldId="384"/>
            <ac:spMk id="3" creationId="{6D942ADB-9F5A-463E-8E68-AE665730C204}"/>
          </ac:spMkLst>
        </pc:spChg>
      </pc:sldChg>
      <pc:sldChg chg="modSp add del">
        <pc:chgData name="Matthias Baldauf" userId="bd4b500a-980a-4299-a2dd-a10c4e50f03d" providerId="ADAL" clId="{7E6DF0B0-BC5F-4B65-8EDB-1E8A5E55E7C8}" dt="2020-08-24T09:09:52.476" v="800" actId="27636"/>
        <pc:sldMkLst>
          <pc:docMk/>
          <pc:sldMk cId="4049617967" sldId="386"/>
        </pc:sldMkLst>
        <pc:spChg chg="mod">
          <ac:chgData name="Matthias Baldauf" userId="bd4b500a-980a-4299-a2dd-a10c4e50f03d" providerId="ADAL" clId="{7E6DF0B0-BC5F-4B65-8EDB-1E8A5E55E7C8}" dt="2020-08-24T09:09:52.476" v="800" actId="27636"/>
          <ac:spMkLst>
            <pc:docMk/>
            <pc:sldMk cId="4049617967" sldId="386"/>
            <ac:spMk id="3" creationId="{5C4A795B-7FD4-41EF-952D-52E70088FC67}"/>
          </ac:spMkLst>
        </pc:spChg>
      </pc:sldChg>
      <pc:sldChg chg="modSp add del">
        <pc:chgData name="Matthias Baldauf" userId="bd4b500a-980a-4299-a2dd-a10c4e50f03d" providerId="ADAL" clId="{7E6DF0B0-BC5F-4B65-8EDB-1E8A5E55E7C8}" dt="2020-08-24T09:10:12.211" v="804" actId="404"/>
        <pc:sldMkLst>
          <pc:docMk/>
          <pc:sldMk cId="4118146566" sldId="387"/>
        </pc:sldMkLst>
        <pc:spChg chg="mod">
          <ac:chgData name="Matthias Baldauf" userId="bd4b500a-980a-4299-a2dd-a10c4e50f03d" providerId="ADAL" clId="{7E6DF0B0-BC5F-4B65-8EDB-1E8A5E55E7C8}" dt="2020-08-24T09:10:05.260" v="801" actId="12"/>
          <ac:spMkLst>
            <pc:docMk/>
            <pc:sldMk cId="4118146566" sldId="387"/>
            <ac:spMk id="3" creationId="{C74078F2-33D4-4A5F-9883-5C2EA4C2A06D}"/>
          </ac:spMkLst>
        </pc:spChg>
        <pc:graphicFrameChg chg="mod modGraphic">
          <ac:chgData name="Matthias Baldauf" userId="bd4b500a-980a-4299-a2dd-a10c4e50f03d" providerId="ADAL" clId="{7E6DF0B0-BC5F-4B65-8EDB-1E8A5E55E7C8}" dt="2020-08-24T09:10:12.211" v="804" actId="404"/>
          <ac:graphicFrameMkLst>
            <pc:docMk/>
            <pc:sldMk cId="4118146566" sldId="387"/>
            <ac:graphicFrameMk id="4" creationId="{72A6C57F-43A3-4F35-B979-CA28233B399D}"/>
          </ac:graphicFrameMkLst>
        </pc:graphicFrameChg>
      </pc:sldChg>
      <pc:sldChg chg="modSp add del">
        <pc:chgData name="Matthias Baldauf" userId="bd4b500a-980a-4299-a2dd-a10c4e50f03d" providerId="ADAL" clId="{7E6DF0B0-BC5F-4B65-8EDB-1E8A5E55E7C8}" dt="2020-08-24T09:14:06.825" v="807" actId="12"/>
        <pc:sldMkLst>
          <pc:docMk/>
          <pc:sldMk cId="1509763086" sldId="389"/>
        </pc:sldMkLst>
        <pc:spChg chg="mod">
          <ac:chgData name="Matthias Baldauf" userId="bd4b500a-980a-4299-a2dd-a10c4e50f03d" providerId="ADAL" clId="{7E6DF0B0-BC5F-4B65-8EDB-1E8A5E55E7C8}" dt="2020-08-24T09:14:06.825" v="807" actId="12"/>
          <ac:spMkLst>
            <pc:docMk/>
            <pc:sldMk cId="1509763086" sldId="389"/>
            <ac:spMk id="3" creationId="{49785CDD-1079-43A0-B33E-4151DA98DF1A}"/>
          </ac:spMkLst>
        </pc:spChg>
      </pc:sldChg>
      <pc:sldChg chg="modSp add del">
        <pc:chgData name="Matthias Baldauf" userId="bd4b500a-980a-4299-a2dd-a10c4e50f03d" providerId="ADAL" clId="{7E6DF0B0-BC5F-4B65-8EDB-1E8A5E55E7C8}" dt="2020-08-24T09:37:53.598" v="997" actId="2696"/>
        <pc:sldMkLst>
          <pc:docMk/>
          <pc:sldMk cId="310456381" sldId="390"/>
        </pc:sldMkLst>
        <pc:spChg chg="mod">
          <ac:chgData name="Matthias Baldauf" userId="bd4b500a-980a-4299-a2dd-a10c4e50f03d" providerId="ADAL" clId="{7E6DF0B0-BC5F-4B65-8EDB-1E8A5E55E7C8}" dt="2020-08-24T09:09:31.170" v="785"/>
          <ac:spMkLst>
            <pc:docMk/>
            <pc:sldMk cId="310456381" sldId="390"/>
            <ac:spMk id="3" creationId="{AB86D474-FD69-44D5-92CA-31982805A750}"/>
          </ac:spMkLst>
        </pc:spChg>
      </pc:sldChg>
      <pc:sldChg chg="addSp delSp modSp add del">
        <pc:chgData name="Matthias Baldauf" userId="bd4b500a-980a-4299-a2dd-a10c4e50f03d" providerId="ADAL" clId="{7E6DF0B0-BC5F-4B65-8EDB-1E8A5E55E7C8}" dt="2020-08-24T09:58:44.059" v="1402" actId="20577"/>
        <pc:sldMkLst>
          <pc:docMk/>
          <pc:sldMk cId="37486749" sldId="391"/>
        </pc:sldMkLst>
        <pc:spChg chg="add del">
          <ac:chgData name="Matthias Baldauf" userId="bd4b500a-980a-4299-a2dd-a10c4e50f03d" providerId="ADAL" clId="{7E6DF0B0-BC5F-4B65-8EDB-1E8A5E55E7C8}" dt="2020-08-24T09:09:30.658" v="783"/>
          <ac:spMkLst>
            <pc:docMk/>
            <pc:sldMk cId="37486749" sldId="391"/>
            <ac:spMk id="3" creationId="{044C8324-8852-4DDF-8080-56C557309AED}"/>
          </ac:spMkLst>
        </pc:spChg>
        <pc:spChg chg="mod">
          <ac:chgData name="Matthias Baldauf" userId="bd4b500a-980a-4299-a2dd-a10c4e50f03d" providerId="ADAL" clId="{7E6DF0B0-BC5F-4B65-8EDB-1E8A5E55E7C8}" dt="2020-08-24T09:58:44.059" v="1402" actId="20577"/>
          <ac:spMkLst>
            <pc:docMk/>
            <pc:sldMk cId="37486749" sldId="391"/>
            <ac:spMk id="4" creationId="{0440CF7F-6294-403E-B672-967C3BC034DA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37486749" sldId="391"/>
            <ac:spMk id="5" creationId="{FFDCF30A-29BD-4193-ACEE-C4C353F54A06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37486749" sldId="391"/>
            <ac:spMk id="6" creationId="{FED10814-1D6F-4C96-96F7-31A520499221}"/>
          </ac:spMkLst>
        </pc:spChg>
      </pc:sldChg>
      <pc:sldChg chg="modSp add del">
        <pc:chgData name="Matthias Baldauf" userId="bd4b500a-980a-4299-a2dd-a10c4e50f03d" providerId="ADAL" clId="{7E6DF0B0-BC5F-4B65-8EDB-1E8A5E55E7C8}" dt="2020-08-24T09:17:41.720" v="841" actId="1076"/>
        <pc:sldMkLst>
          <pc:docMk/>
          <pc:sldMk cId="1271075221" sldId="392"/>
        </pc:sldMkLst>
        <pc:spChg chg="mod">
          <ac:chgData name="Matthias Baldauf" userId="bd4b500a-980a-4299-a2dd-a10c4e50f03d" providerId="ADAL" clId="{7E6DF0B0-BC5F-4B65-8EDB-1E8A5E55E7C8}" dt="2020-08-24T09:09:31.170" v="785"/>
          <ac:spMkLst>
            <pc:docMk/>
            <pc:sldMk cId="1271075221" sldId="392"/>
            <ac:spMk id="3" creationId="{E951D5C3-E060-4194-9645-FD2838E62850}"/>
          </ac:spMkLst>
        </pc:spChg>
        <pc:spChg chg="mod">
          <ac:chgData name="Matthias Baldauf" userId="bd4b500a-980a-4299-a2dd-a10c4e50f03d" providerId="ADAL" clId="{7E6DF0B0-BC5F-4B65-8EDB-1E8A5E55E7C8}" dt="2020-08-24T09:17:41.720" v="841" actId="1076"/>
          <ac:spMkLst>
            <pc:docMk/>
            <pc:sldMk cId="1271075221" sldId="392"/>
            <ac:spMk id="4" creationId="{7E2BA293-529B-41DD-A13E-F5F11E647285}"/>
          </ac:spMkLst>
        </pc:spChg>
      </pc:sldChg>
      <pc:sldChg chg="modSp add del">
        <pc:chgData name="Matthias Baldauf" userId="bd4b500a-980a-4299-a2dd-a10c4e50f03d" providerId="ADAL" clId="{7E6DF0B0-BC5F-4B65-8EDB-1E8A5E55E7C8}" dt="2020-08-24T09:16:44.496" v="839" actId="5793"/>
        <pc:sldMkLst>
          <pc:docMk/>
          <pc:sldMk cId="869453639" sldId="393"/>
        </pc:sldMkLst>
        <pc:spChg chg="mod">
          <ac:chgData name="Matthias Baldauf" userId="bd4b500a-980a-4299-a2dd-a10c4e50f03d" providerId="ADAL" clId="{7E6DF0B0-BC5F-4B65-8EDB-1E8A5E55E7C8}" dt="2020-08-24T09:16:44.496" v="839" actId="5793"/>
          <ac:spMkLst>
            <pc:docMk/>
            <pc:sldMk cId="869453639" sldId="393"/>
            <ac:spMk id="3" creationId="{E951D5C3-E060-4194-9645-FD2838E62850}"/>
          </ac:spMkLst>
        </pc:spChg>
        <pc:spChg chg="mod">
          <ac:chgData name="Matthias Baldauf" userId="bd4b500a-980a-4299-a2dd-a10c4e50f03d" providerId="ADAL" clId="{7E6DF0B0-BC5F-4B65-8EDB-1E8A5E55E7C8}" dt="2020-08-24T09:16:42.153" v="838" actId="1076"/>
          <ac:spMkLst>
            <pc:docMk/>
            <pc:sldMk cId="869453639" sldId="393"/>
            <ac:spMk id="4" creationId="{7E2BA293-529B-41DD-A13E-F5F11E647285}"/>
          </ac:spMkLst>
        </pc:spChg>
      </pc:sldChg>
      <pc:sldChg chg="modSp add del">
        <pc:chgData name="Matthias Baldauf" userId="bd4b500a-980a-4299-a2dd-a10c4e50f03d" providerId="ADAL" clId="{7E6DF0B0-BC5F-4B65-8EDB-1E8A5E55E7C8}" dt="2020-08-24T09:41:13.061" v="1037" actId="12"/>
        <pc:sldMkLst>
          <pc:docMk/>
          <pc:sldMk cId="1240351243" sldId="395"/>
        </pc:sldMkLst>
        <pc:spChg chg="mod">
          <ac:chgData name="Matthias Baldauf" userId="bd4b500a-980a-4299-a2dd-a10c4e50f03d" providerId="ADAL" clId="{7E6DF0B0-BC5F-4B65-8EDB-1E8A5E55E7C8}" dt="2020-08-24T09:41:13.061" v="1037" actId="12"/>
          <ac:spMkLst>
            <pc:docMk/>
            <pc:sldMk cId="1240351243" sldId="395"/>
            <ac:spMk id="3" creationId="{A83932EA-3756-427A-B37B-AF0D2AACE3F0}"/>
          </ac:spMkLst>
        </pc:spChg>
      </pc:sldChg>
      <pc:sldChg chg="modSp add del">
        <pc:chgData name="Matthias Baldauf" userId="bd4b500a-980a-4299-a2dd-a10c4e50f03d" providerId="ADAL" clId="{7E6DF0B0-BC5F-4B65-8EDB-1E8A5E55E7C8}" dt="2020-08-24T09:59:32.712" v="1408" actId="20577"/>
        <pc:sldMkLst>
          <pc:docMk/>
          <pc:sldMk cId="2354877444" sldId="396"/>
        </pc:sldMkLst>
        <pc:spChg chg="mod">
          <ac:chgData name="Matthias Baldauf" userId="bd4b500a-980a-4299-a2dd-a10c4e50f03d" providerId="ADAL" clId="{7E6DF0B0-BC5F-4B65-8EDB-1E8A5E55E7C8}" dt="2020-08-24T09:59:32.712" v="1408" actId="20577"/>
          <ac:spMkLst>
            <pc:docMk/>
            <pc:sldMk cId="2354877444" sldId="396"/>
            <ac:spMk id="3" creationId="{A83932EA-3756-427A-B37B-AF0D2AACE3F0}"/>
          </ac:spMkLst>
        </pc:spChg>
      </pc:sldChg>
      <pc:sldChg chg="modSp del">
        <pc:chgData name="Matthias Baldauf" userId="bd4b500a-980a-4299-a2dd-a10c4e50f03d" providerId="ADAL" clId="{7E6DF0B0-BC5F-4B65-8EDB-1E8A5E55E7C8}" dt="2020-08-24T09:59:41.525" v="1422" actId="2696"/>
        <pc:sldMkLst>
          <pc:docMk/>
          <pc:sldMk cId="261883509" sldId="397"/>
        </pc:sldMkLst>
        <pc:spChg chg="mod">
          <ac:chgData name="Matthias Baldauf" userId="bd4b500a-980a-4299-a2dd-a10c4e50f03d" providerId="ADAL" clId="{7E6DF0B0-BC5F-4B65-8EDB-1E8A5E55E7C8}" dt="2020-08-13T15:09:15.753" v="104" actId="5793"/>
          <ac:spMkLst>
            <pc:docMk/>
            <pc:sldMk cId="261883509" sldId="397"/>
            <ac:spMk id="3" creationId="{77C1C0AE-64EF-412B-9DA7-0F3550DB7752}"/>
          </ac:spMkLst>
        </pc:spChg>
        <pc:spChg chg="mod">
          <ac:chgData name="Matthias Baldauf" userId="bd4b500a-980a-4299-a2dd-a10c4e50f03d" providerId="ADAL" clId="{7E6DF0B0-BC5F-4B65-8EDB-1E8A5E55E7C8}" dt="2020-08-13T15:10:09.983" v="126" actId="27636"/>
          <ac:spMkLst>
            <pc:docMk/>
            <pc:sldMk cId="261883509" sldId="397"/>
            <ac:spMk id="5" creationId="{9A3409C3-6BDB-43AA-A9F4-57040312631B}"/>
          </ac:spMkLst>
        </pc:spChg>
        <pc:grpChg chg="mod">
          <ac:chgData name="Matthias Baldauf" userId="bd4b500a-980a-4299-a2dd-a10c4e50f03d" providerId="ADAL" clId="{7E6DF0B0-BC5F-4B65-8EDB-1E8A5E55E7C8}" dt="2020-08-13T15:09:20.684" v="105" actId="1076"/>
          <ac:grpSpMkLst>
            <pc:docMk/>
            <pc:sldMk cId="261883509" sldId="397"/>
            <ac:grpSpMk id="7" creationId="{73F22958-610A-4863-95F9-087359EBD4CF}"/>
          </ac:grpSpMkLst>
        </pc:grpChg>
        <pc:grpChg chg="mod">
          <ac:chgData name="Matthias Baldauf" userId="bd4b500a-980a-4299-a2dd-a10c4e50f03d" providerId="ADAL" clId="{7E6DF0B0-BC5F-4B65-8EDB-1E8A5E55E7C8}" dt="2020-08-13T15:09:26.478" v="107" actId="14100"/>
          <ac:grpSpMkLst>
            <pc:docMk/>
            <pc:sldMk cId="261883509" sldId="397"/>
            <ac:grpSpMk id="9" creationId="{5FBCA05F-C55D-4DD7-8365-714AD72353BB}"/>
          </ac:grpSpMkLst>
        </pc:grpChg>
      </pc:sldChg>
      <pc:sldChg chg="modSp del">
        <pc:chgData name="Matthias Baldauf" userId="bd4b500a-980a-4299-a2dd-a10c4e50f03d" providerId="ADAL" clId="{7E6DF0B0-BC5F-4B65-8EDB-1E8A5E55E7C8}" dt="2020-08-24T09:59:41.428" v="1417" actId="2696"/>
        <pc:sldMkLst>
          <pc:docMk/>
          <pc:sldMk cId="1459779065" sldId="398"/>
        </pc:sldMkLst>
        <pc:spChg chg="mod">
          <ac:chgData name="Matthias Baldauf" userId="bd4b500a-980a-4299-a2dd-a10c4e50f03d" providerId="ADAL" clId="{7E6DF0B0-BC5F-4B65-8EDB-1E8A5E55E7C8}" dt="2020-08-13T13:43:36.681" v="33" actId="12"/>
          <ac:spMkLst>
            <pc:docMk/>
            <pc:sldMk cId="1459779065" sldId="398"/>
            <ac:spMk id="3" creationId="{3DFFFDBA-9A53-4EE1-88E1-8B8DEF686D45}"/>
          </ac:spMkLst>
        </pc:spChg>
        <pc:spChg chg="mod">
          <ac:chgData name="Matthias Baldauf" userId="bd4b500a-980a-4299-a2dd-a10c4e50f03d" providerId="ADAL" clId="{7E6DF0B0-BC5F-4B65-8EDB-1E8A5E55E7C8}" dt="2020-08-13T13:43:43.100" v="35" actId="1076"/>
          <ac:spMkLst>
            <pc:docMk/>
            <pc:sldMk cId="1459779065" sldId="398"/>
            <ac:spMk id="4" creationId="{3761159F-969D-4BEF-8956-2723FB6872DA}"/>
          </ac:spMkLst>
        </pc:spChg>
      </pc:sldChg>
      <pc:sldChg chg="modSp del">
        <pc:chgData name="Matthias Baldauf" userId="bd4b500a-980a-4299-a2dd-a10c4e50f03d" providerId="ADAL" clId="{7E6DF0B0-BC5F-4B65-8EDB-1E8A5E55E7C8}" dt="2020-08-24T09:59:41.454" v="1418" actId="2696"/>
        <pc:sldMkLst>
          <pc:docMk/>
          <pc:sldMk cId="2155319023" sldId="399"/>
        </pc:sldMkLst>
        <pc:spChg chg="mod">
          <ac:chgData name="Matthias Baldauf" userId="bd4b500a-980a-4299-a2dd-a10c4e50f03d" providerId="ADAL" clId="{7E6DF0B0-BC5F-4B65-8EDB-1E8A5E55E7C8}" dt="2020-08-13T13:43:56.332" v="38" actId="5793"/>
          <ac:spMkLst>
            <pc:docMk/>
            <pc:sldMk cId="2155319023" sldId="399"/>
            <ac:spMk id="3" creationId="{2D78F596-2EA9-4D86-B836-B99A67830F28}"/>
          </ac:spMkLst>
        </pc:spChg>
        <pc:spChg chg="mod">
          <ac:chgData name="Matthias Baldauf" userId="bd4b500a-980a-4299-a2dd-a10c4e50f03d" providerId="ADAL" clId="{7E6DF0B0-BC5F-4B65-8EDB-1E8A5E55E7C8}" dt="2020-08-13T13:44:01.947" v="39" actId="1076"/>
          <ac:spMkLst>
            <pc:docMk/>
            <pc:sldMk cId="2155319023" sldId="399"/>
            <ac:spMk id="4" creationId="{70EF221F-2CDF-45CA-B9EE-30E693DAD20E}"/>
          </ac:spMkLst>
        </pc:spChg>
      </pc:sldChg>
      <pc:sldChg chg="addSp delSp modSp del">
        <pc:chgData name="Matthias Baldauf" userId="bd4b500a-980a-4299-a2dd-a10c4e50f03d" providerId="ADAL" clId="{7E6DF0B0-BC5F-4B65-8EDB-1E8A5E55E7C8}" dt="2020-08-24T09:59:41.627" v="1427" actId="2696"/>
        <pc:sldMkLst>
          <pc:docMk/>
          <pc:sldMk cId="2655288204" sldId="400"/>
        </pc:sldMkLst>
        <pc:spChg chg="mod">
          <ac:chgData name="Matthias Baldauf" userId="bd4b500a-980a-4299-a2dd-a10c4e50f03d" providerId="ADAL" clId="{7E6DF0B0-BC5F-4B65-8EDB-1E8A5E55E7C8}" dt="2020-08-13T13:41:08.277" v="15" actId="27636"/>
          <ac:spMkLst>
            <pc:docMk/>
            <pc:sldMk cId="2655288204" sldId="400"/>
            <ac:spMk id="2" creationId="{8D2F403A-EFF9-4AA9-975D-5FEDC65B32AA}"/>
          </ac:spMkLst>
        </pc:spChg>
        <pc:spChg chg="del">
          <ac:chgData name="Matthias Baldauf" userId="bd4b500a-980a-4299-a2dd-a10c4e50f03d" providerId="ADAL" clId="{7E6DF0B0-BC5F-4B65-8EDB-1E8A5E55E7C8}" dt="2020-08-13T13:41:08.142" v="13"/>
          <ac:spMkLst>
            <pc:docMk/>
            <pc:sldMk cId="2655288204" sldId="400"/>
            <ac:spMk id="3" creationId="{A298F6D7-29F2-49E9-918D-126F58DA0017}"/>
          </ac:spMkLst>
        </pc:spChg>
        <pc:spChg chg="mod">
          <ac:chgData name="Matthias Baldauf" userId="bd4b500a-980a-4299-a2dd-a10c4e50f03d" providerId="ADAL" clId="{7E6DF0B0-BC5F-4B65-8EDB-1E8A5E55E7C8}" dt="2020-08-13T15:58:33.940" v="440" actId="27636"/>
          <ac:spMkLst>
            <pc:docMk/>
            <pc:sldMk cId="2655288204" sldId="400"/>
            <ac:spMk id="4" creationId="{E4958612-A89D-43FD-BEDA-81BE15E5638D}"/>
          </ac:spMkLst>
        </pc:spChg>
        <pc:spChg chg="mod">
          <ac:chgData name="Matthias Baldauf" userId="bd4b500a-980a-4299-a2dd-a10c4e50f03d" providerId="ADAL" clId="{7E6DF0B0-BC5F-4B65-8EDB-1E8A5E55E7C8}" dt="2020-08-13T15:54:59.785" v="341" actId="1076"/>
          <ac:spMkLst>
            <pc:docMk/>
            <pc:sldMk cId="2655288204" sldId="400"/>
            <ac:spMk id="5" creationId="{B98EFF1A-DD69-4D01-A68B-DDD0C1256972}"/>
          </ac:spMkLst>
        </pc:spChg>
        <pc:spChg chg="add mod">
          <ac:chgData name="Matthias Baldauf" userId="bd4b500a-980a-4299-a2dd-a10c4e50f03d" providerId="ADAL" clId="{7E6DF0B0-BC5F-4B65-8EDB-1E8A5E55E7C8}" dt="2020-08-13T13:41:08.142" v="13"/>
          <ac:spMkLst>
            <pc:docMk/>
            <pc:sldMk cId="2655288204" sldId="400"/>
            <ac:spMk id="6" creationId="{41522E55-5847-4A70-8CDC-6E9CEE9320DF}"/>
          </ac:spMkLst>
        </pc:spChg>
      </pc:sldChg>
      <pc:sldChg chg="del">
        <pc:chgData name="Matthias Baldauf" userId="bd4b500a-980a-4299-a2dd-a10c4e50f03d" providerId="ADAL" clId="{7E6DF0B0-BC5F-4B65-8EDB-1E8A5E55E7C8}" dt="2020-08-13T13:44:54.486" v="41" actId="2696"/>
        <pc:sldMkLst>
          <pc:docMk/>
          <pc:sldMk cId="3103329805" sldId="404"/>
        </pc:sldMkLst>
      </pc:sldChg>
      <pc:sldChg chg="modSp del">
        <pc:chgData name="Matthias Baldauf" userId="bd4b500a-980a-4299-a2dd-a10c4e50f03d" providerId="ADAL" clId="{7E6DF0B0-BC5F-4B65-8EDB-1E8A5E55E7C8}" dt="2020-08-24T09:59:41.351" v="1413" actId="2696"/>
        <pc:sldMkLst>
          <pc:docMk/>
          <pc:sldMk cId="321246382" sldId="405"/>
        </pc:sldMkLst>
        <pc:spChg chg="mod">
          <ac:chgData name="Matthias Baldauf" userId="bd4b500a-980a-4299-a2dd-a10c4e50f03d" providerId="ADAL" clId="{7E6DF0B0-BC5F-4B65-8EDB-1E8A5E55E7C8}" dt="2020-08-13T13:42:14.379" v="25" actId="5793"/>
          <ac:spMkLst>
            <pc:docMk/>
            <pc:sldMk cId="321246382" sldId="405"/>
            <ac:spMk id="3" creationId="{61633D52-6E9B-4A06-A2D9-EB9BF34897CC}"/>
          </ac:spMkLst>
        </pc:spChg>
        <pc:spChg chg="mod">
          <ac:chgData name="Matthias Baldauf" userId="bd4b500a-980a-4299-a2dd-a10c4e50f03d" providerId="ADAL" clId="{7E6DF0B0-BC5F-4B65-8EDB-1E8A5E55E7C8}" dt="2020-08-13T13:41:08.197" v="14" actId="27636"/>
          <ac:spMkLst>
            <pc:docMk/>
            <pc:sldMk cId="321246382" sldId="405"/>
            <ac:spMk id="6" creationId="{5BE303D0-3EB3-4FAB-93E4-2A683DDF5822}"/>
          </ac:spMkLst>
        </pc:spChg>
        <pc:spChg chg="mod">
          <ac:chgData name="Matthias Baldauf" userId="bd4b500a-980a-4299-a2dd-a10c4e50f03d" providerId="ADAL" clId="{7E6DF0B0-BC5F-4B65-8EDB-1E8A5E55E7C8}" dt="2020-08-13T13:42:27.299" v="27" actId="2085"/>
          <ac:spMkLst>
            <pc:docMk/>
            <pc:sldMk cId="321246382" sldId="405"/>
            <ac:spMk id="11" creationId="{3B8D8143-3FE0-43A5-8C7A-98EE4F921987}"/>
          </ac:spMkLst>
        </pc:spChg>
      </pc:sldChg>
      <pc:sldChg chg="addSp delSp modSp del">
        <pc:chgData name="Matthias Baldauf" userId="bd4b500a-980a-4299-a2dd-a10c4e50f03d" providerId="ADAL" clId="{7E6DF0B0-BC5F-4B65-8EDB-1E8A5E55E7C8}" dt="2020-08-24T09:59:41.370" v="1414" actId="2696"/>
        <pc:sldMkLst>
          <pc:docMk/>
          <pc:sldMk cId="2397095774" sldId="406"/>
        </pc:sldMkLst>
        <pc:spChg chg="del">
          <ac:chgData name="Matthias Baldauf" userId="bd4b500a-980a-4299-a2dd-a10c4e50f03d" providerId="ADAL" clId="{7E6DF0B0-BC5F-4B65-8EDB-1E8A5E55E7C8}" dt="2020-08-13T13:41:08.142" v="13"/>
          <ac:spMkLst>
            <pc:docMk/>
            <pc:sldMk cId="2397095774" sldId="406"/>
            <ac:spMk id="3" creationId="{579E8A0A-7F77-48FE-9642-D9CDF13DACD9}"/>
          </ac:spMkLst>
        </pc:spChg>
        <pc:spChg chg="mod">
          <ac:chgData name="Matthias Baldauf" userId="bd4b500a-980a-4299-a2dd-a10c4e50f03d" providerId="ADAL" clId="{7E6DF0B0-BC5F-4B65-8EDB-1E8A5E55E7C8}" dt="2020-08-13T13:42:43.907" v="28" actId="1076"/>
          <ac:spMkLst>
            <pc:docMk/>
            <pc:sldMk cId="2397095774" sldId="406"/>
            <ac:spMk id="4" creationId="{CD8E525E-A80F-4076-8A26-5887271BDB75}"/>
          </ac:spMkLst>
        </pc:spChg>
        <pc:spChg chg="add mod">
          <ac:chgData name="Matthias Baldauf" userId="bd4b500a-980a-4299-a2dd-a10c4e50f03d" providerId="ADAL" clId="{7E6DF0B0-BC5F-4B65-8EDB-1E8A5E55E7C8}" dt="2020-08-13T13:41:08.142" v="13"/>
          <ac:spMkLst>
            <pc:docMk/>
            <pc:sldMk cId="2397095774" sldId="406"/>
            <ac:spMk id="5" creationId="{0851C2E3-4291-4ADB-8560-AFCCDB48CB57}"/>
          </ac:spMkLst>
        </pc:spChg>
      </pc:sldChg>
      <pc:sldChg chg="modSp del">
        <pc:chgData name="Matthias Baldauf" userId="bd4b500a-980a-4299-a2dd-a10c4e50f03d" providerId="ADAL" clId="{7E6DF0B0-BC5F-4B65-8EDB-1E8A5E55E7C8}" dt="2020-08-24T09:59:41.488" v="1420" actId="2696"/>
        <pc:sldMkLst>
          <pc:docMk/>
          <pc:sldMk cId="1346388493" sldId="407"/>
        </pc:sldMkLst>
        <pc:spChg chg="mod">
          <ac:chgData name="Matthias Baldauf" userId="bd4b500a-980a-4299-a2dd-a10c4e50f03d" providerId="ADAL" clId="{7E6DF0B0-BC5F-4B65-8EDB-1E8A5E55E7C8}" dt="2020-08-24T09:05:00.339" v="753" actId="12"/>
          <ac:spMkLst>
            <pc:docMk/>
            <pc:sldMk cId="1346388493" sldId="407"/>
            <ac:spMk id="3" creationId="{ECA8B317-CDA6-487D-8956-20F649C1B285}"/>
          </ac:spMkLst>
        </pc:spChg>
      </pc:sldChg>
      <pc:sldChg chg="addSp delSp modSp del">
        <pc:chgData name="Matthias Baldauf" userId="bd4b500a-980a-4299-a2dd-a10c4e50f03d" providerId="ADAL" clId="{7E6DF0B0-BC5F-4B65-8EDB-1E8A5E55E7C8}" dt="2020-08-24T09:59:41.470" v="1419" actId="2696"/>
        <pc:sldMkLst>
          <pc:docMk/>
          <pc:sldMk cId="12555309" sldId="408"/>
        </pc:sldMkLst>
        <pc:spChg chg="del">
          <ac:chgData name="Matthias Baldauf" userId="bd4b500a-980a-4299-a2dd-a10c4e50f03d" providerId="ADAL" clId="{7E6DF0B0-BC5F-4B65-8EDB-1E8A5E55E7C8}" dt="2020-08-13T13:41:08.142" v="13"/>
          <ac:spMkLst>
            <pc:docMk/>
            <pc:sldMk cId="12555309" sldId="408"/>
            <ac:spMk id="3" creationId="{EA1047BA-EAE8-4063-BF11-6444F53A77EC}"/>
          </ac:spMkLst>
        </pc:spChg>
        <pc:spChg chg="mod">
          <ac:chgData name="Matthias Baldauf" userId="bd4b500a-980a-4299-a2dd-a10c4e50f03d" providerId="ADAL" clId="{7E6DF0B0-BC5F-4B65-8EDB-1E8A5E55E7C8}" dt="2020-08-13T13:44:19.996" v="40" actId="1076"/>
          <ac:spMkLst>
            <pc:docMk/>
            <pc:sldMk cId="12555309" sldId="408"/>
            <ac:spMk id="5" creationId="{58CA18D3-B1F3-4B16-B1C9-442C7DF638BB}"/>
          </ac:spMkLst>
        </pc:spChg>
        <pc:spChg chg="add mod">
          <ac:chgData name="Matthias Baldauf" userId="bd4b500a-980a-4299-a2dd-a10c4e50f03d" providerId="ADAL" clId="{7E6DF0B0-BC5F-4B65-8EDB-1E8A5E55E7C8}" dt="2020-08-13T13:41:08.142" v="13"/>
          <ac:spMkLst>
            <pc:docMk/>
            <pc:sldMk cId="12555309" sldId="408"/>
            <ac:spMk id="6" creationId="{18445F05-CD5E-4BA7-A388-0FED689E497B}"/>
          </ac:spMkLst>
        </pc:spChg>
      </pc:sldChg>
      <pc:sldChg chg="addSp delSp modSp del">
        <pc:chgData name="Matthias Baldauf" userId="bd4b500a-980a-4299-a2dd-a10c4e50f03d" providerId="ADAL" clId="{7E6DF0B0-BC5F-4B65-8EDB-1E8A5E55E7C8}" dt="2020-08-24T09:59:41.413" v="1416" actId="2696"/>
        <pc:sldMkLst>
          <pc:docMk/>
          <pc:sldMk cId="1756317329" sldId="410"/>
        </pc:sldMkLst>
        <pc:spChg chg="del">
          <ac:chgData name="Matthias Baldauf" userId="bd4b500a-980a-4299-a2dd-a10c4e50f03d" providerId="ADAL" clId="{7E6DF0B0-BC5F-4B65-8EDB-1E8A5E55E7C8}" dt="2020-08-13T13:41:08.142" v="13"/>
          <ac:spMkLst>
            <pc:docMk/>
            <pc:sldMk cId="1756317329" sldId="410"/>
            <ac:spMk id="3" creationId="{579E8A0A-7F77-48FE-9642-D9CDF13DACD9}"/>
          </ac:spMkLst>
        </pc:spChg>
        <pc:spChg chg="mod">
          <ac:chgData name="Matthias Baldauf" userId="bd4b500a-980a-4299-a2dd-a10c4e50f03d" providerId="ADAL" clId="{7E6DF0B0-BC5F-4B65-8EDB-1E8A5E55E7C8}" dt="2020-08-13T13:43:21.180" v="31" actId="1076"/>
          <ac:spMkLst>
            <pc:docMk/>
            <pc:sldMk cId="1756317329" sldId="410"/>
            <ac:spMk id="4" creationId="{CD8E525E-A80F-4076-8A26-5887271BDB75}"/>
          </ac:spMkLst>
        </pc:spChg>
        <pc:spChg chg="mod">
          <ac:chgData name="Matthias Baldauf" userId="bd4b500a-980a-4299-a2dd-a10c4e50f03d" providerId="ADAL" clId="{7E6DF0B0-BC5F-4B65-8EDB-1E8A5E55E7C8}" dt="2020-08-13T13:43:24.763" v="32" actId="1076"/>
          <ac:spMkLst>
            <pc:docMk/>
            <pc:sldMk cId="1756317329" sldId="410"/>
            <ac:spMk id="5" creationId="{5ADF01E6-8DFB-43CF-8DAA-EE9F1343BBD1}"/>
          </ac:spMkLst>
        </pc:spChg>
        <pc:spChg chg="add mod">
          <ac:chgData name="Matthias Baldauf" userId="bd4b500a-980a-4299-a2dd-a10c4e50f03d" providerId="ADAL" clId="{7E6DF0B0-BC5F-4B65-8EDB-1E8A5E55E7C8}" dt="2020-08-13T13:41:08.142" v="13"/>
          <ac:spMkLst>
            <pc:docMk/>
            <pc:sldMk cId="1756317329" sldId="410"/>
            <ac:spMk id="6" creationId="{770A04BD-93B3-4AC4-A8A5-5D5505CB6A57}"/>
          </ac:spMkLst>
        </pc:spChg>
      </pc:sldChg>
      <pc:sldChg chg="addSp delSp modSp del">
        <pc:chgData name="Matthias Baldauf" userId="bd4b500a-980a-4299-a2dd-a10c4e50f03d" providerId="ADAL" clId="{7E6DF0B0-BC5F-4B65-8EDB-1E8A5E55E7C8}" dt="2020-08-24T09:59:41.396" v="1415" actId="2696"/>
        <pc:sldMkLst>
          <pc:docMk/>
          <pc:sldMk cId="3736390002" sldId="411"/>
        </pc:sldMkLst>
        <pc:spChg chg="del">
          <ac:chgData name="Matthias Baldauf" userId="bd4b500a-980a-4299-a2dd-a10c4e50f03d" providerId="ADAL" clId="{7E6DF0B0-BC5F-4B65-8EDB-1E8A5E55E7C8}" dt="2020-08-13T13:41:08.142" v="13"/>
          <ac:spMkLst>
            <pc:docMk/>
            <pc:sldMk cId="3736390002" sldId="411"/>
            <ac:spMk id="3" creationId="{579E8A0A-7F77-48FE-9642-D9CDF13DACD9}"/>
          </ac:spMkLst>
        </pc:spChg>
        <pc:spChg chg="mod">
          <ac:chgData name="Matthias Baldauf" userId="bd4b500a-980a-4299-a2dd-a10c4e50f03d" providerId="ADAL" clId="{7E6DF0B0-BC5F-4B65-8EDB-1E8A5E55E7C8}" dt="2020-08-13T13:42:54.091" v="29" actId="1076"/>
          <ac:spMkLst>
            <pc:docMk/>
            <pc:sldMk cId="3736390002" sldId="411"/>
            <ac:spMk id="4" creationId="{CD8E525E-A80F-4076-8A26-5887271BDB75}"/>
          </ac:spMkLst>
        </pc:spChg>
        <pc:spChg chg="mod">
          <ac:chgData name="Matthias Baldauf" userId="bd4b500a-980a-4299-a2dd-a10c4e50f03d" providerId="ADAL" clId="{7E6DF0B0-BC5F-4B65-8EDB-1E8A5E55E7C8}" dt="2020-08-13T13:43:02.491" v="30" actId="1076"/>
          <ac:spMkLst>
            <pc:docMk/>
            <pc:sldMk cId="3736390002" sldId="411"/>
            <ac:spMk id="5" creationId="{5ADF01E6-8DFB-43CF-8DAA-EE9F1343BBD1}"/>
          </ac:spMkLst>
        </pc:spChg>
        <pc:spChg chg="add mod">
          <ac:chgData name="Matthias Baldauf" userId="bd4b500a-980a-4299-a2dd-a10c4e50f03d" providerId="ADAL" clId="{7E6DF0B0-BC5F-4B65-8EDB-1E8A5E55E7C8}" dt="2020-08-13T13:41:08.142" v="13"/>
          <ac:spMkLst>
            <pc:docMk/>
            <pc:sldMk cId="3736390002" sldId="411"/>
            <ac:spMk id="6" creationId="{86243EA0-D7B8-497F-A3CC-724DF4FF2F23}"/>
          </ac:spMkLst>
        </pc:spChg>
      </pc:sldChg>
      <pc:sldChg chg="del">
        <pc:chgData name="Matthias Baldauf" userId="bd4b500a-980a-4299-a2dd-a10c4e50f03d" providerId="ADAL" clId="{7E6DF0B0-BC5F-4B65-8EDB-1E8A5E55E7C8}" dt="2020-08-13T15:51:40.693" v="298" actId="2696"/>
        <pc:sldMkLst>
          <pc:docMk/>
          <pc:sldMk cId="565912078" sldId="413"/>
        </pc:sldMkLst>
      </pc:sldChg>
      <pc:sldChg chg="modSp del">
        <pc:chgData name="Matthias Baldauf" userId="bd4b500a-980a-4299-a2dd-a10c4e50f03d" providerId="ADAL" clId="{7E6DF0B0-BC5F-4B65-8EDB-1E8A5E55E7C8}" dt="2020-08-24T09:59:41.667" v="1429" actId="2696"/>
        <pc:sldMkLst>
          <pc:docMk/>
          <pc:sldMk cId="2690077382" sldId="414"/>
        </pc:sldMkLst>
        <pc:spChg chg="mod">
          <ac:chgData name="Matthias Baldauf" userId="bd4b500a-980a-4299-a2dd-a10c4e50f03d" providerId="ADAL" clId="{7E6DF0B0-BC5F-4B65-8EDB-1E8A5E55E7C8}" dt="2020-08-13T13:41:08.307" v="16" actId="27636"/>
          <ac:spMkLst>
            <pc:docMk/>
            <pc:sldMk cId="2690077382" sldId="414"/>
            <ac:spMk id="3" creationId="{6F151766-1D6B-4BBE-B781-22B939D2E0C4}"/>
          </ac:spMkLst>
        </pc:spChg>
      </pc:sldChg>
      <pc:sldChg chg="modSp del">
        <pc:chgData name="Matthias Baldauf" userId="bd4b500a-980a-4299-a2dd-a10c4e50f03d" providerId="ADAL" clId="{7E6DF0B0-BC5F-4B65-8EDB-1E8A5E55E7C8}" dt="2020-08-24T09:59:41.570" v="1424" actId="2696"/>
        <pc:sldMkLst>
          <pc:docMk/>
          <pc:sldMk cId="3495589400" sldId="415"/>
        </pc:sldMkLst>
        <pc:spChg chg="mod">
          <ac:chgData name="Matthias Baldauf" userId="bd4b500a-980a-4299-a2dd-a10c4e50f03d" providerId="ADAL" clId="{7E6DF0B0-BC5F-4B65-8EDB-1E8A5E55E7C8}" dt="2020-08-24T08:51:43.468" v="556" actId="20577"/>
          <ac:spMkLst>
            <pc:docMk/>
            <pc:sldMk cId="3495589400" sldId="415"/>
            <ac:spMk id="5" creationId="{0338107C-0B67-4118-B8AD-03852838ECE8}"/>
          </ac:spMkLst>
        </pc:spChg>
        <pc:spChg chg="mod">
          <ac:chgData name="Matthias Baldauf" userId="bd4b500a-980a-4299-a2dd-a10c4e50f03d" providerId="ADAL" clId="{7E6DF0B0-BC5F-4B65-8EDB-1E8A5E55E7C8}" dt="2020-08-13T15:39:43.379" v="274" actId="14100"/>
          <ac:spMkLst>
            <pc:docMk/>
            <pc:sldMk cId="3495589400" sldId="415"/>
            <ac:spMk id="8" creationId="{8B7E185E-F762-4B32-8448-812E8E1A42DF}"/>
          </ac:spMkLst>
        </pc:spChg>
        <pc:grpChg chg="mod">
          <ac:chgData name="Matthias Baldauf" userId="bd4b500a-980a-4299-a2dd-a10c4e50f03d" providerId="ADAL" clId="{7E6DF0B0-BC5F-4B65-8EDB-1E8A5E55E7C8}" dt="2020-08-24T08:47:24.165" v="541" actId="14100"/>
          <ac:grpSpMkLst>
            <pc:docMk/>
            <pc:sldMk cId="3495589400" sldId="415"/>
            <ac:grpSpMk id="4" creationId="{3989995C-9AB9-47D4-B8B0-BBFF89F92E6F}"/>
          </ac:grpSpMkLst>
        </pc:grpChg>
        <pc:grpChg chg="mod">
          <ac:chgData name="Matthias Baldauf" userId="bd4b500a-980a-4299-a2dd-a10c4e50f03d" providerId="ADAL" clId="{7E6DF0B0-BC5F-4B65-8EDB-1E8A5E55E7C8}" dt="2020-08-24T08:47:24.165" v="541" actId="14100"/>
          <ac:grpSpMkLst>
            <pc:docMk/>
            <pc:sldMk cId="3495589400" sldId="415"/>
            <ac:grpSpMk id="7" creationId="{01FD6E84-0E9A-4DE6-8D10-E9BAAC0AF04D}"/>
          </ac:grpSpMkLst>
        </pc:grpChg>
      </pc:sldChg>
      <pc:sldChg chg="modSp del">
        <pc:chgData name="Matthias Baldauf" userId="bd4b500a-980a-4299-a2dd-a10c4e50f03d" providerId="ADAL" clId="{7E6DF0B0-BC5F-4B65-8EDB-1E8A5E55E7C8}" dt="2020-08-24T09:59:41.603" v="1426" actId="2696"/>
        <pc:sldMkLst>
          <pc:docMk/>
          <pc:sldMk cId="3488285930" sldId="416"/>
        </pc:sldMkLst>
        <pc:spChg chg="mod">
          <ac:chgData name="Matthias Baldauf" userId="bd4b500a-980a-4299-a2dd-a10c4e50f03d" providerId="ADAL" clId="{7E6DF0B0-BC5F-4B65-8EDB-1E8A5E55E7C8}" dt="2020-08-24T09:05:49.602" v="769" actId="6549"/>
          <ac:spMkLst>
            <pc:docMk/>
            <pc:sldMk cId="3488285930" sldId="416"/>
            <ac:spMk id="3" creationId="{A8544A3F-9026-4972-827E-43B3660A04E1}"/>
          </ac:spMkLst>
        </pc:spChg>
        <pc:spChg chg="mod">
          <ac:chgData name="Matthias Baldauf" userId="bd4b500a-980a-4299-a2dd-a10c4e50f03d" providerId="ADAL" clId="{7E6DF0B0-BC5F-4B65-8EDB-1E8A5E55E7C8}" dt="2020-08-13T15:40:46.218" v="293" actId="1076"/>
          <ac:spMkLst>
            <pc:docMk/>
            <pc:sldMk cId="3488285930" sldId="416"/>
            <ac:spMk id="4" creationId="{9F4C1362-6607-4820-B81E-ABC1FFC18EAC}"/>
          </ac:spMkLst>
        </pc:spChg>
      </pc:sldChg>
      <pc:sldChg chg="modSp add setBg">
        <pc:chgData name="Matthias Baldauf" userId="bd4b500a-980a-4299-a2dd-a10c4e50f03d" providerId="ADAL" clId="{7E6DF0B0-BC5F-4B65-8EDB-1E8A5E55E7C8}" dt="2020-08-24T10:15:06.786" v="1442"/>
        <pc:sldMkLst>
          <pc:docMk/>
          <pc:sldMk cId="804905401" sldId="417"/>
        </pc:sldMkLst>
        <pc:spChg chg="mod">
          <ac:chgData name="Matthias Baldauf" userId="bd4b500a-980a-4299-a2dd-a10c4e50f03d" providerId="ADAL" clId="{7E6DF0B0-BC5F-4B65-8EDB-1E8A5E55E7C8}" dt="2020-08-24T10:14:57.779" v="1439" actId="20577"/>
          <ac:spMkLst>
            <pc:docMk/>
            <pc:sldMk cId="804905401" sldId="417"/>
            <ac:spMk id="5" creationId="{2D00BBBF-525A-4FCA-A1B7-7CB2C7DC7D0D}"/>
          </ac:spMkLst>
        </pc:spChg>
      </pc:sldChg>
      <pc:sldChg chg="modSp del">
        <pc:chgData name="Matthias Baldauf" userId="bd4b500a-980a-4299-a2dd-a10c4e50f03d" providerId="ADAL" clId="{7E6DF0B0-BC5F-4B65-8EDB-1E8A5E55E7C8}" dt="2020-08-24T09:59:41.507" v="1421" actId="2696"/>
        <pc:sldMkLst>
          <pc:docMk/>
          <pc:sldMk cId="1372545357" sldId="417"/>
        </pc:sldMkLst>
        <pc:spChg chg="mod">
          <ac:chgData name="Matthias Baldauf" userId="bd4b500a-980a-4299-a2dd-a10c4e50f03d" providerId="ADAL" clId="{7E6DF0B0-BC5F-4B65-8EDB-1E8A5E55E7C8}" dt="2020-08-13T15:01:50.551" v="42" actId="20577"/>
          <ac:spMkLst>
            <pc:docMk/>
            <pc:sldMk cId="1372545357" sldId="417"/>
            <ac:spMk id="2" creationId="{CC81035A-95E0-493B-BF0F-D6D8ECAE37D3}"/>
          </ac:spMkLst>
        </pc:spChg>
        <pc:spChg chg="mod">
          <ac:chgData name="Matthias Baldauf" userId="bd4b500a-980a-4299-a2dd-a10c4e50f03d" providerId="ADAL" clId="{7E6DF0B0-BC5F-4B65-8EDB-1E8A5E55E7C8}" dt="2020-08-24T09:04:53.632" v="752" actId="12"/>
          <ac:spMkLst>
            <pc:docMk/>
            <pc:sldMk cId="1372545357" sldId="417"/>
            <ac:spMk id="3" creationId="{A8B431F1-EE98-4EF4-B3A5-D0E503935B57}"/>
          </ac:spMkLst>
        </pc:spChg>
        <pc:spChg chg="mod">
          <ac:chgData name="Matthias Baldauf" userId="bd4b500a-980a-4299-a2dd-a10c4e50f03d" providerId="ADAL" clId="{7E6DF0B0-BC5F-4B65-8EDB-1E8A5E55E7C8}" dt="2020-08-13T15:03:49.525" v="102" actId="14100"/>
          <ac:spMkLst>
            <pc:docMk/>
            <pc:sldMk cId="1372545357" sldId="417"/>
            <ac:spMk id="5" creationId="{8A0836DA-8D55-4B87-A2F8-24D5B2C2FAAA}"/>
          </ac:spMkLst>
        </pc:spChg>
        <pc:grpChg chg="mod">
          <ac:chgData name="Matthias Baldauf" userId="bd4b500a-980a-4299-a2dd-a10c4e50f03d" providerId="ADAL" clId="{7E6DF0B0-BC5F-4B65-8EDB-1E8A5E55E7C8}" dt="2020-08-13T15:03:40.167" v="97" actId="14100"/>
          <ac:grpSpMkLst>
            <pc:docMk/>
            <pc:sldMk cId="1372545357" sldId="417"/>
            <ac:grpSpMk id="4" creationId="{3F52AD1F-96DA-44BD-9A36-BC6FA63152CB}"/>
          </ac:grpSpMkLst>
        </pc:grpChg>
      </pc:sldChg>
      <pc:sldChg chg="modSp del">
        <pc:chgData name="Matthias Baldauf" userId="bd4b500a-980a-4299-a2dd-a10c4e50f03d" providerId="ADAL" clId="{7E6DF0B0-BC5F-4B65-8EDB-1E8A5E55E7C8}" dt="2020-08-24T09:59:41.545" v="1423" actId="2696"/>
        <pc:sldMkLst>
          <pc:docMk/>
          <pc:sldMk cId="1300060331" sldId="418"/>
        </pc:sldMkLst>
        <pc:spChg chg="mod">
          <ac:chgData name="Matthias Baldauf" userId="bd4b500a-980a-4299-a2dd-a10c4e50f03d" providerId="ADAL" clId="{7E6DF0B0-BC5F-4B65-8EDB-1E8A5E55E7C8}" dt="2020-08-24T08:47:06.600" v="540" actId="20577"/>
          <ac:spMkLst>
            <pc:docMk/>
            <pc:sldMk cId="1300060331" sldId="418"/>
            <ac:spMk id="3" creationId="{456AA5CA-FE33-4AC6-96AE-095837246E7D}"/>
          </ac:spMkLst>
        </pc:spChg>
        <pc:spChg chg="mod">
          <ac:chgData name="Matthias Baldauf" userId="bd4b500a-980a-4299-a2dd-a10c4e50f03d" providerId="ADAL" clId="{7E6DF0B0-BC5F-4B65-8EDB-1E8A5E55E7C8}" dt="2020-08-13T15:30:03.396" v="184" actId="14100"/>
          <ac:spMkLst>
            <pc:docMk/>
            <pc:sldMk cId="1300060331" sldId="418"/>
            <ac:spMk id="6" creationId="{DA925E44-49C7-4EA3-8510-5676771447DF}"/>
          </ac:spMkLst>
        </pc:spChg>
        <pc:spChg chg="mod">
          <ac:chgData name="Matthias Baldauf" userId="bd4b500a-980a-4299-a2dd-a10c4e50f03d" providerId="ADAL" clId="{7E6DF0B0-BC5F-4B65-8EDB-1E8A5E55E7C8}" dt="2020-08-13T15:32:03.632" v="190" actId="20577"/>
          <ac:spMkLst>
            <pc:docMk/>
            <pc:sldMk cId="1300060331" sldId="418"/>
            <ac:spMk id="8" creationId="{EC0E35EC-9EBA-4CC4-99E7-0D4765A33524}"/>
          </ac:spMkLst>
        </pc:spChg>
        <pc:grpChg chg="mod">
          <ac:chgData name="Matthias Baldauf" userId="bd4b500a-980a-4299-a2dd-a10c4e50f03d" providerId="ADAL" clId="{7E6DF0B0-BC5F-4B65-8EDB-1E8A5E55E7C8}" dt="2020-08-13T15:30:06.524" v="185" actId="1076"/>
          <ac:grpSpMkLst>
            <pc:docMk/>
            <pc:sldMk cId="1300060331" sldId="418"/>
            <ac:grpSpMk id="5" creationId="{4D2AE630-8BF1-497E-B29D-5712860C2D9B}"/>
          </ac:grpSpMkLst>
        </pc:grpChg>
      </pc:sldChg>
      <pc:sldChg chg="modSp add del">
        <pc:chgData name="Matthias Baldauf" userId="bd4b500a-980a-4299-a2dd-a10c4e50f03d" providerId="ADAL" clId="{7E6DF0B0-BC5F-4B65-8EDB-1E8A5E55E7C8}" dt="2020-08-24T10:14:59.688" v="1440" actId="2696"/>
        <pc:sldMkLst>
          <pc:docMk/>
          <pc:sldMk cId="2144685481" sldId="419"/>
        </pc:sldMkLst>
        <pc:spChg chg="mod">
          <ac:chgData name="Matthias Baldauf" userId="bd4b500a-980a-4299-a2dd-a10c4e50f03d" providerId="ADAL" clId="{7E6DF0B0-BC5F-4B65-8EDB-1E8A5E55E7C8}" dt="2020-08-24T09:09:38.640" v="797" actId="20577"/>
          <ac:spMkLst>
            <pc:docMk/>
            <pc:sldMk cId="2144685481" sldId="419"/>
            <ac:spMk id="4" creationId="{596ABBB4-330D-4FF0-8261-3C759EF0477B}"/>
          </ac:spMkLst>
        </pc:spChg>
      </pc:sldChg>
      <pc:sldChg chg="addSp delSp modSp add del">
        <pc:chgData name="Matthias Baldauf" userId="bd4b500a-980a-4299-a2dd-a10c4e50f03d" providerId="ADAL" clId="{7E6DF0B0-BC5F-4B65-8EDB-1E8A5E55E7C8}" dt="2020-08-24T09:59:41.587" v="1425" actId="2696"/>
        <pc:sldMkLst>
          <pc:docMk/>
          <pc:sldMk cId="1553481817" sldId="420"/>
        </pc:sldMkLst>
        <pc:spChg chg="mod">
          <ac:chgData name="Matthias Baldauf" userId="bd4b500a-980a-4299-a2dd-a10c4e50f03d" providerId="ADAL" clId="{7E6DF0B0-BC5F-4B65-8EDB-1E8A5E55E7C8}" dt="2020-08-13T15:40:22.410" v="277"/>
          <ac:spMkLst>
            <pc:docMk/>
            <pc:sldMk cId="1553481817" sldId="420"/>
            <ac:spMk id="2" creationId="{F36FC84E-B6FF-4F2D-93B1-C2CB0CA3FBD7}"/>
          </ac:spMkLst>
        </pc:spChg>
        <pc:spChg chg="mod">
          <ac:chgData name="Matthias Baldauf" userId="bd4b500a-980a-4299-a2dd-a10c4e50f03d" providerId="ADAL" clId="{7E6DF0B0-BC5F-4B65-8EDB-1E8A5E55E7C8}" dt="2020-08-24T08:55:30.850" v="592" actId="5793"/>
          <ac:spMkLst>
            <pc:docMk/>
            <pc:sldMk cId="1553481817" sldId="420"/>
            <ac:spMk id="3" creationId="{69EAD40C-CF40-4AD3-97FA-8A2495D13CDB}"/>
          </ac:spMkLst>
        </pc:spChg>
        <pc:spChg chg="add del mod">
          <ac:chgData name="Matthias Baldauf" userId="bd4b500a-980a-4299-a2dd-a10c4e50f03d" providerId="ADAL" clId="{7E6DF0B0-BC5F-4B65-8EDB-1E8A5E55E7C8}" dt="2020-08-24T08:54:57.452" v="561" actId="478"/>
          <ac:spMkLst>
            <pc:docMk/>
            <pc:sldMk cId="1553481817" sldId="420"/>
            <ac:spMk id="4" creationId="{0BD81DD6-2C12-47B8-8CF2-2594C1C63124}"/>
          </ac:spMkLst>
        </pc:spChg>
        <pc:spChg chg="mod">
          <ac:chgData name="Matthias Baldauf" userId="bd4b500a-980a-4299-a2dd-a10c4e50f03d" providerId="ADAL" clId="{7E6DF0B0-BC5F-4B65-8EDB-1E8A5E55E7C8}" dt="2020-08-24T08:55:57.577" v="620" actId="20577"/>
          <ac:spMkLst>
            <pc:docMk/>
            <pc:sldMk cId="1553481817" sldId="420"/>
            <ac:spMk id="6" creationId="{3EEFAD32-5EEE-47AC-8BC1-B67854323EFE}"/>
          </ac:spMkLst>
        </pc:spChg>
        <pc:spChg chg="mod">
          <ac:chgData name="Matthias Baldauf" userId="bd4b500a-980a-4299-a2dd-a10c4e50f03d" providerId="ADAL" clId="{7E6DF0B0-BC5F-4B65-8EDB-1E8A5E55E7C8}" dt="2020-08-24T08:59:53.327" v="692" actId="20577"/>
          <ac:spMkLst>
            <pc:docMk/>
            <pc:sldMk cId="1553481817" sldId="420"/>
            <ac:spMk id="9" creationId="{4F141904-F58C-4943-81E5-AC34273564C0}"/>
          </ac:spMkLst>
        </pc:spChg>
        <pc:grpChg chg="add mod">
          <ac:chgData name="Matthias Baldauf" userId="bd4b500a-980a-4299-a2dd-a10c4e50f03d" providerId="ADAL" clId="{7E6DF0B0-BC5F-4B65-8EDB-1E8A5E55E7C8}" dt="2020-08-24T08:55:05.563" v="584" actId="1035"/>
          <ac:grpSpMkLst>
            <pc:docMk/>
            <pc:sldMk cId="1553481817" sldId="420"/>
            <ac:grpSpMk id="5" creationId="{FC49FD81-94B1-427D-9058-420BE28DDCD4}"/>
          </ac:grpSpMkLst>
        </pc:grpChg>
        <pc:grpChg chg="add mod">
          <ac:chgData name="Matthias Baldauf" userId="bd4b500a-980a-4299-a2dd-a10c4e50f03d" providerId="ADAL" clId="{7E6DF0B0-BC5F-4B65-8EDB-1E8A5E55E7C8}" dt="2020-08-24T08:55:05.563" v="584" actId="1035"/>
          <ac:grpSpMkLst>
            <pc:docMk/>
            <pc:sldMk cId="1553481817" sldId="420"/>
            <ac:grpSpMk id="8" creationId="{14B655EE-7F9D-474D-A676-356809492526}"/>
          </ac:grpSpMkLst>
        </pc:grpChg>
      </pc:sldChg>
      <pc:sldChg chg="addSp delSp modSp add del">
        <pc:chgData name="Matthias Baldauf" userId="bd4b500a-980a-4299-a2dd-a10c4e50f03d" providerId="ADAL" clId="{7E6DF0B0-BC5F-4B65-8EDB-1E8A5E55E7C8}" dt="2020-08-24T09:09:31.170" v="785"/>
        <pc:sldMkLst>
          <pc:docMk/>
          <pc:sldMk cId="34255398" sldId="421"/>
        </pc:sldMkLst>
        <pc:spChg chg="add del">
          <ac:chgData name="Matthias Baldauf" userId="bd4b500a-980a-4299-a2dd-a10c4e50f03d" providerId="ADAL" clId="{7E6DF0B0-BC5F-4B65-8EDB-1E8A5E55E7C8}" dt="2020-08-24T09:09:30.658" v="783"/>
          <ac:spMkLst>
            <pc:docMk/>
            <pc:sldMk cId="34255398" sldId="421"/>
            <ac:spMk id="3" creationId="{108879AB-4090-43A0-A7FA-73003DD65764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34255398" sldId="421"/>
            <ac:spMk id="4" creationId="{F332C05D-C784-4AD7-BDCA-4BE7B42B4454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34255398" sldId="421"/>
            <ac:spMk id="5" creationId="{47513981-B6F0-4999-B95E-F6AF4C0DA0C9}"/>
          </ac:spMkLst>
        </pc:spChg>
      </pc:sldChg>
      <pc:sldChg chg="delSp modSp add del">
        <pc:chgData name="Matthias Baldauf" userId="bd4b500a-980a-4299-a2dd-a10c4e50f03d" providerId="ADAL" clId="{7E6DF0B0-BC5F-4B65-8EDB-1E8A5E55E7C8}" dt="2020-08-24T09:05:33.274" v="754" actId="2696"/>
        <pc:sldMkLst>
          <pc:docMk/>
          <pc:sldMk cId="169505059" sldId="421"/>
        </pc:sldMkLst>
        <pc:spChg chg="mod">
          <ac:chgData name="Matthias Baldauf" userId="bd4b500a-980a-4299-a2dd-a10c4e50f03d" providerId="ADAL" clId="{7E6DF0B0-BC5F-4B65-8EDB-1E8A5E55E7C8}" dt="2020-08-24T09:04:39.411" v="750" actId="6549"/>
          <ac:spMkLst>
            <pc:docMk/>
            <pc:sldMk cId="169505059" sldId="421"/>
            <ac:spMk id="3" creationId="{A8544A3F-9026-4972-827E-43B3660A04E1}"/>
          </ac:spMkLst>
        </pc:spChg>
        <pc:spChg chg="del">
          <ac:chgData name="Matthias Baldauf" userId="bd4b500a-980a-4299-a2dd-a10c4e50f03d" providerId="ADAL" clId="{7E6DF0B0-BC5F-4B65-8EDB-1E8A5E55E7C8}" dt="2020-08-24T09:04:37.511" v="749" actId="478"/>
          <ac:spMkLst>
            <pc:docMk/>
            <pc:sldMk cId="169505059" sldId="421"/>
            <ac:spMk id="4" creationId="{9F4C1362-6607-4820-B81E-ABC1FFC18EAC}"/>
          </ac:spMkLst>
        </pc:spChg>
      </pc:sldChg>
      <pc:sldChg chg="modSp add del">
        <pc:chgData name="Matthias Baldauf" userId="bd4b500a-980a-4299-a2dd-a10c4e50f03d" providerId="ADAL" clId="{7E6DF0B0-BC5F-4B65-8EDB-1E8A5E55E7C8}" dt="2020-08-24T09:15:49.088" v="836" actId="5793"/>
        <pc:sldMkLst>
          <pc:docMk/>
          <pc:sldMk cId="1757910539" sldId="422"/>
        </pc:sldMkLst>
        <pc:spChg chg="mod">
          <ac:chgData name="Matthias Baldauf" userId="bd4b500a-980a-4299-a2dd-a10c4e50f03d" providerId="ADAL" clId="{7E6DF0B0-BC5F-4B65-8EDB-1E8A5E55E7C8}" dt="2020-08-24T09:15:49.088" v="836" actId="5793"/>
          <ac:spMkLst>
            <pc:docMk/>
            <pc:sldMk cId="1757910539" sldId="422"/>
            <ac:spMk id="3" creationId="{9FD8C542-DF89-48CB-9A2B-63596668BA49}"/>
          </ac:spMkLst>
        </pc:spChg>
      </pc:sldChg>
      <pc:sldChg chg="addSp delSp modSp add del">
        <pc:chgData name="Matthias Baldauf" userId="bd4b500a-980a-4299-a2dd-a10c4e50f03d" providerId="ADAL" clId="{7E6DF0B0-BC5F-4B65-8EDB-1E8A5E55E7C8}" dt="2020-08-24T09:19:14.360" v="857" actId="1076"/>
        <pc:sldMkLst>
          <pc:docMk/>
          <pc:sldMk cId="309450812" sldId="423"/>
        </pc:sldMkLst>
        <pc:spChg chg="add del">
          <ac:chgData name="Matthias Baldauf" userId="bd4b500a-980a-4299-a2dd-a10c4e50f03d" providerId="ADAL" clId="{7E6DF0B0-BC5F-4B65-8EDB-1E8A5E55E7C8}" dt="2020-08-24T09:09:30.658" v="783"/>
          <ac:spMkLst>
            <pc:docMk/>
            <pc:sldMk cId="309450812" sldId="423"/>
            <ac:spMk id="3" creationId="{BBFA94D3-957D-4FFC-B4BA-791766E10095}"/>
          </ac:spMkLst>
        </pc:spChg>
        <pc:spChg chg="mod">
          <ac:chgData name="Matthias Baldauf" userId="bd4b500a-980a-4299-a2dd-a10c4e50f03d" providerId="ADAL" clId="{7E6DF0B0-BC5F-4B65-8EDB-1E8A5E55E7C8}" dt="2020-08-24T09:18:31.825" v="843" actId="14100"/>
          <ac:spMkLst>
            <pc:docMk/>
            <pc:sldMk cId="309450812" sldId="423"/>
            <ac:spMk id="4" creationId="{0E046AFD-9C9C-4C0F-9F55-05A8C38265BC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309450812" sldId="423"/>
            <ac:spMk id="5" creationId="{06AA4559-21D8-4686-A739-B381104CE6E0}"/>
          </ac:spMkLst>
        </pc:spChg>
        <pc:spChg chg="add del mod">
          <ac:chgData name="Matthias Baldauf" userId="bd4b500a-980a-4299-a2dd-a10c4e50f03d" providerId="ADAL" clId="{7E6DF0B0-BC5F-4B65-8EDB-1E8A5E55E7C8}" dt="2020-08-24T09:09:31.170" v="785"/>
          <ac:spMkLst>
            <pc:docMk/>
            <pc:sldMk cId="309450812" sldId="423"/>
            <ac:spMk id="6" creationId="{26BB42B3-5A99-42F5-9D7F-9798A4EECEB7}"/>
          </ac:spMkLst>
        </pc:spChg>
        <pc:spChg chg="add mod">
          <ac:chgData name="Matthias Baldauf" userId="bd4b500a-980a-4299-a2dd-a10c4e50f03d" providerId="ADAL" clId="{7E6DF0B0-BC5F-4B65-8EDB-1E8A5E55E7C8}" dt="2020-08-24T09:19:14.360" v="857" actId="1076"/>
          <ac:spMkLst>
            <pc:docMk/>
            <pc:sldMk cId="309450812" sldId="423"/>
            <ac:spMk id="7" creationId="{4E52F90E-7060-4596-9C90-9E7DDC16F252}"/>
          </ac:spMkLst>
        </pc:spChg>
      </pc:sldChg>
      <pc:sldChg chg="modSp add">
        <pc:chgData name="Matthias Baldauf" userId="bd4b500a-980a-4299-a2dd-a10c4e50f03d" providerId="ADAL" clId="{7E6DF0B0-BC5F-4B65-8EDB-1E8A5E55E7C8}" dt="2020-08-24T09:56:36.603" v="1311" actId="20577"/>
        <pc:sldMkLst>
          <pc:docMk/>
          <pc:sldMk cId="881702576" sldId="424"/>
        </pc:sldMkLst>
        <pc:spChg chg="mod">
          <ac:chgData name="Matthias Baldauf" userId="bd4b500a-980a-4299-a2dd-a10c4e50f03d" providerId="ADAL" clId="{7E6DF0B0-BC5F-4B65-8EDB-1E8A5E55E7C8}" dt="2020-08-24T09:38:09.580" v="1003" actId="2711"/>
          <ac:spMkLst>
            <pc:docMk/>
            <pc:sldMk cId="881702576" sldId="424"/>
            <ac:spMk id="2" creationId="{452F22FD-288A-4484-AA57-706446AF1663}"/>
          </ac:spMkLst>
        </pc:spChg>
        <pc:spChg chg="mod">
          <ac:chgData name="Matthias Baldauf" userId="bd4b500a-980a-4299-a2dd-a10c4e50f03d" providerId="ADAL" clId="{7E6DF0B0-BC5F-4B65-8EDB-1E8A5E55E7C8}" dt="2020-08-24T09:40:55.812" v="1034" actId="20577"/>
          <ac:spMkLst>
            <pc:docMk/>
            <pc:sldMk cId="881702576" sldId="424"/>
            <ac:spMk id="3" creationId="{AB86D474-FD69-44D5-92CA-31982805A750}"/>
          </ac:spMkLst>
        </pc:spChg>
        <pc:spChg chg="mod">
          <ac:chgData name="Matthias Baldauf" userId="bd4b500a-980a-4299-a2dd-a10c4e50f03d" providerId="ADAL" clId="{7E6DF0B0-BC5F-4B65-8EDB-1E8A5E55E7C8}" dt="2020-08-24T09:56:36.603" v="1311" actId="20577"/>
          <ac:spMkLst>
            <pc:docMk/>
            <pc:sldMk cId="881702576" sldId="424"/>
            <ac:spMk id="4" creationId="{FB986862-03EE-4F77-9021-3F4D5EB8FFA2}"/>
          </ac:spMkLst>
        </pc:spChg>
        <pc:spChg chg="mod">
          <ac:chgData name="Matthias Baldauf" userId="bd4b500a-980a-4299-a2dd-a10c4e50f03d" providerId="ADAL" clId="{7E6DF0B0-BC5F-4B65-8EDB-1E8A5E55E7C8}" dt="2020-08-24T09:41:03.508" v="1036" actId="1076"/>
          <ac:spMkLst>
            <pc:docMk/>
            <pc:sldMk cId="881702576" sldId="424"/>
            <ac:spMk id="5" creationId="{BD6FC5BB-0596-4B50-A9E3-1E1F24F9F9FF}"/>
          </ac:spMkLst>
        </pc:spChg>
      </pc:sldChg>
      <pc:sldMasterChg chg="delSldLayout">
        <pc:chgData name="Matthias Baldauf" userId="bd4b500a-980a-4299-a2dd-a10c4e50f03d" providerId="ADAL" clId="{7E6DF0B0-BC5F-4B65-8EDB-1E8A5E55E7C8}" dt="2020-08-13T13:41:01.731" v="12" actId="2696"/>
        <pc:sldMasterMkLst>
          <pc:docMk/>
          <pc:sldMasterMk cId="1473546972" sldId="2147483667"/>
        </pc:sldMasterMkLst>
        <pc:sldLayoutChg chg="del">
          <pc:chgData name="Matthias Baldauf" userId="bd4b500a-980a-4299-a2dd-a10c4e50f03d" providerId="ADAL" clId="{7E6DF0B0-BC5F-4B65-8EDB-1E8A5E55E7C8}" dt="2020-08-13T13:41:01.731" v="12" actId="2696"/>
          <pc:sldLayoutMkLst>
            <pc:docMk/>
            <pc:sldMasterMk cId="1473546972" sldId="2147483667"/>
            <pc:sldLayoutMk cId="2034397316" sldId="2147483679"/>
          </pc:sldLayoutMkLst>
        </pc:sldLayoutChg>
      </pc:sldMasterChg>
    </pc:docChg>
  </pc:docChgLst>
  <pc:docChgLst>
    <pc:chgData name="Matthias Baldauf" userId="bd4b500a-980a-4299-a2dd-a10c4e50f03d" providerId="ADAL" clId="{59E43A00-C8B1-48BF-92CB-971E2DDA1C9A}"/>
    <pc:docChg chg="undo custSel addSld modSld sldOrd">
      <pc:chgData name="Matthias Baldauf" userId="bd4b500a-980a-4299-a2dd-a10c4e50f03d" providerId="ADAL" clId="{59E43A00-C8B1-48BF-92CB-971E2DDA1C9A}" dt="2020-11-09T10:58:38.459" v="123" actId="20577"/>
      <pc:docMkLst>
        <pc:docMk/>
      </pc:docMkLst>
      <pc:sldChg chg="modSp">
        <pc:chgData name="Matthias Baldauf" userId="bd4b500a-980a-4299-a2dd-a10c4e50f03d" providerId="ADAL" clId="{59E43A00-C8B1-48BF-92CB-971E2DDA1C9A}" dt="2020-11-09T09:48:38.050" v="27" actId="20577"/>
        <pc:sldMkLst>
          <pc:docMk/>
          <pc:sldMk cId="1509763086" sldId="389"/>
        </pc:sldMkLst>
        <pc:spChg chg="mod">
          <ac:chgData name="Matthias Baldauf" userId="bd4b500a-980a-4299-a2dd-a10c4e50f03d" providerId="ADAL" clId="{59E43A00-C8B1-48BF-92CB-971E2DDA1C9A}" dt="2020-11-09T09:48:38.050" v="27" actId="20577"/>
          <ac:spMkLst>
            <pc:docMk/>
            <pc:sldMk cId="1509763086" sldId="389"/>
            <ac:spMk id="3" creationId="{49785CDD-1079-43A0-B33E-4151DA98DF1A}"/>
          </ac:spMkLst>
        </pc:spChg>
      </pc:sldChg>
      <pc:sldChg chg="ord">
        <pc:chgData name="Matthias Baldauf" userId="bd4b500a-980a-4299-a2dd-a10c4e50f03d" providerId="ADAL" clId="{59E43A00-C8B1-48BF-92CB-971E2DDA1C9A}" dt="2020-11-09T09:54:26.489" v="28"/>
        <pc:sldMkLst>
          <pc:docMk/>
          <pc:sldMk cId="1271075221" sldId="392"/>
        </pc:sldMkLst>
      </pc:sldChg>
      <pc:sldChg chg="ord">
        <pc:chgData name="Matthias Baldauf" userId="bd4b500a-980a-4299-a2dd-a10c4e50f03d" providerId="ADAL" clId="{59E43A00-C8B1-48BF-92CB-971E2DDA1C9A}" dt="2020-11-09T09:54:26.489" v="28"/>
        <pc:sldMkLst>
          <pc:docMk/>
          <pc:sldMk cId="869453639" sldId="393"/>
        </pc:sldMkLst>
      </pc:sldChg>
      <pc:sldChg chg="modSp">
        <pc:chgData name="Matthias Baldauf" userId="bd4b500a-980a-4299-a2dd-a10c4e50f03d" providerId="ADAL" clId="{59E43A00-C8B1-48BF-92CB-971E2DDA1C9A}" dt="2020-11-09T10:34:03.663" v="79" actId="20577"/>
        <pc:sldMkLst>
          <pc:docMk/>
          <pc:sldMk cId="1240351243" sldId="395"/>
        </pc:sldMkLst>
        <pc:spChg chg="mod">
          <ac:chgData name="Matthias Baldauf" userId="bd4b500a-980a-4299-a2dd-a10c4e50f03d" providerId="ADAL" clId="{59E43A00-C8B1-48BF-92CB-971E2DDA1C9A}" dt="2020-11-09T10:34:03.663" v="79" actId="20577"/>
          <ac:spMkLst>
            <pc:docMk/>
            <pc:sldMk cId="1240351243" sldId="395"/>
            <ac:spMk id="3" creationId="{A83932EA-3756-427A-B37B-AF0D2AACE3F0}"/>
          </ac:spMkLst>
        </pc:spChg>
      </pc:sldChg>
      <pc:sldChg chg="modSp">
        <pc:chgData name="Matthias Baldauf" userId="bd4b500a-980a-4299-a2dd-a10c4e50f03d" providerId="ADAL" clId="{59E43A00-C8B1-48BF-92CB-971E2DDA1C9A}" dt="2020-11-09T10:24:11.633" v="68" actId="20577"/>
        <pc:sldMkLst>
          <pc:docMk/>
          <pc:sldMk cId="2354877444" sldId="396"/>
        </pc:sldMkLst>
        <pc:spChg chg="mod">
          <ac:chgData name="Matthias Baldauf" userId="bd4b500a-980a-4299-a2dd-a10c4e50f03d" providerId="ADAL" clId="{59E43A00-C8B1-48BF-92CB-971E2DDA1C9A}" dt="2020-11-09T10:24:11.633" v="68" actId="20577"/>
          <ac:spMkLst>
            <pc:docMk/>
            <pc:sldMk cId="2354877444" sldId="396"/>
            <ac:spMk id="3" creationId="{A83932EA-3756-427A-B37B-AF0D2AACE3F0}"/>
          </ac:spMkLst>
        </pc:spChg>
      </pc:sldChg>
      <pc:sldChg chg="ord">
        <pc:chgData name="Matthias Baldauf" userId="bd4b500a-980a-4299-a2dd-a10c4e50f03d" providerId="ADAL" clId="{59E43A00-C8B1-48BF-92CB-971E2DDA1C9A}" dt="2020-11-09T09:54:26.489" v="28"/>
        <pc:sldMkLst>
          <pc:docMk/>
          <pc:sldMk cId="309450812" sldId="423"/>
        </pc:sldMkLst>
      </pc:sldChg>
      <pc:sldChg chg="modSp add">
        <pc:chgData name="Matthias Baldauf" userId="bd4b500a-980a-4299-a2dd-a10c4e50f03d" providerId="ADAL" clId="{59E43A00-C8B1-48BF-92CB-971E2DDA1C9A}" dt="2020-11-09T10:58:38.459" v="123" actId="20577"/>
        <pc:sldMkLst>
          <pc:docMk/>
          <pc:sldMk cId="1183791412" sldId="425"/>
        </pc:sldMkLst>
        <pc:spChg chg="mod">
          <ac:chgData name="Matthias Baldauf" userId="bd4b500a-980a-4299-a2dd-a10c4e50f03d" providerId="ADAL" clId="{59E43A00-C8B1-48BF-92CB-971E2DDA1C9A}" dt="2020-11-09T10:58:38.459" v="123" actId="20577"/>
          <ac:spMkLst>
            <pc:docMk/>
            <pc:sldMk cId="1183791412" sldId="425"/>
            <ac:spMk id="3" creationId="{AB86D474-FD69-44D5-92CA-31982805A750}"/>
          </ac:spMkLst>
        </pc:spChg>
        <pc:spChg chg="mod">
          <ac:chgData name="Matthias Baldauf" userId="bd4b500a-980a-4299-a2dd-a10c4e50f03d" providerId="ADAL" clId="{59E43A00-C8B1-48BF-92CB-971E2DDA1C9A}" dt="2020-11-09T10:58:08.110" v="122" actId="13926"/>
          <ac:spMkLst>
            <pc:docMk/>
            <pc:sldMk cId="1183791412" sldId="425"/>
            <ac:spMk id="4" creationId="{FB986862-03EE-4F77-9021-3F4D5EB8FFA2}"/>
          </ac:spMkLst>
        </pc:spChg>
      </pc:sldChg>
    </pc:docChg>
  </pc:docChgLst>
  <pc:docChgLst>
    <pc:chgData name="Matthias Baldauf" userId="bd4b500a-980a-4299-a2dd-a10c4e50f03d" providerId="ADAL" clId="{27B5285C-49A4-4946-8E4C-F2BA152834BD}"/>
    <pc:docChg chg="undo custSel modSld">
      <pc:chgData name="Matthias Baldauf" userId="bd4b500a-980a-4299-a2dd-a10c4e50f03d" providerId="ADAL" clId="{27B5285C-49A4-4946-8E4C-F2BA152834BD}" dt="2023-12-18T12:15:50.133" v="55" actId="478"/>
      <pc:docMkLst>
        <pc:docMk/>
      </pc:docMkLst>
      <pc:sldChg chg="modSp mod">
        <pc:chgData name="Matthias Baldauf" userId="bd4b500a-980a-4299-a2dd-a10c4e50f03d" providerId="ADAL" clId="{27B5285C-49A4-4946-8E4C-F2BA152834BD}" dt="2023-12-18T12:14:44.564" v="47" actId="1036"/>
        <pc:sldMkLst>
          <pc:docMk/>
          <pc:sldMk cId="4067864208" sldId="381"/>
        </pc:sldMkLst>
        <pc:spChg chg="mod">
          <ac:chgData name="Matthias Baldauf" userId="bd4b500a-980a-4299-a2dd-a10c4e50f03d" providerId="ADAL" clId="{27B5285C-49A4-4946-8E4C-F2BA152834BD}" dt="2023-12-18T12:14:44.564" v="47" actId="1036"/>
          <ac:spMkLst>
            <pc:docMk/>
            <pc:sldMk cId="4067864208" sldId="381"/>
            <ac:spMk id="4" creationId="{0E046AFD-9C9C-4C0F-9F55-05A8C38265BC}"/>
          </ac:spMkLst>
        </pc:spChg>
      </pc:sldChg>
      <pc:sldChg chg="delSp mod">
        <pc:chgData name="Matthias Baldauf" userId="bd4b500a-980a-4299-a2dd-a10c4e50f03d" providerId="ADAL" clId="{27B5285C-49A4-4946-8E4C-F2BA152834BD}" dt="2023-12-18T12:15:09.801" v="49" actId="478"/>
        <pc:sldMkLst>
          <pc:docMk/>
          <pc:sldMk cId="869453639" sldId="393"/>
        </pc:sldMkLst>
        <pc:spChg chg="del">
          <ac:chgData name="Matthias Baldauf" userId="bd4b500a-980a-4299-a2dd-a10c4e50f03d" providerId="ADAL" clId="{27B5285C-49A4-4946-8E4C-F2BA152834BD}" dt="2023-12-18T12:15:09.801" v="49" actId="478"/>
          <ac:spMkLst>
            <pc:docMk/>
            <pc:sldMk cId="869453639" sldId="393"/>
            <ac:spMk id="5" creationId="{CBF16207-BDE3-A2A0-1EE4-D0B99319E195}"/>
          </ac:spMkLst>
        </pc:spChg>
      </pc:sldChg>
      <pc:sldChg chg="delSp modSp mod">
        <pc:chgData name="Matthias Baldauf" userId="bd4b500a-980a-4299-a2dd-a10c4e50f03d" providerId="ADAL" clId="{27B5285C-49A4-4946-8E4C-F2BA152834BD}" dt="2023-12-18T12:15:50.133" v="55" actId="478"/>
        <pc:sldMkLst>
          <pc:docMk/>
          <pc:sldMk cId="1122912173" sldId="426"/>
        </pc:sldMkLst>
        <pc:spChg chg="mod">
          <ac:chgData name="Matthias Baldauf" userId="bd4b500a-980a-4299-a2dd-a10c4e50f03d" providerId="ADAL" clId="{27B5285C-49A4-4946-8E4C-F2BA152834BD}" dt="2023-12-18T12:15:46.557" v="54" actId="20577"/>
          <ac:spMkLst>
            <pc:docMk/>
            <pc:sldMk cId="1122912173" sldId="426"/>
            <ac:spMk id="5" creationId="{A4C52950-A50B-EBFF-B95A-D1E0C9ABE3D3}"/>
          </ac:spMkLst>
        </pc:spChg>
        <pc:spChg chg="del">
          <ac:chgData name="Matthias Baldauf" userId="bd4b500a-980a-4299-a2dd-a10c4e50f03d" providerId="ADAL" clId="{27B5285C-49A4-4946-8E4C-F2BA152834BD}" dt="2023-12-18T12:15:50.133" v="55" actId="478"/>
          <ac:spMkLst>
            <pc:docMk/>
            <pc:sldMk cId="1122912173" sldId="426"/>
            <ac:spMk id="6" creationId="{0196EE7E-F215-F16C-DB73-0B00C24885D6}"/>
          </ac:spMkLst>
        </pc:spChg>
      </pc:sldChg>
      <pc:sldChg chg="delSp modSp mod">
        <pc:chgData name="Matthias Baldauf" userId="bd4b500a-980a-4299-a2dd-a10c4e50f03d" providerId="ADAL" clId="{27B5285C-49A4-4946-8E4C-F2BA152834BD}" dt="2023-12-18T12:15:17.459" v="50" actId="478"/>
        <pc:sldMkLst>
          <pc:docMk/>
          <pc:sldMk cId="1609453226" sldId="427"/>
        </pc:sldMkLst>
        <pc:spChg chg="mod">
          <ac:chgData name="Matthias Baldauf" userId="bd4b500a-980a-4299-a2dd-a10c4e50f03d" providerId="ADAL" clId="{27B5285C-49A4-4946-8E4C-F2BA152834BD}" dt="2023-12-18T12:15:01.804" v="48" actId="20577"/>
          <ac:spMkLst>
            <pc:docMk/>
            <pc:sldMk cId="1609453226" sldId="427"/>
            <ac:spMk id="2" creationId="{5B3C242A-B54F-215A-9780-DDFF3E010A53}"/>
          </ac:spMkLst>
        </pc:spChg>
        <pc:spChg chg="del">
          <ac:chgData name="Matthias Baldauf" userId="bd4b500a-980a-4299-a2dd-a10c4e50f03d" providerId="ADAL" clId="{27B5285C-49A4-4946-8E4C-F2BA152834BD}" dt="2023-12-18T12:15:17.459" v="50" actId="478"/>
          <ac:spMkLst>
            <pc:docMk/>
            <pc:sldMk cId="1609453226" sldId="427"/>
            <ac:spMk id="6" creationId="{154470AF-79F0-26B4-5E6F-FABBA0A1098C}"/>
          </ac:spMkLst>
        </pc:spChg>
      </pc:sldChg>
    </pc:docChg>
  </pc:docChgLst>
  <pc:docChgLst>
    <pc:chgData name="Matthias Baldauf" userId="0afcca1c-b4fd-4880-902a-fa24c9f077bf" providerId="ADAL" clId="{0328967D-764D-4A11-B80D-6AC1523EC5C5}"/>
    <pc:docChg chg="undo custSel delSld modSld delSection modSection">
      <pc:chgData name="Matthias Baldauf" userId="0afcca1c-b4fd-4880-902a-fa24c9f077bf" providerId="ADAL" clId="{0328967D-764D-4A11-B80D-6AC1523EC5C5}" dt="2019-09-02T13:16:02.589" v="104" actId="20577"/>
      <pc:docMkLst>
        <pc:docMk/>
      </pc:docMkLst>
      <pc:sldChg chg="modSp">
        <pc:chgData name="Matthias Baldauf" userId="0afcca1c-b4fd-4880-902a-fa24c9f077bf" providerId="ADAL" clId="{0328967D-764D-4A11-B80D-6AC1523EC5C5}" dt="2019-09-02T13:16:02.589" v="104" actId="20577"/>
        <pc:sldMkLst>
          <pc:docMk/>
          <pc:sldMk cId="4290294190" sldId="256"/>
        </pc:sldMkLst>
        <pc:spChg chg="mod">
          <ac:chgData name="Matthias Baldauf" userId="0afcca1c-b4fd-4880-902a-fa24c9f077bf" providerId="ADAL" clId="{0328967D-764D-4A11-B80D-6AC1523EC5C5}" dt="2019-09-02T13:16:02.589" v="104" actId="20577"/>
          <ac:spMkLst>
            <pc:docMk/>
            <pc:sldMk cId="4290294190" sldId="256"/>
            <ac:spMk id="8" creationId="{00000000-0000-0000-0000-000000000000}"/>
          </ac:spMkLst>
        </pc:spChg>
      </pc:sldChg>
      <pc:sldChg chg="modSp">
        <pc:chgData name="Matthias Baldauf" userId="0afcca1c-b4fd-4880-902a-fa24c9f077bf" providerId="ADAL" clId="{0328967D-764D-4A11-B80D-6AC1523EC5C5}" dt="2019-09-02T13:15:18.042" v="94" actId="313"/>
        <pc:sldMkLst>
          <pc:docMk/>
          <pc:sldMk cId="3736390002" sldId="411"/>
        </pc:sldMkLst>
        <pc:spChg chg="mod">
          <ac:chgData name="Matthias Baldauf" userId="0afcca1c-b4fd-4880-902a-fa24c9f077bf" providerId="ADAL" clId="{0328967D-764D-4A11-B80D-6AC1523EC5C5}" dt="2019-09-02T13:15:18.042" v="94" actId="313"/>
          <ac:spMkLst>
            <pc:docMk/>
            <pc:sldMk cId="3736390002" sldId="411"/>
            <ac:spMk id="4" creationId="{CD8E525E-A80F-4076-8A26-5887271BDB75}"/>
          </ac:spMkLst>
        </pc:spChg>
      </pc:sldChg>
    </pc:docChg>
  </pc:docChgLst>
  <pc:docChgLst>
    <pc:chgData name="Matthias Baldauf" userId="bd4b500a-980a-4299-a2dd-a10c4e50f03d" providerId="ADAL" clId="{604EE75F-926F-48A8-AE69-D6C9940C3126}"/>
    <pc:docChg chg="undo custSel delSld modSld">
      <pc:chgData name="Matthias Baldauf" userId="bd4b500a-980a-4299-a2dd-a10c4e50f03d" providerId="ADAL" clId="{604EE75F-926F-48A8-AE69-D6C9940C3126}" dt="2023-05-01T10:39:47.264" v="605" actId="20577"/>
      <pc:docMkLst>
        <pc:docMk/>
      </pc:docMkLst>
      <pc:sldChg chg="addSp delSp modSp mod">
        <pc:chgData name="Matthias Baldauf" userId="bd4b500a-980a-4299-a2dd-a10c4e50f03d" providerId="ADAL" clId="{604EE75F-926F-48A8-AE69-D6C9940C3126}" dt="2023-04-14T13:01:05.327" v="50" actId="1076"/>
        <pc:sldMkLst>
          <pc:docMk/>
          <pc:sldMk cId="422926464" sldId="377"/>
        </pc:sldMkLst>
        <pc:picChg chg="add del mod">
          <ac:chgData name="Matthias Baldauf" userId="bd4b500a-980a-4299-a2dd-a10c4e50f03d" providerId="ADAL" clId="{604EE75F-926F-48A8-AE69-D6C9940C3126}" dt="2023-04-14T13:01:05.327" v="50" actId="1076"/>
          <ac:picMkLst>
            <pc:docMk/>
            <pc:sldMk cId="422926464" sldId="377"/>
            <ac:picMk id="4" creationId="{CD4D6E1E-D9D2-A64F-5A9D-45D285858F28}"/>
          </ac:picMkLst>
        </pc:picChg>
        <pc:picChg chg="del mod">
          <ac:chgData name="Matthias Baldauf" userId="bd4b500a-980a-4299-a2dd-a10c4e50f03d" providerId="ADAL" clId="{604EE75F-926F-48A8-AE69-D6C9940C3126}" dt="2023-04-14T06:29:42.875" v="40" actId="478"/>
          <ac:picMkLst>
            <pc:docMk/>
            <pc:sldMk cId="422926464" sldId="377"/>
            <ac:picMk id="5" creationId="{6123B8AD-65DE-4912-AA09-35E7C376A6A7}"/>
          </ac:picMkLst>
        </pc:picChg>
      </pc:sldChg>
      <pc:sldChg chg="modSp mod">
        <pc:chgData name="Matthias Baldauf" userId="bd4b500a-980a-4299-a2dd-a10c4e50f03d" providerId="ADAL" clId="{604EE75F-926F-48A8-AE69-D6C9940C3126}" dt="2023-04-14T13:02:16.748" v="53" actId="113"/>
        <pc:sldMkLst>
          <pc:docMk/>
          <pc:sldMk cId="2149577004" sldId="378"/>
        </pc:sldMkLst>
        <pc:spChg chg="mod">
          <ac:chgData name="Matthias Baldauf" userId="bd4b500a-980a-4299-a2dd-a10c4e50f03d" providerId="ADAL" clId="{604EE75F-926F-48A8-AE69-D6C9940C3126}" dt="2023-04-14T13:02:16.748" v="53" actId="113"/>
          <ac:spMkLst>
            <pc:docMk/>
            <pc:sldMk cId="2149577004" sldId="378"/>
            <ac:spMk id="3" creationId="{3AC014D8-1969-444B-929C-F525F9C0D621}"/>
          </ac:spMkLst>
        </pc:spChg>
      </pc:sldChg>
      <pc:sldChg chg="modSp mod">
        <pc:chgData name="Matthias Baldauf" userId="bd4b500a-980a-4299-a2dd-a10c4e50f03d" providerId="ADAL" clId="{604EE75F-926F-48A8-AE69-D6C9940C3126}" dt="2023-04-14T13:02:52.867" v="58" actId="20577"/>
        <pc:sldMkLst>
          <pc:docMk/>
          <pc:sldMk cId="1817474417" sldId="379"/>
        </pc:sldMkLst>
        <pc:spChg chg="mod">
          <ac:chgData name="Matthias Baldauf" userId="bd4b500a-980a-4299-a2dd-a10c4e50f03d" providerId="ADAL" clId="{604EE75F-926F-48A8-AE69-D6C9940C3126}" dt="2023-04-14T13:02:52.867" v="58" actId="20577"/>
          <ac:spMkLst>
            <pc:docMk/>
            <pc:sldMk cId="1817474417" sldId="379"/>
            <ac:spMk id="3" creationId="{F5AA8264-494D-44C3-A0B1-115C199730F4}"/>
          </ac:spMkLst>
        </pc:spChg>
      </pc:sldChg>
      <pc:sldChg chg="modSp mod">
        <pc:chgData name="Matthias Baldauf" userId="bd4b500a-980a-4299-a2dd-a10c4e50f03d" providerId="ADAL" clId="{604EE75F-926F-48A8-AE69-D6C9940C3126}" dt="2023-04-14T13:08:41.246" v="178" actId="20577"/>
        <pc:sldMkLst>
          <pc:docMk/>
          <pc:sldMk cId="1819611879" sldId="380"/>
        </pc:sldMkLst>
        <pc:graphicFrameChg chg="modGraphic">
          <ac:chgData name="Matthias Baldauf" userId="bd4b500a-980a-4299-a2dd-a10c4e50f03d" providerId="ADAL" clId="{604EE75F-926F-48A8-AE69-D6C9940C3126}" dt="2023-04-14T13:08:41.246" v="178" actId="20577"/>
          <ac:graphicFrameMkLst>
            <pc:docMk/>
            <pc:sldMk cId="1819611879" sldId="380"/>
            <ac:graphicFrameMk id="4" creationId="{B909063C-23C0-4B79-8215-24DD91027155}"/>
          </ac:graphicFrameMkLst>
        </pc:graphicFrameChg>
      </pc:sldChg>
      <pc:sldChg chg="modSp mod">
        <pc:chgData name="Matthias Baldauf" userId="bd4b500a-980a-4299-a2dd-a10c4e50f03d" providerId="ADAL" clId="{604EE75F-926F-48A8-AE69-D6C9940C3126}" dt="2023-04-14T17:08:40.505" v="541" actId="20577"/>
        <pc:sldMkLst>
          <pc:docMk/>
          <pc:sldMk cId="4067864208" sldId="381"/>
        </pc:sldMkLst>
        <pc:spChg chg="mod">
          <ac:chgData name="Matthias Baldauf" userId="bd4b500a-980a-4299-a2dd-a10c4e50f03d" providerId="ADAL" clId="{604EE75F-926F-48A8-AE69-D6C9940C3126}" dt="2023-04-14T17:08:40.505" v="541" actId="20577"/>
          <ac:spMkLst>
            <pc:docMk/>
            <pc:sldMk cId="4067864208" sldId="381"/>
            <ac:spMk id="4" creationId="{0E046AFD-9C9C-4C0F-9F55-05A8C38265BC}"/>
          </ac:spMkLst>
        </pc:spChg>
      </pc:sldChg>
      <pc:sldChg chg="modSp mod">
        <pc:chgData name="Matthias Baldauf" userId="bd4b500a-980a-4299-a2dd-a10c4e50f03d" providerId="ADAL" clId="{604EE75F-926F-48A8-AE69-D6C9940C3126}" dt="2023-04-14T06:27:49.274" v="33" actId="20577"/>
        <pc:sldMkLst>
          <pc:docMk/>
          <pc:sldMk cId="3641384329" sldId="383"/>
        </pc:sldMkLst>
        <pc:spChg chg="mod">
          <ac:chgData name="Matthias Baldauf" userId="bd4b500a-980a-4299-a2dd-a10c4e50f03d" providerId="ADAL" clId="{604EE75F-926F-48A8-AE69-D6C9940C3126}" dt="2023-04-14T06:27:49.274" v="33" actId="20577"/>
          <ac:spMkLst>
            <pc:docMk/>
            <pc:sldMk cId="3641384329" sldId="383"/>
            <ac:spMk id="2" creationId="{35BF561E-B17D-4CAF-B8E9-73E2AEF8FC9B}"/>
          </ac:spMkLst>
        </pc:spChg>
      </pc:sldChg>
      <pc:sldChg chg="modSp mod">
        <pc:chgData name="Matthias Baldauf" userId="bd4b500a-980a-4299-a2dd-a10c4e50f03d" providerId="ADAL" clId="{604EE75F-926F-48A8-AE69-D6C9940C3126}" dt="2023-04-14T06:26:30.820" v="3" actId="20577"/>
        <pc:sldMkLst>
          <pc:docMk/>
          <pc:sldMk cId="4049617967" sldId="386"/>
        </pc:sldMkLst>
        <pc:spChg chg="mod">
          <ac:chgData name="Matthias Baldauf" userId="bd4b500a-980a-4299-a2dd-a10c4e50f03d" providerId="ADAL" clId="{604EE75F-926F-48A8-AE69-D6C9940C3126}" dt="2023-04-14T06:26:30.820" v="3" actId="20577"/>
          <ac:spMkLst>
            <pc:docMk/>
            <pc:sldMk cId="4049617967" sldId="386"/>
            <ac:spMk id="3" creationId="{5C4A795B-7FD4-41EF-952D-52E70088FC67}"/>
          </ac:spMkLst>
        </pc:spChg>
      </pc:sldChg>
      <pc:sldChg chg="modSp mod">
        <pc:chgData name="Matthias Baldauf" userId="bd4b500a-980a-4299-a2dd-a10c4e50f03d" providerId="ADAL" clId="{604EE75F-926F-48A8-AE69-D6C9940C3126}" dt="2023-04-14T06:27:04.970" v="32" actId="20577"/>
        <pc:sldMkLst>
          <pc:docMk/>
          <pc:sldMk cId="4118146566" sldId="387"/>
        </pc:sldMkLst>
        <pc:spChg chg="mod">
          <ac:chgData name="Matthias Baldauf" userId="bd4b500a-980a-4299-a2dd-a10c4e50f03d" providerId="ADAL" clId="{604EE75F-926F-48A8-AE69-D6C9940C3126}" dt="2023-04-14T06:27:04.970" v="32" actId="20577"/>
          <ac:spMkLst>
            <pc:docMk/>
            <pc:sldMk cId="4118146566" sldId="387"/>
            <ac:spMk id="3" creationId="{C74078F2-33D4-4A5F-9883-5C2EA4C2A06D}"/>
          </ac:spMkLst>
        </pc:spChg>
      </pc:sldChg>
      <pc:sldChg chg="modSp mod">
        <pc:chgData name="Matthias Baldauf" userId="bd4b500a-980a-4299-a2dd-a10c4e50f03d" providerId="ADAL" clId="{604EE75F-926F-48A8-AE69-D6C9940C3126}" dt="2023-04-14T17:02:15.466" v="533" actId="20577"/>
        <pc:sldMkLst>
          <pc:docMk/>
          <pc:sldMk cId="1509763086" sldId="389"/>
        </pc:sldMkLst>
        <pc:spChg chg="mod">
          <ac:chgData name="Matthias Baldauf" userId="bd4b500a-980a-4299-a2dd-a10c4e50f03d" providerId="ADAL" clId="{604EE75F-926F-48A8-AE69-D6C9940C3126}" dt="2023-04-14T17:02:15.466" v="533" actId="20577"/>
          <ac:spMkLst>
            <pc:docMk/>
            <pc:sldMk cId="1509763086" sldId="389"/>
            <ac:spMk id="3" creationId="{49785CDD-1079-43A0-B33E-4151DA98DF1A}"/>
          </ac:spMkLst>
        </pc:spChg>
      </pc:sldChg>
      <pc:sldChg chg="modSp mod">
        <pc:chgData name="Matthias Baldauf" userId="bd4b500a-980a-4299-a2dd-a10c4e50f03d" providerId="ADAL" clId="{604EE75F-926F-48A8-AE69-D6C9940C3126}" dt="2023-04-14T16:49:05.722" v="502" actId="20577"/>
        <pc:sldMkLst>
          <pc:docMk/>
          <pc:sldMk cId="37486749" sldId="391"/>
        </pc:sldMkLst>
        <pc:spChg chg="mod">
          <ac:chgData name="Matthias Baldauf" userId="bd4b500a-980a-4299-a2dd-a10c4e50f03d" providerId="ADAL" clId="{604EE75F-926F-48A8-AE69-D6C9940C3126}" dt="2023-04-14T16:49:05.722" v="502" actId="20577"/>
          <ac:spMkLst>
            <pc:docMk/>
            <pc:sldMk cId="37486749" sldId="391"/>
            <ac:spMk id="4" creationId="{0440CF7F-6294-403E-B672-967C3BC034DA}"/>
          </ac:spMkLst>
        </pc:spChg>
      </pc:sldChg>
      <pc:sldChg chg="modSp mod">
        <pc:chgData name="Matthias Baldauf" userId="bd4b500a-980a-4299-a2dd-a10c4e50f03d" providerId="ADAL" clId="{604EE75F-926F-48A8-AE69-D6C9940C3126}" dt="2023-05-01T10:39:47.264" v="605" actId="20577"/>
        <pc:sldMkLst>
          <pc:docMk/>
          <pc:sldMk cId="1271075221" sldId="392"/>
        </pc:sldMkLst>
        <pc:spChg chg="mod">
          <ac:chgData name="Matthias Baldauf" userId="bd4b500a-980a-4299-a2dd-a10c4e50f03d" providerId="ADAL" clId="{604EE75F-926F-48A8-AE69-D6C9940C3126}" dt="2023-04-14T13:12:26.155" v="202" actId="108"/>
          <ac:spMkLst>
            <pc:docMk/>
            <pc:sldMk cId="1271075221" sldId="392"/>
            <ac:spMk id="3" creationId="{E951D5C3-E060-4194-9645-FD2838E62850}"/>
          </ac:spMkLst>
        </pc:spChg>
        <pc:spChg chg="mod">
          <ac:chgData name="Matthias Baldauf" userId="bd4b500a-980a-4299-a2dd-a10c4e50f03d" providerId="ADAL" clId="{604EE75F-926F-48A8-AE69-D6C9940C3126}" dt="2023-05-01T10:39:47.264" v="605" actId="20577"/>
          <ac:spMkLst>
            <pc:docMk/>
            <pc:sldMk cId="1271075221" sldId="392"/>
            <ac:spMk id="4" creationId="{7E2BA293-529B-41DD-A13E-F5F11E647285}"/>
          </ac:spMkLst>
        </pc:spChg>
      </pc:sldChg>
      <pc:sldChg chg="modSp mod">
        <pc:chgData name="Matthias Baldauf" userId="bd4b500a-980a-4299-a2dd-a10c4e50f03d" providerId="ADAL" clId="{604EE75F-926F-48A8-AE69-D6C9940C3126}" dt="2023-04-17T06:49:27.688" v="587" actId="20577"/>
        <pc:sldMkLst>
          <pc:docMk/>
          <pc:sldMk cId="869453639" sldId="393"/>
        </pc:sldMkLst>
        <pc:spChg chg="mod">
          <ac:chgData name="Matthias Baldauf" userId="bd4b500a-980a-4299-a2dd-a10c4e50f03d" providerId="ADAL" clId="{604EE75F-926F-48A8-AE69-D6C9940C3126}" dt="2023-04-17T06:49:27.688" v="587" actId="20577"/>
          <ac:spMkLst>
            <pc:docMk/>
            <pc:sldMk cId="869453639" sldId="393"/>
            <ac:spMk id="4" creationId="{7E2BA293-529B-41DD-A13E-F5F11E647285}"/>
          </ac:spMkLst>
        </pc:spChg>
      </pc:sldChg>
      <pc:sldChg chg="modSp mod">
        <pc:chgData name="Matthias Baldauf" userId="bd4b500a-980a-4299-a2dd-a10c4e50f03d" providerId="ADAL" clId="{604EE75F-926F-48A8-AE69-D6C9940C3126}" dt="2023-04-14T17:04:34.671" v="540" actId="20577"/>
        <pc:sldMkLst>
          <pc:docMk/>
          <pc:sldMk cId="1240351243" sldId="395"/>
        </pc:sldMkLst>
        <pc:spChg chg="mod">
          <ac:chgData name="Matthias Baldauf" userId="bd4b500a-980a-4299-a2dd-a10c4e50f03d" providerId="ADAL" clId="{604EE75F-926F-48A8-AE69-D6C9940C3126}" dt="2023-04-14T17:04:34.671" v="540" actId="20577"/>
          <ac:spMkLst>
            <pc:docMk/>
            <pc:sldMk cId="1240351243" sldId="395"/>
            <ac:spMk id="3" creationId="{A83932EA-3756-427A-B37B-AF0D2AACE3F0}"/>
          </ac:spMkLst>
        </pc:spChg>
      </pc:sldChg>
      <pc:sldChg chg="modSp mod">
        <pc:chgData name="Matthias Baldauf" userId="bd4b500a-980a-4299-a2dd-a10c4e50f03d" providerId="ADAL" clId="{604EE75F-926F-48A8-AE69-D6C9940C3126}" dt="2023-04-14T16:49:33.698" v="508" actId="20577"/>
        <pc:sldMkLst>
          <pc:docMk/>
          <pc:sldMk cId="2354877444" sldId="396"/>
        </pc:sldMkLst>
        <pc:spChg chg="mod">
          <ac:chgData name="Matthias Baldauf" userId="bd4b500a-980a-4299-a2dd-a10c4e50f03d" providerId="ADAL" clId="{604EE75F-926F-48A8-AE69-D6C9940C3126}" dt="2023-04-14T16:49:33.698" v="508" actId="20577"/>
          <ac:spMkLst>
            <pc:docMk/>
            <pc:sldMk cId="2354877444" sldId="396"/>
            <ac:spMk id="3" creationId="{A83932EA-3756-427A-B37B-AF0D2AACE3F0}"/>
          </ac:spMkLst>
        </pc:spChg>
      </pc:sldChg>
      <pc:sldChg chg="modSp mod">
        <pc:chgData name="Matthias Baldauf" userId="bd4b500a-980a-4299-a2dd-a10c4e50f03d" providerId="ADAL" clId="{604EE75F-926F-48A8-AE69-D6C9940C3126}" dt="2023-04-14T06:25:02.941" v="2"/>
        <pc:sldMkLst>
          <pc:docMk/>
          <pc:sldMk cId="804905401" sldId="417"/>
        </pc:sldMkLst>
        <pc:spChg chg="mod">
          <ac:chgData name="Matthias Baldauf" userId="bd4b500a-980a-4299-a2dd-a10c4e50f03d" providerId="ADAL" clId="{604EE75F-926F-48A8-AE69-D6C9940C3126}" dt="2023-04-14T06:25:02.941" v="2"/>
          <ac:spMkLst>
            <pc:docMk/>
            <pc:sldMk cId="804905401" sldId="417"/>
            <ac:spMk id="2" creationId="{3F947D5F-45D7-4156-A7D0-FC69E637FE85}"/>
          </ac:spMkLst>
        </pc:spChg>
        <pc:spChg chg="mod">
          <ac:chgData name="Matthias Baldauf" userId="bd4b500a-980a-4299-a2dd-a10c4e50f03d" providerId="ADAL" clId="{604EE75F-926F-48A8-AE69-D6C9940C3126}" dt="2023-04-14T06:24:55.699" v="0"/>
          <ac:spMkLst>
            <pc:docMk/>
            <pc:sldMk cId="804905401" sldId="417"/>
            <ac:spMk id="4" creationId="{F568F77A-E495-4EF4-825F-FCA2848BB5D3}"/>
          </ac:spMkLst>
        </pc:spChg>
        <pc:spChg chg="mod">
          <ac:chgData name="Matthias Baldauf" userId="bd4b500a-980a-4299-a2dd-a10c4e50f03d" providerId="ADAL" clId="{604EE75F-926F-48A8-AE69-D6C9940C3126}" dt="2023-04-14T06:24:57.706" v="1" actId="6549"/>
          <ac:spMkLst>
            <pc:docMk/>
            <pc:sldMk cId="804905401" sldId="417"/>
            <ac:spMk id="7" creationId="{B1C47F80-1FDD-4CEF-A7CD-832EB6837D93}"/>
          </ac:spMkLst>
        </pc:spChg>
      </pc:sldChg>
      <pc:sldChg chg="modSp mod">
        <pc:chgData name="Matthias Baldauf" userId="bd4b500a-980a-4299-a2dd-a10c4e50f03d" providerId="ADAL" clId="{604EE75F-926F-48A8-AE69-D6C9940C3126}" dt="2023-04-14T16:54:14.894" v="518" actId="20577"/>
        <pc:sldMkLst>
          <pc:docMk/>
          <pc:sldMk cId="34255398" sldId="421"/>
        </pc:sldMkLst>
        <pc:spChg chg="mod">
          <ac:chgData name="Matthias Baldauf" userId="bd4b500a-980a-4299-a2dd-a10c4e50f03d" providerId="ADAL" clId="{604EE75F-926F-48A8-AE69-D6C9940C3126}" dt="2023-04-14T16:54:14.894" v="518" actId="20577"/>
          <ac:spMkLst>
            <pc:docMk/>
            <pc:sldMk cId="34255398" sldId="421"/>
            <ac:spMk id="2" creationId="{6BE641AA-5E18-449B-887A-F328FB703659}"/>
          </ac:spMkLst>
        </pc:spChg>
      </pc:sldChg>
      <pc:sldChg chg="del">
        <pc:chgData name="Matthias Baldauf" userId="bd4b500a-980a-4299-a2dd-a10c4e50f03d" providerId="ADAL" clId="{604EE75F-926F-48A8-AE69-D6C9940C3126}" dt="2023-04-14T16:52:49.741" v="509" actId="47"/>
        <pc:sldMkLst>
          <pc:docMk/>
          <pc:sldMk cId="1757910539" sldId="422"/>
        </pc:sldMkLst>
      </pc:sldChg>
      <pc:sldChg chg="addSp delSp modSp mod">
        <pc:chgData name="Matthias Baldauf" userId="bd4b500a-980a-4299-a2dd-a10c4e50f03d" providerId="ADAL" clId="{604EE75F-926F-48A8-AE69-D6C9940C3126}" dt="2023-04-14T17:09:27.096" v="584" actId="20577"/>
        <pc:sldMkLst>
          <pc:docMk/>
          <pc:sldMk cId="309450812" sldId="423"/>
        </pc:sldMkLst>
        <pc:spChg chg="add mod ord">
          <ac:chgData name="Matthias Baldauf" userId="bd4b500a-980a-4299-a2dd-a10c4e50f03d" providerId="ADAL" clId="{604EE75F-926F-48A8-AE69-D6C9940C3126}" dt="2023-04-14T17:08:51.519" v="542" actId="20577"/>
          <ac:spMkLst>
            <pc:docMk/>
            <pc:sldMk cId="309450812" sldId="423"/>
            <ac:spMk id="3" creationId="{5F133A66-9689-0930-46D0-A6ED6FBED72D}"/>
          </ac:spMkLst>
        </pc:spChg>
        <pc:spChg chg="del mod">
          <ac:chgData name="Matthias Baldauf" userId="bd4b500a-980a-4299-a2dd-a10c4e50f03d" providerId="ADAL" clId="{604EE75F-926F-48A8-AE69-D6C9940C3126}" dt="2023-04-14T13:13:11.771" v="205" actId="478"/>
          <ac:spMkLst>
            <pc:docMk/>
            <pc:sldMk cId="309450812" sldId="423"/>
            <ac:spMk id="4" creationId="{0E046AFD-9C9C-4C0F-9F55-05A8C38265BC}"/>
          </ac:spMkLst>
        </pc:spChg>
        <pc:spChg chg="del">
          <ac:chgData name="Matthias Baldauf" userId="bd4b500a-980a-4299-a2dd-a10c4e50f03d" providerId="ADAL" clId="{604EE75F-926F-48A8-AE69-D6C9940C3126}" dt="2023-04-14T13:13:36.618" v="211" actId="478"/>
          <ac:spMkLst>
            <pc:docMk/>
            <pc:sldMk cId="309450812" sldId="423"/>
            <ac:spMk id="6" creationId="{26BB42B3-5A99-42F5-9D7F-9798A4EECEB7}"/>
          </ac:spMkLst>
        </pc:spChg>
        <pc:spChg chg="mod">
          <ac:chgData name="Matthias Baldauf" userId="bd4b500a-980a-4299-a2dd-a10c4e50f03d" providerId="ADAL" clId="{604EE75F-926F-48A8-AE69-D6C9940C3126}" dt="2023-04-14T17:09:27.096" v="584" actId="20577"/>
          <ac:spMkLst>
            <pc:docMk/>
            <pc:sldMk cId="309450812" sldId="423"/>
            <ac:spMk id="7" creationId="{4E52F90E-7060-4596-9C90-9E7DDC16F252}"/>
          </ac:spMkLst>
        </pc:spChg>
      </pc:sldChg>
      <pc:sldChg chg="modSp mod">
        <pc:chgData name="Matthias Baldauf" userId="bd4b500a-980a-4299-a2dd-a10c4e50f03d" providerId="ADAL" clId="{604EE75F-926F-48A8-AE69-D6C9940C3126}" dt="2023-04-17T09:00:18.550" v="600" actId="20577"/>
        <pc:sldMkLst>
          <pc:docMk/>
          <pc:sldMk cId="881702576" sldId="424"/>
        </pc:sldMkLst>
        <pc:spChg chg="mod">
          <ac:chgData name="Matthias Baldauf" userId="bd4b500a-980a-4299-a2dd-a10c4e50f03d" providerId="ADAL" clId="{604EE75F-926F-48A8-AE69-D6C9940C3126}" dt="2023-04-17T09:00:18.550" v="600" actId="20577"/>
          <ac:spMkLst>
            <pc:docMk/>
            <pc:sldMk cId="881702576" sldId="424"/>
            <ac:spMk id="4" creationId="{FB986862-03EE-4F77-9021-3F4D5EB8FFA2}"/>
          </ac:spMkLst>
        </pc:spChg>
        <pc:spChg chg="mod">
          <ac:chgData name="Matthias Baldauf" userId="bd4b500a-980a-4299-a2dd-a10c4e50f03d" providerId="ADAL" clId="{604EE75F-926F-48A8-AE69-D6C9940C3126}" dt="2023-04-14T16:53:33.839" v="517" actId="404"/>
          <ac:spMkLst>
            <pc:docMk/>
            <pc:sldMk cId="881702576" sldId="424"/>
            <ac:spMk id="5" creationId="{BD6FC5BB-0596-4B50-A9E3-1E1F24F9F9FF}"/>
          </ac:spMkLst>
        </pc:spChg>
      </pc:sldChg>
      <pc:sldChg chg="addSp delSp modSp mod">
        <pc:chgData name="Matthias Baldauf" userId="bd4b500a-980a-4299-a2dd-a10c4e50f03d" providerId="ADAL" clId="{604EE75F-926F-48A8-AE69-D6C9940C3126}" dt="2023-04-14T16:53:29.604" v="515" actId="404"/>
        <pc:sldMkLst>
          <pc:docMk/>
          <pc:sldMk cId="1183791412" sldId="425"/>
        </pc:sldMkLst>
        <pc:spChg chg="mod">
          <ac:chgData name="Matthias Baldauf" userId="bd4b500a-980a-4299-a2dd-a10c4e50f03d" providerId="ADAL" clId="{604EE75F-926F-48A8-AE69-D6C9940C3126}" dt="2023-04-14T13:16:14.823" v="221" actId="20577"/>
          <ac:spMkLst>
            <pc:docMk/>
            <pc:sldMk cId="1183791412" sldId="425"/>
            <ac:spMk id="3" creationId="{AB86D474-FD69-44D5-92CA-31982805A750}"/>
          </ac:spMkLst>
        </pc:spChg>
        <pc:spChg chg="mod">
          <ac:chgData name="Matthias Baldauf" userId="bd4b500a-980a-4299-a2dd-a10c4e50f03d" providerId="ADAL" clId="{604EE75F-926F-48A8-AE69-D6C9940C3126}" dt="2023-04-14T16:45:17.196" v="390" actId="20577"/>
          <ac:spMkLst>
            <pc:docMk/>
            <pc:sldMk cId="1183791412" sldId="425"/>
            <ac:spMk id="4" creationId="{FB986862-03EE-4F77-9021-3F4D5EB8FFA2}"/>
          </ac:spMkLst>
        </pc:spChg>
        <pc:spChg chg="del">
          <ac:chgData name="Matthias Baldauf" userId="bd4b500a-980a-4299-a2dd-a10c4e50f03d" providerId="ADAL" clId="{604EE75F-926F-48A8-AE69-D6C9940C3126}" dt="2023-04-14T16:53:26.084" v="512" actId="478"/>
          <ac:spMkLst>
            <pc:docMk/>
            <pc:sldMk cId="1183791412" sldId="425"/>
            <ac:spMk id="5" creationId="{BD6FC5BB-0596-4B50-A9E3-1E1F24F9F9FF}"/>
          </ac:spMkLst>
        </pc:spChg>
        <pc:spChg chg="add mod">
          <ac:chgData name="Matthias Baldauf" userId="bd4b500a-980a-4299-a2dd-a10c4e50f03d" providerId="ADAL" clId="{604EE75F-926F-48A8-AE69-D6C9940C3126}" dt="2023-04-14T16:53:29.604" v="515" actId="404"/>
          <ac:spMkLst>
            <pc:docMk/>
            <pc:sldMk cId="1183791412" sldId="425"/>
            <ac:spMk id="6" creationId="{A82F7345-0323-1C69-6107-CAA6D8BDEFA4}"/>
          </ac:spMkLst>
        </pc:spChg>
      </pc:sldChg>
    </pc:docChg>
  </pc:docChgLst>
  <pc:docChgLst>
    <pc:chgData name="Michael Ziegler" userId="a2748f59-6951-4952-b2c0-56424770b9b8" providerId="ADAL" clId="{2C727656-8079-4250-81D6-7E2573D7C45A}"/>
    <pc:docChg chg="undo custSel addSld modSld">
      <pc:chgData name="Michael Ziegler" userId="a2748f59-6951-4952-b2c0-56424770b9b8" providerId="ADAL" clId="{2C727656-8079-4250-81D6-7E2573D7C45A}" dt="2023-07-10T08:45:32.126" v="715" actId="14100"/>
      <pc:docMkLst>
        <pc:docMk/>
      </pc:docMkLst>
      <pc:sldChg chg="addSp modSp mod">
        <pc:chgData name="Michael Ziegler" userId="a2748f59-6951-4952-b2c0-56424770b9b8" providerId="ADAL" clId="{2C727656-8079-4250-81D6-7E2573D7C45A}" dt="2023-07-10T08:45:32.126" v="715" actId="14100"/>
        <pc:sldMkLst>
          <pc:docMk/>
          <pc:sldMk cId="869453639" sldId="393"/>
        </pc:sldMkLst>
        <pc:spChg chg="mod">
          <ac:chgData name="Michael Ziegler" userId="a2748f59-6951-4952-b2c0-56424770b9b8" providerId="ADAL" clId="{2C727656-8079-4250-81D6-7E2573D7C45A}" dt="2023-07-10T08:45:32.126" v="715" actId="14100"/>
          <ac:spMkLst>
            <pc:docMk/>
            <pc:sldMk cId="869453639" sldId="393"/>
            <ac:spMk id="4" creationId="{7E2BA293-529B-41DD-A13E-F5F11E647285}"/>
          </ac:spMkLst>
        </pc:spChg>
        <pc:spChg chg="add mod">
          <ac:chgData name="Michael Ziegler" userId="a2748f59-6951-4952-b2c0-56424770b9b8" providerId="ADAL" clId="{2C727656-8079-4250-81D6-7E2573D7C45A}" dt="2023-07-10T06:25:16.124" v="523" actId="20577"/>
          <ac:spMkLst>
            <pc:docMk/>
            <pc:sldMk cId="869453639" sldId="393"/>
            <ac:spMk id="5" creationId="{CBF16207-BDE3-A2A0-1EE4-D0B99319E195}"/>
          </ac:spMkLst>
        </pc:spChg>
      </pc:sldChg>
      <pc:sldChg chg="addSp modSp new mod">
        <pc:chgData name="Michael Ziegler" userId="a2748f59-6951-4952-b2c0-56424770b9b8" providerId="ADAL" clId="{2C727656-8079-4250-81D6-7E2573D7C45A}" dt="2023-07-10T06:23:37.449" v="481" actId="122"/>
        <pc:sldMkLst>
          <pc:docMk/>
          <pc:sldMk cId="1122912173" sldId="426"/>
        </pc:sldMkLst>
        <pc:spChg chg="mod">
          <ac:chgData name="Michael Ziegler" userId="a2748f59-6951-4952-b2c0-56424770b9b8" providerId="ADAL" clId="{2C727656-8079-4250-81D6-7E2573D7C45A}" dt="2023-07-10T06:08:55.478" v="29" actId="20577"/>
          <ac:spMkLst>
            <pc:docMk/>
            <pc:sldMk cId="1122912173" sldId="426"/>
            <ac:spMk id="2" creationId="{E5800799-995D-140D-08FA-983E4C086532}"/>
          </ac:spMkLst>
        </pc:spChg>
        <pc:spChg chg="mod">
          <ac:chgData name="Michael Ziegler" userId="a2748f59-6951-4952-b2c0-56424770b9b8" providerId="ADAL" clId="{2C727656-8079-4250-81D6-7E2573D7C45A}" dt="2023-07-10T06:15:20.569" v="379" actId="14100"/>
          <ac:spMkLst>
            <pc:docMk/>
            <pc:sldMk cId="1122912173" sldId="426"/>
            <ac:spMk id="3" creationId="{498BFCA8-D343-769B-AEE1-1477DD33D244}"/>
          </ac:spMkLst>
        </pc:spChg>
        <pc:spChg chg="add mod">
          <ac:chgData name="Michael Ziegler" userId="a2748f59-6951-4952-b2c0-56424770b9b8" providerId="ADAL" clId="{2C727656-8079-4250-81D6-7E2573D7C45A}" dt="2023-07-10T06:15:22.272" v="380" actId="1076"/>
          <ac:spMkLst>
            <pc:docMk/>
            <pc:sldMk cId="1122912173" sldId="426"/>
            <ac:spMk id="4" creationId="{EB8527CC-4872-2CC4-9EDB-F170C0BEB4BE}"/>
          </ac:spMkLst>
        </pc:spChg>
        <pc:spChg chg="add mod">
          <ac:chgData name="Michael Ziegler" userId="a2748f59-6951-4952-b2c0-56424770b9b8" providerId="ADAL" clId="{2C727656-8079-4250-81D6-7E2573D7C45A}" dt="2023-07-10T06:16:24.062" v="474" actId="20577"/>
          <ac:spMkLst>
            <pc:docMk/>
            <pc:sldMk cId="1122912173" sldId="426"/>
            <ac:spMk id="5" creationId="{A4C52950-A50B-EBFF-B95A-D1E0C9ABE3D3}"/>
          </ac:spMkLst>
        </pc:spChg>
        <pc:spChg chg="add mod">
          <ac:chgData name="Michael Ziegler" userId="a2748f59-6951-4952-b2c0-56424770b9b8" providerId="ADAL" clId="{2C727656-8079-4250-81D6-7E2573D7C45A}" dt="2023-07-10T06:23:37.449" v="481" actId="122"/>
          <ac:spMkLst>
            <pc:docMk/>
            <pc:sldMk cId="1122912173" sldId="426"/>
            <ac:spMk id="6" creationId="{0196EE7E-F215-F16C-DB73-0B00C24885D6}"/>
          </ac:spMkLst>
        </pc:spChg>
      </pc:sldChg>
      <pc:sldChg chg="addSp delSp modSp new mod">
        <pc:chgData name="Michael Ziegler" userId="a2748f59-6951-4952-b2c0-56424770b9b8" providerId="ADAL" clId="{2C727656-8079-4250-81D6-7E2573D7C45A}" dt="2023-07-10T06:28:16.449" v="712"/>
        <pc:sldMkLst>
          <pc:docMk/>
          <pc:sldMk cId="1609453226" sldId="427"/>
        </pc:sldMkLst>
        <pc:spChg chg="mod">
          <ac:chgData name="Michael Ziegler" userId="a2748f59-6951-4952-b2c0-56424770b9b8" providerId="ADAL" clId="{2C727656-8079-4250-81D6-7E2573D7C45A}" dt="2023-07-10T06:24:55.718" v="512" actId="20577"/>
          <ac:spMkLst>
            <pc:docMk/>
            <pc:sldMk cId="1609453226" sldId="427"/>
            <ac:spMk id="2" creationId="{5B3C242A-B54F-215A-9780-DDFF3E010A53}"/>
          </ac:spMkLst>
        </pc:spChg>
        <pc:spChg chg="mod">
          <ac:chgData name="Michael Ziegler" userId="a2748f59-6951-4952-b2c0-56424770b9b8" providerId="ADAL" clId="{2C727656-8079-4250-81D6-7E2573D7C45A}" dt="2023-07-10T06:28:00.548" v="709" actId="20577"/>
          <ac:spMkLst>
            <pc:docMk/>
            <pc:sldMk cId="1609453226" sldId="427"/>
            <ac:spMk id="3" creationId="{9AA13824-85C6-9ED1-FE1B-C3BED5FAB915}"/>
          </ac:spMkLst>
        </pc:spChg>
        <pc:spChg chg="add del">
          <ac:chgData name="Michael Ziegler" userId="a2748f59-6951-4952-b2c0-56424770b9b8" providerId="ADAL" clId="{2C727656-8079-4250-81D6-7E2573D7C45A}" dt="2023-07-10T06:25:03.069" v="514" actId="22"/>
          <ac:spMkLst>
            <pc:docMk/>
            <pc:sldMk cId="1609453226" sldId="427"/>
            <ac:spMk id="5" creationId="{15FAB17D-5E1D-71FC-8C86-FC0F63E49F4C}"/>
          </ac:spMkLst>
        </pc:spChg>
        <pc:spChg chg="add mod">
          <ac:chgData name="Michael Ziegler" userId="a2748f59-6951-4952-b2c0-56424770b9b8" providerId="ADAL" clId="{2C727656-8079-4250-81D6-7E2573D7C45A}" dt="2023-07-10T06:25:11.115" v="515"/>
          <ac:spMkLst>
            <pc:docMk/>
            <pc:sldMk cId="1609453226" sldId="427"/>
            <ac:spMk id="6" creationId="{154470AF-79F0-26B4-5E6F-FABBA0A1098C}"/>
          </ac:spMkLst>
        </pc:spChg>
        <pc:spChg chg="add mod">
          <ac:chgData name="Michael Ziegler" userId="a2748f59-6951-4952-b2c0-56424770b9b8" providerId="ADAL" clId="{2C727656-8079-4250-81D6-7E2573D7C45A}" dt="2023-07-10T06:28:16.449" v="712"/>
          <ac:spMkLst>
            <pc:docMk/>
            <pc:sldMk cId="1609453226" sldId="427"/>
            <ac:spMk id="7" creationId="{30F13D8E-BB3B-075F-32C4-D3CFE876C39A}"/>
          </ac:spMkLst>
        </pc:spChg>
      </pc:sldChg>
    </pc:docChg>
  </pc:docChgLst>
  <pc:docChgLst>
    <pc:chgData name="Matthias Baldauf" userId="0afcca1c-b4fd-4880-902a-fa24c9f077bf" providerId="ADAL" clId="{C37D2C7E-DBCC-4C81-9CE3-A5334AF60BE5}"/>
    <pc:docChg chg="undo custSel addSld delSld modSld sldOrd">
      <pc:chgData name="Matthias Baldauf" userId="0afcca1c-b4fd-4880-902a-fa24c9f077bf" providerId="ADAL" clId="{C37D2C7E-DBCC-4C81-9CE3-A5334AF60BE5}" dt="2019-10-28T18:46:05.282" v="6138" actId="20577"/>
      <pc:docMkLst>
        <pc:docMk/>
      </pc:docMkLst>
      <pc:sldChg chg="modSp">
        <pc:chgData name="Matthias Baldauf" userId="0afcca1c-b4fd-4880-902a-fa24c9f077bf" providerId="ADAL" clId="{C37D2C7E-DBCC-4C81-9CE3-A5334AF60BE5}" dt="2019-10-24T12:53:58.394" v="4778" actId="6549"/>
        <pc:sldMkLst>
          <pc:docMk/>
          <pc:sldMk cId="1759968877" sldId="291"/>
        </pc:sldMkLst>
        <pc:spChg chg="mod">
          <ac:chgData name="Matthias Baldauf" userId="0afcca1c-b4fd-4880-902a-fa24c9f077bf" providerId="ADAL" clId="{C37D2C7E-DBCC-4C81-9CE3-A5334AF60BE5}" dt="2019-10-24T12:53:58.394" v="4778" actId="6549"/>
          <ac:spMkLst>
            <pc:docMk/>
            <pc:sldMk cId="1759968877" sldId="291"/>
            <ac:spMk id="3" creationId="{F4114067-B564-458D-AFB8-DAFE95A510A4}"/>
          </ac:spMkLst>
        </pc:spChg>
      </pc:sldChg>
      <pc:sldChg chg="addSp delSp modSp">
        <pc:chgData name="Matthias Baldauf" userId="0afcca1c-b4fd-4880-902a-fa24c9f077bf" providerId="ADAL" clId="{C37D2C7E-DBCC-4C81-9CE3-A5334AF60BE5}" dt="2019-10-24T12:43:07.205" v="4515" actId="164"/>
        <pc:sldMkLst>
          <pc:docMk/>
          <pc:sldMk cId="1644066683" sldId="294"/>
        </pc:sldMkLst>
        <pc:spChg chg="mod">
          <ac:chgData name="Matthias Baldauf" userId="0afcca1c-b4fd-4880-902a-fa24c9f077bf" providerId="ADAL" clId="{C37D2C7E-DBCC-4C81-9CE3-A5334AF60BE5}" dt="2019-10-24T08:10:16.319" v="2961" actId="27636"/>
          <ac:spMkLst>
            <pc:docMk/>
            <pc:sldMk cId="1644066683" sldId="294"/>
            <ac:spMk id="2" creationId="{FAE23F97-DF9A-476E-B119-455776CD7D00}"/>
          </ac:spMkLst>
        </pc:spChg>
        <pc:spChg chg="mod">
          <ac:chgData name="Matthias Baldauf" userId="0afcca1c-b4fd-4880-902a-fa24c9f077bf" providerId="ADAL" clId="{C37D2C7E-DBCC-4C81-9CE3-A5334AF60BE5}" dt="2019-10-24T06:54:46.321" v="1350" actId="20577"/>
          <ac:spMkLst>
            <pc:docMk/>
            <pc:sldMk cId="1644066683" sldId="294"/>
            <ac:spMk id="3" creationId="{022DF495-80F3-4250-B9DC-C5472110E20E}"/>
          </ac:spMkLst>
        </pc:spChg>
        <pc:spChg chg="add mod">
          <ac:chgData name="Matthias Baldauf" userId="0afcca1c-b4fd-4880-902a-fa24c9f077bf" providerId="ADAL" clId="{C37D2C7E-DBCC-4C81-9CE3-A5334AF60BE5}" dt="2019-10-24T12:43:07.205" v="4515" actId="164"/>
          <ac:spMkLst>
            <pc:docMk/>
            <pc:sldMk cId="1644066683" sldId="294"/>
            <ac:spMk id="4" creationId="{F83C2BE8-A93B-4470-B2CC-146C2FC0C1E5}"/>
          </ac:spMkLst>
        </pc:spChg>
        <pc:spChg chg="add mod">
          <ac:chgData name="Matthias Baldauf" userId="0afcca1c-b4fd-4880-902a-fa24c9f077bf" providerId="ADAL" clId="{C37D2C7E-DBCC-4C81-9CE3-A5334AF60BE5}" dt="2019-10-24T12:43:07.205" v="4515" actId="164"/>
          <ac:spMkLst>
            <pc:docMk/>
            <pc:sldMk cId="1644066683" sldId="294"/>
            <ac:spMk id="5" creationId="{0A333578-3361-4176-950C-3603480D5146}"/>
          </ac:spMkLst>
        </pc:spChg>
        <pc:spChg chg="add del mod">
          <ac:chgData name="Matthias Baldauf" userId="0afcca1c-b4fd-4880-902a-fa24c9f077bf" providerId="ADAL" clId="{C37D2C7E-DBCC-4C81-9CE3-A5334AF60BE5}" dt="2019-10-24T07:04:23.815" v="1598" actId="478"/>
          <ac:spMkLst>
            <pc:docMk/>
            <pc:sldMk cId="1644066683" sldId="294"/>
            <ac:spMk id="5" creationId="{8D656F78-1F0A-48D8-9574-D17B6A745602}"/>
          </ac:spMkLst>
        </pc:spChg>
        <pc:grpChg chg="add mod">
          <ac:chgData name="Matthias Baldauf" userId="0afcca1c-b4fd-4880-902a-fa24c9f077bf" providerId="ADAL" clId="{C37D2C7E-DBCC-4C81-9CE3-A5334AF60BE5}" dt="2019-10-24T12:43:07.205" v="4515" actId="164"/>
          <ac:grpSpMkLst>
            <pc:docMk/>
            <pc:sldMk cId="1644066683" sldId="294"/>
            <ac:grpSpMk id="6" creationId="{2F6339EA-AB52-418D-9C22-31C531119DDA}"/>
          </ac:grpSpMkLst>
        </pc:grpChg>
      </pc:sldChg>
      <pc:sldChg chg="addSp modSp">
        <pc:chgData name="Matthias Baldauf" userId="0afcca1c-b4fd-4880-902a-fa24c9f077bf" providerId="ADAL" clId="{C37D2C7E-DBCC-4C81-9CE3-A5334AF60BE5}" dt="2019-10-24T12:49:34.607" v="4777" actId="27636"/>
        <pc:sldMkLst>
          <pc:docMk/>
          <pc:sldMk cId="4061807508" sldId="341"/>
        </pc:sldMkLst>
        <pc:spChg chg="mod">
          <ac:chgData name="Matthias Baldauf" userId="0afcca1c-b4fd-4880-902a-fa24c9f077bf" providerId="ADAL" clId="{C37D2C7E-DBCC-4C81-9CE3-A5334AF60BE5}" dt="2019-10-24T12:34:31.012" v="4159" actId="20577"/>
          <ac:spMkLst>
            <pc:docMk/>
            <pc:sldMk cId="4061807508" sldId="341"/>
            <ac:spMk id="2" creationId="{50A501E3-5E0F-41FA-9A90-2FC17F80F5FB}"/>
          </ac:spMkLst>
        </pc:spChg>
        <pc:spChg chg="mod">
          <ac:chgData name="Matthias Baldauf" userId="0afcca1c-b4fd-4880-902a-fa24c9f077bf" providerId="ADAL" clId="{C37D2C7E-DBCC-4C81-9CE3-A5334AF60BE5}" dt="2019-10-24T12:42:47.320" v="4511" actId="20577"/>
          <ac:spMkLst>
            <pc:docMk/>
            <pc:sldMk cId="4061807508" sldId="341"/>
            <ac:spMk id="3" creationId="{45A3DF3F-89C8-4BFB-87E1-E6C1DCD5B9C5}"/>
          </ac:spMkLst>
        </pc:spChg>
        <pc:spChg chg="add mod">
          <ac:chgData name="Matthias Baldauf" userId="0afcca1c-b4fd-4880-902a-fa24c9f077bf" providerId="ADAL" clId="{C37D2C7E-DBCC-4C81-9CE3-A5334AF60BE5}" dt="2019-10-24T12:49:34.607" v="4777" actId="27636"/>
          <ac:spMkLst>
            <pc:docMk/>
            <pc:sldMk cId="4061807508" sldId="341"/>
            <ac:spMk id="4" creationId="{126A9055-80D4-4F62-B81E-BE2F836F1D5B}"/>
          </ac:spMkLst>
        </pc:spChg>
        <pc:spChg chg="add mod">
          <ac:chgData name="Matthias Baldauf" userId="0afcca1c-b4fd-4880-902a-fa24c9f077bf" providerId="ADAL" clId="{C37D2C7E-DBCC-4C81-9CE3-A5334AF60BE5}" dt="2019-10-24T12:43:21.663" v="4518" actId="164"/>
          <ac:spMkLst>
            <pc:docMk/>
            <pc:sldMk cId="4061807508" sldId="341"/>
            <ac:spMk id="5" creationId="{559BDF36-5326-40A7-9686-4AE389EE3820}"/>
          </ac:spMkLst>
        </pc:spChg>
        <pc:spChg chg="add mod">
          <ac:chgData name="Matthias Baldauf" userId="0afcca1c-b4fd-4880-902a-fa24c9f077bf" providerId="ADAL" clId="{C37D2C7E-DBCC-4C81-9CE3-A5334AF60BE5}" dt="2019-10-24T12:49:01.919" v="4730" actId="1076"/>
          <ac:spMkLst>
            <pc:docMk/>
            <pc:sldMk cId="4061807508" sldId="341"/>
            <ac:spMk id="7" creationId="{AD89BFC8-A6CB-469D-9607-C833D73A1A6F}"/>
          </ac:spMkLst>
        </pc:spChg>
        <pc:grpChg chg="add mod">
          <ac:chgData name="Matthias Baldauf" userId="0afcca1c-b4fd-4880-902a-fa24c9f077bf" providerId="ADAL" clId="{C37D2C7E-DBCC-4C81-9CE3-A5334AF60BE5}" dt="2019-10-24T12:48:51.951" v="4727" actId="1035"/>
          <ac:grpSpMkLst>
            <pc:docMk/>
            <pc:sldMk cId="4061807508" sldId="341"/>
            <ac:grpSpMk id="6" creationId="{182A688A-58B1-4B1B-9650-F96BF8DDC883}"/>
          </ac:grpSpMkLst>
        </pc:grpChg>
      </pc:sldChg>
      <pc:sldChg chg="modSp modTransition">
        <pc:chgData name="Matthias Baldauf" userId="0afcca1c-b4fd-4880-902a-fa24c9f077bf" providerId="ADAL" clId="{C37D2C7E-DBCC-4C81-9CE3-A5334AF60BE5}" dt="2019-10-24T12:17:32.354" v="3985"/>
        <pc:sldMkLst>
          <pc:docMk/>
          <pc:sldMk cId="1281885592" sldId="368"/>
        </pc:sldMkLst>
        <pc:spChg chg="mod">
          <ac:chgData name="Matthias Baldauf" userId="0afcca1c-b4fd-4880-902a-fa24c9f077bf" providerId="ADAL" clId="{C37D2C7E-DBCC-4C81-9CE3-A5334AF60BE5}" dt="2019-10-24T12:17:29.137" v="3984" actId="20577"/>
          <ac:spMkLst>
            <pc:docMk/>
            <pc:sldMk cId="1281885592" sldId="368"/>
            <ac:spMk id="2" creationId="{B5370446-2C52-45E1-A55F-2D984DB392F2}"/>
          </ac:spMkLst>
        </pc:spChg>
      </pc:sldChg>
      <pc:sldChg chg="addSp delSp modSp">
        <pc:chgData name="Matthias Baldauf" userId="0afcca1c-b4fd-4880-902a-fa24c9f077bf" providerId="ADAL" clId="{C37D2C7E-DBCC-4C81-9CE3-A5334AF60BE5}" dt="2019-10-24T07:42:17.352" v="2115" actId="164"/>
        <pc:sldMkLst>
          <pc:docMk/>
          <pc:sldMk cId="261883509" sldId="397"/>
        </pc:sldMkLst>
        <pc:spChg chg="mod">
          <ac:chgData name="Matthias Baldauf" userId="0afcca1c-b4fd-4880-902a-fa24c9f077bf" providerId="ADAL" clId="{C37D2C7E-DBCC-4C81-9CE3-A5334AF60BE5}" dt="2019-10-21T09:37:43.318" v="96" actId="20577"/>
          <ac:spMkLst>
            <pc:docMk/>
            <pc:sldMk cId="261883509" sldId="397"/>
            <ac:spMk id="2" creationId="{F4C5C4A7-84E9-4AE8-A188-657EC362685F}"/>
          </ac:spMkLst>
        </pc:spChg>
        <pc:spChg chg="mod">
          <ac:chgData name="Matthias Baldauf" userId="0afcca1c-b4fd-4880-902a-fa24c9f077bf" providerId="ADAL" clId="{C37D2C7E-DBCC-4C81-9CE3-A5334AF60BE5}" dt="2019-10-21T10:26:02.265" v="434" actId="20577"/>
          <ac:spMkLst>
            <pc:docMk/>
            <pc:sldMk cId="261883509" sldId="397"/>
            <ac:spMk id="3" creationId="{77C1C0AE-64EF-412B-9DA7-0F3550DB7752}"/>
          </ac:spMkLst>
        </pc:spChg>
        <pc:spChg chg="add mod">
          <ac:chgData name="Matthias Baldauf" userId="0afcca1c-b4fd-4880-902a-fa24c9f077bf" providerId="ADAL" clId="{C37D2C7E-DBCC-4C81-9CE3-A5334AF60BE5}" dt="2019-10-24T07:42:12.213" v="2114" actId="164"/>
          <ac:spMkLst>
            <pc:docMk/>
            <pc:sldMk cId="261883509" sldId="397"/>
            <ac:spMk id="4" creationId="{BD049D4C-57B3-47F2-9D32-40E484FF0CEB}"/>
          </ac:spMkLst>
        </pc:spChg>
        <pc:spChg chg="add mod">
          <ac:chgData name="Matthias Baldauf" userId="0afcca1c-b4fd-4880-902a-fa24c9f077bf" providerId="ADAL" clId="{C37D2C7E-DBCC-4C81-9CE3-A5334AF60BE5}" dt="2019-10-24T07:42:17.352" v="2115" actId="164"/>
          <ac:spMkLst>
            <pc:docMk/>
            <pc:sldMk cId="261883509" sldId="397"/>
            <ac:spMk id="5" creationId="{9A3409C3-6BDB-43AA-A9F4-57040312631B}"/>
          </ac:spMkLst>
        </pc:spChg>
        <pc:spChg chg="add mod">
          <ac:chgData name="Matthias Baldauf" userId="0afcca1c-b4fd-4880-902a-fa24c9f077bf" providerId="ADAL" clId="{C37D2C7E-DBCC-4C81-9CE3-A5334AF60BE5}" dt="2019-10-24T07:42:12.213" v="2114" actId="164"/>
          <ac:spMkLst>
            <pc:docMk/>
            <pc:sldMk cId="261883509" sldId="397"/>
            <ac:spMk id="6" creationId="{18F708DB-0408-43B6-AECF-60428261FB9B}"/>
          </ac:spMkLst>
        </pc:spChg>
        <pc:spChg chg="add del mod">
          <ac:chgData name="Matthias Baldauf" userId="0afcca1c-b4fd-4880-902a-fa24c9f077bf" providerId="ADAL" clId="{C37D2C7E-DBCC-4C81-9CE3-A5334AF60BE5}" dt="2019-10-21T10:27:08.833" v="464" actId="478"/>
          <ac:spMkLst>
            <pc:docMk/>
            <pc:sldMk cId="261883509" sldId="397"/>
            <ac:spMk id="7" creationId="{3AC08B36-3C8F-4107-9A81-FB8064810435}"/>
          </ac:spMkLst>
        </pc:spChg>
        <pc:spChg chg="add mod">
          <ac:chgData name="Matthias Baldauf" userId="0afcca1c-b4fd-4880-902a-fa24c9f077bf" providerId="ADAL" clId="{C37D2C7E-DBCC-4C81-9CE3-A5334AF60BE5}" dt="2019-10-24T07:42:17.352" v="2115" actId="164"/>
          <ac:spMkLst>
            <pc:docMk/>
            <pc:sldMk cId="261883509" sldId="397"/>
            <ac:spMk id="8" creationId="{84BA11B1-744D-466D-AD5E-082C27C2088A}"/>
          </ac:spMkLst>
        </pc:spChg>
        <pc:grpChg chg="add mod">
          <ac:chgData name="Matthias Baldauf" userId="0afcca1c-b4fd-4880-902a-fa24c9f077bf" providerId="ADAL" clId="{C37D2C7E-DBCC-4C81-9CE3-A5334AF60BE5}" dt="2019-10-24T07:42:12.213" v="2114" actId="164"/>
          <ac:grpSpMkLst>
            <pc:docMk/>
            <pc:sldMk cId="261883509" sldId="397"/>
            <ac:grpSpMk id="7" creationId="{73F22958-610A-4863-95F9-087359EBD4CF}"/>
          </ac:grpSpMkLst>
        </pc:grpChg>
        <pc:grpChg chg="add mod">
          <ac:chgData name="Matthias Baldauf" userId="0afcca1c-b4fd-4880-902a-fa24c9f077bf" providerId="ADAL" clId="{C37D2C7E-DBCC-4C81-9CE3-A5334AF60BE5}" dt="2019-10-24T07:42:17.352" v="2115" actId="164"/>
          <ac:grpSpMkLst>
            <pc:docMk/>
            <pc:sldMk cId="261883509" sldId="397"/>
            <ac:grpSpMk id="9" creationId="{5FBCA05F-C55D-4DD7-8365-714AD72353BB}"/>
          </ac:grpSpMkLst>
        </pc:grpChg>
      </pc:sldChg>
      <pc:sldChg chg="modSp">
        <pc:chgData name="Matthias Baldauf" userId="0afcca1c-b4fd-4880-902a-fa24c9f077bf" providerId="ADAL" clId="{C37D2C7E-DBCC-4C81-9CE3-A5334AF60BE5}" dt="2019-10-24T13:04:15.168" v="4830" actId="1076"/>
        <pc:sldMkLst>
          <pc:docMk/>
          <pc:sldMk cId="1459779065" sldId="398"/>
        </pc:sldMkLst>
        <pc:spChg chg="mod">
          <ac:chgData name="Matthias Baldauf" userId="0afcca1c-b4fd-4880-902a-fa24c9f077bf" providerId="ADAL" clId="{C37D2C7E-DBCC-4C81-9CE3-A5334AF60BE5}" dt="2019-10-24T13:04:15.168" v="4830" actId="1076"/>
          <ac:spMkLst>
            <pc:docMk/>
            <pc:sldMk cId="1459779065" sldId="398"/>
            <ac:spMk id="4" creationId="{3761159F-969D-4BEF-8956-2723FB6872DA}"/>
          </ac:spMkLst>
        </pc:spChg>
      </pc:sldChg>
      <pc:sldChg chg="modSp">
        <pc:chgData name="Matthias Baldauf" userId="0afcca1c-b4fd-4880-902a-fa24c9f077bf" providerId="ADAL" clId="{C37D2C7E-DBCC-4C81-9CE3-A5334AF60BE5}" dt="2019-10-28T18:46:05.282" v="6138" actId="20577"/>
        <pc:sldMkLst>
          <pc:docMk/>
          <pc:sldMk cId="2155319023" sldId="399"/>
        </pc:sldMkLst>
        <pc:spChg chg="mod">
          <ac:chgData name="Matthias Baldauf" userId="0afcca1c-b4fd-4880-902a-fa24c9f077bf" providerId="ADAL" clId="{C37D2C7E-DBCC-4C81-9CE3-A5334AF60BE5}" dt="2019-10-28T18:46:05.282" v="6138" actId="20577"/>
          <ac:spMkLst>
            <pc:docMk/>
            <pc:sldMk cId="2155319023" sldId="399"/>
            <ac:spMk id="4" creationId="{70EF221F-2CDF-45CA-B9EE-30E693DAD20E}"/>
          </ac:spMkLst>
        </pc:spChg>
      </pc:sldChg>
      <pc:sldChg chg="addSp modSp">
        <pc:chgData name="Matthias Baldauf" userId="0afcca1c-b4fd-4880-902a-fa24c9f077bf" providerId="ADAL" clId="{C37D2C7E-DBCC-4C81-9CE3-A5334AF60BE5}" dt="2019-10-24T08:10:00.426" v="2924" actId="20577"/>
        <pc:sldMkLst>
          <pc:docMk/>
          <pc:sldMk cId="2655288204" sldId="400"/>
        </pc:sldMkLst>
        <pc:spChg chg="mod">
          <ac:chgData name="Matthias Baldauf" userId="0afcca1c-b4fd-4880-902a-fa24c9f077bf" providerId="ADAL" clId="{C37D2C7E-DBCC-4C81-9CE3-A5334AF60BE5}" dt="2019-10-24T08:10:00.426" v="2924" actId="20577"/>
          <ac:spMkLst>
            <pc:docMk/>
            <pc:sldMk cId="2655288204" sldId="400"/>
            <ac:spMk id="2" creationId="{8D2F403A-EFF9-4AA9-975D-5FEDC65B32AA}"/>
          </ac:spMkLst>
        </pc:spChg>
        <pc:spChg chg="mod">
          <ac:chgData name="Matthias Baldauf" userId="0afcca1c-b4fd-4880-902a-fa24c9f077bf" providerId="ADAL" clId="{C37D2C7E-DBCC-4C81-9CE3-A5334AF60BE5}" dt="2019-10-21T10:39:36.129" v="1020" actId="6549"/>
          <ac:spMkLst>
            <pc:docMk/>
            <pc:sldMk cId="2655288204" sldId="400"/>
            <ac:spMk id="3" creationId="{A298F6D7-29F2-49E9-918D-126F58DA0017}"/>
          </ac:spMkLst>
        </pc:spChg>
        <pc:spChg chg="add mod">
          <ac:chgData name="Matthias Baldauf" userId="0afcca1c-b4fd-4880-902a-fa24c9f077bf" providerId="ADAL" clId="{C37D2C7E-DBCC-4C81-9CE3-A5334AF60BE5}" dt="2019-10-21T10:39:39.345" v="1022" actId="27636"/>
          <ac:spMkLst>
            <pc:docMk/>
            <pc:sldMk cId="2655288204" sldId="400"/>
            <ac:spMk id="4" creationId="{E4958612-A89D-43FD-BEDA-81BE15E5638D}"/>
          </ac:spMkLst>
        </pc:spChg>
        <pc:spChg chg="add mod">
          <ac:chgData name="Matthias Baldauf" userId="0afcca1c-b4fd-4880-902a-fa24c9f077bf" providerId="ADAL" clId="{C37D2C7E-DBCC-4C81-9CE3-A5334AF60BE5}" dt="2019-10-21T10:39:46.575" v="1057" actId="1035"/>
          <ac:spMkLst>
            <pc:docMk/>
            <pc:sldMk cId="2655288204" sldId="400"/>
            <ac:spMk id="5" creationId="{B98EFF1A-DD69-4D01-A68B-DDD0C1256972}"/>
          </ac:spMkLst>
        </pc:spChg>
      </pc:sldChg>
      <pc:sldChg chg="modSp">
        <pc:chgData name="Matthias Baldauf" userId="0afcca1c-b4fd-4880-902a-fa24c9f077bf" providerId="ADAL" clId="{C37D2C7E-DBCC-4C81-9CE3-A5334AF60BE5}" dt="2019-10-26T17:18:35.554" v="5949"/>
        <pc:sldMkLst>
          <pc:docMk/>
          <pc:sldMk cId="3103329805" sldId="404"/>
        </pc:sldMkLst>
        <pc:spChg chg="mod">
          <ac:chgData name="Matthias Baldauf" userId="0afcca1c-b4fd-4880-902a-fa24c9f077bf" providerId="ADAL" clId="{C37D2C7E-DBCC-4C81-9CE3-A5334AF60BE5}" dt="2019-10-21T09:37:14.429" v="81" actId="5793"/>
          <ac:spMkLst>
            <pc:docMk/>
            <pc:sldMk cId="3103329805" sldId="404"/>
            <ac:spMk id="3" creationId="{ECF274CC-5710-4B7B-9FBA-09FDA6AA555F}"/>
          </ac:spMkLst>
        </pc:spChg>
        <pc:picChg chg="mod">
          <ac:chgData name="Matthias Baldauf" userId="0afcca1c-b4fd-4880-902a-fa24c9f077bf" providerId="ADAL" clId="{C37D2C7E-DBCC-4C81-9CE3-A5334AF60BE5}" dt="2019-10-26T17:18:35.554" v="5949"/>
          <ac:picMkLst>
            <pc:docMk/>
            <pc:sldMk cId="3103329805" sldId="404"/>
            <ac:picMk id="7" creationId="{B982AE7A-C7D6-49B2-A415-BADE367B0A03}"/>
          </ac:picMkLst>
        </pc:picChg>
      </pc:sldChg>
      <pc:sldChg chg="modSp">
        <pc:chgData name="Matthias Baldauf" userId="0afcca1c-b4fd-4880-902a-fa24c9f077bf" providerId="ADAL" clId="{C37D2C7E-DBCC-4C81-9CE3-A5334AF60BE5}" dt="2019-10-24T06:41:47.377" v="1060" actId="20577"/>
        <pc:sldMkLst>
          <pc:docMk/>
          <pc:sldMk cId="321246382" sldId="405"/>
        </pc:sldMkLst>
        <pc:spChg chg="mod">
          <ac:chgData name="Matthias Baldauf" userId="0afcca1c-b4fd-4880-902a-fa24c9f077bf" providerId="ADAL" clId="{C37D2C7E-DBCC-4C81-9CE3-A5334AF60BE5}" dt="2019-10-24T06:41:45.352" v="1059" actId="20577"/>
          <ac:spMkLst>
            <pc:docMk/>
            <pc:sldMk cId="321246382" sldId="405"/>
            <ac:spMk id="4" creationId="{932C0955-9C54-4D3D-8B2C-DB5BB6CC314D}"/>
          </ac:spMkLst>
        </pc:spChg>
        <pc:spChg chg="mod">
          <ac:chgData name="Matthias Baldauf" userId="0afcca1c-b4fd-4880-902a-fa24c9f077bf" providerId="ADAL" clId="{C37D2C7E-DBCC-4C81-9CE3-A5334AF60BE5}" dt="2019-10-24T06:41:28.545" v="1058" actId="14100"/>
          <ac:spMkLst>
            <pc:docMk/>
            <pc:sldMk cId="321246382" sldId="405"/>
            <ac:spMk id="5" creationId="{2A325C3D-086E-4458-9BE5-AF809D92138B}"/>
          </ac:spMkLst>
        </pc:spChg>
        <pc:spChg chg="mod">
          <ac:chgData name="Matthias Baldauf" userId="0afcca1c-b4fd-4880-902a-fa24c9f077bf" providerId="ADAL" clId="{C37D2C7E-DBCC-4C81-9CE3-A5334AF60BE5}" dt="2019-10-24T06:41:47.377" v="1060" actId="20577"/>
          <ac:spMkLst>
            <pc:docMk/>
            <pc:sldMk cId="321246382" sldId="405"/>
            <ac:spMk id="7" creationId="{688CA00D-E146-4FF4-8F4A-04E361FB2060}"/>
          </ac:spMkLst>
        </pc:spChg>
      </pc:sldChg>
      <pc:sldChg chg="modSp">
        <pc:chgData name="Matthias Baldauf" userId="0afcca1c-b4fd-4880-902a-fa24c9f077bf" providerId="ADAL" clId="{C37D2C7E-DBCC-4C81-9CE3-A5334AF60BE5}" dt="2019-10-28T11:55:29.488" v="6042" actId="20577"/>
        <pc:sldMkLst>
          <pc:docMk/>
          <pc:sldMk cId="2397095774" sldId="406"/>
        </pc:sldMkLst>
        <pc:spChg chg="mod">
          <ac:chgData name="Matthias Baldauf" userId="0afcca1c-b4fd-4880-902a-fa24c9f077bf" providerId="ADAL" clId="{C37D2C7E-DBCC-4C81-9CE3-A5334AF60BE5}" dt="2019-10-28T11:55:29.488" v="6042" actId="20577"/>
          <ac:spMkLst>
            <pc:docMk/>
            <pc:sldMk cId="2397095774" sldId="406"/>
            <ac:spMk id="4" creationId="{CD8E525E-A80F-4076-8A26-5887271BDB75}"/>
          </ac:spMkLst>
        </pc:spChg>
      </pc:sldChg>
      <pc:sldChg chg="modSp modTransition">
        <pc:chgData name="Matthias Baldauf" userId="0afcca1c-b4fd-4880-902a-fa24c9f077bf" providerId="ADAL" clId="{C37D2C7E-DBCC-4C81-9CE3-A5334AF60BE5}" dt="2019-10-28T11:50:54.893" v="6038"/>
        <pc:sldMkLst>
          <pc:docMk/>
          <pc:sldMk cId="1346388493" sldId="407"/>
        </pc:sldMkLst>
        <pc:spChg chg="mod">
          <ac:chgData name="Matthias Baldauf" userId="0afcca1c-b4fd-4880-902a-fa24c9f077bf" providerId="ADAL" clId="{C37D2C7E-DBCC-4C81-9CE3-A5334AF60BE5}" dt="2019-10-24T13:22:28.470" v="5302" actId="20577"/>
          <ac:spMkLst>
            <pc:docMk/>
            <pc:sldMk cId="1346388493" sldId="407"/>
            <ac:spMk id="2" creationId="{46EBA2EA-146C-4DDE-9D4F-E83FB440CD60}"/>
          </ac:spMkLst>
        </pc:spChg>
        <pc:spChg chg="mod">
          <ac:chgData name="Matthias Baldauf" userId="0afcca1c-b4fd-4880-902a-fa24c9f077bf" providerId="ADAL" clId="{C37D2C7E-DBCC-4C81-9CE3-A5334AF60BE5}" dt="2019-10-26T17:17:38.143" v="5948" actId="2711"/>
          <ac:spMkLst>
            <pc:docMk/>
            <pc:sldMk cId="1346388493" sldId="407"/>
            <ac:spMk id="3" creationId="{ECA8B317-CDA6-487D-8956-20F649C1B285}"/>
          </ac:spMkLst>
        </pc:spChg>
      </pc:sldChg>
      <pc:sldChg chg="modSp">
        <pc:chgData name="Matthias Baldauf" userId="0afcca1c-b4fd-4880-902a-fa24c9f077bf" providerId="ADAL" clId="{C37D2C7E-DBCC-4C81-9CE3-A5334AF60BE5}" dt="2019-10-25T11:32:52.776" v="5918" actId="2711"/>
        <pc:sldMkLst>
          <pc:docMk/>
          <pc:sldMk cId="12555309" sldId="408"/>
        </pc:sldMkLst>
        <pc:graphicFrameChg chg="modGraphic">
          <ac:chgData name="Matthias Baldauf" userId="0afcca1c-b4fd-4880-902a-fa24c9f077bf" providerId="ADAL" clId="{C37D2C7E-DBCC-4C81-9CE3-A5334AF60BE5}" dt="2019-10-25T11:32:52.776" v="5918" actId="2711"/>
          <ac:graphicFrameMkLst>
            <pc:docMk/>
            <pc:sldMk cId="12555309" sldId="408"/>
            <ac:graphicFrameMk id="4" creationId="{F1EBBDE5-8F08-4308-BD1D-E913C73BF5A9}"/>
          </ac:graphicFrameMkLst>
        </pc:graphicFrameChg>
      </pc:sldChg>
      <pc:sldChg chg="modSp">
        <pc:chgData name="Matthias Baldauf" userId="0afcca1c-b4fd-4880-902a-fa24c9f077bf" providerId="ADAL" clId="{C37D2C7E-DBCC-4C81-9CE3-A5334AF60BE5}" dt="2019-10-28T14:47:25.690" v="6045" actId="15"/>
        <pc:sldMkLst>
          <pc:docMk/>
          <pc:sldMk cId="1756317329" sldId="410"/>
        </pc:sldMkLst>
        <pc:spChg chg="mod">
          <ac:chgData name="Matthias Baldauf" userId="0afcca1c-b4fd-4880-902a-fa24c9f077bf" providerId="ADAL" clId="{C37D2C7E-DBCC-4C81-9CE3-A5334AF60BE5}" dt="2019-10-28T14:47:25.690" v="6045" actId="15"/>
          <ac:spMkLst>
            <pc:docMk/>
            <pc:sldMk cId="1756317329" sldId="410"/>
            <ac:spMk id="4" creationId="{CD8E525E-A80F-4076-8A26-5887271BDB75}"/>
          </ac:spMkLst>
        </pc:spChg>
      </pc:sldChg>
      <pc:sldChg chg="modSp">
        <pc:chgData name="Matthias Baldauf" userId="0afcca1c-b4fd-4880-902a-fa24c9f077bf" providerId="ADAL" clId="{C37D2C7E-DBCC-4C81-9CE3-A5334AF60BE5}" dt="2019-10-24T06:43:00.631" v="1117" actId="313"/>
        <pc:sldMkLst>
          <pc:docMk/>
          <pc:sldMk cId="3736390002" sldId="411"/>
        </pc:sldMkLst>
        <pc:spChg chg="mod">
          <ac:chgData name="Matthias Baldauf" userId="0afcca1c-b4fd-4880-902a-fa24c9f077bf" providerId="ADAL" clId="{C37D2C7E-DBCC-4C81-9CE3-A5334AF60BE5}" dt="2019-10-24T06:43:00.631" v="1117" actId="313"/>
          <ac:spMkLst>
            <pc:docMk/>
            <pc:sldMk cId="3736390002" sldId="411"/>
            <ac:spMk id="4" creationId="{CD8E525E-A80F-4076-8A26-5887271BDB75}"/>
          </ac:spMkLst>
        </pc:spChg>
      </pc:sldChg>
      <pc:sldChg chg="addSp modSp add ord">
        <pc:chgData name="Matthias Baldauf" userId="0afcca1c-b4fd-4880-902a-fa24c9f077bf" providerId="ADAL" clId="{C37D2C7E-DBCC-4C81-9CE3-A5334AF60BE5}" dt="2019-10-24T12:22:24.600" v="4122" actId="1076"/>
        <pc:sldMkLst>
          <pc:docMk/>
          <pc:sldMk cId="565912078" sldId="413"/>
        </pc:sldMkLst>
        <pc:spChg chg="mod">
          <ac:chgData name="Matthias Baldauf" userId="0afcca1c-b4fd-4880-902a-fa24c9f077bf" providerId="ADAL" clId="{C37D2C7E-DBCC-4C81-9CE3-A5334AF60BE5}" dt="2019-10-24T07:30:42.999" v="1784" actId="20577"/>
          <ac:spMkLst>
            <pc:docMk/>
            <pc:sldMk cId="565912078" sldId="413"/>
            <ac:spMk id="2" creationId="{480494CA-A221-4EF5-9A60-4B1D2CB7E836}"/>
          </ac:spMkLst>
        </pc:spChg>
        <pc:spChg chg="mod">
          <ac:chgData name="Matthias Baldauf" userId="0afcca1c-b4fd-4880-902a-fa24c9f077bf" providerId="ADAL" clId="{C37D2C7E-DBCC-4C81-9CE3-A5334AF60BE5}" dt="2019-10-24T12:22:11.475" v="4118"/>
          <ac:spMkLst>
            <pc:docMk/>
            <pc:sldMk cId="565912078" sldId="413"/>
            <ac:spMk id="3" creationId="{67CB0D3A-8E90-44AC-A2F0-38A2C59EDE04}"/>
          </ac:spMkLst>
        </pc:spChg>
        <pc:picChg chg="add mod modCrop">
          <ac:chgData name="Matthias Baldauf" userId="0afcca1c-b4fd-4880-902a-fa24c9f077bf" providerId="ADAL" clId="{C37D2C7E-DBCC-4C81-9CE3-A5334AF60BE5}" dt="2019-10-24T12:22:24.600" v="4122" actId="1076"/>
          <ac:picMkLst>
            <pc:docMk/>
            <pc:sldMk cId="565912078" sldId="413"/>
            <ac:picMk id="4" creationId="{5124480A-E2F4-461F-B329-E0C4987966B7}"/>
          </ac:picMkLst>
        </pc:picChg>
      </pc:sldChg>
      <pc:sldChg chg="addSp delSp modSp add">
        <pc:chgData name="Matthias Baldauf" userId="0afcca1c-b4fd-4880-902a-fa24c9f077bf" providerId="ADAL" clId="{C37D2C7E-DBCC-4C81-9CE3-A5334AF60BE5}" dt="2019-10-26T17:29:41.683" v="6037" actId="1076"/>
        <pc:sldMkLst>
          <pc:docMk/>
          <pc:sldMk cId="2690077382" sldId="414"/>
        </pc:sldMkLst>
        <pc:spChg chg="mod">
          <ac:chgData name="Matthias Baldauf" userId="0afcca1c-b4fd-4880-902a-fa24c9f077bf" providerId="ADAL" clId="{C37D2C7E-DBCC-4C81-9CE3-A5334AF60BE5}" dt="2019-10-24T07:31:44.586" v="1826" actId="20577"/>
          <ac:spMkLst>
            <pc:docMk/>
            <pc:sldMk cId="2690077382" sldId="414"/>
            <ac:spMk id="2" creationId="{774DBDBC-2FA1-435B-A19A-652F86161727}"/>
          </ac:spMkLst>
        </pc:spChg>
        <pc:spChg chg="mod">
          <ac:chgData name="Matthias Baldauf" userId="0afcca1c-b4fd-4880-902a-fa24c9f077bf" providerId="ADAL" clId="{C37D2C7E-DBCC-4C81-9CE3-A5334AF60BE5}" dt="2019-10-26T17:29:10.879" v="6033" actId="6549"/>
          <ac:spMkLst>
            <pc:docMk/>
            <pc:sldMk cId="2690077382" sldId="414"/>
            <ac:spMk id="3" creationId="{6F151766-1D6B-4BBE-B781-22B939D2E0C4}"/>
          </ac:spMkLst>
        </pc:spChg>
        <pc:spChg chg="add mod">
          <ac:chgData name="Matthias Baldauf" userId="0afcca1c-b4fd-4880-902a-fa24c9f077bf" providerId="ADAL" clId="{C37D2C7E-DBCC-4C81-9CE3-A5334AF60BE5}" dt="2019-10-24T09:23:19.556" v="3894" actId="20577"/>
          <ac:spMkLst>
            <pc:docMk/>
            <pc:sldMk cId="2690077382" sldId="414"/>
            <ac:spMk id="4" creationId="{81348080-C91E-420E-96FD-57C2B5F2C565}"/>
          </ac:spMkLst>
        </pc:spChg>
        <pc:spChg chg="add del">
          <ac:chgData name="Matthias Baldauf" userId="0afcca1c-b4fd-4880-902a-fa24c9f077bf" providerId="ADAL" clId="{C37D2C7E-DBCC-4C81-9CE3-A5334AF60BE5}" dt="2019-10-24T12:59:04.968" v="4814" actId="478"/>
          <ac:spMkLst>
            <pc:docMk/>
            <pc:sldMk cId="2690077382" sldId="414"/>
            <ac:spMk id="5" creationId="{1D87A7E0-64F8-40D0-BB28-28A873E322DE}"/>
          </ac:spMkLst>
        </pc:spChg>
        <pc:picChg chg="add mod">
          <ac:chgData name="Matthias Baldauf" userId="0afcca1c-b4fd-4880-902a-fa24c9f077bf" providerId="ADAL" clId="{C37D2C7E-DBCC-4C81-9CE3-A5334AF60BE5}" dt="2019-10-24T13:03:32.397" v="4829"/>
          <ac:picMkLst>
            <pc:docMk/>
            <pc:sldMk cId="2690077382" sldId="414"/>
            <ac:picMk id="6" creationId="{079DACD5-D811-491A-9E81-704A642E9467}"/>
          </ac:picMkLst>
        </pc:picChg>
        <pc:picChg chg="add mod">
          <ac:chgData name="Matthias Baldauf" userId="0afcca1c-b4fd-4880-902a-fa24c9f077bf" providerId="ADAL" clId="{C37D2C7E-DBCC-4C81-9CE3-A5334AF60BE5}" dt="2019-10-26T17:29:41.683" v="6037" actId="1076"/>
          <ac:picMkLst>
            <pc:docMk/>
            <pc:sldMk cId="2690077382" sldId="414"/>
            <ac:picMk id="2050" creationId="{A53247BA-C851-4C98-A662-9ECC775DB99D}"/>
          </ac:picMkLst>
        </pc:picChg>
      </pc:sldChg>
      <pc:sldChg chg="addSp modSp add">
        <pc:chgData name="Matthias Baldauf" userId="0afcca1c-b4fd-4880-902a-fa24c9f077bf" providerId="ADAL" clId="{C37D2C7E-DBCC-4C81-9CE3-A5334AF60BE5}" dt="2019-10-24T08:09:18.766" v="2898" actId="1036"/>
        <pc:sldMkLst>
          <pc:docMk/>
          <pc:sldMk cId="3495589400" sldId="415"/>
        </pc:sldMkLst>
        <pc:spChg chg="mod">
          <ac:chgData name="Matthias Baldauf" userId="0afcca1c-b4fd-4880-902a-fa24c9f077bf" providerId="ADAL" clId="{C37D2C7E-DBCC-4C81-9CE3-A5334AF60BE5}" dt="2019-10-24T07:32:58.207" v="1878" actId="20577"/>
          <ac:spMkLst>
            <pc:docMk/>
            <pc:sldMk cId="3495589400" sldId="415"/>
            <ac:spMk id="2" creationId="{AF067E4D-CBAA-456E-BDD8-5833DD6647C1}"/>
          </ac:spMkLst>
        </pc:spChg>
        <pc:spChg chg="mod">
          <ac:chgData name="Matthias Baldauf" userId="0afcca1c-b4fd-4880-902a-fa24c9f077bf" providerId="ADAL" clId="{C37D2C7E-DBCC-4C81-9CE3-A5334AF60BE5}" dt="2019-10-24T07:41:23.479" v="2113" actId="20577"/>
          <ac:spMkLst>
            <pc:docMk/>
            <pc:sldMk cId="3495589400" sldId="415"/>
            <ac:spMk id="3" creationId="{6A6E2470-49F9-4511-99FC-FFD662291612}"/>
          </ac:spMkLst>
        </pc:spChg>
        <pc:spChg chg="mod">
          <ac:chgData name="Matthias Baldauf" userId="0afcca1c-b4fd-4880-902a-fa24c9f077bf" providerId="ADAL" clId="{C37D2C7E-DBCC-4C81-9CE3-A5334AF60BE5}" dt="2019-10-24T07:48:23.643" v="2268" actId="14100"/>
          <ac:spMkLst>
            <pc:docMk/>
            <pc:sldMk cId="3495589400" sldId="415"/>
            <ac:spMk id="5" creationId="{0338107C-0B67-4118-B8AD-03852838ECE8}"/>
          </ac:spMkLst>
        </pc:spChg>
        <pc:spChg chg="mod">
          <ac:chgData name="Matthias Baldauf" userId="0afcca1c-b4fd-4880-902a-fa24c9f077bf" providerId="ADAL" clId="{C37D2C7E-DBCC-4C81-9CE3-A5334AF60BE5}" dt="2019-10-24T07:48:17.138" v="2267" actId="20577"/>
          <ac:spMkLst>
            <pc:docMk/>
            <pc:sldMk cId="3495589400" sldId="415"/>
            <ac:spMk id="8" creationId="{8B7E185E-F762-4B32-8448-812E8E1A42DF}"/>
          </ac:spMkLst>
        </pc:spChg>
        <pc:grpChg chg="add mod">
          <ac:chgData name="Matthias Baldauf" userId="0afcca1c-b4fd-4880-902a-fa24c9f077bf" providerId="ADAL" clId="{C37D2C7E-DBCC-4C81-9CE3-A5334AF60BE5}" dt="2019-10-24T07:44:04.721" v="2146" actId="14100"/>
          <ac:grpSpMkLst>
            <pc:docMk/>
            <pc:sldMk cId="3495589400" sldId="415"/>
            <ac:grpSpMk id="4" creationId="{3989995C-9AB9-47D4-B8B0-BBFF89F92E6F}"/>
          </ac:grpSpMkLst>
        </pc:grpChg>
        <pc:grpChg chg="add mod">
          <ac:chgData name="Matthias Baldauf" userId="0afcca1c-b4fd-4880-902a-fa24c9f077bf" providerId="ADAL" clId="{C37D2C7E-DBCC-4C81-9CE3-A5334AF60BE5}" dt="2019-10-24T08:09:18.766" v="2898" actId="1036"/>
          <ac:grpSpMkLst>
            <pc:docMk/>
            <pc:sldMk cId="3495589400" sldId="415"/>
            <ac:grpSpMk id="7" creationId="{01FD6E84-0E9A-4DE6-8D10-E9BAAC0AF04D}"/>
          </ac:grpSpMkLst>
        </pc:grpChg>
      </pc:sldChg>
      <pc:sldChg chg="addSp modSp add modTransition">
        <pc:chgData name="Matthias Baldauf" userId="0afcca1c-b4fd-4880-902a-fa24c9f077bf" providerId="ADAL" clId="{C37D2C7E-DBCC-4C81-9CE3-A5334AF60BE5}" dt="2019-10-28T11:51:32.351" v="6039"/>
        <pc:sldMkLst>
          <pc:docMk/>
          <pc:sldMk cId="3488285930" sldId="416"/>
        </pc:sldMkLst>
        <pc:spChg chg="mod">
          <ac:chgData name="Matthias Baldauf" userId="0afcca1c-b4fd-4880-902a-fa24c9f077bf" providerId="ADAL" clId="{C37D2C7E-DBCC-4C81-9CE3-A5334AF60BE5}" dt="2019-10-24T07:49:34.931" v="2276" actId="20577"/>
          <ac:spMkLst>
            <pc:docMk/>
            <pc:sldMk cId="3488285930" sldId="416"/>
            <ac:spMk id="2" creationId="{B1AA2113-7F3E-4184-873D-61638E2FD823}"/>
          </ac:spMkLst>
        </pc:spChg>
        <pc:spChg chg="mod">
          <ac:chgData name="Matthias Baldauf" userId="0afcca1c-b4fd-4880-902a-fa24c9f077bf" providerId="ADAL" clId="{C37D2C7E-DBCC-4C81-9CE3-A5334AF60BE5}" dt="2019-10-26T17:27:21.849" v="5963" actId="20577"/>
          <ac:spMkLst>
            <pc:docMk/>
            <pc:sldMk cId="3488285930" sldId="416"/>
            <ac:spMk id="3" creationId="{A8544A3F-9026-4972-827E-43B3660A04E1}"/>
          </ac:spMkLst>
        </pc:spChg>
        <pc:spChg chg="add mod">
          <ac:chgData name="Matthias Baldauf" userId="0afcca1c-b4fd-4880-902a-fa24c9f077bf" providerId="ADAL" clId="{C37D2C7E-DBCC-4C81-9CE3-A5334AF60BE5}" dt="2019-10-24T08:10:59.473" v="2973" actId="20577"/>
          <ac:spMkLst>
            <pc:docMk/>
            <pc:sldMk cId="3488285930" sldId="416"/>
            <ac:spMk id="4" creationId="{9F4C1362-6607-4820-B81E-ABC1FFC18EAC}"/>
          </ac:spMkLst>
        </pc:spChg>
      </pc:sldChg>
      <pc:sldChg chg="addSp delSp modSp add">
        <pc:chgData name="Matthias Baldauf" userId="0afcca1c-b4fd-4880-902a-fa24c9f077bf" providerId="ADAL" clId="{C37D2C7E-DBCC-4C81-9CE3-A5334AF60BE5}" dt="2019-10-26T17:19:29.689" v="5955" actId="313"/>
        <pc:sldMkLst>
          <pc:docMk/>
          <pc:sldMk cId="1372545357" sldId="417"/>
        </pc:sldMkLst>
        <pc:spChg chg="mod">
          <ac:chgData name="Matthias Baldauf" userId="0afcca1c-b4fd-4880-902a-fa24c9f077bf" providerId="ADAL" clId="{C37D2C7E-DBCC-4C81-9CE3-A5334AF60BE5}" dt="2019-10-24T08:18:47.471" v="3024" actId="20577"/>
          <ac:spMkLst>
            <pc:docMk/>
            <pc:sldMk cId="1372545357" sldId="417"/>
            <ac:spMk id="2" creationId="{CC81035A-95E0-493B-BF0F-D6D8ECAE37D3}"/>
          </ac:spMkLst>
        </pc:spChg>
        <pc:spChg chg="mod">
          <ac:chgData name="Matthias Baldauf" userId="0afcca1c-b4fd-4880-902a-fa24c9f077bf" providerId="ADAL" clId="{C37D2C7E-DBCC-4C81-9CE3-A5334AF60BE5}" dt="2019-10-26T17:19:29.689" v="5955" actId="313"/>
          <ac:spMkLst>
            <pc:docMk/>
            <pc:sldMk cId="1372545357" sldId="417"/>
            <ac:spMk id="3" creationId="{A8B431F1-EE98-4EF4-B3A5-D0E503935B57}"/>
          </ac:spMkLst>
        </pc:spChg>
        <pc:spChg chg="mod">
          <ac:chgData name="Matthias Baldauf" userId="0afcca1c-b4fd-4880-902a-fa24c9f077bf" providerId="ADAL" clId="{C37D2C7E-DBCC-4C81-9CE3-A5334AF60BE5}" dt="2019-10-24T09:08:31.521" v="3659" actId="113"/>
          <ac:spMkLst>
            <pc:docMk/>
            <pc:sldMk cId="1372545357" sldId="417"/>
            <ac:spMk id="5" creationId="{8A0836DA-8D55-4B87-A2F8-24D5B2C2FAAA}"/>
          </ac:spMkLst>
        </pc:spChg>
        <pc:spChg chg="add del">
          <ac:chgData name="Matthias Baldauf" userId="0afcca1c-b4fd-4880-902a-fa24c9f077bf" providerId="ADAL" clId="{C37D2C7E-DBCC-4C81-9CE3-A5334AF60BE5}" dt="2019-10-24T09:07:29.502" v="3577"/>
          <ac:spMkLst>
            <pc:docMk/>
            <pc:sldMk cId="1372545357" sldId="417"/>
            <ac:spMk id="7" creationId="{E66254DC-CF58-4EE4-9919-F886DEC88229}"/>
          </ac:spMkLst>
        </pc:spChg>
        <pc:grpChg chg="add mod">
          <ac:chgData name="Matthias Baldauf" userId="0afcca1c-b4fd-4880-902a-fa24c9f077bf" providerId="ADAL" clId="{C37D2C7E-DBCC-4C81-9CE3-A5334AF60BE5}" dt="2019-10-24T08:33:33.193" v="3387" actId="14100"/>
          <ac:grpSpMkLst>
            <pc:docMk/>
            <pc:sldMk cId="1372545357" sldId="417"/>
            <ac:grpSpMk id="4" creationId="{3F52AD1F-96DA-44BD-9A36-BC6FA63152CB}"/>
          </ac:grpSpMkLst>
        </pc:grpChg>
      </pc:sldChg>
      <pc:sldChg chg="addSp delSp modSp add">
        <pc:chgData name="Matthias Baldauf" userId="0afcca1c-b4fd-4880-902a-fa24c9f077bf" providerId="ADAL" clId="{C37D2C7E-DBCC-4C81-9CE3-A5334AF60BE5}" dt="2019-10-24T13:32:16.057" v="5748" actId="20577"/>
        <pc:sldMkLst>
          <pc:docMk/>
          <pc:sldMk cId="1300060331" sldId="418"/>
        </pc:sldMkLst>
        <pc:spChg chg="mod">
          <ac:chgData name="Matthias Baldauf" userId="0afcca1c-b4fd-4880-902a-fa24c9f077bf" providerId="ADAL" clId="{C37D2C7E-DBCC-4C81-9CE3-A5334AF60BE5}" dt="2019-10-24T13:32:16.057" v="5748" actId="20577"/>
          <ac:spMkLst>
            <pc:docMk/>
            <pc:sldMk cId="1300060331" sldId="418"/>
            <ac:spMk id="2" creationId="{462EAE13-65BA-44BA-A9CE-10837E24BE00}"/>
          </ac:spMkLst>
        </pc:spChg>
        <pc:spChg chg="mod">
          <ac:chgData name="Matthias Baldauf" userId="0afcca1c-b4fd-4880-902a-fa24c9f077bf" providerId="ADAL" clId="{C37D2C7E-DBCC-4C81-9CE3-A5334AF60BE5}" dt="2019-10-24T13:29:44.818" v="5658" actId="20577"/>
          <ac:spMkLst>
            <pc:docMk/>
            <pc:sldMk cId="1300060331" sldId="418"/>
            <ac:spMk id="3" creationId="{456AA5CA-FE33-4AC6-96AE-095837246E7D}"/>
          </ac:spMkLst>
        </pc:spChg>
        <pc:spChg chg="add del">
          <ac:chgData name="Matthias Baldauf" userId="0afcca1c-b4fd-4880-902a-fa24c9f077bf" providerId="ADAL" clId="{C37D2C7E-DBCC-4C81-9CE3-A5334AF60BE5}" dt="2019-10-24T13:25:29.446" v="5343" actId="478"/>
          <ac:spMkLst>
            <pc:docMk/>
            <pc:sldMk cId="1300060331" sldId="418"/>
            <ac:spMk id="4" creationId="{1DFFF109-C1EC-40A6-A126-1495FA1D69E1}"/>
          </ac:spMkLst>
        </pc:spChg>
        <pc:spChg chg="mod">
          <ac:chgData name="Matthias Baldauf" userId="0afcca1c-b4fd-4880-902a-fa24c9f077bf" providerId="ADAL" clId="{C37D2C7E-DBCC-4C81-9CE3-A5334AF60BE5}" dt="2019-10-24T13:31:21.177" v="5723" actId="20577"/>
          <ac:spMkLst>
            <pc:docMk/>
            <pc:sldMk cId="1300060331" sldId="418"/>
            <ac:spMk id="6" creationId="{DA925E44-49C7-4EA3-8510-5676771447DF}"/>
          </ac:spMkLst>
        </pc:spChg>
        <pc:spChg chg="add mod">
          <ac:chgData name="Matthias Baldauf" userId="0afcca1c-b4fd-4880-902a-fa24c9f077bf" providerId="ADAL" clId="{C37D2C7E-DBCC-4C81-9CE3-A5334AF60BE5}" dt="2019-10-24T13:27:12.873" v="5406" actId="121"/>
          <ac:spMkLst>
            <pc:docMk/>
            <pc:sldMk cId="1300060331" sldId="418"/>
            <ac:spMk id="8" creationId="{EC0E35EC-9EBA-4CC4-99E7-0D4765A33524}"/>
          </ac:spMkLst>
        </pc:spChg>
        <pc:grpChg chg="add mod">
          <ac:chgData name="Matthias Baldauf" userId="0afcca1c-b4fd-4880-902a-fa24c9f077bf" providerId="ADAL" clId="{C37D2C7E-DBCC-4C81-9CE3-A5334AF60BE5}" dt="2019-10-24T13:30:19.542" v="5686" actId="14100"/>
          <ac:grpSpMkLst>
            <pc:docMk/>
            <pc:sldMk cId="1300060331" sldId="418"/>
            <ac:grpSpMk id="5" creationId="{4D2AE630-8BF1-497E-B29D-5712860C2D9B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9849E-E9C8-4CF0-A8E7-F8A3C8229D12}" type="datetimeFigureOut">
              <a:rPr lang="de-CH" smtClean="0"/>
              <a:t>18.12.2023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C7AA6-C104-4835-8EE6-BE1EB318E12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99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E7A6-685E-4667-9743-3A45720D1555}" type="datetimeFigureOut">
              <a:rPr lang="de-CH" smtClean="0"/>
              <a:t>18.12.2023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style sheets of the text master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12D59-C065-4004-B51D-83C948A28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0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Advantages: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Interactivity, "desktop feeling</a:t>
            </a:r>
            <a:r>
              <a:rPr lang="de-AT"/>
              <a:t>", better UX!</a:t>
            </a:r>
            <a:endParaRPr lang="de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Reloads only required data, not complete page</a:t>
            </a:r>
          </a:p>
          <a:p>
            <a:pPr marL="0" indent="0">
              <a:buFontTx/>
              <a:buNone/>
            </a:pPr>
            <a:r>
              <a:rPr lang="de-AT" dirty="0"/>
              <a:t>Disadvantages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Browser </a:t>
            </a:r>
            <a:r>
              <a:rPr lang="de-AT" dirty="0" err="1"/>
              <a:t>History</a:t>
            </a:r>
            <a:r>
              <a:rPr lang="de-AT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err="1"/>
              <a:t>Bookmarking of </a:t>
            </a:r>
            <a:r>
              <a:rPr lang="de-AT" dirty="0"/>
              <a:t>a status not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JS must be enabled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330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150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939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Exercise: access to year, access to last name, access to first student of the list.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238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67258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3335" y="679932"/>
            <a:ext cx="8218666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39470" y="1910669"/>
            <a:ext cx="6552531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6181" y="3239458"/>
            <a:ext cx="6787409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198" baseline="0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Sofware</a:t>
            </a:r>
            <a:r>
              <a:rPr lang="de-DE" dirty="0"/>
              <a:t> Implementation 1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31" y="1533510"/>
            <a:ext cx="2690418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6181" y="6200774"/>
            <a:ext cx="5538872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Wirtschaft / Institut für Informations- und Prozessmanagement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181" y="4410389"/>
            <a:ext cx="6787409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999" b="1" baseline="0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0949" y="5342714"/>
            <a:ext cx="5544105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latin typeface="+mn-lt"/>
              </a:defRPr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 Dr. Matthias Baldauf</a:t>
            </a:r>
          </a:p>
        </p:txBody>
      </p:sp>
    </p:spTree>
    <p:extLst>
      <p:ext uri="{BB962C8B-B14F-4D97-AF65-F5344CB8AC3E}">
        <p14:creationId xmlns:p14="http://schemas.microsoft.com/office/powerpoint/2010/main" val="425428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8730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Aufzählung Spiegel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538739" y="928670"/>
            <a:ext cx="11083200" cy="615396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332E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1857365"/>
            <a:ext cx="11049000" cy="457201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332E29"/>
                </a:solidFill>
                <a:latin typeface="+mn-lt"/>
              </a:defRPr>
            </a:lvl1pPr>
            <a:lvl2pPr marL="266700" indent="-266700">
              <a:buFont typeface="Wingdings" pitchFamily="2" charset="2"/>
              <a:buChar char="§"/>
              <a:defRPr sz="2000" baseline="0">
                <a:solidFill>
                  <a:srgbClr val="332E29"/>
                </a:solidFill>
                <a:latin typeface="+mn-lt"/>
              </a:defRPr>
            </a:lvl2pPr>
            <a:lvl3pPr marL="541338" indent="-274638">
              <a:buFont typeface="Wingdings" pitchFamily="2" charset="2"/>
              <a:buChar char="§"/>
              <a:defRPr sz="1800" baseline="0">
                <a:solidFill>
                  <a:srgbClr val="332E29"/>
                </a:solidFill>
                <a:latin typeface="+mn-lt"/>
              </a:defRPr>
            </a:lvl3pPr>
            <a:lvl4pPr marL="808038" indent="-266700">
              <a:buFont typeface="Wingdings" pitchFamily="2" charset="2"/>
              <a:buChar char="§"/>
              <a:defRPr sz="1600">
                <a:solidFill>
                  <a:srgbClr val="332E29"/>
                </a:solidFill>
                <a:latin typeface="+mn-lt"/>
              </a:defRPr>
            </a:lvl4pPr>
            <a:lvl5pPr marL="1074738" indent="-266700">
              <a:buFont typeface="Wingdings" pitchFamily="2" charset="2"/>
              <a:buChar char="§"/>
              <a:defRPr sz="1400">
                <a:solidFill>
                  <a:srgbClr val="332E29"/>
                </a:solidFill>
                <a:latin typeface="+mn-lt"/>
              </a:defRPr>
            </a:lvl5pPr>
            <a:lvl6pPr marL="1341438" indent="-266700">
              <a:buFont typeface="Wingdings" pitchFamily="2" charset="2"/>
              <a:buChar char="§"/>
              <a:defRPr sz="12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noProof="0" dirty="0"/>
              <a:t>Mustertext – Fliesstext ohne Einrückung auf Folgezeile (Listenebene 1), die Listebenen 2 bis 4 sind mit hierarchisch eingerückten Spiegelpunkten versehen, wobei die Schriftgrösse zur nachfolgenden Stufe jeweils um 2 Punkte abnimmt. Die quadratischen Spiegelpunkte sind unter dem Menüpunkt „Aufzählungszeichen“ anzuwählen.</a:t>
            </a:r>
          </a:p>
          <a:p>
            <a:pPr lvl="1"/>
            <a:r>
              <a:rPr lang="de-CH" noProof="0" dirty="0"/>
              <a:t>Musteraufzählung erste Ebene (Listenebene 2)</a:t>
            </a:r>
          </a:p>
          <a:p>
            <a:pPr lvl="2"/>
            <a:r>
              <a:rPr lang="de-CH" noProof="0" dirty="0"/>
              <a:t>Zweite Ebene (Listenebene 3)</a:t>
            </a:r>
          </a:p>
          <a:p>
            <a:pPr lvl="3"/>
            <a:r>
              <a:rPr lang="de-CH" noProof="0" dirty="0"/>
              <a:t>Dritte Ebene (Listenebene 4)</a:t>
            </a:r>
          </a:p>
          <a:p>
            <a:pPr lvl="4"/>
            <a:r>
              <a:rPr lang="de-CH" noProof="0" dirty="0"/>
              <a:t>Vierte Ebene (Listenebene 5)</a:t>
            </a:r>
          </a:p>
        </p:txBody>
      </p:sp>
    </p:spTree>
    <p:extLst>
      <p:ext uri="{BB962C8B-B14F-4D97-AF65-F5344CB8AC3E}">
        <p14:creationId xmlns:p14="http://schemas.microsoft.com/office/powerpoint/2010/main" val="25748972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Title content slide single line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540" y="6454846"/>
            <a:ext cx="5872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540" y="1449389"/>
            <a:ext cx="11051498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  <a:p>
            <a:pPr lvl="5"/>
            <a:r>
              <a:rPr lang="de-DE" dirty="0"/>
              <a:t>Sixth level</a:t>
            </a:r>
          </a:p>
          <a:p>
            <a:pPr lvl="6"/>
            <a:r>
              <a:rPr lang="de-DE" dirty="0"/>
              <a:t>Seventh level</a:t>
            </a:r>
          </a:p>
          <a:p>
            <a:pPr lvl="4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47AD5B-CDD6-4FD9-9785-CB75C8B13E33}"/>
              </a:ext>
            </a:extLst>
          </p:cNvPr>
          <p:cNvSpPr txBox="1"/>
          <p:nvPr userDrawn="1"/>
        </p:nvSpPr>
        <p:spPr>
          <a:xfrm>
            <a:off x="354213" y="6454846"/>
            <a:ext cx="361239" cy="261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indent="0" algn="r">
              <a:buClr>
                <a:schemeClr val="tx2"/>
              </a:buClr>
              <a:buFont typeface="Systemschrift"/>
              <a:buNone/>
            </a:pPr>
            <a:fld id="{F69CA0EA-119A-44F6-B8CF-7CE7585E99B8}" type="slidenum">
              <a:rPr lang="de-CH" sz="1200" smtClean="0">
                <a:ea typeface="Roboto Medium" panose="02000000000000000000" pitchFamily="2" charset="0"/>
              </a:rPr>
              <a:t>‹Nr.›</a:t>
            </a:fld>
            <a:endParaRPr lang="de-CH" sz="12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609463" rtl="0" eaLnBrk="1" latinLnBrk="0" hangingPunct="1">
        <a:lnSpc>
          <a:spcPct val="120000"/>
        </a:lnSpc>
        <a:spcBef>
          <a:spcPct val="0"/>
        </a:spcBef>
        <a:buNone/>
        <a:defRPr sz="3198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874" indent="-251874" algn="l" defTabSz="609463" rtl="0" eaLnBrk="1" latinLnBrk="0" hangingPunct="1">
        <a:spcBef>
          <a:spcPts val="1799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3748" indent="-251874" algn="l" defTabSz="609463" rtl="0" eaLnBrk="1" latinLnBrk="0" hangingPunct="1">
        <a:spcBef>
          <a:spcPts val="1199"/>
        </a:spcBef>
        <a:buClr>
          <a:schemeClr val="tx1"/>
        </a:buClr>
        <a:buSzPct val="80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55622" indent="-251874" algn="l" defTabSz="609463" rtl="0" eaLnBrk="1" latinLnBrk="0" hangingPunct="1">
        <a:spcBef>
          <a:spcPts val="999"/>
        </a:spcBef>
        <a:buSzPct val="90000"/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07496" indent="-251874" algn="l" defTabSz="609463" rtl="0" eaLnBrk="1" latinLnBrk="0" hangingPunct="1"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259370" marR="0" indent="-251874" algn="l" defTabSz="609463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1511244" indent="-251874" algn="l" defTabSz="610882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3118" indent="-251874" algn="l" defTabSz="609463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sonlint.com/" TargetMode="External"/><Relationship Id="rId2" Type="http://schemas.openxmlformats.org/officeDocument/2006/relationships/hyperlink" Target="http://myjs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sonformatter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elfhtml.org/wiki/JavaScript/Window/fet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elfhtml.org/wiki/JavaScript/Window/fet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xchangeratesapi.io/" TargetMode="External"/><Relationship Id="rId2" Type="http://schemas.openxmlformats.org/officeDocument/2006/relationships/hyperlink" Target="https://restcountri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i.chucknorris.io/" TargetMode="External"/><Relationship Id="rId4" Type="http://schemas.openxmlformats.org/officeDocument/2006/relationships/hyperlink" Target="https://exchangerate.ho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tthiasbaldauf.com/wbdg23/submitdatajs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Stat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changeratesapi.io/" TargetMode="External"/><Relationship Id="rId2" Type="http://schemas.openxmlformats.org/officeDocument/2006/relationships/hyperlink" Target="https://restcountri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chucknorris.io/" TargetMode="External"/><Relationship Id="rId5" Type="http://schemas.openxmlformats.org/officeDocument/2006/relationships/hyperlink" Target="http://jservice.io/" TargetMode="External"/><Relationship Id="rId4" Type="http://schemas.openxmlformats.org/officeDocument/2006/relationships/hyperlink" Target="https://exchangerate.hos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47D5F-45D7-4156-A7D0-FC69E637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Development </a:t>
            </a:r>
            <a:r>
              <a:rPr lang="de-AT" dirty="0" err="1"/>
              <a:t>Fundamentals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68F77A-E495-4EF4-825F-FCA2848BB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School </a:t>
            </a:r>
            <a:r>
              <a:rPr lang="de-CH" dirty="0" err="1"/>
              <a:t>of</a:t>
            </a:r>
            <a:r>
              <a:rPr lang="de-CH" dirty="0"/>
              <a:t> Management / Institute </a:t>
            </a:r>
            <a:r>
              <a:rPr lang="de-CH" dirty="0" err="1"/>
              <a:t>for</a:t>
            </a:r>
            <a:r>
              <a:rPr lang="de-CH" dirty="0"/>
              <a:t> Information and </a:t>
            </a:r>
            <a:r>
              <a:rPr lang="de-CH" dirty="0" err="1"/>
              <a:t>Process</a:t>
            </a:r>
            <a:r>
              <a:rPr lang="de-CH" dirty="0"/>
              <a:t> Management</a:t>
            </a:r>
          </a:p>
          <a:p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00BBBF-525A-4FCA-A1B7-7CB2C7DC7D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Web Services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82EAB3-C189-4E39-BED6-E022D0824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AT" dirty="0"/>
              <a:t>Prof. Dr. Matthias Baldauf</a:t>
            </a:r>
            <a:endParaRPr lang="de-CH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1C47F80-1FDD-4CEF-A7CD-832EB683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490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FBDD3-2CFC-4700-9642-7A703DA3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JSON data types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4A3286-8390-4E08-8D81-6D654F7861F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909063C-23C0-4B79-8215-24DD91027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39809"/>
              </p:ext>
            </p:extLst>
          </p:nvPr>
        </p:nvGraphicFramePr>
        <p:xfrm>
          <a:off x="806031" y="1857365"/>
          <a:ext cx="10614138" cy="3895255"/>
        </p:xfrm>
        <a:graphic>
          <a:graphicData uri="http://schemas.openxmlformats.org/drawingml/2006/table">
            <a:tbl>
              <a:tblPr/>
              <a:tblGrid>
                <a:gridCol w="3806565">
                  <a:extLst>
                    <a:ext uri="{9D8B030D-6E8A-4147-A177-3AD203B41FA5}">
                      <a16:colId xmlns:a16="http://schemas.microsoft.com/office/drawing/2014/main" val="4250690201"/>
                    </a:ext>
                  </a:extLst>
                </a:gridCol>
                <a:gridCol w="6807573">
                  <a:extLst>
                    <a:ext uri="{9D8B030D-6E8A-4147-A177-3AD203B41FA5}">
                      <a16:colId xmlns:a16="http://schemas.microsoft.com/office/drawing/2014/main" val="3851842881"/>
                    </a:ext>
                  </a:extLst>
                </a:gridCol>
              </a:tblGrid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effectLst/>
                        </a:rPr>
                        <a:t>Data type</a:t>
                      </a:r>
                    </a:p>
                  </a:txBody>
                  <a:tcPr marL="28575" marR="20002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/>
                        </a:rPr>
                        <a:t>Examples</a:t>
                      </a:r>
                      <a:endParaRPr lang="de-CH" sz="1800" dirty="0">
                        <a:effectLst/>
                      </a:endParaRPr>
                    </a:p>
                  </a:txBody>
                  <a:tcPr marL="28575" marR="20002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32967"/>
                  </a:ext>
                </a:extLst>
              </a:tr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String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"WBDG is my favorite module!"</a:t>
                      </a:r>
                      <a:endParaRPr lang="de-CH" sz="18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92247"/>
                  </a:ext>
                </a:extLst>
              </a:tr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Number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123</a:t>
                      </a:r>
                      <a:r>
                        <a:rPr lang="de-AT" sz="18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1.23</a:t>
                      </a:r>
                      <a:endParaRPr lang="de-CH" sz="18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5323"/>
                  </a:ext>
                </a:extLst>
              </a:tr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Boolean value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 err="1">
                          <a:effectLst/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pt-BR" sz="18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de-CH" sz="18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7874"/>
                  </a:ext>
                </a:extLst>
              </a:tr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Null value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null</a:t>
                      </a:r>
                      <a:endParaRPr lang="de-CH" sz="18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56029"/>
                  </a:ext>
                </a:extLst>
              </a:tr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Array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St.Gallen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Rapperswil"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, "</a:t>
                      </a: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Buchs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"]</a:t>
                      </a:r>
                      <a:endParaRPr lang="de-CH" sz="18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7790"/>
                  </a:ext>
                </a:extLst>
              </a:tr>
              <a:tr h="556465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Object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{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 err="1">
                          <a:effectLst/>
                          <a:latin typeface="Consolas" panose="020B0609020204030204" pitchFamily="49" charset="0"/>
                        </a:rPr>
                        <a:t>id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: 1, 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 err="1">
                          <a:effectLst/>
                          <a:latin typeface="Consolas" panose="020B0609020204030204" pitchFamily="49" charset="0"/>
                        </a:rPr>
                        <a:t>name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de-AT" sz="1800" b="0" dirty="0">
                          <a:effectLst/>
                          <a:latin typeface="Consolas" panose="020B0609020204030204" pitchFamily="49" charset="0"/>
                        </a:rPr>
                        <a:t>: "</a:t>
                      </a:r>
                      <a:r>
                        <a:rPr lang="pt-BR" sz="1800" b="0" dirty="0">
                          <a:latin typeface="Consolas" panose="020B0609020204030204" pitchFamily="49" charset="0"/>
                          <a:cs typeface="Courier New" panose="02070309020205020404" pitchFamily="49" charset="0"/>
                        </a:rPr>
                        <a:t>WBDG", "lecturer": "Baldauf"}</a:t>
                      </a:r>
                      <a:endParaRPr lang="de-CH" sz="18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6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1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45DEB-44A5-4E38-B9F1-51C36FD0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JSON example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D882EC2-8774-4E9C-8C7A-43487606A30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E046AFD-9C9C-4C0F-9F55-05A8C38265BC}"/>
              </a:ext>
            </a:extLst>
          </p:cNvPr>
          <p:cNvSpPr txBox="1">
            <a:spLocks/>
          </p:cNvSpPr>
          <p:nvPr/>
        </p:nvSpPr>
        <p:spPr>
          <a:xfrm>
            <a:off x="756213" y="289506"/>
            <a:ext cx="11043661" cy="5868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"id": 1,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modulename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"WBDG",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"year": 2023,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"semester": "FS",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"description": "WBDG is part of the Business Software Development major...",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"lecturer":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"id": 12,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familyname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"Baldauf",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"Matthias",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"degree": "Dr."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},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"students": [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"id": 23,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familyname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"Max"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},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{ ...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]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89F3B9-4271-447B-86B1-7B390DCE1C3B}"/>
              </a:ext>
            </a:extLst>
          </p:cNvPr>
          <p:cNvSpPr/>
          <p:nvPr/>
        </p:nvSpPr>
        <p:spPr>
          <a:xfrm>
            <a:off x="8877782" y="4946946"/>
            <a:ext cx="270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dirty="0"/>
              <a:t>Useful JSON tools:</a:t>
            </a:r>
            <a:endParaRPr lang="de-CH" dirty="0">
              <a:hlinkClick r:id="rId2"/>
            </a:endParaRPr>
          </a:p>
          <a:p>
            <a:pPr algn="r"/>
            <a:r>
              <a:rPr lang="de-CH" dirty="0">
                <a:hlinkClick r:id="rId3"/>
              </a:rPr>
              <a:t>https://jsonlint.com/</a:t>
            </a:r>
            <a:endParaRPr lang="de-CH" dirty="0"/>
          </a:p>
          <a:p>
            <a:pPr algn="r"/>
            <a:r>
              <a:rPr lang="de-CH" dirty="0">
                <a:hlinkClick r:id="rId4"/>
              </a:rPr>
              <a:t>https://jsonformatter.org/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786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FF743-63F2-40BD-985D-28FF64FE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Working with JSON in JavaScript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51D5C3-E060-4194-9645-FD2838E6285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Access to values via key, either with dot or bracket notation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E2BA293-529B-41DD-A13E-F5F11E647285}"/>
              </a:ext>
            </a:extLst>
          </p:cNvPr>
          <p:cNvSpPr txBox="1">
            <a:spLocks/>
          </p:cNvSpPr>
          <p:nvPr/>
        </p:nvSpPr>
        <p:spPr>
          <a:xfrm>
            <a:off x="806031" y="2145415"/>
            <a:ext cx="10814468" cy="24610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{ "id":1, "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modulename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": "WBDG", "students": [12, 23, 34, 45] }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two ways to access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JSON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elements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console.log(jsonObject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.id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 // Points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 notation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console.log(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["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modulename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"]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 //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Bracket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notation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console.log(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jsonObject.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students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[0]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 // Access array</a:t>
            </a:r>
          </a:p>
        </p:txBody>
      </p:sp>
    </p:spTree>
    <p:extLst>
      <p:ext uri="{BB962C8B-B14F-4D97-AF65-F5344CB8AC3E}">
        <p14:creationId xmlns:p14="http://schemas.microsoft.com/office/powerpoint/2010/main" val="86945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C242A-B54F-215A-9780-DDFF3E01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Working </a:t>
            </a:r>
            <a:r>
              <a:rPr lang="de-CH" dirty="0" err="1"/>
              <a:t>with</a:t>
            </a:r>
            <a:r>
              <a:rPr lang="de-CH" dirty="0"/>
              <a:t> JSON in JavaScript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A13824-85C6-9ED1-FE1B-C3BED5FAB91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90"/>
            <a:ext cx="11048009" cy="40816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Loop </a:t>
            </a:r>
            <a:r>
              <a:rPr lang="de-CH" dirty="0" err="1"/>
              <a:t>through</a:t>
            </a:r>
            <a:r>
              <a:rPr lang="de-CH" dirty="0"/>
              <a:t> </a:t>
            </a:r>
            <a:r>
              <a:rPr lang="de-CH" dirty="0" err="1"/>
              <a:t>items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an </a:t>
            </a:r>
            <a:r>
              <a:rPr lang="de-CH" dirty="0" err="1"/>
              <a:t>array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JSON </a:t>
            </a:r>
            <a:r>
              <a:rPr lang="de-CH" dirty="0" err="1"/>
              <a:t>object</a:t>
            </a:r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0F13D8E-BB3B-075F-32C4-D3CFE876C39A}"/>
              </a:ext>
            </a:extLst>
          </p:cNvPr>
          <p:cNvSpPr txBox="1">
            <a:spLocks/>
          </p:cNvSpPr>
          <p:nvPr/>
        </p:nvSpPr>
        <p:spPr>
          <a:xfrm>
            <a:off x="806031" y="2145415"/>
            <a:ext cx="10814468" cy="3776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jsonObject.students.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(function (item, index) { // iterate over all array elements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console.log(index + ": " + item);     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jsonObject.map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((item, index) =&gt; { // iterate over all object elements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console.log(index + ": " + item);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60945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FF743-63F2-40BD-985D-28FF64FE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Working with JSON in JavaScript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51D5C3-E060-4194-9645-FD2838E6285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Important: Distinguish between JSON object and its text representation!</a:t>
            </a:r>
          </a:p>
          <a:p>
            <a:r>
              <a:rPr lang="de-AT" dirty="0" err="1">
                <a:latin typeface="Consolas" panose="020B0609020204030204" pitchFamily="49" charset="0"/>
              </a:rPr>
              <a:t>JSON.parse</a:t>
            </a:r>
            <a:r>
              <a:rPr lang="de-AT" dirty="0"/>
              <a:t> turns a string into a JSON object, </a:t>
            </a:r>
            <a:r>
              <a:rPr lang="de-AT" dirty="0" err="1">
                <a:latin typeface="Consolas" panose="020B0609020204030204" pitchFamily="49" charset="0"/>
              </a:rPr>
              <a:t>JSON.stringify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dirty="0"/>
              <a:t>vice versa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E2BA293-529B-41DD-A13E-F5F11E647285}"/>
              </a:ext>
            </a:extLst>
          </p:cNvPr>
          <p:cNvSpPr txBox="1">
            <a:spLocks/>
          </p:cNvSpPr>
          <p:nvPr/>
        </p:nvSpPr>
        <p:spPr>
          <a:xfrm>
            <a:off x="806031" y="2795191"/>
            <a:ext cx="10585274" cy="3188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jsonString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'{ "id":1, "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modulename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": "SWI1" }'; </a:t>
            </a:r>
            <a:r>
              <a:rPr lang="en-US" sz="1600">
                <a:latin typeface="Consolas" panose="020B0609020204030204" pitchFamily="49" charset="0"/>
                <a:cs typeface="Courier New" panose="02070309020205020404" pitchFamily="49" charset="0"/>
              </a:rPr>
              <a:t>// plain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string, no object!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console.log(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jsonString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jsonObjectFromString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JSON.parse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jsonString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console.log(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jsonObjectFromString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jsonStringFromObject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JSON.stringify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jsonObjectFromString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console.log(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jsonStringFromObject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7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133A66-9689-0930-46D0-A6ED6FBED72D}"/>
              </a:ext>
            </a:extLst>
          </p:cNvPr>
          <p:cNvSpPr txBox="1">
            <a:spLocks/>
          </p:cNvSpPr>
          <p:nvPr/>
        </p:nvSpPr>
        <p:spPr>
          <a:xfrm>
            <a:off x="806032" y="1375776"/>
            <a:ext cx="9761820" cy="5507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"id": 1,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modulename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"WBDG",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"year": 2023,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"semester": "FS",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"description": "WBDG is part of the Business Software Development major...",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"lecturer":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"id": 12,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familyname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"Baldauf",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"Matthias",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"degree": "Dr."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},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"students": [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"id": 23,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familyname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"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firstname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": "Max"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]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45DEB-44A5-4E38-B9F1-51C36FD0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JSON example</a:t>
            </a:r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52F90E-7060-4596-9C90-9E7DDC16F252}"/>
              </a:ext>
            </a:extLst>
          </p:cNvPr>
          <p:cNvSpPr/>
          <p:nvPr/>
        </p:nvSpPr>
        <p:spPr>
          <a:xfrm>
            <a:off x="6809774" y="4808446"/>
            <a:ext cx="4452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err="1">
                <a:solidFill>
                  <a:schemeClr val="tx2"/>
                </a:solidFill>
              </a:rPr>
              <a:t>Exercise</a:t>
            </a:r>
            <a:r>
              <a:rPr lang="de-AT" b="1" dirty="0">
                <a:solidFill>
                  <a:schemeClr val="tx2"/>
                </a:solidFill>
              </a:rPr>
              <a:t>: </a:t>
            </a:r>
            <a:r>
              <a:rPr lang="de-AT" b="1" dirty="0" err="1">
                <a:solidFill>
                  <a:schemeClr val="tx2"/>
                </a:solidFill>
              </a:rPr>
              <a:t>How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to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access</a:t>
            </a:r>
            <a:r>
              <a:rPr lang="de-AT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year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lecturer‘s</a:t>
            </a:r>
            <a:r>
              <a:rPr lang="de-AT" dirty="0"/>
              <a:t> last </a:t>
            </a:r>
            <a:r>
              <a:rPr lang="de-AT" dirty="0" err="1"/>
              <a:t>name</a:t>
            </a:r>
            <a:r>
              <a:rPr lang="de-A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first</a:t>
            </a:r>
            <a:r>
              <a:rPr lang="de-AT" dirty="0"/>
              <a:t> student of the list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45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F22FD-288A-4484-AA57-706446AF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Ajax calls with </a:t>
            </a:r>
            <a:r>
              <a:rPr lang="de-AT" dirty="0" err="1">
                <a:latin typeface="Consolas" panose="020B0609020204030204" pitchFamily="49" charset="0"/>
              </a:rPr>
              <a:t>fetch</a:t>
            </a:r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86D474-FD69-44D5-92CA-31982805A75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Function </a:t>
            </a:r>
            <a:r>
              <a:rPr lang="de-AT" dirty="0" err="1">
                <a:latin typeface="Consolas" panose="020B0609020204030204" pitchFamily="49" charset="0"/>
              </a:rPr>
              <a:t>fetch</a:t>
            </a:r>
            <a:r>
              <a:rPr lang="de-AT" dirty="0"/>
              <a:t>, call with URL of the service and various parameters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 err="1"/>
              <a:t>Callbacks to </a:t>
            </a:r>
            <a:r>
              <a:rPr lang="de-AT" dirty="0"/>
              <a:t>define behavior on success/failure of the service call.</a:t>
            </a:r>
            <a:endParaRPr lang="de-CH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B986862-03EE-4F77-9021-3F4D5EB8FFA2}"/>
              </a:ext>
            </a:extLst>
          </p:cNvPr>
          <p:cNvSpPr txBox="1">
            <a:spLocks/>
          </p:cNvSpPr>
          <p:nvPr/>
        </p:nvSpPr>
        <p:spPr>
          <a:xfrm>
            <a:off x="806031" y="2424761"/>
            <a:ext cx="11043661" cy="320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requestOptions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method: "GET"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// various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others possible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fetch(</a:t>
            </a:r>
            <a:r>
              <a:rPr lang="en-US" sz="1600" b="1" dirty="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"&lt;SERVICE_URL</a:t>
            </a:r>
            <a:r>
              <a:rPr lang="en-US" sz="1600" dirty="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&gt;"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requestOptions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.then(response =&gt;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response.json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()) //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Interpret response as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JSON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.then(data =&gt; console.log("success", data)) //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success case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.catch(error =&gt; console.log("error", error));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6FC5BB-0596-4B50-A9E3-1E1F24F9F9FF}"/>
              </a:ext>
            </a:extLst>
          </p:cNvPr>
          <p:cNvSpPr/>
          <p:nvPr/>
        </p:nvSpPr>
        <p:spPr>
          <a:xfrm>
            <a:off x="6845952" y="5698322"/>
            <a:ext cx="5039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sz="1400" dirty="0">
                <a:hlinkClick r:id="rId2"/>
              </a:rPr>
              <a:t>https://developer.mozilla.org/en-US/docs/Web/API/Fetch_API</a:t>
            </a:r>
          </a:p>
          <a:p>
            <a:pPr algn="r"/>
            <a:r>
              <a:rPr lang="de-CH" sz="1400" dirty="0">
                <a:hlinkClick r:id="rId2"/>
              </a:rPr>
              <a:t>https://wiki.selfhtml.org/wiki/JavaScript/Window/fetch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88170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F22FD-288A-4484-AA57-706446AF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Ajax calls with </a:t>
            </a:r>
            <a:r>
              <a:rPr lang="de-AT" dirty="0" err="1">
                <a:latin typeface="Consolas" panose="020B0609020204030204" pitchFamily="49" charset="0"/>
              </a:rPr>
              <a:t>fetch</a:t>
            </a:r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86D474-FD69-44D5-92CA-31982805A75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Other </a:t>
            </a:r>
            <a:r>
              <a:rPr lang="de-AT" dirty="0" err="1"/>
              <a:t>variants</a:t>
            </a:r>
            <a:endParaRPr lang="de-CH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B986862-03EE-4F77-9021-3F4D5EB8FFA2}"/>
              </a:ext>
            </a:extLst>
          </p:cNvPr>
          <p:cNvSpPr txBox="1">
            <a:spLocks/>
          </p:cNvSpPr>
          <p:nvPr/>
        </p:nvSpPr>
        <p:spPr>
          <a:xfrm>
            <a:off x="806031" y="1967696"/>
            <a:ext cx="11043661" cy="365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fetch(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"&lt;SERVICE_URL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&gt;",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requestOptions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.then(</a:t>
            </a:r>
            <a:r>
              <a:rPr lang="en-US" sz="1600" dirty="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function (response) {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        // write your own function here ...</a:t>
            </a:r>
          </a:p>
          <a:p>
            <a:r>
              <a:rPr lang="en-US" sz="1600" dirty="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   //...</a:t>
            </a:r>
          </a:p>
          <a:p>
            <a:r>
              <a:rPr lang="en-US" sz="1600" dirty="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response.json</a:t>
            </a:r>
            <a:r>
              <a:rPr lang="en-US" sz="1600" dirty="0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})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.then(data =&gt; </a:t>
            </a:r>
            <a:r>
              <a:rPr lang="en-US" sz="1600" dirty="0" err="1">
                <a:highlight>
                  <a:srgbClr val="FFFF00"/>
                </a:highlight>
                <a:latin typeface="Consolas" panose="020B0609020204030204" pitchFamily="49" charset="0"/>
                <a:cs typeface="Courier New" panose="02070309020205020404" pitchFamily="49" charset="0"/>
              </a:rPr>
              <a:t>handleData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(data))                 // or define a function to process the data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.catch(error =&gt; console.log("error", error));</a:t>
            </a:r>
          </a:p>
          <a:p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function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handleData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(data)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console.log(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JSON.stringify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(data));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2F7345-0323-1C69-6107-CAA6D8BDEFA4}"/>
              </a:ext>
            </a:extLst>
          </p:cNvPr>
          <p:cNvSpPr/>
          <p:nvPr/>
        </p:nvSpPr>
        <p:spPr>
          <a:xfrm>
            <a:off x="6845952" y="5698322"/>
            <a:ext cx="5039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sz="1400" dirty="0">
                <a:hlinkClick r:id="rId2"/>
              </a:rPr>
              <a:t>https://developer.mozilla.org/en-US/docs/Web/API/Fetch_API</a:t>
            </a:r>
          </a:p>
          <a:p>
            <a:pPr algn="r"/>
            <a:r>
              <a:rPr lang="de-CH" sz="1400" dirty="0">
                <a:hlinkClick r:id="rId2"/>
              </a:rPr>
              <a:t>https://wiki.selfhtml.org/wiki/JavaScript/Window/fetch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18379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00799-995D-140D-08FA-983E4C08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Ajax </a:t>
            </a:r>
            <a:r>
              <a:rPr lang="de-CH" dirty="0" err="1"/>
              <a:t>calls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fetch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8BFCA8-D343-769B-AEE1-1477DD33D24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90"/>
            <a:ext cx="11048009" cy="1351319"/>
          </a:xfrm>
        </p:spPr>
        <p:txBody>
          <a:bodyPr>
            <a:normAutofit/>
          </a:bodyPr>
          <a:lstStyle/>
          <a:p>
            <a:r>
              <a:rPr lang="de-CH" dirty="0"/>
              <a:t>The </a:t>
            </a:r>
            <a:r>
              <a:rPr lang="de-CH" dirty="0" err="1"/>
              <a:t>fetch</a:t>
            </a:r>
            <a:r>
              <a:rPr lang="de-CH" dirty="0"/>
              <a:t>() </a:t>
            </a:r>
            <a:r>
              <a:rPr lang="de-CH" dirty="0" err="1"/>
              <a:t>method</a:t>
            </a:r>
            <a:r>
              <a:rPr lang="de-CH" dirty="0"/>
              <a:t> </a:t>
            </a:r>
            <a:r>
              <a:rPr lang="de-CH" dirty="0" err="1"/>
              <a:t>returns</a:t>
            </a:r>
            <a:r>
              <a:rPr lang="de-CH" dirty="0"/>
              <a:t> a </a:t>
            </a:r>
            <a:r>
              <a:rPr lang="de-CH" dirty="0" err="1"/>
              <a:t>promise</a:t>
            </a:r>
            <a:endParaRPr lang="de-CH" dirty="0"/>
          </a:p>
          <a:p>
            <a:pPr lvl="1"/>
            <a:r>
              <a:rPr lang="de-CH" dirty="0" err="1">
                <a:sym typeface="Wingdings" panose="05000000000000000000" pitchFamily="2" charset="2"/>
              </a:rPr>
              <a:t>Either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use</a:t>
            </a:r>
            <a:r>
              <a:rPr lang="de-CH" dirty="0">
                <a:sym typeface="Wingdings" panose="05000000000000000000" pitchFamily="2" charset="2"/>
              </a:rPr>
              <a:t> .</a:t>
            </a:r>
            <a:r>
              <a:rPr lang="de-CH" dirty="0" err="1">
                <a:sym typeface="Wingdings" panose="05000000000000000000" pitchFamily="2" charset="2"/>
              </a:rPr>
              <a:t>then</a:t>
            </a:r>
            <a:r>
              <a:rPr lang="de-CH" dirty="0">
                <a:sym typeface="Wingdings" panose="05000000000000000000" pitchFamily="2" charset="2"/>
              </a:rPr>
              <a:t> and .catch </a:t>
            </a:r>
            <a:r>
              <a:rPr lang="de-CH" dirty="0" err="1">
                <a:sym typeface="Wingdings" panose="05000000000000000000" pitchFamily="2" charset="2"/>
              </a:rPr>
              <a:t>as</a:t>
            </a:r>
            <a:r>
              <a:rPr lang="de-CH" dirty="0">
                <a:sym typeface="Wingdings" panose="05000000000000000000" pitchFamily="2" charset="2"/>
              </a:rPr>
              <a:t> in </a:t>
            </a:r>
            <a:r>
              <a:rPr lang="de-CH" dirty="0" err="1">
                <a:sym typeface="Wingdings" panose="05000000000000000000" pitchFamily="2" charset="2"/>
              </a:rPr>
              <a:t>previous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slides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or</a:t>
            </a:r>
            <a:endParaRPr lang="de-CH" dirty="0"/>
          </a:p>
          <a:p>
            <a:pPr lvl="1"/>
            <a:r>
              <a:rPr lang="de-CH" dirty="0" err="1">
                <a:sym typeface="Wingdings" panose="05000000000000000000" pitchFamily="2" charset="2"/>
              </a:rPr>
              <a:t>it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</a:t>
            </a:r>
            <a:r>
              <a:rPr lang="de-CH" dirty="0">
                <a:sym typeface="Wingdings" panose="05000000000000000000" pitchFamily="2" charset="2"/>
              </a:rPr>
              <a:t> possible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use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async</a:t>
            </a:r>
            <a:r>
              <a:rPr lang="de-CH" dirty="0">
                <a:sym typeface="Wingdings" panose="05000000000000000000" pitchFamily="2" charset="2"/>
              </a:rPr>
              <a:t> / </a:t>
            </a:r>
            <a:r>
              <a:rPr lang="de-CH" dirty="0" err="1">
                <a:sym typeface="Wingdings" panose="05000000000000000000" pitchFamily="2" charset="2"/>
              </a:rPr>
              <a:t>await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B8527CC-4872-2CC4-9EDB-F170C0BEB4BE}"/>
              </a:ext>
            </a:extLst>
          </p:cNvPr>
          <p:cNvSpPr txBox="1">
            <a:spLocks/>
          </p:cNvSpPr>
          <p:nvPr/>
        </p:nvSpPr>
        <p:spPr>
          <a:xfrm>
            <a:off x="748522" y="2873735"/>
            <a:ext cx="11043661" cy="1748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test_function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async function ()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let response = await fetch(&lt;API_URL&gt;);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let data = await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response.json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return data;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4C52950-A50B-EBFF-B95A-D1E0C9ABE3D3}"/>
              </a:ext>
            </a:extLst>
          </p:cNvPr>
          <p:cNvSpPr txBox="1">
            <a:spLocks/>
          </p:cNvSpPr>
          <p:nvPr/>
        </p:nvSpPr>
        <p:spPr>
          <a:xfrm>
            <a:off x="806031" y="4842294"/>
            <a:ext cx="11048009" cy="15527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874" indent="-251874" algn="l" defTabSz="609463" rtl="0" eaLnBrk="1" latinLnBrk="0" hangingPunct="1">
              <a:spcBef>
                <a:spcPts val="1799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748" indent="-251874" algn="l" defTabSz="609463" rtl="0" eaLnBrk="1" latinLnBrk="0" hangingPunct="1">
              <a:spcBef>
                <a:spcPts val="1199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622" indent="-251874" algn="l" defTabSz="609463" rtl="0" eaLnBrk="1" latinLnBrk="0" hangingPunct="1">
              <a:spcBef>
                <a:spcPts val="999"/>
              </a:spcBef>
              <a:buSzPct val="90000"/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496" indent="-251874" algn="l" defTabSz="609463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9370" marR="0" indent="-251874" algn="l" defTabSz="60946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1244" indent="-251874" algn="l" defTabSz="610882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3118" indent="-251874" algn="l" defTabSz="609463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 The code "</a:t>
            </a:r>
            <a:r>
              <a:rPr lang="de-CH" dirty="0" err="1">
                <a:sym typeface="Wingdings" panose="05000000000000000000" pitchFamily="2" charset="2"/>
              </a:rPr>
              <a:t>waits</a:t>
            </a:r>
            <a:r>
              <a:rPr lang="de-CH" dirty="0">
                <a:sym typeface="Wingdings" panose="05000000000000000000" pitchFamily="2" charset="2"/>
              </a:rPr>
              <a:t>" </a:t>
            </a:r>
            <a:r>
              <a:rPr lang="de-CH" dirty="0" err="1">
                <a:sym typeface="Wingdings" panose="05000000000000000000" pitchFamily="2" charset="2"/>
              </a:rPr>
              <a:t>for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resolution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promise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before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continues</a:t>
            </a:r>
            <a:r>
              <a:rPr lang="de-CH" dirty="0">
                <a:sym typeface="Wingdings" panose="05000000000000000000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291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CBF7C-4751-440D-8FF6-010649EF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Exercise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3932EA-3756-427A-B37B-AF0D2AACE3F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Choose a sample service</a:t>
            </a:r>
          </a:p>
          <a:p>
            <a:pPr marL="609600" lvl="1" indent="-342900"/>
            <a:r>
              <a:rPr lang="de-CH" dirty="0">
                <a:hlinkClick r:id="rId2"/>
              </a:rPr>
              <a:t>https://restcountries.com</a:t>
            </a:r>
            <a:endParaRPr lang="de-CH" dirty="0">
              <a:hlinkClick r:id="rId3"/>
            </a:endParaRPr>
          </a:p>
          <a:p>
            <a:pPr marL="609600" lvl="1" indent="-342900"/>
            <a:r>
              <a:rPr lang="de-CH" dirty="0">
                <a:hlinkClick r:id="rId4"/>
              </a:rPr>
              <a:t>https://exchangerate.host</a:t>
            </a:r>
            <a:endParaRPr lang="de-CH" dirty="0"/>
          </a:p>
          <a:p>
            <a:pPr marL="609600" lvl="1" indent="-342900"/>
            <a:r>
              <a:rPr lang="de-CH" dirty="0">
                <a:hlinkClick r:id="rId5"/>
              </a:rPr>
              <a:t>https://api.chucknorris.io/</a:t>
            </a:r>
            <a:endParaRPr lang="de-CH" dirty="0"/>
          </a:p>
          <a:p>
            <a:r>
              <a:rPr lang="de-CH" dirty="0"/>
              <a:t>Call selected service with </a:t>
            </a:r>
            <a:r>
              <a:rPr lang="de-CH" dirty="0" err="1">
                <a:latin typeface="Consolas" panose="020B0609020204030204" pitchFamily="49" charset="0"/>
              </a:rPr>
              <a:t>fetch</a:t>
            </a:r>
          </a:p>
          <a:p>
            <a:r>
              <a:rPr lang="de-CH" dirty="0"/>
              <a:t>Output </a:t>
            </a:r>
            <a:r>
              <a:rPr lang="de-CH" dirty="0" err="1"/>
              <a:t>some</a:t>
            </a:r>
            <a:r>
              <a:rPr lang="de-CH" dirty="0"/>
              <a:t> relevant </a:t>
            </a:r>
            <a:r>
              <a:rPr lang="de-CH" dirty="0" err="1"/>
              <a:t>parts</a:t>
            </a:r>
            <a:r>
              <a:rPr lang="de-CH" dirty="0"/>
              <a:t> of the response</a:t>
            </a:r>
          </a:p>
        </p:txBody>
      </p:sp>
    </p:spTree>
    <p:extLst>
      <p:ext uri="{BB962C8B-B14F-4D97-AF65-F5344CB8AC3E}">
        <p14:creationId xmlns:p14="http://schemas.microsoft.com/office/powerpoint/2010/main" val="124035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973EE-9970-461D-8346-2439EBBE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Services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4A795B-7FD4-41EF-952D-52E70088FC67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e-AT" dirty="0"/>
              <a:t>Machine-to-machine communication</a:t>
            </a:r>
          </a:p>
          <a:p>
            <a:r>
              <a:rPr lang="de-AT" dirty="0"/>
              <a:t>Calling functions on remote computer or data exchange</a:t>
            </a:r>
          </a:p>
          <a:p>
            <a:r>
              <a:rPr lang="de-AT" dirty="0"/>
              <a:t>Identification of a web service via unique URL</a:t>
            </a:r>
          </a:p>
          <a:p>
            <a:r>
              <a:rPr lang="de-AT" dirty="0"/>
              <a:t>Interface description </a:t>
            </a:r>
            <a:r>
              <a:rPr lang="de-CH" dirty="0"/>
              <a:t>(input parameters, return format, etc.)</a:t>
            </a:r>
          </a:p>
          <a:p>
            <a:r>
              <a:rPr lang="de-CH" dirty="0"/>
              <a:t>Independent of concrete programming language</a:t>
            </a:r>
          </a:p>
          <a:p>
            <a:endParaRPr lang="de-CH" dirty="0"/>
          </a:p>
          <a:p>
            <a:r>
              <a:rPr lang="de-CH" dirty="0"/>
              <a:t>Various implementation options for "service-oriented architectures" (SOA):</a:t>
            </a:r>
          </a:p>
          <a:p>
            <a:pPr lvl="1"/>
            <a:r>
              <a:rPr lang="de-CH" dirty="0"/>
              <a:t>SOAP: </a:t>
            </a:r>
            <a:r>
              <a:rPr lang="de-CH" dirty="0" err="1"/>
              <a:t>protocol</a:t>
            </a:r>
            <a:r>
              <a:rPr lang="de-CH" dirty="0"/>
              <a:t> for the exchange of XML-based messages (quite complex)</a:t>
            </a:r>
          </a:p>
          <a:p>
            <a:pPr lvl="1"/>
            <a:r>
              <a:rPr lang="de-CH" b="1" dirty="0"/>
              <a:t>REST: simpler alternative based on web standards (and easy to use with JavaScript!)</a:t>
            </a:r>
          </a:p>
          <a:p>
            <a:endParaRPr lang="de-CH" b="1" dirty="0"/>
          </a:p>
          <a:p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04961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5457B-FAAB-41A4-870E-3DCFD158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Transfer form data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D10814-1D6F-4C96-96F7-31A52049922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440CF7F-6294-403E-B672-967C3BC034DA}"/>
              </a:ext>
            </a:extLst>
          </p:cNvPr>
          <p:cNvSpPr txBox="1">
            <a:spLocks/>
          </p:cNvSpPr>
          <p:nvPr/>
        </p:nvSpPr>
        <p:spPr>
          <a:xfrm>
            <a:off x="806031" y="1463517"/>
            <a:ext cx="10268640" cy="4187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5pPr>
            <a:lvl6pPr marL="134143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 baseline="0">
                <a:solidFill>
                  <a:srgbClr val="332E2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400" dirty="0">
                <a:latin typeface="Consolas" panose="020B0609020204030204" pitchFamily="49" charset="0"/>
                <a:cs typeface="Courier New" panose="02070309020205020404" pitchFamily="49" charset="0"/>
              </a:rPr>
              <a:t>let form = document.getElementById(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nn-NO" sz="1400" dirty="0">
                <a:latin typeface="Consolas" panose="020B0609020204030204" pitchFamily="49" charset="0"/>
                <a:cs typeface="Courier New" panose="02070309020205020404" pitchFamily="49" charset="0"/>
              </a:rPr>
              <a:t>myform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nn-NO" sz="1400" dirty="0">
                <a:latin typeface="Consolas" panose="020B0609020204030204" pitchFamily="49" charset="0"/>
                <a:cs typeface="Courier New" panose="02070309020205020404" pitchFamily="49" charset="0"/>
              </a:rPr>
              <a:t>);      </a:t>
            </a:r>
          </a:p>
          <a:p>
            <a:r>
              <a:rPr lang="nn-NO" sz="1400" dirty="0">
                <a:latin typeface="Consolas" panose="020B0609020204030204" pitchFamily="49" charset="0"/>
                <a:cs typeface="Courier New" panose="02070309020205020404" pitchFamily="49" charset="0"/>
              </a:rPr>
              <a:t>// the form element with id myform</a:t>
            </a:r>
          </a:p>
          <a:p>
            <a:endParaRPr lang="nn-NO" sz="1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nn-NO" sz="1400" dirty="0">
                <a:latin typeface="Consolas" panose="020B0609020204030204" pitchFamily="49" charset="0"/>
                <a:cs typeface="Courier New" panose="02070309020205020404" pitchFamily="49" charset="0"/>
              </a:rPr>
              <a:t>let data = </a:t>
            </a:r>
            <a:r>
              <a:rPr lang="nn-NO" sz="1400" b="1" dirty="0">
                <a:latin typeface="Consolas" panose="020B0609020204030204" pitchFamily="49" charset="0"/>
                <a:cs typeface="Courier New" panose="02070309020205020404" pitchFamily="49" charset="0"/>
              </a:rPr>
              <a:t>new FormData(form);</a:t>
            </a:r>
          </a:p>
          <a:p>
            <a:r>
              <a:rPr lang="nn-NO" sz="1400" dirty="0">
                <a:latin typeface="Consolas" panose="020B0609020204030204" pitchFamily="49" charset="0"/>
                <a:cs typeface="Courier New" panose="02070309020205020404" pitchFamily="49" charset="0"/>
              </a:rPr>
              <a:t>// FormData creates a key/value list of all input elements with name attribute!</a:t>
            </a:r>
          </a:p>
          <a:p>
            <a:endParaRPr lang="en-US" sz="1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let </a:t>
            </a:r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requestOptions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= {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 method: "POST",        // transferring data mostly done with POST method</a:t>
            </a:r>
          </a:p>
          <a:p>
            <a:r>
              <a:rPr lang="en-US" sz="1400" b="1" dirty="0">
                <a:latin typeface="Consolas" panose="020B0609020204030204" pitchFamily="49" charset="0"/>
                <a:cs typeface="Courier New" panose="02070309020205020404" pitchFamily="49" charset="0"/>
              </a:rPr>
              <a:t>  body: data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fetch </a:t>
            </a:r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with these requestOptions</a:t>
            </a:r>
            <a:endParaRPr lang="en-US" sz="14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CBF7C-4751-440D-8FF6-010649EF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Exercise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3932EA-3756-427A-B37B-AF0D2AACE3F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Create a simple form (e.g.,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one</a:t>
            </a:r>
            <a:r>
              <a:rPr lang="de-AT" dirty="0"/>
              <a:t> text field and </a:t>
            </a:r>
            <a:r>
              <a:rPr lang="de-AT" dirty="0" err="1"/>
              <a:t>one</a:t>
            </a:r>
            <a:r>
              <a:rPr lang="de-AT" dirty="0"/>
              <a:t> selection menu) in HTML</a:t>
            </a:r>
          </a:p>
          <a:p>
            <a:r>
              <a:rPr lang="de-AT" dirty="0"/>
              <a:t>Add a </a:t>
            </a:r>
            <a:r>
              <a:rPr lang="de-AT" dirty="0" err="1"/>
              <a:t>button</a:t>
            </a:r>
            <a:r>
              <a:rPr lang="de-AT" dirty="0"/>
              <a:t> for submitting the form data via POST </a:t>
            </a:r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>
                <a:latin typeface="Consolas" panose="020B0609020204030204" pitchFamily="49" charset="0"/>
              </a:rPr>
              <a:t>fetch</a:t>
            </a:r>
            <a:r>
              <a:rPr lang="de-AT" dirty="0"/>
              <a:t> </a:t>
            </a:r>
            <a:r>
              <a:rPr lang="de-AT" dirty="0" err="1"/>
              <a:t>method</a:t>
            </a:r>
            <a:endParaRPr lang="de-AT" dirty="0"/>
          </a:p>
          <a:p>
            <a:r>
              <a:rPr lang="de-AT" dirty="0"/>
              <a:t>Destination address: </a:t>
            </a:r>
            <a:r>
              <a:rPr lang="de-AT" dirty="0">
                <a:hlinkClick r:id="rId2"/>
              </a:rPr>
              <a:t>https://matthiasbaldauf.com/wbdg23/submitdatajson </a:t>
            </a:r>
            <a:r>
              <a:rPr lang="de-AT" dirty="0"/>
              <a:t>(returns all passed values in JSON format)</a:t>
            </a:r>
          </a:p>
          <a:p>
            <a:endParaRPr lang="de-AT" dirty="0"/>
          </a:p>
          <a:p>
            <a:r>
              <a:rPr lang="de-AT" dirty="0"/>
              <a:t>Additional </a:t>
            </a:r>
            <a:r>
              <a:rPr lang="de-AT" dirty="0" err="1"/>
              <a:t>task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How to access the HTTP response code in the callback function?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487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934F4-07E1-44A0-BAAC-D9E49F7B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RESTful </a:t>
            </a:r>
            <a:r>
              <a:rPr lang="de-AT" dirty="0"/>
              <a:t>Services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4078F2-33D4-4A5F-9883-5C2EA4C2A06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/>
              <a:t>«</a:t>
            </a:r>
            <a:r>
              <a:rPr lang="de-CH" dirty="0" err="1"/>
              <a:t>Representational</a:t>
            </a:r>
            <a:r>
              <a:rPr lang="de-CH" dirty="0"/>
              <a:t> State Transfer»</a:t>
            </a:r>
            <a:endParaRPr lang="de-AT" dirty="0"/>
          </a:p>
          <a:p>
            <a:r>
              <a:rPr lang="de-AT" dirty="0" err="1"/>
              <a:t>Identification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service</a:t>
            </a:r>
            <a:r>
              <a:rPr lang="de-AT" dirty="0"/>
              <a:t> </a:t>
            </a:r>
            <a:r>
              <a:rPr lang="de-AT" dirty="0" err="1"/>
              <a:t>through</a:t>
            </a:r>
            <a:r>
              <a:rPr lang="de-AT" dirty="0"/>
              <a:t> URL, communication via HTTP</a:t>
            </a:r>
          </a:p>
          <a:p>
            <a:r>
              <a:rPr lang="de-AT" dirty="0"/>
              <a:t>HTTP </a:t>
            </a:r>
            <a:r>
              <a:rPr lang="de-AT" dirty="0" err="1"/>
              <a:t>method</a:t>
            </a:r>
            <a:r>
              <a:rPr lang="de-AT" dirty="0"/>
              <a:t> </a:t>
            </a:r>
            <a:r>
              <a:rPr lang="de-AT" dirty="0" err="1"/>
              <a:t>specifies</a:t>
            </a:r>
            <a:r>
              <a:rPr lang="de-AT" dirty="0"/>
              <a:t> desired operation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Data mostly in JSON format</a:t>
            </a:r>
          </a:p>
          <a:p>
            <a:r>
              <a:rPr lang="de-AT" dirty="0"/>
              <a:t>Use of HTTP response codes, see </a:t>
            </a:r>
            <a:r>
              <a:rPr lang="de-CH" dirty="0">
                <a:hlinkClick r:id="rId2"/>
              </a:rPr>
              <a:t>https://developer.mozilla.org/en-US/docs/Web/HTTP/Status</a:t>
            </a:r>
            <a:endParaRPr lang="de-AT" dirty="0"/>
          </a:p>
          <a:p>
            <a:endParaRPr lang="de-CH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2A6C57F-43A3-4F35-B979-CA28233B3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51265"/>
              </p:ext>
            </p:extLst>
          </p:nvPr>
        </p:nvGraphicFramePr>
        <p:xfrm>
          <a:off x="806030" y="3138189"/>
          <a:ext cx="10074173" cy="1999840"/>
        </p:xfrm>
        <a:graphic>
          <a:graphicData uri="http://schemas.openxmlformats.org/drawingml/2006/table">
            <a:tbl>
              <a:tblPr/>
              <a:tblGrid>
                <a:gridCol w="3612916">
                  <a:extLst>
                    <a:ext uri="{9D8B030D-6E8A-4147-A177-3AD203B41FA5}">
                      <a16:colId xmlns:a16="http://schemas.microsoft.com/office/drawing/2014/main" val="4250690201"/>
                    </a:ext>
                  </a:extLst>
                </a:gridCol>
                <a:gridCol w="6461257">
                  <a:extLst>
                    <a:ext uri="{9D8B030D-6E8A-4147-A177-3AD203B41FA5}">
                      <a16:colId xmlns:a16="http://schemas.microsoft.com/office/drawing/2014/main" val="3851842881"/>
                    </a:ext>
                  </a:extLst>
                </a:gridCol>
              </a:tblGrid>
              <a:tr h="399968">
                <a:tc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effectLst/>
                        </a:rPr>
                        <a:t>HTTP method (example)</a:t>
                      </a:r>
                    </a:p>
                  </a:txBody>
                  <a:tcPr marL="28575" marR="20002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effectLst/>
                        </a:rPr>
                        <a:t>Examples</a:t>
                      </a:r>
                      <a:endParaRPr lang="de-CH" sz="1800" dirty="0">
                        <a:effectLst/>
                      </a:endParaRPr>
                    </a:p>
                  </a:txBody>
                  <a:tcPr marL="28575" marR="20002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32967"/>
                  </a:ext>
                </a:extLst>
              </a:tr>
              <a:tr h="399968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GET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Retrieves information about a resource</a:t>
                      </a:r>
                      <a:endParaRPr lang="de-CH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92247"/>
                  </a:ext>
                </a:extLst>
              </a:tr>
              <a:tr h="399968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POST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Inserts a new resource</a:t>
                      </a:r>
                      <a:endParaRPr lang="de-CH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5323"/>
                  </a:ext>
                </a:extLst>
              </a:tr>
              <a:tr h="399968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PUT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Modifies an existing resource</a:t>
                      </a:r>
                      <a:endParaRPr lang="de-CH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7874"/>
                  </a:ext>
                </a:extLst>
              </a:tr>
              <a:tr h="399968">
                <a:tc>
                  <a:txBody>
                    <a:bodyPr/>
                    <a:lstStyle/>
                    <a:p>
                      <a:pPr algn="ctr"/>
                      <a:r>
                        <a:rPr lang="de-AT" sz="1800" b="0" dirty="0">
                          <a:effectLst/>
                          <a:latin typeface="+mn-lt"/>
                        </a:rPr>
                        <a:t>DELETE</a:t>
                      </a:r>
                      <a:endParaRPr lang="de-CH" sz="1800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Deletes a resource</a:t>
                      </a:r>
                      <a:endParaRPr lang="de-CH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5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1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F561E-B17D-4CAF-B8E9-73E2AEF8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Ex. Customer management in REST style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E9DC4D-E705-4E10-8AB9-3AA3426BF5E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http://www.example.com/customers/12345</a:t>
            </a:r>
          </a:p>
          <a:p>
            <a:r>
              <a:rPr lang="en-US" dirty="0"/>
              <a:t>GET http://www.example.com/customers/12345/orders</a:t>
            </a:r>
          </a:p>
          <a:p>
            <a:r>
              <a:rPr lang="nn-NO" dirty="0"/>
              <a:t>POST http://www.example.com/customers</a:t>
            </a:r>
          </a:p>
          <a:p>
            <a:r>
              <a:rPr lang="en-US" dirty="0"/>
              <a:t>PUT http://www.example.com/customers/12345</a:t>
            </a:r>
          </a:p>
          <a:p>
            <a:r>
              <a:rPr lang="de-CH" dirty="0"/>
              <a:t>DELETE http://www.example.com/customers/12345</a:t>
            </a:r>
          </a:p>
        </p:txBody>
      </p:sp>
    </p:spTree>
    <p:extLst>
      <p:ext uri="{BB962C8B-B14F-4D97-AF65-F5344CB8AC3E}">
        <p14:creationId xmlns:p14="http://schemas.microsoft.com/office/powerpoint/2010/main" val="364138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67E8C-6FB6-46C8-BA23-65ED213D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Postman 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A9E929-C913-45AC-BB23-3BC71A0CF79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4D6E1E-D9D2-A64F-5A9D-45D285858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48" y="1957051"/>
            <a:ext cx="9831103" cy="4961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2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64145-576C-4894-8322-4FCE4C77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Exercise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785CDD-1079-43A0-B33E-4151DA98DF1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AT" dirty="0"/>
              <a:t>Install Postman</a:t>
            </a:r>
          </a:p>
          <a:p>
            <a:r>
              <a:rPr lang="de-AT" dirty="0"/>
              <a:t>Choose a sample REST </a:t>
            </a:r>
            <a:r>
              <a:rPr lang="de-AT" dirty="0" err="1"/>
              <a:t>service</a:t>
            </a:r>
            <a:endParaRPr lang="de-AT" dirty="0"/>
          </a:p>
          <a:p>
            <a:pPr marL="609600" lvl="1" indent="-342900"/>
            <a:r>
              <a:rPr lang="de-CH" dirty="0">
                <a:hlinkClick r:id="rId2"/>
              </a:rPr>
              <a:t>https://restcountries.com</a:t>
            </a:r>
            <a:endParaRPr lang="de-CH" dirty="0">
              <a:hlinkClick r:id="rId3"/>
            </a:endParaRPr>
          </a:p>
          <a:p>
            <a:pPr marL="609600" lvl="1" indent="-342900"/>
            <a:r>
              <a:rPr lang="de-CH" dirty="0">
                <a:hlinkClick r:id="rId4"/>
              </a:rPr>
              <a:t>https://exchangerate.host</a:t>
            </a:r>
            <a:endParaRPr lang="de-CH" dirty="0"/>
          </a:p>
          <a:p>
            <a:pPr marL="609600" lvl="1" indent="-342900"/>
            <a:r>
              <a:rPr lang="de-CH" dirty="0">
                <a:hlinkClick r:id="rId5"/>
              </a:rPr>
              <a:t>http://jservice.io</a:t>
            </a:r>
            <a:endParaRPr lang="de-CH" dirty="0"/>
          </a:p>
          <a:p>
            <a:pPr marL="609600" lvl="1" indent="-342900"/>
            <a:r>
              <a:rPr lang="de-CH" dirty="0">
                <a:hlinkClick r:id="rId6"/>
              </a:rPr>
              <a:t>https://api.chucknorris.io/</a:t>
            </a:r>
            <a:endParaRPr lang="de-CH" dirty="0"/>
          </a:p>
          <a:p>
            <a:r>
              <a:rPr lang="de-CH" dirty="0"/>
              <a:t>Call selected service with Postman </a:t>
            </a:r>
          </a:p>
          <a:p>
            <a:endParaRPr lang="de-AT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976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4D747-15B1-4A65-9453-00FC10D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service calls in JavaScript: Ajax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C014D8-1969-444B-929C-F525F9C0D62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5756815" cy="4751387"/>
          </a:xfrm>
        </p:spPr>
        <p:txBody>
          <a:bodyPr/>
          <a:lstStyle/>
          <a:p>
            <a:r>
              <a:rPr lang="de-CH" dirty="0"/>
              <a:t>Ajax: </a:t>
            </a:r>
            <a:r>
              <a:rPr lang="de-CH" b="1" dirty="0" err="1"/>
              <a:t>Asynchronous </a:t>
            </a:r>
            <a:r>
              <a:rPr lang="de-CH" b="1" dirty="0"/>
              <a:t>JavaScript and XML</a:t>
            </a:r>
          </a:p>
          <a:p>
            <a:endParaRPr lang="de-CH" dirty="0"/>
          </a:p>
          <a:p>
            <a:r>
              <a:rPr lang="de-CH" dirty="0"/>
              <a:t>Web services over HTTP within a web page without reloading the page itself.</a:t>
            </a:r>
          </a:p>
          <a:p>
            <a:endParaRPr lang="de-CH" dirty="0"/>
          </a:p>
          <a:p>
            <a:r>
              <a:rPr lang="de-CH" dirty="0"/>
              <a:t>"XML" in the name not quite correct anymore, because JSON is often used as data format</a:t>
            </a:r>
          </a:p>
        </p:txBody>
      </p:sp>
      <p:pic>
        <p:nvPicPr>
          <p:cNvPr id="1026" name="Picture 2" descr="https://upload.wikimedia.org/wikipedia/commons/thumb/d/d8/Ajax-vergleich.svg/1000px-Ajax-vergleich.svg.png">
            <a:extLst>
              <a:ext uri="{FF2B5EF4-FFF2-40B4-BE49-F238E27FC236}">
                <a16:creationId xmlns:a16="http://schemas.microsoft.com/office/drawing/2014/main" id="{6F4546F0-6206-42FD-B863-50B6CA4D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43" y="1544066"/>
            <a:ext cx="4788218" cy="47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7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641AA-5E18-449B-887A-F328FB70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Advantages and disadvantages </a:t>
            </a:r>
            <a:r>
              <a:rPr lang="de-AT" dirty="0" err="1"/>
              <a:t>of</a:t>
            </a:r>
            <a:r>
              <a:rPr lang="de-AT" dirty="0"/>
              <a:t> Ajax?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513981-B6F0-4999-B95E-F6AF4C0DA0C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EA5A4-40CC-42F2-ACE7-664B4D91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JSON - </a:t>
            </a:r>
            <a:r>
              <a:rPr lang="de-CH" dirty="0"/>
              <a:t>JavaScript </a:t>
            </a:r>
            <a:r>
              <a:rPr lang="de-CH" dirty="0" err="1"/>
              <a:t>Object </a:t>
            </a:r>
            <a:r>
              <a:rPr lang="de-CH" dirty="0"/>
              <a:t>Notation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AA8264-494D-44C3-A0B1-115C199730F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dirty="0"/>
              <a:t>Compact data format in easy to read text form for data exchange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Adapted from object notation in JavaScript:</a:t>
            </a:r>
          </a:p>
          <a:p>
            <a:r>
              <a:rPr lang="de-AT" dirty="0"/>
              <a:t>Data is stored in name/value pairs</a:t>
            </a:r>
          </a:p>
          <a:p>
            <a:pPr marL="0" indent="0">
              <a:buNone/>
            </a:pPr>
            <a:r>
              <a:rPr lang="de-AT" dirty="0" err="1">
                <a:latin typeface="Consolas" panose="020B0609020204030204" pitchFamily="49" charset="0"/>
              </a:rPr>
              <a:t>  "firstname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de-AT" dirty="0">
                <a:latin typeface="Consolas" panose="020B0609020204030204" pitchFamily="49" charset="0"/>
              </a:rPr>
              <a:t>: 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"Matthias</a:t>
            </a:r>
            <a:r>
              <a:rPr lang="de-AT" dirty="0">
                <a:latin typeface="Consolas" panose="020B0609020204030204" pitchFamily="49" charset="0"/>
              </a:rPr>
              <a:t>" </a:t>
            </a:r>
          </a:p>
          <a:p>
            <a:r>
              <a:rPr lang="de-AT" dirty="0"/>
              <a:t>Data </a:t>
            </a:r>
            <a:r>
              <a:rPr lang="de-AT" dirty="0" err="1"/>
              <a:t>are</a:t>
            </a:r>
            <a:r>
              <a:rPr lang="de-AT" dirty="0"/>
              <a:t> separated by commas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  "</a:t>
            </a:r>
            <a:r>
              <a:rPr lang="de-AT" dirty="0" err="1">
                <a:latin typeface="Consolas" panose="020B0609020204030204" pitchFamily="49" charset="0"/>
              </a:rPr>
              <a:t>firstname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de-AT" dirty="0">
                <a:latin typeface="Consolas" panose="020B0609020204030204" pitchFamily="49" charset="0"/>
              </a:rPr>
              <a:t>: 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"Matthias", "</a:t>
            </a:r>
            <a:r>
              <a:rPr lang="de-AT" dirty="0" err="1">
                <a:latin typeface="Consolas" panose="020B0609020204030204" pitchFamily="49" charset="0"/>
              </a:rPr>
              <a:t>familyname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de-AT" dirty="0">
                <a:latin typeface="Consolas" panose="020B0609020204030204" pitchFamily="49" charset="0"/>
              </a:rPr>
              <a:t>: 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"Baldauf"</a:t>
            </a:r>
            <a:endParaRPr lang="de-AT" dirty="0"/>
          </a:p>
          <a:p>
            <a:r>
              <a:rPr lang="de-AT" dirty="0"/>
              <a:t>Curved brackets indicate objects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  "lecturer" : { "</a:t>
            </a:r>
            <a:r>
              <a:rPr lang="de-AT" dirty="0" err="1">
                <a:latin typeface="Consolas" panose="020B0609020204030204" pitchFamily="49" charset="0"/>
              </a:rPr>
              <a:t>firstname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de-AT" dirty="0">
                <a:latin typeface="Consolas" panose="020B0609020204030204" pitchFamily="49" charset="0"/>
              </a:rPr>
              <a:t>: "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Matthias", "</a:t>
            </a:r>
            <a:r>
              <a:rPr lang="de-AT" dirty="0" err="1">
                <a:latin typeface="Consolas" panose="020B0609020204030204" pitchFamily="49" charset="0"/>
              </a:rPr>
              <a:t>familyname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de-AT" dirty="0">
                <a:latin typeface="Consolas" panose="020B0609020204030204" pitchFamily="49" charset="0"/>
              </a:rPr>
              <a:t>: "</a:t>
            </a: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Baldauf" }</a:t>
            </a:r>
            <a:endParaRPr lang="de-AT" dirty="0"/>
          </a:p>
          <a:p>
            <a:r>
              <a:rPr lang="de-AT" dirty="0"/>
              <a:t>Square brackets indicate arrays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urier New" panose="02070309020205020404" pitchFamily="49" charset="0"/>
              </a:rPr>
              <a:t>  "modules" : [1, 2, 3]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7474417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8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56276D"/>
      </a:accent1>
      <a:accent2>
        <a:srgbClr val="C397C4"/>
      </a:accent2>
      <a:accent3>
        <a:srgbClr val="146C58"/>
      </a:accent3>
      <a:accent4>
        <a:srgbClr val="99CCB5"/>
      </a:accent4>
      <a:accent5>
        <a:srgbClr val="B21D19"/>
      </a:accent5>
      <a:accent6>
        <a:srgbClr val="EC867B"/>
      </a:accent6>
      <a:hlink>
        <a:srgbClr val="D72864"/>
      </a:hlink>
      <a:folHlink>
        <a:srgbClr val="D72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marL="252000" indent="-252000" algn="l">
          <a:buClr>
            <a:schemeClr val="tx2"/>
          </a:buClr>
          <a:buFont typeface="Systemschrift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16zu9.potx" id="{1BE27276-7F02-4596-866B-CAF2A95C5AAC}" vid="{9BC966FC-BBA0-42A0-A372-63D669C89B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7" ma:contentTypeDescription="Ein neues Dokument erstellen." ma:contentTypeScope="" ma:versionID="a6813aa84e66d0c59b75a27f06d044ab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6fe3bbdbd50d9fea56a669e823e1493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Props1.xml><?xml version="1.0" encoding="utf-8"?>
<ds:datastoreItem xmlns:ds="http://schemas.openxmlformats.org/officeDocument/2006/customXml" ds:itemID="{752E1100-1DCF-42A2-911A-070220410D79}"/>
</file>

<file path=customXml/itemProps2.xml><?xml version="1.0" encoding="utf-8"?>
<ds:datastoreItem xmlns:ds="http://schemas.openxmlformats.org/officeDocument/2006/customXml" ds:itemID="{1A739D67-9833-4E5A-ACC6-C8B6917FF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2327CF-3800-4F39-A038-A047F4BE14DB}">
  <ds:schemaRefs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b6fb3d40-4061-4b10-93ff-a2b8705ff7b2"/>
    <ds:schemaRef ds:uri="0a856ca2-05a3-4f5d-b978-c2566774447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FHS_PPT-Vorlage_V3</Template>
  <TotalTime>0</TotalTime>
  <Words>1575</Words>
  <Application>Microsoft Office PowerPoint</Application>
  <PresentationFormat>Breitbild</PresentationFormat>
  <Paragraphs>246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Consolas</vt:lpstr>
      <vt:lpstr>Symbol</vt:lpstr>
      <vt:lpstr>Systemschrift</vt:lpstr>
      <vt:lpstr>Wingdings</vt:lpstr>
      <vt:lpstr>OST-Vorlage</vt:lpstr>
      <vt:lpstr>Web Development Fundamentals</vt:lpstr>
      <vt:lpstr>Web Services</vt:lpstr>
      <vt:lpstr>RESTful Services</vt:lpstr>
      <vt:lpstr>Ex. Customer management in REST style</vt:lpstr>
      <vt:lpstr>Postman </vt:lpstr>
      <vt:lpstr>Exercise</vt:lpstr>
      <vt:lpstr>Web service calls in JavaScript: Ajax</vt:lpstr>
      <vt:lpstr>Advantages and disadvantages of Ajax?</vt:lpstr>
      <vt:lpstr>JSON - JavaScript Object Notation</vt:lpstr>
      <vt:lpstr>JSON data types</vt:lpstr>
      <vt:lpstr>JSON example</vt:lpstr>
      <vt:lpstr>Working with JSON in JavaScript</vt:lpstr>
      <vt:lpstr>Working with JSON in JavaScript</vt:lpstr>
      <vt:lpstr>Working with JSON in JavaScript</vt:lpstr>
      <vt:lpstr>JSON example</vt:lpstr>
      <vt:lpstr>Ajax calls with fetch</vt:lpstr>
      <vt:lpstr>Ajax calls with fetch</vt:lpstr>
      <vt:lpstr>Ajax calls with fetch</vt:lpstr>
      <vt:lpstr>Exercise</vt:lpstr>
      <vt:lpstr>Transfer form data</vt:lpstr>
      <vt:lpstr>Exercise</vt:lpstr>
    </vt:vector>
  </TitlesOfParts>
  <Company>FHS St. 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Baldauf</dc:creator>
  <cp:keywords>, docId:A86F3BB202E528D3B48719B344E0EA29</cp:keywords>
  <cp:lastModifiedBy>Matthias Baldauf</cp:lastModifiedBy>
  <cp:revision>342</cp:revision>
  <dcterms:created xsi:type="dcterms:W3CDTF">2017-11-23T12:43:06Z</dcterms:created>
  <dcterms:modified xsi:type="dcterms:W3CDTF">2023-12-18T12:15:53Z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</Properties>
</file>