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sldIdLst>
    <p:sldId id="258" r:id="rId2"/>
    <p:sldId id="269" r:id="rId3"/>
    <p:sldId id="274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8BB8F-CEFC-B035-E6E3-664085721827}" v="547" dt="2023-05-24T10:44:52.318"/>
    <p1510:client id="{F6091E87-3F7A-482A-A4E6-28C3E2A799AE}" v="71" dt="2023-05-24T11:51:57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3" autoAdjust="0"/>
    <p:restoredTop sz="96367" autoAdjust="0"/>
  </p:normalViewPr>
  <p:slideViewPr>
    <p:cSldViewPr snapToGrid="0" snapToObjects="1">
      <p:cViewPr varScale="1">
        <p:scale>
          <a:sx n="156" d="100"/>
          <a:sy n="156" d="100"/>
        </p:scale>
        <p:origin x="3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Lischer" userId="ccdbc65f-d2e0-428c-9922-d366f7d18ce3" providerId="ADAL" clId="{F6091E87-3F7A-482A-A4E6-28C3E2A799AE}"/>
    <pc:docChg chg="undo redo custSel addSld delSld modSld">
      <pc:chgData name="Olivier Lischer" userId="ccdbc65f-d2e0-428c-9922-d366f7d18ce3" providerId="ADAL" clId="{F6091E87-3F7A-482A-A4E6-28C3E2A799AE}" dt="2023-05-24T11:58:34.238" v="1140" actId="20577"/>
      <pc:docMkLst>
        <pc:docMk/>
      </pc:docMkLst>
      <pc:sldChg chg="addSp delSp modSp del">
        <pc:chgData name="Olivier Lischer" userId="ccdbc65f-d2e0-428c-9922-d366f7d18ce3" providerId="ADAL" clId="{F6091E87-3F7A-482A-A4E6-28C3E2A799AE}" dt="2023-05-24T11:56:21.953" v="1085" actId="2696"/>
        <pc:sldMkLst>
          <pc:docMk/>
          <pc:sldMk cId="1958038802" sldId="265"/>
        </pc:sldMkLst>
        <pc:picChg chg="add mod">
          <ac:chgData name="Olivier Lischer" userId="ccdbc65f-d2e0-428c-9922-d366f7d18ce3" providerId="ADAL" clId="{F6091E87-3F7A-482A-A4E6-28C3E2A799AE}" dt="2023-05-24T11:34:54.453" v="710"/>
          <ac:picMkLst>
            <pc:docMk/>
            <pc:sldMk cId="1958038802" sldId="265"/>
            <ac:picMk id="4" creationId="{6F4FF30C-B712-C4FE-1B34-45ABC89FFE6E}"/>
          </ac:picMkLst>
        </pc:picChg>
        <pc:picChg chg="add del mod">
          <ac:chgData name="Olivier Lischer" userId="ccdbc65f-d2e0-428c-9922-d366f7d18ce3" providerId="ADAL" clId="{F6091E87-3F7A-482A-A4E6-28C3E2A799AE}" dt="2023-05-24T11:39:36.114" v="782" actId="478"/>
          <ac:picMkLst>
            <pc:docMk/>
            <pc:sldMk cId="1958038802" sldId="265"/>
            <ac:picMk id="6" creationId="{2D2F7D7B-8506-75B6-0AF1-1087B0474A90}"/>
          </ac:picMkLst>
        </pc:picChg>
      </pc:sldChg>
      <pc:sldChg chg="modSp mod">
        <pc:chgData name="Olivier Lischer" userId="ccdbc65f-d2e0-428c-9922-d366f7d18ce3" providerId="ADAL" clId="{F6091E87-3F7A-482A-A4E6-28C3E2A799AE}" dt="2023-05-24T09:13:25.197" v="146" actId="20577"/>
        <pc:sldMkLst>
          <pc:docMk/>
          <pc:sldMk cId="998024551" sldId="269"/>
        </pc:sldMkLst>
        <pc:spChg chg="mod">
          <ac:chgData name="Olivier Lischer" userId="ccdbc65f-d2e0-428c-9922-d366f7d18ce3" providerId="ADAL" clId="{F6091E87-3F7A-482A-A4E6-28C3E2A799AE}" dt="2023-05-24T09:13:25.197" v="146" actId="20577"/>
          <ac:spMkLst>
            <pc:docMk/>
            <pc:sldMk cId="998024551" sldId="269"/>
            <ac:spMk id="4" creationId="{208F9F3F-25F4-4008-AA8E-EE1CC3EB3964}"/>
          </ac:spMkLst>
        </pc:spChg>
      </pc:sldChg>
      <pc:sldChg chg="addSp delSp modSp mod modClrScheme chgLayout">
        <pc:chgData name="Olivier Lischer" userId="ccdbc65f-d2e0-428c-9922-d366f7d18ce3" providerId="ADAL" clId="{F6091E87-3F7A-482A-A4E6-28C3E2A799AE}" dt="2023-05-24T09:15:47.900" v="172" actId="6549"/>
        <pc:sldMkLst>
          <pc:docMk/>
          <pc:sldMk cId="4043352423" sldId="270"/>
        </pc:sldMkLst>
        <pc:spChg chg="mod ord">
          <ac:chgData name="Olivier Lischer" userId="ccdbc65f-d2e0-428c-9922-d366f7d18ce3" providerId="ADAL" clId="{F6091E87-3F7A-482A-A4E6-28C3E2A799AE}" dt="2023-05-24T09:15:47.900" v="172" actId="6549"/>
          <ac:spMkLst>
            <pc:docMk/>
            <pc:sldMk cId="4043352423" sldId="270"/>
            <ac:spMk id="3" creationId="{342061B3-13F7-4DB5-9B4F-9F9F1CE770D8}"/>
          </ac:spMkLst>
        </pc:spChg>
        <pc:spChg chg="mod ord">
          <ac:chgData name="Olivier Lischer" userId="ccdbc65f-d2e0-428c-9922-d366f7d18ce3" providerId="ADAL" clId="{F6091E87-3F7A-482A-A4E6-28C3E2A799AE}" dt="2023-05-24T09:12:50.338" v="138" actId="403"/>
          <ac:spMkLst>
            <pc:docMk/>
            <pc:sldMk cId="4043352423" sldId="270"/>
            <ac:spMk id="4" creationId="{208F9F3F-25F4-4008-AA8E-EE1CC3EB3964}"/>
          </ac:spMkLst>
        </pc:spChg>
        <pc:spChg chg="mod ord">
          <ac:chgData name="Olivier Lischer" userId="ccdbc65f-d2e0-428c-9922-d366f7d18ce3" providerId="ADAL" clId="{F6091E87-3F7A-482A-A4E6-28C3E2A799AE}" dt="2023-05-24T09:03:44.976" v="6" actId="26606"/>
          <ac:spMkLst>
            <pc:docMk/>
            <pc:sldMk cId="4043352423" sldId="270"/>
            <ac:spMk id="5" creationId="{4DCC1F38-8186-4BD5-9064-E77DCFC7D173}"/>
          </ac:spMkLst>
        </pc:spChg>
        <pc:spChg chg="add del mod">
          <ac:chgData name="Olivier Lischer" userId="ccdbc65f-d2e0-428c-9922-d366f7d18ce3" providerId="ADAL" clId="{F6091E87-3F7A-482A-A4E6-28C3E2A799AE}" dt="2023-05-24T09:03:40.958" v="2" actId="26606"/>
          <ac:spMkLst>
            <pc:docMk/>
            <pc:sldMk cId="4043352423" sldId="270"/>
            <ac:spMk id="12" creationId="{16C3FE75-3A6E-CA06-9B8A-31EC7DD90796}"/>
          </ac:spMkLst>
        </pc:spChg>
        <pc:spChg chg="add del mod">
          <ac:chgData name="Olivier Lischer" userId="ccdbc65f-d2e0-428c-9922-d366f7d18ce3" providerId="ADAL" clId="{F6091E87-3F7A-482A-A4E6-28C3E2A799AE}" dt="2023-05-24T09:03:42.310" v="4" actId="26606"/>
          <ac:spMkLst>
            <pc:docMk/>
            <pc:sldMk cId="4043352423" sldId="270"/>
            <ac:spMk id="14" creationId="{397E3540-66B6-5EB7-BB1B-792E21C8AE13}"/>
          </ac:spMkLst>
        </pc:spChg>
        <pc:spChg chg="add del mod">
          <ac:chgData name="Olivier Lischer" userId="ccdbc65f-d2e0-428c-9922-d366f7d18ce3" providerId="ADAL" clId="{F6091E87-3F7A-482A-A4E6-28C3E2A799AE}" dt="2023-05-24T09:03:42.310" v="4" actId="26606"/>
          <ac:spMkLst>
            <pc:docMk/>
            <pc:sldMk cId="4043352423" sldId="270"/>
            <ac:spMk id="15" creationId="{2B367304-65A8-EFCF-09EA-5EACB9133B27}"/>
          </ac:spMkLst>
        </pc:spChg>
        <pc:spChg chg="add del mod">
          <ac:chgData name="Olivier Lischer" userId="ccdbc65f-d2e0-428c-9922-d366f7d18ce3" providerId="ADAL" clId="{F6091E87-3F7A-482A-A4E6-28C3E2A799AE}" dt="2023-05-24T09:03:42.310" v="4" actId="26606"/>
          <ac:spMkLst>
            <pc:docMk/>
            <pc:sldMk cId="4043352423" sldId="270"/>
            <ac:spMk id="16" creationId="{2AC3DB93-4615-B413-12DD-4FFC246F5878}"/>
          </ac:spMkLst>
        </pc:spChg>
        <pc:spChg chg="add del mod">
          <ac:chgData name="Olivier Lischer" userId="ccdbc65f-d2e0-428c-9922-d366f7d18ce3" providerId="ADAL" clId="{F6091E87-3F7A-482A-A4E6-28C3E2A799AE}" dt="2023-05-24T09:03:44.976" v="6" actId="26606"/>
          <ac:spMkLst>
            <pc:docMk/>
            <pc:sldMk cId="4043352423" sldId="270"/>
            <ac:spMk id="18" creationId="{C2B87E69-38FA-9B86-1EDE-75F488B3BCDE}"/>
          </ac:spMkLst>
        </pc:spChg>
        <pc:picChg chg="mod">
          <ac:chgData name="Olivier Lischer" userId="ccdbc65f-d2e0-428c-9922-d366f7d18ce3" providerId="ADAL" clId="{F6091E87-3F7A-482A-A4E6-28C3E2A799AE}" dt="2023-05-24T09:05:04.772" v="8" actId="14826"/>
          <ac:picMkLst>
            <pc:docMk/>
            <pc:sldMk cId="4043352423" sldId="270"/>
            <ac:picMk id="7" creationId="{845549C1-23FA-40EF-8EFF-052678ED85FE}"/>
          </ac:picMkLst>
        </pc:picChg>
      </pc:sldChg>
      <pc:sldChg chg="addSp modSp mod">
        <pc:chgData name="Olivier Lischer" userId="ccdbc65f-d2e0-428c-9922-d366f7d18ce3" providerId="ADAL" clId="{F6091E87-3F7A-482A-A4E6-28C3E2A799AE}" dt="2023-05-24T09:19:29.432" v="375" actId="20577"/>
        <pc:sldMkLst>
          <pc:docMk/>
          <pc:sldMk cId="868307330" sldId="271"/>
        </pc:sldMkLst>
        <pc:spChg chg="mod">
          <ac:chgData name="Olivier Lischer" userId="ccdbc65f-d2e0-428c-9922-d366f7d18ce3" providerId="ADAL" clId="{F6091E87-3F7A-482A-A4E6-28C3E2A799AE}" dt="2023-05-24T09:16:00.104" v="175" actId="20577"/>
          <ac:spMkLst>
            <pc:docMk/>
            <pc:sldMk cId="868307330" sldId="271"/>
            <ac:spMk id="3" creationId="{342061B3-13F7-4DB5-9B4F-9F9F1CE770D8}"/>
          </ac:spMkLst>
        </pc:spChg>
        <pc:spChg chg="mod">
          <ac:chgData name="Olivier Lischer" userId="ccdbc65f-d2e0-428c-9922-d366f7d18ce3" providerId="ADAL" clId="{F6091E87-3F7A-482A-A4E6-28C3E2A799AE}" dt="2023-05-24T09:19:29.432" v="375" actId="20577"/>
          <ac:spMkLst>
            <pc:docMk/>
            <pc:sldMk cId="868307330" sldId="271"/>
            <ac:spMk id="4" creationId="{208F9F3F-25F4-4008-AA8E-EE1CC3EB3964}"/>
          </ac:spMkLst>
        </pc:spChg>
        <pc:picChg chg="add mod">
          <ac:chgData name="Olivier Lischer" userId="ccdbc65f-d2e0-428c-9922-d366f7d18ce3" providerId="ADAL" clId="{F6091E87-3F7A-482A-A4E6-28C3E2A799AE}" dt="2023-05-24T09:08:37.754" v="26" actId="1076"/>
          <ac:picMkLst>
            <pc:docMk/>
            <pc:sldMk cId="868307330" sldId="271"/>
            <ac:picMk id="6" creationId="{6E0D60E2-501A-F0ED-E376-79F6FB3AC4E7}"/>
          </ac:picMkLst>
        </pc:picChg>
        <pc:picChg chg="add mod">
          <ac:chgData name="Olivier Lischer" userId="ccdbc65f-d2e0-428c-9922-d366f7d18ce3" providerId="ADAL" clId="{F6091E87-3F7A-482A-A4E6-28C3E2A799AE}" dt="2023-05-24T09:08:47.576" v="27" actId="1076"/>
          <ac:picMkLst>
            <pc:docMk/>
            <pc:sldMk cId="868307330" sldId="271"/>
            <ac:picMk id="8" creationId="{819ED863-BB0A-DDED-1CD1-57073C77A811}"/>
          </ac:picMkLst>
        </pc:picChg>
      </pc:sldChg>
      <pc:sldChg chg="modSp mod">
        <pc:chgData name="Olivier Lischer" userId="ccdbc65f-d2e0-428c-9922-d366f7d18ce3" providerId="ADAL" clId="{F6091E87-3F7A-482A-A4E6-28C3E2A799AE}" dt="2023-05-24T11:56:04.906" v="1084" actId="207"/>
        <pc:sldMkLst>
          <pc:docMk/>
          <pc:sldMk cId="3169959541" sldId="272"/>
        </pc:sldMkLst>
        <pc:spChg chg="mod">
          <ac:chgData name="Olivier Lischer" userId="ccdbc65f-d2e0-428c-9922-d366f7d18ce3" providerId="ADAL" clId="{F6091E87-3F7A-482A-A4E6-28C3E2A799AE}" dt="2023-05-24T09:15:31.735" v="170" actId="6549"/>
          <ac:spMkLst>
            <pc:docMk/>
            <pc:sldMk cId="3169959541" sldId="272"/>
            <ac:spMk id="3" creationId="{342061B3-13F7-4DB5-9B4F-9F9F1CE770D8}"/>
          </ac:spMkLst>
        </pc:spChg>
        <pc:spChg chg="mod">
          <ac:chgData name="Olivier Lischer" userId="ccdbc65f-d2e0-428c-9922-d366f7d18ce3" providerId="ADAL" clId="{F6091E87-3F7A-482A-A4E6-28C3E2A799AE}" dt="2023-05-24T11:56:04.906" v="1084" actId="207"/>
          <ac:spMkLst>
            <pc:docMk/>
            <pc:sldMk cId="3169959541" sldId="272"/>
            <ac:spMk id="4" creationId="{208F9F3F-25F4-4008-AA8E-EE1CC3EB3964}"/>
          </ac:spMkLst>
        </pc:spChg>
        <pc:picChg chg="mod">
          <ac:chgData name="Olivier Lischer" userId="ccdbc65f-d2e0-428c-9922-d366f7d18ce3" providerId="ADAL" clId="{F6091E87-3F7A-482A-A4E6-28C3E2A799AE}" dt="2023-05-24T09:10:41.180" v="29" actId="1076"/>
          <ac:picMkLst>
            <pc:docMk/>
            <pc:sldMk cId="3169959541" sldId="272"/>
            <ac:picMk id="6" creationId="{3AE0E332-325D-410F-98FA-184CEB14680D}"/>
          </ac:picMkLst>
        </pc:picChg>
      </pc:sldChg>
      <pc:sldChg chg="addSp delSp modSp add mod">
        <pc:chgData name="Olivier Lischer" userId="ccdbc65f-d2e0-428c-9922-d366f7d18ce3" providerId="ADAL" clId="{F6091E87-3F7A-482A-A4E6-28C3E2A799AE}" dt="2023-05-24T11:38:11.015" v="758" actId="164"/>
        <pc:sldMkLst>
          <pc:docMk/>
          <pc:sldMk cId="505768371" sldId="273"/>
        </pc:sldMkLst>
        <pc:spChg chg="mod">
          <ac:chgData name="Olivier Lischer" userId="ccdbc65f-d2e0-428c-9922-d366f7d18ce3" providerId="ADAL" clId="{F6091E87-3F7A-482A-A4E6-28C3E2A799AE}" dt="2023-05-24T11:34:25.793" v="708" actId="20577"/>
          <ac:spMkLst>
            <pc:docMk/>
            <pc:sldMk cId="505768371" sldId="273"/>
            <ac:spMk id="3" creationId="{342061B3-13F7-4DB5-9B4F-9F9F1CE770D8}"/>
          </ac:spMkLst>
        </pc:spChg>
        <pc:spChg chg="mod">
          <ac:chgData name="Olivier Lischer" userId="ccdbc65f-d2e0-428c-9922-d366f7d18ce3" providerId="ADAL" clId="{F6091E87-3F7A-482A-A4E6-28C3E2A799AE}" dt="2023-05-24T11:27:33.906" v="653" actId="20577"/>
          <ac:spMkLst>
            <pc:docMk/>
            <pc:sldMk cId="505768371" sldId="273"/>
            <ac:spMk id="4" creationId="{208F9F3F-25F4-4008-AA8E-EE1CC3EB3964}"/>
          </ac:spMkLst>
        </pc:spChg>
        <pc:grpChg chg="add mod">
          <ac:chgData name="Olivier Lischer" userId="ccdbc65f-d2e0-428c-9922-d366f7d18ce3" providerId="ADAL" clId="{F6091E87-3F7A-482A-A4E6-28C3E2A799AE}" dt="2023-05-24T11:38:11.015" v="758" actId="164"/>
          <ac:grpSpMkLst>
            <pc:docMk/>
            <pc:sldMk cId="505768371" sldId="273"/>
            <ac:grpSpMk id="14" creationId="{16BB96CC-D0AC-CF61-8193-977833A540B9}"/>
          </ac:grpSpMkLst>
        </pc:grpChg>
        <pc:grpChg chg="add mod">
          <ac:chgData name="Olivier Lischer" userId="ccdbc65f-d2e0-428c-9922-d366f7d18ce3" providerId="ADAL" clId="{F6091E87-3F7A-482A-A4E6-28C3E2A799AE}" dt="2023-05-24T11:38:08.968" v="757" actId="164"/>
          <ac:grpSpMkLst>
            <pc:docMk/>
            <pc:sldMk cId="505768371" sldId="273"/>
            <ac:grpSpMk id="15" creationId="{F4EC69EE-68B8-57FD-70A4-6D95FAFC6425}"/>
          </ac:grpSpMkLst>
        </pc:grpChg>
        <pc:picChg chg="del">
          <ac:chgData name="Olivier Lischer" userId="ccdbc65f-d2e0-428c-9922-d366f7d18ce3" providerId="ADAL" clId="{F6091E87-3F7A-482A-A4E6-28C3E2A799AE}" dt="2023-05-24T11:27:37.220" v="654" actId="478"/>
          <ac:picMkLst>
            <pc:docMk/>
            <pc:sldMk cId="505768371" sldId="273"/>
            <ac:picMk id="6" creationId="{3AE0E332-325D-410F-98FA-184CEB14680D}"/>
          </ac:picMkLst>
        </pc:picChg>
        <pc:picChg chg="add mod">
          <ac:chgData name="Olivier Lischer" userId="ccdbc65f-d2e0-428c-9922-d366f7d18ce3" providerId="ADAL" clId="{F6091E87-3F7A-482A-A4E6-28C3E2A799AE}" dt="2023-05-24T11:38:11.015" v="758" actId="164"/>
          <ac:picMkLst>
            <pc:docMk/>
            <pc:sldMk cId="505768371" sldId="273"/>
            <ac:picMk id="7" creationId="{87802158-FCB4-6D69-B8A5-F52D2D443D37}"/>
          </ac:picMkLst>
        </pc:picChg>
        <pc:picChg chg="add mod">
          <ac:chgData name="Olivier Lischer" userId="ccdbc65f-d2e0-428c-9922-d366f7d18ce3" providerId="ADAL" clId="{F6091E87-3F7A-482A-A4E6-28C3E2A799AE}" dt="2023-05-24T11:38:08.968" v="757" actId="164"/>
          <ac:picMkLst>
            <pc:docMk/>
            <pc:sldMk cId="505768371" sldId="273"/>
            <ac:picMk id="9" creationId="{5923A57A-1467-B6F2-50E8-E54D6F9F9F05}"/>
          </ac:picMkLst>
        </pc:picChg>
        <pc:cxnChg chg="add mod">
          <ac:chgData name="Olivier Lischer" userId="ccdbc65f-d2e0-428c-9922-d366f7d18ce3" providerId="ADAL" clId="{F6091E87-3F7A-482A-A4E6-28C3E2A799AE}" dt="2023-05-24T11:38:08.968" v="757" actId="164"/>
          <ac:cxnSpMkLst>
            <pc:docMk/>
            <pc:sldMk cId="505768371" sldId="273"/>
            <ac:cxnSpMk id="11" creationId="{E3785EB0-14DC-689C-9183-8069EA295EF9}"/>
          </ac:cxnSpMkLst>
        </pc:cxnChg>
        <pc:cxnChg chg="add mod">
          <ac:chgData name="Olivier Lischer" userId="ccdbc65f-d2e0-428c-9922-d366f7d18ce3" providerId="ADAL" clId="{F6091E87-3F7A-482A-A4E6-28C3E2A799AE}" dt="2023-05-24T11:38:11.015" v="758" actId="164"/>
          <ac:cxnSpMkLst>
            <pc:docMk/>
            <pc:sldMk cId="505768371" sldId="273"/>
            <ac:cxnSpMk id="13" creationId="{86151B22-1427-A64B-0917-6732127C24E2}"/>
          </ac:cxnSpMkLst>
        </pc:cxnChg>
      </pc:sldChg>
      <pc:sldChg chg="addSp delSp modSp add mod">
        <pc:chgData name="Olivier Lischer" userId="ccdbc65f-d2e0-428c-9922-d366f7d18ce3" providerId="ADAL" clId="{F6091E87-3F7A-482A-A4E6-28C3E2A799AE}" dt="2023-05-24T11:58:34.238" v="1140" actId="20577"/>
        <pc:sldMkLst>
          <pc:docMk/>
          <pc:sldMk cId="1764611323" sldId="274"/>
        </pc:sldMkLst>
        <pc:spChg chg="del">
          <ac:chgData name="Olivier Lischer" userId="ccdbc65f-d2e0-428c-9922-d366f7d18ce3" providerId="ADAL" clId="{F6091E87-3F7A-482A-A4E6-28C3E2A799AE}" dt="2023-05-24T11:35:11.779" v="714" actId="478"/>
          <ac:spMkLst>
            <pc:docMk/>
            <pc:sldMk cId="1764611323" sldId="274"/>
            <ac:spMk id="2" creationId="{CEC649B6-FD3F-3956-74D0-32569CA1BAC6}"/>
          </ac:spMkLst>
        </pc:spChg>
        <pc:spChg chg="add del mod">
          <ac:chgData name="Olivier Lischer" userId="ccdbc65f-d2e0-428c-9922-d366f7d18ce3" providerId="ADAL" clId="{F6091E87-3F7A-482A-A4E6-28C3E2A799AE}" dt="2023-05-24T11:35:07.749" v="713" actId="478"/>
          <ac:spMkLst>
            <pc:docMk/>
            <pc:sldMk cId="1764611323" sldId="274"/>
            <ac:spMk id="6" creationId="{6FB764E7-1279-9588-E8ED-E5F8447761C1}"/>
          </ac:spMkLst>
        </pc:spChg>
        <pc:spChg chg="add del mod">
          <ac:chgData name="Olivier Lischer" userId="ccdbc65f-d2e0-428c-9922-d366f7d18ce3" providerId="ADAL" clId="{F6091E87-3F7A-482A-A4E6-28C3E2A799AE}" dt="2023-05-24T11:35:19.885" v="716"/>
          <ac:spMkLst>
            <pc:docMk/>
            <pc:sldMk cId="1764611323" sldId="274"/>
            <ac:spMk id="9" creationId="{E756FC5D-F35E-257B-C74A-A660C7758DB7}"/>
          </ac:spMkLst>
        </pc:spChg>
        <pc:spChg chg="add del mod">
          <ac:chgData name="Olivier Lischer" userId="ccdbc65f-d2e0-428c-9922-d366f7d18ce3" providerId="ADAL" clId="{F6091E87-3F7A-482A-A4E6-28C3E2A799AE}" dt="2023-05-24T11:39:28.514" v="777" actId="478"/>
          <ac:spMkLst>
            <pc:docMk/>
            <pc:sldMk cId="1764611323" sldId="274"/>
            <ac:spMk id="26" creationId="{5721D7B1-C2F7-81EC-2E69-C25DC75F2343}"/>
          </ac:spMkLst>
        </pc:spChg>
        <pc:spChg chg="add del mod">
          <ac:chgData name="Olivier Lischer" userId="ccdbc65f-d2e0-428c-9922-d366f7d18ce3" providerId="ADAL" clId="{F6091E87-3F7A-482A-A4E6-28C3E2A799AE}" dt="2023-05-24T11:40:25.311" v="794" actId="478"/>
          <ac:spMkLst>
            <pc:docMk/>
            <pc:sldMk cId="1764611323" sldId="274"/>
            <ac:spMk id="28" creationId="{E2F22225-82E9-4368-9F0C-DA5FC799DAC5}"/>
          </ac:spMkLst>
        </pc:spChg>
        <pc:spChg chg="add del mod">
          <ac:chgData name="Olivier Lischer" userId="ccdbc65f-d2e0-428c-9922-d366f7d18ce3" providerId="ADAL" clId="{F6091E87-3F7A-482A-A4E6-28C3E2A799AE}" dt="2023-05-24T11:40:52.994" v="797" actId="11529"/>
          <ac:spMkLst>
            <pc:docMk/>
            <pc:sldMk cId="1764611323" sldId="274"/>
            <ac:spMk id="29" creationId="{3242E2C1-BBDF-FF8B-998F-8DDBE3C88FF1}"/>
          </ac:spMkLst>
        </pc:spChg>
        <pc:spChg chg="add del mod">
          <ac:chgData name="Olivier Lischer" userId="ccdbc65f-d2e0-428c-9922-d366f7d18ce3" providerId="ADAL" clId="{F6091E87-3F7A-482A-A4E6-28C3E2A799AE}" dt="2023-05-24T11:41:46.068" v="802" actId="767"/>
          <ac:spMkLst>
            <pc:docMk/>
            <pc:sldMk cId="1764611323" sldId="274"/>
            <ac:spMk id="30" creationId="{09EA0F69-EE12-23D0-8FF9-5623E2D86B3E}"/>
          </ac:spMkLst>
        </pc:spChg>
        <pc:spChg chg="add mod">
          <ac:chgData name="Olivier Lischer" userId="ccdbc65f-d2e0-428c-9922-d366f7d18ce3" providerId="ADAL" clId="{F6091E87-3F7A-482A-A4E6-28C3E2A799AE}" dt="2023-05-24T11:49:12.792" v="919" actId="1076"/>
          <ac:spMkLst>
            <pc:docMk/>
            <pc:sldMk cId="1764611323" sldId="274"/>
            <ac:spMk id="31" creationId="{24743C20-C572-CF27-06CA-0889709DDB2B}"/>
          </ac:spMkLst>
        </pc:spChg>
        <pc:spChg chg="add mod">
          <ac:chgData name="Olivier Lischer" userId="ccdbc65f-d2e0-428c-9922-d366f7d18ce3" providerId="ADAL" clId="{F6091E87-3F7A-482A-A4E6-28C3E2A799AE}" dt="2023-05-24T11:57:22.253" v="1126" actId="20577"/>
          <ac:spMkLst>
            <pc:docMk/>
            <pc:sldMk cId="1764611323" sldId="274"/>
            <ac:spMk id="32" creationId="{47C3BD88-82D1-FC34-30AF-7A084055111D}"/>
          </ac:spMkLst>
        </pc:spChg>
        <pc:spChg chg="add mod">
          <ac:chgData name="Olivier Lischer" userId="ccdbc65f-d2e0-428c-9922-d366f7d18ce3" providerId="ADAL" clId="{F6091E87-3F7A-482A-A4E6-28C3E2A799AE}" dt="2023-05-24T11:49:04.040" v="917" actId="1076"/>
          <ac:spMkLst>
            <pc:docMk/>
            <pc:sldMk cId="1764611323" sldId="274"/>
            <ac:spMk id="33" creationId="{FBBB426A-EE08-8C1C-D1E9-E54BDF5445B4}"/>
          </ac:spMkLst>
        </pc:spChg>
        <pc:spChg chg="add del mod">
          <ac:chgData name="Olivier Lischer" userId="ccdbc65f-d2e0-428c-9922-d366f7d18ce3" providerId="ADAL" clId="{F6091E87-3F7A-482A-A4E6-28C3E2A799AE}" dt="2023-05-24T11:45:58.657" v="879" actId="478"/>
          <ac:spMkLst>
            <pc:docMk/>
            <pc:sldMk cId="1764611323" sldId="274"/>
            <ac:spMk id="34" creationId="{034985CE-EB1F-2565-DE98-B36002ABC436}"/>
          </ac:spMkLst>
        </pc:spChg>
        <pc:spChg chg="add mod">
          <ac:chgData name="Olivier Lischer" userId="ccdbc65f-d2e0-428c-9922-d366f7d18ce3" providerId="ADAL" clId="{F6091E87-3F7A-482A-A4E6-28C3E2A799AE}" dt="2023-05-24T11:58:34.238" v="1140" actId="20577"/>
          <ac:spMkLst>
            <pc:docMk/>
            <pc:sldMk cId="1764611323" sldId="274"/>
            <ac:spMk id="35" creationId="{D23D0AF1-0A11-73D4-3B69-128594E7EFEE}"/>
          </ac:spMkLst>
        </pc:spChg>
        <pc:grpChg chg="add del mod">
          <ac:chgData name="Olivier Lischer" userId="ccdbc65f-d2e0-428c-9922-d366f7d18ce3" providerId="ADAL" clId="{F6091E87-3F7A-482A-A4E6-28C3E2A799AE}" dt="2023-05-24T11:51:57.522" v="951" actId="165"/>
          <ac:grpSpMkLst>
            <pc:docMk/>
            <pc:sldMk cId="1764611323" sldId="274"/>
            <ac:grpSpMk id="13" creationId="{25653057-B15A-3D47-6787-967E33D37CBD}"/>
          </ac:grpSpMkLst>
        </pc:grpChg>
        <pc:grpChg chg="add del mod">
          <ac:chgData name="Olivier Lischer" userId="ccdbc65f-d2e0-428c-9922-d366f7d18ce3" providerId="ADAL" clId="{F6091E87-3F7A-482A-A4E6-28C3E2A799AE}" dt="2023-05-24T11:38:20.043" v="759" actId="165"/>
          <ac:grpSpMkLst>
            <pc:docMk/>
            <pc:sldMk cId="1764611323" sldId="274"/>
            <ac:grpSpMk id="17" creationId="{1D077945-4560-9B8A-2C7C-7AD16A73BB87}"/>
          </ac:grpSpMkLst>
        </pc:grpChg>
        <pc:grpChg chg="add del mod">
          <ac:chgData name="Olivier Lischer" userId="ccdbc65f-d2e0-428c-9922-d366f7d18ce3" providerId="ADAL" clId="{F6091E87-3F7A-482A-A4E6-28C3E2A799AE}" dt="2023-05-24T11:38:06.239" v="755"/>
          <ac:grpSpMkLst>
            <pc:docMk/>
            <pc:sldMk cId="1764611323" sldId="274"/>
            <ac:grpSpMk id="18" creationId="{B50C9200-EE58-3114-162B-175739B665C5}"/>
          </ac:grpSpMkLst>
        </pc:grpChg>
        <pc:grpChg chg="add del mod">
          <ac:chgData name="Olivier Lischer" userId="ccdbc65f-d2e0-428c-9922-d366f7d18ce3" providerId="ADAL" clId="{F6091E87-3F7A-482A-A4E6-28C3E2A799AE}" dt="2023-05-24T11:38:06.239" v="755"/>
          <ac:grpSpMkLst>
            <pc:docMk/>
            <pc:sldMk cId="1764611323" sldId="274"/>
            <ac:grpSpMk id="21" creationId="{F995D6B5-7D62-DC0A-19DA-C5BD223F9B4C}"/>
          </ac:grpSpMkLst>
        </pc:grpChg>
        <pc:grpChg chg="add mod">
          <ac:chgData name="Olivier Lischer" userId="ccdbc65f-d2e0-428c-9922-d366f7d18ce3" providerId="ADAL" clId="{F6091E87-3F7A-482A-A4E6-28C3E2A799AE}" dt="2023-05-24T11:53:19.617" v="956" actId="1076"/>
          <ac:grpSpMkLst>
            <pc:docMk/>
            <pc:sldMk cId="1764611323" sldId="274"/>
            <ac:grpSpMk id="24" creationId="{296D4C00-4221-AB1F-F4FE-51C6C125C538}"/>
          </ac:grpSpMkLst>
        </pc:grpChg>
        <pc:picChg chg="add del">
          <ac:chgData name="Olivier Lischer" userId="ccdbc65f-d2e0-428c-9922-d366f7d18ce3" providerId="ADAL" clId="{F6091E87-3F7A-482A-A4E6-28C3E2A799AE}" dt="2023-05-24T11:35:13.092" v="715" actId="478"/>
          <ac:picMkLst>
            <pc:docMk/>
            <pc:sldMk cId="1764611323" sldId="274"/>
            <ac:picMk id="7" creationId="{FE034B1D-AD50-4041-AA7C-F94AD5A027C4}"/>
          </ac:picMkLst>
        </pc:picChg>
        <pc:picChg chg="add del mod">
          <ac:chgData name="Olivier Lischer" userId="ccdbc65f-d2e0-428c-9922-d366f7d18ce3" providerId="ADAL" clId="{F6091E87-3F7A-482A-A4E6-28C3E2A799AE}" dt="2023-05-24T11:40:10.130" v="793" actId="478"/>
          <ac:picMkLst>
            <pc:docMk/>
            <pc:sldMk cId="1764611323" sldId="274"/>
            <ac:picMk id="10" creationId="{F01869B6-A483-C38F-0831-94AA564608D0}"/>
          </ac:picMkLst>
        </pc:picChg>
        <pc:picChg chg="add mod topLvl">
          <ac:chgData name="Olivier Lischer" userId="ccdbc65f-d2e0-428c-9922-d366f7d18ce3" providerId="ADAL" clId="{F6091E87-3F7A-482A-A4E6-28C3E2A799AE}" dt="2023-05-24T11:51:57.522" v="951" actId="165"/>
          <ac:picMkLst>
            <pc:docMk/>
            <pc:sldMk cId="1764611323" sldId="274"/>
            <ac:picMk id="11" creationId="{428AFD70-C1AB-DF69-C01F-47CC3F4A7688}"/>
          </ac:picMkLst>
        </pc:picChg>
        <pc:picChg chg="add mod topLvl">
          <ac:chgData name="Olivier Lischer" userId="ccdbc65f-d2e0-428c-9922-d366f7d18ce3" providerId="ADAL" clId="{F6091E87-3F7A-482A-A4E6-28C3E2A799AE}" dt="2023-05-24T11:51:57.522" v="951" actId="165"/>
          <ac:picMkLst>
            <pc:docMk/>
            <pc:sldMk cId="1764611323" sldId="274"/>
            <ac:picMk id="12" creationId="{39F98E39-8BA7-A196-B899-44CC410CB3D7}"/>
          </ac:picMkLst>
        </pc:picChg>
        <pc:picChg chg="add mod">
          <ac:chgData name="Olivier Lischer" userId="ccdbc65f-d2e0-428c-9922-d366f7d18ce3" providerId="ADAL" clId="{F6091E87-3F7A-482A-A4E6-28C3E2A799AE}" dt="2023-05-24T11:48:57.320" v="916" actId="14100"/>
          <ac:picMkLst>
            <pc:docMk/>
            <pc:sldMk cId="1764611323" sldId="274"/>
            <ac:picMk id="14" creationId="{0F0AA614-C6E6-4E87-5C17-AA88E97810EA}"/>
          </ac:picMkLst>
        </pc:picChg>
        <pc:picChg chg="add mod topLvl">
          <ac:chgData name="Olivier Lischer" userId="ccdbc65f-d2e0-428c-9922-d366f7d18ce3" providerId="ADAL" clId="{F6091E87-3F7A-482A-A4E6-28C3E2A799AE}" dt="2023-05-24T11:38:35.031" v="761" actId="164"/>
          <ac:picMkLst>
            <pc:docMk/>
            <pc:sldMk cId="1764611323" sldId="274"/>
            <ac:picMk id="15" creationId="{2ECFB360-2EB9-075F-96BB-AC221F21F37B}"/>
          </ac:picMkLst>
        </pc:picChg>
        <pc:picChg chg="add mod topLvl">
          <ac:chgData name="Olivier Lischer" userId="ccdbc65f-d2e0-428c-9922-d366f7d18ce3" providerId="ADAL" clId="{F6091E87-3F7A-482A-A4E6-28C3E2A799AE}" dt="2023-05-24T11:38:35.031" v="761" actId="164"/>
          <ac:picMkLst>
            <pc:docMk/>
            <pc:sldMk cId="1764611323" sldId="274"/>
            <ac:picMk id="16" creationId="{17A8B30E-85C9-7730-455C-E67882C3787F}"/>
          </ac:picMkLst>
        </pc:picChg>
        <pc:picChg chg="mod">
          <ac:chgData name="Olivier Lischer" userId="ccdbc65f-d2e0-428c-9922-d366f7d18ce3" providerId="ADAL" clId="{F6091E87-3F7A-482A-A4E6-28C3E2A799AE}" dt="2023-05-24T11:37:36.294" v="744"/>
          <ac:picMkLst>
            <pc:docMk/>
            <pc:sldMk cId="1764611323" sldId="274"/>
            <ac:picMk id="19" creationId="{D5B4F259-88F1-FADD-4EF3-9811B6232D31}"/>
          </ac:picMkLst>
        </pc:picChg>
        <pc:picChg chg="mod topLvl">
          <ac:chgData name="Olivier Lischer" userId="ccdbc65f-d2e0-428c-9922-d366f7d18ce3" providerId="ADAL" clId="{F6091E87-3F7A-482A-A4E6-28C3E2A799AE}" dt="2023-05-24T11:38:05.731" v="753" actId="165"/>
          <ac:picMkLst>
            <pc:docMk/>
            <pc:sldMk cId="1764611323" sldId="274"/>
            <ac:picMk id="22" creationId="{7516F0F8-55A2-D153-62E3-9C450FAABBBD}"/>
          </ac:picMkLst>
        </pc:picChg>
        <pc:picChg chg="add del mod">
          <ac:chgData name="Olivier Lischer" userId="ccdbc65f-d2e0-428c-9922-d366f7d18ce3" providerId="ADAL" clId="{F6091E87-3F7A-482A-A4E6-28C3E2A799AE}" dt="2023-05-24T11:39:29.411" v="778"/>
          <ac:picMkLst>
            <pc:docMk/>
            <pc:sldMk cId="1764611323" sldId="274"/>
            <ac:picMk id="25" creationId="{1A5F4FF0-8FFF-D267-95B4-BBA7160BD82E}"/>
          </ac:picMkLst>
        </pc:picChg>
        <pc:picChg chg="add mod">
          <ac:chgData name="Olivier Lischer" userId="ccdbc65f-d2e0-428c-9922-d366f7d18ce3" providerId="ADAL" clId="{F6091E87-3F7A-482A-A4E6-28C3E2A799AE}" dt="2023-05-24T11:49:09.044" v="918" actId="1076"/>
          <ac:picMkLst>
            <pc:docMk/>
            <pc:sldMk cId="1764611323" sldId="274"/>
            <ac:picMk id="27" creationId="{F541B675-F6A9-0AA7-026A-277F318922A0}"/>
          </ac:picMkLst>
        </pc:picChg>
        <pc:cxnChg chg="mod">
          <ac:chgData name="Olivier Lischer" userId="ccdbc65f-d2e0-428c-9922-d366f7d18ce3" providerId="ADAL" clId="{F6091E87-3F7A-482A-A4E6-28C3E2A799AE}" dt="2023-05-24T11:37:36.294" v="744"/>
          <ac:cxnSpMkLst>
            <pc:docMk/>
            <pc:sldMk cId="1764611323" sldId="274"/>
            <ac:cxnSpMk id="20" creationId="{4FD1F2DD-8E4C-E2F9-8DC3-12E6E12F9362}"/>
          </ac:cxnSpMkLst>
        </pc:cxnChg>
        <pc:cxnChg chg="mod topLvl">
          <ac:chgData name="Olivier Lischer" userId="ccdbc65f-d2e0-428c-9922-d366f7d18ce3" providerId="ADAL" clId="{F6091E87-3F7A-482A-A4E6-28C3E2A799AE}" dt="2023-05-24T11:38:05.731" v="753" actId="165"/>
          <ac:cxnSpMkLst>
            <pc:docMk/>
            <pc:sldMk cId="1764611323" sldId="274"/>
            <ac:cxnSpMk id="23" creationId="{C8583EB0-DA33-72A7-9142-B5FF50F6283C}"/>
          </ac:cxnSpMkLst>
        </pc:cxnChg>
        <pc:cxnChg chg="add mod">
          <ac:chgData name="Olivier Lischer" userId="ccdbc65f-d2e0-428c-9922-d366f7d18ce3" providerId="ADAL" clId="{F6091E87-3F7A-482A-A4E6-28C3E2A799AE}" dt="2023-05-24T11:49:17.251" v="920" actId="1076"/>
          <ac:cxnSpMkLst>
            <pc:docMk/>
            <pc:sldMk cId="1764611323" sldId="274"/>
            <ac:cxnSpMk id="37" creationId="{C954FB27-19C5-45F3-2258-682F09115A4B}"/>
          </ac:cxnSpMkLst>
        </pc:cxnChg>
        <pc:cxnChg chg="add del mod">
          <ac:chgData name="Olivier Lischer" userId="ccdbc65f-d2e0-428c-9922-d366f7d18ce3" providerId="ADAL" clId="{F6091E87-3F7A-482A-A4E6-28C3E2A799AE}" dt="2023-05-24T11:50:27.917" v="930" actId="478"/>
          <ac:cxnSpMkLst>
            <pc:docMk/>
            <pc:sldMk cId="1764611323" sldId="274"/>
            <ac:cxnSpMk id="45" creationId="{826CBE41-E7FF-2EE2-6CB0-7FD4379C2852}"/>
          </ac:cxnSpMkLst>
        </pc:cxnChg>
        <pc:cxnChg chg="add mod">
          <ac:chgData name="Olivier Lischer" userId="ccdbc65f-d2e0-428c-9922-d366f7d18ce3" providerId="ADAL" clId="{F6091E87-3F7A-482A-A4E6-28C3E2A799AE}" dt="2023-05-24T11:50:45.390" v="932" actId="14100"/>
          <ac:cxnSpMkLst>
            <pc:docMk/>
            <pc:sldMk cId="1764611323" sldId="274"/>
            <ac:cxnSpMk id="47" creationId="{080728C3-D786-C878-0C54-9FE806033715}"/>
          </ac:cxnSpMkLst>
        </pc:cxnChg>
        <pc:cxnChg chg="add del mod">
          <ac:chgData name="Olivier Lischer" userId="ccdbc65f-d2e0-428c-9922-d366f7d18ce3" providerId="ADAL" clId="{F6091E87-3F7A-482A-A4E6-28C3E2A799AE}" dt="2023-05-24T11:53:20.223" v="957" actId="1076"/>
          <ac:cxnSpMkLst>
            <pc:docMk/>
            <pc:sldMk cId="1764611323" sldId="274"/>
            <ac:cxnSpMk id="50" creationId="{ACF394B1-291A-1F6C-BF43-F208F19A789B}"/>
          </ac:cxnSpMkLst>
        </pc:cxnChg>
      </pc:sldChg>
      <pc:sldChg chg="del">
        <pc:chgData name="Olivier Lischer" userId="ccdbc65f-d2e0-428c-9922-d366f7d18ce3" providerId="ADAL" clId="{F6091E87-3F7A-482A-A4E6-28C3E2A799AE}" dt="2023-05-24T09:18:23.241" v="324" actId="2696"/>
        <pc:sldMkLst>
          <pc:docMk/>
          <pc:sldMk cId="1342671468" sldId="276"/>
        </pc:sldMkLst>
      </pc:sldChg>
    </pc:docChg>
  </pc:docChgLst>
  <pc:docChgLst>
    <pc:chgData name="Olivier Lischer" userId="S::olivier.lischer@ost.ch::ccdbc65f-d2e0-428c-9922-d366f7d18ce3" providerId="AD" clId="Web-{6708BB8F-CEFC-B035-E6E3-664085721827}"/>
    <pc:docChg chg="addSld delSld modSld">
      <pc:chgData name="Olivier Lischer" userId="S::olivier.lischer@ost.ch::ccdbc65f-d2e0-428c-9922-d366f7d18ce3" providerId="AD" clId="Web-{6708BB8F-CEFC-B035-E6E3-664085721827}" dt="2023-05-24T10:44:52.318" v="463"/>
      <pc:docMkLst>
        <pc:docMk/>
      </pc:docMkLst>
      <pc:sldChg chg="modSp">
        <pc:chgData name="Olivier Lischer" userId="S::olivier.lischer@ost.ch::ccdbc65f-d2e0-428c-9922-d366f7d18ce3" providerId="AD" clId="Web-{6708BB8F-CEFC-B035-E6E3-664085721827}" dt="2023-05-24T09:06:12.370" v="5" actId="20577"/>
        <pc:sldMkLst>
          <pc:docMk/>
          <pc:sldMk cId="2527962833" sldId="258"/>
        </pc:sldMkLst>
        <pc:spChg chg="mod">
          <ac:chgData name="Olivier Lischer" userId="S::olivier.lischer@ost.ch::ccdbc65f-d2e0-428c-9922-d366f7d18ce3" providerId="AD" clId="Web-{6708BB8F-CEFC-B035-E6E3-664085721827}" dt="2023-05-24T09:06:06.464" v="3" actId="20577"/>
          <ac:spMkLst>
            <pc:docMk/>
            <pc:sldMk cId="2527962833" sldId="258"/>
            <ac:spMk id="2" creationId="{DFEAB1DD-C82B-174A-AD4C-83830FD6E49F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6:12.370" v="5" actId="20577"/>
          <ac:spMkLst>
            <pc:docMk/>
            <pc:sldMk cId="2527962833" sldId="258"/>
            <ac:spMk id="5" creationId="{5A24C374-3AED-604D-B178-97BD1CC6B1B4}"/>
          </ac:spMkLst>
        </pc:spChg>
      </pc:sldChg>
      <pc:sldChg chg="addSp modSp">
        <pc:chgData name="Olivier Lischer" userId="S::olivier.lischer@ost.ch::ccdbc65f-d2e0-428c-9922-d366f7d18ce3" providerId="AD" clId="Web-{6708BB8F-CEFC-B035-E6E3-664085721827}" dt="2023-05-24T09:17:28.510" v="123" actId="20577"/>
        <pc:sldMkLst>
          <pc:docMk/>
          <pc:sldMk cId="1958038802" sldId="265"/>
        </pc:sldMkLst>
        <pc:spChg chg="add mod">
          <ac:chgData name="Olivier Lischer" userId="S::olivier.lischer@ost.ch::ccdbc65f-d2e0-428c-9922-d366f7d18ce3" providerId="AD" clId="Web-{6708BB8F-CEFC-B035-E6E3-664085721827}" dt="2023-05-24T09:17:28.510" v="123" actId="20577"/>
          <ac:spMkLst>
            <pc:docMk/>
            <pc:sldMk cId="1958038802" sldId="265"/>
            <ac:spMk id="2" creationId="{CEC649B6-FD3F-3956-74D0-32569CA1BAC6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7:58.466" v="17" actId="20577"/>
          <ac:spMkLst>
            <pc:docMk/>
            <pc:sldMk cId="1958038802" sldId="265"/>
            <ac:spMk id="5" creationId="{4DCC1F38-8186-4BD5-9064-E77DCFC7D173}"/>
          </ac:spMkLst>
        </pc:spChg>
        <pc:picChg chg="mod">
          <ac:chgData name="Olivier Lischer" userId="S::olivier.lischer@ost.ch::ccdbc65f-d2e0-428c-9922-d366f7d18ce3" providerId="AD" clId="Web-{6708BB8F-CEFC-B035-E6E3-664085721827}" dt="2023-05-24T09:09:40.047" v="36" actId="1076"/>
          <ac:picMkLst>
            <pc:docMk/>
            <pc:sldMk cId="1958038802" sldId="265"/>
            <ac:picMk id="7" creationId="{FE034B1D-AD50-4041-AA7C-F94AD5A027C4}"/>
          </ac:picMkLst>
        </pc:picChg>
      </pc:sldChg>
      <pc:sldChg chg="modSp">
        <pc:chgData name="Olivier Lischer" userId="S::olivier.lischer@ost.ch::ccdbc65f-d2e0-428c-9922-d366f7d18ce3" providerId="AD" clId="Web-{6708BB8F-CEFC-B035-E6E3-664085721827}" dt="2023-05-24T09:07:07.309" v="14" actId="20577"/>
        <pc:sldMkLst>
          <pc:docMk/>
          <pc:sldMk cId="998024551" sldId="269"/>
        </pc:sldMkLst>
        <pc:spChg chg="mod">
          <ac:chgData name="Olivier Lischer" userId="S::olivier.lischer@ost.ch::ccdbc65f-d2e0-428c-9922-d366f7d18ce3" providerId="AD" clId="Web-{6708BB8F-CEFC-B035-E6E3-664085721827}" dt="2023-05-24T09:07:07.309" v="14" actId="20577"/>
          <ac:spMkLst>
            <pc:docMk/>
            <pc:sldMk cId="998024551" sldId="269"/>
            <ac:spMk id="4" creationId="{208F9F3F-25F4-4008-AA8E-EE1CC3EB3964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6:35.418" v="8" actId="20577"/>
          <ac:spMkLst>
            <pc:docMk/>
            <pc:sldMk cId="998024551" sldId="269"/>
            <ac:spMk id="5" creationId="{4DCC1F38-8186-4BD5-9064-E77DCFC7D173}"/>
          </ac:spMkLst>
        </pc:spChg>
      </pc:sldChg>
      <pc:sldChg chg="modSp">
        <pc:chgData name="Olivier Lischer" userId="S::olivier.lischer@ost.ch::ccdbc65f-d2e0-428c-9922-d366f7d18ce3" providerId="AD" clId="Web-{6708BB8F-CEFC-B035-E6E3-664085721827}" dt="2023-05-24T10:36:19.015" v="413" actId="20577"/>
        <pc:sldMkLst>
          <pc:docMk/>
          <pc:sldMk cId="4043352423" sldId="270"/>
        </pc:sldMkLst>
        <pc:spChg chg="mod">
          <ac:chgData name="Olivier Lischer" userId="S::olivier.lischer@ost.ch::ccdbc65f-d2e0-428c-9922-d366f7d18ce3" providerId="AD" clId="Web-{6708BB8F-CEFC-B035-E6E3-664085721827}" dt="2023-05-24T09:15:38.820" v="99" actId="20577"/>
          <ac:spMkLst>
            <pc:docMk/>
            <pc:sldMk cId="4043352423" sldId="270"/>
            <ac:spMk id="3" creationId="{342061B3-13F7-4DB5-9B4F-9F9F1CE770D8}"/>
          </ac:spMkLst>
        </pc:spChg>
        <pc:spChg chg="mod">
          <ac:chgData name="Olivier Lischer" userId="S::olivier.lischer@ost.ch::ccdbc65f-d2e0-428c-9922-d366f7d18ce3" providerId="AD" clId="Web-{6708BB8F-CEFC-B035-E6E3-664085721827}" dt="2023-05-24T10:36:19.015" v="413" actId="20577"/>
          <ac:spMkLst>
            <pc:docMk/>
            <pc:sldMk cId="4043352423" sldId="270"/>
            <ac:spMk id="4" creationId="{208F9F3F-25F4-4008-AA8E-EE1CC3EB3964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8:05.451" v="21" actId="20577"/>
          <ac:spMkLst>
            <pc:docMk/>
            <pc:sldMk cId="4043352423" sldId="270"/>
            <ac:spMk id="5" creationId="{4DCC1F38-8186-4BD5-9064-E77DCFC7D173}"/>
          </ac:spMkLst>
        </pc:spChg>
      </pc:sldChg>
      <pc:sldChg chg="delSp modSp">
        <pc:chgData name="Olivier Lischer" userId="S::olivier.lischer@ost.ch::ccdbc65f-d2e0-428c-9922-d366f7d18ce3" providerId="AD" clId="Web-{6708BB8F-CEFC-B035-E6E3-664085721827}" dt="2023-05-24T10:37:55.407" v="418" actId="20577"/>
        <pc:sldMkLst>
          <pc:docMk/>
          <pc:sldMk cId="868307330" sldId="271"/>
        </pc:sldMkLst>
        <pc:spChg chg="mod">
          <ac:chgData name="Olivier Lischer" userId="S::olivier.lischer@ost.ch::ccdbc65f-d2e0-428c-9922-d366f7d18ce3" providerId="AD" clId="Web-{6708BB8F-CEFC-B035-E6E3-664085721827}" dt="2023-05-24T10:37:55.407" v="418" actId="20577"/>
          <ac:spMkLst>
            <pc:docMk/>
            <pc:sldMk cId="868307330" sldId="271"/>
            <ac:spMk id="3" creationId="{342061B3-13F7-4DB5-9B4F-9F9F1CE770D8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28:12.492" v="288" actId="20577"/>
          <ac:spMkLst>
            <pc:docMk/>
            <pc:sldMk cId="868307330" sldId="271"/>
            <ac:spMk id="4" creationId="{208F9F3F-25F4-4008-AA8E-EE1CC3EB3964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8:08.326" v="22" actId="20577"/>
          <ac:spMkLst>
            <pc:docMk/>
            <pc:sldMk cId="868307330" sldId="271"/>
            <ac:spMk id="5" creationId="{4DCC1F38-8186-4BD5-9064-E77DCFC7D173}"/>
          </ac:spMkLst>
        </pc:spChg>
        <pc:picChg chg="del">
          <ac:chgData name="Olivier Lischer" userId="S::olivier.lischer@ost.ch::ccdbc65f-d2e0-428c-9922-d366f7d18ce3" providerId="AD" clId="Web-{6708BB8F-CEFC-B035-E6E3-664085721827}" dt="2023-05-24T09:26:02.083" v="276"/>
          <ac:picMkLst>
            <pc:docMk/>
            <pc:sldMk cId="868307330" sldId="271"/>
            <ac:picMk id="6" creationId="{0BEF7CBD-795A-4BCA-AEDD-097F572C0BB6}"/>
          </ac:picMkLst>
        </pc:picChg>
      </pc:sldChg>
      <pc:sldChg chg="modSp">
        <pc:chgData name="Olivier Lischer" userId="S::olivier.lischer@ost.ch::ccdbc65f-d2e0-428c-9922-d366f7d18ce3" providerId="AD" clId="Web-{6708BB8F-CEFC-B035-E6E3-664085721827}" dt="2023-05-24T10:44:27.224" v="460" actId="20577"/>
        <pc:sldMkLst>
          <pc:docMk/>
          <pc:sldMk cId="3169959541" sldId="272"/>
        </pc:sldMkLst>
        <pc:spChg chg="mod">
          <ac:chgData name="Olivier Lischer" userId="S::olivier.lischer@ost.ch::ccdbc65f-d2e0-428c-9922-d366f7d18ce3" providerId="AD" clId="Web-{6708BB8F-CEFC-B035-E6E3-664085721827}" dt="2023-05-24T09:28:37.930" v="297" actId="20577"/>
          <ac:spMkLst>
            <pc:docMk/>
            <pc:sldMk cId="3169959541" sldId="272"/>
            <ac:spMk id="3" creationId="{342061B3-13F7-4DB5-9B4F-9F9F1CE770D8}"/>
          </ac:spMkLst>
        </pc:spChg>
        <pc:spChg chg="mod">
          <ac:chgData name="Olivier Lischer" userId="S::olivier.lischer@ost.ch::ccdbc65f-d2e0-428c-9922-d366f7d18ce3" providerId="AD" clId="Web-{6708BB8F-CEFC-B035-E6E3-664085721827}" dt="2023-05-24T10:44:27.224" v="460" actId="20577"/>
          <ac:spMkLst>
            <pc:docMk/>
            <pc:sldMk cId="3169959541" sldId="272"/>
            <ac:spMk id="4" creationId="{208F9F3F-25F4-4008-AA8E-EE1CC3EB3964}"/>
          </ac:spMkLst>
        </pc:spChg>
        <pc:spChg chg="mod">
          <ac:chgData name="Olivier Lischer" userId="S::olivier.lischer@ost.ch::ccdbc65f-d2e0-428c-9922-d366f7d18ce3" providerId="AD" clId="Web-{6708BB8F-CEFC-B035-E6E3-664085721827}" dt="2023-05-24T09:08:11.389" v="23" actId="20577"/>
          <ac:spMkLst>
            <pc:docMk/>
            <pc:sldMk cId="3169959541" sldId="272"/>
            <ac:spMk id="5" creationId="{4DCC1F38-8186-4BD5-9064-E77DCFC7D173}"/>
          </ac:spMkLst>
        </pc:spChg>
      </pc:sldChg>
      <pc:sldChg chg="modSp del">
        <pc:chgData name="Olivier Lischer" userId="S::olivier.lischer@ost.ch::ccdbc65f-d2e0-428c-9922-d366f7d18ce3" providerId="AD" clId="Web-{6708BB8F-CEFC-B035-E6E3-664085721827}" dt="2023-05-24T10:44:33.583" v="461"/>
        <pc:sldMkLst>
          <pc:docMk/>
          <pc:sldMk cId="3025897436" sldId="273"/>
        </pc:sldMkLst>
        <pc:spChg chg="mod">
          <ac:chgData name="Olivier Lischer" userId="S::olivier.lischer@ost.ch::ccdbc65f-d2e0-428c-9922-d366f7d18ce3" providerId="AD" clId="Web-{6708BB8F-CEFC-B035-E6E3-664085721827}" dt="2023-05-24T09:08:14.342" v="25" actId="20577"/>
          <ac:spMkLst>
            <pc:docMk/>
            <pc:sldMk cId="3025897436" sldId="273"/>
            <ac:spMk id="5" creationId="{4DCC1F38-8186-4BD5-9064-E77DCFC7D173}"/>
          </ac:spMkLst>
        </pc:spChg>
      </pc:sldChg>
      <pc:sldChg chg="modSp del">
        <pc:chgData name="Olivier Lischer" userId="S::olivier.lischer@ost.ch::ccdbc65f-d2e0-428c-9922-d366f7d18ce3" providerId="AD" clId="Web-{6708BB8F-CEFC-B035-E6E3-664085721827}" dt="2023-05-24T10:44:45.099" v="462"/>
        <pc:sldMkLst>
          <pc:docMk/>
          <pc:sldMk cId="2702026719" sldId="274"/>
        </pc:sldMkLst>
        <pc:spChg chg="mod">
          <ac:chgData name="Olivier Lischer" userId="S::olivier.lischer@ost.ch::ccdbc65f-d2e0-428c-9922-d366f7d18ce3" providerId="AD" clId="Web-{6708BB8F-CEFC-B035-E6E3-664085721827}" dt="2023-05-24T09:08:18.076" v="27" actId="20577"/>
          <ac:spMkLst>
            <pc:docMk/>
            <pc:sldMk cId="2702026719" sldId="274"/>
            <ac:spMk id="5" creationId="{4DCC1F38-8186-4BD5-9064-E77DCFC7D173}"/>
          </ac:spMkLst>
        </pc:spChg>
      </pc:sldChg>
      <pc:sldChg chg="modSp del">
        <pc:chgData name="Olivier Lischer" userId="S::olivier.lischer@ost.ch::ccdbc65f-d2e0-428c-9922-d366f7d18ce3" providerId="AD" clId="Web-{6708BB8F-CEFC-B035-E6E3-664085721827}" dt="2023-05-24T10:44:52.318" v="463"/>
        <pc:sldMkLst>
          <pc:docMk/>
          <pc:sldMk cId="1202799276" sldId="275"/>
        </pc:sldMkLst>
        <pc:spChg chg="mod">
          <ac:chgData name="Olivier Lischer" userId="S::olivier.lischer@ost.ch::ccdbc65f-d2e0-428c-9922-d366f7d18ce3" providerId="AD" clId="Web-{6708BB8F-CEFC-B035-E6E3-664085721827}" dt="2023-05-24T09:08:19.217" v="29" actId="20577"/>
          <ac:spMkLst>
            <pc:docMk/>
            <pc:sldMk cId="1202799276" sldId="275"/>
            <ac:spMk id="5" creationId="{4DCC1F38-8186-4BD5-9064-E77DCFC7D173}"/>
          </ac:spMkLst>
        </pc:spChg>
      </pc:sldChg>
      <pc:sldChg chg="modSp">
        <pc:chgData name="Olivier Lischer" userId="S::olivier.lischer@ost.ch::ccdbc65f-d2e0-428c-9922-d366f7d18ce3" providerId="AD" clId="Web-{6708BB8F-CEFC-B035-E6E3-664085721827}" dt="2023-05-24T09:08:23.420" v="31" actId="20577"/>
        <pc:sldMkLst>
          <pc:docMk/>
          <pc:sldMk cId="1342671468" sldId="276"/>
        </pc:sldMkLst>
        <pc:spChg chg="mod">
          <ac:chgData name="Olivier Lischer" userId="S::olivier.lischer@ost.ch::ccdbc65f-d2e0-428c-9922-d366f7d18ce3" providerId="AD" clId="Web-{6708BB8F-CEFC-B035-E6E3-664085721827}" dt="2023-05-24T09:08:23.420" v="31" actId="20577"/>
          <ac:spMkLst>
            <pc:docMk/>
            <pc:sldMk cId="1342671468" sldId="276"/>
            <ac:spMk id="5" creationId="{4DCC1F38-8186-4BD5-9064-E77DCFC7D173}"/>
          </ac:spMkLst>
        </pc:spChg>
      </pc:sldChg>
      <pc:sldChg chg="add del replId">
        <pc:chgData name="Olivier Lischer" userId="S::olivier.lischer@ost.ch::ccdbc65f-d2e0-428c-9922-d366f7d18ce3" providerId="AD" clId="Web-{6708BB8F-CEFC-B035-E6E3-664085721827}" dt="2023-05-24T09:12:46.660" v="92"/>
        <pc:sldMkLst>
          <pc:docMk/>
          <pc:sldMk cId="2950234214" sldId="277"/>
        </pc:sldMkLst>
      </pc:sldChg>
      <pc:sldChg chg="add del replId">
        <pc:chgData name="Olivier Lischer" userId="S::olivier.lischer@ost.ch::ccdbc65f-d2e0-428c-9922-d366f7d18ce3" providerId="AD" clId="Web-{6708BB8F-CEFC-B035-E6E3-664085721827}" dt="2023-05-24T09:09:21.609" v="33"/>
        <pc:sldMkLst>
          <pc:docMk/>
          <pc:sldMk cId="338437758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1405-89B7-9847-BE24-C0F24DF36A8A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7822-72B1-A047-83D6-C4C4A1B49BF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6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fld id="{4F8A30BD-717A-D54D-9157-BCFA7AE4AEDF}" type="datetime4">
              <a:t>24 May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64315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8E0909A-A74A-994E-82B0-8A98C67B45A0}" type="datetime4">
              <a:t>24 May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9122086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EA-B90B-8D43-8FB4-8D650FACB24F}" type="datetime4">
              <a:t>24 May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66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ally 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0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ECE6-4645-674D-A2EA-C0CA18EBAFD2}" type="datetime4">
              <a:t>24 May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200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383345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442" y="5947634"/>
            <a:ext cx="1557598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5752" y="3427354"/>
            <a:ext cx="5954290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3998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6069" y="6453188"/>
            <a:ext cx="3375587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9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54CD0A-E404-7D42-B504-03B06736A680}" type="datetime4">
              <a:t>24 May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314" y="4224664"/>
            <a:ext cx="4061884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1999" baseline="0">
                <a:solidFill>
                  <a:schemeClr val="bg1"/>
                </a:solidFill>
              </a:defRPr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6069" y="5949950"/>
            <a:ext cx="3363301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/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031" y="5949950"/>
            <a:ext cx="4529722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661676595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FF2-7D90-434C-A75A-C7F65E6ABF20}" type="datetime4">
              <a:t>24 May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1082" y="333375"/>
            <a:ext cx="5362958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29" y="2213150"/>
            <a:ext cx="5361372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5361371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2542108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200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11048009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F190-1087-6C46-971E-A2C7E986DA8A}" type="datetime4">
              <a:t>24 May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30" y="2213150"/>
            <a:ext cx="7367796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65172647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031" y="1449387"/>
            <a:ext cx="11048009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729" marR="0" indent="-342729" algn="l" defTabSz="609463" rtl="0" eaLnBrk="1" fontAlgn="auto" latinLnBrk="0" hangingPunct="1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999" baseline="0"/>
            </a:lvl1pPr>
            <a:lvl2pPr marL="360183" indent="-360183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1999" b="1" baseline="0"/>
            </a:lvl2pPr>
            <a:lvl3pPr marL="628336" indent="-2681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99" baseline="0"/>
            </a:lvl3pPr>
            <a:lvl4pPr marL="894902" indent="-206272">
              <a:spcBef>
                <a:spcPts val="400"/>
              </a:spcBef>
              <a:spcAft>
                <a:spcPts val="0"/>
              </a:spcAft>
              <a:defRPr/>
            </a:lvl4pPr>
            <a:lvl5pPr marL="1163056" indent="-230073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729" marR="0" lvl="0" indent="-342729" algn="l" defTabSz="609463" rtl="0" eaLnBrk="1" fontAlgn="auto" latinLnBrk="0" hangingPunct="1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1B8CF-443D-4048-957B-5AE74D5375B4}" type="datetime4">
              <a:t>24 May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031" y="333377"/>
            <a:ext cx="11048009" cy="287337"/>
          </a:xfrm>
        </p:spPr>
        <p:txBody>
          <a:bodyPr/>
          <a:lstStyle>
            <a:lvl1pPr>
              <a:defRPr lang="de-DE" sz="1999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043493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DDEFF1-8870-8044-8BF9-7CC50337AB7B}" type="datetime4">
              <a:t>24 May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81925031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7E75-498B-A043-8FA5-17C55CD4EA3D}" type="datetime4">
              <a:t>24 May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031" y="1449389"/>
            <a:ext cx="536137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2669" y="1449389"/>
            <a:ext cx="536137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944010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43F9C7-46B4-7547-84E9-C302DE0DE82D}" type="datetime4">
              <a:t>24 May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031" y="1449389"/>
            <a:ext cx="5361783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1686" y="1449389"/>
            <a:ext cx="5351180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031" y="1881189"/>
            <a:ext cx="5361371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1083" y="1881189"/>
            <a:ext cx="5361371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2570547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27913" y="333375"/>
            <a:ext cx="4426127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3E09-AC63-894E-8DEB-2BB2780C3BC8}" type="datetime4">
              <a:t>24 May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030" y="1449389"/>
            <a:ext cx="633400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30" y="334040"/>
            <a:ext cx="6334002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6334001" cy="684213"/>
          </a:xfrm>
        </p:spPr>
        <p:txBody>
          <a:bodyPr/>
          <a:lstStyle>
            <a:lvl1pPr>
              <a:lnSpc>
                <a:spcPct val="100000"/>
              </a:lnSpc>
              <a:defRPr sz="2799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9903118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1083" y="6453187"/>
            <a:ext cx="3374892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99"/>
            </a:lvl1pPr>
          </a:lstStyle>
          <a:p>
            <a:fld id="{B0BB4A9A-EA56-8B48-9F74-695B1803135C}" type="datetime4">
              <a:t>24 May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031" y="6454846"/>
            <a:ext cx="5361371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199"/>
            </a:lvl1pPr>
          </a:lstStyle>
          <a:p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856" y="6453188"/>
            <a:ext cx="53717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199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push/>
  </p:transition>
  <p:hf sldNum="0" hdr="0" ftr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B1DD-C82B-174A-AD4C-83830FD6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150" dirty="0"/>
              <a:t>Entwicklung von VR Anwendungen für Industrieanlagen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4C374-3AED-604D-B178-97BD1CC6B1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36181" y="4409878"/>
            <a:ext cx="6787409" cy="109669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CH" sz="1950" dirty="0"/>
              <a:t>Frieder Loch, Olivier </a:t>
            </a:r>
            <a:r>
              <a:rPr lang="de-CH" sz="1950" dirty="0" err="1"/>
              <a:t>Lischer</a:t>
            </a:r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25279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Ausgangslage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 dirty="0"/>
              <a:t>VR Entwicklung</a:t>
            </a:r>
            <a:endParaRPr lang="en-CH" sz="19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de-CH" dirty="0"/>
              <a:t>An Industrieanlagen werden </a:t>
            </a:r>
            <a:r>
              <a:rPr lang="de-CH" dirty="0" err="1"/>
              <a:t>u.A.</a:t>
            </a:r>
            <a:r>
              <a:rPr lang="de-CH" dirty="0"/>
              <a:t> </a:t>
            </a:r>
            <a:r>
              <a:rPr lang="de-CH" dirty="0">
                <a:solidFill>
                  <a:schemeClr val="tx2"/>
                </a:solidFill>
              </a:rPr>
              <a:t>Wartungen</a:t>
            </a:r>
            <a:r>
              <a:rPr lang="de-CH" dirty="0"/>
              <a:t>, </a:t>
            </a:r>
            <a:r>
              <a:rPr lang="de-CH" dirty="0">
                <a:solidFill>
                  <a:schemeClr val="tx2"/>
                </a:solidFill>
              </a:rPr>
              <a:t>Reparaturen</a:t>
            </a:r>
            <a:r>
              <a:rPr lang="de-CH" dirty="0"/>
              <a:t> &amp; </a:t>
            </a:r>
            <a:r>
              <a:rPr lang="de-CH" dirty="0">
                <a:solidFill>
                  <a:schemeClr val="tx2"/>
                </a:solidFill>
              </a:rPr>
              <a:t>Ausbildungen</a:t>
            </a:r>
            <a:r>
              <a:rPr lang="de-CH" dirty="0"/>
              <a:t> getätigt</a:t>
            </a:r>
            <a:endParaRPr lang="en-US" dirty="0"/>
          </a:p>
          <a:p>
            <a:pPr marL="251460" indent="-251460"/>
            <a:r>
              <a:rPr lang="de-CH" dirty="0"/>
              <a:t>Diese erfolgen traditionell anhand von </a:t>
            </a:r>
            <a:r>
              <a:rPr lang="de-CH" dirty="0">
                <a:solidFill>
                  <a:schemeClr val="tx2"/>
                </a:solidFill>
              </a:rPr>
              <a:t>Handbüchern</a:t>
            </a:r>
            <a:r>
              <a:rPr lang="de-CH" dirty="0"/>
              <a:t> und im Falle von Ausbildungen in Begleitung von </a:t>
            </a:r>
            <a:r>
              <a:rPr lang="de-CH" dirty="0">
                <a:solidFill>
                  <a:schemeClr val="tx2"/>
                </a:solidFill>
              </a:rPr>
              <a:t>Fachpersonen</a:t>
            </a:r>
            <a:endParaRPr lang="de-CH" dirty="0">
              <a:solidFill>
                <a:schemeClr val="tx2"/>
              </a:solidFill>
              <a:cs typeface="Arial" panose="020B0604020202020204"/>
            </a:endParaRPr>
          </a:p>
          <a:p>
            <a:pPr marL="251460" indent="-251460"/>
            <a:r>
              <a:rPr lang="de-CH" sz="1950" dirty="0"/>
              <a:t>Diese Tätigkeiten können mithilfe von VR Anwendungen </a:t>
            </a:r>
            <a:r>
              <a:rPr lang="de-CH" sz="1950" dirty="0">
                <a:solidFill>
                  <a:schemeClr val="tx2"/>
                </a:solidFill>
              </a:rPr>
              <a:t>unterstützt</a:t>
            </a:r>
            <a:r>
              <a:rPr lang="de-CH" sz="1950" dirty="0"/>
              <a:t> werden</a:t>
            </a:r>
            <a:endParaRPr lang="de-CH" sz="1950" dirty="0">
              <a:cs typeface="Arial"/>
            </a:endParaRPr>
          </a:p>
          <a:p>
            <a:pPr marL="251460" indent="-251460"/>
            <a:r>
              <a:rPr lang="de-CH" sz="1950" dirty="0"/>
              <a:t>Dafür braucht es einen </a:t>
            </a:r>
            <a:r>
              <a:rPr lang="de-CH" sz="1950" dirty="0">
                <a:solidFill>
                  <a:schemeClr val="tx2"/>
                </a:solidFill>
              </a:rPr>
              <a:t>zuverlässigen</a:t>
            </a:r>
            <a:r>
              <a:rPr lang="de-CH" sz="1950" dirty="0"/>
              <a:t> und </a:t>
            </a:r>
            <a:r>
              <a:rPr lang="de-CH" sz="1950" dirty="0">
                <a:solidFill>
                  <a:schemeClr val="tx2"/>
                </a:solidFill>
              </a:rPr>
              <a:t>kostengünstigen</a:t>
            </a:r>
            <a:r>
              <a:rPr lang="de-CH" sz="1950" dirty="0"/>
              <a:t> Entwicklungsprozess für VR Anwendungen</a:t>
            </a:r>
            <a:endParaRPr lang="de-CH" sz="1950" dirty="0">
              <a:cs typeface="Arial"/>
            </a:endParaRPr>
          </a:p>
          <a:p>
            <a:pPr marL="503555" lvl="1" indent="-251460"/>
            <a:r>
              <a:rPr lang="de-CH" dirty="0"/>
              <a:t>Reparatur-Guides</a:t>
            </a:r>
            <a:endParaRPr lang="de-CH" dirty="0">
              <a:cs typeface="Arial" panose="020B0604020202020204"/>
            </a:endParaRPr>
          </a:p>
          <a:p>
            <a:pPr marL="503555" lvl="1" indent="-251460"/>
            <a:r>
              <a:rPr lang="de-CH" dirty="0"/>
              <a:t>Schulungs-Apps</a:t>
            </a:r>
            <a:endParaRPr lang="de-CH" dirty="0">
              <a:cs typeface="Arial" panose="020B0604020202020204"/>
            </a:endParaRPr>
          </a:p>
          <a:p>
            <a:pPr marL="503555" lvl="1" indent="-251460"/>
            <a:r>
              <a:rPr lang="de-CH" dirty="0"/>
              <a:t>Virtual-Tours</a:t>
            </a:r>
            <a:endParaRPr lang="de-CH" dirty="0">
              <a:cs typeface="Arial" panose="020B0604020202020204"/>
            </a:endParaRPr>
          </a:p>
          <a:p>
            <a:pPr marL="251460" indent="-251460"/>
            <a:r>
              <a:rPr lang="de-CH" dirty="0"/>
              <a:t>Im Folgenden wird ein solcher </a:t>
            </a:r>
            <a:r>
              <a:rPr lang="de-CH" dirty="0">
                <a:solidFill>
                  <a:schemeClr val="tx2"/>
                </a:solidFill>
              </a:rPr>
              <a:t>Entwicklungsprozess</a:t>
            </a:r>
            <a:r>
              <a:rPr lang="de-CH" dirty="0"/>
              <a:t>, welcher sich in der Praxis </a:t>
            </a:r>
            <a:r>
              <a:rPr lang="de-CH" dirty="0">
                <a:solidFill>
                  <a:schemeClr val="tx2"/>
                </a:solidFill>
              </a:rPr>
              <a:t>bewährt</a:t>
            </a:r>
            <a:r>
              <a:rPr lang="de-CH" dirty="0"/>
              <a:t> hat, erklärt</a:t>
            </a:r>
            <a:endParaRPr lang="de-CH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8024551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Übersicht Entwicklungsprozess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 dirty="0"/>
              <a:t>VR Entwicklung</a:t>
            </a:r>
            <a:endParaRPr lang="en-CH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5653057-B15A-3D47-6787-967E33D37CBD}"/>
              </a:ext>
            </a:extLst>
          </p:cNvPr>
          <p:cNvGrpSpPr/>
          <p:nvPr/>
        </p:nvGrpSpPr>
        <p:grpSpPr>
          <a:xfrm>
            <a:off x="8111413" y="2148682"/>
            <a:ext cx="931201" cy="1453658"/>
            <a:chOff x="4115392" y="1968531"/>
            <a:chExt cx="866596" cy="1352806"/>
          </a:xfrm>
        </p:grpSpPr>
        <p:pic>
          <p:nvPicPr>
            <p:cNvPr id="11" name="Grafik 10" descr="Ein Bild, das Screenshot, Text, Multimedia-Software, Digitales Compositing enthält.&#10;&#10;Automatisch generierte Beschreibung">
              <a:extLst>
                <a:ext uri="{FF2B5EF4-FFF2-40B4-BE49-F238E27FC236}">
                  <a16:creationId xmlns:a16="http://schemas.microsoft.com/office/drawing/2014/main" id="{428AFD70-C1AB-DF69-C01F-47CC3F4A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5392" y="1968531"/>
              <a:ext cx="866595" cy="588532"/>
            </a:xfrm>
            <a:prstGeom prst="rect">
              <a:avLst/>
            </a:prstGeom>
          </p:spPr>
        </p:pic>
        <p:pic>
          <p:nvPicPr>
            <p:cNvPr id="12" name="Grafik 11" descr="Ein Bild, das Text, Screenshot, Software, Multimedia-Software enthält.&#10;&#10;Automatisch generierte Beschreibung">
              <a:extLst>
                <a:ext uri="{FF2B5EF4-FFF2-40B4-BE49-F238E27FC236}">
                  <a16:creationId xmlns:a16="http://schemas.microsoft.com/office/drawing/2014/main" id="{39F98E39-8BA7-A196-B899-44CC410CB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393" y="2751562"/>
              <a:ext cx="866595" cy="569775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0F0AA614-C6E6-4E87-5C17-AA88E9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887520" y="4601423"/>
            <a:ext cx="2210239" cy="14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96D4C00-4221-AB1F-F4FE-51C6C125C538}"/>
              </a:ext>
            </a:extLst>
          </p:cNvPr>
          <p:cNvGrpSpPr/>
          <p:nvPr/>
        </p:nvGrpSpPr>
        <p:grpSpPr>
          <a:xfrm>
            <a:off x="7903092" y="4605656"/>
            <a:ext cx="1347842" cy="1453457"/>
            <a:chOff x="7908937" y="1968532"/>
            <a:chExt cx="1254504" cy="1352805"/>
          </a:xfrm>
        </p:grpSpPr>
        <p:pic>
          <p:nvPicPr>
            <p:cNvPr id="15" name="Grafik 14" descr="Ein Bild, das Text, Screenshot, Software, Multimedia-Software enthält.&#10;&#10;Automatisch generierte Beschreibung">
              <a:extLst>
                <a:ext uri="{FF2B5EF4-FFF2-40B4-BE49-F238E27FC236}">
                  <a16:creationId xmlns:a16="http://schemas.microsoft.com/office/drawing/2014/main" id="{2ECFB360-2EB9-075F-96BB-AC221F21F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8938" y="1968532"/>
              <a:ext cx="1254503" cy="588532"/>
            </a:xfrm>
            <a:prstGeom prst="rect">
              <a:avLst/>
            </a:prstGeom>
          </p:spPr>
        </p:pic>
        <p:pic>
          <p:nvPicPr>
            <p:cNvPr id="16" name="Grafik 15" descr="Ein Bild, das Text, Screenshot, Software, Multimedia-Software enthält.&#10;&#10;Automatisch generierte Beschreibung">
              <a:extLst>
                <a:ext uri="{FF2B5EF4-FFF2-40B4-BE49-F238E27FC236}">
                  <a16:creationId xmlns:a16="http://schemas.microsoft.com/office/drawing/2014/main" id="{17A8B30E-85C9-7730-455C-E67882C3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08937" y="2723017"/>
              <a:ext cx="1254503" cy="598320"/>
            </a:xfrm>
            <a:prstGeom prst="rect">
              <a:avLst/>
            </a:prstGeom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F541B675-F6A9-0AA7-026A-277F3189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2887520" y="2150551"/>
            <a:ext cx="2210239" cy="14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24743C20-C572-CF27-06CA-0889709DDB2B}"/>
              </a:ext>
            </a:extLst>
          </p:cNvPr>
          <p:cNvSpPr/>
          <p:nvPr/>
        </p:nvSpPr>
        <p:spPr>
          <a:xfrm>
            <a:off x="3514433" y="1513942"/>
            <a:ext cx="1038287" cy="452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3D Modell</a:t>
            </a:r>
            <a:endParaRPr lang="en-CH" sz="1400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7C3BD88-82D1-FC34-30AF-7A084055111D}"/>
              </a:ext>
            </a:extLst>
          </p:cNvPr>
          <p:cNvSpPr/>
          <p:nvPr/>
        </p:nvSpPr>
        <p:spPr>
          <a:xfrm>
            <a:off x="8057871" y="1525615"/>
            <a:ext cx="1038287" cy="452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HW / Unity Setup</a:t>
            </a:r>
            <a:endParaRPr lang="en-CH" sz="1400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BBB426A-EE08-8C1C-D1E9-E54BDF5445B4}"/>
              </a:ext>
            </a:extLst>
          </p:cNvPr>
          <p:cNvSpPr/>
          <p:nvPr/>
        </p:nvSpPr>
        <p:spPr>
          <a:xfrm>
            <a:off x="3403968" y="3967599"/>
            <a:ext cx="1038287" cy="4520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VR </a:t>
            </a:r>
            <a:r>
              <a:rPr lang="de-CH" sz="1400" dirty="0">
                <a:solidFill>
                  <a:schemeClr val="tx1"/>
                </a:solidFill>
              </a:rPr>
              <a:t>gestalten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23D0AF1-0A11-73D4-3B69-128594E7EFEE}"/>
              </a:ext>
            </a:extLst>
          </p:cNvPr>
          <p:cNvSpPr/>
          <p:nvPr/>
        </p:nvSpPr>
        <p:spPr>
          <a:xfrm>
            <a:off x="8057871" y="3967599"/>
            <a:ext cx="1038287" cy="4520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Scripts</a:t>
            </a:r>
            <a:endParaRPr lang="de-CH" sz="1400" dirty="0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C954FB27-19C5-45F3-2258-682F09115A4B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>
            <a:off x="4552720" y="1739955"/>
            <a:ext cx="3505151" cy="11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080728C3-D786-C878-0C54-9FE806033715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 flipH="1">
            <a:off x="3403968" y="1751628"/>
            <a:ext cx="5692190" cy="2441984"/>
          </a:xfrm>
          <a:prstGeom prst="bentConnector5">
            <a:avLst>
              <a:gd name="adj1" fmla="val -4016"/>
              <a:gd name="adj2" fmla="val 80911"/>
              <a:gd name="adj3" fmla="val 1040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ACF394B1-291A-1F6C-BF43-F208F19A789B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4442255" y="4193612"/>
            <a:ext cx="36156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11323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150" dirty="0">
                <a:solidFill>
                  <a:schemeClr val="tx1"/>
                </a:solidFill>
              </a:rPr>
              <a:t>3D Modell der Anlage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/>
              <a:t>VR Entwicklung</a:t>
            </a:r>
            <a:endParaRPr lang="en-CH" sz="19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de-CH" dirty="0"/>
              <a:t>Aus </a:t>
            </a:r>
            <a:r>
              <a:rPr lang="de-CH" dirty="0">
                <a:solidFill>
                  <a:schemeClr val="tx2"/>
                </a:solidFill>
              </a:rPr>
              <a:t>CAD</a:t>
            </a:r>
            <a:r>
              <a:rPr lang="de-CH" dirty="0"/>
              <a:t> exportiert</a:t>
            </a:r>
            <a:endParaRPr lang="en-US" dirty="0"/>
          </a:p>
          <a:p>
            <a:pPr marL="251460" indent="-251460"/>
            <a:r>
              <a:rPr lang="de-CH" dirty="0"/>
              <a:t>Wird in </a:t>
            </a:r>
            <a:r>
              <a:rPr lang="de-CH" dirty="0">
                <a:solidFill>
                  <a:schemeClr val="tx2"/>
                </a:solidFill>
              </a:rPr>
              <a:t>Unity</a:t>
            </a:r>
            <a:r>
              <a:rPr lang="de-CH" dirty="0"/>
              <a:t> importiert</a:t>
            </a:r>
            <a:endParaRPr lang="de-CH" dirty="0">
              <a:cs typeface="Arial" panose="020B0604020202020204"/>
            </a:endParaRPr>
          </a:p>
          <a:p>
            <a:pPr marL="503555" lvl="1" indent="-251460"/>
            <a:r>
              <a:rPr lang="de-CH" dirty="0"/>
              <a:t>Muss richtiges </a:t>
            </a:r>
            <a:r>
              <a:rPr lang="de-CH" dirty="0">
                <a:solidFill>
                  <a:schemeClr val="tx2"/>
                </a:solidFill>
              </a:rPr>
              <a:t>Format</a:t>
            </a:r>
            <a:r>
              <a:rPr lang="de-CH" dirty="0"/>
              <a:t> haben:</a:t>
            </a:r>
            <a:endParaRPr lang="de-CH" dirty="0">
              <a:cs typeface="Arial" panose="020B0604020202020204"/>
            </a:endParaRPr>
          </a:p>
          <a:p>
            <a:pPr marL="755015" lvl="2" indent="-251460"/>
            <a:r>
              <a:rPr lang="de-CH" dirty="0"/>
              <a:t>.</a:t>
            </a:r>
            <a:r>
              <a:rPr lang="de-CH" dirty="0" err="1"/>
              <a:t>fbx</a:t>
            </a:r>
            <a:endParaRPr lang="de-CH" dirty="0">
              <a:cs typeface="Arial" panose="020B0604020202020204"/>
            </a:endParaRPr>
          </a:p>
          <a:p>
            <a:pPr marL="755015" lvl="2" indent="-251460"/>
            <a:r>
              <a:rPr lang="de-CH" dirty="0"/>
              <a:t>.</a:t>
            </a:r>
            <a:r>
              <a:rPr lang="de-CH" dirty="0" err="1"/>
              <a:t>obj</a:t>
            </a:r>
            <a:endParaRPr lang="de-CH" dirty="0">
              <a:cs typeface="Arial" panose="020B0604020202020204"/>
            </a:endParaRPr>
          </a:p>
          <a:p>
            <a:pPr marL="755015" lvl="2" indent="-251460"/>
            <a:r>
              <a:rPr lang="de-CH" dirty="0"/>
              <a:t>.3ds</a:t>
            </a:r>
            <a:endParaRPr lang="de-CH" dirty="0">
              <a:cs typeface="Arial" panose="020B0604020202020204"/>
            </a:endParaRPr>
          </a:p>
          <a:p>
            <a:pPr marL="251460" indent="-251460"/>
            <a:r>
              <a:rPr lang="de-CH" sz="2000" dirty="0">
                <a:solidFill>
                  <a:schemeClr val="tx2"/>
                </a:solidFill>
              </a:rPr>
              <a:t>Koordinatensystem</a:t>
            </a:r>
            <a:r>
              <a:rPr lang="de-CH" sz="2000" dirty="0"/>
              <a:t> &amp; </a:t>
            </a:r>
            <a:r>
              <a:rPr lang="de-CH" sz="2000" dirty="0">
                <a:solidFill>
                  <a:schemeClr val="tx2"/>
                </a:solidFill>
              </a:rPr>
              <a:t>Skalierungsfaktor</a:t>
            </a:r>
            <a:r>
              <a:rPr lang="de-CH" sz="2000" dirty="0"/>
              <a:t> muss</a:t>
            </a:r>
            <a:br>
              <a:rPr lang="de-CH" sz="2000" dirty="0"/>
            </a:br>
            <a:r>
              <a:rPr lang="de-CH" sz="2000" dirty="0"/>
              <a:t>beachtet und angepasst werden</a:t>
            </a:r>
            <a:endParaRPr lang="de-CH" sz="2000" dirty="0">
              <a:cs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5549C1-23FA-40EF-8EFF-052678ED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81573" y="1393347"/>
            <a:ext cx="4213774" cy="27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52423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150" dirty="0">
                <a:solidFill>
                  <a:schemeClr val="tx1"/>
                </a:solidFill>
              </a:rPr>
              <a:t>Setup VR Headset und 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 dirty="0"/>
              <a:t>VR Entwicklung</a:t>
            </a:r>
            <a:endParaRPr lang="en-CH" sz="19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spcBef>
                <a:spcPts val="1798"/>
              </a:spcBef>
            </a:pPr>
            <a:r>
              <a:rPr lang="de-CH" sz="2000" dirty="0">
                <a:cs typeface="Arial"/>
              </a:rPr>
              <a:t>Einrichten sehr Device spezifisch</a:t>
            </a:r>
          </a:p>
          <a:p>
            <a:pPr marL="503555" lvl="1" indent="-251460">
              <a:spcBef>
                <a:spcPts val="1798"/>
              </a:spcBef>
            </a:pPr>
            <a:r>
              <a:rPr lang="de-CH" sz="1800" dirty="0">
                <a:cs typeface="Arial"/>
              </a:rPr>
              <a:t>Je nach Anwendung muss der Raum</a:t>
            </a:r>
            <a:br>
              <a:rPr lang="de-CH" sz="1800" dirty="0">
                <a:cs typeface="Arial"/>
              </a:rPr>
            </a:br>
            <a:r>
              <a:rPr lang="de-CH" sz="1800" dirty="0">
                <a:cs typeface="Arial"/>
              </a:rPr>
              <a:t>mit VR Headset abgelaufen werden</a:t>
            </a:r>
          </a:p>
          <a:p>
            <a:pPr marL="251460" indent="-251460">
              <a:spcBef>
                <a:spcPts val="1798"/>
              </a:spcBef>
              <a:buClr>
                <a:srgbClr val="8C195F"/>
              </a:buClr>
            </a:pPr>
            <a:r>
              <a:rPr lang="de-CH" sz="2000" dirty="0">
                <a:cs typeface="Arial"/>
              </a:rPr>
              <a:t>Unity einrichten</a:t>
            </a:r>
          </a:p>
          <a:p>
            <a:pPr marL="503555" lvl="1" indent="-251460">
              <a:spcBef>
                <a:spcPts val="1798"/>
              </a:spcBef>
            </a:pPr>
            <a:r>
              <a:rPr lang="de-CH" sz="1800" dirty="0">
                <a:cs typeface="Arial"/>
              </a:rPr>
              <a:t>Installieren und konfigurieren von </a:t>
            </a:r>
            <a:r>
              <a:rPr lang="de-CH" sz="1800" dirty="0" err="1">
                <a:solidFill>
                  <a:schemeClr val="tx2"/>
                </a:solidFill>
              </a:rPr>
              <a:t>OpenXR</a:t>
            </a:r>
            <a:endParaRPr lang="de-CH" sz="1800" dirty="0">
              <a:solidFill>
                <a:schemeClr val="tx2"/>
              </a:solidFill>
              <a:cs typeface="Arial"/>
            </a:endParaRPr>
          </a:p>
          <a:p>
            <a:pPr marL="503555" lvl="1" indent="-251460">
              <a:spcBef>
                <a:spcPts val="1798"/>
              </a:spcBef>
            </a:pPr>
            <a:r>
              <a:rPr lang="de-CH" sz="1800" dirty="0" err="1">
                <a:solidFill>
                  <a:schemeClr val="tx2"/>
                </a:solidFill>
                <a:cs typeface="Arial"/>
              </a:rPr>
              <a:t>OpenXR</a:t>
            </a:r>
            <a:r>
              <a:rPr lang="de-CH" sz="1800" dirty="0">
                <a:solidFill>
                  <a:schemeClr val="tx2"/>
                </a:solidFill>
                <a:cs typeface="Arial"/>
              </a:rPr>
              <a:t> </a:t>
            </a:r>
            <a:r>
              <a:rPr lang="de-CH" sz="1800" dirty="0">
                <a:solidFill>
                  <a:srgbClr val="191919"/>
                </a:solidFill>
                <a:cs typeface="Arial"/>
              </a:rPr>
              <a:t>ist ein Standard um VR</a:t>
            </a:r>
            <a:br>
              <a:rPr lang="de-CH" sz="1800" dirty="0">
                <a:solidFill>
                  <a:srgbClr val="191919"/>
                </a:solidFill>
                <a:cs typeface="Arial"/>
              </a:rPr>
            </a:br>
            <a:r>
              <a:rPr lang="de-CH" sz="1800" dirty="0">
                <a:solidFill>
                  <a:srgbClr val="191919"/>
                </a:solidFill>
                <a:cs typeface="Arial"/>
              </a:rPr>
              <a:t>und AR Plattformen und Geräte</a:t>
            </a:r>
            <a:endParaRPr lang="de-CH" sz="18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Grafik 5" descr="Ein Bild, das Screenshot, Text, Multimedia-Software, Digitales Compositing enthält.&#10;&#10;Automatisch generierte Beschreibung">
            <a:extLst>
              <a:ext uri="{FF2B5EF4-FFF2-40B4-BE49-F238E27FC236}">
                <a16:creationId xmlns:a16="http://schemas.microsoft.com/office/drawing/2014/main" id="{6E0D60E2-501A-F0ED-E376-79F6FB3A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761" y="1449389"/>
            <a:ext cx="3209278" cy="2179522"/>
          </a:xfrm>
          <a:prstGeom prst="rect">
            <a:avLst/>
          </a:prstGeom>
        </p:spPr>
      </p:pic>
      <p:pic>
        <p:nvPicPr>
          <p:cNvPr id="8" name="Grafik 7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819ED863-BB0A-DDED-1CD1-57073C77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761" y="4090716"/>
            <a:ext cx="3209279" cy="21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07330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150" dirty="0">
                <a:solidFill>
                  <a:schemeClr val="tx1"/>
                </a:solidFill>
              </a:rPr>
              <a:t>Gestaltung der VR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 dirty="0"/>
              <a:t>VR Entwicklung</a:t>
            </a:r>
            <a:endParaRPr lang="en-CH" sz="19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de-CH" sz="2000" dirty="0"/>
              <a:t>3D Modell in Unity </a:t>
            </a:r>
            <a:r>
              <a:rPr lang="de-CH" sz="2000" dirty="0">
                <a:solidFill>
                  <a:schemeClr val="tx2"/>
                </a:solidFill>
              </a:rPr>
              <a:t>importieren</a:t>
            </a:r>
          </a:p>
          <a:p>
            <a:pPr marL="503334" lvl="1" indent="-251460"/>
            <a:r>
              <a:rPr lang="de-CH" sz="1800" dirty="0">
                <a:solidFill>
                  <a:schemeClr val="tx2"/>
                </a:solidFill>
              </a:rPr>
              <a:t>Koordinatensystem </a:t>
            </a:r>
            <a:r>
              <a:rPr lang="de-CH" sz="1800" dirty="0"/>
              <a:t>&amp;</a:t>
            </a:r>
            <a:r>
              <a:rPr lang="de-CH" sz="1800" dirty="0">
                <a:solidFill>
                  <a:schemeClr val="tx2"/>
                </a:solidFill>
              </a:rPr>
              <a:t> Skalierungsfaktor </a:t>
            </a:r>
            <a:r>
              <a:rPr lang="de-CH" sz="1800" dirty="0"/>
              <a:t>muss </a:t>
            </a:r>
            <a:br>
              <a:rPr lang="de-CH" sz="1800" dirty="0"/>
            </a:br>
            <a:r>
              <a:rPr lang="de-CH" sz="1800" dirty="0"/>
              <a:t>beachtet werde</a:t>
            </a:r>
            <a:endParaRPr lang="de-CH" sz="1800" dirty="0">
              <a:solidFill>
                <a:schemeClr val="tx2"/>
              </a:solidFill>
            </a:endParaRPr>
          </a:p>
          <a:p>
            <a:pPr marL="251460" indent="-251460">
              <a:spcBef>
                <a:spcPts val="1798"/>
              </a:spcBef>
            </a:pP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Die meisten Elemente können «</a:t>
            </a:r>
            <a:r>
              <a:rPr lang="de-CH" sz="2000" dirty="0" err="1">
                <a:solidFill>
                  <a:schemeClr val="tx2"/>
                </a:solidFill>
                <a:cs typeface="Arial" panose="020B0604020202020204"/>
              </a:rPr>
              <a:t>low</a:t>
            </a:r>
            <a:r>
              <a:rPr lang="de-CH" sz="2000" dirty="0">
                <a:solidFill>
                  <a:schemeClr val="tx2"/>
                </a:solidFill>
                <a:cs typeface="Arial" panose="020B0604020202020204"/>
              </a:rPr>
              <a:t> code</a:t>
            </a: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»</a:t>
            </a:r>
            <a:br>
              <a:rPr lang="de-CH" sz="2000" dirty="0">
                <a:solidFill>
                  <a:srgbClr val="191919"/>
                </a:solidFill>
                <a:cs typeface="Arial" panose="020B0604020202020204"/>
              </a:rPr>
            </a:b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umgesetzt werden (d.h. kein oder nur</a:t>
            </a:r>
            <a:br>
              <a:rPr lang="de-CH" sz="2000" dirty="0">
                <a:solidFill>
                  <a:srgbClr val="191919"/>
                </a:solidFill>
                <a:cs typeface="Arial" panose="020B0604020202020204"/>
              </a:rPr>
            </a:b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wenig Programmcode ist nötig)</a:t>
            </a:r>
            <a:endParaRPr lang="en-US" sz="2000" dirty="0">
              <a:solidFill>
                <a:srgbClr val="191919"/>
              </a:solidFill>
              <a:cs typeface="Arial" panose="020B0604020202020204"/>
            </a:endParaRPr>
          </a:p>
          <a:p>
            <a:pPr marL="503555" lvl="1" indent="-251460">
              <a:spcBef>
                <a:spcPts val="1798"/>
              </a:spcBef>
            </a:pPr>
            <a:r>
              <a:rPr lang="de-CH" sz="1800" dirty="0">
                <a:solidFill>
                  <a:srgbClr val="191919"/>
                </a:solidFill>
                <a:cs typeface="Arial" panose="020B0604020202020204"/>
              </a:rPr>
              <a:t>Physik und Interaktion können mittels</a:t>
            </a:r>
            <a:br>
              <a:rPr lang="de-CH" sz="1800" dirty="0">
                <a:solidFill>
                  <a:srgbClr val="191919"/>
                </a:solidFill>
                <a:cs typeface="Arial" panose="020B0604020202020204"/>
              </a:rPr>
            </a:br>
            <a:r>
              <a:rPr lang="de-CH" sz="1800" dirty="0">
                <a:solidFill>
                  <a:srgbClr val="8C195F"/>
                </a:solidFill>
                <a:cs typeface="Arial" panose="020B0604020202020204"/>
              </a:rPr>
              <a:t>Drag-and-Drop</a:t>
            </a:r>
            <a:r>
              <a:rPr lang="de-CH" sz="1800" dirty="0">
                <a:solidFill>
                  <a:srgbClr val="191919"/>
                </a:solidFill>
                <a:cs typeface="Arial" panose="020B0604020202020204"/>
              </a:rPr>
              <a:t> ermöglicht werden</a:t>
            </a:r>
          </a:p>
          <a:p>
            <a:pPr marL="251681" indent="-251460">
              <a:spcBef>
                <a:spcPts val="1798"/>
              </a:spcBef>
              <a:buClr>
                <a:srgbClr val="191919"/>
              </a:buClr>
            </a:pPr>
            <a:r>
              <a:rPr lang="de-CH" sz="2000" dirty="0" err="1">
                <a:solidFill>
                  <a:srgbClr val="8C195F"/>
                </a:solidFill>
                <a:cs typeface="Arial" panose="020B0604020202020204"/>
              </a:rPr>
              <a:t>Prefabs</a:t>
            </a:r>
            <a:r>
              <a:rPr lang="de-CH" sz="2000" dirty="0">
                <a:solidFill>
                  <a:srgbClr val="8C195F"/>
                </a:solidFill>
                <a:cs typeface="Arial" panose="020B0604020202020204"/>
              </a:rPr>
              <a:t> (Vorlagen)</a:t>
            </a: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 für häufig verwendete Objekte</a:t>
            </a:r>
          </a:p>
          <a:p>
            <a:pPr marL="251681" indent="-251460">
              <a:spcBef>
                <a:spcPts val="1798"/>
              </a:spcBef>
              <a:buClr>
                <a:srgbClr val="191919"/>
              </a:buClr>
            </a:pPr>
            <a:r>
              <a:rPr lang="de-CH" sz="2000" dirty="0">
                <a:solidFill>
                  <a:srgbClr val="8C195F"/>
                </a:solidFill>
                <a:cs typeface="Arial" panose="020B0604020202020204"/>
              </a:rPr>
              <a:t>Assets</a:t>
            </a:r>
            <a:r>
              <a:rPr lang="de-CH" sz="2000" dirty="0">
                <a:solidFill>
                  <a:srgbClr val="191919"/>
                </a:solidFill>
                <a:cs typeface="Arial" panose="020B0604020202020204"/>
              </a:rPr>
              <a:t> aus dem Unity Store für kleine Objekte (z.B. Taschenlampe)</a:t>
            </a:r>
          </a:p>
          <a:p>
            <a:pPr marL="251460" indent="-251460">
              <a:spcBef>
                <a:spcPts val="1798"/>
              </a:spcBef>
            </a:pPr>
            <a:endParaRPr lang="de-CH" dirty="0">
              <a:solidFill>
                <a:schemeClr val="tx2"/>
              </a:solidFill>
              <a:cs typeface="Arial" panose="020B060402020202020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E0E332-325D-410F-98FA-184CEB14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817481" y="1449389"/>
            <a:ext cx="4036558" cy="25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59541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150" dirty="0">
                <a:solidFill>
                  <a:schemeClr val="tx1"/>
                </a:solidFill>
              </a:rPr>
              <a:t>Skripts für komplexe Vorgänge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sz="1950" dirty="0"/>
              <a:t>VR Entwicklung</a:t>
            </a:r>
            <a:endParaRPr lang="en-CH" sz="19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spcBef>
                <a:spcPts val="1798"/>
              </a:spcBef>
            </a:pPr>
            <a:r>
              <a:rPr lang="de-CH" dirty="0">
                <a:cs typeface="Arial" panose="020B0604020202020204"/>
              </a:rPr>
              <a:t>Komplexe Vorgänge können mit</a:t>
            </a:r>
            <a:br>
              <a:rPr lang="de-CH" dirty="0">
                <a:cs typeface="Arial" panose="020B0604020202020204"/>
              </a:rPr>
            </a:br>
            <a:r>
              <a:rPr lang="de-CH" dirty="0">
                <a:solidFill>
                  <a:srgbClr val="8C195F"/>
                </a:solidFill>
                <a:cs typeface="Arial" panose="020B0604020202020204"/>
              </a:rPr>
              <a:t>C#-Skript</a:t>
            </a:r>
            <a:r>
              <a:rPr lang="de-CH" dirty="0">
                <a:cs typeface="Arial" panose="020B0604020202020204"/>
              </a:rPr>
              <a:t> gelöst werden</a:t>
            </a:r>
          </a:p>
          <a:p>
            <a:pPr marL="503334" lvl="1" indent="-251460">
              <a:spcBef>
                <a:spcPts val="1798"/>
              </a:spcBef>
            </a:pPr>
            <a:r>
              <a:rPr lang="de-CH" dirty="0">
                <a:cs typeface="Arial" panose="020B0604020202020204"/>
              </a:rPr>
              <a:t>Fertige Skripts können wiederum mittels</a:t>
            </a:r>
            <a:br>
              <a:rPr lang="de-CH" dirty="0">
                <a:cs typeface="Arial" panose="020B0604020202020204"/>
              </a:rPr>
            </a:br>
            <a:r>
              <a:rPr lang="de-CH" dirty="0">
                <a:cs typeface="Arial" panose="020B0604020202020204"/>
              </a:rPr>
              <a:t>Drag-and-Drop auf Objekte angewendet werden</a:t>
            </a:r>
          </a:p>
          <a:p>
            <a:pPr marL="503334" lvl="1" indent="-251460">
              <a:spcBef>
                <a:spcPts val="1798"/>
              </a:spcBef>
            </a:pPr>
            <a:r>
              <a:rPr lang="de-CH" dirty="0">
                <a:cs typeface="Arial" panose="020B0604020202020204"/>
              </a:rPr>
              <a:t>Parameter für Skript werden auch mit</a:t>
            </a:r>
            <a:br>
              <a:rPr lang="de-CH" dirty="0">
                <a:cs typeface="Arial" panose="020B0604020202020204"/>
              </a:rPr>
            </a:br>
            <a:r>
              <a:rPr lang="de-CH" dirty="0">
                <a:cs typeface="Arial" panose="020B0604020202020204"/>
              </a:rPr>
              <a:t>Drag-and-Drop zugewiesen</a:t>
            </a:r>
          </a:p>
        </p:txBody>
      </p:sp>
      <p:pic>
        <p:nvPicPr>
          <p:cNvPr id="7" name="Grafik 6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87802158-FCB4-6D69-B8A5-F52D2D44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31" y="1447802"/>
            <a:ext cx="4785809" cy="2245194"/>
          </a:xfrm>
          <a:prstGeom prst="rect">
            <a:avLst/>
          </a:prstGeom>
        </p:spPr>
      </p:pic>
      <p:pic>
        <p:nvPicPr>
          <p:cNvPr id="9" name="Grafik 8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5923A57A-1467-B6F2-50E8-E54D6F9F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29" y="3909417"/>
            <a:ext cx="4804311" cy="2291359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3785EB0-14DC-689C-9183-8069EA295EF9}"/>
              </a:ext>
            </a:extLst>
          </p:cNvPr>
          <p:cNvCxnSpPr/>
          <p:nvPr/>
        </p:nvCxnSpPr>
        <p:spPr>
          <a:xfrm flipH="1">
            <a:off x="7852041" y="4518906"/>
            <a:ext cx="1433544" cy="808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6151B22-1427-A64B-0917-6732127C24E2}"/>
              </a:ext>
            </a:extLst>
          </p:cNvPr>
          <p:cNvCxnSpPr/>
          <p:nvPr/>
        </p:nvCxnSpPr>
        <p:spPr>
          <a:xfrm flipV="1">
            <a:off x="8736945" y="2530823"/>
            <a:ext cx="696123" cy="2654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68371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sp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5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1" id="{F3CE27BC-37D9-4943-B2EF-7B0FE587B813}" vid="{4B37221E-8100-4934-BBFE-42FAC73527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8" ma:contentTypeDescription="Ein neues Dokument erstellen." ma:contentTypeScope="" ma:versionID="4d4d4b12ec248dc19229389a1af03042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36823829a397c712915d088a919cecc7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8D165-02AB-4D1E-8BC5-DA7A7B980A26}"/>
</file>

<file path=customXml/itemProps2.xml><?xml version="1.0" encoding="utf-8"?>
<ds:datastoreItem xmlns:ds="http://schemas.openxmlformats.org/officeDocument/2006/customXml" ds:itemID="{D273E48E-7723-4A04-84EE-3C6750C1FF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Breitbild</PresentationFormat>
  <Paragraphs>48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Symbol</vt:lpstr>
      <vt:lpstr>OST-Vorlage</vt:lpstr>
      <vt:lpstr>Entwicklung von VR Anwendungen für Industrieanlagen</vt:lpstr>
      <vt:lpstr>Ausgangslage</vt:lpstr>
      <vt:lpstr>Übersicht Entwicklungsprozess</vt:lpstr>
      <vt:lpstr>3D Modell der Anlage</vt:lpstr>
      <vt:lpstr>Setup VR Headset und Unity</vt:lpstr>
      <vt:lpstr>Gestaltung der VR</vt:lpstr>
      <vt:lpstr>Skripts für komplexe Vorgänge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Eating</dc:title>
  <dc:creator>Mitra Purandare</dc:creator>
  <cp:lastModifiedBy>Olivier Lischer</cp:lastModifiedBy>
  <cp:revision>171</cp:revision>
  <dcterms:created xsi:type="dcterms:W3CDTF">2023-01-12T12:51:14Z</dcterms:created>
  <dcterms:modified xsi:type="dcterms:W3CDTF">2023-05-24T11:58:34Z</dcterms:modified>
</cp:coreProperties>
</file>