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2" r:id="rId4"/>
  </p:sldMasterIdLst>
  <p:notesMasterIdLst>
    <p:notesMasterId r:id="rId26"/>
  </p:notesMasterIdLst>
  <p:handoutMasterIdLst>
    <p:handoutMasterId r:id="rId27"/>
  </p:handoutMasterIdLst>
  <p:sldIdLst>
    <p:sldId id="303" r:id="rId5"/>
    <p:sldId id="323" r:id="rId6"/>
    <p:sldId id="725" r:id="rId7"/>
    <p:sldId id="289" r:id="rId8"/>
    <p:sldId id="358" r:id="rId9"/>
    <p:sldId id="329" r:id="rId10"/>
    <p:sldId id="722" r:id="rId11"/>
    <p:sldId id="723" r:id="rId12"/>
    <p:sldId id="733" r:id="rId13"/>
    <p:sldId id="729" r:id="rId14"/>
    <p:sldId id="732" r:id="rId15"/>
    <p:sldId id="724" r:id="rId16"/>
    <p:sldId id="737" r:id="rId17"/>
    <p:sldId id="735" r:id="rId18"/>
    <p:sldId id="738" r:id="rId19"/>
    <p:sldId id="739" r:id="rId20"/>
    <p:sldId id="728" r:id="rId21"/>
    <p:sldId id="734" r:id="rId22"/>
    <p:sldId id="726" r:id="rId23"/>
    <p:sldId id="727" r:id="rId24"/>
    <p:sldId id="731" r:id="rId25"/>
  </p:sldIdLst>
  <p:sldSz cx="12198350" cy="6858000"/>
  <p:notesSz cx="6858000" cy="9144000"/>
  <p:defaultTextStyle>
    <a:defPPr>
      <a:defRPr lang="de-DE"/>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A20E951-F767-40FB-8981-BDCADE0C3650}">
  <a:tblStyle styleId="{CA20E951-F767-40FB-8981-BDCADE0C3650}" styleName="OST Tabelle">
    <a:wholeTbl>
      <a:tcTxStyle>
        <a:fontRef idx="minor">
          <a:prstClr val="black"/>
        </a:fontRef>
        <a:schemeClr val="dk1"/>
      </a:tcTxStyle>
      <a:tcStyle>
        <a:tcBdr>
          <a:left>
            <a:ln w="28575" cmpd="sng">
              <a:solidFill>
                <a:srgbClr val="56276D"/>
              </a:solidFill>
            </a:ln>
          </a:left>
          <a:right>
            <a:ln w="28575" cmpd="sng">
              <a:solidFill>
                <a:srgbClr val="56276D"/>
              </a:solidFill>
            </a:ln>
          </a:right>
          <a:top>
            <a:ln w="28575" cmpd="sng">
              <a:solidFill>
                <a:srgbClr val="56276D"/>
              </a:solidFill>
            </a:ln>
          </a:top>
          <a:bottom>
            <a:ln w="28575" cmpd="sng">
              <a:solidFill>
                <a:srgbClr val="56276D"/>
              </a:solidFill>
            </a:ln>
          </a:bottom>
          <a:insideH>
            <a:ln w="28575" cmpd="sng">
              <a:solidFill>
                <a:srgbClr val="56276D"/>
              </a:solidFill>
            </a:ln>
          </a:insideH>
          <a:insideV>
            <a:ln w="28575" cmpd="sng">
              <a:solidFill>
                <a:srgbClr val="56276D"/>
              </a:solidFill>
            </a:ln>
          </a:insideV>
        </a:tcBdr>
        <a:fill>
          <a:noFill/>
        </a:fill>
      </a:tcStyle>
    </a:wholeTbl>
    <a:firstCol>
      <a:tcTxStyle b="on">
        <a:fontRef idx="minor"/>
        <a:srgbClr val="000000"/>
      </a:tcTxStyle>
      <a:tcStyle>
        <a:tcBdr/>
        <a:fill>
          <a:noFill/>
        </a:fill>
      </a:tcStyle>
    </a:firstCol>
    <a:firstRow>
      <a:tcTxStyle b="on">
        <a:fontRef idx="minor"/>
        <a:srgbClr val="000000"/>
      </a:tcTxStyle>
      <a:tcStyle>
        <a:tcBdr/>
        <a:fill>
          <a:noFill/>
        </a:fill>
      </a:tcStyle>
    </a:firstRow>
  </a:tblStyle>
  <a:tblStyle styleId="{5A111915-BE36-4E01-A7E5-04B1672EAD32}" styleName="Helle Formatvorlage 2 - Akz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Helle Formatvorlage 1 - Akz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38B1855-1B75-4FBE-930C-398BA8C253C6}" styleName="Designformatvorlage 2 - Akz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94" autoAdjust="0"/>
    <p:restoredTop sz="87642" autoAdjust="0"/>
  </p:normalViewPr>
  <p:slideViewPr>
    <p:cSldViewPr snapToGrid="0" snapToObjects="1">
      <p:cViewPr varScale="1">
        <p:scale>
          <a:sx n="56" d="100"/>
          <a:sy n="56" d="100"/>
        </p:scale>
        <p:origin x="90" y="1356"/>
      </p:cViewPr>
      <p:guideLst/>
    </p:cSldViewPr>
  </p:slideViewPr>
  <p:outlineViewPr>
    <p:cViewPr>
      <p:scale>
        <a:sx n="33" d="100"/>
        <a:sy n="33" d="100"/>
      </p:scale>
      <p:origin x="0" y="0"/>
    </p:cViewPr>
    <p:sldLst>
      <p:sld r:id="rId1" collapse="1"/>
    </p:sldLst>
  </p:outlineViewPr>
  <p:notesTextViewPr>
    <p:cViewPr>
      <p:scale>
        <a:sx n="3" d="2"/>
        <a:sy n="3" d="2"/>
      </p:scale>
      <p:origin x="0" y="0"/>
    </p:cViewPr>
  </p:notesTextViewPr>
  <p:sorterViewPr>
    <p:cViewPr varScale="1">
      <p:scale>
        <a:sx n="1" d="1"/>
        <a:sy n="1" d="1"/>
      </p:scale>
      <p:origin x="0" y="0"/>
    </p:cViewPr>
  </p:sorterViewPr>
  <p:notesViewPr>
    <p:cSldViewPr snapToGrid="0" snapToObjects="1" showGuides="1">
      <p:cViewPr varScale="1">
        <p:scale>
          <a:sx n="101" d="100"/>
          <a:sy n="101" d="100"/>
        </p:scale>
        <p:origin x="3533"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lmir Bekiri" userId="5f1a816a-4829-4ff0-8dc2-ec7b9190e8b8" providerId="ADAL" clId="{F4ED977A-DB16-44F7-9CFA-C4C19809EE6D}"/>
    <pc:docChg chg="modSld">
      <pc:chgData name="Valmir Bekiri" userId="5f1a816a-4829-4ff0-8dc2-ec7b9190e8b8" providerId="ADAL" clId="{F4ED977A-DB16-44F7-9CFA-C4C19809EE6D}" dt="2024-03-06T08:55:53.207" v="320" actId="20577"/>
      <pc:docMkLst>
        <pc:docMk/>
      </pc:docMkLst>
      <pc:sldChg chg="modSp mod">
        <pc:chgData name="Valmir Bekiri" userId="5f1a816a-4829-4ff0-8dc2-ec7b9190e8b8" providerId="ADAL" clId="{F4ED977A-DB16-44F7-9CFA-C4C19809EE6D}" dt="2024-03-06T08:46:44.706" v="21" actId="20577"/>
        <pc:sldMkLst>
          <pc:docMk/>
          <pc:sldMk cId="222047250" sldId="303"/>
        </pc:sldMkLst>
        <pc:spChg chg="mod">
          <ac:chgData name="Valmir Bekiri" userId="5f1a816a-4829-4ff0-8dc2-ec7b9190e8b8" providerId="ADAL" clId="{F4ED977A-DB16-44F7-9CFA-C4C19809EE6D}" dt="2024-03-06T08:46:37.841" v="5" actId="20577"/>
          <ac:spMkLst>
            <pc:docMk/>
            <pc:sldMk cId="222047250" sldId="303"/>
            <ac:spMk id="3" creationId="{00000000-0000-0000-0000-000000000000}"/>
          </ac:spMkLst>
        </pc:spChg>
        <pc:spChg chg="mod">
          <ac:chgData name="Valmir Bekiri" userId="5f1a816a-4829-4ff0-8dc2-ec7b9190e8b8" providerId="ADAL" clId="{F4ED977A-DB16-44F7-9CFA-C4C19809EE6D}" dt="2024-03-06T08:46:44.706" v="21" actId="20577"/>
          <ac:spMkLst>
            <pc:docMk/>
            <pc:sldMk cId="222047250" sldId="303"/>
            <ac:spMk id="5" creationId="{00000000-0000-0000-0000-000000000000}"/>
          </ac:spMkLst>
        </pc:spChg>
      </pc:sldChg>
      <pc:sldChg chg="modSp mod">
        <pc:chgData name="Valmir Bekiri" userId="5f1a816a-4829-4ff0-8dc2-ec7b9190e8b8" providerId="ADAL" clId="{F4ED977A-DB16-44F7-9CFA-C4C19809EE6D}" dt="2024-03-06T08:55:53.207" v="320" actId="20577"/>
        <pc:sldMkLst>
          <pc:docMk/>
          <pc:sldMk cId="2335427461" sldId="323"/>
        </pc:sldMkLst>
        <pc:spChg chg="mod">
          <ac:chgData name="Valmir Bekiri" userId="5f1a816a-4829-4ff0-8dc2-ec7b9190e8b8" providerId="ADAL" clId="{F4ED977A-DB16-44F7-9CFA-C4C19809EE6D}" dt="2024-03-06T08:55:53.207" v="320" actId="20577"/>
          <ac:spMkLst>
            <pc:docMk/>
            <pc:sldMk cId="2335427461" sldId="323"/>
            <ac:spMk id="6" creationId="{6C8D191A-FD5C-436B-B56C-A4526BE445D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F69BE4-DC27-4AA8-820C-890BB30334AB}" type="doc">
      <dgm:prSet loTypeId="urn:microsoft.com/office/officeart/2005/8/layout/chevron1" loCatId="process" qsTypeId="urn:microsoft.com/office/officeart/2005/8/quickstyle/simple1" qsCatId="simple" csTypeId="urn:microsoft.com/office/officeart/2005/8/colors/accent1_2" csCatId="accent1" phldr="1"/>
      <dgm:spPr/>
    </dgm:pt>
    <dgm:pt modelId="{2E7AA6E9-D10D-4696-AB08-36C0F2D5072B}">
      <dgm:prSet phldrT="[Text]" custT="1"/>
      <dgm:spPr/>
      <dgm:t>
        <a:bodyPr/>
        <a:lstStyle/>
        <a:p>
          <a:r>
            <a:rPr lang="de-CH" sz="1600" dirty="0">
              <a:latin typeface="Arial" panose="020B0604020202020204" pitchFamily="34" charset="0"/>
              <a:cs typeface="Arial" panose="020B0604020202020204" pitchFamily="34" charset="0"/>
            </a:rPr>
            <a:t>Marketing</a:t>
          </a:r>
        </a:p>
      </dgm:t>
    </dgm:pt>
    <dgm:pt modelId="{D3EFDA1B-F9FA-4EA6-A9BA-D6B4EF976AF3}" type="parTrans" cxnId="{1B779C1A-9239-4C33-ADBF-B736C0AA48DE}">
      <dgm:prSet/>
      <dgm:spPr/>
      <dgm:t>
        <a:bodyPr/>
        <a:lstStyle/>
        <a:p>
          <a:endParaRPr lang="de-CH" sz="1600">
            <a:latin typeface="Arial" panose="020B0604020202020204" pitchFamily="34" charset="0"/>
            <a:cs typeface="Arial" panose="020B0604020202020204" pitchFamily="34" charset="0"/>
          </a:endParaRPr>
        </a:p>
      </dgm:t>
    </dgm:pt>
    <dgm:pt modelId="{406B1E4D-1AA0-4D01-A67B-C50CEDC63EF5}" type="sibTrans" cxnId="{1B779C1A-9239-4C33-ADBF-B736C0AA48DE}">
      <dgm:prSet/>
      <dgm:spPr/>
      <dgm:t>
        <a:bodyPr/>
        <a:lstStyle/>
        <a:p>
          <a:endParaRPr lang="de-CH" sz="1600">
            <a:latin typeface="Arial" panose="020B0604020202020204" pitchFamily="34" charset="0"/>
            <a:cs typeface="Arial" panose="020B0604020202020204" pitchFamily="34" charset="0"/>
          </a:endParaRPr>
        </a:p>
      </dgm:t>
    </dgm:pt>
    <dgm:pt modelId="{25155A0F-514D-4FF1-84FC-E4D493602CDF}">
      <dgm:prSet phldrT="[Text]" custT="1"/>
      <dgm:spPr>
        <a:solidFill>
          <a:schemeClr val="tx2"/>
        </a:solidFill>
      </dgm:spPr>
      <dgm:t>
        <a:bodyPr/>
        <a:lstStyle/>
        <a:p>
          <a:r>
            <a:rPr lang="de-CH" sz="1600" dirty="0">
              <a:latin typeface="Arial" panose="020B0604020202020204" pitchFamily="34" charset="0"/>
              <a:cs typeface="Arial" panose="020B0604020202020204" pitchFamily="34" charset="0"/>
            </a:rPr>
            <a:t>Vertrieb</a:t>
          </a:r>
        </a:p>
      </dgm:t>
    </dgm:pt>
    <dgm:pt modelId="{E5A769C4-C718-44D9-8FF4-B6202AF1E8F2}" type="parTrans" cxnId="{3780EBDC-EE54-49D4-A2EA-8C253A6D3610}">
      <dgm:prSet/>
      <dgm:spPr/>
      <dgm:t>
        <a:bodyPr/>
        <a:lstStyle/>
        <a:p>
          <a:endParaRPr lang="de-CH" sz="1600">
            <a:latin typeface="Arial" panose="020B0604020202020204" pitchFamily="34" charset="0"/>
            <a:cs typeface="Arial" panose="020B0604020202020204" pitchFamily="34" charset="0"/>
          </a:endParaRPr>
        </a:p>
      </dgm:t>
    </dgm:pt>
    <dgm:pt modelId="{090B4F2C-8FCC-48B2-AD27-D5B8BDB19A20}" type="sibTrans" cxnId="{3780EBDC-EE54-49D4-A2EA-8C253A6D3610}">
      <dgm:prSet/>
      <dgm:spPr/>
      <dgm:t>
        <a:bodyPr/>
        <a:lstStyle/>
        <a:p>
          <a:endParaRPr lang="de-CH" sz="1600">
            <a:latin typeface="Arial" panose="020B0604020202020204" pitchFamily="34" charset="0"/>
            <a:cs typeface="Arial" panose="020B0604020202020204" pitchFamily="34" charset="0"/>
          </a:endParaRPr>
        </a:p>
      </dgm:t>
    </dgm:pt>
    <dgm:pt modelId="{294F9FF4-D612-4947-B9F4-A58062574ABE}" type="pres">
      <dgm:prSet presAssocID="{74F69BE4-DC27-4AA8-820C-890BB30334AB}" presName="Name0" presStyleCnt="0">
        <dgm:presLayoutVars>
          <dgm:dir/>
          <dgm:animLvl val="lvl"/>
          <dgm:resizeHandles val="exact"/>
        </dgm:presLayoutVars>
      </dgm:prSet>
      <dgm:spPr/>
    </dgm:pt>
    <dgm:pt modelId="{D46C77DB-CFB2-44A6-BA8B-DD07AC864AA0}" type="pres">
      <dgm:prSet presAssocID="{2E7AA6E9-D10D-4696-AB08-36C0F2D5072B}" presName="parTxOnly" presStyleLbl="node1" presStyleIdx="0" presStyleCnt="2">
        <dgm:presLayoutVars>
          <dgm:chMax val="0"/>
          <dgm:chPref val="0"/>
          <dgm:bulletEnabled val="1"/>
        </dgm:presLayoutVars>
      </dgm:prSet>
      <dgm:spPr/>
    </dgm:pt>
    <dgm:pt modelId="{C7C22A14-E70C-495F-9778-31A99FC13520}" type="pres">
      <dgm:prSet presAssocID="{406B1E4D-1AA0-4D01-A67B-C50CEDC63EF5}" presName="parTxOnlySpace" presStyleCnt="0"/>
      <dgm:spPr/>
    </dgm:pt>
    <dgm:pt modelId="{3B2E14AE-23FE-43C6-84EC-F10113F8524D}" type="pres">
      <dgm:prSet presAssocID="{25155A0F-514D-4FF1-84FC-E4D493602CDF}" presName="parTxOnly" presStyleLbl="node1" presStyleIdx="1" presStyleCnt="2">
        <dgm:presLayoutVars>
          <dgm:chMax val="0"/>
          <dgm:chPref val="0"/>
          <dgm:bulletEnabled val="1"/>
        </dgm:presLayoutVars>
      </dgm:prSet>
      <dgm:spPr/>
    </dgm:pt>
  </dgm:ptLst>
  <dgm:cxnLst>
    <dgm:cxn modelId="{1B779C1A-9239-4C33-ADBF-B736C0AA48DE}" srcId="{74F69BE4-DC27-4AA8-820C-890BB30334AB}" destId="{2E7AA6E9-D10D-4696-AB08-36C0F2D5072B}" srcOrd="0" destOrd="0" parTransId="{D3EFDA1B-F9FA-4EA6-A9BA-D6B4EF976AF3}" sibTransId="{406B1E4D-1AA0-4D01-A67B-C50CEDC63EF5}"/>
    <dgm:cxn modelId="{89FE093F-5084-4068-ADD8-3954EEB7C338}" type="presOf" srcId="{74F69BE4-DC27-4AA8-820C-890BB30334AB}" destId="{294F9FF4-D612-4947-B9F4-A58062574ABE}" srcOrd="0" destOrd="0" presId="urn:microsoft.com/office/officeart/2005/8/layout/chevron1"/>
    <dgm:cxn modelId="{7208C192-6E27-49D7-8DA4-DA28A5BB90E0}" type="presOf" srcId="{2E7AA6E9-D10D-4696-AB08-36C0F2D5072B}" destId="{D46C77DB-CFB2-44A6-BA8B-DD07AC864AA0}" srcOrd="0" destOrd="0" presId="urn:microsoft.com/office/officeart/2005/8/layout/chevron1"/>
    <dgm:cxn modelId="{CE582196-66B8-49F7-8216-9E44850F7A29}" type="presOf" srcId="{25155A0F-514D-4FF1-84FC-E4D493602CDF}" destId="{3B2E14AE-23FE-43C6-84EC-F10113F8524D}" srcOrd="0" destOrd="0" presId="urn:microsoft.com/office/officeart/2005/8/layout/chevron1"/>
    <dgm:cxn modelId="{3780EBDC-EE54-49D4-A2EA-8C253A6D3610}" srcId="{74F69BE4-DC27-4AA8-820C-890BB30334AB}" destId="{25155A0F-514D-4FF1-84FC-E4D493602CDF}" srcOrd="1" destOrd="0" parTransId="{E5A769C4-C718-44D9-8FF4-B6202AF1E8F2}" sibTransId="{090B4F2C-8FCC-48B2-AD27-D5B8BDB19A20}"/>
    <dgm:cxn modelId="{93077DA6-C6A3-485C-996E-4EAEF21A4976}" type="presParOf" srcId="{294F9FF4-D612-4947-B9F4-A58062574ABE}" destId="{D46C77DB-CFB2-44A6-BA8B-DD07AC864AA0}" srcOrd="0" destOrd="0" presId="urn:microsoft.com/office/officeart/2005/8/layout/chevron1"/>
    <dgm:cxn modelId="{E664B589-615B-4BCF-ADE7-DEE159E385F7}" type="presParOf" srcId="{294F9FF4-D612-4947-B9F4-A58062574ABE}" destId="{C7C22A14-E70C-495F-9778-31A99FC13520}" srcOrd="1" destOrd="0" presId="urn:microsoft.com/office/officeart/2005/8/layout/chevron1"/>
    <dgm:cxn modelId="{237D6BD1-B05E-48D3-92EC-A16BE75DFD05}" type="presParOf" srcId="{294F9FF4-D612-4947-B9F4-A58062574ABE}" destId="{3B2E14AE-23FE-43C6-84EC-F10113F8524D}" srcOrd="2"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F69BE4-DC27-4AA8-820C-890BB30334AB}" type="doc">
      <dgm:prSet loTypeId="urn:microsoft.com/office/officeart/2005/8/layout/chevron1" loCatId="process" qsTypeId="urn:microsoft.com/office/officeart/2005/8/quickstyle/simple1" qsCatId="simple" csTypeId="urn:microsoft.com/office/officeart/2005/8/colors/accent1_2" csCatId="accent1" phldr="1"/>
      <dgm:spPr/>
    </dgm:pt>
    <dgm:pt modelId="{2E7AA6E9-D10D-4696-AB08-36C0F2D5072B}">
      <dgm:prSet phldrT="[Text]" custT="1"/>
      <dgm:spPr>
        <a:solidFill>
          <a:schemeClr val="accent1"/>
        </a:solidFill>
      </dgm:spPr>
      <dgm:t>
        <a:bodyPr/>
        <a:lstStyle/>
        <a:p>
          <a:r>
            <a:rPr lang="de-CH" sz="1800" dirty="0">
              <a:latin typeface="Arial" panose="020B0604020202020204" pitchFamily="34" charset="0"/>
              <a:cs typeface="Arial" panose="020B0604020202020204" pitchFamily="34" charset="0"/>
            </a:rPr>
            <a:t>Kampagne planen</a:t>
          </a:r>
        </a:p>
      </dgm:t>
    </dgm:pt>
    <dgm:pt modelId="{D3EFDA1B-F9FA-4EA6-A9BA-D6B4EF976AF3}" type="parTrans" cxnId="{1B779C1A-9239-4C33-ADBF-B736C0AA48DE}">
      <dgm:prSet/>
      <dgm:spPr/>
      <dgm:t>
        <a:bodyPr/>
        <a:lstStyle/>
        <a:p>
          <a:endParaRPr lang="de-CH" sz="1800">
            <a:latin typeface="Arial" panose="020B0604020202020204" pitchFamily="34" charset="0"/>
            <a:cs typeface="Arial" panose="020B0604020202020204" pitchFamily="34" charset="0"/>
          </a:endParaRPr>
        </a:p>
      </dgm:t>
    </dgm:pt>
    <dgm:pt modelId="{406B1E4D-1AA0-4D01-A67B-C50CEDC63EF5}" type="sibTrans" cxnId="{1B779C1A-9239-4C33-ADBF-B736C0AA48DE}">
      <dgm:prSet/>
      <dgm:spPr/>
      <dgm:t>
        <a:bodyPr/>
        <a:lstStyle/>
        <a:p>
          <a:endParaRPr lang="de-CH" sz="1800">
            <a:latin typeface="Arial" panose="020B0604020202020204" pitchFamily="34" charset="0"/>
            <a:cs typeface="Arial" panose="020B0604020202020204" pitchFamily="34" charset="0"/>
          </a:endParaRPr>
        </a:p>
      </dgm:t>
    </dgm:pt>
    <dgm:pt modelId="{9E84285D-4BCB-4B9D-8A39-808B3827CCF4}">
      <dgm:prSet phldrT="[Text]" custT="1"/>
      <dgm:spPr>
        <a:solidFill>
          <a:schemeClr val="accent1"/>
        </a:solidFill>
      </dgm:spPr>
      <dgm:t>
        <a:bodyPr/>
        <a:lstStyle/>
        <a:p>
          <a:r>
            <a:rPr lang="de-CH" sz="1800" dirty="0">
              <a:latin typeface="Arial" panose="020B0604020202020204" pitchFamily="34" charset="0"/>
              <a:cs typeface="Arial" panose="020B0604020202020204" pitchFamily="34" charset="0"/>
            </a:rPr>
            <a:t>Kampagne durchführen</a:t>
          </a:r>
        </a:p>
      </dgm:t>
    </dgm:pt>
    <dgm:pt modelId="{D5AE4218-5324-4345-9FD3-AA465801DD57}" type="parTrans" cxnId="{B806317C-1A6D-4159-9BF3-F38C57813C59}">
      <dgm:prSet/>
      <dgm:spPr/>
      <dgm:t>
        <a:bodyPr/>
        <a:lstStyle/>
        <a:p>
          <a:endParaRPr lang="de-CH" sz="1600"/>
        </a:p>
      </dgm:t>
    </dgm:pt>
    <dgm:pt modelId="{8841A7CB-FE62-45D8-B120-A0E53D9A9AB6}" type="sibTrans" cxnId="{B806317C-1A6D-4159-9BF3-F38C57813C59}">
      <dgm:prSet/>
      <dgm:spPr/>
      <dgm:t>
        <a:bodyPr/>
        <a:lstStyle/>
        <a:p>
          <a:endParaRPr lang="de-CH" sz="1600"/>
        </a:p>
      </dgm:t>
    </dgm:pt>
    <dgm:pt modelId="{6BCC5CCB-0A5B-4696-9B2E-234EA10FA4CA}">
      <dgm:prSet phldrT="[Text]" custT="1"/>
      <dgm:spPr>
        <a:solidFill>
          <a:schemeClr val="accent1"/>
        </a:solidFill>
      </dgm:spPr>
      <dgm:t>
        <a:bodyPr/>
        <a:lstStyle/>
        <a:p>
          <a:r>
            <a:rPr lang="de-CH" sz="1800" dirty="0">
              <a:latin typeface="Arial" panose="020B0604020202020204" pitchFamily="34" charset="0"/>
              <a:cs typeface="Arial" panose="020B0604020202020204" pitchFamily="34" charset="0"/>
            </a:rPr>
            <a:t>Verkaufschancen generieren</a:t>
          </a:r>
        </a:p>
      </dgm:t>
    </dgm:pt>
    <dgm:pt modelId="{5D0C05B3-63DE-4A23-85F8-306BB4CDEA15}" type="parTrans" cxnId="{B83733E6-A2D3-4D4E-A255-16C850DD385F}">
      <dgm:prSet/>
      <dgm:spPr/>
      <dgm:t>
        <a:bodyPr/>
        <a:lstStyle/>
        <a:p>
          <a:endParaRPr lang="de-CH" sz="1600"/>
        </a:p>
      </dgm:t>
    </dgm:pt>
    <dgm:pt modelId="{B644AFCA-D119-45D4-8455-727693BC6DE9}" type="sibTrans" cxnId="{B83733E6-A2D3-4D4E-A255-16C850DD385F}">
      <dgm:prSet/>
      <dgm:spPr/>
      <dgm:t>
        <a:bodyPr/>
        <a:lstStyle/>
        <a:p>
          <a:endParaRPr lang="de-CH" sz="1600"/>
        </a:p>
      </dgm:t>
    </dgm:pt>
    <dgm:pt modelId="{294F9FF4-D612-4947-B9F4-A58062574ABE}" type="pres">
      <dgm:prSet presAssocID="{74F69BE4-DC27-4AA8-820C-890BB30334AB}" presName="Name0" presStyleCnt="0">
        <dgm:presLayoutVars>
          <dgm:dir/>
          <dgm:animLvl val="lvl"/>
          <dgm:resizeHandles val="exact"/>
        </dgm:presLayoutVars>
      </dgm:prSet>
      <dgm:spPr/>
    </dgm:pt>
    <dgm:pt modelId="{D46C77DB-CFB2-44A6-BA8B-DD07AC864AA0}" type="pres">
      <dgm:prSet presAssocID="{2E7AA6E9-D10D-4696-AB08-36C0F2D5072B}" presName="parTxOnly" presStyleLbl="node1" presStyleIdx="0" presStyleCnt="3">
        <dgm:presLayoutVars>
          <dgm:chMax val="0"/>
          <dgm:chPref val="0"/>
          <dgm:bulletEnabled val="1"/>
        </dgm:presLayoutVars>
      </dgm:prSet>
      <dgm:spPr/>
    </dgm:pt>
    <dgm:pt modelId="{C7C22A14-E70C-495F-9778-31A99FC13520}" type="pres">
      <dgm:prSet presAssocID="{406B1E4D-1AA0-4D01-A67B-C50CEDC63EF5}" presName="parTxOnlySpace" presStyleCnt="0"/>
      <dgm:spPr/>
    </dgm:pt>
    <dgm:pt modelId="{60FDB7E1-63E3-4454-9244-71364939E184}" type="pres">
      <dgm:prSet presAssocID="{9E84285D-4BCB-4B9D-8A39-808B3827CCF4}" presName="parTxOnly" presStyleLbl="node1" presStyleIdx="1" presStyleCnt="3">
        <dgm:presLayoutVars>
          <dgm:chMax val="0"/>
          <dgm:chPref val="0"/>
          <dgm:bulletEnabled val="1"/>
        </dgm:presLayoutVars>
      </dgm:prSet>
      <dgm:spPr/>
    </dgm:pt>
    <dgm:pt modelId="{4FD9EB70-AE55-4DD7-9CB5-7825BE80AA0F}" type="pres">
      <dgm:prSet presAssocID="{8841A7CB-FE62-45D8-B120-A0E53D9A9AB6}" presName="parTxOnlySpace" presStyleCnt="0"/>
      <dgm:spPr/>
    </dgm:pt>
    <dgm:pt modelId="{F6265ADB-F4AD-4338-8F25-6358061AE649}" type="pres">
      <dgm:prSet presAssocID="{6BCC5CCB-0A5B-4696-9B2E-234EA10FA4CA}" presName="parTxOnly" presStyleLbl="node1" presStyleIdx="2" presStyleCnt="3">
        <dgm:presLayoutVars>
          <dgm:chMax val="0"/>
          <dgm:chPref val="0"/>
          <dgm:bulletEnabled val="1"/>
        </dgm:presLayoutVars>
      </dgm:prSet>
      <dgm:spPr/>
    </dgm:pt>
  </dgm:ptLst>
  <dgm:cxnLst>
    <dgm:cxn modelId="{1B779C1A-9239-4C33-ADBF-B736C0AA48DE}" srcId="{74F69BE4-DC27-4AA8-820C-890BB30334AB}" destId="{2E7AA6E9-D10D-4696-AB08-36C0F2D5072B}" srcOrd="0" destOrd="0" parTransId="{D3EFDA1B-F9FA-4EA6-A9BA-D6B4EF976AF3}" sibTransId="{406B1E4D-1AA0-4D01-A67B-C50CEDC63EF5}"/>
    <dgm:cxn modelId="{89FE093F-5084-4068-ADD8-3954EEB7C338}" type="presOf" srcId="{74F69BE4-DC27-4AA8-820C-890BB30334AB}" destId="{294F9FF4-D612-4947-B9F4-A58062574ABE}" srcOrd="0" destOrd="0" presId="urn:microsoft.com/office/officeart/2005/8/layout/chevron1"/>
    <dgm:cxn modelId="{A8729F3F-DBA7-462F-B29F-4028AE3CC778}" type="presOf" srcId="{6BCC5CCB-0A5B-4696-9B2E-234EA10FA4CA}" destId="{F6265ADB-F4AD-4338-8F25-6358061AE649}" srcOrd="0" destOrd="0" presId="urn:microsoft.com/office/officeart/2005/8/layout/chevron1"/>
    <dgm:cxn modelId="{B1C6D574-4EB3-4A08-88E6-88C0F8149988}" type="presOf" srcId="{9E84285D-4BCB-4B9D-8A39-808B3827CCF4}" destId="{60FDB7E1-63E3-4454-9244-71364939E184}" srcOrd="0" destOrd="0" presId="urn:microsoft.com/office/officeart/2005/8/layout/chevron1"/>
    <dgm:cxn modelId="{B806317C-1A6D-4159-9BF3-F38C57813C59}" srcId="{74F69BE4-DC27-4AA8-820C-890BB30334AB}" destId="{9E84285D-4BCB-4B9D-8A39-808B3827CCF4}" srcOrd="1" destOrd="0" parTransId="{D5AE4218-5324-4345-9FD3-AA465801DD57}" sibTransId="{8841A7CB-FE62-45D8-B120-A0E53D9A9AB6}"/>
    <dgm:cxn modelId="{7208C192-6E27-49D7-8DA4-DA28A5BB90E0}" type="presOf" srcId="{2E7AA6E9-D10D-4696-AB08-36C0F2D5072B}" destId="{D46C77DB-CFB2-44A6-BA8B-DD07AC864AA0}" srcOrd="0" destOrd="0" presId="urn:microsoft.com/office/officeart/2005/8/layout/chevron1"/>
    <dgm:cxn modelId="{B83733E6-A2D3-4D4E-A255-16C850DD385F}" srcId="{74F69BE4-DC27-4AA8-820C-890BB30334AB}" destId="{6BCC5CCB-0A5B-4696-9B2E-234EA10FA4CA}" srcOrd="2" destOrd="0" parTransId="{5D0C05B3-63DE-4A23-85F8-306BB4CDEA15}" sibTransId="{B644AFCA-D119-45D4-8455-727693BC6DE9}"/>
    <dgm:cxn modelId="{93077DA6-C6A3-485C-996E-4EAEF21A4976}" type="presParOf" srcId="{294F9FF4-D612-4947-B9F4-A58062574ABE}" destId="{D46C77DB-CFB2-44A6-BA8B-DD07AC864AA0}" srcOrd="0" destOrd="0" presId="urn:microsoft.com/office/officeart/2005/8/layout/chevron1"/>
    <dgm:cxn modelId="{E664B589-615B-4BCF-ADE7-DEE159E385F7}" type="presParOf" srcId="{294F9FF4-D612-4947-B9F4-A58062574ABE}" destId="{C7C22A14-E70C-495F-9778-31A99FC13520}" srcOrd="1" destOrd="0" presId="urn:microsoft.com/office/officeart/2005/8/layout/chevron1"/>
    <dgm:cxn modelId="{E91C9999-4A71-480A-B151-6E214343B375}" type="presParOf" srcId="{294F9FF4-D612-4947-B9F4-A58062574ABE}" destId="{60FDB7E1-63E3-4454-9244-71364939E184}" srcOrd="2" destOrd="0" presId="urn:microsoft.com/office/officeart/2005/8/layout/chevron1"/>
    <dgm:cxn modelId="{A98F7587-16B1-47EB-ACA3-9FDFE553DB7E}" type="presParOf" srcId="{294F9FF4-D612-4947-B9F4-A58062574ABE}" destId="{4FD9EB70-AE55-4DD7-9CB5-7825BE80AA0F}" srcOrd="3" destOrd="0" presId="urn:microsoft.com/office/officeart/2005/8/layout/chevron1"/>
    <dgm:cxn modelId="{E4233C03-D63D-4E52-B2E0-3618751CDD90}" type="presParOf" srcId="{294F9FF4-D612-4947-B9F4-A58062574ABE}" destId="{F6265ADB-F4AD-4338-8F25-6358061AE649}" srcOrd="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F69BE4-DC27-4AA8-820C-890BB30334AB}" type="doc">
      <dgm:prSet loTypeId="urn:microsoft.com/office/officeart/2005/8/layout/chevron1" loCatId="process" qsTypeId="urn:microsoft.com/office/officeart/2005/8/quickstyle/simple1" qsCatId="simple" csTypeId="urn:microsoft.com/office/officeart/2005/8/colors/accent1_2" csCatId="accent1" phldr="1"/>
      <dgm:spPr/>
    </dgm:pt>
    <dgm:pt modelId="{2E7AA6E9-D10D-4696-AB08-36C0F2D5072B}">
      <dgm:prSet phldrT="[Text]" custT="1"/>
      <dgm:spPr/>
      <dgm:t>
        <a:bodyPr/>
        <a:lstStyle/>
        <a:p>
          <a:r>
            <a:rPr lang="de-CH" sz="1600" dirty="0">
              <a:latin typeface="Arial" panose="020B0604020202020204" pitchFamily="34" charset="0"/>
              <a:cs typeface="Arial" panose="020B0604020202020204" pitchFamily="34" charset="0"/>
            </a:rPr>
            <a:t>Marketing</a:t>
          </a:r>
        </a:p>
      </dgm:t>
    </dgm:pt>
    <dgm:pt modelId="{D3EFDA1B-F9FA-4EA6-A9BA-D6B4EF976AF3}" type="parTrans" cxnId="{1B779C1A-9239-4C33-ADBF-B736C0AA48DE}">
      <dgm:prSet/>
      <dgm:spPr/>
      <dgm:t>
        <a:bodyPr/>
        <a:lstStyle/>
        <a:p>
          <a:endParaRPr lang="de-CH" sz="1600">
            <a:latin typeface="Arial" panose="020B0604020202020204" pitchFamily="34" charset="0"/>
            <a:cs typeface="Arial" panose="020B0604020202020204" pitchFamily="34" charset="0"/>
          </a:endParaRPr>
        </a:p>
      </dgm:t>
    </dgm:pt>
    <dgm:pt modelId="{406B1E4D-1AA0-4D01-A67B-C50CEDC63EF5}" type="sibTrans" cxnId="{1B779C1A-9239-4C33-ADBF-B736C0AA48DE}">
      <dgm:prSet/>
      <dgm:spPr/>
      <dgm:t>
        <a:bodyPr/>
        <a:lstStyle/>
        <a:p>
          <a:endParaRPr lang="de-CH" sz="1600">
            <a:latin typeface="Arial" panose="020B0604020202020204" pitchFamily="34" charset="0"/>
            <a:cs typeface="Arial" panose="020B0604020202020204" pitchFamily="34" charset="0"/>
          </a:endParaRPr>
        </a:p>
      </dgm:t>
    </dgm:pt>
    <dgm:pt modelId="{25155A0F-514D-4FF1-84FC-E4D493602CDF}">
      <dgm:prSet phldrT="[Text]" custT="1"/>
      <dgm:spPr>
        <a:solidFill>
          <a:schemeClr val="tx2"/>
        </a:solidFill>
      </dgm:spPr>
      <dgm:t>
        <a:bodyPr/>
        <a:lstStyle/>
        <a:p>
          <a:r>
            <a:rPr lang="de-CH" sz="1600" dirty="0">
              <a:latin typeface="Arial" panose="020B0604020202020204" pitchFamily="34" charset="0"/>
              <a:cs typeface="Arial" panose="020B0604020202020204" pitchFamily="34" charset="0"/>
            </a:rPr>
            <a:t>Vertrieb</a:t>
          </a:r>
        </a:p>
      </dgm:t>
    </dgm:pt>
    <dgm:pt modelId="{E5A769C4-C718-44D9-8FF4-B6202AF1E8F2}" type="parTrans" cxnId="{3780EBDC-EE54-49D4-A2EA-8C253A6D3610}">
      <dgm:prSet/>
      <dgm:spPr/>
      <dgm:t>
        <a:bodyPr/>
        <a:lstStyle/>
        <a:p>
          <a:endParaRPr lang="de-CH" sz="1600">
            <a:latin typeface="Arial" panose="020B0604020202020204" pitchFamily="34" charset="0"/>
            <a:cs typeface="Arial" panose="020B0604020202020204" pitchFamily="34" charset="0"/>
          </a:endParaRPr>
        </a:p>
      </dgm:t>
    </dgm:pt>
    <dgm:pt modelId="{090B4F2C-8FCC-48B2-AD27-D5B8BDB19A20}" type="sibTrans" cxnId="{3780EBDC-EE54-49D4-A2EA-8C253A6D3610}">
      <dgm:prSet/>
      <dgm:spPr/>
      <dgm:t>
        <a:bodyPr/>
        <a:lstStyle/>
        <a:p>
          <a:endParaRPr lang="de-CH" sz="1600">
            <a:latin typeface="Arial" panose="020B0604020202020204" pitchFamily="34" charset="0"/>
            <a:cs typeface="Arial" panose="020B0604020202020204" pitchFamily="34" charset="0"/>
          </a:endParaRPr>
        </a:p>
      </dgm:t>
    </dgm:pt>
    <dgm:pt modelId="{294F9FF4-D612-4947-B9F4-A58062574ABE}" type="pres">
      <dgm:prSet presAssocID="{74F69BE4-DC27-4AA8-820C-890BB30334AB}" presName="Name0" presStyleCnt="0">
        <dgm:presLayoutVars>
          <dgm:dir/>
          <dgm:animLvl val="lvl"/>
          <dgm:resizeHandles val="exact"/>
        </dgm:presLayoutVars>
      </dgm:prSet>
      <dgm:spPr/>
    </dgm:pt>
    <dgm:pt modelId="{D46C77DB-CFB2-44A6-BA8B-DD07AC864AA0}" type="pres">
      <dgm:prSet presAssocID="{2E7AA6E9-D10D-4696-AB08-36C0F2D5072B}" presName="parTxOnly" presStyleLbl="node1" presStyleIdx="0" presStyleCnt="2">
        <dgm:presLayoutVars>
          <dgm:chMax val="0"/>
          <dgm:chPref val="0"/>
          <dgm:bulletEnabled val="1"/>
        </dgm:presLayoutVars>
      </dgm:prSet>
      <dgm:spPr/>
    </dgm:pt>
    <dgm:pt modelId="{C7C22A14-E70C-495F-9778-31A99FC13520}" type="pres">
      <dgm:prSet presAssocID="{406B1E4D-1AA0-4D01-A67B-C50CEDC63EF5}" presName="parTxOnlySpace" presStyleCnt="0"/>
      <dgm:spPr/>
    </dgm:pt>
    <dgm:pt modelId="{3B2E14AE-23FE-43C6-84EC-F10113F8524D}" type="pres">
      <dgm:prSet presAssocID="{25155A0F-514D-4FF1-84FC-E4D493602CDF}" presName="parTxOnly" presStyleLbl="node1" presStyleIdx="1" presStyleCnt="2">
        <dgm:presLayoutVars>
          <dgm:chMax val="0"/>
          <dgm:chPref val="0"/>
          <dgm:bulletEnabled val="1"/>
        </dgm:presLayoutVars>
      </dgm:prSet>
      <dgm:spPr/>
    </dgm:pt>
  </dgm:ptLst>
  <dgm:cxnLst>
    <dgm:cxn modelId="{1B779C1A-9239-4C33-ADBF-B736C0AA48DE}" srcId="{74F69BE4-DC27-4AA8-820C-890BB30334AB}" destId="{2E7AA6E9-D10D-4696-AB08-36C0F2D5072B}" srcOrd="0" destOrd="0" parTransId="{D3EFDA1B-F9FA-4EA6-A9BA-D6B4EF976AF3}" sibTransId="{406B1E4D-1AA0-4D01-A67B-C50CEDC63EF5}"/>
    <dgm:cxn modelId="{89FE093F-5084-4068-ADD8-3954EEB7C338}" type="presOf" srcId="{74F69BE4-DC27-4AA8-820C-890BB30334AB}" destId="{294F9FF4-D612-4947-B9F4-A58062574ABE}" srcOrd="0" destOrd="0" presId="urn:microsoft.com/office/officeart/2005/8/layout/chevron1"/>
    <dgm:cxn modelId="{7208C192-6E27-49D7-8DA4-DA28A5BB90E0}" type="presOf" srcId="{2E7AA6E9-D10D-4696-AB08-36C0F2D5072B}" destId="{D46C77DB-CFB2-44A6-BA8B-DD07AC864AA0}" srcOrd="0" destOrd="0" presId="urn:microsoft.com/office/officeart/2005/8/layout/chevron1"/>
    <dgm:cxn modelId="{CE582196-66B8-49F7-8216-9E44850F7A29}" type="presOf" srcId="{25155A0F-514D-4FF1-84FC-E4D493602CDF}" destId="{3B2E14AE-23FE-43C6-84EC-F10113F8524D}" srcOrd="0" destOrd="0" presId="urn:microsoft.com/office/officeart/2005/8/layout/chevron1"/>
    <dgm:cxn modelId="{3780EBDC-EE54-49D4-A2EA-8C253A6D3610}" srcId="{74F69BE4-DC27-4AA8-820C-890BB30334AB}" destId="{25155A0F-514D-4FF1-84FC-E4D493602CDF}" srcOrd="1" destOrd="0" parTransId="{E5A769C4-C718-44D9-8FF4-B6202AF1E8F2}" sibTransId="{090B4F2C-8FCC-48B2-AD27-D5B8BDB19A20}"/>
    <dgm:cxn modelId="{93077DA6-C6A3-485C-996E-4EAEF21A4976}" type="presParOf" srcId="{294F9FF4-D612-4947-B9F4-A58062574ABE}" destId="{D46C77DB-CFB2-44A6-BA8B-DD07AC864AA0}" srcOrd="0" destOrd="0" presId="urn:microsoft.com/office/officeart/2005/8/layout/chevron1"/>
    <dgm:cxn modelId="{E664B589-615B-4BCF-ADE7-DEE159E385F7}" type="presParOf" srcId="{294F9FF4-D612-4947-B9F4-A58062574ABE}" destId="{C7C22A14-E70C-495F-9778-31A99FC13520}" srcOrd="1" destOrd="0" presId="urn:microsoft.com/office/officeart/2005/8/layout/chevron1"/>
    <dgm:cxn modelId="{237D6BD1-B05E-48D3-92EC-A16BE75DFD05}" type="presParOf" srcId="{294F9FF4-D612-4947-B9F4-A58062574ABE}" destId="{3B2E14AE-23FE-43C6-84EC-F10113F8524D}" srcOrd="2"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4F69BE4-DC27-4AA8-820C-890BB30334AB}" type="doc">
      <dgm:prSet loTypeId="urn:microsoft.com/office/officeart/2005/8/layout/chevron1" loCatId="process" qsTypeId="urn:microsoft.com/office/officeart/2005/8/quickstyle/simple1" qsCatId="simple" csTypeId="urn:microsoft.com/office/officeart/2005/8/colors/accent1_2" csCatId="accent1" phldr="1"/>
      <dgm:spPr/>
    </dgm:pt>
    <dgm:pt modelId="{2E7AA6E9-D10D-4696-AB08-36C0F2D5072B}">
      <dgm:prSet phldrT="[Text]" custT="1"/>
      <dgm:spPr>
        <a:solidFill>
          <a:schemeClr val="tx2"/>
        </a:solidFill>
      </dgm:spPr>
      <dgm:t>
        <a:bodyPr/>
        <a:lstStyle/>
        <a:p>
          <a:r>
            <a:rPr lang="de-CH" sz="1800" dirty="0">
              <a:latin typeface="Arial" panose="020B0604020202020204" pitchFamily="34" charset="0"/>
              <a:cs typeface="Arial" panose="020B0604020202020204" pitchFamily="34" charset="0"/>
            </a:rPr>
            <a:t>Beratung</a:t>
          </a:r>
        </a:p>
        <a:p>
          <a:r>
            <a:rPr lang="de-CH" sz="1800" dirty="0">
              <a:latin typeface="Arial" panose="020B0604020202020204" pitchFamily="34" charset="0"/>
              <a:cs typeface="Arial" panose="020B0604020202020204" pitchFamily="34" charset="0"/>
            </a:rPr>
            <a:t>durchführen</a:t>
          </a:r>
        </a:p>
      </dgm:t>
    </dgm:pt>
    <dgm:pt modelId="{D3EFDA1B-F9FA-4EA6-A9BA-D6B4EF976AF3}" type="parTrans" cxnId="{1B779C1A-9239-4C33-ADBF-B736C0AA48DE}">
      <dgm:prSet/>
      <dgm:spPr/>
      <dgm:t>
        <a:bodyPr/>
        <a:lstStyle/>
        <a:p>
          <a:endParaRPr lang="de-CH" sz="1800">
            <a:latin typeface="Arial" panose="020B0604020202020204" pitchFamily="34" charset="0"/>
            <a:cs typeface="Arial" panose="020B0604020202020204" pitchFamily="34" charset="0"/>
          </a:endParaRPr>
        </a:p>
      </dgm:t>
    </dgm:pt>
    <dgm:pt modelId="{406B1E4D-1AA0-4D01-A67B-C50CEDC63EF5}" type="sibTrans" cxnId="{1B779C1A-9239-4C33-ADBF-B736C0AA48DE}">
      <dgm:prSet/>
      <dgm:spPr/>
      <dgm:t>
        <a:bodyPr/>
        <a:lstStyle/>
        <a:p>
          <a:endParaRPr lang="de-CH" sz="1800">
            <a:latin typeface="Arial" panose="020B0604020202020204" pitchFamily="34" charset="0"/>
            <a:cs typeface="Arial" panose="020B0604020202020204" pitchFamily="34" charset="0"/>
          </a:endParaRPr>
        </a:p>
      </dgm:t>
    </dgm:pt>
    <dgm:pt modelId="{9E84285D-4BCB-4B9D-8A39-808B3827CCF4}">
      <dgm:prSet phldrT="[Text]" custT="1"/>
      <dgm:spPr>
        <a:solidFill>
          <a:schemeClr val="tx2"/>
        </a:solidFill>
      </dgm:spPr>
      <dgm:t>
        <a:bodyPr/>
        <a:lstStyle/>
        <a:p>
          <a:r>
            <a:rPr lang="de-CH" sz="1800" dirty="0">
              <a:latin typeface="Arial" panose="020B0604020202020204" pitchFamily="34" charset="0"/>
              <a:cs typeface="Arial" panose="020B0604020202020204" pitchFamily="34" charset="0"/>
            </a:rPr>
            <a:t>Angebot erstellen</a:t>
          </a:r>
        </a:p>
      </dgm:t>
    </dgm:pt>
    <dgm:pt modelId="{D5AE4218-5324-4345-9FD3-AA465801DD57}" type="parTrans" cxnId="{B806317C-1A6D-4159-9BF3-F38C57813C59}">
      <dgm:prSet/>
      <dgm:spPr/>
      <dgm:t>
        <a:bodyPr/>
        <a:lstStyle/>
        <a:p>
          <a:endParaRPr lang="de-CH" sz="1600"/>
        </a:p>
      </dgm:t>
    </dgm:pt>
    <dgm:pt modelId="{8841A7CB-FE62-45D8-B120-A0E53D9A9AB6}" type="sibTrans" cxnId="{B806317C-1A6D-4159-9BF3-F38C57813C59}">
      <dgm:prSet/>
      <dgm:spPr/>
      <dgm:t>
        <a:bodyPr/>
        <a:lstStyle/>
        <a:p>
          <a:endParaRPr lang="de-CH" sz="1600"/>
        </a:p>
      </dgm:t>
    </dgm:pt>
    <dgm:pt modelId="{10214445-EB2A-4E26-8C61-1A4D86525982}">
      <dgm:prSet phldrT="[Text]" custT="1"/>
      <dgm:spPr>
        <a:solidFill>
          <a:schemeClr val="tx2"/>
        </a:solidFill>
      </dgm:spPr>
      <dgm:t>
        <a:bodyPr/>
        <a:lstStyle/>
        <a:p>
          <a:r>
            <a:rPr lang="de-CH" sz="1800" dirty="0">
              <a:latin typeface="Arial" panose="020B0604020202020204" pitchFamily="34" charset="0"/>
              <a:cs typeface="Arial" panose="020B0604020202020204" pitchFamily="34" charset="0"/>
            </a:rPr>
            <a:t>Verkaufsabschluss erzielen</a:t>
          </a:r>
        </a:p>
      </dgm:t>
    </dgm:pt>
    <dgm:pt modelId="{06155A1C-CCF1-498B-9AB6-BB1E483151A3}" type="parTrans" cxnId="{7FA7B481-0E6D-43DC-BD94-98B7B5E5A0F5}">
      <dgm:prSet/>
      <dgm:spPr/>
      <dgm:t>
        <a:bodyPr/>
        <a:lstStyle/>
        <a:p>
          <a:endParaRPr lang="de-CH" sz="1600"/>
        </a:p>
      </dgm:t>
    </dgm:pt>
    <dgm:pt modelId="{7B2D877A-94FF-4BF2-A041-30E64669B588}" type="sibTrans" cxnId="{7FA7B481-0E6D-43DC-BD94-98B7B5E5A0F5}">
      <dgm:prSet/>
      <dgm:spPr/>
      <dgm:t>
        <a:bodyPr/>
        <a:lstStyle/>
        <a:p>
          <a:endParaRPr lang="de-CH" sz="1600"/>
        </a:p>
      </dgm:t>
    </dgm:pt>
    <dgm:pt modelId="{294F9FF4-D612-4947-B9F4-A58062574ABE}" type="pres">
      <dgm:prSet presAssocID="{74F69BE4-DC27-4AA8-820C-890BB30334AB}" presName="Name0" presStyleCnt="0">
        <dgm:presLayoutVars>
          <dgm:dir/>
          <dgm:animLvl val="lvl"/>
          <dgm:resizeHandles val="exact"/>
        </dgm:presLayoutVars>
      </dgm:prSet>
      <dgm:spPr/>
    </dgm:pt>
    <dgm:pt modelId="{D46C77DB-CFB2-44A6-BA8B-DD07AC864AA0}" type="pres">
      <dgm:prSet presAssocID="{2E7AA6E9-D10D-4696-AB08-36C0F2D5072B}" presName="parTxOnly" presStyleLbl="node1" presStyleIdx="0" presStyleCnt="3">
        <dgm:presLayoutVars>
          <dgm:chMax val="0"/>
          <dgm:chPref val="0"/>
          <dgm:bulletEnabled val="1"/>
        </dgm:presLayoutVars>
      </dgm:prSet>
      <dgm:spPr/>
    </dgm:pt>
    <dgm:pt modelId="{C7C22A14-E70C-495F-9778-31A99FC13520}" type="pres">
      <dgm:prSet presAssocID="{406B1E4D-1AA0-4D01-A67B-C50CEDC63EF5}" presName="parTxOnlySpace" presStyleCnt="0"/>
      <dgm:spPr/>
    </dgm:pt>
    <dgm:pt modelId="{60FDB7E1-63E3-4454-9244-71364939E184}" type="pres">
      <dgm:prSet presAssocID="{9E84285D-4BCB-4B9D-8A39-808B3827CCF4}" presName="parTxOnly" presStyleLbl="node1" presStyleIdx="1" presStyleCnt="3">
        <dgm:presLayoutVars>
          <dgm:chMax val="0"/>
          <dgm:chPref val="0"/>
          <dgm:bulletEnabled val="1"/>
        </dgm:presLayoutVars>
      </dgm:prSet>
      <dgm:spPr/>
    </dgm:pt>
    <dgm:pt modelId="{4FD9EB70-AE55-4DD7-9CB5-7825BE80AA0F}" type="pres">
      <dgm:prSet presAssocID="{8841A7CB-FE62-45D8-B120-A0E53D9A9AB6}" presName="parTxOnlySpace" presStyleCnt="0"/>
      <dgm:spPr/>
    </dgm:pt>
    <dgm:pt modelId="{0AB1A2E5-E17B-45A4-8E1F-12A8B1CB495D}" type="pres">
      <dgm:prSet presAssocID="{10214445-EB2A-4E26-8C61-1A4D86525982}" presName="parTxOnly" presStyleLbl="node1" presStyleIdx="2" presStyleCnt="3">
        <dgm:presLayoutVars>
          <dgm:chMax val="0"/>
          <dgm:chPref val="0"/>
          <dgm:bulletEnabled val="1"/>
        </dgm:presLayoutVars>
      </dgm:prSet>
      <dgm:spPr/>
    </dgm:pt>
  </dgm:ptLst>
  <dgm:cxnLst>
    <dgm:cxn modelId="{1B779C1A-9239-4C33-ADBF-B736C0AA48DE}" srcId="{74F69BE4-DC27-4AA8-820C-890BB30334AB}" destId="{2E7AA6E9-D10D-4696-AB08-36C0F2D5072B}" srcOrd="0" destOrd="0" parTransId="{D3EFDA1B-F9FA-4EA6-A9BA-D6B4EF976AF3}" sibTransId="{406B1E4D-1AA0-4D01-A67B-C50CEDC63EF5}"/>
    <dgm:cxn modelId="{89FE093F-5084-4068-ADD8-3954EEB7C338}" type="presOf" srcId="{74F69BE4-DC27-4AA8-820C-890BB30334AB}" destId="{294F9FF4-D612-4947-B9F4-A58062574ABE}" srcOrd="0" destOrd="0" presId="urn:microsoft.com/office/officeart/2005/8/layout/chevron1"/>
    <dgm:cxn modelId="{6C5AF949-20C1-487B-8CEE-B2846376EB1F}" type="presOf" srcId="{10214445-EB2A-4E26-8C61-1A4D86525982}" destId="{0AB1A2E5-E17B-45A4-8E1F-12A8B1CB495D}" srcOrd="0" destOrd="0" presId="urn:microsoft.com/office/officeart/2005/8/layout/chevron1"/>
    <dgm:cxn modelId="{B1C6D574-4EB3-4A08-88E6-88C0F8149988}" type="presOf" srcId="{9E84285D-4BCB-4B9D-8A39-808B3827CCF4}" destId="{60FDB7E1-63E3-4454-9244-71364939E184}" srcOrd="0" destOrd="0" presId="urn:microsoft.com/office/officeart/2005/8/layout/chevron1"/>
    <dgm:cxn modelId="{B806317C-1A6D-4159-9BF3-F38C57813C59}" srcId="{74F69BE4-DC27-4AA8-820C-890BB30334AB}" destId="{9E84285D-4BCB-4B9D-8A39-808B3827CCF4}" srcOrd="1" destOrd="0" parTransId="{D5AE4218-5324-4345-9FD3-AA465801DD57}" sibTransId="{8841A7CB-FE62-45D8-B120-A0E53D9A9AB6}"/>
    <dgm:cxn modelId="{7FA7B481-0E6D-43DC-BD94-98B7B5E5A0F5}" srcId="{74F69BE4-DC27-4AA8-820C-890BB30334AB}" destId="{10214445-EB2A-4E26-8C61-1A4D86525982}" srcOrd="2" destOrd="0" parTransId="{06155A1C-CCF1-498B-9AB6-BB1E483151A3}" sibTransId="{7B2D877A-94FF-4BF2-A041-30E64669B588}"/>
    <dgm:cxn modelId="{7208C192-6E27-49D7-8DA4-DA28A5BB90E0}" type="presOf" srcId="{2E7AA6E9-D10D-4696-AB08-36C0F2D5072B}" destId="{D46C77DB-CFB2-44A6-BA8B-DD07AC864AA0}" srcOrd="0" destOrd="0" presId="urn:microsoft.com/office/officeart/2005/8/layout/chevron1"/>
    <dgm:cxn modelId="{93077DA6-C6A3-485C-996E-4EAEF21A4976}" type="presParOf" srcId="{294F9FF4-D612-4947-B9F4-A58062574ABE}" destId="{D46C77DB-CFB2-44A6-BA8B-DD07AC864AA0}" srcOrd="0" destOrd="0" presId="urn:microsoft.com/office/officeart/2005/8/layout/chevron1"/>
    <dgm:cxn modelId="{E664B589-615B-4BCF-ADE7-DEE159E385F7}" type="presParOf" srcId="{294F9FF4-D612-4947-B9F4-A58062574ABE}" destId="{C7C22A14-E70C-495F-9778-31A99FC13520}" srcOrd="1" destOrd="0" presId="urn:microsoft.com/office/officeart/2005/8/layout/chevron1"/>
    <dgm:cxn modelId="{E91C9999-4A71-480A-B151-6E214343B375}" type="presParOf" srcId="{294F9FF4-D612-4947-B9F4-A58062574ABE}" destId="{60FDB7E1-63E3-4454-9244-71364939E184}" srcOrd="2" destOrd="0" presId="urn:microsoft.com/office/officeart/2005/8/layout/chevron1"/>
    <dgm:cxn modelId="{A98F7587-16B1-47EB-ACA3-9FDFE553DB7E}" type="presParOf" srcId="{294F9FF4-D612-4947-B9F4-A58062574ABE}" destId="{4FD9EB70-AE55-4DD7-9CB5-7825BE80AA0F}" srcOrd="3" destOrd="0" presId="urn:microsoft.com/office/officeart/2005/8/layout/chevron1"/>
    <dgm:cxn modelId="{E054AB29-60EC-4788-8CAA-A8661EAD139C}" type="presParOf" srcId="{294F9FF4-D612-4947-B9F4-A58062574ABE}" destId="{0AB1A2E5-E17B-45A4-8E1F-12A8B1CB495D}" srcOrd="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6C77DB-CFB2-44A6-BA8B-DD07AC864AA0}">
      <dsp:nvSpPr>
        <dsp:cNvPr id="0" name=""/>
        <dsp:cNvSpPr/>
      </dsp:nvSpPr>
      <dsp:spPr>
        <a:xfrm>
          <a:off x="4529" y="92152"/>
          <a:ext cx="2707554" cy="108302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de-CH" sz="1600" kern="1200" dirty="0">
              <a:latin typeface="Arial" panose="020B0604020202020204" pitchFamily="34" charset="0"/>
              <a:cs typeface="Arial" panose="020B0604020202020204" pitchFamily="34" charset="0"/>
            </a:rPr>
            <a:t>Marketing</a:t>
          </a:r>
        </a:p>
      </dsp:txBody>
      <dsp:txXfrm>
        <a:off x="546040" y="92152"/>
        <a:ext cx="1624533" cy="1083021"/>
      </dsp:txXfrm>
    </dsp:sp>
    <dsp:sp modelId="{3B2E14AE-23FE-43C6-84EC-F10113F8524D}">
      <dsp:nvSpPr>
        <dsp:cNvPr id="0" name=""/>
        <dsp:cNvSpPr/>
      </dsp:nvSpPr>
      <dsp:spPr>
        <a:xfrm>
          <a:off x="2441328" y="92152"/>
          <a:ext cx="2707554" cy="1083021"/>
        </a:xfrm>
        <a:prstGeom prst="chevron">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de-CH" sz="1600" kern="1200" dirty="0">
              <a:latin typeface="Arial" panose="020B0604020202020204" pitchFamily="34" charset="0"/>
              <a:cs typeface="Arial" panose="020B0604020202020204" pitchFamily="34" charset="0"/>
            </a:rPr>
            <a:t>Vertrieb</a:t>
          </a:r>
        </a:p>
      </dsp:txBody>
      <dsp:txXfrm>
        <a:off x="2982839" y="92152"/>
        <a:ext cx="1624533" cy="10830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6C77DB-CFB2-44A6-BA8B-DD07AC864AA0}">
      <dsp:nvSpPr>
        <dsp:cNvPr id="0" name=""/>
        <dsp:cNvSpPr/>
      </dsp:nvSpPr>
      <dsp:spPr>
        <a:xfrm>
          <a:off x="2555" y="0"/>
          <a:ext cx="3113085" cy="1047866"/>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de-CH" sz="1800" kern="1200" dirty="0">
              <a:latin typeface="Arial" panose="020B0604020202020204" pitchFamily="34" charset="0"/>
              <a:cs typeface="Arial" panose="020B0604020202020204" pitchFamily="34" charset="0"/>
            </a:rPr>
            <a:t>Kampagne planen</a:t>
          </a:r>
        </a:p>
      </dsp:txBody>
      <dsp:txXfrm>
        <a:off x="526488" y="0"/>
        <a:ext cx="2065219" cy="1047866"/>
      </dsp:txXfrm>
    </dsp:sp>
    <dsp:sp modelId="{60FDB7E1-63E3-4454-9244-71364939E184}">
      <dsp:nvSpPr>
        <dsp:cNvPr id="0" name=""/>
        <dsp:cNvSpPr/>
      </dsp:nvSpPr>
      <dsp:spPr>
        <a:xfrm>
          <a:off x="2804332" y="0"/>
          <a:ext cx="3113085" cy="1047866"/>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de-CH" sz="1800" kern="1200" dirty="0">
              <a:latin typeface="Arial" panose="020B0604020202020204" pitchFamily="34" charset="0"/>
              <a:cs typeface="Arial" panose="020B0604020202020204" pitchFamily="34" charset="0"/>
            </a:rPr>
            <a:t>Kampagne durchführen</a:t>
          </a:r>
        </a:p>
      </dsp:txBody>
      <dsp:txXfrm>
        <a:off x="3328265" y="0"/>
        <a:ext cx="2065219" cy="1047866"/>
      </dsp:txXfrm>
    </dsp:sp>
    <dsp:sp modelId="{F6265ADB-F4AD-4338-8F25-6358061AE649}">
      <dsp:nvSpPr>
        <dsp:cNvPr id="0" name=""/>
        <dsp:cNvSpPr/>
      </dsp:nvSpPr>
      <dsp:spPr>
        <a:xfrm>
          <a:off x="5606109" y="0"/>
          <a:ext cx="3113085" cy="1047866"/>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de-CH" sz="1800" kern="1200" dirty="0">
              <a:latin typeface="Arial" panose="020B0604020202020204" pitchFamily="34" charset="0"/>
              <a:cs typeface="Arial" panose="020B0604020202020204" pitchFamily="34" charset="0"/>
            </a:rPr>
            <a:t>Verkaufschancen generieren</a:t>
          </a:r>
        </a:p>
      </dsp:txBody>
      <dsp:txXfrm>
        <a:off x="6130042" y="0"/>
        <a:ext cx="2065219" cy="10478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6C77DB-CFB2-44A6-BA8B-DD07AC864AA0}">
      <dsp:nvSpPr>
        <dsp:cNvPr id="0" name=""/>
        <dsp:cNvSpPr/>
      </dsp:nvSpPr>
      <dsp:spPr>
        <a:xfrm>
          <a:off x="4529" y="92152"/>
          <a:ext cx="2707554" cy="108302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de-CH" sz="1600" kern="1200" dirty="0">
              <a:latin typeface="Arial" panose="020B0604020202020204" pitchFamily="34" charset="0"/>
              <a:cs typeface="Arial" panose="020B0604020202020204" pitchFamily="34" charset="0"/>
            </a:rPr>
            <a:t>Marketing</a:t>
          </a:r>
        </a:p>
      </dsp:txBody>
      <dsp:txXfrm>
        <a:off x="546040" y="92152"/>
        <a:ext cx="1624533" cy="1083021"/>
      </dsp:txXfrm>
    </dsp:sp>
    <dsp:sp modelId="{3B2E14AE-23FE-43C6-84EC-F10113F8524D}">
      <dsp:nvSpPr>
        <dsp:cNvPr id="0" name=""/>
        <dsp:cNvSpPr/>
      </dsp:nvSpPr>
      <dsp:spPr>
        <a:xfrm>
          <a:off x="2441328" y="92152"/>
          <a:ext cx="2707554" cy="1083021"/>
        </a:xfrm>
        <a:prstGeom prst="chevron">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de-CH" sz="1600" kern="1200" dirty="0">
              <a:latin typeface="Arial" panose="020B0604020202020204" pitchFamily="34" charset="0"/>
              <a:cs typeface="Arial" panose="020B0604020202020204" pitchFamily="34" charset="0"/>
            </a:rPr>
            <a:t>Vertrieb</a:t>
          </a:r>
        </a:p>
      </dsp:txBody>
      <dsp:txXfrm>
        <a:off x="2982839" y="92152"/>
        <a:ext cx="1624533" cy="10830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6C77DB-CFB2-44A6-BA8B-DD07AC864AA0}">
      <dsp:nvSpPr>
        <dsp:cNvPr id="0" name=""/>
        <dsp:cNvSpPr/>
      </dsp:nvSpPr>
      <dsp:spPr>
        <a:xfrm>
          <a:off x="2983" y="349728"/>
          <a:ext cx="3634343" cy="1453737"/>
        </a:xfrm>
        <a:prstGeom prst="chevron">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de-CH" sz="1800" kern="1200" dirty="0">
              <a:latin typeface="Arial" panose="020B0604020202020204" pitchFamily="34" charset="0"/>
              <a:cs typeface="Arial" panose="020B0604020202020204" pitchFamily="34" charset="0"/>
            </a:rPr>
            <a:t>Beratung</a:t>
          </a:r>
        </a:p>
        <a:p>
          <a:pPr marL="0" lvl="0" indent="0" algn="ctr" defTabSz="800100">
            <a:lnSpc>
              <a:spcPct val="90000"/>
            </a:lnSpc>
            <a:spcBef>
              <a:spcPct val="0"/>
            </a:spcBef>
            <a:spcAft>
              <a:spcPct val="35000"/>
            </a:spcAft>
            <a:buNone/>
          </a:pPr>
          <a:r>
            <a:rPr lang="de-CH" sz="1800" kern="1200" dirty="0">
              <a:latin typeface="Arial" panose="020B0604020202020204" pitchFamily="34" charset="0"/>
              <a:cs typeface="Arial" panose="020B0604020202020204" pitchFamily="34" charset="0"/>
            </a:rPr>
            <a:t>durchführen</a:t>
          </a:r>
        </a:p>
      </dsp:txBody>
      <dsp:txXfrm>
        <a:off x="729852" y="349728"/>
        <a:ext cx="2180606" cy="1453737"/>
      </dsp:txXfrm>
    </dsp:sp>
    <dsp:sp modelId="{60FDB7E1-63E3-4454-9244-71364939E184}">
      <dsp:nvSpPr>
        <dsp:cNvPr id="0" name=""/>
        <dsp:cNvSpPr/>
      </dsp:nvSpPr>
      <dsp:spPr>
        <a:xfrm>
          <a:off x="3273891" y="349728"/>
          <a:ext cx="3634343" cy="1453737"/>
        </a:xfrm>
        <a:prstGeom prst="chevron">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de-CH" sz="1800" kern="1200" dirty="0">
              <a:latin typeface="Arial" panose="020B0604020202020204" pitchFamily="34" charset="0"/>
              <a:cs typeface="Arial" panose="020B0604020202020204" pitchFamily="34" charset="0"/>
            </a:rPr>
            <a:t>Angebot erstellen</a:t>
          </a:r>
        </a:p>
      </dsp:txBody>
      <dsp:txXfrm>
        <a:off x="4000760" y="349728"/>
        <a:ext cx="2180606" cy="1453737"/>
      </dsp:txXfrm>
    </dsp:sp>
    <dsp:sp modelId="{0AB1A2E5-E17B-45A4-8E1F-12A8B1CB495D}">
      <dsp:nvSpPr>
        <dsp:cNvPr id="0" name=""/>
        <dsp:cNvSpPr/>
      </dsp:nvSpPr>
      <dsp:spPr>
        <a:xfrm>
          <a:off x="6544800" y="349728"/>
          <a:ext cx="3634343" cy="1453737"/>
        </a:xfrm>
        <a:prstGeom prst="chevron">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de-CH" sz="1800" kern="1200" dirty="0">
              <a:latin typeface="Arial" panose="020B0604020202020204" pitchFamily="34" charset="0"/>
              <a:cs typeface="Arial" panose="020B0604020202020204" pitchFamily="34" charset="0"/>
            </a:rPr>
            <a:t>Verkaufsabschluss erzielen</a:t>
          </a:r>
        </a:p>
      </dsp:txBody>
      <dsp:txXfrm>
        <a:off x="7271669" y="349728"/>
        <a:ext cx="2180606" cy="145373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998E594-98F6-3A40-9CB1-890EFD882430}" type="datetimeFigureOut">
              <a:rPr lang="de-DE" smtClean="0"/>
              <a:t>06.03.2024</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3EA8F55-2519-6F41-91E3-24F0254F6FF0}" type="slidenum">
              <a:rPr lang="de-DE" smtClean="0"/>
              <a:t>‹Nr.›</a:t>
            </a:fld>
            <a:endParaRPr lang="de-DE"/>
          </a:p>
        </p:txBody>
      </p:sp>
    </p:spTree>
    <p:extLst>
      <p:ext uri="{BB962C8B-B14F-4D97-AF65-F5344CB8AC3E}">
        <p14:creationId xmlns:p14="http://schemas.microsoft.com/office/powerpoint/2010/main" val="21530589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8DA80C-0032-A04F-8DC3-1D9FA424B670}" type="datetimeFigureOut">
              <a:rPr lang="de-DE" smtClean="0"/>
              <a:t>06.03.2024</a:t>
            </a:fld>
            <a:endParaRPr lang="de-DE"/>
          </a:p>
        </p:txBody>
      </p:sp>
      <p:sp>
        <p:nvSpPr>
          <p:cNvPr id="4" name="Folienbildplatzhalter 3"/>
          <p:cNvSpPr>
            <a:spLocks noGrp="1" noRot="1" noChangeAspect="1"/>
          </p:cNvSpPr>
          <p:nvPr>
            <p:ph type="sldImg" idx="2"/>
          </p:nvPr>
        </p:nvSpPr>
        <p:spPr>
          <a:xfrm>
            <a:off x="379413" y="685800"/>
            <a:ext cx="6099175"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D8BABC-F464-1C42-81DA-2E65C84DE5DA}" type="slidenum">
              <a:rPr lang="de-DE" smtClean="0"/>
              <a:t>‹Nr.›</a:t>
            </a:fld>
            <a:endParaRPr lang="de-DE"/>
          </a:p>
        </p:txBody>
      </p:sp>
    </p:spTree>
    <p:extLst>
      <p:ext uri="{BB962C8B-B14F-4D97-AF65-F5344CB8AC3E}">
        <p14:creationId xmlns:p14="http://schemas.microsoft.com/office/powerpoint/2010/main" val="9400252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98B12D59-C065-4004-B51D-83C948A28A1B}" type="slidenum">
              <a:rPr lang="de-CH" smtClean="0"/>
              <a:t>4</a:t>
            </a:fld>
            <a:endParaRPr lang="de-CH"/>
          </a:p>
        </p:txBody>
      </p:sp>
    </p:spTree>
    <p:extLst>
      <p:ext uri="{BB962C8B-B14F-4D97-AF65-F5344CB8AC3E}">
        <p14:creationId xmlns:p14="http://schemas.microsoft.com/office/powerpoint/2010/main" val="1140685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98B12D59-C065-4004-B51D-83C948A28A1B}" type="slidenum">
              <a:rPr lang="de-CH" smtClean="0"/>
              <a:t>5</a:t>
            </a:fld>
            <a:endParaRPr lang="de-CH"/>
          </a:p>
        </p:txBody>
      </p:sp>
    </p:spTree>
    <p:extLst>
      <p:ext uri="{BB962C8B-B14F-4D97-AF65-F5344CB8AC3E}">
        <p14:creationId xmlns:p14="http://schemas.microsoft.com/office/powerpoint/2010/main" val="1615955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98B12D59-C065-4004-B51D-83C948A28A1B}" type="slidenum">
              <a:rPr lang="de-CH" smtClean="0"/>
              <a:t>6</a:t>
            </a:fld>
            <a:endParaRPr lang="de-CH"/>
          </a:p>
        </p:txBody>
      </p:sp>
    </p:spTree>
    <p:extLst>
      <p:ext uri="{BB962C8B-B14F-4D97-AF65-F5344CB8AC3E}">
        <p14:creationId xmlns:p14="http://schemas.microsoft.com/office/powerpoint/2010/main" val="3357633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folie mit Bildmask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hteck 4"/>
          <p:cNvSpPr/>
          <p:nvPr userDrawn="1"/>
        </p:nvSpPr>
        <p:spPr>
          <a:xfrm>
            <a:off x="1" y="0"/>
            <a:ext cx="12198350" cy="6858000"/>
          </a:xfrm>
          <a:prstGeom prst="rect">
            <a:avLst/>
          </a:prstGeom>
          <a:solidFill>
            <a:schemeClr val="tx1">
              <a:alpha val="10000"/>
            </a:schemeClr>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400" dirty="0">
              <a:solidFill>
                <a:schemeClr val="tx1"/>
              </a:solidFill>
            </a:endParaRPr>
          </a:p>
        </p:txBody>
      </p:sp>
      <p:sp>
        <p:nvSpPr>
          <p:cNvPr id="21" name="Freihandform 20"/>
          <p:cNvSpPr/>
          <p:nvPr/>
        </p:nvSpPr>
        <p:spPr>
          <a:xfrm>
            <a:off x="3975404" y="679931"/>
            <a:ext cx="8222947" cy="6187327"/>
          </a:xfrm>
          <a:custGeom>
            <a:avLst/>
            <a:gdLst>
              <a:gd name="connsiteX0" fmla="*/ 5924544 w 8222947"/>
              <a:gd name="connsiteY0" fmla="*/ 885 h 6187327"/>
              <a:gd name="connsiteX1" fmla="*/ 6308590 w 8222947"/>
              <a:gd name="connsiteY1" fmla="*/ 41571 h 6187327"/>
              <a:gd name="connsiteX2" fmla="*/ 8006972 w 8222947"/>
              <a:gd name="connsiteY2" fmla="*/ 1782211 h 6187327"/>
              <a:gd name="connsiteX3" fmla="*/ 8214187 w 8222947"/>
              <a:gd name="connsiteY3" fmla="*/ 2329511 h 6187327"/>
              <a:gd name="connsiteX4" fmla="*/ 8222947 w 8222947"/>
              <a:gd name="connsiteY4" fmla="*/ 2362752 h 6187327"/>
              <a:gd name="connsiteX5" fmla="*/ 8222947 w 8222947"/>
              <a:gd name="connsiteY5" fmla="*/ 4688892 h 6187327"/>
              <a:gd name="connsiteX6" fmla="*/ 8207914 w 8222947"/>
              <a:gd name="connsiteY6" fmla="*/ 4742881 h 6187327"/>
              <a:gd name="connsiteX7" fmla="*/ 7556423 w 8222947"/>
              <a:gd name="connsiteY7" fmla="*/ 6028617 h 6187327"/>
              <a:gd name="connsiteX8" fmla="*/ 7425161 w 8222947"/>
              <a:gd name="connsiteY8" fmla="*/ 6187327 h 6187327"/>
              <a:gd name="connsiteX9" fmla="*/ 1006577 w 8222947"/>
              <a:gd name="connsiteY9" fmla="*/ 6187327 h 6187327"/>
              <a:gd name="connsiteX10" fmla="*/ 850964 w 8222947"/>
              <a:gd name="connsiteY10" fmla="*/ 5995980 h 6187327"/>
              <a:gd name="connsiteX11" fmla="*/ 422250 w 8222947"/>
              <a:gd name="connsiteY11" fmla="*/ 5267019 h 6187327"/>
              <a:gd name="connsiteX12" fmla="*/ 142610 w 8222947"/>
              <a:gd name="connsiteY12" fmla="*/ 2830055 h 6187327"/>
              <a:gd name="connsiteX13" fmla="*/ 3539677 w 8222947"/>
              <a:gd name="connsiteY13" fmla="*/ 2265216 h 6187327"/>
              <a:gd name="connsiteX14" fmla="*/ 5924544 w 8222947"/>
              <a:gd name="connsiteY14" fmla="*/ 885 h 618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22947" h="6187327">
                <a:moveTo>
                  <a:pt x="5924544" y="885"/>
                </a:moveTo>
                <a:cubicBezTo>
                  <a:pt x="6041007" y="-3625"/>
                  <a:pt x="6168271" y="8957"/>
                  <a:pt x="6308590" y="41571"/>
                </a:cubicBezTo>
                <a:cubicBezTo>
                  <a:pt x="6952725" y="190142"/>
                  <a:pt x="7634399" y="972436"/>
                  <a:pt x="8006972" y="1782211"/>
                </a:cubicBezTo>
                <a:cubicBezTo>
                  <a:pt x="8089782" y="1962218"/>
                  <a:pt x="8158705" y="2145053"/>
                  <a:pt x="8214187" y="2329511"/>
                </a:cubicBezTo>
                <a:lnTo>
                  <a:pt x="8222947" y="2362752"/>
                </a:lnTo>
                <a:lnTo>
                  <a:pt x="8222947" y="4688892"/>
                </a:lnTo>
                <a:lnTo>
                  <a:pt x="8207914" y="4742881"/>
                </a:lnTo>
                <a:cubicBezTo>
                  <a:pt x="8067235" y="5203851"/>
                  <a:pt x="7847382" y="5639692"/>
                  <a:pt x="7556423" y="6028617"/>
                </a:cubicBezTo>
                <a:lnTo>
                  <a:pt x="7425161" y="6187327"/>
                </a:lnTo>
                <a:lnTo>
                  <a:pt x="1006577" y="6187327"/>
                </a:lnTo>
                <a:lnTo>
                  <a:pt x="850964" y="5995980"/>
                </a:lnTo>
                <a:cubicBezTo>
                  <a:pt x="686863" y="5772304"/>
                  <a:pt x="542722" y="5528860"/>
                  <a:pt x="422250" y="5267019"/>
                </a:cubicBezTo>
                <a:cubicBezTo>
                  <a:pt x="50312" y="4458802"/>
                  <a:pt x="-155418" y="3502075"/>
                  <a:pt x="142610" y="2830055"/>
                </a:cubicBezTo>
                <a:cubicBezTo>
                  <a:pt x="788131" y="1375996"/>
                  <a:pt x="2271479" y="2908304"/>
                  <a:pt x="3539677" y="2265216"/>
                </a:cubicBezTo>
                <a:cubicBezTo>
                  <a:pt x="4682264" y="1685095"/>
                  <a:pt x="4798738" y="44473"/>
                  <a:pt x="5924544" y="885"/>
                </a:cubicBezTo>
                <a:close/>
              </a:path>
            </a:pathLst>
          </a:custGeom>
          <a:solidFill>
            <a:schemeClr val="bg1">
              <a:alpha val="80000"/>
            </a:schemeClr>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400" dirty="0">
              <a:solidFill>
                <a:schemeClr val="tx1"/>
              </a:solidFill>
            </a:endParaRPr>
          </a:p>
        </p:txBody>
      </p:sp>
      <p:sp>
        <p:nvSpPr>
          <p:cNvPr id="12" name="Freihandform 11"/>
          <p:cNvSpPr/>
          <p:nvPr/>
        </p:nvSpPr>
        <p:spPr>
          <a:xfrm>
            <a:off x="5642407" y="1910668"/>
            <a:ext cx="6555944" cy="4947333"/>
          </a:xfrm>
          <a:custGeom>
            <a:avLst/>
            <a:gdLst>
              <a:gd name="connsiteX0" fmla="*/ 4854063 w 6552531"/>
              <a:gd name="connsiteY0" fmla="*/ 7 h 4947333"/>
              <a:gd name="connsiteX1" fmla="*/ 5071206 w 6552531"/>
              <a:gd name="connsiteY1" fmla="*/ 27731 h 4947333"/>
              <a:gd name="connsiteX2" fmla="*/ 6551503 w 6552531"/>
              <a:gd name="connsiteY2" fmla="*/ 1809287 h 4947333"/>
              <a:gd name="connsiteX3" fmla="*/ 6552531 w 6552531"/>
              <a:gd name="connsiteY3" fmla="*/ 1812764 h 4947333"/>
              <a:gd name="connsiteX4" fmla="*/ 6552531 w 6552531"/>
              <a:gd name="connsiteY4" fmla="*/ 3922236 h 4947333"/>
              <a:gd name="connsiteX5" fmla="*/ 6508354 w 6552531"/>
              <a:gd name="connsiteY5" fmla="*/ 4056281 h 4947333"/>
              <a:gd name="connsiteX6" fmla="*/ 6167266 w 6552531"/>
              <a:gd name="connsiteY6" fmla="*/ 4753897 h 4947333"/>
              <a:gd name="connsiteX7" fmla="*/ 6033717 w 6552531"/>
              <a:gd name="connsiteY7" fmla="*/ 4947333 h 4947333"/>
              <a:gd name="connsiteX8" fmla="*/ 688221 w 6552531"/>
              <a:gd name="connsiteY8" fmla="*/ 4947333 h 4947333"/>
              <a:gd name="connsiteX9" fmla="*/ 669155 w 6552531"/>
              <a:gd name="connsiteY9" fmla="*/ 4921952 h 4947333"/>
              <a:gd name="connsiteX10" fmla="*/ 159446 w 6552531"/>
              <a:gd name="connsiteY10" fmla="*/ 3896401 h 4947333"/>
              <a:gd name="connsiteX11" fmla="*/ 44617 w 6552531"/>
              <a:gd name="connsiteY11" fmla="*/ 3440846 h 4947333"/>
              <a:gd name="connsiteX12" fmla="*/ 40529 w 6552531"/>
              <a:gd name="connsiteY12" fmla="*/ 3406626 h 4947333"/>
              <a:gd name="connsiteX13" fmla="*/ 39476 w 6552531"/>
              <a:gd name="connsiteY13" fmla="*/ 3401514 h 4947333"/>
              <a:gd name="connsiteX14" fmla="*/ 482859 w 6552531"/>
              <a:gd name="connsiteY14" fmla="*/ 1876033 h 4947333"/>
              <a:gd name="connsiteX15" fmla="*/ 896951 w 6552531"/>
              <a:gd name="connsiteY15" fmla="*/ 1759366 h 4947333"/>
              <a:gd name="connsiteX16" fmla="*/ 1369778 w 6552531"/>
              <a:gd name="connsiteY16" fmla="*/ 1839493 h 4947333"/>
              <a:gd name="connsiteX17" fmla="*/ 1408346 w 6552531"/>
              <a:gd name="connsiteY17" fmla="*/ 1854656 h 4947333"/>
              <a:gd name="connsiteX18" fmla="*/ 1515289 w 6552531"/>
              <a:gd name="connsiteY18" fmla="*/ 1876395 h 4947333"/>
              <a:gd name="connsiteX19" fmla="*/ 2860708 w 6552531"/>
              <a:gd name="connsiteY19" fmla="*/ 1855646 h 4947333"/>
              <a:gd name="connsiteX20" fmla="*/ 3877062 w 6552531"/>
              <a:gd name="connsiteY20" fmla="*/ 691198 h 4947333"/>
              <a:gd name="connsiteX21" fmla="*/ 4633989 w 6552531"/>
              <a:gd name="connsiteY21" fmla="*/ 13545 h 4947333"/>
              <a:gd name="connsiteX22" fmla="*/ 4683323 w 6552531"/>
              <a:gd name="connsiteY22" fmla="*/ 9490 h 4947333"/>
              <a:gd name="connsiteX23" fmla="*/ 4720135 w 6552531"/>
              <a:gd name="connsiteY23" fmla="*/ 11657 h 4947333"/>
              <a:gd name="connsiteX24" fmla="*/ 4746809 w 6552531"/>
              <a:gd name="connsiteY24" fmla="*/ 6469 h 4947333"/>
              <a:gd name="connsiteX25" fmla="*/ 4854063 w 6552531"/>
              <a:gd name="connsiteY25" fmla="*/ 7 h 494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552531" h="4947333">
                <a:moveTo>
                  <a:pt x="4854063" y="7"/>
                </a:moveTo>
                <a:cubicBezTo>
                  <a:pt x="4925952" y="311"/>
                  <a:pt x="4998520" y="9743"/>
                  <a:pt x="5071206" y="27731"/>
                </a:cubicBezTo>
                <a:cubicBezTo>
                  <a:pt x="5652694" y="171645"/>
                  <a:pt x="6241767" y="863160"/>
                  <a:pt x="6551503" y="1809287"/>
                </a:cubicBezTo>
                <a:lnTo>
                  <a:pt x="6552531" y="1812764"/>
                </a:lnTo>
                <a:lnTo>
                  <a:pt x="6552531" y="3922236"/>
                </a:lnTo>
                <a:lnTo>
                  <a:pt x="6508354" y="4056281"/>
                </a:lnTo>
                <a:cubicBezTo>
                  <a:pt x="6420252" y="4303320"/>
                  <a:pt x="6305352" y="4537096"/>
                  <a:pt x="6167266" y="4753897"/>
                </a:cubicBezTo>
                <a:lnTo>
                  <a:pt x="6033717" y="4947333"/>
                </a:lnTo>
                <a:lnTo>
                  <a:pt x="688221" y="4947333"/>
                </a:lnTo>
                <a:lnTo>
                  <a:pt x="669155" y="4921952"/>
                </a:lnTo>
                <a:cubicBezTo>
                  <a:pt x="462010" y="4623316"/>
                  <a:pt x="290452" y="4280274"/>
                  <a:pt x="159446" y="3896401"/>
                </a:cubicBezTo>
                <a:cubicBezTo>
                  <a:pt x="110759" y="3753734"/>
                  <a:pt x="70478" y="3595787"/>
                  <a:pt x="44617" y="3440846"/>
                </a:cubicBezTo>
                <a:lnTo>
                  <a:pt x="40529" y="3406626"/>
                </a:lnTo>
                <a:lnTo>
                  <a:pt x="39476" y="3401514"/>
                </a:lnTo>
                <a:cubicBezTo>
                  <a:pt x="-78551" y="2709645"/>
                  <a:pt x="67748" y="2122061"/>
                  <a:pt x="482859" y="1876033"/>
                </a:cubicBezTo>
                <a:cubicBezTo>
                  <a:pt x="607393" y="1802224"/>
                  <a:pt x="747277" y="1764396"/>
                  <a:pt x="896951" y="1759366"/>
                </a:cubicBezTo>
                <a:cubicBezTo>
                  <a:pt x="1046624" y="1754337"/>
                  <a:pt x="1206087" y="1782107"/>
                  <a:pt x="1369778" y="1839493"/>
                </a:cubicBezTo>
                <a:lnTo>
                  <a:pt x="1408346" y="1854656"/>
                </a:lnTo>
                <a:lnTo>
                  <a:pt x="1515289" y="1876395"/>
                </a:lnTo>
                <a:cubicBezTo>
                  <a:pt x="1867428" y="1960511"/>
                  <a:pt x="2467079" y="2053179"/>
                  <a:pt x="2860708" y="1855646"/>
                </a:cubicBezTo>
                <a:cubicBezTo>
                  <a:pt x="3254336" y="1658114"/>
                  <a:pt x="3625995" y="1062372"/>
                  <a:pt x="3877062" y="691198"/>
                </a:cubicBezTo>
                <a:cubicBezTo>
                  <a:pt x="4155238" y="279949"/>
                  <a:pt x="4374413" y="55026"/>
                  <a:pt x="4633989" y="13545"/>
                </a:cubicBezTo>
                <a:cubicBezTo>
                  <a:pt x="4650213" y="10953"/>
                  <a:pt x="4666671" y="9635"/>
                  <a:pt x="4683323" y="9490"/>
                </a:cubicBezTo>
                <a:lnTo>
                  <a:pt x="4720135" y="11657"/>
                </a:lnTo>
                <a:lnTo>
                  <a:pt x="4746809" y="6469"/>
                </a:lnTo>
                <a:cubicBezTo>
                  <a:pt x="4782344" y="1985"/>
                  <a:pt x="4818118" y="-145"/>
                  <a:pt x="4854063" y="7"/>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400"/>
          </a:p>
        </p:txBody>
      </p:sp>
      <p:sp>
        <p:nvSpPr>
          <p:cNvPr id="2" name="Titel 1"/>
          <p:cNvSpPr>
            <a:spLocks noGrp="1"/>
          </p:cNvSpPr>
          <p:nvPr>
            <p:ph type="title" hasCustomPrompt="1"/>
          </p:nvPr>
        </p:nvSpPr>
        <p:spPr>
          <a:xfrm>
            <a:off x="4838700" y="3239457"/>
            <a:ext cx="6790944" cy="1097269"/>
          </a:xfrm>
        </p:spPr>
        <p:txBody>
          <a:bodyPr lIns="0" tIns="0" bIns="0" anchor="b">
            <a:normAutofit/>
          </a:bodyPr>
          <a:lstStyle>
            <a:lvl1pPr>
              <a:lnSpc>
                <a:spcPct val="100000"/>
              </a:lnSpc>
              <a:defRPr sz="3200" baseline="0">
                <a:solidFill>
                  <a:schemeClr val="tx2"/>
                </a:solidFill>
              </a:defRPr>
            </a:lvl1pPr>
          </a:lstStyle>
          <a:p>
            <a:r>
              <a:rPr lang="de-DE" dirty="0"/>
              <a:t>Überschrift Titelfolie</a:t>
            </a:r>
            <a:endParaRPr lang="de-CH" dirty="0"/>
          </a:p>
        </p:txBody>
      </p:sp>
      <p:pic>
        <p:nvPicPr>
          <p:cNvPr id="11" name="Grafik 10">
            <a:extLst>
              <a:ext uri="{FF2B5EF4-FFF2-40B4-BE49-F238E27FC236}">
                <a16:creationId xmlns:a16="http://schemas.microsoft.com/office/drawing/2014/main" id="{3F2D6CD5-EBD8-4E95-8859-83C8D04BFA5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26177" y="1533510"/>
            <a:ext cx="2691819" cy="1264388"/>
          </a:xfrm>
          <a:prstGeom prst="rect">
            <a:avLst/>
          </a:prstGeom>
        </p:spPr>
      </p:pic>
      <p:sp>
        <p:nvSpPr>
          <p:cNvPr id="4" name="Datumsplatzhalter 3"/>
          <p:cNvSpPr>
            <a:spLocks noGrp="1"/>
          </p:cNvSpPr>
          <p:nvPr>
            <p:ph type="dt" sz="half" idx="10"/>
          </p:nvPr>
        </p:nvSpPr>
        <p:spPr>
          <a:xfrm>
            <a:off x="4833464" y="5641975"/>
            <a:ext cx="1445099" cy="184666"/>
          </a:xfrm>
          <a:prstGeom prst="rect">
            <a:avLst/>
          </a:prstGeom>
        </p:spPr>
        <p:txBody>
          <a:bodyPr wrap="square" lIns="0" tIns="0" rIns="0" bIns="0" anchor="t" anchorCtr="0">
            <a:spAutoFit/>
          </a:bodyPr>
          <a:lstStyle>
            <a:lvl1pPr algn="l">
              <a:defRPr sz="1200">
                <a:latin typeface="+mn-lt"/>
              </a:defRPr>
            </a:lvl1pPr>
          </a:lstStyle>
          <a:p>
            <a:endParaRPr lang="de-CH" dirty="0"/>
          </a:p>
        </p:txBody>
      </p:sp>
      <p:sp>
        <p:nvSpPr>
          <p:cNvPr id="7" name="Rechteck 6">
            <a:extLst>
              <a:ext uri="{FF2B5EF4-FFF2-40B4-BE49-F238E27FC236}">
                <a16:creationId xmlns:a16="http://schemas.microsoft.com/office/drawing/2014/main" id="{269B772D-4EEB-40F5-B989-5B158C414958}"/>
              </a:ext>
            </a:extLst>
          </p:cNvPr>
          <p:cNvSpPr/>
          <p:nvPr/>
        </p:nvSpPr>
        <p:spPr>
          <a:xfrm>
            <a:off x="0" y="6723258"/>
            <a:ext cx="1219835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400"/>
          </a:p>
        </p:txBody>
      </p:sp>
      <p:sp>
        <p:nvSpPr>
          <p:cNvPr id="16" name="Textplatzhalter 14">
            <a:extLst>
              <a:ext uri="{FF2B5EF4-FFF2-40B4-BE49-F238E27FC236}">
                <a16:creationId xmlns:a16="http://schemas.microsoft.com/office/drawing/2014/main" id="{2A818FE7-2817-4CCE-892B-6DE76AF6C55A}"/>
              </a:ext>
            </a:extLst>
          </p:cNvPr>
          <p:cNvSpPr>
            <a:spLocks noGrp="1"/>
          </p:cNvSpPr>
          <p:nvPr>
            <p:ph type="body" sz="quarter" idx="14" hasCustomPrompt="1"/>
          </p:nvPr>
        </p:nvSpPr>
        <p:spPr>
          <a:xfrm>
            <a:off x="4838699" y="6200774"/>
            <a:ext cx="5541757" cy="421346"/>
          </a:xfrm>
          <a:prstGeom prst="rect">
            <a:avLst/>
          </a:prstGeom>
        </p:spPr>
        <p:txBody>
          <a:bodyPr wrap="none" lIns="0" tIns="0" rIns="0" bIns="0">
            <a:noAutofit/>
          </a:bodyPr>
          <a:lstStyle>
            <a:lvl1pPr marL="0" indent="0">
              <a:buNone/>
              <a:defRPr sz="1200">
                <a:latin typeface="+mn-lt"/>
              </a:defRPr>
            </a:lvl1pPr>
          </a:lstStyle>
          <a:p>
            <a:pPr lvl="0"/>
            <a:r>
              <a:rPr lang="de-CH" dirty="0"/>
              <a:t>Departement / Abteilung</a:t>
            </a:r>
          </a:p>
        </p:txBody>
      </p:sp>
      <p:sp>
        <p:nvSpPr>
          <p:cNvPr id="17" name="Textplatzhalter 16">
            <a:extLst>
              <a:ext uri="{FF2B5EF4-FFF2-40B4-BE49-F238E27FC236}">
                <a16:creationId xmlns:a16="http://schemas.microsoft.com/office/drawing/2014/main" id="{19B420C7-7824-4382-99B3-E842F4995AC4}"/>
              </a:ext>
            </a:extLst>
          </p:cNvPr>
          <p:cNvSpPr>
            <a:spLocks noGrp="1"/>
          </p:cNvSpPr>
          <p:nvPr>
            <p:ph type="body" sz="quarter" idx="19" hasCustomPrompt="1"/>
          </p:nvPr>
        </p:nvSpPr>
        <p:spPr>
          <a:xfrm>
            <a:off x="4838700" y="4410388"/>
            <a:ext cx="6790944" cy="860307"/>
          </a:xfrm>
          <a:prstGeom prst="rect">
            <a:avLst/>
          </a:prstGeom>
        </p:spPr>
        <p:txBody>
          <a:bodyPr lIns="0" tIns="0" rIns="0" bIns="0">
            <a:normAutofit/>
          </a:bodyPr>
          <a:lstStyle>
            <a:lvl1pPr marL="0" indent="0">
              <a:buNone/>
              <a:defRPr sz="2000" b="1" baseline="0"/>
            </a:lvl1pPr>
            <a:lvl2pPr marL="457200" indent="0">
              <a:buNone/>
              <a:defRPr/>
            </a:lvl2pPr>
          </a:lstStyle>
          <a:p>
            <a:pPr lvl="0"/>
            <a:r>
              <a:rPr lang="de-DE" dirty="0"/>
              <a:t>Untertitel</a:t>
            </a:r>
          </a:p>
        </p:txBody>
      </p:sp>
      <p:sp>
        <p:nvSpPr>
          <p:cNvPr id="19" name="Textplatzhalter 5"/>
          <p:cNvSpPr>
            <a:spLocks noGrp="1"/>
          </p:cNvSpPr>
          <p:nvPr>
            <p:ph type="body" sz="quarter" idx="20" hasCustomPrompt="1"/>
          </p:nvPr>
        </p:nvSpPr>
        <p:spPr>
          <a:xfrm>
            <a:off x="4833464" y="5342714"/>
            <a:ext cx="5546993" cy="184666"/>
          </a:xfrm>
          <a:prstGeom prst="rect">
            <a:avLst/>
          </a:prstGeom>
        </p:spPr>
        <p:txBody>
          <a:bodyPr wrap="none" lIns="0" tIns="0" rIns="0" bIns="0" anchor="b" anchorCtr="0">
            <a:noAutofit/>
          </a:bodyPr>
          <a:lstStyle>
            <a:lvl1pPr marL="0" marR="0" indent="0" algn="l" defTabSz="609768" rtl="0" eaLnBrk="1" fontAlgn="auto" latinLnBrk="0" hangingPunct="1">
              <a:lnSpc>
                <a:spcPct val="100000"/>
              </a:lnSpc>
              <a:spcBef>
                <a:spcPts val="0"/>
              </a:spcBef>
              <a:spcAft>
                <a:spcPts val="0"/>
              </a:spcAft>
              <a:buClrTx/>
              <a:buSzTx/>
              <a:buFontTx/>
              <a:buNone/>
              <a:tabLst/>
              <a:defRPr sz="1200">
                <a:latin typeface="+mn-lt"/>
              </a:defRPr>
            </a:lvl1pPr>
            <a:lvl2pPr marL="360362" indent="0">
              <a:buNone/>
              <a:defRPr/>
            </a:lvl2pPr>
            <a:lvl3pPr marL="719138" indent="0">
              <a:buNone/>
              <a:defRPr/>
            </a:lvl3pPr>
            <a:lvl4pPr marL="1077912" indent="0">
              <a:buNone/>
              <a:defRPr/>
            </a:lvl4pPr>
            <a:lvl5pPr marL="1438275" indent="0">
              <a:buNone/>
              <a:defRPr/>
            </a:lvl5pPr>
          </a:lstStyle>
          <a:p>
            <a:pPr marL="0" marR="0" lvl="0" indent="0" algn="l" defTabSz="609768"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srgbClr val="191919"/>
                </a:solidFill>
                <a:effectLst/>
                <a:uLnTx/>
                <a:uFillTx/>
                <a:latin typeface="Arial" panose="020B0604020202020204" pitchFamily="34" charset="0"/>
                <a:ea typeface="+mn-ea"/>
                <a:cs typeface="Arial" panose="020B0604020202020204" pitchFamily="34" charset="0"/>
              </a:rPr>
              <a:t>Vorname Nachname</a:t>
            </a:r>
          </a:p>
        </p:txBody>
      </p:sp>
    </p:spTree>
    <p:extLst>
      <p:ext uri="{BB962C8B-B14F-4D97-AF65-F5344CB8AC3E}">
        <p14:creationId xmlns:p14="http://schemas.microsoft.com/office/powerpoint/2010/main" val="324459477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7335">
          <p15:clr>
            <a:srgbClr val="FBAE40"/>
          </p15:clr>
        </p15:guide>
        <p15:guide id="3" pos="304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r Titel">
    <p:bg>
      <p:bgPr>
        <a:solidFill>
          <a:schemeClr val="bg1"/>
        </a:solidFill>
        <a:effectLst/>
      </p:bgPr>
    </p:bg>
    <p:spTree>
      <p:nvGrpSpPr>
        <p:cNvPr id="1" name=""/>
        <p:cNvGrpSpPr/>
        <p:nvPr/>
      </p:nvGrpSpPr>
      <p:grpSpPr>
        <a:xfrm>
          <a:off x="0" y="0"/>
          <a:ext cx="0" cy="0"/>
          <a:chOff x="0" y="0"/>
          <a:chExt cx="0" cy="0"/>
        </a:xfrm>
      </p:grpSpPr>
      <p:sp>
        <p:nvSpPr>
          <p:cNvPr id="7" name="Fußzeilenplatzhalter 6"/>
          <p:cNvSpPr>
            <a:spLocks noGrp="1"/>
          </p:cNvSpPr>
          <p:nvPr>
            <p:ph type="ftr" sz="quarter" idx="17"/>
          </p:nvPr>
        </p:nvSpPr>
        <p:spPr/>
        <p:txBody>
          <a:bodyPr/>
          <a:lstStyle/>
          <a:p>
            <a:r>
              <a:rPr lang="de-CH"/>
              <a:t>Quelle: Schmelzer und Sesselmann (2020)</a:t>
            </a:r>
            <a:endParaRPr lang="de-CH" dirty="0"/>
          </a:p>
        </p:txBody>
      </p:sp>
      <p:sp>
        <p:nvSpPr>
          <p:cNvPr id="8" name="Foliennummernplatzhalter 7"/>
          <p:cNvSpPr>
            <a:spLocks noGrp="1"/>
          </p:cNvSpPr>
          <p:nvPr>
            <p:ph type="sldNum" sz="quarter" idx="18"/>
          </p:nvPr>
        </p:nvSpPr>
        <p:spPr/>
        <p:txBody>
          <a:bodyPr/>
          <a:lstStyle/>
          <a:p>
            <a:fld id="{4EAC321B-7500-4259-A00F-915439A35E15}" type="slidenum">
              <a:rPr lang="de-CH" smtClean="0"/>
              <a:pPr/>
              <a:t>‹Nr.›</a:t>
            </a:fld>
            <a:endParaRPr lang="de-CH" dirty="0"/>
          </a:p>
        </p:txBody>
      </p:sp>
      <p:sp>
        <p:nvSpPr>
          <p:cNvPr id="3" name="Titel 2"/>
          <p:cNvSpPr>
            <a:spLocks noGrp="1"/>
          </p:cNvSpPr>
          <p:nvPr>
            <p:ph type="title"/>
          </p:nvPr>
        </p:nvSpPr>
        <p:spPr/>
        <p:txBody>
          <a:bodyPr/>
          <a:lstStyle/>
          <a:p>
            <a:r>
              <a:rPr lang="de-DE"/>
              <a:t>Mastertitelformat bearbeiten</a:t>
            </a:r>
            <a:endParaRPr lang="de-CH"/>
          </a:p>
        </p:txBody>
      </p:sp>
      <p:sp>
        <p:nvSpPr>
          <p:cNvPr id="10" name="Textplatzhalter 16">
            <a:extLst>
              <a:ext uri="{FF2B5EF4-FFF2-40B4-BE49-F238E27FC236}">
                <a16:creationId xmlns:a16="http://schemas.microsoft.com/office/drawing/2014/main" id="{19B420C7-7824-4382-99B3-E842F4995AC4}"/>
              </a:ext>
            </a:extLst>
          </p:cNvPr>
          <p:cNvSpPr>
            <a:spLocks noGrp="1"/>
          </p:cNvSpPr>
          <p:nvPr>
            <p:ph type="body" sz="quarter" idx="24" hasCustomPrompt="1"/>
          </p:nvPr>
        </p:nvSpPr>
        <p:spPr>
          <a:xfrm>
            <a:off x="806449" y="334039"/>
            <a:ext cx="11053764" cy="286673"/>
          </a:xfrm>
          <a:prstGeom prst="rect">
            <a:avLst/>
          </a:prstGeom>
        </p:spPr>
        <p:txBody>
          <a:bodyPr lIns="0" tIns="0" rIns="0" bIns="0" anchor="ctr" anchorCtr="0">
            <a:normAutofit/>
          </a:bodyPr>
          <a:lstStyle>
            <a:lvl1pPr marL="0" indent="0">
              <a:buNone/>
              <a:defRPr sz="2000" b="1"/>
            </a:lvl1pPr>
            <a:lvl2pPr marL="457200" indent="0">
              <a:buNone/>
              <a:defRPr/>
            </a:lvl2pPr>
          </a:lstStyle>
          <a:p>
            <a:pPr lvl="0"/>
            <a:r>
              <a:rPr lang="de-DE" dirty="0"/>
              <a:t>Thema</a:t>
            </a:r>
          </a:p>
        </p:txBody>
      </p:sp>
    </p:spTree>
    <p:extLst>
      <p:ext uri="{BB962C8B-B14F-4D97-AF65-F5344CB8AC3E}">
        <p14:creationId xmlns:p14="http://schemas.microsoft.com/office/powerpoint/2010/main" val="2476660943"/>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eer">
    <p:bg>
      <p:bgRef idx="1001">
        <a:schemeClr val="bg1"/>
      </p:bgRef>
    </p:bg>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de-CH"/>
              <a:t>Quelle: Schmelzer und Sesselmann (2020)</a:t>
            </a:r>
            <a:endParaRPr lang="de-CH" dirty="0"/>
          </a:p>
        </p:txBody>
      </p:sp>
      <p:sp>
        <p:nvSpPr>
          <p:cNvPr id="4" name="Foliennummernplatzhalter 3"/>
          <p:cNvSpPr>
            <a:spLocks noGrp="1"/>
          </p:cNvSpPr>
          <p:nvPr>
            <p:ph type="sldNum" sz="quarter" idx="12"/>
          </p:nvPr>
        </p:nvSpPr>
        <p:spPr/>
        <p:txBody>
          <a:bodyPr/>
          <a:lstStyle/>
          <a:p>
            <a:fld id="{4EAC321B-7500-4259-A00F-915439A35E15}" type="slidenum">
              <a:rPr lang="de-CH" smtClean="0"/>
              <a:pPr/>
              <a:t>‹Nr.›</a:t>
            </a:fld>
            <a:endParaRPr lang="de-CH" dirty="0"/>
          </a:p>
        </p:txBody>
      </p:sp>
    </p:spTree>
    <p:extLst>
      <p:ext uri="{BB962C8B-B14F-4D97-AF65-F5344CB8AC3E}">
        <p14:creationId xmlns:p14="http://schemas.microsoft.com/office/powerpoint/2010/main" val="1284216520"/>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Vollbild">
    <p:bg>
      <p:bgRef idx="1001">
        <a:schemeClr val="bg1"/>
      </p:bgRef>
    </p:bg>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de-CH"/>
              <a:t>Quelle: Schmelzer und Sesselmann (2020)</a:t>
            </a:r>
            <a:endParaRPr lang="de-CH" dirty="0"/>
          </a:p>
        </p:txBody>
      </p:sp>
      <p:sp>
        <p:nvSpPr>
          <p:cNvPr id="4" name="Foliennummernplatzhalter 3"/>
          <p:cNvSpPr>
            <a:spLocks noGrp="1"/>
          </p:cNvSpPr>
          <p:nvPr>
            <p:ph type="sldNum" sz="quarter" idx="12"/>
          </p:nvPr>
        </p:nvSpPr>
        <p:spPr/>
        <p:txBody>
          <a:bodyPr/>
          <a:lstStyle/>
          <a:p>
            <a:fld id="{4EAC321B-7500-4259-A00F-915439A35E15}" type="slidenum">
              <a:rPr lang="de-CH" smtClean="0"/>
              <a:pPr/>
              <a:t>‹Nr.›</a:t>
            </a:fld>
            <a:endParaRPr lang="de-CH" dirty="0"/>
          </a:p>
        </p:txBody>
      </p:sp>
      <p:sp>
        <p:nvSpPr>
          <p:cNvPr id="7" name="Bildplatzhalter 7"/>
          <p:cNvSpPr>
            <a:spLocks noGrp="1"/>
          </p:cNvSpPr>
          <p:nvPr>
            <p:ph type="pic" sz="quarter" idx="20" hasCustomPrompt="1"/>
          </p:nvPr>
        </p:nvSpPr>
        <p:spPr>
          <a:xfrm>
            <a:off x="0" y="-1"/>
            <a:ext cx="12198350" cy="6200775"/>
          </a:xfrm>
          <a:prstGeom prst="rect">
            <a:avLst/>
          </a:prstGeom>
          <a:solidFill>
            <a:schemeClr val="bg2"/>
          </a:solidFill>
        </p:spPr>
        <p:txBody>
          <a:bodyPr lIns="216000" tIns="108000">
            <a:normAutofit/>
          </a:bodyPr>
          <a:lstStyle>
            <a:lvl1pPr marL="0" indent="0">
              <a:buNone/>
              <a:defRPr sz="2000" baseline="0"/>
            </a:lvl1pPr>
          </a:lstStyle>
          <a:p>
            <a:r>
              <a:rPr lang="de-CH" dirty="0"/>
              <a:t>Bild über das Bild-Icon einfügen</a:t>
            </a:r>
          </a:p>
        </p:txBody>
      </p:sp>
    </p:spTree>
    <p:extLst>
      <p:ext uri="{BB962C8B-B14F-4D97-AF65-F5344CB8AC3E}">
        <p14:creationId xmlns:p14="http://schemas.microsoft.com/office/powerpoint/2010/main" val="1106125157"/>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Zwei Inhalte ohne">
    <p:bg>
      <p:bgPr>
        <a:solidFill>
          <a:schemeClr val="bg1"/>
        </a:solidFill>
        <a:effectLst/>
      </p:bgPr>
    </p:bg>
    <p:spTree>
      <p:nvGrpSpPr>
        <p:cNvPr id="1" name=""/>
        <p:cNvGrpSpPr/>
        <p:nvPr/>
      </p:nvGrpSpPr>
      <p:grpSpPr>
        <a:xfrm>
          <a:off x="0" y="0"/>
          <a:ext cx="0" cy="0"/>
          <a:chOff x="0" y="0"/>
          <a:chExt cx="0" cy="0"/>
        </a:xfrm>
      </p:grpSpPr>
      <p:sp>
        <p:nvSpPr>
          <p:cNvPr id="7" name="Datumsplatzhalter 6"/>
          <p:cNvSpPr>
            <a:spLocks noGrp="1"/>
          </p:cNvSpPr>
          <p:nvPr>
            <p:ph type="dt" sz="half" idx="16"/>
          </p:nvPr>
        </p:nvSpPr>
        <p:spPr/>
        <p:txBody>
          <a:bodyPr/>
          <a:lstStyle/>
          <a:p>
            <a:fld id="{6FEF1DF5-0ECC-49CA-8174-9E0B95742C2E}" type="datetime4">
              <a:rPr lang="de-CH" smtClean="0"/>
              <a:t>6. März 2024</a:t>
            </a:fld>
            <a:endParaRPr lang="de-CH" dirty="0"/>
          </a:p>
        </p:txBody>
      </p:sp>
      <p:sp>
        <p:nvSpPr>
          <p:cNvPr id="8" name="Fußzeilenplatzhalter 7"/>
          <p:cNvSpPr>
            <a:spLocks noGrp="1"/>
          </p:cNvSpPr>
          <p:nvPr>
            <p:ph type="ftr" sz="quarter" idx="17"/>
          </p:nvPr>
        </p:nvSpPr>
        <p:spPr/>
        <p:txBody>
          <a:bodyPr/>
          <a:lstStyle/>
          <a:p>
            <a:r>
              <a:rPr lang="de-CH"/>
              <a:t>Titel ändern: Menü 'Einfügen'&gt;'Kopf- und Fusszeile'</a:t>
            </a:r>
            <a:endParaRPr lang="de-CH" dirty="0"/>
          </a:p>
        </p:txBody>
      </p:sp>
      <p:sp>
        <p:nvSpPr>
          <p:cNvPr id="9" name="Foliennummernplatzhalter 8"/>
          <p:cNvSpPr>
            <a:spLocks noGrp="1"/>
          </p:cNvSpPr>
          <p:nvPr>
            <p:ph type="sldNum" sz="quarter" idx="18"/>
          </p:nvPr>
        </p:nvSpPr>
        <p:spPr/>
        <p:txBody>
          <a:bodyPr/>
          <a:lstStyle/>
          <a:p>
            <a:fld id="{4EAC321B-7500-4259-A00F-915439A35E15}" type="slidenum">
              <a:rPr lang="de-CH" smtClean="0"/>
              <a:pPr/>
              <a:t>‹Nr.›</a:t>
            </a:fld>
            <a:endParaRPr lang="de-CH" dirty="0"/>
          </a:p>
        </p:txBody>
      </p:sp>
      <p:sp>
        <p:nvSpPr>
          <p:cNvPr id="2" name="Titel 1"/>
          <p:cNvSpPr>
            <a:spLocks noGrp="1"/>
          </p:cNvSpPr>
          <p:nvPr>
            <p:ph type="title"/>
          </p:nvPr>
        </p:nvSpPr>
        <p:spPr/>
        <p:txBody>
          <a:bodyPr/>
          <a:lstStyle/>
          <a:p>
            <a:r>
              <a:rPr lang="de-DE" dirty="0"/>
              <a:t>Mastertitelformat bearbeiten</a:t>
            </a:r>
            <a:endParaRPr lang="de-CH" dirty="0"/>
          </a:p>
        </p:txBody>
      </p:sp>
      <p:sp>
        <p:nvSpPr>
          <p:cNvPr id="5" name="Inhaltsplatzhalter 4"/>
          <p:cNvSpPr>
            <a:spLocks noGrp="1"/>
          </p:cNvSpPr>
          <p:nvPr>
            <p:ph sz="quarter" idx="21"/>
          </p:nvPr>
        </p:nvSpPr>
        <p:spPr>
          <a:xfrm>
            <a:off x="806451" y="1449390"/>
            <a:ext cx="11053763" cy="4751387"/>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Tree>
    <p:extLst>
      <p:ext uri="{BB962C8B-B14F-4D97-AF65-F5344CB8AC3E}">
        <p14:creationId xmlns:p14="http://schemas.microsoft.com/office/powerpoint/2010/main" val="296324993"/>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p:bg>
      <p:bgPr>
        <a:solidFill>
          <a:schemeClr val="bg1"/>
        </a:solidFill>
        <a:effectLst/>
      </p:bgPr>
    </p:bg>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3F2D6CD5-EBD8-4E95-8859-83C8D04BFA5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301804" y="5947634"/>
            <a:ext cx="1558409" cy="732008"/>
          </a:xfrm>
          <a:prstGeom prst="rect">
            <a:avLst/>
          </a:prstGeom>
        </p:spPr>
      </p:pic>
      <p:sp>
        <p:nvSpPr>
          <p:cNvPr id="14" name="Bildplatzhalter 13" descr="Hier Titelbild einfügen" title="Titelbild">
            <a:extLst>
              <a:ext uri="{FF2B5EF4-FFF2-40B4-BE49-F238E27FC236}">
                <a16:creationId xmlns:a16="http://schemas.microsoft.com/office/drawing/2014/main" id="{1DE6A71F-9A5B-4F1D-A226-20EDC05C37DC}"/>
              </a:ext>
            </a:extLst>
          </p:cNvPr>
          <p:cNvSpPr>
            <a:spLocks noGrp="1"/>
          </p:cNvSpPr>
          <p:nvPr>
            <p:ph type="pic" sz="quarter" idx="12" hasCustomPrompt="1"/>
          </p:nvPr>
        </p:nvSpPr>
        <p:spPr>
          <a:xfrm>
            <a:off x="0" y="0"/>
            <a:ext cx="12198350" cy="5772670"/>
          </a:xfrm>
          <a:prstGeom prst="rect">
            <a:avLst/>
          </a:prstGeom>
          <a:solidFill>
            <a:schemeClr val="bg2"/>
          </a:solidFill>
        </p:spPr>
        <p:txBody>
          <a:bodyPr lIns="216000" tIns="108000" anchor="t" anchorCtr="0">
            <a:normAutofit/>
          </a:bodyPr>
          <a:lstStyle>
            <a:lvl1pPr marL="0" indent="0">
              <a:buNone/>
              <a:defRPr sz="2000" baseline="0"/>
            </a:lvl1pPr>
          </a:lstStyle>
          <a:p>
            <a:r>
              <a:rPr lang="de-CH" dirty="0"/>
              <a:t>Tipp: Zuerst das Bild einfügen (über das Bild-Icon), dann den Titel eingeben.</a:t>
            </a:r>
          </a:p>
        </p:txBody>
      </p:sp>
      <p:sp>
        <p:nvSpPr>
          <p:cNvPr id="2" name="Titel 1"/>
          <p:cNvSpPr>
            <a:spLocks noGrp="1"/>
          </p:cNvSpPr>
          <p:nvPr>
            <p:ph type="ctrTitle" hasCustomPrompt="1"/>
          </p:nvPr>
        </p:nvSpPr>
        <p:spPr>
          <a:xfrm>
            <a:off x="5338531" y="3427353"/>
            <a:ext cx="5957391" cy="797311"/>
          </a:xfrm>
          <a:solidFill>
            <a:srgbClr val="FFFFFF">
              <a:alpha val="80000"/>
            </a:srgbClr>
          </a:solidFill>
        </p:spPr>
        <p:txBody>
          <a:bodyPr wrap="square" lIns="108000" tIns="72000" rIns="108000" bIns="108000" anchor="b" anchorCtr="0">
            <a:spAutoFit/>
          </a:bodyPr>
          <a:lstStyle>
            <a:lvl1pPr algn="l">
              <a:lnSpc>
                <a:spcPct val="100000"/>
              </a:lnSpc>
              <a:defRPr sz="4000" b="1" baseline="0">
                <a:solidFill>
                  <a:schemeClr val="tx2"/>
                </a:solidFill>
              </a:defRPr>
            </a:lvl1pPr>
          </a:lstStyle>
          <a:p>
            <a:r>
              <a:rPr lang="de-DE" dirty="0"/>
              <a:t>Überschrift Titelfolie</a:t>
            </a:r>
            <a:endParaRPr lang="de-CH" dirty="0"/>
          </a:p>
        </p:txBody>
      </p:sp>
      <p:sp>
        <p:nvSpPr>
          <p:cNvPr id="7" name="Textplatzhalter 6">
            <a:extLst>
              <a:ext uri="{FF2B5EF4-FFF2-40B4-BE49-F238E27FC236}">
                <a16:creationId xmlns:a16="http://schemas.microsoft.com/office/drawing/2014/main" id="{A08043DE-5E81-43FD-995B-4B17DF026528}"/>
              </a:ext>
            </a:extLst>
          </p:cNvPr>
          <p:cNvSpPr>
            <a:spLocks noGrp="1"/>
          </p:cNvSpPr>
          <p:nvPr>
            <p:ph type="body" sz="quarter" idx="13" hasCustomPrompt="1"/>
          </p:nvPr>
        </p:nvSpPr>
        <p:spPr>
          <a:xfrm>
            <a:off x="4227514" y="4224664"/>
            <a:ext cx="4064000" cy="489534"/>
          </a:xfrm>
          <a:prstGeom prst="rect">
            <a:avLst/>
          </a:prstGeom>
          <a:solidFill>
            <a:srgbClr val="D72864">
              <a:alpha val="80000"/>
            </a:srgbClr>
          </a:solidFill>
        </p:spPr>
        <p:txBody>
          <a:bodyPr wrap="square" lIns="108000" tIns="72000" rIns="108000" bIns="108000" anchor="t" anchorCtr="0">
            <a:spAutoFit/>
          </a:bodyPr>
          <a:lstStyle>
            <a:lvl1pPr marL="0" indent="0">
              <a:buNone/>
              <a:defRPr sz="2000" baseline="0">
                <a:solidFill>
                  <a:schemeClr val="bg1"/>
                </a:solidFill>
              </a:defRPr>
            </a:lvl1pPr>
            <a:lvl2pPr marL="457200" indent="0">
              <a:buNone/>
              <a:defRPr/>
            </a:lvl2pPr>
          </a:lstStyle>
          <a:p>
            <a:pPr lvl="0"/>
            <a:r>
              <a:rPr lang="de-DE" dirty="0"/>
              <a:t>Untertitel</a:t>
            </a:r>
          </a:p>
        </p:txBody>
      </p:sp>
      <p:sp>
        <p:nvSpPr>
          <p:cNvPr id="6" name="Textplatzhalter 5"/>
          <p:cNvSpPr>
            <a:spLocks noGrp="1"/>
          </p:cNvSpPr>
          <p:nvPr>
            <p:ph type="body" sz="quarter" idx="14" hasCustomPrompt="1"/>
          </p:nvPr>
        </p:nvSpPr>
        <p:spPr>
          <a:xfrm>
            <a:off x="6329363" y="5949950"/>
            <a:ext cx="3365053" cy="503238"/>
          </a:xfrm>
          <a:prstGeom prst="rect">
            <a:avLst/>
          </a:prstGeom>
        </p:spPr>
        <p:txBody>
          <a:bodyPr lIns="0" tIns="0" rIns="0" bIns="0" anchor="t" anchorCtr="0">
            <a:normAutofit/>
          </a:bodyPr>
          <a:lstStyle>
            <a:lvl1pPr marL="0" marR="0" indent="0" algn="l" defTabSz="609768" rtl="0" eaLnBrk="1" fontAlgn="auto" latinLnBrk="0" hangingPunct="1">
              <a:lnSpc>
                <a:spcPct val="100000"/>
              </a:lnSpc>
              <a:spcBef>
                <a:spcPts val="0"/>
              </a:spcBef>
              <a:spcAft>
                <a:spcPts val="0"/>
              </a:spcAft>
              <a:buClrTx/>
              <a:buSzTx/>
              <a:buFontTx/>
              <a:buNone/>
              <a:tabLst/>
              <a:defRPr sz="1200"/>
            </a:lvl1pPr>
            <a:lvl2pPr marL="360362" indent="0">
              <a:buNone/>
              <a:defRPr/>
            </a:lvl2pPr>
            <a:lvl3pPr marL="719138" indent="0">
              <a:buNone/>
              <a:defRPr/>
            </a:lvl3pPr>
            <a:lvl4pPr marL="1077912" indent="0">
              <a:buNone/>
              <a:defRPr/>
            </a:lvl4pPr>
            <a:lvl5pPr marL="1438275" indent="0">
              <a:buNone/>
              <a:defRPr/>
            </a:lvl5pPr>
          </a:lstStyle>
          <a:p>
            <a:pPr marL="0" marR="0" lvl="0" indent="0" algn="l" defTabSz="609768"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srgbClr val="191919"/>
                </a:solidFill>
                <a:effectLst/>
                <a:uLnTx/>
                <a:uFillTx/>
                <a:latin typeface="Arial" panose="020B0604020202020204" pitchFamily="34" charset="0"/>
                <a:ea typeface="+mn-ea"/>
                <a:cs typeface="Arial" panose="020B0604020202020204" pitchFamily="34" charset="0"/>
              </a:rPr>
              <a:t>Vorname Nachname</a:t>
            </a:r>
          </a:p>
        </p:txBody>
      </p:sp>
      <p:sp>
        <p:nvSpPr>
          <p:cNvPr id="10" name="Textplatzhalter 14">
            <a:extLst>
              <a:ext uri="{FF2B5EF4-FFF2-40B4-BE49-F238E27FC236}">
                <a16:creationId xmlns:a16="http://schemas.microsoft.com/office/drawing/2014/main" id="{2A818FE7-2817-4CCE-892B-6DE76AF6C55A}"/>
              </a:ext>
            </a:extLst>
          </p:cNvPr>
          <p:cNvSpPr>
            <a:spLocks noGrp="1"/>
          </p:cNvSpPr>
          <p:nvPr>
            <p:ph type="body" sz="quarter" idx="15" hasCustomPrompt="1"/>
          </p:nvPr>
        </p:nvSpPr>
        <p:spPr>
          <a:xfrm>
            <a:off x="806450" y="5949950"/>
            <a:ext cx="4532081" cy="647700"/>
          </a:xfrm>
          <a:prstGeom prst="rect">
            <a:avLst/>
          </a:prstGeom>
        </p:spPr>
        <p:txBody>
          <a:bodyPr wrap="none" lIns="0" tIns="0" rIns="0" bIns="0">
            <a:noAutofit/>
          </a:bodyPr>
          <a:lstStyle>
            <a:lvl1pPr marL="0" indent="0">
              <a:buNone/>
              <a:defRPr sz="1200">
                <a:latin typeface="+mn-lt"/>
              </a:defRPr>
            </a:lvl1pPr>
          </a:lstStyle>
          <a:p>
            <a:pPr lvl="0"/>
            <a:r>
              <a:rPr lang="de-CH" dirty="0"/>
              <a:t>Departement / Abteilung</a:t>
            </a:r>
          </a:p>
        </p:txBody>
      </p:sp>
    </p:spTree>
    <p:extLst>
      <p:ext uri="{BB962C8B-B14F-4D97-AF65-F5344CB8AC3E}">
        <p14:creationId xmlns:p14="http://schemas.microsoft.com/office/powerpoint/2010/main" val="2044621041"/>
      </p:ext>
    </p:extLst>
  </p:cSld>
  <p:clrMapOvr>
    <a:masterClrMapping/>
  </p:clrMapOvr>
  <p:extLst>
    <p:ext uri="{DCECCB84-F9BA-43D5-87BE-67443E8EF086}">
      <p15:sldGuideLst xmlns:p15="http://schemas.microsoft.com/office/powerpoint/2012/main">
        <p15:guide id="1" pos="7108">
          <p15:clr>
            <a:srgbClr val="FBAE40"/>
          </p15:clr>
        </p15:guide>
        <p15:guide id="2" pos="2663">
          <p15:clr>
            <a:srgbClr val="FBAE40"/>
          </p15:clr>
        </p15:guide>
        <p15:guide id="3" orient="horz" pos="2659">
          <p15:clr>
            <a:srgbClr val="FBAE40"/>
          </p15:clr>
        </p15:guide>
        <p15:guide id="8" pos="5223">
          <p15:clr>
            <a:srgbClr val="FBAE40"/>
          </p15:clr>
        </p15:guide>
        <p15:guide id="9" orient="horz" pos="3748">
          <p15:clr>
            <a:srgbClr val="FBAE40"/>
          </p15:clr>
        </p15:guide>
        <p15:guide id="10" pos="336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bschnittsfolie hoch">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CH"/>
              <a:t>Quelle: Schmelzer und Sesselmann (2020)</a:t>
            </a:r>
            <a:endParaRPr lang="de-CH" dirty="0"/>
          </a:p>
        </p:txBody>
      </p:sp>
      <p:sp>
        <p:nvSpPr>
          <p:cNvPr id="5" name="Foliennummernplatzhalter 4"/>
          <p:cNvSpPr>
            <a:spLocks noGrp="1"/>
          </p:cNvSpPr>
          <p:nvPr>
            <p:ph type="sldNum" sz="quarter" idx="12"/>
          </p:nvPr>
        </p:nvSpPr>
        <p:spPr/>
        <p:txBody>
          <a:bodyPr/>
          <a:lstStyle/>
          <a:p>
            <a:fld id="{4EAC321B-7500-4259-A00F-915439A35E15}" type="slidenum">
              <a:rPr lang="de-CH" smtClean="0"/>
              <a:pPr/>
              <a:t>‹Nr.›</a:t>
            </a:fld>
            <a:endParaRPr lang="de-CH" dirty="0"/>
          </a:p>
        </p:txBody>
      </p:sp>
      <p:sp>
        <p:nvSpPr>
          <p:cNvPr id="8" name="Bildplatzhalter 7"/>
          <p:cNvSpPr>
            <a:spLocks noGrp="1"/>
          </p:cNvSpPr>
          <p:nvPr>
            <p:ph type="pic" sz="quarter" idx="20" hasCustomPrompt="1"/>
          </p:nvPr>
        </p:nvSpPr>
        <p:spPr>
          <a:xfrm>
            <a:off x="6494462" y="333375"/>
            <a:ext cx="5365751" cy="5867400"/>
          </a:xfrm>
          <a:prstGeom prst="rect">
            <a:avLst/>
          </a:prstGeom>
          <a:solidFill>
            <a:schemeClr val="bg2"/>
          </a:solidFill>
        </p:spPr>
        <p:txBody>
          <a:bodyPr lIns="216000" tIns="108000">
            <a:normAutofit/>
          </a:bodyPr>
          <a:lstStyle>
            <a:lvl1pPr marL="0" indent="0">
              <a:buNone/>
              <a:defRPr sz="2000" baseline="0"/>
            </a:lvl1pPr>
          </a:lstStyle>
          <a:p>
            <a:r>
              <a:rPr lang="de-CH" dirty="0"/>
              <a:t>Bild über das Bild-Icon einfügen</a:t>
            </a:r>
          </a:p>
        </p:txBody>
      </p:sp>
      <p:sp>
        <p:nvSpPr>
          <p:cNvPr id="10" name="Textplatzhalter 16">
            <a:extLst>
              <a:ext uri="{FF2B5EF4-FFF2-40B4-BE49-F238E27FC236}">
                <a16:creationId xmlns:a16="http://schemas.microsoft.com/office/drawing/2014/main" id="{19B420C7-7824-4382-99B3-E842F4995AC4}"/>
              </a:ext>
            </a:extLst>
          </p:cNvPr>
          <p:cNvSpPr>
            <a:spLocks noGrp="1"/>
          </p:cNvSpPr>
          <p:nvPr>
            <p:ph type="body" sz="quarter" idx="19" hasCustomPrompt="1"/>
          </p:nvPr>
        </p:nvSpPr>
        <p:spPr>
          <a:xfrm>
            <a:off x="806449" y="2213149"/>
            <a:ext cx="5364164" cy="1917733"/>
          </a:xfrm>
          <a:prstGeom prst="rect">
            <a:avLst/>
          </a:prstGeom>
        </p:spPr>
        <p:txBody>
          <a:bodyPr lIns="0" tIns="36000" rIns="0" bIns="0">
            <a:noAutofit/>
          </a:bodyPr>
          <a:lstStyle>
            <a:lvl1pPr marL="0" indent="0">
              <a:buNone/>
              <a:defRPr sz="2000" b="1"/>
            </a:lvl1pPr>
            <a:lvl2pPr marL="457200" indent="0">
              <a:buNone/>
              <a:defRPr/>
            </a:lvl2pPr>
          </a:lstStyle>
          <a:p>
            <a:pPr lvl="0"/>
            <a:r>
              <a:rPr lang="de-DE" dirty="0"/>
              <a:t>Untertitel</a:t>
            </a:r>
          </a:p>
        </p:txBody>
      </p:sp>
      <p:sp>
        <p:nvSpPr>
          <p:cNvPr id="11" name="Titel 1"/>
          <p:cNvSpPr>
            <a:spLocks noGrp="1"/>
          </p:cNvSpPr>
          <p:nvPr>
            <p:ph type="title" hasCustomPrompt="1"/>
          </p:nvPr>
        </p:nvSpPr>
        <p:spPr>
          <a:xfrm>
            <a:off x="806450" y="333375"/>
            <a:ext cx="5364163" cy="1835150"/>
          </a:xfrm>
        </p:spPr>
        <p:txBody>
          <a:bodyPr anchor="b" anchorCtr="0">
            <a:noAutofit/>
          </a:bodyPr>
          <a:lstStyle>
            <a:lvl1pPr>
              <a:lnSpc>
                <a:spcPct val="100000"/>
              </a:lnSpc>
              <a:defRPr sz="3200" baseline="0"/>
            </a:lvl1pPr>
          </a:lstStyle>
          <a:p>
            <a:r>
              <a:rPr lang="de-DE" dirty="0"/>
              <a:t>Titel Abschnittsfolie</a:t>
            </a:r>
            <a:endParaRPr lang="de-CH" dirty="0"/>
          </a:p>
        </p:txBody>
      </p:sp>
    </p:spTree>
    <p:extLst>
      <p:ext uri="{BB962C8B-B14F-4D97-AF65-F5344CB8AC3E}">
        <p14:creationId xmlns:p14="http://schemas.microsoft.com/office/powerpoint/2010/main" val="1360501275"/>
      </p:ext>
    </p:extLst>
  </p:cSld>
  <p:clrMapOvr>
    <a:masterClrMapping/>
  </p:clrMapOvr>
  <p:extLst>
    <p:ext uri="{DCECCB84-F9BA-43D5-87BE-67443E8EF086}">
      <p15:sldGuideLst xmlns:p15="http://schemas.microsoft.com/office/powerpoint/2012/main">
        <p15:guide id="1" orient="horz" pos="1389">
          <p15:clr>
            <a:srgbClr val="FBAE40"/>
          </p15:clr>
        </p15:guide>
        <p15:guide id="2" orient="horz" pos="136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bschnittsfolie quer">
    <p:spTree>
      <p:nvGrpSpPr>
        <p:cNvPr id="1" name=""/>
        <p:cNvGrpSpPr/>
        <p:nvPr/>
      </p:nvGrpSpPr>
      <p:grpSpPr>
        <a:xfrm>
          <a:off x="0" y="0"/>
          <a:ext cx="0" cy="0"/>
          <a:chOff x="0" y="0"/>
          <a:chExt cx="0" cy="0"/>
        </a:xfrm>
      </p:grpSpPr>
      <p:sp>
        <p:nvSpPr>
          <p:cNvPr id="9" name="Bildplatzhalter 7"/>
          <p:cNvSpPr>
            <a:spLocks noGrp="1"/>
          </p:cNvSpPr>
          <p:nvPr>
            <p:ph type="pic" sz="quarter" idx="21" hasCustomPrompt="1"/>
          </p:nvPr>
        </p:nvSpPr>
        <p:spPr>
          <a:xfrm>
            <a:off x="0" y="3850783"/>
            <a:ext cx="12198350" cy="2349992"/>
          </a:xfrm>
          <a:prstGeom prst="rect">
            <a:avLst/>
          </a:prstGeom>
          <a:solidFill>
            <a:schemeClr val="bg2"/>
          </a:solidFill>
        </p:spPr>
        <p:txBody>
          <a:bodyPr lIns="216000" tIns="108000">
            <a:normAutofit/>
          </a:bodyPr>
          <a:lstStyle>
            <a:lvl1pPr marL="0" indent="0">
              <a:buNone/>
              <a:defRPr sz="2000" baseline="0"/>
            </a:lvl1pPr>
          </a:lstStyle>
          <a:p>
            <a:r>
              <a:rPr lang="de-CH" dirty="0"/>
              <a:t>Bild über das Bild-Icon einfügen</a:t>
            </a:r>
          </a:p>
        </p:txBody>
      </p:sp>
      <p:sp>
        <p:nvSpPr>
          <p:cNvPr id="2" name="Titel 1"/>
          <p:cNvSpPr>
            <a:spLocks noGrp="1"/>
          </p:cNvSpPr>
          <p:nvPr>
            <p:ph type="title" hasCustomPrompt="1"/>
          </p:nvPr>
        </p:nvSpPr>
        <p:spPr>
          <a:xfrm>
            <a:off x="806450" y="333375"/>
            <a:ext cx="11053763" cy="1835150"/>
          </a:xfrm>
        </p:spPr>
        <p:txBody>
          <a:bodyPr anchor="b" anchorCtr="0">
            <a:noAutofit/>
          </a:bodyPr>
          <a:lstStyle>
            <a:lvl1pPr>
              <a:lnSpc>
                <a:spcPct val="100000"/>
              </a:lnSpc>
              <a:defRPr sz="3200"/>
            </a:lvl1pPr>
          </a:lstStyle>
          <a:p>
            <a:r>
              <a:rPr lang="de-DE" dirty="0"/>
              <a:t>Titel Abschnittsfolie</a:t>
            </a:r>
            <a:endParaRPr lang="de-CH" dirty="0"/>
          </a:p>
        </p:txBody>
      </p:sp>
      <p:sp>
        <p:nvSpPr>
          <p:cNvPr id="4" name="Fußzeilenplatzhalter 3"/>
          <p:cNvSpPr>
            <a:spLocks noGrp="1"/>
          </p:cNvSpPr>
          <p:nvPr>
            <p:ph type="ftr" sz="quarter" idx="11"/>
          </p:nvPr>
        </p:nvSpPr>
        <p:spPr/>
        <p:txBody>
          <a:bodyPr/>
          <a:lstStyle/>
          <a:p>
            <a:r>
              <a:rPr lang="de-CH"/>
              <a:t>Quelle: Schmelzer und Sesselmann (2020)</a:t>
            </a:r>
            <a:endParaRPr lang="de-CH" dirty="0"/>
          </a:p>
        </p:txBody>
      </p:sp>
      <p:sp>
        <p:nvSpPr>
          <p:cNvPr id="5" name="Foliennummernplatzhalter 4"/>
          <p:cNvSpPr>
            <a:spLocks noGrp="1"/>
          </p:cNvSpPr>
          <p:nvPr>
            <p:ph type="sldNum" sz="quarter" idx="12"/>
          </p:nvPr>
        </p:nvSpPr>
        <p:spPr/>
        <p:txBody>
          <a:bodyPr/>
          <a:lstStyle/>
          <a:p>
            <a:fld id="{4EAC321B-7500-4259-A00F-915439A35E15}" type="slidenum">
              <a:rPr lang="de-CH" smtClean="0"/>
              <a:pPr/>
              <a:t>‹Nr.›</a:t>
            </a:fld>
            <a:endParaRPr lang="de-CH" dirty="0"/>
          </a:p>
        </p:txBody>
      </p:sp>
      <p:sp>
        <p:nvSpPr>
          <p:cNvPr id="6" name="Textplatzhalter 16">
            <a:extLst>
              <a:ext uri="{FF2B5EF4-FFF2-40B4-BE49-F238E27FC236}">
                <a16:creationId xmlns:a16="http://schemas.microsoft.com/office/drawing/2014/main" id="{19B420C7-7824-4382-99B3-E842F4995AC4}"/>
              </a:ext>
            </a:extLst>
          </p:cNvPr>
          <p:cNvSpPr>
            <a:spLocks noGrp="1"/>
          </p:cNvSpPr>
          <p:nvPr>
            <p:ph type="body" sz="quarter" idx="19" hasCustomPrompt="1"/>
          </p:nvPr>
        </p:nvSpPr>
        <p:spPr>
          <a:xfrm>
            <a:off x="806450" y="2213149"/>
            <a:ext cx="7371633" cy="1398501"/>
          </a:xfrm>
          <a:prstGeom prst="rect">
            <a:avLst/>
          </a:prstGeom>
        </p:spPr>
        <p:txBody>
          <a:bodyPr lIns="0" tIns="36000" rIns="0" bIns="0">
            <a:noAutofit/>
          </a:bodyPr>
          <a:lstStyle>
            <a:lvl1pPr marL="0" indent="0">
              <a:buNone/>
              <a:defRPr sz="2000" b="1"/>
            </a:lvl1pPr>
            <a:lvl2pPr marL="457200" indent="0">
              <a:buNone/>
              <a:defRPr/>
            </a:lvl2pPr>
          </a:lstStyle>
          <a:p>
            <a:pPr lvl="0"/>
            <a:r>
              <a:rPr lang="de-DE" dirty="0"/>
              <a:t>Untertitel</a:t>
            </a:r>
          </a:p>
        </p:txBody>
      </p:sp>
    </p:spTree>
    <p:extLst>
      <p:ext uri="{BB962C8B-B14F-4D97-AF65-F5344CB8AC3E}">
        <p14:creationId xmlns:p14="http://schemas.microsoft.com/office/powerpoint/2010/main" val="1021904011"/>
      </p:ext>
    </p:extLst>
  </p:cSld>
  <p:clrMapOvr>
    <a:masterClrMapping/>
  </p:clrMapOvr>
  <p:extLst>
    <p:ext uri="{DCECCB84-F9BA-43D5-87BE-67443E8EF086}">
      <p15:sldGuideLst xmlns:p15="http://schemas.microsoft.com/office/powerpoint/2012/main">
        <p15:guide id="1" orient="horz" pos="1389">
          <p15:clr>
            <a:srgbClr val="FBAE40"/>
          </p15:clr>
        </p15:guide>
        <p15:guide id="2" orient="horz" pos="136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rgbClr val="FFFFFF"/>
        </a:solidFill>
        <a:effectLst/>
      </p:bgPr>
    </p:bg>
    <p:spTree>
      <p:nvGrpSpPr>
        <p:cNvPr id="1" name=""/>
        <p:cNvGrpSpPr/>
        <p:nvPr/>
      </p:nvGrpSpPr>
      <p:grpSpPr>
        <a:xfrm>
          <a:off x="0" y="0"/>
          <a:ext cx="0" cy="0"/>
          <a:chOff x="0" y="0"/>
          <a:chExt cx="0" cy="0"/>
        </a:xfrm>
      </p:grpSpPr>
      <p:sp>
        <p:nvSpPr>
          <p:cNvPr id="4" name="Textplatzhalter 3"/>
          <p:cNvSpPr>
            <a:spLocks noGrp="1"/>
          </p:cNvSpPr>
          <p:nvPr>
            <p:ph type="body" sz="quarter" idx="10" hasCustomPrompt="1"/>
          </p:nvPr>
        </p:nvSpPr>
        <p:spPr>
          <a:xfrm>
            <a:off x="806450" y="1449387"/>
            <a:ext cx="11053763" cy="4751387"/>
          </a:xfrm>
          <a:prstGeom prst="rect">
            <a:avLst/>
          </a:prstGeom>
        </p:spPr>
        <p:txBody>
          <a:bodyPr numCol="2" spcCol="288000">
            <a:normAutofit/>
          </a:bodyPr>
          <a:lstStyle>
            <a:lvl1pPr marL="342900" marR="0" indent="-342900" algn="l" defTabSz="609768" rtl="0" eaLnBrk="1" fontAlgn="auto" latinLnBrk="0" hangingPunct="1">
              <a:lnSpc>
                <a:spcPct val="120000"/>
              </a:lnSpc>
              <a:spcBef>
                <a:spcPts val="1200"/>
              </a:spcBef>
              <a:spcAft>
                <a:spcPts val="600"/>
              </a:spcAft>
              <a:buClr>
                <a:schemeClr val="tx2"/>
              </a:buClr>
              <a:buSzPct val="120000"/>
              <a:buFont typeface="Arial" panose="020B0604020202020204" pitchFamily="34" charset="0"/>
              <a:buChar char="•"/>
              <a:tabLst/>
              <a:defRPr sz="2000" baseline="0"/>
            </a:lvl1pPr>
            <a:lvl2pPr marL="360363" indent="-360363">
              <a:lnSpc>
                <a:spcPct val="120000"/>
              </a:lnSpc>
              <a:spcBef>
                <a:spcPts val="1200"/>
              </a:spcBef>
              <a:spcAft>
                <a:spcPts val="600"/>
              </a:spcAft>
              <a:buSzPct val="120000"/>
              <a:buFontTx/>
              <a:buBlip>
                <a:blip r:embed="rId2"/>
              </a:buBlip>
              <a:defRPr sz="2000" b="1" baseline="0"/>
            </a:lvl2pPr>
            <a:lvl3pPr marL="628650" indent="-268288">
              <a:lnSpc>
                <a:spcPct val="120000"/>
              </a:lnSpc>
              <a:spcBef>
                <a:spcPts val="0"/>
              </a:spcBef>
              <a:spcAft>
                <a:spcPts val="0"/>
              </a:spcAft>
              <a:buFont typeface="Arial" panose="020B0604020202020204" pitchFamily="34" charset="0"/>
              <a:buChar char="•"/>
              <a:defRPr sz="1600" baseline="0"/>
            </a:lvl3pPr>
            <a:lvl4pPr marL="895350" indent="-206375">
              <a:spcBef>
                <a:spcPts val="400"/>
              </a:spcBef>
              <a:spcAft>
                <a:spcPts val="0"/>
              </a:spcAft>
              <a:defRPr/>
            </a:lvl4pPr>
            <a:lvl5pPr marL="1163638" indent="-230188">
              <a:spcBef>
                <a:spcPts val="400"/>
              </a:spcBef>
              <a:spcAft>
                <a:spcPts val="0"/>
              </a:spcAft>
              <a:defRPr/>
            </a:lvl5pPr>
          </a:lstStyle>
          <a:p>
            <a:pPr lvl="0"/>
            <a:r>
              <a:rPr lang="de-DE" dirty="0"/>
              <a:t>Thema 1 [Ebene 1]</a:t>
            </a:r>
          </a:p>
          <a:p>
            <a:pPr lvl="1"/>
            <a:r>
              <a:rPr lang="de-DE" dirty="0"/>
              <a:t>Thema 2 aktiv [Ebene 2]</a:t>
            </a:r>
          </a:p>
          <a:p>
            <a:pPr lvl="2"/>
            <a:r>
              <a:rPr lang="de-DE" dirty="0"/>
              <a:t>Unterthema 1 [Ebene 3]</a:t>
            </a:r>
          </a:p>
          <a:p>
            <a:pPr lvl="2"/>
            <a:r>
              <a:rPr lang="de-DE" dirty="0"/>
              <a:t>Unterthema 2 [Ebene 3]</a:t>
            </a:r>
          </a:p>
          <a:p>
            <a:pPr marL="342900" marR="0" lvl="0" indent="-342900" algn="l" defTabSz="609768" rtl="0" eaLnBrk="1" fontAlgn="auto" latinLnBrk="0" hangingPunct="1">
              <a:lnSpc>
                <a:spcPct val="120000"/>
              </a:lnSpc>
              <a:spcBef>
                <a:spcPts val="1200"/>
              </a:spcBef>
              <a:spcAft>
                <a:spcPts val="600"/>
              </a:spcAft>
              <a:buClr>
                <a:schemeClr val="tx2"/>
              </a:buClr>
              <a:buSzPct val="120000"/>
              <a:buFont typeface="Arial" panose="020B0604020202020204" pitchFamily="34" charset="0"/>
              <a:buChar char="•"/>
              <a:tabLst/>
              <a:defRPr/>
            </a:pPr>
            <a:r>
              <a:rPr lang="de-DE" dirty="0"/>
              <a:t>Thema 3 [Ebene 1]</a:t>
            </a:r>
          </a:p>
          <a:p>
            <a:pPr lvl="0"/>
            <a:endParaRPr lang="de-DE" dirty="0"/>
          </a:p>
          <a:p>
            <a:pPr lvl="2"/>
            <a:endParaRPr lang="de-DE" dirty="0"/>
          </a:p>
        </p:txBody>
      </p:sp>
      <p:sp>
        <p:nvSpPr>
          <p:cNvPr id="2" name="Datumsplatzhalter 1"/>
          <p:cNvSpPr>
            <a:spLocks noGrp="1"/>
          </p:cNvSpPr>
          <p:nvPr>
            <p:ph type="dt" sz="half" idx="21"/>
          </p:nvPr>
        </p:nvSpPr>
        <p:spPr>
          <a:xfrm>
            <a:off x="6494464" y="6453187"/>
            <a:ext cx="3376650" cy="179388"/>
          </a:xfrm>
          <a:prstGeom prst="rect">
            <a:avLst/>
          </a:prstGeom>
        </p:spPr>
        <p:txBody>
          <a:bodyPr/>
          <a:lstStyle>
            <a:lvl1pPr>
              <a:defRPr>
                <a:solidFill>
                  <a:schemeClr val="bg1"/>
                </a:solidFill>
              </a:defRPr>
            </a:lvl1pPr>
          </a:lstStyle>
          <a:p>
            <a:endParaRPr lang="de-CH" dirty="0"/>
          </a:p>
        </p:txBody>
      </p:sp>
      <p:sp>
        <p:nvSpPr>
          <p:cNvPr id="3" name="Fußzeilenplatzhalter 2"/>
          <p:cNvSpPr>
            <a:spLocks noGrp="1"/>
          </p:cNvSpPr>
          <p:nvPr>
            <p:ph type="ftr" sz="quarter" idx="22"/>
          </p:nvPr>
        </p:nvSpPr>
        <p:spPr/>
        <p:txBody>
          <a:bodyPr/>
          <a:lstStyle>
            <a:lvl1pPr>
              <a:defRPr>
                <a:solidFill>
                  <a:schemeClr val="bg1"/>
                </a:solidFill>
              </a:defRPr>
            </a:lvl1pPr>
          </a:lstStyle>
          <a:p>
            <a:r>
              <a:rPr lang="de-CH"/>
              <a:t>Quelle: Schmelzer und Sesselmann (2020)</a:t>
            </a:r>
            <a:endParaRPr lang="de-CH" dirty="0"/>
          </a:p>
        </p:txBody>
      </p:sp>
      <p:sp>
        <p:nvSpPr>
          <p:cNvPr id="5" name="Foliennummernplatzhalter 4"/>
          <p:cNvSpPr>
            <a:spLocks noGrp="1"/>
          </p:cNvSpPr>
          <p:nvPr>
            <p:ph type="sldNum" sz="quarter" idx="23"/>
          </p:nvPr>
        </p:nvSpPr>
        <p:spPr/>
        <p:txBody>
          <a:bodyPr/>
          <a:lstStyle>
            <a:lvl1pPr>
              <a:defRPr>
                <a:solidFill>
                  <a:schemeClr val="bg1"/>
                </a:solidFill>
              </a:defRPr>
            </a:lvl1pPr>
          </a:lstStyle>
          <a:p>
            <a:fld id="{4EAC321B-7500-4259-A00F-915439A35E15}" type="slidenum">
              <a:rPr lang="de-CH" smtClean="0"/>
              <a:pPr/>
              <a:t>‹Nr.›</a:t>
            </a:fld>
            <a:endParaRPr lang="de-CH" dirty="0"/>
          </a:p>
        </p:txBody>
      </p:sp>
      <p:pic>
        <p:nvPicPr>
          <p:cNvPr id="8" name="Grafik 7">
            <a:extLst>
              <a:ext uri="{FF2B5EF4-FFF2-40B4-BE49-F238E27FC236}">
                <a16:creationId xmlns:a16="http://schemas.microsoft.com/office/drawing/2014/main" id="{58E42ADF-F5B2-43B8-AB96-1EFC272BC70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58468" y="6244316"/>
            <a:ext cx="1340225" cy="629524"/>
          </a:xfrm>
          <a:prstGeom prst="rect">
            <a:avLst/>
          </a:prstGeom>
        </p:spPr>
      </p:pic>
      <p:sp>
        <p:nvSpPr>
          <p:cNvPr id="7" name="Titel 6"/>
          <p:cNvSpPr>
            <a:spLocks noGrp="1"/>
          </p:cNvSpPr>
          <p:nvPr>
            <p:ph type="title" hasCustomPrompt="1"/>
          </p:nvPr>
        </p:nvSpPr>
        <p:spPr>
          <a:xfrm>
            <a:off x="806450" y="333376"/>
            <a:ext cx="11053763" cy="287337"/>
          </a:xfrm>
        </p:spPr>
        <p:txBody>
          <a:bodyPr/>
          <a:lstStyle>
            <a:lvl1pPr>
              <a:defRPr lang="de-DE" sz="2000" b="1" kern="1200" baseline="0" smtClean="0">
                <a:solidFill>
                  <a:schemeClr val="tx1"/>
                </a:solidFill>
                <a:latin typeface="+mn-lt"/>
                <a:ea typeface="+mn-ea"/>
                <a:cs typeface="+mn-cs"/>
              </a:defRPr>
            </a:lvl1pPr>
          </a:lstStyle>
          <a:p>
            <a:r>
              <a:rPr lang="de-DE" dirty="0"/>
              <a:t>Agenda-Titel eingeben</a:t>
            </a:r>
            <a:endParaRPr lang="de-CH" dirty="0"/>
          </a:p>
        </p:txBody>
      </p:sp>
    </p:spTree>
    <p:extLst>
      <p:ext uri="{BB962C8B-B14F-4D97-AF65-F5344CB8AC3E}">
        <p14:creationId xmlns:p14="http://schemas.microsoft.com/office/powerpoint/2010/main" val="203043683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Inhalt">
    <p:bg>
      <p:bgPr>
        <a:solidFill>
          <a:schemeClr val="bg1"/>
        </a:solidFill>
        <a:effectLst/>
      </p:bgPr>
    </p:bg>
    <p:spTree>
      <p:nvGrpSpPr>
        <p:cNvPr id="1" name=""/>
        <p:cNvGrpSpPr/>
        <p:nvPr/>
      </p:nvGrpSpPr>
      <p:grpSpPr>
        <a:xfrm>
          <a:off x="0" y="0"/>
          <a:ext cx="0" cy="0"/>
          <a:chOff x="0" y="0"/>
          <a:chExt cx="0" cy="0"/>
        </a:xfrm>
      </p:grpSpPr>
      <p:sp>
        <p:nvSpPr>
          <p:cNvPr id="8" name="Fußzeilenplatzhalter 7"/>
          <p:cNvSpPr>
            <a:spLocks noGrp="1"/>
          </p:cNvSpPr>
          <p:nvPr>
            <p:ph type="ftr" sz="quarter" idx="17"/>
          </p:nvPr>
        </p:nvSpPr>
        <p:spPr/>
        <p:txBody>
          <a:bodyPr/>
          <a:lstStyle/>
          <a:p>
            <a:r>
              <a:rPr lang="de-CH"/>
              <a:t>Quelle: Schmelzer und Sesselmann (2020)</a:t>
            </a:r>
            <a:endParaRPr lang="de-CH" dirty="0"/>
          </a:p>
        </p:txBody>
      </p:sp>
      <p:sp>
        <p:nvSpPr>
          <p:cNvPr id="9" name="Foliennummernplatzhalter 8"/>
          <p:cNvSpPr>
            <a:spLocks noGrp="1"/>
          </p:cNvSpPr>
          <p:nvPr>
            <p:ph type="sldNum" sz="quarter" idx="18"/>
          </p:nvPr>
        </p:nvSpPr>
        <p:spPr/>
        <p:txBody>
          <a:bodyPr/>
          <a:lstStyle/>
          <a:p>
            <a:fld id="{4EAC321B-7500-4259-A00F-915439A35E15}" type="slidenum">
              <a:rPr lang="de-CH" smtClean="0"/>
              <a:pPr/>
              <a:t>‹Nr.›</a:t>
            </a:fld>
            <a:endParaRPr lang="de-CH" dirty="0"/>
          </a:p>
        </p:txBody>
      </p:sp>
      <p:sp>
        <p:nvSpPr>
          <p:cNvPr id="2" name="Titel 1"/>
          <p:cNvSpPr>
            <a:spLocks noGrp="1"/>
          </p:cNvSpPr>
          <p:nvPr>
            <p:ph type="title"/>
          </p:nvPr>
        </p:nvSpPr>
        <p:spPr/>
        <p:txBody>
          <a:bodyPr/>
          <a:lstStyle/>
          <a:p>
            <a:r>
              <a:rPr lang="de-DE"/>
              <a:t>Mastertitelformat bearbeiten</a:t>
            </a:r>
            <a:endParaRPr lang="de-CH" dirty="0"/>
          </a:p>
        </p:txBody>
      </p:sp>
      <p:sp>
        <p:nvSpPr>
          <p:cNvPr id="5" name="Inhaltsplatzhalter 4"/>
          <p:cNvSpPr>
            <a:spLocks noGrp="1"/>
          </p:cNvSpPr>
          <p:nvPr>
            <p:ph sz="quarter" idx="21"/>
          </p:nvPr>
        </p:nvSpPr>
        <p:spPr>
          <a:xfrm>
            <a:off x="806450" y="1449388"/>
            <a:ext cx="11053763" cy="47513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11" name="Textplatzhalter 16">
            <a:extLst>
              <a:ext uri="{FF2B5EF4-FFF2-40B4-BE49-F238E27FC236}">
                <a16:creationId xmlns:a16="http://schemas.microsoft.com/office/drawing/2014/main" id="{19B420C7-7824-4382-99B3-E842F4995AC4}"/>
              </a:ext>
            </a:extLst>
          </p:cNvPr>
          <p:cNvSpPr>
            <a:spLocks noGrp="1"/>
          </p:cNvSpPr>
          <p:nvPr>
            <p:ph type="body" sz="quarter" idx="24" hasCustomPrompt="1"/>
          </p:nvPr>
        </p:nvSpPr>
        <p:spPr>
          <a:xfrm>
            <a:off x="806449" y="334039"/>
            <a:ext cx="11053764" cy="286673"/>
          </a:xfrm>
          <a:prstGeom prst="rect">
            <a:avLst/>
          </a:prstGeom>
        </p:spPr>
        <p:txBody>
          <a:bodyPr lIns="0" tIns="0" rIns="0" bIns="0" anchor="ctr" anchorCtr="0">
            <a:normAutofit/>
          </a:bodyPr>
          <a:lstStyle>
            <a:lvl1pPr marL="0" indent="0">
              <a:buNone/>
              <a:defRPr sz="2000" b="1"/>
            </a:lvl1pPr>
            <a:lvl2pPr marL="457200" indent="0">
              <a:buNone/>
              <a:defRPr/>
            </a:lvl2pPr>
          </a:lstStyle>
          <a:p>
            <a:pPr lvl="0"/>
            <a:r>
              <a:rPr lang="de-DE" dirty="0"/>
              <a:t>Thema</a:t>
            </a:r>
          </a:p>
        </p:txBody>
      </p:sp>
    </p:spTree>
    <p:extLst>
      <p:ext uri="{BB962C8B-B14F-4D97-AF65-F5344CB8AC3E}">
        <p14:creationId xmlns:p14="http://schemas.microsoft.com/office/powerpoint/2010/main" val="1933275639"/>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Inhalte">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CH"/>
              <a:t>Quelle: Schmelzer und Sesselmann (2020)</a:t>
            </a:r>
            <a:endParaRPr lang="de-CH" dirty="0"/>
          </a:p>
        </p:txBody>
      </p:sp>
      <p:sp>
        <p:nvSpPr>
          <p:cNvPr id="5" name="Foliennummernplatzhalter 4"/>
          <p:cNvSpPr>
            <a:spLocks noGrp="1"/>
          </p:cNvSpPr>
          <p:nvPr>
            <p:ph type="sldNum" sz="quarter" idx="12"/>
          </p:nvPr>
        </p:nvSpPr>
        <p:spPr/>
        <p:txBody>
          <a:bodyPr/>
          <a:lstStyle/>
          <a:p>
            <a:fld id="{4EAC321B-7500-4259-A00F-915439A35E15}" type="slidenum">
              <a:rPr lang="de-CH" smtClean="0"/>
              <a:pPr/>
              <a:t>‹Nr.›</a:t>
            </a:fld>
            <a:endParaRPr lang="de-CH" dirty="0"/>
          </a:p>
        </p:txBody>
      </p:sp>
      <p:sp>
        <p:nvSpPr>
          <p:cNvPr id="2" name="Titel 1"/>
          <p:cNvSpPr>
            <a:spLocks noGrp="1"/>
          </p:cNvSpPr>
          <p:nvPr>
            <p:ph type="title"/>
          </p:nvPr>
        </p:nvSpPr>
        <p:spPr>
          <a:xfrm>
            <a:off x="806450" y="692150"/>
            <a:ext cx="11053763" cy="684213"/>
          </a:xfrm>
        </p:spPr>
        <p:txBody>
          <a:bodyPr/>
          <a:lstStyle/>
          <a:p>
            <a:r>
              <a:rPr lang="de-DE"/>
              <a:t>Mastertitelformat bearbeiten</a:t>
            </a:r>
            <a:endParaRPr lang="de-CH" dirty="0"/>
          </a:p>
        </p:txBody>
      </p:sp>
      <p:sp>
        <p:nvSpPr>
          <p:cNvPr id="9" name="Textplatzhalter 16">
            <a:extLst>
              <a:ext uri="{FF2B5EF4-FFF2-40B4-BE49-F238E27FC236}">
                <a16:creationId xmlns:a16="http://schemas.microsoft.com/office/drawing/2014/main" id="{19B420C7-7824-4382-99B3-E842F4995AC4}"/>
              </a:ext>
            </a:extLst>
          </p:cNvPr>
          <p:cNvSpPr>
            <a:spLocks noGrp="1"/>
          </p:cNvSpPr>
          <p:nvPr>
            <p:ph type="body" sz="quarter" idx="25" hasCustomPrompt="1"/>
          </p:nvPr>
        </p:nvSpPr>
        <p:spPr>
          <a:xfrm>
            <a:off x="806449" y="334039"/>
            <a:ext cx="11053764" cy="286673"/>
          </a:xfrm>
          <a:prstGeom prst="rect">
            <a:avLst/>
          </a:prstGeom>
        </p:spPr>
        <p:txBody>
          <a:bodyPr lIns="0" tIns="0" rIns="0" bIns="0" anchor="ctr" anchorCtr="0">
            <a:normAutofit/>
          </a:bodyPr>
          <a:lstStyle>
            <a:lvl1pPr marL="0" indent="0">
              <a:buNone/>
              <a:defRPr sz="2000" b="1"/>
            </a:lvl1pPr>
            <a:lvl2pPr marL="457200" indent="0">
              <a:buNone/>
              <a:defRPr/>
            </a:lvl2pPr>
          </a:lstStyle>
          <a:p>
            <a:pPr lvl="0"/>
            <a:r>
              <a:rPr lang="de-DE" dirty="0"/>
              <a:t>Thema</a:t>
            </a:r>
          </a:p>
        </p:txBody>
      </p:sp>
      <p:sp>
        <p:nvSpPr>
          <p:cNvPr id="7" name="Inhaltsplatzhalter 6"/>
          <p:cNvSpPr>
            <a:spLocks noGrp="1"/>
          </p:cNvSpPr>
          <p:nvPr>
            <p:ph sz="quarter" idx="26"/>
          </p:nvPr>
        </p:nvSpPr>
        <p:spPr>
          <a:xfrm>
            <a:off x="806450" y="1449388"/>
            <a:ext cx="5364163" cy="47513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11" name="Inhaltsplatzhalter 6"/>
          <p:cNvSpPr>
            <a:spLocks noGrp="1"/>
          </p:cNvSpPr>
          <p:nvPr>
            <p:ph sz="quarter" idx="27"/>
          </p:nvPr>
        </p:nvSpPr>
        <p:spPr>
          <a:xfrm>
            <a:off x="6496050" y="1449388"/>
            <a:ext cx="5364163" cy="47513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199768549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gleich">
    <p:bg>
      <p:bgPr>
        <a:solidFill>
          <a:schemeClr val="bg1"/>
        </a:solidFill>
        <a:effectLst/>
      </p:bgPr>
    </p:bg>
    <p:spTree>
      <p:nvGrpSpPr>
        <p:cNvPr id="1" name=""/>
        <p:cNvGrpSpPr/>
        <p:nvPr/>
      </p:nvGrpSpPr>
      <p:grpSpPr>
        <a:xfrm>
          <a:off x="0" y="0"/>
          <a:ext cx="0" cy="0"/>
          <a:chOff x="0" y="0"/>
          <a:chExt cx="0" cy="0"/>
        </a:xfrm>
      </p:grpSpPr>
      <p:sp>
        <p:nvSpPr>
          <p:cNvPr id="7" name="Fußzeilenplatzhalter 6"/>
          <p:cNvSpPr>
            <a:spLocks noGrp="1"/>
          </p:cNvSpPr>
          <p:nvPr>
            <p:ph type="ftr" sz="quarter" idx="17"/>
          </p:nvPr>
        </p:nvSpPr>
        <p:spPr/>
        <p:txBody>
          <a:bodyPr/>
          <a:lstStyle/>
          <a:p>
            <a:r>
              <a:rPr lang="de-CH"/>
              <a:t>Quelle: Schmelzer und Sesselmann (2020)</a:t>
            </a:r>
            <a:endParaRPr lang="de-CH" dirty="0"/>
          </a:p>
        </p:txBody>
      </p:sp>
      <p:sp>
        <p:nvSpPr>
          <p:cNvPr id="8" name="Foliennummernplatzhalter 7"/>
          <p:cNvSpPr>
            <a:spLocks noGrp="1"/>
          </p:cNvSpPr>
          <p:nvPr>
            <p:ph type="sldNum" sz="quarter" idx="18"/>
          </p:nvPr>
        </p:nvSpPr>
        <p:spPr/>
        <p:txBody>
          <a:bodyPr/>
          <a:lstStyle/>
          <a:p>
            <a:fld id="{4EAC321B-7500-4259-A00F-915439A35E15}" type="slidenum">
              <a:rPr lang="de-CH" smtClean="0"/>
              <a:pPr/>
              <a:t>‹Nr.›</a:t>
            </a:fld>
            <a:endParaRPr lang="de-CH" dirty="0"/>
          </a:p>
        </p:txBody>
      </p:sp>
      <p:sp>
        <p:nvSpPr>
          <p:cNvPr id="14" name="Textplatzhalter 16">
            <a:extLst>
              <a:ext uri="{FF2B5EF4-FFF2-40B4-BE49-F238E27FC236}">
                <a16:creationId xmlns:a16="http://schemas.microsoft.com/office/drawing/2014/main" id="{19B420C7-7824-4382-99B3-E842F4995AC4}"/>
              </a:ext>
            </a:extLst>
          </p:cNvPr>
          <p:cNvSpPr>
            <a:spLocks noGrp="1"/>
          </p:cNvSpPr>
          <p:nvPr>
            <p:ph type="body" sz="quarter" idx="20" hasCustomPrompt="1"/>
          </p:nvPr>
        </p:nvSpPr>
        <p:spPr>
          <a:xfrm>
            <a:off x="806451" y="1449388"/>
            <a:ext cx="5364576" cy="358775"/>
          </a:xfrm>
          <a:prstGeom prst="rect">
            <a:avLst/>
          </a:prstGeom>
        </p:spPr>
        <p:txBody>
          <a:bodyPr tIns="0" bIns="0" anchor="ctr" anchorCtr="0">
            <a:normAutofit/>
          </a:bodyPr>
          <a:lstStyle>
            <a:lvl1pPr marL="0" indent="0">
              <a:buNone/>
              <a:defRPr sz="2000" b="1"/>
            </a:lvl1pPr>
            <a:lvl2pPr marL="457200" indent="0">
              <a:buNone/>
              <a:defRPr/>
            </a:lvl2pPr>
          </a:lstStyle>
          <a:p>
            <a:pPr lvl="0"/>
            <a:r>
              <a:rPr lang="de-DE" dirty="0"/>
              <a:t>Überschrift</a:t>
            </a:r>
          </a:p>
        </p:txBody>
      </p:sp>
      <p:sp>
        <p:nvSpPr>
          <p:cNvPr id="11" name="Textplatzhalter 16">
            <a:extLst>
              <a:ext uri="{FF2B5EF4-FFF2-40B4-BE49-F238E27FC236}">
                <a16:creationId xmlns:a16="http://schemas.microsoft.com/office/drawing/2014/main" id="{19B420C7-7824-4382-99B3-E842F4995AC4}"/>
              </a:ext>
            </a:extLst>
          </p:cNvPr>
          <p:cNvSpPr>
            <a:spLocks noGrp="1"/>
          </p:cNvSpPr>
          <p:nvPr>
            <p:ph type="body" sz="quarter" idx="22" hasCustomPrompt="1"/>
          </p:nvPr>
        </p:nvSpPr>
        <p:spPr>
          <a:xfrm>
            <a:off x="6505072" y="1449388"/>
            <a:ext cx="5353967" cy="358775"/>
          </a:xfrm>
          <a:prstGeom prst="rect">
            <a:avLst/>
          </a:prstGeom>
        </p:spPr>
        <p:txBody>
          <a:bodyPr tIns="0" bIns="0" anchor="ctr" anchorCtr="0">
            <a:normAutofit/>
          </a:bodyPr>
          <a:lstStyle>
            <a:lvl1pPr marL="0" indent="0">
              <a:buNone/>
              <a:defRPr sz="2000" b="1"/>
            </a:lvl1pPr>
            <a:lvl2pPr marL="457200" indent="0">
              <a:buNone/>
              <a:defRPr/>
            </a:lvl2pPr>
          </a:lstStyle>
          <a:p>
            <a:pPr lvl="0"/>
            <a:r>
              <a:rPr lang="de-DE" dirty="0"/>
              <a:t>Überschrift</a:t>
            </a:r>
          </a:p>
        </p:txBody>
      </p:sp>
      <p:sp>
        <p:nvSpPr>
          <p:cNvPr id="10" name="Textplatzhalter 16">
            <a:extLst>
              <a:ext uri="{FF2B5EF4-FFF2-40B4-BE49-F238E27FC236}">
                <a16:creationId xmlns:a16="http://schemas.microsoft.com/office/drawing/2014/main" id="{19B420C7-7824-4382-99B3-E842F4995AC4}"/>
              </a:ext>
            </a:extLst>
          </p:cNvPr>
          <p:cNvSpPr>
            <a:spLocks noGrp="1"/>
          </p:cNvSpPr>
          <p:nvPr>
            <p:ph type="body" sz="quarter" idx="24" hasCustomPrompt="1"/>
          </p:nvPr>
        </p:nvSpPr>
        <p:spPr>
          <a:xfrm>
            <a:off x="806449" y="334039"/>
            <a:ext cx="11053764" cy="286673"/>
          </a:xfrm>
          <a:prstGeom prst="rect">
            <a:avLst/>
          </a:prstGeom>
        </p:spPr>
        <p:txBody>
          <a:bodyPr lIns="0" tIns="0" rIns="0" bIns="0" anchor="ctr" anchorCtr="0">
            <a:normAutofit/>
          </a:bodyPr>
          <a:lstStyle>
            <a:lvl1pPr marL="0" indent="0">
              <a:buNone/>
              <a:defRPr sz="2000" b="1"/>
            </a:lvl1pPr>
            <a:lvl2pPr marL="457200" indent="0">
              <a:buNone/>
              <a:defRPr/>
            </a:lvl2pPr>
          </a:lstStyle>
          <a:p>
            <a:pPr lvl="0"/>
            <a:r>
              <a:rPr lang="de-DE" dirty="0"/>
              <a:t>Thema</a:t>
            </a:r>
          </a:p>
        </p:txBody>
      </p:sp>
      <p:sp>
        <p:nvSpPr>
          <p:cNvPr id="2" name="Titel 1"/>
          <p:cNvSpPr>
            <a:spLocks noGrp="1"/>
          </p:cNvSpPr>
          <p:nvPr>
            <p:ph type="title"/>
          </p:nvPr>
        </p:nvSpPr>
        <p:spPr/>
        <p:txBody>
          <a:bodyPr/>
          <a:lstStyle/>
          <a:p>
            <a:r>
              <a:rPr lang="de-DE"/>
              <a:t>Mastertitelformat bearbeiten</a:t>
            </a:r>
            <a:endParaRPr lang="de-CH"/>
          </a:p>
        </p:txBody>
      </p:sp>
      <p:sp>
        <p:nvSpPr>
          <p:cNvPr id="5" name="Inhaltsplatzhalter 4"/>
          <p:cNvSpPr>
            <a:spLocks noGrp="1"/>
          </p:cNvSpPr>
          <p:nvPr>
            <p:ph sz="quarter" idx="25"/>
          </p:nvPr>
        </p:nvSpPr>
        <p:spPr>
          <a:xfrm>
            <a:off x="806450" y="1881188"/>
            <a:ext cx="5364163" cy="43195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15" name="Inhaltsplatzhalter 4"/>
          <p:cNvSpPr>
            <a:spLocks noGrp="1"/>
          </p:cNvSpPr>
          <p:nvPr>
            <p:ph sz="quarter" idx="26"/>
          </p:nvPr>
        </p:nvSpPr>
        <p:spPr>
          <a:xfrm>
            <a:off x="6494463" y="1881188"/>
            <a:ext cx="5364163" cy="43195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3556247809"/>
      </p:ext>
    </p:extLst>
  </p:cSld>
  <p:clrMapOvr>
    <a:masterClrMapping/>
  </p:clrMapOvr>
  <p:extLst>
    <p:ext uri="{DCECCB84-F9BA-43D5-87BE-67443E8EF086}">
      <p15:sldGuideLst xmlns:p15="http://schemas.microsoft.com/office/powerpoint/2012/main">
        <p15:guide id="1" orient="horz" pos="1185">
          <p15:clr>
            <a:srgbClr val="FBAE40"/>
          </p15:clr>
        </p15:guide>
        <p15:guide id="2" orient="horz" pos="113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alt und Bild hoch">
    <p:spTree>
      <p:nvGrpSpPr>
        <p:cNvPr id="1" name=""/>
        <p:cNvGrpSpPr/>
        <p:nvPr/>
      </p:nvGrpSpPr>
      <p:grpSpPr>
        <a:xfrm>
          <a:off x="0" y="0"/>
          <a:ext cx="0" cy="0"/>
          <a:chOff x="0" y="0"/>
          <a:chExt cx="0" cy="0"/>
        </a:xfrm>
      </p:grpSpPr>
      <p:sp>
        <p:nvSpPr>
          <p:cNvPr id="10" name="Bildplatzhalter 7"/>
          <p:cNvSpPr>
            <a:spLocks noGrp="1"/>
          </p:cNvSpPr>
          <p:nvPr>
            <p:ph type="pic" sz="quarter" idx="21" hasCustomPrompt="1"/>
          </p:nvPr>
        </p:nvSpPr>
        <p:spPr>
          <a:xfrm>
            <a:off x="7431782" y="333375"/>
            <a:ext cx="4428432" cy="5867400"/>
          </a:xfrm>
          <a:prstGeom prst="rect">
            <a:avLst/>
          </a:prstGeom>
          <a:solidFill>
            <a:schemeClr val="bg2"/>
          </a:solidFill>
        </p:spPr>
        <p:txBody>
          <a:bodyPr lIns="216000" tIns="108000">
            <a:normAutofit/>
          </a:bodyPr>
          <a:lstStyle>
            <a:lvl1pPr marL="0" indent="0">
              <a:buNone/>
              <a:defRPr sz="2000" baseline="0"/>
            </a:lvl1pPr>
          </a:lstStyle>
          <a:p>
            <a:r>
              <a:rPr lang="de-CH" dirty="0"/>
              <a:t>Bild über das Bild-Icon einfügen</a:t>
            </a:r>
          </a:p>
        </p:txBody>
      </p:sp>
      <p:sp>
        <p:nvSpPr>
          <p:cNvPr id="4" name="Fußzeilenplatzhalter 3"/>
          <p:cNvSpPr>
            <a:spLocks noGrp="1"/>
          </p:cNvSpPr>
          <p:nvPr>
            <p:ph type="ftr" sz="quarter" idx="11"/>
          </p:nvPr>
        </p:nvSpPr>
        <p:spPr/>
        <p:txBody>
          <a:bodyPr/>
          <a:lstStyle/>
          <a:p>
            <a:r>
              <a:rPr lang="de-CH"/>
              <a:t>Quelle: Schmelzer und Sesselmann (2020)</a:t>
            </a:r>
            <a:endParaRPr lang="de-CH" dirty="0"/>
          </a:p>
        </p:txBody>
      </p:sp>
      <p:sp>
        <p:nvSpPr>
          <p:cNvPr id="5" name="Foliennummernplatzhalter 4"/>
          <p:cNvSpPr>
            <a:spLocks noGrp="1"/>
          </p:cNvSpPr>
          <p:nvPr>
            <p:ph type="sldNum" sz="quarter" idx="12"/>
          </p:nvPr>
        </p:nvSpPr>
        <p:spPr/>
        <p:txBody>
          <a:bodyPr/>
          <a:lstStyle/>
          <a:p>
            <a:fld id="{4EAC321B-7500-4259-A00F-915439A35E15}" type="slidenum">
              <a:rPr lang="de-CH" smtClean="0"/>
              <a:pPr/>
              <a:t>‹Nr.›</a:t>
            </a:fld>
            <a:endParaRPr lang="de-CH" dirty="0"/>
          </a:p>
        </p:txBody>
      </p:sp>
      <p:sp>
        <p:nvSpPr>
          <p:cNvPr id="11" name="Inhaltsplatzhalter 10"/>
          <p:cNvSpPr>
            <a:spLocks noGrp="1"/>
          </p:cNvSpPr>
          <p:nvPr>
            <p:ph sz="quarter" idx="22"/>
          </p:nvPr>
        </p:nvSpPr>
        <p:spPr>
          <a:xfrm>
            <a:off x="806450" y="1449388"/>
            <a:ext cx="6337300" cy="47513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8" name="Textplatzhalter 16">
            <a:extLst>
              <a:ext uri="{FF2B5EF4-FFF2-40B4-BE49-F238E27FC236}">
                <a16:creationId xmlns:a16="http://schemas.microsoft.com/office/drawing/2014/main" id="{19B420C7-7824-4382-99B3-E842F4995AC4}"/>
              </a:ext>
            </a:extLst>
          </p:cNvPr>
          <p:cNvSpPr>
            <a:spLocks noGrp="1"/>
          </p:cNvSpPr>
          <p:nvPr>
            <p:ph type="body" sz="quarter" idx="24" hasCustomPrompt="1"/>
          </p:nvPr>
        </p:nvSpPr>
        <p:spPr>
          <a:xfrm>
            <a:off x="806449" y="334039"/>
            <a:ext cx="6337301" cy="286673"/>
          </a:xfrm>
          <a:prstGeom prst="rect">
            <a:avLst/>
          </a:prstGeom>
        </p:spPr>
        <p:txBody>
          <a:bodyPr lIns="0" tIns="0" rIns="0" bIns="0" anchor="ctr" anchorCtr="0">
            <a:normAutofit/>
          </a:bodyPr>
          <a:lstStyle>
            <a:lvl1pPr marL="0" indent="0">
              <a:buNone/>
              <a:defRPr sz="2000" b="1"/>
            </a:lvl1pPr>
            <a:lvl2pPr marL="457200" indent="0">
              <a:buNone/>
              <a:defRPr/>
            </a:lvl2pPr>
          </a:lstStyle>
          <a:p>
            <a:pPr lvl="0"/>
            <a:r>
              <a:rPr lang="de-DE" dirty="0"/>
              <a:t>Thema</a:t>
            </a:r>
          </a:p>
        </p:txBody>
      </p:sp>
      <p:sp>
        <p:nvSpPr>
          <p:cNvPr id="2" name="Titel 1"/>
          <p:cNvSpPr>
            <a:spLocks noGrp="1"/>
          </p:cNvSpPr>
          <p:nvPr>
            <p:ph type="title"/>
          </p:nvPr>
        </p:nvSpPr>
        <p:spPr>
          <a:xfrm>
            <a:off x="806451" y="692150"/>
            <a:ext cx="6337300" cy="684213"/>
          </a:xfrm>
        </p:spPr>
        <p:txBody>
          <a:bodyPr/>
          <a:lstStyle>
            <a:lvl1pPr>
              <a:lnSpc>
                <a:spcPct val="100000"/>
              </a:lnSpc>
              <a:defRPr sz="2800"/>
            </a:lvl1pPr>
          </a:lstStyle>
          <a:p>
            <a:r>
              <a:rPr lang="de-DE"/>
              <a:t>Mastertitelformat bearbeiten</a:t>
            </a:r>
            <a:endParaRPr lang="de-CH" dirty="0"/>
          </a:p>
        </p:txBody>
      </p:sp>
    </p:spTree>
    <p:extLst>
      <p:ext uri="{BB962C8B-B14F-4D97-AF65-F5344CB8AC3E}">
        <p14:creationId xmlns:p14="http://schemas.microsoft.com/office/powerpoint/2010/main" val="3022903062"/>
      </p:ext>
    </p:extLst>
  </p:cSld>
  <p:clrMapOvr>
    <a:masterClrMapping/>
  </p:clrMapOvr>
  <p:extLst>
    <p:ext uri="{DCECCB84-F9BA-43D5-87BE-67443E8EF086}">
      <p15:sldGuideLst xmlns:p15="http://schemas.microsoft.com/office/powerpoint/2012/main">
        <p15:guide id="1" pos="450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7" name="Titelplatzhalter 1"/>
          <p:cNvSpPr>
            <a:spLocks noGrp="1"/>
          </p:cNvSpPr>
          <p:nvPr>
            <p:ph type="title"/>
          </p:nvPr>
        </p:nvSpPr>
        <p:spPr>
          <a:xfrm>
            <a:off x="806450" y="692150"/>
            <a:ext cx="11053763" cy="684213"/>
          </a:xfrm>
          <a:prstGeom prst="rect">
            <a:avLst/>
          </a:prstGeom>
        </p:spPr>
        <p:txBody>
          <a:bodyPr vert="horz" lIns="0" tIns="0" rIns="0" bIns="0" rtlCol="0" anchor="ctr" anchorCtr="0">
            <a:normAutofit/>
          </a:bodyPr>
          <a:lstStyle/>
          <a:p>
            <a:r>
              <a:rPr lang="de-DE" dirty="0"/>
              <a:t>Titel Inhaltsfolie einzeilig</a:t>
            </a:r>
            <a:endParaRPr lang="de-CH" dirty="0"/>
          </a:p>
        </p:txBody>
      </p:sp>
      <p:cxnSp>
        <p:nvCxnSpPr>
          <p:cNvPr id="49" name="Gerader Verbinder 48">
            <a:extLst>
              <a:ext uri="{FF2B5EF4-FFF2-40B4-BE49-F238E27FC236}">
                <a16:creationId xmlns:a16="http://schemas.microsoft.com/office/drawing/2014/main" id="{DCCF8EB6-970F-4B91-8E46-5B6411EAA2E4}"/>
              </a:ext>
            </a:extLst>
          </p:cNvPr>
          <p:cNvCxnSpPr>
            <a:cxnSpLocks/>
          </p:cNvCxnSpPr>
          <p:nvPr/>
        </p:nvCxnSpPr>
        <p:spPr>
          <a:xfrm>
            <a:off x="802958" y="6454845"/>
            <a:ext cx="5875" cy="403155"/>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52" name="Fußzeilenplatzhalter 3">
            <a:extLst>
              <a:ext uri="{FF2B5EF4-FFF2-40B4-BE49-F238E27FC236}">
                <a16:creationId xmlns:a16="http://schemas.microsoft.com/office/drawing/2014/main" id="{2A1BCD4E-392B-40D0-9259-9419E76355F1}"/>
              </a:ext>
            </a:extLst>
          </p:cNvPr>
          <p:cNvSpPr>
            <a:spLocks noGrp="1"/>
          </p:cNvSpPr>
          <p:nvPr>
            <p:ph type="ftr" sz="quarter" idx="3"/>
          </p:nvPr>
        </p:nvSpPr>
        <p:spPr>
          <a:xfrm>
            <a:off x="806450" y="6454845"/>
            <a:ext cx="5364163" cy="332663"/>
          </a:xfrm>
          <a:prstGeom prst="rect">
            <a:avLst/>
          </a:prstGeom>
        </p:spPr>
        <p:txBody>
          <a:bodyPr lIns="108000" tIns="0" rIns="0" bIns="0"/>
          <a:lstStyle>
            <a:lvl1pPr algn="l">
              <a:defRPr sz="1200"/>
            </a:lvl1pPr>
          </a:lstStyle>
          <a:p>
            <a:r>
              <a:rPr lang="de-CH"/>
              <a:t>Quelle: Schmelzer und Sesselmann (2020)</a:t>
            </a:r>
            <a:endParaRPr lang="de-CH" dirty="0"/>
          </a:p>
        </p:txBody>
      </p:sp>
      <p:sp>
        <p:nvSpPr>
          <p:cNvPr id="53" name="Foliennummernplatzhalter 4">
            <a:extLst>
              <a:ext uri="{FF2B5EF4-FFF2-40B4-BE49-F238E27FC236}">
                <a16:creationId xmlns:a16="http://schemas.microsoft.com/office/drawing/2014/main" id="{F6E723C3-915C-402C-9570-E97A66A840F5}"/>
              </a:ext>
            </a:extLst>
          </p:cNvPr>
          <p:cNvSpPr>
            <a:spLocks noGrp="1"/>
          </p:cNvSpPr>
          <p:nvPr>
            <p:ph type="sldNum" sz="quarter" idx="4"/>
          </p:nvPr>
        </p:nvSpPr>
        <p:spPr>
          <a:xfrm>
            <a:off x="268996" y="6453187"/>
            <a:ext cx="537454" cy="179387"/>
          </a:xfrm>
          <a:prstGeom prst="rect">
            <a:avLst/>
          </a:prstGeom>
        </p:spPr>
        <p:txBody>
          <a:bodyPr lIns="0" tIns="0" rIns="108000" bIns="0"/>
          <a:lstStyle>
            <a:lvl1pPr algn="r">
              <a:defRPr sz="1200">
                <a:solidFill>
                  <a:schemeClr val="tx1"/>
                </a:solidFill>
              </a:defRPr>
            </a:lvl1pPr>
          </a:lstStyle>
          <a:p>
            <a:fld id="{4EAC321B-7500-4259-A00F-915439A35E15}" type="slidenum">
              <a:rPr lang="de-CH" smtClean="0"/>
              <a:pPr/>
              <a:t>‹Nr.›</a:t>
            </a:fld>
            <a:endParaRPr lang="de-CH" dirty="0"/>
          </a:p>
        </p:txBody>
      </p:sp>
      <p:pic>
        <p:nvPicPr>
          <p:cNvPr id="10" name="Grafik 9">
            <a:extLst>
              <a:ext uri="{FF2B5EF4-FFF2-40B4-BE49-F238E27FC236}">
                <a16:creationId xmlns:a16="http://schemas.microsoft.com/office/drawing/2014/main" id="{58E42ADF-F5B2-43B8-AB96-1EFC272BC700}"/>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0758468" y="6244316"/>
            <a:ext cx="1340225" cy="629524"/>
          </a:xfrm>
          <a:prstGeom prst="rect">
            <a:avLst/>
          </a:prstGeom>
        </p:spPr>
      </p:pic>
      <p:sp>
        <p:nvSpPr>
          <p:cNvPr id="2" name="Textplatzhalter 1"/>
          <p:cNvSpPr>
            <a:spLocks noGrp="1"/>
          </p:cNvSpPr>
          <p:nvPr>
            <p:ph type="body" idx="1"/>
          </p:nvPr>
        </p:nvSpPr>
        <p:spPr>
          <a:xfrm>
            <a:off x="802958" y="1449388"/>
            <a:ext cx="11057254" cy="4751387"/>
          </a:xfrm>
          <a:prstGeom prst="rect">
            <a:avLst/>
          </a:prstGeom>
        </p:spPr>
        <p:txBody>
          <a:bodyPr vert="horz" lIns="0" tIns="0" rIns="0" bIns="0" rtlCol="0">
            <a:normAutofit/>
          </a:body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4"/>
            <a:endParaRPr lang="de-DE" dirty="0"/>
          </a:p>
        </p:txBody>
      </p:sp>
    </p:spTree>
    <p:extLst>
      <p:ext uri="{BB962C8B-B14F-4D97-AF65-F5344CB8AC3E}">
        <p14:creationId xmlns:p14="http://schemas.microsoft.com/office/powerpoint/2010/main" val="3256726509"/>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 id="2147483855" r:id="rId13"/>
  </p:sldLayoutIdLst>
  <p:hf hdr="0" ftr="0" dt="0"/>
  <p:txStyles>
    <p:titleStyle>
      <a:lvl1pPr algn="l" defTabSz="609768" rtl="0" eaLnBrk="1" latinLnBrk="0" hangingPunct="1">
        <a:lnSpc>
          <a:spcPct val="120000"/>
        </a:lnSpc>
        <a:spcBef>
          <a:spcPct val="0"/>
        </a:spcBef>
        <a:buNone/>
        <a:defRPr sz="3200" b="1" kern="1200" baseline="0">
          <a:solidFill>
            <a:schemeClr val="tx2"/>
          </a:solidFill>
          <a:latin typeface="+mj-lt"/>
          <a:ea typeface="+mj-ea"/>
          <a:cs typeface="+mj-cs"/>
        </a:defRPr>
      </a:lvl1pPr>
    </p:titleStyle>
    <p:bodyStyle>
      <a:lvl1pPr marL="252000" indent="-252000" algn="l" defTabSz="609768" rtl="0" eaLnBrk="1" latinLnBrk="0" hangingPunct="1">
        <a:spcBef>
          <a:spcPts val="1800"/>
        </a:spcBef>
        <a:buClr>
          <a:schemeClr val="tx2"/>
        </a:buClr>
        <a:buFont typeface="Arial" panose="020B0604020202020204" pitchFamily="34" charset="0"/>
        <a:buChar char="•"/>
        <a:defRPr sz="2000" kern="1200">
          <a:solidFill>
            <a:schemeClr val="tx1"/>
          </a:solidFill>
          <a:latin typeface="+mn-lt"/>
          <a:ea typeface="+mn-ea"/>
          <a:cs typeface="+mn-cs"/>
        </a:defRPr>
      </a:lvl1pPr>
      <a:lvl2pPr marL="504000" indent="-252000" algn="l" defTabSz="609768" rtl="0" eaLnBrk="1" latinLnBrk="0" hangingPunct="1">
        <a:spcBef>
          <a:spcPts val="1200"/>
        </a:spcBef>
        <a:buClr>
          <a:schemeClr val="tx1"/>
        </a:buClr>
        <a:buSzPct val="80000"/>
        <a:buFont typeface="Arial" panose="020B0604020202020204" pitchFamily="34" charset="0"/>
        <a:buChar char="•"/>
        <a:defRPr sz="1800" kern="1200">
          <a:solidFill>
            <a:schemeClr val="tx1"/>
          </a:solidFill>
          <a:latin typeface="+mn-lt"/>
          <a:ea typeface="+mn-ea"/>
          <a:cs typeface="+mn-cs"/>
        </a:defRPr>
      </a:lvl2pPr>
      <a:lvl3pPr marL="756000" indent="-252000" algn="l" defTabSz="609768" rtl="0" eaLnBrk="1" latinLnBrk="0" hangingPunct="1">
        <a:spcBef>
          <a:spcPts val="1000"/>
        </a:spcBef>
        <a:buSzPct val="90000"/>
        <a:buFont typeface="Symbol" panose="05050102010706020507" pitchFamily="18" charset="2"/>
        <a:buChar char="-"/>
        <a:defRPr sz="1600" kern="1200">
          <a:solidFill>
            <a:schemeClr val="tx1"/>
          </a:solidFill>
          <a:latin typeface="+mn-lt"/>
          <a:ea typeface="+mn-ea"/>
          <a:cs typeface="+mn-cs"/>
        </a:defRPr>
      </a:lvl3pPr>
      <a:lvl4pPr marL="1008000" indent="-252000" algn="l" defTabSz="609768" rtl="0" eaLnBrk="1" latinLnBrk="0" hangingPunct="1">
        <a:spcBef>
          <a:spcPts val="600"/>
        </a:spcBef>
        <a:buFont typeface="Symbol" panose="05050102010706020507" pitchFamily="18" charset="2"/>
        <a:buChar char="-"/>
        <a:defRPr sz="1600" kern="1200">
          <a:solidFill>
            <a:schemeClr val="tx1"/>
          </a:solidFill>
          <a:latin typeface="+mn-lt"/>
          <a:ea typeface="+mn-ea"/>
          <a:cs typeface="+mn-cs"/>
        </a:defRPr>
      </a:lvl4pPr>
      <a:lvl5pPr marL="1260000" marR="0" indent="-252000" algn="l" defTabSz="609768" rtl="0" eaLnBrk="1" fontAlgn="auto" latinLnBrk="0" hangingPunct="1">
        <a:lnSpc>
          <a:spcPct val="120000"/>
        </a:lnSpc>
        <a:spcBef>
          <a:spcPts val="600"/>
        </a:spcBef>
        <a:spcAft>
          <a:spcPts val="0"/>
        </a:spcAft>
        <a:buClrTx/>
        <a:buSzTx/>
        <a:buFont typeface="Symbol" panose="05050102010706020507" pitchFamily="18" charset="2"/>
        <a:buChar char="-"/>
        <a:tabLst/>
        <a:defRPr sz="1600" kern="1200">
          <a:solidFill>
            <a:schemeClr val="tx1"/>
          </a:solidFill>
          <a:latin typeface="+mn-lt"/>
          <a:ea typeface="+mn-ea"/>
          <a:cs typeface="+mn-cs"/>
        </a:defRPr>
      </a:lvl5pPr>
      <a:lvl6pPr marL="1512000" indent="-252000" algn="l" defTabSz="611188" rtl="0" eaLnBrk="1" latinLnBrk="0" hangingPunct="1">
        <a:lnSpc>
          <a:spcPct val="120000"/>
        </a:lnSpc>
        <a:spcBef>
          <a:spcPts val="600"/>
        </a:spcBef>
        <a:buFont typeface="Symbol" panose="05050102010706020507" pitchFamily="18" charset="2"/>
        <a:buChar char="-"/>
        <a:defRPr sz="1600" kern="1200" baseline="0">
          <a:solidFill>
            <a:schemeClr val="tx1"/>
          </a:solidFill>
          <a:latin typeface="+mn-lt"/>
          <a:ea typeface="+mn-ea"/>
          <a:cs typeface="+mn-cs"/>
        </a:defRPr>
      </a:lvl6pPr>
      <a:lvl7pPr marL="1764000" indent="-252000" algn="l" defTabSz="609768" rtl="0" eaLnBrk="1" latinLnBrk="0" hangingPunct="1">
        <a:lnSpc>
          <a:spcPct val="120000"/>
        </a:lnSpc>
        <a:spcBef>
          <a:spcPts val="600"/>
        </a:spcBef>
        <a:buFont typeface="Symbol" panose="05050102010706020507" pitchFamily="18" charset="2"/>
        <a:buChar char="-"/>
        <a:defRPr sz="1600" kern="1200">
          <a:solidFill>
            <a:schemeClr val="tx1"/>
          </a:solidFill>
          <a:latin typeface="+mn-lt"/>
          <a:ea typeface="+mn-ea"/>
          <a:cs typeface="+mn-cs"/>
        </a:defRPr>
      </a:lvl7pPr>
      <a:lvl8pPr marL="4573257" indent="-304884" algn="l" defTabSz="609768" rtl="0" eaLnBrk="1" latinLnBrk="0" hangingPunct="1">
        <a:spcBef>
          <a:spcPct val="20000"/>
        </a:spcBef>
        <a:buFont typeface="Arial"/>
        <a:buChar char="•"/>
        <a:defRPr sz="2700" kern="1200">
          <a:solidFill>
            <a:schemeClr val="tx1"/>
          </a:solidFill>
          <a:latin typeface="+mn-lt"/>
          <a:ea typeface="+mn-ea"/>
          <a:cs typeface="+mn-cs"/>
        </a:defRPr>
      </a:lvl8pPr>
      <a:lvl9pPr marL="5183025" indent="-304884" algn="l" defTabSz="609768"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de-DE"/>
      </a:defPPr>
      <a:lvl1pPr marL="0" algn="l" defTabSz="609768" rtl="0" eaLnBrk="1" latinLnBrk="0" hangingPunct="1">
        <a:defRPr sz="1400" kern="1200">
          <a:solidFill>
            <a:schemeClr val="tx1"/>
          </a:solidFill>
          <a:latin typeface="+mn-lt"/>
          <a:ea typeface="+mn-ea"/>
          <a:cs typeface="+mn-cs"/>
        </a:defRPr>
      </a:lvl1pPr>
      <a:lvl2pPr marL="609768" algn="l" defTabSz="609768" rtl="0" eaLnBrk="1" latinLnBrk="0" hangingPunct="1">
        <a:defRPr sz="1400" kern="1200">
          <a:solidFill>
            <a:schemeClr val="tx1"/>
          </a:solidFill>
          <a:latin typeface="+mn-lt"/>
          <a:ea typeface="+mn-ea"/>
          <a:cs typeface="+mn-cs"/>
        </a:defRPr>
      </a:lvl2pPr>
      <a:lvl3pPr marL="1219535" algn="l" defTabSz="609768" rtl="0" eaLnBrk="1" latinLnBrk="0" hangingPunct="1">
        <a:defRPr sz="1400" kern="1200">
          <a:solidFill>
            <a:schemeClr val="tx1"/>
          </a:solidFill>
          <a:latin typeface="+mn-lt"/>
          <a:ea typeface="+mn-ea"/>
          <a:cs typeface="+mn-cs"/>
        </a:defRPr>
      </a:lvl3pPr>
      <a:lvl4pPr marL="1829303" algn="l" defTabSz="609768" rtl="0" eaLnBrk="1" latinLnBrk="0" hangingPunct="1">
        <a:defRPr sz="1400" kern="1200">
          <a:solidFill>
            <a:schemeClr val="tx1"/>
          </a:solidFill>
          <a:latin typeface="+mn-lt"/>
          <a:ea typeface="+mn-ea"/>
          <a:cs typeface="+mn-cs"/>
        </a:defRPr>
      </a:lvl4pPr>
      <a:lvl5pPr marL="2439071" algn="l" defTabSz="609768" rtl="0" eaLnBrk="1" latinLnBrk="0" hangingPunct="1">
        <a:defRPr sz="1400" kern="1200">
          <a:solidFill>
            <a:schemeClr val="tx1"/>
          </a:solidFill>
          <a:latin typeface="+mn-lt"/>
          <a:ea typeface="+mn-ea"/>
          <a:cs typeface="+mn-cs"/>
        </a:defRPr>
      </a:lvl5pPr>
      <a:lvl6pPr marL="3048838" algn="l" defTabSz="609768" rtl="0" eaLnBrk="1" latinLnBrk="0" hangingPunct="1">
        <a:defRPr sz="1400" kern="1200">
          <a:solidFill>
            <a:schemeClr val="tx1"/>
          </a:solidFill>
          <a:latin typeface="+mn-lt"/>
          <a:ea typeface="+mn-ea"/>
          <a:cs typeface="+mn-cs"/>
        </a:defRPr>
      </a:lvl6pPr>
      <a:lvl7pPr marL="3658606" algn="l" defTabSz="609768" rtl="0" eaLnBrk="1" latinLnBrk="0" hangingPunct="1">
        <a:defRPr sz="1400" kern="1200">
          <a:solidFill>
            <a:schemeClr val="tx1"/>
          </a:solidFill>
          <a:latin typeface="+mn-lt"/>
          <a:ea typeface="+mn-ea"/>
          <a:cs typeface="+mn-cs"/>
        </a:defRPr>
      </a:lvl7pPr>
      <a:lvl8pPr marL="4268373" algn="l" defTabSz="609768" rtl="0" eaLnBrk="1" latinLnBrk="0" hangingPunct="1">
        <a:defRPr sz="1400" kern="1200">
          <a:solidFill>
            <a:schemeClr val="tx1"/>
          </a:solidFill>
          <a:latin typeface="+mn-lt"/>
          <a:ea typeface="+mn-ea"/>
          <a:cs typeface="+mn-cs"/>
        </a:defRPr>
      </a:lvl8pPr>
      <a:lvl9pPr marL="4878141" algn="l" defTabSz="609768"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6" pos="508">
          <p15:clr>
            <a:srgbClr val="547EBF"/>
          </p15:clr>
        </p15:guide>
        <p15:guide id="7" pos="7471">
          <p15:clr>
            <a:srgbClr val="547EBF"/>
          </p15:clr>
        </p15:guide>
        <p15:guide id="8" orient="horz" pos="210">
          <p15:clr>
            <a:srgbClr val="547EBF"/>
          </p15:clr>
        </p15:guide>
        <p15:guide id="9" orient="horz" pos="4065">
          <p15:clr>
            <a:srgbClr val="C35EA4"/>
          </p15:clr>
        </p15:guide>
        <p15:guide id="10" orient="horz" pos="4156" userDrawn="1">
          <p15:clr>
            <a:srgbClr val="547EBF"/>
          </p15:clr>
        </p15:guide>
        <p15:guide id="12" orient="horz" pos="391">
          <p15:clr>
            <a:srgbClr val="C35EA4"/>
          </p15:clr>
        </p15:guide>
        <p15:guide id="13" orient="horz" pos="913">
          <p15:clr>
            <a:srgbClr val="C35EA4"/>
          </p15:clr>
        </p15:guide>
        <p15:guide id="14" orient="horz" pos="3906">
          <p15:clr>
            <a:srgbClr val="C35EA4"/>
          </p15:clr>
        </p15:guide>
        <p15:guide id="15" pos="3987">
          <p15:clr>
            <a:srgbClr val="9FCC3B"/>
          </p15:clr>
        </p15:guide>
        <p15:guide id="16" pos="4091">
          <p15:clr>
            <a:srgbClr val="C35EA4"/>
          </p15:clr>
        </p15:guide>
        <p15:guide id="17" pos="3887">
          <p15:clr>
            <a:srgbClr val="C35EA4"/>
          </p15:clr>
        </p15:guide>
        <p15:guide id="18" orient="horz" pos="867">
          <p15:clr>
            <a:srgbClr val="C35EA4"/>
          </p15:clr>
        </p15:guide>
        <p15:guide id="19" orient="horz" pos="436">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Vertrieb</a:t>
            </a:r>
          </a:p>
        </p:txBody>
      </p:sp>
      <p:sp>
        <p:nvSpPr>
          <p:cNvPr id="3" name="Textplatzhalter 2"/>
          <p:cNvSpPr>
            <a:spLocks noGrp="1"/>
          </p:cNvSpPr>
          <p:nvPr>
            <p:ph type="body" sz="quarter" idx="14"/>
          </p:nvPr>
        </p:nvSpPr>
        <p:spPr/>
        <p:txBody>
          <a:bodyPr/>
          <a:lstStyle/>
          <a:p>
            <a:r>
              <a:rPr lang="de-AT" dirty="0"/>
              <a:t>IPM-OT</a:t>
            </a:r>
            <a:endParaRPr lang="de-CH" dirty="0"/>
          </a:p>
        </p:txBody>
      </p:sp>
      <p:sp>
        <p:nvSpPr>
          <p:cNvPr id="4" name="Textplatzhalter 3"/>
          <p:cNvSpPr>
            <a:spLocks noGrp="1"/>
          </p:cNvSpPr>
          <p:nvPr>
            <p:ph type="body" sz="quarter" idx="19"/>
          </p:nvPr>
        </p:nvSpPr>
        <p:spPr/>
        <p:txBody>
          <a:bodyPr/>
          <a:lstStyle/>
          <a:p>
            <a:endParaRPr lang="de-CH" dirty="0"/>
          </a:p>
        </p:txBody>
      </p:sp>
      <p:sp>
        <p:nvSpPr>
          <p:cNvPr id="5" name="Textplatzhalter 4"/>
          <p:cNvSpPr>
            <a:spLocks noGrp="1"/>
          </p:cNvSpPr>
          <p:nvPr>
            <p:ph type="body" sz="quarter" idx="20"/>
          </p:nvPr>
        </p:nvSpPr>
        <p:spPr/>
        <p:txBody>
          <a:bodyPr/>
          <a:lstStyle/>
          <a:p>
            <a:r>
              <a:rPr lang="de-AT" dirty="0"/>
              <a:t>Sabrina Javaid</a:t>
            </a:r>
            <a:endParaRPr lang="de-CH" dirty="0"/>
          </a:p>
        </p:txBody>
      </p:sp>
    </p:spTree>
    <p:extLst>
      <p:ext uri="{BB962C8B-B14F-4D97-AF65-F5344CB8AC3E}">
        <p14:creationId xmlns:p14="http://schemas.microsoft.com/office/powerpoint/2010/main" val="222047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69284307-109A-4A34-A230-D6AAC15A4282}"/>
              </a:ext>
            </a:extLst>
          </p:cNvPr>
          <p:cNvSpPr>
            <a:spLocks noGrp="1"/>
          </p:cNvSpPr>
          <p:nvPr>
            <p:ph type="sldNum" sz="quarter" idx="18"/>
          </p:nvPr>
        </p:nvSpPr>
        <p:spPr/>
        <p:txBody>
          <a:bodyPr/>
          <a:lstStyle/>
          <a:p>
            <a:fld id="{4EAC321B-7500-4259-A00F-915439A35E15}" type="slidenum">
              <a:rPr lang="de-CH" smtClean="0"/>
              <a:pPr/>
              <a:t>10</a:t>
            </a:fld>
            <a:endParaRPr lang="de-CH" dirty="0"/>
          </a:p>
        </p:txBody>
      </p:sp>
      <p:sp>
        <p:nvSpPr>
          <p:cNvPr id="3" name="Titel 2">
            <a:extLst>
              <a:ext uri="{FF2B5EF4-FFF2-40B4-BE49-F238E27FC236}">
                <a16:creationId xmlns:a16="http://schemas.microsoft.com/office/drawing/2014/main" id="{88A47C9B-4F35-489C-B5F0-42B75D8E78A0}"/>
              </a:ext>
            </a:extLst>
          </p:cNvPr>
          <p:cNvSpPr>
            <a:spLocks noGrp="1"/>
          </p:cNvSpPr>
          <p:nvPr>
            <p:ph type="title"/>
          </p:nvPr>
        </p:nvSpPr>
        <p:spPr/>
        <p:txBody>
          <a:bodyPr/>
          <a:lstStyle/>
          <a:p>
            <a:r>
              <a:rPr lang="de-CH" dirty="0"/>
              <a:t>Beispiel – B2B Telemarketing Kampagne durchführen</a:t>
            </a:r>
            <a:endParaRPr lang="en-GB" dirty="0"/>
          </a:p>
        </p:txBody>
      </p:sp>
      <p:sp>
        <p:nvSpPr>
          <p:cNvPr id="4" name="Inhaltsplatzhalter 3">
            <a:extLst>
              <a:ext uri="{FF2B5EF4-FFF2-40B4-BE49-F238E27FC236}">
                <a16:creationId xmlns:a16="http://schemas.microsoft.com/office/drawing/2014/main" id="{7677B6D3-0846-4522-93EF-93C20E80A8D0}"/>
              </a:ext>
            </a:extLst>
          </p:cNvPr>
          <p:cNvSpPr>
            <a:spLocks noGrp="1"/>
          </p:cNvSpPr>
          <p:nvPr>
            <p:ph sz="quarter" idx="21"/>
          </p:nvPr>
        </p:nvSpPr>
        <p:spPr/>
        <p:txBody>
          <a:bodyPr/>
          <a:lstStyle/>
          <a:p>
            <a:endParaRPr lang="en-GB"/>
          </a:p>
        </p:txBody>
      </p:sp>
      <p:sp>
        <p:nvSpPr>
          <p:cNvPr id="5" name="Textplatzhalter 4">
            <a:extLst>
              <a:ext uri="{FF2B5EF4-FFF2-40B4-BE49-F238E27FC236}">
                <a16:creationId xmlns:a16="http://schemas.microsoft.com/office/drawing/2014/main" id="{16B0E185-5687-4D0B-864C-9D358289F93F}"/>
              </a:ext>
            </a:extLst>
          </p:cNvPr>
          <p:cNvSpPr>
            <a:spLocks noGrp="1"/>
          </p:cNvSpPr>
          <p:nvPr>
            <p:ph type="body" sz="quarter" idx="24"/>
          </p:nvPr>
        </p:nvSpPr>
        <p:spPr/>
        <p:txBody>
          <a:bodyPr>
            <a:normAutofit lnSpcReduction="10000"/>
          </a:bodyPr>
          <a:lstStyle/>
          <a:p>
            <a:endParaRPr lang="en-GB"/>
          </a:p>
        </p:txBody>
      </p:sp>
      <p:pic>
        <p:nvPicPr>
          <p:cNvPr id="6" name="Grafik 5">
            <a:extLst>
              <a:ext uri="{FF2B5EF4-FFF2-40B4-BE49-F238E27FC236}">
                <a16:creationId xmlns:a16="http://schemas.microsoft.com/office/drawing/2014/main" id="{B7BE1DAD-6E29-4E38-8CD7-FEFB4EADD20C}"/>
              </a:ext>
            </a:extLst>
          </p:cNvPr>
          <p:cNvPicPr>
            <a:picLocks noChangeAspect="1"/>
          </p:cNvPicPr>
          <p:nvPr/>
        </p:nvPicPr>
        <p:blipFill>
          <a:blip r:embed="rId2"/>
          <a:stretch>
            <a:fillRect/>
          </a:stretch>
        </p:blipFill>
        <p:spPr>
          <a:xfrm>
            <a:off x="268996" y="1694825"/>
            <a:ext cx="11844466" cy="4160532"/>
          </a:xfrm>
          <a:prstGeom prst="rect">
            <a:avLst/>
          </a:prstGeom>
        </p:spPr>
      </p:pic>
    </p:spTree>
    <p:extLst>
      <p:ext uri="{BB962C8B-B14F-4D97-AF65-F5344CB8AC3E}">
        <p14:creationId xmlns:p14="http://schemas.microsoft.com/office/powerpoint/2010/main" val="3805530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C1279769-3A55-4F23-B108-9FA7D233C0EE}"/>
              </a:ext>
            </a:extLst>
          </p:cNvPr>
          <p:cNvSpPr>
            <a:spLocks noGrp="1"/>
          </p:cNvSpPr>
          <p:nvPr>
            <p:ph type="sldNum" sz="quarter" idx="18"/>
          </p:nvPr>
        </p:nvSpPr>
        <p:spPr/>
        <p:txBody>
          <a:bodyPr/>
          <a:lstStyle/>
          <a:p>
            <a:fld id="{4EAC321B-7500-4259-A00F-915439A35E15}" type="slidenum">
              <a:rPr lang="de-CH" smtClean="0"/>
              <a:pPr/>
              <a:t>11</a:t>
            </a:fld>
            <a:endParaRPr lang="de-CH" dirty="0"/>
          </a:p>
        </p:txBody>
      </p:sp>
      <p:sp>
        <p:nvSpPr>
          <p:cNvPr id="3" name="Titel 2">
            <a:extLst>
              <a:ext uri="{FF2B5EF4-FFF2-40B4-BE49-F238E27FC236}">
                <a16:creationId xmlns:a16="http://schemas.microsoft.com/office/drawing/2014/main" id="{4822F3F9-A9CA-441D-BB22-8DC56761729E}"/>
              </a:ext>
            </a:extLst>
          </p:cNvPr>
          <p:cNvSpPr>
            <a:spLocks noGrp="1"/>
          </p:cNvSpPr>
          <p:nvPr>
            <p:ph type="title"/>
          </p:nvPr>
        </p:nvSpPr>
        <p:spPr/>
        <p:txBody>
          <a:bodyPr/>
          <a:lstStyle/>
          <a:p>
            <a:r>
              <a:rPr lang="de-CH" dirty="0"/>
              <a:t>Beispiel – B2B Telemarketing Kampagne</a:t>
            </a:r>
            <a:endParaRPr lang="en-GB" dirty="0"/>
          </a:p>
        </p:txBody>
      </p:sp>
      <p:sp>
        <p:nvSpPr>
          <p:cNvPr id="4" name="Inhaltsplatzhalter 3">
            <a:extLst>
              <a:ext uri="{FF2B5EF4-FFF2-40B4-BE49-F238E27FC236}">
                <a16:creationId xmlns:a16="http://schemas.microsoft.com/office/drawing/2014/main" id="{21D99B5A-79D7-43D1-9C90-62811001891C}"/>
              </a:ext>
            </a:extLst>
          </p:cNvPr>
          <p:cNvSpPr>
            <a:spLocks noGrp="1"/>
          </p:cNvSpPr>
          <p:nvPr>
            <p:ph sz="quarter" idx="21"/>
          </p:nvPr>
        </p:nvSpPr>
        <p:spPr/>
        <p:txBody>
          <a:bodyPr>
            <a:normAutofit/>
          </a:bodyPr>
          <a:lstStyle/>
          <a:p>
            <a:pPr marL="0" indent="0">
              <a:buNone/>
            </a:pPr>
            <a:r>
              <a:rPr lang="de-CH" sz="2400" dirty="0"/>
              <a:t>Welche Aktivitäten werden durch das ERP/CRM-System unterstützt?</a:t>
            </a:r>
          </a:p>
          <a:p>
            <a:r>
              <a:rPr lang="en-GB" sz="2400" dirty="0" err="1"/>
              <a:t>Addressstammdaten</a:t>
            </a:r>
            <a:endParaRPr lang="en-GB" sz="2400" dirty="0"/>
          </a:p>
          <a:p>
            <a:pPr lvl="1"/>
            <a:r>
              <a:rPr lang="en-GB" sz="2400" dirty="0" err="1"/>
              <a:t>Zielgruppe</a:t>
            </a:r>
            <a:r>
              <a:rPr lang="en-GB" sz="2400" dirty="0"/>
              <a:t> </a:t>
            </a:r>
            <a:r>
              <a:rPr lang="en-GB" sz="2400" dirty="0" err="1"/>
              <a:t>selektieren</a:t>
            </a:r>
            <a:endParaRPr lang="en-GB" sz="2400" dirty="0"/>
          </a:p>
          <a:p>
            <a:pPr lvl="1"/>
            <a:r>
              <a:rPr lang="en-GB" sz="2400" dirty="0" err="1"/>
              <a:t>Telefonisch</a:t>
            </a:r>
            <a:r>
              <a:rPr lang="en-GB" sz="2400" dirty="0"/>
              <a:t> </a:t>
            </a:r>
            <a:r>
              <a:rPr lang="en-GB" sz="2400" dirty="0" err="1"/>
              <a:t>nachfassen</a:t>
            </a:r>
            <a:endParaRPr lang="en-GB" sz="2400" dirty="0"/>
          </a:p>
          <a:p>
            <a:r>
              <a:rPr lang="en-GB" sz="2400" dirty="0" err="1"/>
              <a:t>Serienbrief</a:t>
            </a:r>
            <a:r>
              <a:rPr lang="en-GB" sz="2400" dirty="0"/>
              <a:t> Editor (für </a:t>
            </a:r>
            <a:r>
              <a:rPr lang="en-GB" sz="2400" dirty="0" err="1"/>
              <a:t>Briefe</a:t>
            </a:r>
            <a:r>
              <a:rPr lang="en-GB" sz="2400" dirty="0"/>
              <a:t> </a:t>
            </a:r>
            <a:r>
              <a:rPr lang="en-GB" sz="2400" dirty="0" err="1"/>
              <a:t>oder</a:t>
            </a:r>
            <a:r>
              <a:rPr lang="en-GB" sz="2400" dirty="0"/>
              <a:t> E-Mail)</a:t>
            </a:r>
          </a:p>
          <a:p>
            <a:pPr lvl="1"/>
            <a:r>
              <a:rPr lang="en-GB" sz="2400" dirty="0" err="1"/>
              <a:t>Serienbrief</a:t>
            </a:r>
            <a:r>
              <a:rPr lang="en-GB" sz="2400" dirty="0"/>
              <a:t> </a:t>
            </a:r>
            <a:r>
              <a:rPr lang="en-GB" sz="2400" dirty="0" err="1"/>
              <a:t>erstellen</a:t>
            </a:r>
            <a:r>
              <a:rPr lang="en-GB" sz="2400" dirty="0"/>
              <a:t>/</a:t>
            </a:r>
            <a:r>
              <a:rPr lang="en-GB" sz="2400" dirty="0" err="1"/>
              <a:t>versenden</a:t>
            </a:r>
            <a:endParaRPr lang="en-GB" sz="2400" dirty="0"/>
          </a:p>
          <a:p>
            <a:r>
              <a:rPr lang="en-GB" sz="2400" dirty="0" err="1"/>
              <a:t>Kontakthistory</a:t>
            </a:r>
            <a:endParaRPr lang="en-GB" sz="2400" dirty="0"/>
          </a:p>
          <a:p>
            <a:pPr lvl="1"/>
            <a:r>
              <a:rPr lang="en-GB" sz="2400" dirty="0" err="1"/>
              <a:t>Vor</a:t>
            </a:r>
            <a:r>
              <a:rPr lang="en-GB" sz="2400" dirty="0"/>
              <a:t> Ort </a:t>
            </a:r>
            <a:r>
              <a:rPr lang="en-GB" sz="2400" dirty="0" err="1"/>
              <a:t>Termin</a:t>
            </a:r>
            <a:r>
              <a:rPr lang="en-GB" sz="2400" dirty="0"/>
              <a:t> </a:t>
            </a:r>
            <a:r>
              <a:rPr lang="en-GB" sz="2400" dirty="0" err="1"/>
              <a:t>vereinbaren</a:t>
            </a:r>
            <a:r>
              <a:rPr lang="en-GB" sz="2400" dirty="0"/>
              <a:t> (</a:t>
            </a:r>
            <a:r>
              <a:rPr lang="en-GB" sz="2400" dirty="0" err="1"/>
              <a:t>Eintrag</a:t>
            </a:r>
            <a:r>
              <a:rPr lang="en-GB" sz="2400" dirty="0"/>
              <a:t>)</a:t>
            </a:r>
          </a:p>
          <a:p>
            <a:pPr lvl="1"/>
            <a:r>
              <a:rPr lang="en-GB" sz="2400" dirty="0"/>
              <a:t>Zu </a:t>
            </a:r>
            <a:r>
              <a:rPr lang="en-GB" sz="2400" dirty="0" err="1"/>
              <a:t>einem</a:t>
            </a:r>
            <a:r>
              <a:rPr lang="en-GB" sz="2400" dirty="0"/>
              <a:t> </a:t>
            </a:r>
            <a:r>
              <a:rPr lang="en-GB" sz="2400" dirty="0" err="1"/>
              <a:t>späteren</a:t>
            </a:r>
            <a:r>
              <a:rPr lang="en-GB" sz="2400" dirty="0"/>
              <a:t> </a:t>
            </a:r>
            <a:r>
              <a:rPr lang="en-GB" sz="2400" dirty="0" err="1"/>
              <a:t>Zeitpunkt</a:t>
            </a:r>
            <a:r>
              <a:rPr lang="en-GB" sz="2400" dirty="0"/>
              <a:t> </a:t>
            </a:r>
            <a:r>
              <a:rPr lang="en-GB" sz="2400" dirty="0" err="1"/>
              <a:t>nachfassen</a:t>
            </a:r>
            <a:r>
              <a:rPr lang="en-GB" sz="2400" dirty="0"/>
              <a:t> (</a:t>
            </a:r>
            <a:r>
              <a:rPr lang="en-GB" sz="2400" dirty="0" err="1"/>
              <a:t>Eintrag</a:t>
            </a:r>
            <a:r>
              <a:rPr lang="en-GB" sz="2400" dirty="0"/>
              <a:t> und </a:t>
            </a:r>
            <a:r>
              <a:rPr lang="en-GB" sz="2400" dirty="0" err="1"/>
              <a:t>Terminerinnerung</a:t>
            </a:r>
            <a:r>
              <a:rPr lang="en-GB" sz="2400" dirty="0"/>
              <a:t>)</a:t>
            </a:r>
          </a:p>
          <a:p>
            <a:pPr lvl="1"/>
            <a:endParaRPr lang="en-GB" dirty="0"/>
          </a:p>
        </p:txBody>
      </p:sp>
      <p:sp>
        <p:nvSpPr>
          <p:cNvPr id="5" name="Textplatzhalter 4">
            <a:extLst>
              <a:ext uri="{FF2B5EF4-FFF2-40B4-BE49-F238E27FC236}">
                <a16:creationId xmlns:a16="http://schemas.microsoft.com/office/drawing/2014/main" id="{CB274D0A-45E6-4E79-8B72-C118C58F3A88}"/>
              </a:ext>
            </a:extLst>
          </p:cNvPr>
          <p:cNvSpPr>
            <a:spLocks noGrp="1"/>
          </p:cNvSpPr>
          <p:nvPr>
            <p:ph type="body" sz="quarter" idx="24"/>
          </p:nvPr>
        </p:nvSpPr>
        <p:spPr/>
        <p:txBody>
          <a:bodyPr>
            <a:normAutofit lnSpcReduction="10000"/>
          </a:bodyPr>
          <a:lstStyle/>
          <a:p>
            <a:endParaRPr lang="en-GB"/>
          </a:p>
        </p:txBody>
      </p:sp>
    </p:spTree>
    <p:extLst>
      <p:ext uri="{BB962C8B-B14F-4D97-AF65-F5344CB8AC3E}">
        <p14:creationId xmlns:p14="http://schemas.microsoft.com/office/powerpoint/2010/main" val="3712166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81CF17BD-9F96-4954-9A29-CD70CDCB02DA}"/>
              </a:ext>
            </a:extLst>
          </p:cNvPr>
          <p:cNvSpPr>
            <a:spLocks noGrp="1"/>
          </p:cNvSpPr>
          <p:nvPr>
            <p:ph type="sldNum" sz="quarter" idx="18"/>
          </p:nvPr>
        </p:nvSpPr>
        <p:spPr/>
        <p:txBody>
          <a:bodyPr/>
          <a:lstStyle/>
          <a:p>
            <a:fld id="{4EAC321B-7500-4259-A00F-915439A35E15}" type="slidenum">
              <a:rPr lang="de-CH" smtClean="0"/>
              <a:pPr/>
              <a:t>12</a:t>
            </a:fld>
            <a:endParaRPr lang="de-CH" dirty="0"/>
          </a:p>
        </p:txBody>
      </p:sp>
      <p:sp>
        <p:nvSpPr>
          <p:cNvPr id="3" name="Titel 2">
            <a:extLst>
              <a:ext uri="{FF2B5EF4-FFF2-40B4-BE49-F238E27FC236}">
                <a16:creationId xmlns:a16="http://schemas.microsoft.com/office/drawing/2014/main" id="{6DBBD1AC-621C-437E-B292-F29D42FD5D93}"/>
              </a:ext>
            </a:extLst>
          </p:cNvPr>
          <p:cNvSpPr>
            <a:spLocks noGrp="1"/>
          </p:cNvSpPr>
          <p:nvPr>
            <p:ph type="title"/>
          </p:nvPr>
        </p:nvSpPr>
        <p:spPr/>
        <p:txBody>
          <a:bodyPr/>
          <a:lstStyle/>
          <a:p>
            <a:r>
              <a:rPr lang="de-CH" dirty="0"/>
              <a:t>Prozesse im Vertrieb</a:t>
            </a:r>
            <a:endParaRPr lang="en-GB" dirty="0"/>
          </a:p>
        </p:txBody>
      </p:sp>
      <p:sp>
        <p:nvSpPr>
          <p:cNvPr id="4" name="Inhaltsplatzhalter 3">
            <a:extLst>
              <a:ext uri="{FF2B5EF4-FFF2-40B4-BE49-F238E27FC236}">
                <a16:creationId xmlns:a16="http://schemas.microsoft.com/office/drawing/2014/main" id="{18B2F5C9-87D4-42A8-BFDF-BC8F97E5FB63}"/>
              </a:ext>
            </a:extLst>
          </p:cNvPr>
          <p:cNvSpPr>
            <a:spLocks noGrp="1"/>
          </p:cNvSpPr>
          <p:nvPr>
            <p:ph sz="quarter" idx="21"/>
          </p:nvPr>
        </p:nvSpPr>
        <p:spPr/>
        <p:txBody>
          <a:bodyPr/>
          <a:lstStyle/>
          <a:p>
            <a:endParaRPr lang="en-GB" dirty="0"/>
          </a:p>
        </p:txBody>
      </p:sp>
      <p:sp>
        <p:nvSpPr>
          <p:cNvPr id="5" name="Textplatzhalter 4">
            <a:extLst>
              <a:ext uri="{FF2B5EF4-FFF2-40B4-BE49-F238E27FC236}">
                <a16:creationId xmlns:a16="http://schemas.microsoft.com/office/drawing/2014/main" id="{B9761077-CE87-41B9-8A21-2C0D7C05648E}"/>
              </a:ext>
            </a:extLst>
          </p:cNvPr>
          <p:cNvSpPr>
            <a:spLocks noGrp="1"/>
          </p:cNvSpPr>
          <p:nvPr>
            <p:ph type="body" sz="quarter" idx="24"/>
          </p:nvPr>
        </p:nvSpPr>
        <p:spPr/>
        <p:txBody>
          <a:bodyPr>
            <a:normAutofit lnSpcReduction="10000"/>
          </a:bodyPr>
          <a:lstStyle/>
          <a:p>
            <a:endParaRPr lang="en-GB"/>
          </a:p>
        </p:txBody>
      </p:sp>
      <p:sp>
        <p:nvSpPr>
          <p:cNvPr id="6" name="Pfeil: nach rechts 5">
            <a:extLst>
              <a:ext uri="{FF2B5EF4-FFF2-40B4-BE49-F238E27FC236}">
                <a16:creationId xmlns:a16="http://schemas.microsoft.com/office/drawing/2014/main" id="{2185068A-6DAB-41EC-B155-934F591945E7}"/>
              </a:ext>
            </a:extLst>
          </p:cNvPr>
          <p:cNvSpPr/>
          <p:nvPr/>
        </p:nvSpPr>
        <p:spPr>
          <a:xfrm rot="5400000">
            <a:off x="3985434" y="2773276"/>
            <a:ext cx="833792" cy="687213"/>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aphicFrame>
        <p:nvGraphicFramePr>
          <p:cNvPr id="7" name="Diagramm 6">
            <a:extLst>
              <a:ext uri="{FF2B5EF4-FFF2-40B4-BE49-F238E27FC236}">
                <a16:creationId xmlns:a16="http://schemas.microsoft.com/office/drawing/2014/main" id="{BF09A840-909F-42ED-A06F-BDE73AD138EE}"/>
              </a:ext>
            </a:extLst>
          </p:cNvPr>
          <p:cNvGraphicFramePr/>
          <p:nvPr>
            <p:extLst>
              <p:ext uri="{D42A27DB-BD31-4B8C-83A1-F6EECF244321}">
                <p14:modId xmlns:p14="http://schemas.microsoft.com/office/powerpoint/2010/main" val="1288955391"/>
              </p:ext>
            </p:extLst>
          </p:nvPr>
        </p:nvGraphicFramePr>
        <p:xfrm>
          <a:off x="806449" y="1621748"/>
          <a:ext cx="5153413" cy="12673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m 7">
            <a:extLst>
              <a:ext uri="{FF2B5EF4-FFF2-40B4-BE49-F238E27FC236}">
                <a16:creationId xmlns:a16="http://schemas.microsoft.com/office/drawing/2014/main" id="{23C885C2-C297-4984-A290-CAA76AD69F96}"/>
              </a:ext>
            </a:extLst>
          </p:cNvPr>
          <p:cNvGraphicFramePr/>
          <p:nvPr>
            <p:extLst>
              <p:ext uri="{D42A27DB-BD31-4B8C-83A1-F6EECF244321}">
                <p14:modId xmlns:p14="http://schemas.microsoft.com/office/powerpoint/2010/main" val="858961126"/>
              </p:ext>
            </p:extLst>
          </p:nvPr>
        </p:nvGraphicFramePr>
        <p:xfrm>
          <a:off x="711199" y="3250983"/>
          <a:ext cx="10182127" cy="215319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Textplatzhalter 2">
            <a:extLst>
              <a:ext uri="{FF2B5EF4-FFF2-40B4-BE49-F238E27FC236}">
                <a16:creationId xmlns:a16="http://schemas.microsoft.com/office/drawing/2014/main" id="{70E734ED-C61A-4647-A8E8-FCC033A8545A}"/>
              </a:ext>
            </a:extLst>
          </p:cNvPr>
          <p:cNvSpPr txBox="1">
            <a:spLocks/>
          </p:cNvSpPr>
          <p:nvPr/>
        </p:nvSpPr>
        <p:spPr>
          <a:xfrm>
            <a:off x="4469712" y="5909168"/>
            <a:ext cx="2534210" cy="622795"/>
          </a:xfrm>
          <a:prstGeom prst="rect">
            <a:avLst/>
          </a:prstGeom>
          <a:noFill/>
          <a:ln>
            <a:noFill/>
          </a:ln>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rgbClr val="332E29"/>
                </a:solidFill>
                <a:latin typeface="Arial" panose="020B0604020202020204" pitchFamily="34" charset="0"/>
                <a:ea typeface="+mn-ea"/>
                <a:cs typeface="Arial" panose="020B0604020202020204" pitchFamily="34" charset="0"/>
              </a:defRPr>
            </a:lvl1pPr>
            <a:lvl2pPr marL="319088" indent="-319088" algn="l" defTabSz="914400" rtl="0" eaLnBrk="1" latinLnBrk="0" hangingPunct="1">
              <a:lnSpc>
                <a:spcPct val="90000"/>
              </a:lnSpc>
              <a:spcBef>
                <a:spcPts val="500"/>
              </a:spcBef>
              <a:buFont typeface="+mj-lt"/>
              <a:buAutoNum type="arabicPeriod"/>
              <a:defRPr sz="2000" kern="1200" baseline="0">
                <a:solidFill>
                  <a:srgbClr val="332E29"/>
                </a:solidFill>
                <a:latin typeface="Arial" panose="020B0604020202020204" pitchFamily="34" charset="0"/>
                <a:ea typeface="+mn-ea"/>
                <a:cs typeface="Arial" panose="020B0604020202020204" pitchFamily="34" charset="0"/>
              </a:defRPr>
            </a:lvl2pPr>
            <a:lvl3pPr marL="628650" indent="-300038" algn="l" defTabSz="914400" rtl="0" eaLnBrk="1" latinLnBrk="0" hangingPunct="1">
              <a:lnSpc>
                <a:spcPct val="90000"/>
              </a:lnSpc>
              <a:spcBef>
                <a:spcPts val="500"/>
              </a:spcBef>
              <a:buFont typeface="+mj-lt"/>
              <a:buAutoNum type="arabicPeriod"/>
              <a:tabLst/>
              <a:defRPr sz="1800" kern="1200" baseline="0">
                <a:solidFill>
                  <a:srgbClr val="332E29"/>
                </a:solidFill>
                <a:latin typeface="Arial" panose="020B0604020202020204" pitchFamily="34" charset="0"/>
                <a:ea typeface="+mn-ea"/>
                <a:cs typeface="Arial" panose="020B0604020202020204" pitchFamily="34" charset="0"/>
              </a:defRPr>
            </a:lvl3pPr>
            <a:lvl4pPr marL="895350" indent="-266700" algn="l" defTabSz="914400" rtl="0" eaLnBrk="1" latinLnBrk="0" hangingPunct="1">
              <a:lnSpc>
                <a:spcPct val="90000"/>
              </a:lnSpc>
              <a:spcBef>
                <a:spcPts val="500"/>
              </a:spcBef>
              <a:buFont typeface="+mj-lt"/>
              <a:buAutoNum type="arabicPeriod"/>
              <a:defRPr sz="1600" kern="1200">
                <a:solidFill>
                  <a:srgbClr val="332E29"/>
                </a:solidFill>
                <a:latin typeface="Arial" panose="020B0604020202020204" pitchFamily="34" charset="0"/>
                <a:ea typeface="+mn-ea"/>
                <a:cs typeface="Arial" panose="020B0604020202020204" pitchFamily="34" charset="0"/>
              </a:defRPr>
            </a:lvl4pPr>
            <a:lvl5pPr marL="1166813" indent="-271463" algn="l" defTabSz="914400" rtl="0" eaLnBrk="1" latinLnBrk="0" hangingPunct="1">
              <a:lnSpc>
                <a:spcPct val="90000"/>
              </a:lnSpc>
              <a:spcBef>
                <a:spcPts val="500"/>
              </a:spcBef>
              <a:buFont typeface="+mj-lt"/>
              <a:buAutoNum type="arabicPeriod"/>
              <a:defRPr sz="1400" kern="1200">
                <a:solidFill>
                  <a:srgbClr val="332E29"/>
                </a:solidFill>
                <a:latin typeface="Arial" panose="020B0604020202020204" pitchFamily="34" charset="0"/>
                <a:ea typeface="+mn-ea"/>
                <a:cs typeface="Arial" panose="020B0604020202020204" pitchFamily="34" charset="0"/>
              </a:defRPr>
            </a:lvl5pPr>
            <a:lvl6pPr marL="1341438" indent="-266700" algn="l" defTabSz="914400" rtl="0" eaLnBrk="1" latinLnBrk="0" hangingPunct="1">
              <a:lnSpc>
                <a:spcPct val="90000"/>
              </a:lnSpc>
              <a:spcBef>
                <a:spcPts val="500"/>
              </a:spcBef>
              <a:buFont typeface="Wingdings" pitchFamily="2" charset="2"/>
              <a:buChar char="§"/>
              <a:defRPr sz="1200" kern="1200" baseline="0">
                <a:solidFill>
                  <a:srgbClr val="332E29"/>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de-CH" sz="1600" dirty="0">
                <a:solidFill>
                  <a:schemeClr val="tx1"/>
                </a:solidFill>
              </a:rPr>
              <a:t>Was offerieren wir dem Kunden?</a:t>
            </a:r>
          </a:p>
        </p:txBody>
      </p:sp>
      <p:cxnSp>
        <p:nvCxnSpPr>
          <p:cNvPr id="10" name="Gerade Verbindung mit Pfeil 9">
            <a:extLst>
              <a:ext uri="{FF2B5EF4-FFF2-40B4-BE49-F238E27FC236}">
                <a16:creationId xmlns:a16="http://schemas.microsoft.com/office/drawing/2014/main" id="{C7320039-EE79-4B5A-87E2-4AAC11EBAD6F}"/>
              </a:ext>
            </a:extLst>
          </p:cNvPr>
          <p:cNvCxnSpPr>
            <a:cxnSpLocks/>
          </p:cNvCxnSpPr>
          <p:nvPr/>
        </p:nvCxnSpPr>
        <p:spPr>
          <a:xfrm flipV="1">
            <a:off x="5708135" y="5290180"/>
            <a:ext cx="0" cy="495101"/>
          </a:xfrm>
          <a:prstGeom prst="straightConnector1">
            <a:avLst/>
          </a:prstGeom>
          <a:ln w="571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platzhalter 2">
            <a:extLst>
              <a:ext uri="{FF2B5EF4-FFF2-40B4-BE49-F238E27FC236}">
                <a16:creationId xmlns:a16="http://schemas.microsoft.com/office/drawing/2014/main" id="{052CD169-CD78-400E-8F8C-DF2C59A61701}"/>
              </a:ext>
            </a:extLst>
          </p:cNvPr>
          <p:cNvSpPr txBox="1">
            <a:spLocks/>
          </p:cNvSpPr>
          <p:nvPr/>
        </p:nvSpPr>
        <p:spPr>
          <a:xfrm>
            <a:off x="7792266" y="5905499"/>
            <a:ext cx="2534210" cy="622795"/>
          </a:xfrm>
          <a:prstGeom prst="rect">
            <a:avLst/>
          </a:prstGeom>
          <a:noFill/>
          <a:ln>
            <a:noFill/>
          </a:ln>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rgbClr val="332E29"/>
                </a:solidFill>
                <a:latin typeface="Arial" panose="020B0604020202020204" pitchFamily="34" charset="0"/>
                <a:ea typeface="+mn-ea"/>
                <a:cs typeface="Arial" panose="020B0604020202020204" pitchFamily="34" charset="0"/>
              </a:defRPr>
            </a:lvl1pPr>
            <a:lvl2pPr marL="319088" indent="-319088" algn="l" defTabSz="914400" rtl="0" eaLnBrk="1" latinLnBrk="0" hangingPunct="1">
              <a:lnSpc>
                <a:spcPct val="90000"/>
              </a:lnSpc>
              <a:spcBef>
                <a:spcPts val="500"/>
              </a:spcBef>
              <a:buFont typeface="+mj-lt"/>
              <a:buAutoNum type="arabicPeriod"/>
              <a:defRPr sz="2000" kern="1200" baseline="0">
                <a:solidFill>
                  <a:srgbClr val="332E29"/>
                </a:solidFill>
                <a:latin typeface="Arial" panose="020B0604020202020204" pitchFamily="34" charset="0"/>
                <a:ea typeface="+mn-ea"/>
                <a:cs typeface="Arial" panose="020B0604020202020204" pitchFamily="34" charset="0"/>
              </a:defRPr>
            </a:lvl2pPr>
            <a:lvl3pPr marL="628650" indent="-300038" algn="l" defTabSz="914400" rtl="0" eaLnBrk="1" latinLnBrk="0" hangingPunct="1">
              <a:lnSpc>
                <a:spcPct val="90000"/>
              </a:lnSpc>
              <a:spcBef>
                <a:spcPts val="500"/>
              </a:spcBef>
              <a:buFont typeface="+mj-lt"/>
              <a:buAutoNum type="arabicPeriod"/>
              <a:tabLst/>
              <a:defRPr sz="1800" kern="1200" baseline="0">
                <a:solidFill>
                  <a:srgbClr val="332E29"/>
                </a:solidFill>
                <a:latin typeface="Arial" panose="020B0604020202020204" pitchFamily="34" charset="0"/>
                <a:ea typeface="+mn-ea"/>
                <a:cs typeface="Arial" panose="020B0604020202020204" pitchFamily="34" charset="0"/>
              </a:defRPr>
            </a:lvl3pPr>
            <a:lvl4pPr marL="895350" indent="-266700" algn="l" defTabSz="914400" rtl="0" eaLnBrk="1" latinLnBrk="0" hangingPunct="1">
              <a:lnSpc>
                <a:spcPct val="90000"/>
              </a:lnSpc>
              <a:spcBef>
                <a:spcPts val="500"/>
              </a:spcBef>
              <a:buFont typeface="+mj-lt"/>
              <a:buAutoNum type="arabicPeriod"/>
              <a:defRPr sz="1600" kern="1200">
                <a:solidFill>
                  <a:srgbClr val="332E29"/>
                </a:solidFill>
                <a:latin typeface="Arial" panose="020B0604020202020204" pitchFamily="34" charset="0"/>
                <a:ea typeface="+mn-ea"/>
                <a:cs typeface="Arial" panose="020B0604020202020204" pitchFamily="34" charset="0"/>
              </a:defRPr>
            </a:lvl4pPr>
            <a:lvl5pPr marL="1166813" indent="-271463" algn="l" defTabSz="914400" rtl="0" eaLnBrk="1" latinLnBrk="0" hangingPunct="1">
              <a:lnSpc>
                <a:spcPct val="90000"/>
              </a:lnSpc>
              <a:spcBef>
                <a:spcPts val="500"/>
              </a:spcBef>
              <a:buFont typeface="+mj-lt"/>
              <a:buAutoNum type="arabicPeriod"/>
              <a:defRPr sz="1400" kern="1200">
                <a:solidFill>
                  <a:srgbClr val="332E29"/>
                </a:solidFill>
                <a:latin typeface="Arial" panose="020B0604020202020204" pitchFamily="34" charset="0"/>
                <a:ea typeface="+mn-ea"/>
                <a:cs typeface="Arial" panose="020B0604020202020204" pitchFamily="34" charset="0"/>
              </a:defRPr>
            </a:lvl5pPr>
            <a:lvl6pPr marL="1341438" indent="-266700" algn="l" defTabSz="914400" rtl="0" eaLnBrk="1" latinLnBrk="0" hangingPunct="1">
              <a:lnSpc>
                <a:spcPct val="90000"/>
              </a:lnSpc>
              <a:spcBef>
                <a:spcPts val="500"/>
              </a:spcBef>
              <a:buFont typeface="Wingdings" pitchFamily="2" charset="2"/>
              <a:buChar char="§"/>
              <a:defRPr sz="1200" kern="1200" baseline="0">
                <a:solidFill>
                  <a:srgbClr val="332E29"/>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de-CH" sz="1600" dirty="0">
                <a:solidFill>
                  <a:schemeClr val="tx1"/>
                </a:solidFill>
              </a:rPr>
              <a:t>Wie bewegen wir den Kunden zum Kauf?</a:t>
            </a:r>
          </a:p>
        </p:txBody>
      </p:sp>
      <p:cxnSp>
        <p:nvCxnSpPr>
          <p:cNvPr id="12" name="Gerade Verbindung mit Pfeil 11">
            <a:extLst>
              <a:ext uri="{FF2B5EF4-FFF2-40B4-BE49-F238E27FC236}">
                <a16:creationId xmlns:a16="http://schemas.microsoft.com/office/drawing/2014/main" id="{274FB52A-8B50-4EED-BC95-69663072D158}"/>
              </a:ext>
            </a:extLst>
          </p:cNvPr>
          <p:cNvCxnSpPr>
            <a:cxnSpLocks/>
          </p:cNvCxnSpPr>
          <p:nvPr/>
        </p:nvCxnSpPr>
        <p:spPr>
          <a:xfrm flipV="1">
            <a:off x="8998788" y="5286511"/>
            <a:ext cx="0" cy="495101"/>
          </a:xfrm>
          <a:prstGeom prst="straightConnector1">
            <a:avLst/>
          </a:prstGeom>
          <a:ln w="571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403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7" grpId="0">
        <p:bldAsOne/>
      </p:bldGraphic>
      <p:bldGraphic spid="8" grpId="0">
        <p:bldAsOne/>
      </p:bldGraphic>
      <p:bldP spid="9"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C1279769-3A55-4F23-B108-9FA7D233C0EE}"/>
              </a:ext>
            </a:extLst>
          </p:cNvPr>
          <p:cNvSpPr>
            <a:spLocks noGrp="1"/>
          </p:cNvSpPr>
          <p:nvPr>
            <p:ph type="sldNum" sz="quarter" idx="18"/>
          </p:nvPr>
        </p:nvSpPr>
        <p:spPr/>
        <p:txBody>
          <a:bodyPr/>
          <a:lstStyle/>
          <a:p>
            <a:fld id="{4EAC321B-7500-4259-A00F-915439A35E15}" type="slidenum">
              <a:rPr lang="de-CH" smtClean="0"/>
              <a:pPr/>
              <a:t>13</a:t>
            </a:fld>
            <a:endParaRPr lang="de-CH" dirty="0"/>
          </a:p>
        </p:txBody>
      </p:sp>
      <p:sp>
        <p:nvSpPr>
          <p:cNvPr id="3" name="Titel 2">
            <a:extLst>
              <a:ext uri="{FF2B5EF4-FFF2-40B4-BE49-F238E27FC236}">
                <a16:creationId xmlns:a16="http://schemas.microsoft.com/office/drawing/2014/main" id="{4822F3F9-A9CA-441D-BB22-8DC56761729E}"/>
              </a:ext>
            </a:extLst>
          </p:cNvPr>
          <p:cNvSpPr>
            <a:spLocks noGrp="1"/>
          </p:cNvSpPr>
          <p:nvPr>
            <p:ph type="title"/>
          </p:nvPr>
        </p:nvSpPr>
        <p:spPr/>
        <p:txBody>
          <a:bodyPr/>
          <a:lstStyle/>
          <a:p>
            <a:r>
              <a:rPr lang="de-CH" dirty="0"/>
              <a:t>Allgemeine Vertriebsaktivitäten</a:t>
            </a:r>
            <a:endParaRPr lang="en-GB" dirty="0"/>
          </a:p>
        </p:txBody>
      </p:sp>
      <p:sp>
        <p:nvSpPr>
          <p:cNvPr id="4" name="Inhaltsplatzhalter 3">
            <a:extLst>
              <a:ext uri="{FF2B5EF4-FFF2-40B4-BE49-F238E27FC236}">
                <a16:creationId xmlns:a16="http://schemas.microsoft.com/office/drawing/2014/main" id="{21D99B5A-79D7-43D1-9C90-62811001891C}"/>
              </a:ext>
            </a:extLst>
          </p:cNvPr>
          <p:cNvSpPr>
            <a:spLocks noGrp="1"/>
          </p:cNvSpPr>
          <p:nvPr>
            <p:ph sz="quarter" idx="21"/>
          </p:nvPr>
        </p:nvSpPr>
        <p:spPr/>
        <p:txBody>
          <a:bodyPr>
            <a:normAutofit/>
          </a:bodyPr>
          <a:lstStyle/>
          <a:p>
            <a:pPr marL="0" indent="0">
              <a:buNone/>
            </a:pPr>
            <a:r>
              <a:rPr lang="de-CH" sz="2400" dirty="0"/>
              <a:t>Welche Aktivitäten werden durch das ERP/CRM-System unterstützt?</a:t>
            </a:r>
          </a:p>
          <a:p>
            <a:pPr marL="0" indent="0">
              <a:buNone/>
            </a:pPr>
            <a:r>
              <a:rPr lang="de-CH" sz="2400" dirty="0"/>
              <a:t>Grundsätzlich wird eine 360 Grad Sicht auf den Kunden gewährleistet:</a:t>
            </a:r>
          </a:p>
          <a:p>
            <a:r>
              <a:rPr lang="en-GB" sz="2400" dirty="0"/>
              <a:t>Allgemeine </a:t>
            </a:r>
            <a:r>
              <a:rPr lang="en-GB" sz="2400" dirty="0" err="1"/>
              <a:t>Kontaktinformationen</a:t>
            </a:r>
            <a:endParaRPr lang="en-GB" sz="2400" dirty="0"/>
          </a:p>
          <a:p>
            <a:pPr lvl="1"/>
            <a:r>
              <a:rPr lang="en-GB" sz="2200" dirty="0" err="1"/>
              <a:t>Adresse</a:t>
            </a:r>
            <a:r>
              <a:rPr lang="en-GB" sz="2200" dirty="0"/>
              <a:t>, Ort, Branche etc. </a:t>
            </a:r>
            <a:r>
              <a:rPr lang="en-GB" sz="2200" dirty="0" err="1"/>
              <a:t>inkl</a:t>
            </a:r>
            <a:r>
              <a:rPr lang="en-GB" sz="2200" dirty="0"/>
              <a:t>. </a:t>
            </a:r>
            <a:r>
              <a:rPr lang="en-GB" sz="2200" dirty="0" err="1"/>
              <a:t>frei</a:t>
            </a:r>
            <a:r>
              <a:rPr lang="en-GB" sz="2200" dirty="0"/>
              <a:t> </a:t>
            </a:r>
            <a:r>
              <a:rPr lang="en-GB" sz="2200" dirty="0" err="1"/>
              <a:t>definierter</a:t>
            </a:r>
            <a:r>
              <a:rPr lang="en-GB" sz="2200" dirty="0"/>
              <a:t> Felder</a:t>
            </a:r>
          </a:p>
          <a:p>
            <a:r>
              <a:rPr lang="en-GB" sz="2400" dirty="0" err="1"/>
              <a:t>Kontakthistory</a:t>
            </a:r>
            <a:endParaRPr lang="en-GB" sz="2400" dirty="0"/>
          </a:p>
          <a:p>
            <a:pPr lvl="1"/>
            <a:r>
              <a:rPr lang="en-GB" sz="2200" dirty="0" err="1"/>
              <a:t>Vergangene</a:t>
            </a:r>
            <a:r>
              <a:rPr lang="en-GB" sz="2200" dirty="0"/>
              <a:t> </a:t>
            </a:r>
            <a:r>
              <a:rPr lang="en-GB" sz="2200" dirty="0" err="1"/>
              <a:t>Verkaufsaktivitäten</a:t>
            </a:r>
            <a:endParaRPr lang="en-GB" sz="2200" dirty="0"/>
          </a:p>
          <a:p>
            <a:pPr lvl="1"/>
            <a:r>
              <a:rPr lang="en-GB" sz="2200" dirty="0" err="1"/>
              <a:t>Vergange</a:t>
            </a:r>
            <a:r>
              <a:rPr lang="en-GB" sz="2200" dirty="0"/>
              <a:t> </a:t>
            </a:r>
            <a:r>
              <a:rPr lang="en-GB" sz="2200" dirty="0" err="1"/>
              <a:t>Kontakte</a:t>
            </a:r>
            <a:r>
              <a:rPr lang="en-GB" sz="2200" dirty="0"/>
              <a:t> (</a:t>
            </a:r>
            <a:r>
              <a:rPr lang="en-GB" sz="2200" dirty="0" err="1"/>
              <a:t>Kommunikation</a:t>
            </a:r>
            <a:r>
              <a:rPr lang="en-GB" sz="2200" dirty="0"/>
              <a:t>)</a:t>
            </a:r>
          </a:p>
          <a:p>
            <a:r>
              <a:rPr lang="en-GB" sz="2400" dirty="0" err="1"/>
              <a:t>Kreditlimite</a:t>
            </a:r>
            <a:r>
              <a:rPr lang="en-GB" sz="2400" dirty="0"/>
              <a:t>, </a:t>
            </a:r>
            <a:r>
              <a:rPr lang="en-GB" sz="2400" dirty="0" err="1"/>
              <a:t>Liefersperre</a:t>
            </a:r>
            <a:r>
              <a:rPr lang="en-GB" sz="2400" dirty="0"/>
              <a:t> etc.</a:t>
            </a:r>
          </a:p>
          <a:p>
            <a:endParaRPr lang="en-GB" sz="2400" dirty="0"/>
          </a:p>
          <a:p>
            <a:pPr lvl="1"/>
            <a:endParaRPr lang="en-GB" dirty="0"/>
          </a:p>
        </p:txBody>
      </p:sp>
      <p:sp>
        <p:nvSpPr>
          <p:cNvPr id="5" name="Textplatzhalter 4">
            <a:extLst>
              <a:ext uri="{FF2B5EF4-FFF2-40B4-BE49-F238E27FC236}">
                <a16:creationId xmlns:a16="http://schemas.microsoft.com/office/drawing/2014/main" id="{CB274D0A-45E6-4E79-8B72-C118C58F3A88}"/>
              </a:ext>
            </a:extLst>
          </p:cNvPr>
          <p:cNvSpPr>
            <a:spLocks noGrp="1"/>
          </p:cNvSpPr>
          <p:nvPr>
            <p:ph type="body" sz="quarter" idx="24"/>
          </p:nvPr>
        </p:nvSpPr>
        <p:spPr/>
        <p:txBody>
          <a:bodyPr>
            <a:normAutofit lnSpcReduction="10000"/>
          </a:bodyPr>
          <a:lstStyle/>
          <a:p>
            <a:endParaRPr lang="en-GB"/>
          </a:p>
        </p:txBody>
      </p:sp>
    </p:spTree>
    <p:extLst>
      <p:ext uri="{BB962C8B-B14F-4D97-AF65-F5344CB8AC3E}">
        <p14:creationId xmlns:p14="http://schemas.microsoft.com/office/powerpoint/2010/main" val="861066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165CC78D-222E-4AE7-8447-1663A6061337}"/>
              </a:ext>
            </a:extLst>
          </p:cNvPr>
          <p:cNvSpPr>
            <a:spLocks noGrp="1"/>
          </p:cNvSpPr>
          <p:nvPr>
            <p:ph type="sldNum" sz="quarter" idx="18"/>
          </p:nvPr>
        </p:nvSpPr>
        <p:spPr/>
        <p:txBody>
          <a:bodyPr/>
          <a:lstStyle/>
          <a:p>
            <a:fld id="{4EAC321B-7500-4259-A00F-915439A35E15}" type="slidenum">
              <a:rPr lang="de-CH" smtClean="0"/>
              <a:pPr/>
              <a:t>14</a:t>
            </a:fld>
            <a:endParaRPr lang="de-CH" dirty="0"/>
          </a:p>
        </p:txBody>
      </p:sp>
      <p:sp>
        <p:nvSpPr>
          <p:cNvPr id="3" name="Titel 2">
            <a:extLst>
              <a:ext uri="{FF2B5EF4-FFF2-40B4-BE49-F238E27FC236}">
                <a16:creationId xmlns:a16="http://schemas.microsoft.com/office/drawing/2014/main" id="{3DAFD1A6-0AD7-4D98-90A6-F1412F9B1BA5}"/>
              </a:ext>
            </a:extLst>
          </p:cNvPr>
          <p:cNvSpPr>
            <a:spLocks noGrp="1"/>
          </p:cNvSpPr>
          <p:nvPr>
            <p:ph type="title"/>
          </p:nvPr>
        </p:nvSpPr>
        <p:spPr/>
        <p:txBody>
          <a:bodyPr/>
          <a:lstStyle/>
          <a:p>
            <a:r>
              <a:rPr lang="de-CH" dirty="0"/>
              <a:t>Kundenangebot</a:t>
            </a:r>
            <a:endParaRPr lang="en-GB" dirty="0"/>
          </a:p>
        </p:txBody>
      </p:sp>
      <p:sp>
        <p:nvSpPr>
          <p:cNvPr id="4" name="Inhaltsplatzhalter 3">
            <a:extLst>
              <a:ext uri="{FF2B5EF4-FFF2-40B4-BE49-F238E27FC236}">
                <a16:creationId xmlns:a16="http://schemas.microsoft.com/office/drawing/2014/main" id="{CF1268A5-60CD-4133-947E-B953F5DA2C0D}"/>
              </a:ext>
            </a:extLst>
          </p:cNvPr>
          <p:cNvSpPr>
            <a:spLocks noGrp="1"/>
          </p:cNvSpPr>
          <p:nvPr>
            <p:ph sz="quarter" idx="21"/>
          </p:nvPr>
        </p:nvSpPr>
        <p:spPr>
          <a:xfrm>
            <a:off x="806450" y="1449388"/>
            <a:ext cx="4832349" cy="4751387"/>
          </a:xfrm>
        </p:spPr>
        <p:txBody>
          <a:bodyPr/>
          <a:lstStyle/>
          <a:p>
            <a:pPr marL="0" indent="0">
              <a:buNone/>
            </a:pPr>
            <a:r>
              <a:rPr lang="de-CH" sz="2400" b="0" i="0" u="none" strike="noStrike" baseline="0" dirty="0">
                <a:solidFill>
                  <a:srgbClr val="000000"/>
                </a:solidFill>
                <a:latin typeface="Arial" panose="020B0604020202020204" pitchFamily="34" charset="0"/>
              </a:rPr>
              <a:t>Das Angebot stellt für den Kunden ein verbindliches Angebot dar, bestimmte Produkte oder eine Auswahl einer bestimmten Menge an Produkten in einem bestimmten Zeitrahmen zu einem im Voraus festgelegten Preis zu liefern.</a:t>
            </a:r>
          </a:p>
          <a:p>
            <a:endParaRPr lang="de-CH" dirty="0"/>
          </a:p>
          <a:p>
            <a:pPr lvl="1"/>
            <a:endParaRPr lang="en-GB" dirty="0"/>
          </a:p>
        </p:txBody>
      </p:sp>
      <p:sp>
        <p:nvSpPr>
          <p:cNvPr id="5" name="Textplatzhalter 4">
            <a:extLst>
              <a:ext uri="{FF2B5EF4-FFF2-40B4-BE49-F238E27FC236}">
                <a16:creationId xmlns:a16="http://schemas.microsoft.com/office/drawing/2014/main" id="{947D8F7D-5AA1-4163-8082-A977C36E4471}"/>
              </a:ext>
            </a:extLst>
          </p:cNvPr>
          <p:cNvSpPr>
            <a:spLocks noGrp="1"/>
          </p:cNvSpPr>
          <p:nvPr>
            <p:ph type="body" sz="quarter" idx="24"/>
          </p:nvPr>
        </p:nvSpPr>
        <p:spPr/>
        <p:txBody>
          <a:bodyPr>
            <a:normAutofit lnSpcReduction="10000"/>
          </a:bodyPr>
          <a:lstStyle/>
          <a:p>
            <a:endParaRPr lang="en-GB"/>
          </a:p>
        </p:txBody>
      </p:sp>
      <p:pic>
        <p:nvPicPr>
          <p:cNvPr id="7" name="Grafik 6">
            <a:extLst>
              <a:ext uri="{FF2B5EF4-FFF2-40B4-BE49-F238E27FC236}">
                <a16:creationId xmlns:a16="http://schemas.microsoft.com/office/drawing/2014/main" id="{295B6B0C-C036-4564-BECB-44B75AD086D6}"/>
              </a:ext>
            </a:extLst>
          </p:cNvPr>
          <p:cNvPicPr>
            <a:picLocks noChangeAspect="1"/>
          </p:cNvPicPr>
          <p:nvPr/>
        </p:nvPicPr>
        <p:blipFill>
          <a:blip r:embed="rId2"/>
          <a:stretch>
            <a:fillRect/>
          </a:stretch>
        </p:blipFill>
        <p:spPr>
          <a:xfrm>
            <a:off x="6394450" y="1057274"/>
            <a:ext cx="4044950" cy="5283809"/>
          </a:xfrm>
          <a:prstGeom prst="rect">
            <a:avLst/>
          </a:prstGeom>
        </p:spPr>
      </p:pic>
      <p:sp>
        <p:nvSpPr>
          <p:cNvPr id="8" name="Textfeld 7">
            <a:extLst>
              <a:ext uri="{FF2B5EF4-FFF2-40B4-BE49-F238E27FC236}">
                <a16:creationId xmlns:a16="http://schemas.microsoft.com/office/drawing/2014/main" id="{2D598404-A80F-42FA-96F6-3DA6B5ECEC2F}"/>
              </a:ext>
            </a:extLst>
          </p:cNvPr>
          <p:cNvSpPr txBox="1"/>
          <p:nvPr/>
        </p:nvSpPr>
        <p:spPr>
          <a:xfrm>
            <a:off x="882651" y="6386353"/>
            <a:ext cx="6754478" cy="246221"/>
          </a:xfrm>
          <a:prstGeom prst="rect">
            <a:avLst/>
          </a:prstGeom>
          <a:noFill/>
        </p:spPr>
        <p:txBody>
          <a:bodyPr wrap="square" rtlCol="0">
            <a:spAutoFit/>
          </a:bodyPr>
          <a:lstStyle/>
          <a:p>
            <a:r>
              <a:rPr lang="de-CH" sz="1000" dirty="0">
                <a:latin typeface="Arial" panose="020B0604020202020204" pitchFamily="34" charset="0"/>
                <a:cs typeface="Arial" panose="020B0604020202020204" pitchFamily="34" charset="0"/>
              </a:rPr>
              <a:t>Quelle: SAP (2019)</a:t>
            </a:r>
          </a:p>
        </p:txBody>
      </p:sp>
    </p:spTree>
    <p:extLst>
      <p:ext uri="{BB962C8B-B14F-4D97-AF65-F5344CB8AC3E}">
        <p14:creationId xmlns:p14="http://schemas.microsoft.com/office/powerpoint/2010/main" val="1430281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4ECDACEC-386D-4BB7-A4A1-0E42F2F4C2C1}"/>
              </a:ext>
            </a:extLst>
          </p:cNvPr>
          <p:cNvSpPr>
            <a:spLocks noGrp="1"/>
          </p:cNvSpPr>
          <p:nvPr>
            <p:ph type="sldNum" sz="quarter" idx="18"/>
          </p:nvPr>
        </p:nvSpPr>
        <p:spPr/>
        <p:txBody>
          <a:bodyPr/>
          <a:lstStyle/>
          <a:p>
            <a:fld id="{4EAC321B-7500-4259-A00F-915439A35E15}" type="slidenum">
              <a:rPr lang="de-CH" smtClean="0"/>
              <a:pPr/>
              <a:t>15</a:t>
            </a:fld>
            <a:endParaRPr lang="de-CH" dirty="0"/>
          </a:p>
        </p:txBody>
      </p:sp>
      <p:sp>
        <p:nvSpPr>
          <p:cNvPr id="3" name="Titel 2">
            <a:extLst>
              <a:ext uri="{FF2B5EF4-FFF2-40B4-BE49-F238E27FC236}">
                <a16:creationId xmlns:a16="http://schemas.microsoft.com/office/drawing/2014/main" id="{3626389C-08B1-419E-88CB-26F0E2CA2B72}"/>
              </a:ext>
            </a:extLst>
          </p:cNvPr>
          <p:cNvSpPr>
            <a:spLocks noGrp="1"/>
          </p:cNvSpPr>
          <p:nvPr>
            <p:ph type="title"/>
          </p:nvPr>
        </p:nvSpPr>
        <p:spPr/>
        <p:txBody>
          <a:bodyPr/>
          <a:lstStyle/>
          <a:p>
            <a:r>
              <a:rPr lang="de-CH" dirty="0"/>
              <a:t>Kundenauftrag (Sales Order)</a:t>
            </a:r>
            <a:endParaRPr lang="en-GB" dirty="0"/>
          </a:p>
        </p:txBody>
      </p:sp>
      <p:sp>
        <p:nvSpPr>
          <p:cNvPr id="4" name="Inhaltsplatzhalter 3">
            <a:extLst>
              <a:ext uri="{FF2B5EF4-FFF2-40B4-BE49-F238E27FC236}">
                <a16:creationId xmlns:a16="http://schemas.microsoft.com/office/drawing/2014/main" id="{D6C7784E-9449-4407-BE0B-5C43F06BBBB5}"/>
              </a:ext>
            </a:extLst>
          </p:cNvPr>
          <p:cNvSpPr>
            <a:spLocks noGrp="1"/>
          </p:cNvSpPr>
          <p:nvPr>
            <p:ph sz="quarter" idx="21"/>
          </p:nvPr>
        </p:nvSpPr>
        <p:spPr>
          <a:xfrm>
            <a:off x="806451" y="1449388"/>
            <a:ext cx="5861050" cy="4751387"/>
          </a:xfrm>
        </p:spPr>
        <p:txBody>
          <a:bodyPr>
            <a:normAutofit/>
          </a:bodyPr>
          <a:lstStyle/>
          <a:p>
            <a:pPr marL="0" indent="0">
              <a:buNone/>
            </a:pPr>
            <a:r>
              <a:rPr lang="de-CH" dirty="0"/>
              <a:t>Der Kundenauftrag besteht aus drei Hauptbereichen: </a:t>
            </a:r>
          </a:p>
          <a:p>
            <a:r>
              <a:rPr lang="de-CH" dirty="0"/>
              <a:t>Kopfbereich</a:t>
            </a:r>
          </a:p>
          <a:p>
            <a:pPr lvl="1"/>
            <a:r>
              <a:rPr lang="de-CH" dirty="0"/>
              <a:t>Relevante Daten für den gesamten Auftrag, z.B. Kundendaten, Gesamtkosten des Auftrags</a:t>
            </a:r>
          </a:p>
          <a:p>
            <a:r>
              <a:rPr lang="de-CH" dirty="0"/>
              <a:t>Position(en)</a:t>
            </a:r>
          </a:p>
          <a:p>
            <a:pPr lvl="1"/>
            <a:r>
              <a:rPr lang="de-CH" dirty="0"/>
              <a:t>Informationen über das jeweilige Produkt, z.B. Material und Menge, Kosten einer einzelnen Position  </a:t>
            </a:r>
          </a:p>
          <a:p>
            <a:r>
              <a:rPr lang="de-CH" dirty="0"/>
              <a:t>Lieferplaneinteilung(en)</a:t>
            </a:r>
          </a:p>
          <a:p>
            <a:pPr lvl="1"/>
            <a:r>
              <a:rPr lang="de-CH" dirty="0"/>
              <a:t>Gehört nur zu einer Position, enthält Liefermengen und -termine für Teillieferungen</a:t>
            </a:r>
            <a:endParaRPr lang="en-GB" dirty="0"/>
          </a:p>
        </p:txBody>
      </p:sp>
      <p:sp>
        <p:nvSpPr>
          <p:cNvPr id="5" name="Textplatzhalter 4">
            <a:extLst>
              <a:ext uri="{FF2B5EF4-FFF2-40B4-BE49-F238E27FC236}">
                <a16:creationId xmlns:a16="http://schemas.microsoft.com/office/drawing/2014/main" id="{98C45A4E-35B5-472C-A732-788F9CD7A949}"/>
              </a:ext>
            </a:extLst>
          </p:cNvPr>
          <p:cNvSpPr>
            <a:spLocks noGrp="1"/>
          </p:cNvSpPr>
          <p:nvPr>
            <p:ph type="body" sz="quarter" idx="24"/>
          </p:nvPr>
        </p:nvSpPr>
        <p:spPr/>
        <p:txBody>
          <a:bodyPr>
            <a:normAutofit lnSpcReduction="10000"/>
          </a:bodyPr>
          <a:lstStyle/>
          <a:p>
            <a:endParaRPr lang="en-GB"/>
          </a:p>
        </p:txBody>
      </p:sp>
      <p:pic>
        <p:nvPicPr>
          <p:cNvPr id="7" name="Grafik 6">
            <a:extLst>
              <a:ext uri="{FF2B5EF4-FFF2-40B4-BE49-F238E27FC236}">
                <a16:creationId xmlns:a16="http://schemas.microsoft.com/office/drawing/2014/main" id="{6A807B15-A677-4885-B4E3-210FC357F00F}"/>
              </a:ext>
            </a:extLst>
          </p:cNvPr>
          <p:cNvPicPr>
            <a:picLocks noChangeAspect="1"/>
          </p:cNvPicPr>
          <p:nvPr/>
        </p:nvPicPr>
        <p:blipFill>
          <a:blip r:embed="rId2"/>
          <a:stretch>
            <a:fillRect/>
          </a:stretch>
        </p:blipFill>
        <p:spPr>
          <a:xfrm>
            <a:off x="6946900" y="1276350"/>
            <a:ext cx="5410200" cy="6153150"/>
          </a:xfrm>
          <a:prstGeom prst="rect">
            <a:avLst/>
          </a:prstGeom>
        </p:spPr>
      </p:pic>
      <p:sp>
        <p:nvSpPr>
          <p:cNvPr id="8" name="Textfeld 7">
            <a:extLst>
              <a:ext uri="{FF2B5EF4-FFF2-40B4-BE49-F238E27FC236}">
                <a16:creationId xmlns:a16="http://schemas.microsoft.com/office/drawing/2014/main" id="{6DBF83BA-70A9-40F7-A117-9E12158AA60B}"/>
              </a:ext>
            </a:extLst>
          </p:cNvPr>
          <p:cNvSpPr txBox="1"/>
          <p:nvPr/>
        </p:nvSpPr>
        <p:spPr>
          <a:xfrm>
            <a:off x="882651" y="6386353"/>
            <a:ext cx="6754478" cy="246221"/>
          </a:xfrm>
          <a:prstGeom prst="rect">
            <a:avLst/>
          </a:prstGeom>
          <a:noFill/>
        </p:spPr>
        <p:txBody>
          <a:bodyPr wrap="square" rtlCol="0">
            <a:spAutoFit/>
          </a:bodyPr>
          <a:lstStyle/>
          <a:p>
            <a:r>
              <a:rPr lang="de-CH" sz="1000" dirty="0">
                <a:latin typeface="Arial" panose="020B0604020202020204" pitchFamily="34" charset="0"/>
                <a:cs typeface="Arial" panose="020B0604020202020204" pitchFamily="34" charset="0"/>
              </a:rPr>
              <a:t>Quelle: SAP (2019)</a:t>
            </a:r>
          </a:p>
        </p:txBody>
      </p:sp>
    </p:spTree>
    <p:extLst>
      <p:ext uri="{BB962C8B-B14F-4D97-AF65-F5344CB8AC3E}">
        <p14:creationId xmlns:p14="http://schemas.microsoft.com/office/powerpoint/2010/main" val="1412403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3A762219-84BA-460D-9E84-621BCB20AF7D}"/>
              </a:ext>
            </a:extLst>
          </p:cNvPr>
          <p:cNvSpPr>
            <a:spLocks noGrp="1"/>
          </p:cNvSpPr>
          <p:nvPr>
            <p:ph type="sldNum" sz="quarter" idx="18"/>
          </p:nvPr>
        </p:nvSpPr>
        <p:spPr/>
        <p:txBody>
          <a:bodyPr/>
          <a:lstStyle/>
          <a:p>
            <a:fld id="{4EAC321B-7500-4259-A00F-915439A35E15}" type="slidenum">
              <a:rPr lang="de-CH" smtClean="0"/>
              <a:pPr/>
              <a:t>16</a:t>
            </a:fld>
            <a:endParaRPr lang="de-CH" dirty="0"/>
          </a:p>
        </p:txBody>
      </p:sp>
      <p:sp>
        <p:nvSpPr>
          <p:cNvPr id="3" name="Titel 2">
            <a:extLst>
              <a:ext uri="{FF2B5EF4-FFF2-40B4-BE49-F238E27FC236}">
                <a16:creationId xmlns:a16="http://schemas.microsoft.com/office/drawing/2014/main" id="{E591A2E0-3D37-475F-9D95-E7D61F9BE49E}"/>
              </a:ext>
            </a:extLst>
          </p:cNvPr>
          <p:cNvSpPr>
            <a:spLocks noGrp="1"/>
          </p:cNvSpPr>
          <p:nvPr>
            <p:ph type="title"/>
          </p:nvPr>
        </p:nvSpPr>
        <p:spPr/>
        <p:txBody>
          <a:bodyPr/>
          <a:lstStyle/>
          <a:p>
            <a:r>
              <a:rPr lang="de-CH" dirty="0"/>
              <a:t>Kundenauftrag (Sales Order)</a:t>
            </a:r>
            <a:endParaRPr lang="en-GB" dirty="0"/>
          </a:p>
        </p:txBody>
      </p:sp>
      <p:sp>
        <p:nvSpPr>
          <p:cNvPr id="4" name="Inhaltsplatzhalter 3">
            <a:extLst>
              <a:ext uri="{FF2B5EF4-FFF2-40B4-BE49-F238E27FC236}">
                <a16:creationId xmlns:a16="http://schemas.microsoft.com/office/drawing/2014/main" id="{62A82B59-BF83-4ACA-840C-BE78EDBBB12B}"/>
              </a:ext>
            </a:extLst>
          </p:cNvPr>
          <p:cNvSpPr>
            <a:spLocks noGrp="1"/>
          </p:cNvSpPr>
          <p:nvPr>
            <p:ph sz="quarter" idx="21"/>
          </p:nvPr>
        </p:nvSpPr>
        <p:spPr/>
        <p:txBody>
          <a:bodyPr>
            <a:normAutofit/>
          </a:bodyPr>
          <a:lstStyle/>
          <a:p>
            <a:r>
              <a:rPr lang="de-CH" sz="2400" dirty="0"/>
              <a:t>Der Auftrag enthält alle erforderlichen Informationen, um die Kundenanfrage bearbeiten zu können.</a:t>
            </a:r>
          </a:p>
          <a:p>
            <a:r>
              <a:rPr lang="de-CH" sz="2400" dirty="0"/>
              <a:t>Die folgenden Informationen werden für jeden Auftrag ermittelt: </a:t>
            </a:r>
          </a:p>
          <a:p>
            <a:pPr lvl="1"/>
            <a:r>
              <a:rPr lang="de-CH" sz="2000" dirty="0"/>
              <a:t>Konkrete Termine</a:t>
            </a:r>
          </a:p>
          <a:p>
            <a:pPr lvl="1"/>
            <a:r>
              <a:rPr lang="de-CH" sz="2000" dirty="0"/>
              <a:t>Versandstelle und Routenfindung</a:t>
            </a:r>
          </a:p>
          <a:p>
            <a:pPr lvl="1"/>
            <a:r>
              <a:rPr lang="de-CH" sz="2000" dirty="0"/>
              <a:t>Verfügbarkeitsprüfung</a:t>
            </a:r>
          </a:p>
          <a:p>
            <a:pPr lvl="1"/>
            <a:r>
              <a:rPr lang="de-CH" sz="2000" dirty="0"/>
              <a:t>Transfer von Anforderungen an Material Ressource </a:t>
            </a:r>
            <a:r>
              <a:rPr lang="de-CH" sz="2000" dirty="0" err="1"/>
              <a:t>Planing</a:t>
            </a:r>
            <a:r>
              <a:rPr lang="de-CH" sz="2000" dirty="0"/>
              <a:t> (MRP)</a:t>
            </a:r>
          </a:p>
          <a:p>
            <a:pPr lvl="1"/>
            <a:r>
              <a:rPr lang="de-CH" sz="2000" dirty="0"/>
              <a:t>Preisfindung</a:t>
            </a:r>
          </a:p>
          <a:p>
            <a:pPr lvl="1"/>
            <a:r>
              <a:rPr lang="de-CH" sz="2000" dirty="0"/>
              <a:t>Kreditprüfung</a:t>
            </a:r>
            <a:endParaRPr lang="en-GB" sz="2000" dirty="0"/>
          </a:p>
        </p:txBody>
      </p:sp>
      <p:sp>
        <p:nvSpPr>
          <p:cNvPr id="5" name="Textplatzhalter 4">
            <a:extLst>
              <a:ext uri="{FF2B5EF4-FFF2-40B4-BE49-F238E27FC236}">
                <a16:creationId xmlns:a16="http://schemas.microsoft.com/office/drawing/2014/main" id="{D3C2961C-BF0B-4CE0-8A64-97C028C2FE30}"/>
              </a:ext>
            </a:extLst>
          </p:cNvPr>
          <p:cNvSpPr>
            <a:spLocks noGrp="1"/>
          </p:cNvSpPr>
          <p:nvPr>
            <p:ph type="body" sz="quarter" idx="24"/>
          </p:nvPr>
        </p:nvSpPr>
        <p:spPr/>
        <p:txBody>
          <a:bodyPr>
            <a:normAutofit lnSpcReduction="10000"/>
          </a:bodyPr>
          <a:lstStyle/>
          <a:p>
            <a:endParaRPr lang="en-GB"/>
          </a:p>
        </p:txBody>
      </p:sp>
      <p:sp>
        <p:nvSpPr>
          <p:cNvPr id="6" name="Textfeld 5">
            <a:extLst>
              <a:ext uri="{FF2B5EF4-FFF2-40B4-BE49-F238E27FC236}">
                <a16:creationId xmlns:a16="http://schemas.microsoft.com/office/drawing/2014/main" id="{2AAB499A-CAE9-4B18-A6F6-FAA8EA690A50}"/>
              </a:ext>
            </a:extLst>
          </p:cNvPr>
          <p:cNvSpPr txBox="1"/>
          <p:nvPr/>
        </p:nvSpPr>
        <p:spPr>
          <a:xfrm>
            <a:off x="882651" y="6386353"/>
            <a:ext cx="6754478" cy="246221"/>
          </a:xfrm>
          <a:prstGeom prst="rect">
            <a:avLst/>
          </a:prstGeom>
          <a:noFill/>
        </p:spPr>
        <p:txBody>
          <a:bodyPr wrap="square" rtlCol="0">
            <a:spAutoFit/>
          </a:bodyPr>
          <a:lstStyle/>
          <a:p>
            <a:r>
              <a:rPr lang="de-CH" sz="1000" dirty="0">
                <a:latin typeface="Arial" panose="020B0604020202020204" pitchFamily="34" charset="0"/>
                <a:cs typeface="Arial" panose="020B0604020202020204" pitchFamily="34" charset="0"/>
              </a:rPr>
              <a:t>Quelle: SAP (2019)</a:t>
            </a:r>
          </a:p>
        </p:txBody>
      </p:sp>
    </p:spTree>
    <p:extLst>
      <p:ext uri="{BB962C8B-B14F-4D97-AF65-F5344CB8AC3E}">
        <p14:creationId xmlns:p14="http://schemas.microsoft.com/office/powerpoint/2010/main" val="28001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59EE771C-DCA1-44D1-B10D-7A544CFE131D}"/>
              </a:ext>
            </a:extLst>
          </p:cNvPr>
          <p:cNvSpPr>
            <a:spLocks noGrp="1"/>
          </p:cNvSpPr>
          <p:nvPr>
            <p:ph type="sldNum" sz="quarter" idx="18"/>
          </p:nvPr>
        </p:nvSpPr>
        <p:spPr/>
        <p:txBody>
          <a:bodyPr/>
          <a:lstStyle/>
          <a:p>
            <a:fld id="{4EAC321B-7500-4259-A00F-915439A35E15}" type="slidenum">
              <a:rPr lang="de-CH" smtClean="0"/>
              <a:pPr/>
              <a:t>17</a:t>
            </a:fld>
            <a:endParaRPr lang="de-CH" dirty="0"/>
          </a:p>
        </p:txBody>
      </p:sp>
      <p:sp>
        <p:nvSpPr>
          <p:cNvPr id="3" name="Titel 2">
            <a:extLst>
              <a:ext uri="{FF2B5EF4-FFF2-40B4-BE49-F238E27FC236}">
                <a16:creationId xmlns:a16="http://schemas.microsoft.com/office/drawing/2014/main" id="{C236FDD9-837C-4AE4-99EA-7099E9E2659C}"/>
              </a:ext>
            </a:extLst>
          </p:cNvPr>
          <p:cNvSpPr>
            <a:spLocks noGrp="1"/>
          </p:cNvSpPr>
          <p:nvPr>
            <p:ph type="title"/>
          </p:nvPr>
        </p:nvSpPr>
        <p:spPr/>
        <p:txBody>
          <a:bodyPr/>
          <a:lstStyle/>
          <a:p>
            <a:r>
              <a:rPr lang="de-CH" dirty="0"/>
              <a:t>Debitorenseite - Ausgangsrechnungen</a:t>
            </a:r>
            <a:endParaRPr lang="en-GB" dirty="0"/>
          </a:p>
        </p:txBody>
      </p:sp>
      <p:sp>
        <p:nvSpPr>
          <p:cNvPr id="4" name="Inhaltsplatzhalter 3">
            <a:extLst>
              <a:ext uri="{FF2B5EF4-FFF2-40B4-BE49-F238E27FC236}">
                <a16:creationId xmlns:a16="http://schemas.microsoft.com/office/drawing/2014/main" id="{47A11291-CBC1-448F-AD6D-893C92D36E42}"/>
              </a:ext>
            </a:extLst>
          </p:cNvPr>
          <p:cNvSpPr>
            <a:spLocks noGrp="1"/>
          </p:cNvSpPr>
          <p:nvPr>
            <p:ph sz="quarter" idx="21"/>
          </p:nvPr>
        </p:nvSpPr>
        <p:spPr/>
        <p:txBody>
          <a:bodyPr/>
          <a:lstStyle/>
          <a:p>
            <a:endParaRPr lang="en-GB"/>
          </a:p>
        </p:txBody>
      </p:sp>
      <p:sp>
        <p:nvSpPr>
          <p:cNvPr id="5" name="Textplatzhalter 4">
            <a:extLst>
              <a:ext uri="{FF2B5EF4-FFF2-40B4-BE49-F238E27FC236}">
                <a16:creationId xmlns:a16="http://schemas.microsoft.com/office/drawing/2014/main" id="{327F9E2D-972B-461D-B642-D23463ACB5A9}"/>
              </a:ext>
            </a:extLst>
          </p:cNvPr>
          <p:cNvSpPr>
            <a:spLocks noGrp="1"/>
          </p:cNvSpPr>
          <p:nvPr>
            <p:ph type="body" sz="quarter" idx="24"/>
          </p:nvPr>
        </p:nvSpPr>
        <p:spPr/>
        <p:txBody>
          <a:bodyPr>
            <a:normAutofit lnSpcReduction="10000"/>
          </a:bodyPr>
          <a:lstStyle/>
          <a:p>
            <a:endParaRPr lang="en-GB"/>
          </a:p>
        </p:txBody>
      </p:sp>
      <p:sp>
        <p:nvSpPr>
          <p:cNvPr id="6" name="AutoShape 3">
            <a:extLst>
              <a:ext uri="{FF2B5EF4-FFF2-40B4-BE49-F238E27FC236}">
                <a16:creationId xmlns:a16="http://schemas.microsoft.com/office/drawing/2014/main" id="{BF50C02E-BFCD-40D8-A3AD-1E521BC3E015}"/>
              </a:ext>
            </a:extLst>
          </p:cNvPr>
          <p:cNvSpPr>
            <a:spLocks noChangeArrowheads="1"/>
          </p:cNvSpPr>
          <p:nvPr/>
        </p:nvSpPr>
        <p:spPr bwMode="auto">
          <a:xfrm>
            <a:off x="4380032" y="1441430"/>
            <a:ext cx="2033588" cy="647700"/>
          </a:xfrm>
          <a:prstGeom prst="chevron">
            <a:avLst>
              <a:gd name="adj" fmla="val 63230"/>
            </a:avLst>
          </a:prstGeom>
          <a:solidFill>
            <a:schemeClr val="bg1">
              <a:lumMod val="85000"/>
            </a:schemeClr>
          </a:solidFill>
          <a:ln w="9360">
            <a:solidFill>
              <a:srgbClr val="C0C0C0"/>
            </a:solidFill>
            <a:miter lim="800000"/>
            <a:headEnd/>
            <a:tailEnd/>
          </a:ln>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CH" sz="1600" b="1" dirty="0">
                <a:latin typeface="Arial" panose="020B0604020202020204" pitchFamily="34" charset="0"/>
                <a:cs typeface="Arial" panose="020B0604020202020204" pitchFamily="34" charset="0"/>
              </a:rPr>
              <a:t>    </a:t>
            </a:r>
            <a:r>
              <a:rPr lang="de-CH" sz="1600" dirty="0">
                <a:latin typeface="Arial" panose="020B0604020202020204" pitchFamily="34" charset="0"/>
                <a:cs typeface="Arial" panose="020B0604020202020204" pitchFamily="34" charset="0"/>
              </a:rPr>
              <a:t>Produktion</a:t>
            </a:r>
          </a:p>
        </p:txBody>
      </p:sp>
      <p:sp>
        <p:nvSpPr>
          <p:cNvPr id="7" name="AutoShape 4">
            <a:extLst>
              <a:ext uri="{FF2B5EF4-FFF2-40B4-BE49-F238E27FC236}">
                <a16:creationId xmlns:a16="http://schemas.microsoft.com/office/drawing/2014/main" id="{EFDBFFD7-9988-46DE-86E8-F6FA91BF9C1B}"/>
              </a:ext>
            </a:extLst>
          </p:cNvPr>
          <p:cNvSpPr>
            <a:spLocks noChangeArrowheads="1"/>
          </p:cNvSpPr>
          <p:nvPr/>
        </p:nvSpPr>
        <p:spPr bwMode="auto">
          <a:xfrm>
            <a:off x="6612057" y="2001526"/>
            <a:ext cx="2447925" cy="647700"/>
          </a:xfrm>
          <a:prstGeom prst="chevron">
            <a:avLst>
              <a:gd name="adj" fmla="val 49517"/>
            </a:avLst>
          </a:prstGeom>
          <a:solidFill>
            <a:schemeClr val="tx2"/>
          </a:solidFill>
          <a:ln w="9360">
            <a:solidFill>
              <a:srgbClr val="C0C0C0"/>
            </a:solidFill>
            <a:miter lim="800000"/>
            <a:headEnd/>
            <a:tailEnd/>
          </a:ln>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CH" sz="1600" dirty="0">
                <a:solidFill>
                  <a:schemeClr val="bg1"/>
                </a:solidFill>
                <a:latin typeface="Arial" panose="020B0604020202020204" pitchFamily="34" charset="0"/>
                <a:cs typeface="Arial" panose="020B0604020202020204" pitchFamily="34" charset="0"/>
              </a:rPr>
              <a:t>    Fakturierung</a:t>
            </a:r>
          </a:p>
        </p:txBody>
      </p:sp>
      <p:sp>
        <p:nvSpPr>
          <p:cNvPr id="8" name="Line 14">
            <a:extLst>
              <a:ext uri="{FF2B5EF4-FFF2-40B4-BE49-F238E27FC236}">
                <a16:creationId xmlns:a16="http://schemas.microsoft.com/office/drawing/2014/main" id="{58AF3ED7-33CE-469C-B16B-84A20F826FFE}"/>
              </a:ext>
            </a:extLst>
          </p:cNvPr>
          <p:cNvSpPr>
            <a:spLocks noChangeShapeType="1"/>
          </p:cNvSpPr>
          <p:nvPr/>
        </p:nvSpPr>
        <p:spPr bwMode="auto">
          <a:xfrm flipV="1">
            <a:off x="5029266" y="2134361"/>
            <a:ext cx="4583" cy="504033"/>
          </a:xfrm>
          <a:prstGeom prst="line">
            <a:avLst/>
          </a:prstGeom>
          <a:noFill/>
          <a:ln w="57150">
            <a:solidFill>
              <a:schemeClr val="bg1">
                <a:lumMod val="65000"/>
              </a:schemeClr>
            </a:solidFill>
            <a:miter lim="800000"/>
            <a:headEnd type="triangle"/>
            <a:tailEnd type="triangle" w="med" len="med"/>
          </a:ln>
        </p:spPr>
        <p:txBody>
          <a:bodyPr/>
          <a:lstStyle/>
          <a:p>
            <a:endParaRPr lang="de-CH" sz="1600">
              <a:latin typeface="Arial" panose="020B0604020202020204" pitchFamily="34" charset="0"/>
              <a:cs typeface="Arial" panose="020B0604020202020204" pitchFamily="34" charset="0"/>
            </a:endParaRPr>
          </a:p>
        </p:txBody>
      </p:sp>
      <p:sp>
        <p:nvSpPr>
          <p:cNvPr id="9" name="Rectangle 15">
            <a:extLst>
              <a:ext uri="{FF2B5EF4-FFF2-40B4-BE49-F238E27FC236}">
                <a16:creationId xmlns:a16="http://schemas.microsoft.com/office/drawing/2014/main" id="{048CF7E2-FB3D-49DB-BC9A-DB84C7447012}"/>
              </a:ext>
            </a:extLst>
          </p:cNvPr>
          <p:cNvSpPr>
            <a:spLocks noChangeArrowheads="1"/>
          </p:cNvSpPr>
          <p:nvPr/>
        </p:nvSpPr>
        <p:spPr bwMode="auto">
          <a:xfrm>
            <a:off x="3873168" y="2668648"/>
            <a:ext cx="1584325" cy="720725"/>
          </a:xfrm>
          <a:prstGeom prst="rect">
            <a:avLst/>
          </a:prstGeom>
          <a:solidFill>
            <a:schemeClr val="accent4"/>
          </a:solidFill>
          <a:ln w="6350">
            <a:solidFill>
              <a:schemeClr val="bg1">
                <a:lumMod val="75000"/>
              </a:schemeClr>
            </a:solidFill>
            <a:miter lim="800000"/>
            <a:headEnd/>
            <a:tailEnd/>
          </a:ln>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CH" sz="2400" b="1" dirty="0">
                <a:latin typeface="Arial" panose="020B0604020202020204" pitchFamily="34" charset="0"/>
                <a:cs typeface="Arial" panose="020B0604020202020204" pitchFamily="34" charset="0"/>
              </a:rPr>
              <a:t>Lager</a:t>
            </a:r>
          </a:p>
        </p:txBody>
      </p:sp>
      <p:sp>
        <p:nvSpPr>
          <p:cNvPr id="10" name="Line 16">
            <a:extLst>
              <a:ext uri="{FF2B5EF4-FFF2-40B4-BE49-F238E27FC236}">
                <a16:creationId xmlns:a16="http://schemas.microsoft.com/office/drawing/2014/main" id="{7107C4F9-757C-4DAA-9865-FD46AD8691FE}"/>
              </a:ext>
            </a:extLst>
          </p:cNvPr>
          <p:cNvSpPr>
            <a:spLocks noChangeShapeType="1"/>
          </p:cNvSpPr>
          <p:nvPr/>
        </p:nvSpPr>
        <p:spPr bwMode="auto">
          <a:xfrm>
            <a:off x="3676378" y="2172194"/>
            <a:ext cx="503007" cy="431801"/>
          </a:xfrm>
          <a:prstGeom prst="line">
            <a:avLst/>
          </a:prstGeom>
          <a:noFill/>
          <a:ln w="57240">
            <a:solidFill>
              <a:srgbClr val="0070C0"/>
            </a:solidFill>
            <a:prstDash val="sysDot"/>
            <a:miter lim="800000"/>
            <a:headEnd/>
            <a:tailEnd type="triangle" w="med" len="med"/>
          </a:ln>
        </p:spPr>
        <p:txBody>
          <a:bodyPr/>
          <a:lstStyle/>
          <a:p>
            <a:endParaRPr lang="de-CH" sz="1600">
              <a:latin typeface="Arial" panose="020B0604020202020204" pitchFamily="34" charset="0"/>
              <a:cs typeface="Arial" panose="020B0604020202020204" pitchFamily="34" charset="0"/>
            </a:endParaRPr>
          </a:p>
        </p:txBody>
      </p:sp>
      <p:sp>
        <p:nvSpPr>
          <p:cNvPr id="11" name="AutoShape 17">
            <a:extLst>
              <a:ext uri="{FF2B5EF4-FFF2-40B4-BE49-F238E27FC236}">
                <a16:creationId xmlns:a16="http://schemas.microsoft.com/office/drawing/2014/main" id="{CA4E6196-7A6E-484E-A792-765699E13AF0}"/>
              </a:ext>
            </a:extLst>
          </p:cNvPr>
          <p:cNvSpPr>
            <a:spLocks noChangeArrowheads="1"/>
          </p:cNvSpPr>
          <p:nvPr/>
        </p:nvSpPr>
        <p:spPr bwMode="auto">
          <a:xfrm>
            <a:off x="6153271" y="1441430"/>
            <a:ext cx="2060575" cy="647700"/>
          </a:xfrm>
          <a:prstGeom prst="chevron">
            <a:avLst>
              <a:gd name="adj" fmla="val 63230"/>
            </a:avLst>
          </a:prstGeom>
          <a:solidFill>
            <a:schemeClr val="accent4"/>
          </a:solidFill>
          <a:ln w="9360">
            <a:solidFill>
              <a:srgbClr val="C0C0C0"/>
            </a:solidFill>
            <a:miter lim="800000"/>
            <a:headEnd/>
            <a:tailEnd/>
          </a:ln>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CH" sz="1600">
                <a:solidFill>
                  <a:srgbClr val="000000"/>
                </a:solidFill>
                <a:latin typeface="Arial" panose="020B0604020202020204" pitchFamily="34" charset="0"/>
                <a:cs typeface="Arial" panose="020B0604020202020204" pitchFamily="34" charset="0"/>
              </a:rPr>
              <a:t>   Lieferung</a:t>
            </a:r>
          </a:p>
        </p:txBody>
      </p:sp>
      <p:sp>
        <p:nvSpPr>
          <p:cNvPr id="12" name="Line 14">
            <a:extLst>
              <a:ext uri="{FF2B5EF4-FFF2-40B4-BE49-F238E27FC236}">
                <a16:creationId xmlns:a16="http://schemas.microsoft.com/office/drawing/2014/main" id="{9D6FF46D-AE47-4546-AF72-468AF94D2459}"/>
              </a:ext>
            </a:extLst>
          </p:cNvPr>
          <p:cNvSpPr>
            <a:spLocks noChangeShapeType="1"/>
          </p:cNvSpPr>
          <p:nvPr/>
        </p:nvSpPr>
        <p:spPr bwMode="auto">
          <a:xfrm flipV="1">
            <a:off x="5387870" y="2172193"/>
            <a:ext cx="1025750" cy="431802"/>
          </a:xfrm>
          <a:prstGeom prst="line">
            <a:avLst/>
          </a:prstGeom>
          <a:noFill/>
          <a:ln w="57150">
            <a:solidFill>
              <a:srgbClr val="0070C0"/>
            </a:solidFill>
            <a:miter lim="800000"/>
            <a:headEnd/>
            <a:tailEnd type="triangle" w="med" len="med"/>
          </a:ln>
        </p:spPr>
        <p:txBody>
          <a:bodyPr/>
          <a:lstStyle/>
          <a:p>
            <a:endParaRPr lang="de-CH" sz="1600">
              <a:latin typeface="Arial" panose="020B0604020202020204" pitchFamily="34" charset="0"/>
              <a:cs typeface="Arial" panose="020B0604020202020204" pitchFamily="34" charset="0"/>
            </a:endParaRPr>
          </a:p>
        </p:txBody>
      </p:sp>
      <p:sp>
        <p:nvSpPr>
          <p:cNvPr id="13" name="AutoShape 17">
            <a:extLst>
              <a:ext uri="{FF2B5EF4-FFF2-40B4-BE49-F238E27FC236}">
                <a16:creationId xmlns:a16="http://schemas.microsoft.com/office/drawing/2014/main" id="{090C5179-6E72-4EBC-878B-8CF27DE90546}"/>
              </a:ext>
            </a:extLst>
          </p:cNvPr>
          <p:cNvSpPr>
            <a:spLocks noChangeArrowheads="1"/>
          </p:cNvSpPr>
          <p:nvPr/>
        </p:nvSpPr>
        <p:spPr bwMode="auto">
          <a:xfrm>
            <a:off x="2593731" y="1449388"/>
            <a:ext cx="2060575" cy="647700"/>
          </a:xfrm>
          <a:prstGeom prst="chevron">
            <a:avLst>
              <a:gd name="adj" fmla="val 63230"/>
            </a:avLst>
          </a:prstGeom>
          <a:solidFill>
            <a:schemeClr val="bg1">
              <a:lumMod val="85000"/>
            </a:schemeClr>
          </a:solidFill>
          <a:ln w="9360">
            <a:solidFill>
              <a:srgbClr val="C0C0C0"/>
            </a:solidFill>
            <a:miter lim="800000"/>
            <a:headEnd/>
            <a:tailEnd/>
          </a:ln>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CH" sz="1600" dirty="0">
                <a:solidFill>
                  <a:srgbClr val="000000"/>
                </a:solidFill>
                <a:latin typeface="Arial" panose="020B0604020202020204" pitchFamily="34" charset="0"/>
                <a:cs typeface="Arial" panose="020B0604020202020204" pitchFamily="34" charset="0"/>
              </a:rPr>
              <a:t>   Auftrag</a:t>
            </a:r>
          </a:p>
        </p:txBody>
      </p:sp>
      <p:sp>
        <p:nvSpPr>
          <p:cNvPr id="14" name="AutoShape 5">
            <a:extLst>
              <a:ext uri="{FF2B5EF4-FFF2-40B4-BE49-F238E27FC236}">
                <a16:creationId xmlns:a16="http://schemas.microsoft.com/office/drawing/2014/main" id="{A539F67A-85EB-4BD1-B7EA-C4744040A217}"/>
              </a:ext>
            </a:extLst>
          </p:cNvPr>
          <p:cNvSpPr>
            <a:spLocks noChangeArrowheads="1"/>
          </p:cNvSpPr>
          <p:nvPr/>
        </p:nvSpPr>
        <p:spPr bwMode="auto">
          <a:xfrm>
            <a:off x="803032" y="1449388"/>
            <a:ext cx="2060575" cy="647700"/>
          </a:xfrm>
          <a:prstGeom prst="homePlate">
            <a:avLst>
              <a:gd name="adj" fmla="val 66177"/>
            </a:avLst>
          </a:prstGeom>
          <a:solidFill>
            <a:schemeClr val="bg1">
              <a:lumMod val="85000"/>
            </a:schemeClr>
          </a:solidFill>
          <a:ln w="9360">
            <a:solidFill>
              <a:srgbClr val="C0C0C0"/>
            </a:solidFill>
            <a:miter lim="800000"/>
            <a:headEnd/>
            <a:tailEnd/>
          </a:ln>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CH" sz="1600" dirty="0">
                <a:solidFill>
                  <a:srgbClr val="000000"/>
                </a:solidFill>
                <a:latin typeface="Arial" panose="020B0604020202020204" pitchFamily="34" charset="0"/>
                <a:cs typeface="Arial" panose="020B0604020202020204" pitchFamily="34" charset="0"/>
              </a:rPr>
              <a:t>Akquisition</a:t>
            </a:r>
          </a:p>
        </p:txBody>
      </p:sp>
      <p:pic>
        <p:nvPicPr>
          <p:cNvPr id="15" name="Grafik 14">
            <a:extLst>
              <a:ext uri="{FF2B5EF4-FFF2-40B4-BE49-F238E27FC236}">
                <a16:creationId xmlns:a16="http://schemas.microsoft.com/office/drawing/2014/main" id="{BD9D2A31-5FE0-4F1F-96E8-C8613121DEAD}"/>
              </a:ext>
            </a:extLst>
          </p:cNvPr>
          <p:cNvPicPr>
            <a:picLocks noChangeAspect="1"/>
          </p:cNvPicPr>
          <p:nvPr/>
        </p:nvPicPr>
        <p:blipFill>
          <a:blip r:embed="rId2"/>
          <a:stretch>
            <a:fillRect/>
          </a:stretch>
        </p:blipFill>
        <p:spPr>
          <a:xfrm>
            <a:off x="1138193" y="3842998"/>
            <a:ext cx="10174030" cy="2168236"/>
          </a:xfrm>
          <a:prstGeom prst="rect">
            <a:avLst/>
          </a:prstGeom>
        </p:spPr>
      </p:pic>
      <p:cxnSp>
        <p:nvCxnSpPr>
          <p:cNvPr id="27" name="Gerade Verbindung mit Pfeil 26">
            <a:extLst>
              <a:ext uri="{FF2B5EF4-FFF2-40B4-BE49-F238E27FC236}">
                <a16:creationId xmlns:a16="http://schemas.microsoft.com/office/drawing/2014/main" id="{4648CEB1-521F-4623-8920-E3EC9DBFE291}"/>
              </a:ext>
            </a:extLst>
          </p:cNvPr>
          <p:cNvCxnSpPr/>
          <p:nvPr/>
        </p:nvCxnSpPr>
        <p:spPr>
          <a:xfrm>
            <a:off x="7769444" y="2793772"/>
            <a:ext cx="0" cy="923925"/>
          </a:xfrm>
          <a:prstGeom prst="straightConnector1">
            <a:avLst/>
          </a:prstGeom>
          <a:ln w="57150">
            <a:tailEnd type="triangle"/>
          </a:ln>
          <a:effectLst/>
        </p:spPr>
        <p:style>
          <a:lnRef idx="2">
            <a:schemeClr val="accent1"/>
          </a:lnRef>
          <a:fillRef idx="0">
            <a:schemeClr val="accent1"/>
          </a:fillRef>
          <a:effectRef idx="1">
            <a:schemeClr val="accent1"/>
          </a:effectRef>
          <a:fontRef idx="minor">
            <a:schemeClr val="tx1"/>
          </a:fontRef>
        </p:style>
      </p:cxnSp>
      <p:sp>
        <p:nvSpPr>
          <p:cNvPr id="28" name="Rechteck: abgerundete Ecken 27">
            <a:extLst>
              <a:ext uri="{FF2B5EF4-FFF2-40B4-BE49-F238E27FC236}">
                <a16:creationId xmlns:a16="http://schemas.microsoft.com/office/drawing/2014/main" id="{38D059A1-D2E1-446E-91C9-F7F4D0FCC75B}"/>
              </a:ext>
            </a:extLst>
          </p:cNvPr>
          <p:cNvSpPr/>
          <p:nvPr/>
        </p:nvSpPr>
        <p:spPr>
          <a:xfrm>
            <a:off x="9657764" y="1038889"/>
            <a:ext cx="1903228" cy="873895"/>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600" dirty="0">
                <a:solidFill>
                  <a:schemeClr val="bg1"/>
                </a:solidFill>
                <a:latin typeface="Arial" panose="020B0604020202020204" pitchFamily="34" charset="0"/>
                <a:cs typeface="Arial" panose="020B0604020202020204" pitchFamily="34" charset="0"/>
              </a:rPr>
              <a:t>Finanzen und Rechnungswesen</a:t>
            </a:r>
          </a:p>
        </p:txBody>
      </p:sp>
      <p:sp>
        <p:nvSpPr>
          <p:cNvPr id="29" name="Rechteck: abgerundete Ecken 28">
            <a:extLst>
              <a:ext uri="{FF2B5EF4-FFF2-40B4-BE49-F238E27FC236}">
                <a16:creationId xmlns:a16="http://schemas.microsoft.com/office/drawing/2014/main" id="{7D1997CE-133C-4998-A6E2-473A84C312CD}"/>
              </a:ext>
            </a:extLst>
          </p:cNvPr>
          <p:cNvSpPr/>
          <p:nvPr/>
        </p:nvSpPr>
        <p:spPr>
          <a:xfrm>
            <a:off x="9689295" y="1964500"/>
            <a:ext cx="1903228" cy="87389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600" dirty="0">
                <a:solidFill>
                  <a:schemeClr val="tx1"/>
                </a:solidFill>
                <a:latin typeface="Arial" panose="020B0604020202020204" pitchFamily="34" charset="0"/>
                <a:cs typeface="Arial" panose="020B0604020202020204" pitchFamily="34" charset="0"/>
              </a:rPr>
              <a:t>Auftrags-bearbeitung und Vertrieb</a:t>
            </a:r>
          </a:p>
        </p:txBody>
      </p:sp>
      <p:sp>
        <p:nvSpPr>
          <p:cNvPr id="30" name="Text Box 10">
            <a:extLst>
              <a:ext uri="{FF2B5EF4-FFF2-40B4-BE49-F238E27FC236}">
                <a16:creationId xmlns:a16="http://schemas.microsoft.com/office/drawing/2014/main" id="{2402EEAE-0513-4D32-9C56-257D0BC032D3}"/>
              </a:ext>
            </a:extLst>
          </p:cNvPr>
          <p:cNvSpPr txBox="1">
            <a:spLocks noChangeArrowheads="1"/>
          </p:cNvSpPr>
          <p:nvPr/>
        </p:nvSpPr>
        <p:spPr bwMode="auto">
          <a:xfrm>
            <a:off x="9544215" y="594629"/>
            <a:ext cx="2046243" cy="402291"/>
          </a:xfrm>
          <a:prstGeom prst="rect">
            <a:avLst/>
          </a:prstGeom>
          <a:noFill/>
          <a:ln w="9525">
            <a:noFill/>
            <a:round/>
            <a:headEnd/>
            <a:tailEnd/>
          </a:ln>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CH" sz="2000" dirty="0">
                <a:latin typeface="Arial" panose="020B0604020202020204" pitchFamily="34" charset="0"/>
                <a:cs typeface="Arial" panose="020B0604020202020204" pitchFamily="34" charset="0"/>
              </a:rPr>
              <a:t>ERP Funktionen</a:t>
            </a:r>
          </a:p>
        </p:txBody>
      </p:sp>
    </p:spTree>
    <p:extLst>
      <p:ext uri="{BB962C8B-B14F-4D97-AF65-F5344CB8AC3E}">
        <p14:creationId xmlns:p14="http://schemas.microsoft.com/office/powerpoint/2010/main" val="1677968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1E536B66-4382-466C-A26E-61437A995986}"/>
              </a:ext>
            </a:extLst>
          </p:cNvPr>
          <p:cNvSpPr>
            <a:spLocks noGrp="1"/>
          </p:cNvSpPr>
          <p:nvPr>
            <p:ph type="sldNum" sz="quarter" idx="18"/>
          </p:nvPr>
        </p:nvSpPr>
        <p:spPr/>
        <p:txBody>
          <a:bodyPr/>
          <a:lstStyle/>
          <a:p>
            <a:fld id="{4EAC321B-7500-4259-A00F-915439A35E15}" type="slidenum">
              <a:rPr lang="de-CH" smtClean="0"/>
              <a:pPr/>
              <a:t>18</a:t>
            </a:fld>
            <a:endParaRPr lang="de-CH" dirty="0"/>
          </a:p>
        </p:txBody>
      </p:sp>
      <p:sp>
        <p:nvSpPr>
          <p:cNvPr id="3" name="Titel 2">
            <a:extLst>
              <a:ext uri="{FF2B5EF4-FFF2-40B4-BE49-F238E27FC236}">
                <a16:creationId xmlns:a16="http://schemas.microsoft.com/office/drawing/2014/main" id="{231B2945-56A1-405D-9923-E235DE6AD46B}"/>
              </a:ext>
            </a:extLst>
          </p:cNvPr>
          <p:cNvSpPr>
            <a:spLocks noGrp="1"/>
          </p:cNvSpPr>
          <p:nvPr>
            <p:ph type="title"/>
          </p:nvPr>
        </p:nvSpPr>
        <p:spPr/>
        <p:txBody>
          <a:bodyPr/>
          <a:lstStyle/>
          <a:p>
            <a:r>
              <a:rPr lang="de-CH" dirty="0"/>
              <a:t>Prozess - Rechnung</a:t>
            </a:r>
            <a:endParaRPr lang="en-GB" dirty="0"/>
          </a:p>
        </p:txBody>
      </p:sp>
      <p:sp>
        <p:nvSpPr>
          <p:cNvPr id="4" name="Inhaltsplatzhalter 3">
            <a:extLst>
              <a:ext uri="{FF2B5EF4-FFF2-40B4-BE49-F238E27FC236}">
                <a16:creationId xmlns:a16="http://schemas.microsoft.com/office/drawing/2014/main" id="{C61A830C-B5FB-4B18-BFF4-52BB096E3DA7}"/>
              </a:ext>
            </a:extLst>
          </p:cNvPr>
          <p:cNvSpPr>
            <a:spLocks noGrp="1"/>
          </p:cNvSpPr>
          <p:nvPr>
            <p:ph sz="quarter" idx="21"/>
          </p:nvPr>
        </p:nvSpPr>
        <p:spPr>
          <a:xfrm>
            <a:off x="5943600" y="1449388"/>
            <a:ext cx="5916613" cy="4751387"/>
          </a:xfrm>
        </p:spPr>
        <p:txBody>
          <a:bodyPr/>
          <a:lstStyle/>
          <a:p>
            <a:endParaRPr lang="en-GB"/>
          </a:p>
        </p:txBody>
      </p:sp>
      <p:sp>
        <p:nvSpPr>
          <p:cNvPr id="5" name="Textplatzhalter 4">
            <a:extLst>
              <a:ext uri="{FF2B5EF4-FFF2-40B4-BE49-F238E27FC236}">
                <a16:creationId xmlns:a16="http://schemas.microsoft.com/office/drawing/2014/main" id="{B2696109-88C1-416E-92E0-EBDD11A65929}"/>
              </a:ext>
            </a:extLst>
          </p:cNvPr>
          <p:cNvSpPr>
            <a:spLocks noGrp="1"/>
          </p:cNvSpPr>
          <p:nvPr>
            <p:ph type="body" sz="quarter" idx="24"/>
          </p:nvPr>
        </p:nvSpPr>
        <p:spPr/>
        <p:txBody>
          <a:bodyPr>
            <a:normAutofit lnSpcReduction="10000"/>
          </a:bodyPr>
          <a:lstStyle/>
          <a:p>
            <a:endParaRPr lang="en-GB"/>
          </a:p>
        </p:txBody>
      </p:sp>
      <p:pic>
        <p:nvPicPr>
          <p:cNvPr id="7" name="Grafik 6">
            <a:extLst>
              <a:ext uri="{FF2B5EF4-FFF2-40B4-BE49-F238E27FC236}">
                <a16:creationId xmlns:a16="http://schemas.microsoft.com/office/drawing/2014/main" id="{7572114E-8735-4E96-9671-A18E8DDAF922}"/>
              </a:ext>
            </a:extLst>
          </p:cNvPr>
          <p:cNvPicPr>
            <a:picLocks noChangeAspect="1"/>
          </p:cNvPicPr>
          <p:nvPr/>
        </p:nvPicPr>
        <p:blipFill>
          <a:blip r:embed="rId2"/>
          <a:stretch>
            <a:fillRect/>
          </a:stretch>
        </p:blipFill>
        <p:spPr>
          <a:xfrm>
            <a:off x="806449" y="1449388"/>
            <a:ext cx="4867275" cy="4600575"/>
          </a:xfrm>
          <a:prstGeom prst="rect">
            <a:avLst/>
          </a:prstGeom>
        </p:spPr>
      </p:pic>
    </p:spTree>
    <p:extLst>
      <p:ext uri="{BB962C8B-B14F-4D97-AF65-F5344CB8AC3E}">
        <p14:creationId xmlns:p14="http://schemas.microsoft.com/office/powerpoint/2010/main" val="37937406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354BC3A7-4CF6-444F-80FD-DA7DAD7FAC8B}"/>
              </a:ext>
            </a:extLst>
          </p:cNvPr>
          <p:cNvSpPr>
            <a:spLocks noGrp="1"/>
          </p:cNvSpPr>
          <p:nvPr>
            <p:ph type="sldNum" sz="quarter" idx="18"/>
          </p:nvPr>
        </p:nvSpPr>
        <p:spPr/>
        <p:txBody>
          <a:bodyPr/>
          <a:lstStyle/>
          <a:p>
            <a:fld id="{4EAC321B-7500-4259-A00F-915439A35E15}" type="slidenum">
              <a:rPr lang="de-CH" smtClean="0"/>
              <a:pPr/>
              <a:t>19</a:t>
            </a:fld>
            <a:endParaRPr lang="de-CH" dirty="0"/>
          </a:p>
        </p:txBody>
      </p:sp>
      <p:sp>
        <p:nvSpPr>
          <p:cNvPr id="3" name="Titel 2">
            <a:extLst>
              <a:ext uri="{FF2B5EF4-FFF2-40B4-BE49-F238E27FC236}">
                <a16:creationId xmlns:a16="http://schemas.microsoft.com/office/drawing/2014/main" id="{80BA6260-7D53-4A9E-A3B8-08DEBABBEA9F}"/>
              </a:ext>
            </a:extLst>
          </p:cNvPr>
          <p:cNvSpPr>
            <a:spLocks noGrp="1"/>
          </p:cNvSpPr>
          <p:nvPr>
            <p:ph type="title"/>
          </p:nvPr>
        </p:nvSpPr>
        <p:spPr/>
        <p:txBody>
          <a:bodyPr/>
          <a:lstStyle/>
          <a:p>
            <a:r>
              <a:rPr lang="de-CH" dirty="0"/>
              <a:t>Beispiel Rechnung – Was fliesst in die Buchhaltung?</a:t>
            </a:r>
            <a:endParaRPr lang="en-GB" dirty="0"/>
          </a:p>
        </p:txBody>
      </p:sp>
      <p:sp>
        <p:nvSpPr>
          <p:cNvPr id="4" name="Inhaltsplatzhalter 3">
            <a:extLst>
              <a:ext uri="{FF2B5EF4-FFF2-40B4-BE49-F238E27FC236}">
                <a16:creationId xmlns:a16="http://schemas.microsoft.com/office/drawing/2014/main" id="{F07B5229-E3D9-40D9-A6B1-7079DC1A5AED}"/>
              </a:ext>
            </a:extLst>
          </p:cNvPr>
          <p:cNvSpPr>
            <a:spLocks noGrp="1"/>
          </p:cNvSpPr>
          <p:nvPr>
            <p:ph sz="quarter" idx="21"/>
          </p:nvPr>
        </p:nvSpPr>
        <p:spPr/>
        <p:txBody>
          <a:bodyPr/>
          <a:lstStyle/>
          <a:p>
            <a:endParaRPr lang="en-GB"/>
          </a:p>
        </p:txBody>
      </p:sp>
      <p:sp>
        <p:nvSpPr>
          <p:cNvPr id="5" name="Textplatzhalter 4">
            <a:extLst>
              <a:ext uri="{FF2B5EF4-FFF2-40B4-BE49-F238E27FC236}">
                <a16:creationId xmlns:a16="http://schemas.microsoft.com/office/drawing/2014/main" id="{21AF8A65-3195-4555-AE7C-CD1130162D56}"/>
              </a:ext>
            </a:extLst>
          </p:cNvPr>
          <p:cNvSpPr>
            <a:spLocks noGrp="1"/>
          </p:cNvSpPr>
          <p:nvPr>
            <p:ph type="body" sz="quarter" idx="24"/>
          </p:nvPr>
        </p:nvSpPr>
        <p:spPr/>
        <p:txBody>
          <a:bodyPr>
            <a:normAutofit lnSpcReduction="10000"/>
          </a:bodyPr>
          <a:lstStyle/>
          <a:p>
            <a:endParaRPr lang="en-GB"/>
          </a:p>
        </p:txBody>
      </p:sp>
      <p:pic>
        <p:nvPicPr>
          <p:cNvPr id="6" name="Grafik 5">
            <a:extLst>
              <a:ext uri="{FF2B5EF4-FFF2-40B4-BE49-F238E27FC236}">
                <a16:creationId xmlns:a16="http://schemas.microsoft.com/office/drawing/2014/main" id="{D3BE4C92-3EFE-4E8D-AF22-1A996F2E1876}"/>
              </a:ext>
            </a:extLst>
          </p:cNvPr>
          <p:cNvPicPr>
            <a:picLocks noChangeAspect="1"/>
          </p:cNvPicPr>
          <p:nvPr/>
        </p:nvPicPr>
        <p:blipFill>
          <a:blip r:embed="rId2"/>
          <a:stretch>
            <a:fillRect/>
          </a:stretch>
        </p:blipFill>
        <p:spPr>
          <a:xfrm>
            <a:off x="805115" y="1417799"/>
            <a:ext cx="10174030" cy="2168236"/>
          </a:xfrm>
          <a:prstGeom prst="rect">
            <a:avLst/>
          </a:prstGeom>
        </p:spPr>
      </p:pic>
      <p:sp>
        <p:nvSpPr>
          <p:cNvPr id="7" name="Pfeil: nach rechts 6">
            <a:extLst>
              <a:ext uri="{FF2B5EF4-FFF2-40B4-BE49-F238E27FC236}">
                <a16:creationId xmlns:a16="http://schemas.microsoft.com/office/drawing/2014/main" id="{C7F25F5F-7FDA-4FD1-BFCB-F4E5CF6BAAAE}"/>
              </a:ext>
            </a:extLst>
          </p:cNvPr>
          <p:cNvSpPr/>
          <p:nvPr/>
        </p:nvSpPr>
        <p:spPr>
          <a:xfrm rot="16200000">
            <a:off x="8568435" y="2975220"/>
            <a:ext cx="676021" cy="63565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aphicFrame>
        <p:nvGraphicFramePr>
          <p:cNvPr id="8" name="Tabelle 10">
            <a:extLst>
              <a:ext uri="{FF2B5EF4-FFF2-40B4-BE49-F238E27FC236}">
                <a16:creationId xmlns:a16="http://schemas.microsoft.com/office/drawing/2014/main" id="{D11A95BA-56BA-4E0A-8D5C-06879C8D4D7C}"/>
              </a:ext>
            </a:extLst>
          </p:cNvPr>
          <p:cNvGraphicFramePr>
            <a:graphicFrameLocks noGrp="1"/>
          </p:cNvGraphicFramePr>
          <p:nvPr>
            <p:extLst>
              <p:ext uri="{D42A27DB-BD31-4B8C-83A1-F6EECF244321}">
                <p14:modId xmlns:p14="http://schemas.microsoft.com/office/powerpoint/2010/main" val="1699898078"/>
              </p:ext>
            </p:extLst>
          </p:nvPr>
        </p:nvGraphicFramePr>
        <p:xfrm>
          <a:off x="2033065" y="4464845"/>
          <a:ext cx="8146733" cy="1112520"/>
        </p:xfrm>
        <a:graphic>
          <a:graphicData uri="http://schemas.openxmlformats.org/drawingml/2006/table">
            <a:tbl>
              <a:tblPr firstRow="1" bandRow="1">
                <a:tableStyleId>{5C22544A-7EE6-4342-B048-85BDC9FD1C3A}</a:tableStyleId>
              </a:tblPr>
              <a:tblGrid>
                <a:gridCol w="1729898">
                  <a:extLst>
                    <a:ext uri="{9D8B030D-6E8A-4147-A177-3AD203B41FA5}">
                      <a16:colId xmlns:a16="http://schemas.microsoft.com/office/drawing/2014/main" val="2442589528"/>
                    </a:ext>
                  </a:extLst>
                </a:gridCol>
                <a:gridCol w="1944414">
                  <a:extLst>
                    <a:ext uri="{9D8B030D-6E8A-4147-A177-3AD203B41FA5}">
                      <a16:colId xmlns:a16="http://schemas.microsoft.com/office/drawing/2014/main" val="94637927"/>
                    </a:ext>
                  </a:extLst>
                </a:gridCol>
                <a:gridCol w="2196662">
                  <a:extLst>
                    <a:ext uri="{9D8B030D-6E8A-4147-A177-3AD203B41FA5}">
                      <a16:colId xmlns:a16="http://schemas.microsoft.com/office/drawing/2014/main" val="2150228850"/>
                    </a:ext>
                  </a:extLst>
                </a:gridCol>
                <a:gridCol w="2275759">
                  <a:extLst>
                    <a:ext uri="{9D8B030D-6E8A-4147-A177-3AD203B41FA5}">
                      <a16:colId xmlns:a16="http://schemas.microsoft.com/office/drawing/2014/main" val="2854959340"/>
                    </a:ext>
                  </a:extLst>
                </a:gridCol>
              </a:tblGrid>
              <a:tr h="370840">
                <a:tc>
                  <a:txBody>
                    <a:bodyPr/>
                    <a:lstStyle/>
                    <a:p>
                      <a:r>
                        <a:rPr lang="de-CH" sz="1800" b="1" i="0" kern="1200" dirty="0">
                          <a:solidFill>
                            <a:schemeClr val="lt1"/>
                          </a:solidFill>
                          <a:effectLst/>
                          <a:latin typeface="Arial" panose="020B0604020202020204" pitchFamily="34" charset="0"/>
                          <a:ea typeface="+mn-ea"/>
                          <a:cs typeface="Arial" panose="020B0604020202020204" pitchFamily="34" charset="0"/>
                        </a:rPr>
                        <a:t>Datum</a:t>
                      </a:r>
                      <a:endParaRPr lang="de-CH" sz="1800" b="1" dirty="0">
                        <a:latin typeface="Arial" panose="020B0604020202020204" pitchFamily="34" charset="0"/>
                        <a:cs typeface="Arial" panose="020B0604020202020204" pitchFamily="34" charset="0"/>
                      </a:endParaRPr>
                    </a:p>
                  </a:txBody>
                  <a:tcPr/>
                </a:tc>
                <a:tc gridSpan="2">
                  <a:txBody>
                    <a:bodyPr/>
                    <a:lstStyle/>
                    <a:p>
                      <a:r>
                        <a:rPr lang="de-CH" sz="1800" dirty="0">
                          <a:latin typeface="Arial" panose="020B0604020202020204" pitchFamily="34" charset="0"/>
                          <a:cs typeface="Arial" panose="020B0604020202020204" pitchFamily="34" charset="0"/>
                        </a:rPr>
                        <a:t>Konto</a:t>
                      </a:r>
                    </a:p>
                  </a:txBody>
                  <a:tcPr/>
                </a:tc>
                <a:tc hMerge="1">
                  <a:txBody>
                    <a:bodyPr/>
                    <a:lstStyle/>
                    <a:p>
                      <a:endParaRPr lang="de-CH" dirty="0"/>
                    </a:p>
                  </a:txBody>
                  <a:tcPr/>
                </a:tc>
                <a:tc>
                  <a:txBody>
                    <a:bodyPr/>
                    <a:lstStyle/>
                    <a:p>
                      <a:r>
                        <a:rPr lang="de-CH" sz="1800" dirty="0">
                          <a:latin typeface="Arial" panose="020B0604020202020204" pitchFamily="34" charset="0"/>
                          <a:cs typeface="Arial" panose="020B0604020202020204" pitchFamily="34" charset="0"/>
                        </a:rPr>
                        <a:t>Betrag in CHF</a:t>
                      </a:r>
                    </a:p>
                  </a:txBody>
                  <a:tcPr/>
                </a:tc>
                <a:extLst>
                  <a:ext uri="{0D108BD9-81ED-4DB2-BD59-A6C34878D82A}">
                    <a16:rowId xmlns:a16="http://schemas.microsoft.com/office/drawing/2014/main" val="3766115747"/>
                  </a:ext>
                </a:extLst>
              </a:tr>
              <a:tr h="370840">
                <a:tc>
                  <a:txBody>
                    <a:bodyPr/>
                    <a:lstStyle/>
                    <a:p>
                      <a:r>
                        <a:rPr lang="de-CH" sz="1800" b="0" i="0" kern="1200" dirty="0">
                          <a:solidFill>
                            <a:schemeClr val="dk1"/>
                          </a:solidFill>
                          <a:effectLst/>
                          <a:latin typeface="Arial" panose="020B0604020202020204" pitchFamily="34" charset="0"/>
                          <a:ea typeface="+mn-ea"/>
                          <a:cs typeface="Arial" panose="020B0604020202020204" pitchFamily="34" charset="0"/>
                        </a:rPr>
                        <a:t>13.10.2021</a:t>
                      </a:r>
                      <a:endParaRPr lang="de-CH" sz="1800" dirty="0">
                        <a:latin typeface="Arial" panose="020B0604020202020204" pitchFamily="34" charset="0"/>
                        <a:cs typeface="Arial" panose="020B0604020202020204" pitchFamily="34" charset="0"/>
                      </a:endParaRPr>
                    </a:p>
                  </a:txBody>
                  <a:tcPr/>
                </a:tc>
                <a:tc>
                  <a:txBody>
                    <a:bodyPr/>
                    <a:lstStyle/>
                    <a:p>
                      <a:r>
                        <a:rPr lang="de-CH" sz="1800" b="0" i="0" kern="1200" dirty="0">
                          <a:solidFill>
                            <a:schemeClr val="dk1"/>
                          </a:solidFill>
                          <a:effectLst/>
                          <a:latin typeface="Arial" panose="020B0604020202020204" pitchFamily="34" charset="0"/>
                          <a:ea typeface="+mn-ea"/>
                          <a:cs typeface="Arial" panose="020B0604020202020204" pitchFamily="34" charset="0"/>
                        </a:rPr>
                        <a:t>Debitor</a:t>
                      </a:r>
                      <a:endParaRPr lang="de-CH" sz="1800" dirty="0">
                        <a:latin typeface="Arial" panose="020B0604020202020204" pitchFamily="34" charset="0"/>
                        <a:cs typeface="Arial" panose="020B0604020202020204" pitchFamily="34" charset="0"/>
                      </a:endParaRPr>
                    </a:p>
                  </a:txBody>
                  <a:tcPr/>
                </a:tc>
                <a:tc>
                  <a:txBody>
                    <a:bodyPr/>
                    <a:lstStyle/>
                    <a:p>
                      <a:r>
                        <a:rPr lang="de-CH" sz="1800" b="0" i="0" kern="1200" dirty="0">
                          <a:solidFill>
                            <a:schemeClr val="dk1"/>
                          </a:solidFill>
                          <a:effectLst/>
                          <a:latin typeface="Arial" panose="020B0604020202020204" pitchFamily="34" charset="0"/>
                          <a:ea typeface="+mn-ea"/>
                          <a:cs typeface="Arial" panose="020B0604020202020204" pitchFamily="34" charset="0"/>
                        </a:rPr>
                        <a:t>Warenertrag</a:t>
                      </a:r>
                      <a:endParaRPr lang="de-CH" sz="1800" dirty="0">
                        <a:latin typeface="Arial" panose="020B0604020202020204" pitchFamily="34" charset="0"/>
                        <a:cs typeface="Arial" panose="020B0604020202020204" pitchFamily="34" charset="0"/>
                      </a:endParaRPr>
                    </a:p>
                  </a:txBody>
                  <a:tcPr/>
                </a:tc>
                <a:tc>
                  <a:txBody>
                    <a:bodyPr/>
                    <a:lstStyle/>
                    <a:p>
                      <a:r>
                        <a:rPr lang="de-CH" sz="1800" dirty="0">
                          <a:latin typeface="Arial" panose="020B0604020202020204" pitchFamily="34" charset="0"/>
                          <a:cs typeface="Arial" panose="020B0604020202020204" pitchFamily="34" charset="0"/>
                        </a:rPr>
                        <a:t>100</a:t>
                      </a:r>
                    </a:p>
                  </a:txBody>
                  <a:tcPr/>
                </a:tc>
                <a:extLst>
                  <a:ext uri="{0D108BD9-81ED-4DB2-BD59-A6C34878D82A}">
                    <a16:rowId xmlns:a16="http://schemas.microsoft.com/office/drawing/2014/main" val="202598626"/>
                  </a:ext>
                </a:extLst>
              </a:tr>
              <a:tr h="370840">
                <a:tc>
                  <a:txBody>
                    <a:bodyPr/>
                    <a:lstStyle/>
                    <a:p>
                      <a:pPr marL="0" marR="0" lvl="0" indent="0" algn="l" defTabSz="609463" rtl="0" eaLnBrk="1" fontAlgn="auto" latinLnBrk="0" hangingPunct="1">
                        <a:lnSpc>
                          <a:spcPct val="100000"/>
                        </a:lnSpc>
                        <a:spcBef>
                          <a:spcPts val="0"/>
                        </a:spcBef>
                        <a:spcAft>
                          <a:spcPts val="0"/>
                        </a:spcAft>
                        <a:buClrTx/>
                        <a:buSzTx/>
                        <a:buFontTx/>
                        <a:buNone/>
                        <a:tabLst/>
                        <a:defRPr/>
                      </a:pPr>
                      <a:r>
                        <a:rPr lang="de-CH" sz="1800" b="0" i="0" kern="1200" dirty="0">
                          <a:solidFill>
                            <a:schemeClr val="dk1"/>
                          </a:solidFill>
                          <a:effectLst/>
                          <a:latin typeface="Arial" panose="020B0604020202020204" pitchFamily="34" charset="0"/>
                          <a:ea typeface="+mn-ea"/>
                          <a:cs typeface="Arial" panose="020B0604020202020204" pitchFamily="34" charset="0"/>
                        </a:rPr>
                        <a:t>13.10.2021</a:t>
                      </a:r>
                      <a:endParaRPr lang="de-CH" sz="1800" dirty="0">
                        <a:latin typeface="Arial" panose="020B0604020202020204" pitchFamily="34" charset="0"/>
                        <a:cs typeface="Arial" panose="020B0604020202020204" pitchFamily="34" charset="0"/>
                      </a:endParaRPr>
                    </a:p>
                  </a:txBody>
                  <a:tcPr/>
                </a:tc>
                <a:tc>
                  <a:txBody>
                    <a:bodyPr/>
                    <a:lstStyle/>
                    <a:p>
                      <a:r>
                        <a:rPr lang="de-CH" sz="1800" b="0" i="0" kern="1200" dirty="0">
                          <a:solidFill>
                            <a:schemeClr val="dk1"/>
                          </a:solidFill>
                          <a:effectLst/>
                          <a:latin typeface="Arial" panose="020B0604020202020204" pitchFamily="34" charset="0"/>
                          <a:ea typeface="+mn-ea"/>
                          <a:cs typeface="Arial" panose="020B0604020202020204" pitchFamily="34" charset="0"/>
                        </a:rPr>
                        <a:t>Debitor</a:t>
                      </a:r>
                      <a:endParaRPr lang="de-CH" sz="18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800" b="0" i="0" kern="1200" dirty="0">
                          <a:solidFill>
                            <a:schemeClr val="dk1"/>
                          </a:solidFill>
                          <a:effectLst/>
                          <a:latin typeface="Arial" panose="020B0604020202020204" pitchFamily="34" charset="0"/>
                          <a:ea typeface="+mn-ea"/>
                          <a:cs typeface="Arial" panose="020B0604020202020204" pitchFamily="34" charset="0"/>
                        </a:rPr>
                        <a:t>Umsatzsteuer</a:t>
                      </a:r>
                      <a:endParaRPr lang="de-CH" sz="1800" dirty="0">
                        <a:latin typeface="Arial" panose="020B0604020202020204" pitchFamily="34" charset="0"/>
                        <a:cs typeface="Arial" panose="020B0604020202020204" pitchFamily="34" charset="0"/>
                      </a:endParaRPr>
                    </a:p>
                  </a:txBody>
                  <a:tcPr/>
                </a:tc>
                <a:tc>
                  <a:txBody>
                    <a:bodyPr/>
                    <a:lstStyle/>
                    <a:p>
                      <a:r>
                        <a:rPr lang="de-CH" sz="1800" dirty="0">
                          <a:latin typeface="Arial" panose="020B0604020202020204" pitchFamily="34" charset="0"/>
                          <a:cs typeface="Arial" panose="020B0604020202020204" pitchFamily="34" charset="0"/>
                        </a:rPr>
                        <a:t>7.7</a:t>
                      </a:r>
                    </a:p>
                  </a:txBody>
                  <a:tcPr/>
                </a:tc>
                <a:extLst>
                  <a:ext uri="{0D108BD9-81ED-4DB2-BD59-A6C34878D82A}">
                    <a16:rowId xmlns:a16="http://schemas.microsoft.com/office/drawing/2014/main" val="1601300113"/>
                  </a:ext>
                </a:extLst>
              </a:tr>
            </a:tbl>
          </a:graphicData>
        </a:graphic>
      </p:graphicFrame>
      <p:sp>
        <p:nvSpPr>
          <p:cNvPr id="9" name="Inhaltsplatzhalter 8">
            <a:extLst>
              <a:ext uri="{FF2B5EF4-FFF2-40B4-BE49-F238E27FC236}">
                <a16:creationId xmlns:a16="http://schemas.microsoft.com/office/drawing/2014/main" id="{1A272E2C-3142-4B98-B9A0-7B1A3309ECDF}"/>
              </a:ext>
            </a:extLst>
          </p:cNvPr>
          <p:cNvSpPr txBox="1">
            <a:spLocks/>
          </p:cNvSpPr>
          <p:nvPr/>
        </p:nvSpPr>
        <p:spPr>
          <a:xfrm>
            <a:off x="967980" y="6431104"/>
            <a:ext cx="6130651" cy="153888"/>
          </a:xfrm>
          <a:prstGeom prst="rect">
            <a:avLst/>
          </a:prstGeom>
        </p:spPr>
        <p:txBody>
          <a:bodyPr vert="horz" wrap="square" lIns="0" tIns="0" rIns="0" bIns="0" rtlCol="0">
            <a:spAutoFit/>
          </a:bodyPr>
          <a:lstStyle>
            <a:lvl1pPr marL="251874" indent="-251874" algn="l" defTabSz="609463" rtl="0" eaLnBrk="1" latinLnBrk="0" hangingPunct="1">
              <a:spcBef>
                <a:spcPts val="1799"/>
              </a:spcBef>
              <a:buClr>
                <a:schemeClr val="tx2"/>
              </a:buClr>
              <a:buFont typeface="Arial" panose="020B0604020202020204" pitchFamily="34" charset="0"/>
              <a:buChar char="•"/>
              <a:defRPr sz="2399" kern="1200">
                <a:solidFill>
                  <a:schemeClr val="tx1"/>
                </a:solidFill>
                <a:latin typeface="+mn-lt"/>
                <a:ea typeface="+mn-ea"/>
                <a:cs typeface="+mn-cs"/>
              </a:defRPr>
            </a:lvl1pPr>
            <a:lvl2pPr marL="503748" indent="-251874" algn="l" defTabSz="609463" rtl="0" eaLnBrk="1" latinLnBrk="0" hangingPunct="1">
              <a:spcBef>
                <a:spcPts val="1199"/>
              </a:spcBef>
              <a:buClr>
                <a:schemeClr val="tx1"/>
              </a:buClr>
              <a:buSzPct val="80000"/>
              <a:buFont typeface="Arial" panose="020B0604020202020204" pitchFamily="34" charset="0"/>
              <a:buChar char="•"/>
              <a:defRPr sz="1999" kern="1200">
                <a:solidFill>
                  <a:schemeClr val="tx1"/>
                </a:solidFill>
                <a:latin typeface="+mn-lt"/>
                <a:ea typeface="+mn-ea"/>
                <a:cs typeface="+mn-cs"/>
              </a:defRPr>
            </a:lvl2pPr>
            <a:lvl3pPr marL="755622" indent="-251874" algn="l" defTabSz="609463" rtl="0" eaLnBrk="1" latinLnBrk="0" hangingPunct="1">
              <a:spcBef>
                <a:spcPts val="999"/>
              </a:spcBef>
              <a:buSzPct val="90000"/>
              <a:buFont typeface="Symbol" panose="05050102010706020507" pitchFamily="18" charset="2"/>
              <a:buChar char="-"/>
              <a:defRPr sz="1799" kern="1200">
                <a:solidFill>
                  <a:schemeClr val="tx1"/>
                </a:solidFill>
                <a:latin typeface="+mn-lt"/>
                <a:ea typeface="+mn-ea"/>
                <a:cs typeface="+mn-cs"/>
              </a:defRPr>
            </a:lvl3pPr>
            <a:lvl4pPr marL="1007496" indent="-251874" algn="l" defTabSz="609463" rtl="0" eaLnBrk="1" latinLnBrk="0" hangingPunct="1">
              <a:spcBef>
                <a:spcPts val="600"/>
              </a:spcBef>
              <a:buFont typeface="Symbol" panose="05050102010706020507" pitchFamily="18" charset="2"/>
              <a:buChar char="-"/>
              <a:defRPr sz="1799" kern="1200">
                <a:solidFill>
                  <a:schemeClr val="tx1"/>
                </a:solidFill>
                <a:latin typeface="+mn-lt"/>
                <a:ea typeface="+mn-ea"/>
                <a:cs typeface="+mn-cs"/>
              </a:defRPr>
            </a:lvl4pPr>
            <a:lvl5pPr marL="1259370" marR="0" indent="-251874" algn="l" defTabSz="609463" rtl="0" eaLnBrk="1" fontAlgn="auto" latinLnBrk="0" hangingPunct="1">
              <a:lnSpc>
                <a:spcPct val="120000"/>
              </a:lnSpc>
              <a:spcBef>
                <a:spcPts val="600"/>
              </a:spcBef>
              <a:spcAft>
                <a:spcPts val="0"/>
              </a:spcAft>
              <a:buClrTx/>
              <a:buSzTx/>
              <a:buFont typeface="Symbol" panose="05050102010706020507" pitchFamily="18" charset="2"/>
              <a:buChar char="-"/>
              <a:tabLst/>
              <a:defRPr sz="1999" kern="1200">
                <a:solidFill>
                  <a:schemeClr val="tx1"/>
                </a:solidFill>
                <a:latin typeface="+mn-lt"/>
                <a:ea typeface="+mn-ea"/>
                <a:cs typeface="+mn-cs"/>
              </a:defRPr>
            </a:lvl5pPr>
            <a:lvl6pPr marL="1511244" indent="-251874" algn="l" defTabSz="610882" rtl="0" eaLnBrk="1" latinLnBrk="0" hangingPunct="1">
              <a:lnSpc>
                <a:spcPct val="120000"/>
              </a:lnSpc>
              <a:spcBef>
                <a:spcPts val="600"/>
              </a:spcBef>
              <a:buFont typeface="Symbol" panose="05050102010706020507" pitchFamily="18" charset="2"/>
              <a:buChar char="-"/>
              <a:defRPr sz="1799" kern="1200" baseline="0">
                <a:solidFill>
                  <a:schemeClr val="tx1"/>
                </a:solidFill>
                <a:latin typeface="+mn-lt"/>
                <a:ea typeface="+mn-ea"/>
                <a:cs typeface="+mn-cs"/>
              </a:defRPr>
            </a:lvl6pPr>
            <a:lvl7pPr marL="1763118" indent="-251874" algn="l" defTabSz="609463" rtl="0" eaLnBrk="1" latinLnBrk="0" hangingPunct="1">
              <a:lnSpc>
                <a:spcPct val="120000"/>
              </a:lnSpc>
              <a:spcBef>
                <a:spcPts val="600"/>
              </a:spcBef>
              <a:buFont typeface="Symbol" panose="05050102010706020507" pitchFamily="18" charset="2"/>
              <a:buChar char="-"/>
              <a:defRPr sz="1799" kern="1200">
                <a:solidFill>
                  <a:schemeClr val="tx1"/>
                </a:solidFill>
                <a:latin typeface="+mn-lt"/>
                <a:ea typeface="+mn-ea"/>
                <a:cs typeface="+mn-cs"/>
              </a:defRPr>
            </a:lvl7pPr>
            <a:lvl8pPr marL="4570970" indent="-304732" algn="l" defTabSz="609463" rtl="0" eaLnBrk="1" latinLnBrk="0" hangingPunct="1">
              <a:spcBef>
                <a:spcPct val="20000"/>
              </a:spcBef>
              <a:buFont typeface="Arial"/>
              <a:buChar char="•"/>
              <a:defRPr sz="2699" kern="1200">
                <a:solidFill>
                  <a:schemeClr val="tx1"/>
                </a:solidFill>
                <a:latin typeface="+mn-lt"/>
                <a:ea typeface="+mn-ea"/>
                <a:cs typeface="+mn-cs"/>
              </a:defRPr>
            </a:lvl8pPr>
            <a:lvl9pPr marL="5180433" indent="-304732" algn="l" defTabSz="609463" rtl="0" eaLnBrk="1" latinLnBrk="0" hangingPunct="1">
              <a:spcBef>
                <a:spcPct val="20000"/>
              </a:spcBef>
              <a:buFont typeface="Arial"/>
              <a:buChar char="•"/>
              <a:defRPr sz="2699" kern="1200">
                <a:solidFill>
                  <a:schemeClr val="tx1"/>
                </a:solidFill>
                <a:latin typeface="+mn-lt"/>
                <a:ea typeface="+mn-ea"/>
                <a:cs typeface="+mn-cs"/>
              </a:defRPr>
            </a:lvl9pPr>
          </a:lstStyle>
          <a:p>
            <a:pPr marL="0" indent="0" fontAlgn="base">
              <a:buFont typeface="Arial" panose="020B0604020202020204" pitchFamily="34" charset="0"/>
              <a:buNone/>
            </a:pPr>
            <a:r>
              <a:rPr lang="de-CH" sz="1000" dirty="0">
                <a:latin typeface="Arial" panose="020B0604020202020204" pitchFamily="34" charset="0"/>
                <a:cs typeface="Arial" panose="020B0604020202020204" pitchFamily="34" charset="0"/>
              </a:rPr>
              <a:t>*Achtung Beispiel wurde vereinfacht, um das Prinzip zu verdeutlichen (beinhaltet nicht alle Buchungen)</a:t>
            </a:r>
          </a:p>
        </p:txBody>
      </p:sp>
    </p:spTree>
    <p:extLst>
      <p:ext uri="{BB962C8B-B14F-4D97-AF65-F5344CB8AC3E}">
        <p14:creationId xmlns:p14="http://schemas.microsoft.com/office/powerpoint/2010/main" val="2391698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F98DA21E-16FC-4499-BC01-DDFE70068C17}"/>
              </a:ext>
            </a:extLst>
          </p:cNvPr>
          <p:cNvSpPr>
            <a:spLocks noGrp="1"/>
          </p:cNvSpPr>
          <p:nvPr>
            <p:ph type="sldNum" sz="quarter" idx="18"/>
          </p:nvPr>
        </p:nvSpPr>
        <p:spPr/>
        <p:txBody>
          <a:bodyPr/>
          <a:lstStyle/>
          <a:p>
            <a:fld id="{4EAC321B-7500-4259-A00F-915439A35E15}" type="slidenum">
              <a:rPr lang="de-CH" smtClean="0"/>
              <a:pPr/>
              <a:t>2</a:t>
            </a:fld>
            <a:endParaRPr lang="de-CH" dirty="0"/>
          </a:p>
        </p:txBody>
      </p:sp>
      <p:sp>
        <p:nvSpPr>
          <p:cNvPr id="5" name="Titel 4">
            <a:extLst>
              <a:ext uri="{FF2B5EF4-FFF2-40B4-BE49-F238E27FC236}">
                <a16:creationId xmlns:a16="http://schemas.microsoft.com/office/drawing/2014/main" id="{949E3D65-AC67-4D1B-B89F-4965A3F1AFEA}"/>
              </a:ext>
            </a:extLst>
          </p:cNvPr>
          <p:cNvSpPr>
            <a:spLocks noGrp="1"/>
          </p:cNvSpPr>
          <p:nvPr>
            <p:ph type="title"/>
          </p:nvPr>
        </p:nvSpPr>
        <p:spPr/>
        <p:txBody>
          <a:bodyPr/>
          <a:lstStyle/>
          <a:p>
            <a:r>
              <a:rPr lang="de-CH" dirty="0"/>
              <a:t>Lernziele</a:t>
            </a:r>
            <a:endParaRPr lang="en-GB" dirty="0"/>
          </a:p>
        </p:txBody>
      </p:sp>
      <p:sp>
        <p:nvSpPr>
          <p:cNvPr id="6" name="Inhaltsplatzhalter 5">
            <a:extLst>
              <a:ext uri="{FF2B5EF4-FFF2-40B4-BE49-F238E27FC236}">
                <a16:creationId xmlns:a16="http://schemas.microsoft.com/office/drawing/2014/main" id="{6C8D191A-FD5C-436B-B56C-A4526BE445DA}"/>
              </a:ext>
            </a:extLst>
          </p:cNvPr>
          <p:cNvSpPr>
            <a:spLocks noGrp="1"/>
          </p:cNvSpPr>
          <p:nvPr>
            <p:ph sz="quarter" idx="21"/>
          </p:nvPr>
        </p:nvSpPr>
        <p:spPr/>
        <p:txBody>
          <a:bodyPr>
            <a:normAutofit/>
          </a:bodyPr>
          <a:lstStyle/>
          <a:p>
            <a:r>
              <a:rPr lang="de-AT" sz="2400" dirty="0"/>
              <a:t>Die Prozesse im Vertrieb verstehen und beschreiben</a:t>
            </a:r>
          </a:p>
          <a:p>
            <a:r>
              <a:rPr lang="de-AT" sz="2400" dirty="0"/>
              <a:t>Die Wichtigkeit des Marketings im Vertrieb erläutern</a:t>
            </a:r>
          </a:p>
          <a:p>
            <a:r>
              <a:rPr lang="de-AT" sz="2400" dirty="0"/>
              <a:t>Die Zusammenhänge der unterschiedlichen Vertriebsaktivitäten innerhalb von ERP-Funktionen angeben </a:t>
            </a:r>
            <a:r>
              <a:rPr lang="de-AT" sz="2400"/>
              <a:t>und erklären</a:t>
            </a:r>
            <a:endParaRPr lang="de-AT" sz="2400" dirty="0"/>
          </a:p>
          <a:p>
            <a:endParaRPr lang="en-GB" sz="2200" dirty="0"/>
          </a:p>
          <a:p>
            <a:pPr marL="252000" lvl="1" indent="0">
              <a:buNone/>
            </a:pPr>
            <a:endParaRPr lang="en-GB" sz="2200" dirty="0"/>
          </a:p>
        </p:txBody>
      </p:sp>
      <p:sp>
        <p:nvSpPr>
          <p:cNvPr id="7" name="Textplatzhalter 6">
            <a:extLst>
              <a:ext uri="{FF2B5EF4-FFF2-40B4-BE49-F238E27FC236}">
                <a16:creationId xmlns:a16="http://schemas.microsoft.com/office/drawing/2014/main" id="{C7DC6815-F3CD-4EA4-888F-DCC58019C479}"/>
              </a:ext>
            </a:extLst>
          </p:cNvPr>
          <p:cNvSpPr>
            <a:spLocks noGrp="1"/>
          </p:cNvSpPr>
          <p:nvPr>
            <p:ph type="body" sz="quarter" idx="24"/>
          </p:nvPr>
        </p:nvSpPr>
        <p:spPr/>
        <p:txBody>
          <a:bodyPr>
            <a:normAutofit lnSpcReduction="10000"/>
          </a:bodyPr>
          <a:lstStyle/>
          <a:p>
            <a:endParaRPr lang="en-GB"/>
          </a:p>
        </p:txBody>
      </p:sp>
    </p:spTree>
    <p:extLst>
      <p:ext uri="{BB962C8B-B14F-4D97-AF65-F5344CB8AC3E}">
        <p14:creationId xmlns:p14="http://schemas.microsoft.com/office/powerpoint/2010/main" val="2335427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F6C08FEA-EE37-4E44-9AA1-4BAC3B54682C}"/>
              </a:ext>
            </a:extLst>
          </p:cNvPr>
          <p:cNvSpPr>
            <a:spLocks noGrp="1"/>
          </p:cNvSpPr>
          <p:nvPr>
            <p:ph type="sldNum" sz="quarter" idx="18"/>
          </p:nvPr>
        </p:nvSpPr>
        <p:spPr/>
        <p:txBody>
          <a:bodyPr/>
          <a:lstStyle/>
          <a:p>
            <a:fld id="{4EAC321B-7500-4259-A00F-915439A35E15}" type="slidenum">
              <a:rPr lang="de-CH" smtClean="0"/>
              <a:pPr/>
              <a:t>20</a:t>
            </a:fld>
            <a:endParaRPr lang="de-CH" dirty="0"/>
          </a:p>
        </p:txBody>
      </p:sp>
      <p:sp>
        <p:nvSpPr>
          <p:cNvPr id="3" name="Titel 2">
            <a:extLst>
              <a:ext uri="{FF2B5EF4-FFF2-40B4-BE49-F238E27FC236}">
                <a16:creationId xmlns:a16="http://schemas.microsoft.com/office/drawing/2014/main" id="{8882AFF1-8181-4715-8E99-835E28B01060}"/>
              </a:ext>
            </a:extLst>
          </p:cNvPr>
          <p:cNvSpPr>
            <a:spLocks noGrp="1"/>
          </p:cNvSpPr>
          <p:nvPr>
            <p:ph type="title"/>
          </p:nvPr>
        </p:nvSpPr>
        <p:spPr/>
        <p:txBody>
          <a:bodyPr/>
          <a:lstStyle/>
          <a:p>
            <a:r>
              <a:rPr lang="de-CH" dirty="0"/>
              <a:t>Beispiel Rechnung – alle Buchungen</a:t>
            </a:r>
            <a:endParaRPr lang="en-GB" dirty="0"/>
          </a:p>
        </p:txBody>
      </p:sp>
      <p:sp>
        <p:nvSpPr>
          <p:cNvPr id="5" name="Textplatzhalter 4">
            <a:extLst>
              <a:ext uri="{FF2B5EF4-FFF2-40B4-BE49-F238E27FC236}">
                <a16:creationId xmlns:a16="http://schemas.microsoft.com/office/drawing/2014/main" id="{216ACAD8-A796-4DBE-9E09-36E733FDDF7A}"/>
              </a:ext>
            </a:extLst>
          </p:cNvPr>
          <p:cNvSpPr>
            <a:spLocks noGrp="1"/>
          </p:cNvSpPr>
          <p:nvPr>
            <p:ph type="body" sz="quarter" idx="24"/>
          </p:nvPr>
        </p:nvSpPr>
        <p:spPr/>
        <p:txBody>
          <a:bodyPr>
            <a:normAutofit lnSpcReduction="10000"/>
          </a:bodyPr>
          <a:lstStyle/>
          <a:p>
            <a:endParaRPr lang="en-GB"/>
          </a:p>
        </p:txBody>
      </p:sp>
      <p:sp>
        <p:nvSpPr>
          <p:cNvPr id="6" name="Rechteck 5">
            <a:extLst>
              <a:ext uri="{FF2B5EF4-FFF2-40B4-BE49-F238E27FC236}">
                <a16:creationId xmlns:a16="http://schemas.microsoft.com/office/drawing/2014/main" id="{73BE9D0F-A29F-4139-BC9A-0F61B492BC58}"/>
              </a:ext>
            </a:extLst>
          </p:cNvPr>
          <p:cNvSpPr/>
          <p:nvPr/>
        </p:nvSpPr>
        <p:spPr>
          <a:xfrm>
            <a:off x="6652567" y="4674907"/>
            <a:ext cx="2495550" cy="1256688"/>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rgbClr val="332E29"/>
              </a:solidFill>
            </a:endParaRPr>
          </a:p>
        </p:txBody>
      </p:sp>
      <p:cxnSp>
        <p:nvCxnSpPr>
          <p:cNvPr id="7" name="Gerader Verbinder 6">
            <a:extLst>
              <a:ext uri="{FF2B5EF4-FFF2-40B4-BE49-F238E27FC236}">
                <a16:creationId xmlns:a16="http://schemas.microsoft.com/office/drawing/2014/main" id="{402C2CDC-808F-4AB3-91E5-37D5BC8AEF5C}"/>
              </a:ext>
            </a:extLst>
          </p:cNvPr>
          <p:cNvCxnSpPr>
            <a:cxnSpLocks/>
            <a:stCxn id="6" idx="0"/>
            <a:endCxn id="6" idx="2"/>
          </p:cNvCxnSpPr>
          <p:nvPr/>
        </p:nvCxnSpPr>
        <p:spPr>
          <a:xfrm>
            <a:off x="7900342" y="4674907"/>
            <a:ext cx="0" cy="12566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1B0F9044-C82B-438E-9B1A-26A711679CE3}"/>
              </a:ext>
            </a:extLst>
          </p:cNvPr>
          <p:cNvSpPr txBox="1"/>
          <p:nvPr/>
        </p:nvSpPr>
        <p:spPr>
          <a:xfrm>
            <a:off x="6652567" y="4004215"/>
            <a:ext cx="2495550" cy="338554"/>
          </a:xfrm>
          <a:prstGeom prst="rect">
            <a:avLst/>
          </a:prstGeom>
          <a:noFill/>
        </p:spPr>
        <p:txBody>
          <a:bodyPr wrap="square" rtlCol="0">
            <a:spAutoFit/>
          </a:bodyPr>
          <a:lstStyle/>
          <a:p>
            <a:pPr algn="ctr"/>
            <a:r>
              <a:rPr lang="de-CH" sz="1600" b="1" dirty="0">
                <a:solidFill>
                  <a:srgbClr val="332E29"/>
                </a:solidFill>
                <a:latin typeface="Arial" panose="020B0604020202020204" pitchFamily="34" charset="0"/>
                <a:cs typeface="Arial" panose="020B0604020202020204" pitchFamily="34" charset="0"/>
              </a:rPr>
              <a:t>Ertragskonten</a:t>
            </a:r>
          </a:p>
        </p:txBody>
      </p:sp>
      <p:sp>
        <p:nvSpPr>
          <p:cNvPr id="9" name="Textfeld 8">
            <a:extLst>
              <a:ext uri="{FF2B5EF4-FFF2-40B4-BE49-F238E27FC236}">
                <a16:creationId xmlns:a16="http://schemas.microsoft.com/office/drawing/2014/main" id="{F8F0C8E6-3699-4DC0-9163-6079338101B5}"/>
              </a:ext>
            </a:extLst>
          </p:cNvPr>
          <p:cNvSpPr txBox="1"/>
          <p:nvPr/>
        </p:nvSpPr>
        <p:spPr>
          <a:xfrm>
            <a:off x="6581791" y="4373547"/>
            <a:ext cx="1173315" cy="323165"/>
          </a:xfrm>
          <a:prstGeom prst="rect">
            <a:avLst/>
          </a:prstGeom>
          <a:noFill/>
        </p:spPr>
        <p:txBody>
          <a:bodyPr wrap="square" rtlCol="0">
            <a:spAutoFit/>
          </a:bodyPr>
          <a:lstStyle/>
          <a:p>
            <a:r>
              <a:rPr lang="de-CH" sz="1500" dirty="0">
                <a:solidFill>
                  <a:srgbClr val="332E29"/>
                </a:solidFill>
                <a:latin typeface="Arial" panose="020B0604020202020204" pitchFamily="34" charset="0"/>
                <a:cs typeface="Arial" panose="020B0604020202020204" pitchFamily="34" charset="0"/>
              </a:rPr>
              <a:t>Soll -</a:t>
            </a:r>
          </a:p>
        </p:txBody>
      </p:sp>
      <p:sp>
        <p:nvSpPr>
          <p:cNvPr id="10" name="Textfeld 9">
            <a:extLst>
              <a:ext uri="{FF2B5EF4-FFF2-40B4-BE49-F238E27FC236}">
                <a16:creationId xmlns:a16="http://schemas.microsoft.com/office/drawing/2014/main" id="{CB5A8EE0-3DD4-4127-A05B-135B470F33DC}"/>
              </a:ext>
            </a:extLst>
          </p:cNvPr>
          <p:cNvSpPr txBox="1"/>
          <p:nvPr/>
        </p:nvSpPr>
        <p:spPr>
          <a:xfrm>
            <a:off x="8287035" y="4373547"/>
            <a:ext cx="931857" cy="323165"/>
          </a:xfrm>
          <a:prstGeom prst="rect">
            <a:avLst/>
          </a:prstGeom>
          <a:noFill/>
        </p:spPr>
        <p:txBody>
          <a:bodyPr wrap="square" rtlCol="0">
            <a:spAutoFit/>
          </a:bodyPr>
          <a:lstStyle/>
          <a:p>
            <a:r>
              <a:rPr lang="de-CH" sz="1500" dirty="0">
                <a:solidFill>
                  <a:srgbClr val="332E29"/>
                </a:solidFill>
                <a:latin typeface="Arial" panose="020B0604020202020204" pitchFamily="34" charset="0"/>
                <a:cs typeface="Arial" panose="020B0604020202020204" pitchFamily="34" charset="0"/>
              </a:rPr>
              <a:t>+ Haben</a:t>
            </a:r>
          </a:p>
        </p:txBody>
      </p:sp>
      <p:sp>
        <p:nvSpPr>
          <p:cNvPr id="11" name="Rechteck 10">
            <a:extLst>
              <a:ext uri="{FF2B5EF4-FFF2-40B4-BE49-F238E27FC236}">
                <a16:creationId xmlns:a16="http://schemas.microsoft.com/office/drawing/2014/main" id="{7D8C7601-8064-441D-8798-C329FACFAC41}"/>
              </a:ext>
            </a:extLst>
          </p:cNvPr>
          <p:cNvSpPr/>
          <p:nvPr/>
        </p:nvSpPr>
        <p:spPr>
          <a:xfrm>
            <a:off x="1854192" y="4696712"/>
            <a:ext cx="2495550" cy="1256688"/>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rgbClr val="332E29"/>
              </a:solidFill>
            </a:endParaRPr>
          </a:p>
        </p:txBody>
      </p:sp>
      <p:cxnSp>
        <p:nvCxnSpPr>
          <p:cNvPr id="12" name="Gerader Verbinder 11">
            <a:extLst>
              <a:ext uri="{FF2B5EF4-FFF2-40B4-BE49-F238E27FC236}">
                <a16:creationId xmlns:a16="http://schemas.microsoft.com/office/drawing/2014/main" id="{6BF2A20B-829B-40BC-871A-502839EF0305}"/>
              </a:ext>
            </a:extLst>
          </p:cNvPr>
          <p:cNvCxnSpPr>
            <a:cxnSpLocks/>
            <a:stCxn id="11" idx="0"/>
            <a:endCxn id="11" idx="2"/>
          </p:cNvCxnSpPr>
          <p:nvPr/>
        </p:nvCxnSpPr>
        <p:spPr>
          <a:xfrm>
            <a:off x="3101967" y="4696712"/>
            <a:ext cx="0" cy="12566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extfeld 12">
            <a:extLst>
              <a:ext uri="{FF2B5EF4-FFF2-40B4-BE49-F238E27FC236}">
                <a16:creationId xmlns:a16="http://schemas.microsoft.com/office/drawing/2014/main" id="{143046F7-EA97-4C7C-99FF-BDCB9538B480}"/>
              </a:ext>
            </a:extLst>
          </p:cNvPr>
          <p:cNvSpPr txBox="1"/>
          <p:nvPr/>
        </p:nvSpPr>
        <p:spPr>
          <a:xfrm>
            <a:off x="1854192" y="4026020"/>
            <a:ext cx="2495550" cy="338554"/>
          </a:xfrm>
          <a:prstGeom prst="rect">
            <a:avLst/>
          </a:prstGeom>
          <a:noFill/>
        </p:spPr>
        <p:txBody>
          <a:bodyPr wrap="square" rtlCol="0">
            <a:spAutoFit/>
          </a:bodyPr>
          <a:lstStyle/>
          <a:p>
            <a:pPr algn="ctr"/>
            <a:r>
              <a:rPr lang="de-CH" sz="1600" b="1" dirty="0">
                <a:solidFill>
                  <a:srgbClr val="332E29"/>
                </a:solidFill>
                <a:latin typeface="Arial" panose="020B0604020202020204" pitchFamily="34" charset="0"/>
                <a:cs typeface="Arial" panose="020B0604020202020204" pitchFamily="34" charset="0"/>
              </a:rPr>
              <a:t>Aufwandkonten</a:t>
            </a:r>
          </a:p>
        </p:txBody>
      </p:sp>
      <p:sp>
        <p:nvSpPr>
          <p:cNvPr id="14" name="Textfeld 13">
            <a:extLst>
              <a:ext uri="{FF2B5EF4-FFF2-40B4-BE49-F238E27FC236}">
                <a16:creationId xmlns:a16="http://schemas.microsoft.com/office/drawing/2014/main" id="{71B25E6E-5EFC-4A7D-8D8A-842B775F3768}"/>
              </a:ext>
            </a:extLst>
          </p:cNvPr>
          <p:cNvSpPr txBox="1"/>
          <p:nvPr/>
        </p:nvSpPr>
        <p:spPr>
          <a:xfrm>
            <a:off x="1783417" y="4395352"/>
            <a:ext cx="747040" cy="323165"/>
          </a:xfrm>
          <a:prstGeom prst="rect">
            <a:avLst/>
          </a:prstGeom>
          <a:noFill/>
        </p:spPr>
        <p:txBody>
          <a:bodyPr wrap="square" rtlCol="0">
            <a:spAutoFit/>
          </a:bodyPr>
          <a:lstStyle/>
          <a:p>
            <a:r>
              <a:rPr lang="de-CH" sz="1500" dirty="0">
                <a:solidFill>
                  <a:srgbClr val="332E29"/>
                </a:solidFill>
                <a:latin typeface="Arial" panose="020B0604020202020204" pitchFamily="34" charset="0"/>
                <a:cs typeface="Arial" panose="020B0604020202020204" pitchFamily="34" charset="0"/>
              </a:rPr>
              <a:t>Soll +</a:t>
            </a:r>
          </a:p>
        </p:txBody>
      </p:sp>
      <p:sp>
        <p:nvSpPr>
          <p:cNvPr id="15" name="Textfeld 14">
            <a:extLst>
              <a:ext uri="{FF2B5EF4-FFF2-40B4-BE49-F238E27FC236}">
                <a16:creationId xmlns:a16="http://schemas.microsoft.com/office/drawing/2014/main" id="{37E61333-091C-44F0-A55D-84248C320E8C}"/>
              </a:ext>
            </a:extLst>
          </p:cNvPr>
          <p:cNvSpPr txBox="1"/>
          <p:nvPr/>
        </p:nvSpPr>
        <p:spPr>
          <a:xfrm>
            <a:off x="3468812" y="4395352"/>
            <a:ext cx="951706" cy="323165"/>
          </a:xfrm>
          <a:prstGeom prst="rect">
            <a:avLst/>
          </a:prstGeom>
          <a:noFill/>
        </p:spPr>
        <p:txBody>
          <a:bodyPr wrap="square" rtlCol="0">
            <a:spAutoFit/>
          </a:bodyPr>
          <a:lstStyle/>
          <a:p>
            <a:r>
              <a:rPr lang="de-CH" sz="1500" dirty="0">
                <a:solidFill>
                  <a:srgbClr val="332E29"/>
                </a:solidFill>
                <a:latin typeface="Arial" panose="020B0604020202020204" pitchFamily="34" charset="0"/>
                <a:cs typeface="Arial" panose="020B0604020202020204" pitchFamily="34" charset="0"/>
              </a:rPr>
              <a:t>- Haben</a:t>
            </a:r>
          </a:p>
        </p:txBody>
      </p:sp>
      <p:sp>
        <p:nvSpPr>
          <p:cNvPr id="16" name="Rechteck 15">
            <a:extLst>
              <a:ext uri="{FF2B5EF4-FFF2-40B4-BE49-F238E27FC236}">
                <a16:creationId xmlns:a16="http://schemas.microsoft.com/office/drawing/2014/main" id="{5FB7EE99-CABF-4E96-9CDD-D33A50FBC3A5}"/>
              </a:ext>
            </a:extLst>
          </p:cNvPr>
          <p:cNvSpPr/>
          <p:nvPr/>
        </p:nvSpPr>
        <p:spPr>
          <a:xfrm>
            <a:off x="1854193" y="2171014"/>
            <a:ext cx="2495550" cy="1256400"/>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rgbClr val="332E29"/>
              </a:solidFill>
            </a:endParaRPr>
          </a:p>
        </p:txBody>
      </p:sp>
      <p:cxnSp>
        <p:nvCxnSpPr>
          <p:cNvPr id="17" name="Gerader Verbinder 16">
            <a:extLst>
              <a:ext uri="{FF2B5EF4-FFF2-40B4-BE49-F238E27FC236}">
                <a16:creationId xmlns:a16="http://schemas.microsoft.com/office/drawing/2014/main" id="{2A642AC3-D74E-4EEE-8920-3975E3BA76FB}"/>
              </a:ext>
            </a:extLst>
          </p:cNvPr>
          <p:cNvCxnSpPr>
            <a:stCxn id="16" idx="0"/>
            <a:endCxn id="16" idx="2"/>
          </p:cNvCxnSpPr>
          <p:nvPr/>
        </p:nvCxnSpPr>
        <p:spPr>
          <a:xfrm>
            <a:off x="3101968" y="2171014"/>
            <a:ext cx="0" cy="125640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feld 17">
            <a:extLst>
              <a:ext uri="{FF2B5EF4-FFF2-40B4-BE49-F238E27FC236}">
                <a16:creationId xmlns:a16="http://schemas.microsoft.com/office/drawing/2014/main" id="{CCFE7CAD-163C-4D3D-A720-836D100BAC5E}"/>
              </a:ext>
            </a:extLst>
          </p:cNvPr>
          <p:cNvSpPr txBox="1"/>
          <p:nvPr/>
        </p:nvSpPr>
        <p:spPr>
          <a:xfrm>
            <a:off x="1854193" y="1500322"/>
            <a:ext cx="2495549" cy="338554"/>
          </a:xfrm>
          <a:prstGeom prst="rect">
            <a:avLst/>
          </a:prstGeom>
          <a:noFill/>
        </p:spPr>
        <p:txBody>
          <a:bodyPr wrap="square" rtlCol="0">
            <a:spAutoFit/>
          </a:bodyPr>
          <a:lstStyle/>
          <a:p>
            <a:pPr algn="ctr"/>
            <a:r>
              <a:rPr lang="de-CH" sz="1600" b="1" dirty="0">
                <a:solidFill>
                  <a:srgbClr val="332E29"/>
                </a:solidFill>
                <a:latin typeface="Arial" panose="020B0604020202020204" pitchFamily="34" charset="0"/>
                <a:cs typeface="Arial" panose="020B0604020202020204" pitchFamily="34" charset="0"/>
              </a:rPr>
              <a:t>Aktivkonten</a:t>
            </a:r>
          </a:p>
        </p:txBody>
      </p:sp>
      <p:sp>
        <p:nvSpPr>
          <p:cNvPr id="19" name="Textfeld 18">
            <a:extLst>
              <a:ext uri="{FF2B5EF4-FFF2-40B4-BE49-F238E27FC236}">
                <a16:creationId xmlns:a16="http://schemas.microsoft.com/office/drawing/2014/main" id="{2712955B-CA10-4E50-8280-FB81BEA90BDE}"/>
              </a:ext>
            </a:extLst>
          </p:cNvPr>
          <p:cNvSpPr txBox="1"/>
          <p:nvPr/>
        </p:nvSpPr>
        <p:spPr>
          <a:xfrm>
            <a:off x="1783417" y="1869654"/>
            <a:ext cx="642277" cy="323165"/>
          </a:xfrm>
          <a:prstGeom prst="rect">
            <a:avLst/>
          </a:prstGeom>
          <a:noFill/>
        </p:spPr>
        <p:txBody>
          <a:bodyPr wrap="square" rtlCol="0">
            <a:spAutoFit/>
          </a:bodyPr>
          <a:lstStyle/>
          <a:p>
            <a:r>
              <a:rPr lang="de-CH" sz="1500" dirty="0">
                <a:solidFill>
                  <a:srgbClr val="332E29"/>
                </a:solidFill>
                <a:latin typeface="Arial" panose="020B0604020202020204" pitchFamily="34" charset="0"/>
                <a:cs typeface="Arial" panose="020B0604020202020204" pitchFamily="34" charset="0"/>
              </a:rPr>
              <a:t>Soll+</a:t>
            </a:r>
          </a:p>
        </p:txBody>
      </p:sp>
      <p:sp>
        <p:nvSpPr>
          <p:cNvPr id="20" name="Textfeld 19">
            <a:extLst>
              <a:ext uri="{FF2B5EF4-FFF2-40B4-BE49-F238E27FC236}">
                <a16:creationId xmlns:a16="http://schemas.microsoft.com/office/drawing/2014/main" id="{FDEA0AF6-839F-4B32-949B-16540419D29C}"/>
              </a:ext>
            </a:extLst>
          </p:cNvPr>
          <p:cNvSpPr txBox="1"/>
          <p:nvPr/>
        </p:nvSpPr>
        <p:spPr>
          <a:xfrm>
            <a:off x="3540127" y="1869654"/>
            <a:ext cx="880392" cy="323165"/>
          </a:xfrm>
          <a:prstGeom prst="rect">
            <a:avLst/>
          </a:prstGeom>
          <a:noFill/>
        </p:spPr>
        <p:txBody>
          <a:bodyPr wrap="square" rtlCol="0">
            <a:spAutoFit/>
          </a:bodyPr>
          <a:lstStyle/>
          <a:p>
            <a:r>
              <a:rPr lang="de-CH" sz="1500" dirty="0">
                <a:solidFill>
                  <a:srgbClr val="332E29"/>
                </a:solidFill>
                <a:latin typeface="Arial" panose="020B0604020202020204" pitchFamily="34" charset="0"/>
                <a:cs typeface="Arial" panose="020B0604020202020204" pitchFamily="34" charset="0"/>
              </a:rPr>
              <a:t>- Haben</a:t>
            </a:r>
          </a:p>
        </p:txBody>
      </p:sp>
      <p:sp>
        <p:nvSpPr>
          <p:cNvPr id="21" name="Rechteck 20">
            <a:extLst>
              <a:ext uri="{FF2B5EF4-FFF2-40B4-BE49-F238E27FC236}">
                <a16:creationId xmlns:a16="http://schemas.microsoft.com/office/drawing/2014/main" id="{E3BA7652-7183-4439-8616-D4A6C1230B5F}"/>
              </a:ext>
            </a:extLst>
          </p:cNvPr>
          <p:cNvSpPr/>
          <p:nvPr/>
        </p:nvSpPr>
        <p:spPr>
          <a:xfrm>
            <a:off x="6581791" y="2138452"/>
            <a:ext cx="2495550" cy="1256400"/>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rgbClr val="332E29"/>
              </a:solidFill>
            </a:endParaRPr>
          </a:p>
        </p:txBody>
      </p:sp>
      <p:cxnSp>
        <p:nvCxnSpPr>
          <p:cNvPr id="22" name="Gerader Verbinder 21">
            <a:extLst>
              <a:ext uri="{FF2B5EF4-FFF2-40B4-BE49-F238E27FC236}">
                <a16:creationId xmlns:a16="http://schemas.microsoft.com/office/drawing/2014/main" id="{90CF35B8-55E6-48EC-A1E3-F917CFA4B97C}"/>
              </a:ext>
            </a:extLst>
          </p:cNvPr>
          <p:cNvCxnSpPr>
            <a:stCxn id="21" idx="0"/>
            <a:endCxn id="21" idx="2"/>
          </p:cNvCxnSpPr>
          <p:nvPr/>
        </p:nvCxnSpPr>
        <p:spPr>
          <a:xfrm>
            <a:off x="7829566" y="2138452"/>
            <a:ext cx="0" cy="125640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0CA446F6-EF6B-4D1C-9CAD-BCFCB20C06EA}"/>
              </a:ext>
            </a:extLst>
          </p:cNvPr>
          <p:cNvSpPr txBox="1"/>
          <p:nvPr/>
        </p:nvSpPr>
        <p:spPr>
          <a:xfrm>
            <a:off x="6581791" y="1467760"/>
            <a:ext cx="2495550" cy="338554"/>
          </a:xfrm>
          <a:prstGeom prst="rect">
            <a:avLst/>
          </a:prstGeom>
          <a:noFill/>
        </p:spPr>
        <p:txBody>
          <a:bodyPr wrap="square" rtlCol="0">
            <a:spAutoFit/>
          </a:bodyPr>
          <a:lstStyle/>
          <a:p>
            <a:pPr algn="ctr"/>
            <a:r>
              <a:rPr lang="de-CH" sz="1600" b="1" dirty="0">
                <a:solidFill>
                  <a:srgbClr val="332E29"/>
                </a:solidFill>
                <a:latin typeface="Arial" panose="020B0604020202020204" pitchFamily="34" charset="0"/>
                <a:cs typeface="Arial" panose="020B0604020202020204" pitchFamily="34" charset="0"/>
              </a:rPr>
              <a:t>Passivkonten</a:t>
            </a:r>
          </a:p>
        </p:txBody>
      </p:sp>
      <p:sp>
        <p:nvSpPr>
          <p:cNvPr id="24" name="Textfeld 23">
            <a:extLst>
              <a:ext uri="{FF2B5EF4-FFF2-40B4-BE49-F238E27FC236}">
                <a16:creationId xmlns:a16="http://schemas.microsoft.com/office/drawing/2014/main" id="{AF38C62C-B7F9-4AEC-BB40-E7DAE6891A40}"/>
              </a:ext>
            </a:extLst>
          </p:cNvPr>
          <p:cNvSpPr txBox="1"/>
          <p:nvPr/>
        </p:nvSpPr>
        <p:spPr>
          <a:xfrm>
            <a:off x="6511016" y="1837092"/>
            <a:ext cx="623889" cy="323165"/>
          </a:xfrm>
          <a:prstGeom prst="rect">
            <a:avLst/>
          </a:prstGeom>
          <a:noFill/>
        </p:spPr>
        <p:txBody>
          <a:bodyPr wrap="none" rtlCol="0">
            <a:spAutoFit/>
          </a:bodyPr>
          <a:lstStyle/>
          <a:p>
            <a:r>
              <a:rPr lang="de-CH" sz="1500" dirty="0">
                <a:solidFill>
                  <a:srgbClr val="332E29"/>
                </a:solidFill>
                <a:latin typeface="Arial" panose="020B0604020202020204" pitchFamily="34" charset="0"/>
                <a:cs typeface="Arial" panose="020B0604020202020204" pitchFamily="34" charset="0"/>
              </a:rPr>
              <a:t>Soll -</a:t>
            </a:r>
          </a:p>
        </p:txBody>
      </p:sp>
      <p:sp>
        <p:nvSpPr>
          <p:cNvPr id="25" name="Textfeld 24">
            <a:extLst>
              <a:ext uri="{FF2B5EF4-FFF2-40B4-BE49-F238E27FC236}">
                <a16:creationId xmlns:a16="http://schemas.microsoft.com/office/drawing/2014/main" id="{ED5A7030-F9A9-47F1-A59B-3EA3E3F9C8A5}"/>
              </a:ext>
            </a:extLst>
          </p:cNvPr>
          <p:cNvSpPr txBox="1"/>
          <p:nvPr/>
        </p:nvSpPr>
        <p:spPr>
          <a:xfrm>
            <a:off x="8178177" y="1837092"/>
            <a:ext cx="969940" cy="323165"/>
          </a:xfrm>
          <a:prstGeom prst="rect">
            <a:avLst/>
          </a:prstGeom>
          <a:noFill/>
        </p:spPr>
        <p:txBody>
          <a:bodyPr wrap="square" rtlCol="0">
            <a:spAutoFit/>
          </a:bodyPr>
          <a:lstStyle/>
          <a:p>
            <a:r>
              <a:rPr lang="de-CH" sz="1500" dirty="0">
                <a:solidFill>
                  <a:srgbClr val="332E29"/>
                </a:solidFill>
                <a:latin typeface="Arial" panose="020B0604020202020204" pitchFamily="34" charset="0"/>
                <a:cs typeface="Arial" panose="020B0604020202020204" pitchFamily="34" charset="0"/>
              </a:rPr>
              <a:t>+ Haben </a:t>
            </a:r>
          </a:p>
        </p:txBody>
      </p:sp>
      <p:sp>
        <p:nvSpPr>
          <p:cNvPr id="26" name="Textfeld 25">
            <a:extLst>
              <a:ext uri="{FF2B5EF4-FFF2-40B4-BE49-F238E27FC236}">
                <a16:creationId xmlns:a16="http://schemas.microsoft.com/office/drawing/2014/main" id="{4D1DA84D-67EC-4261-B191-67D557D763E1}"/>
              </a:ext>
            </a:extLst>
          </p:cNvPr>
          <p:cNvSpPr txBox="1"/>
          <p:nvPr/>
        </p:nvSpPr>
        <p:spPr>
          <a:xfrm>
            <a:off x="956940" y="2501423"/>
            <a:ext cx="1032333" cy="323165"/>
          </a:xfrm>
          <a:prstGeom prst="rect">
            <a:avLst/>
          </a:prstGeom>
          <a:noFill/>
        </p:spPr>
        <p:txBody>
          <a:bodyPr wrap="square" rtlCol="0">
            <a:spAutoFit/>
          </a:bodyPr>
          <a:lstStyle/>
          <a:p>
            <a:r>
              <a:rPr lang="de-CH" sz="1500" b="1" dirty="0">
                <a:solidFill>
                  <a:schemeClr val="tx2"/>
                </a:solidFill>
                <a:latin typeface="Arial" panose="020B0604020202020204" pitchFamily="34" charset="0"/>
                <a:cs typeface="Arial" panose="020B0604020202020204" pitchFamily="34" charset="0"/>
              </a:rPr>
              <a:t>Debitor</a:t>
            </a:r>
          </a:p>
        </p:txBody>
      </p:sp>
      <p:sp>
        <p:nvSpPr>
          <p:cNvPr id="27" name="Textfeld 26">
            <a:extLst>
              <a:ext uri="{FF2B5EF4-FFF2-40B4-BE49-F238E27FC236}">
                <a16:creationId xmlns:a16="http://schemas.microsoft.com/office/drawing/2014/main" id="{BF33B591-CC83-4B98-9749-4214130BE9A4}"/>
              </a:ext>
            </a:extLst>
          </p:cNvPr>
          <p:cNvSpPr txBox="1"/>
          <p:nvPr/>
        </p:nvSpPr>
        <p:spPr>
          <a:xfrm>
            <a:off x="9134937" y="2589387"/>
            <a:ext cx="1613821" cy="323165"/>
          </a:xfrm>
          <a:prstGeom prst="rect">
            <a:avLst/>
          </a:prstGeom>
          <a:noFill/>
        </p:spPr>
        <p:txBody>
          <a:bodyPr wrap="square" rtlCol="0">
            <a:spAutoFit/>
          </a:bodyPr>
          <a:lstStyle/>
          <a:p>
            <a:r>
              <a:rPr lang="de-CH" sz="1500" b="1" dirty="0">
                <a:solidFill>
                  <a:srgbClr val="332E29"/>
                </a:solidFill>
                <a:latin typeface="Arial" panose="020B0604020202020204" pitchFamily="34" charset="0"/>
                <a:cs typeface="Arial" panose="020B0604020202020204" pitchFamily="34" charset="0"/>
              </a:rPr>
              <a:t>Umsatzsteuer</a:t>
            </a:r>
          </a:p>
        </p:txBody>
      </p:sp>
      <p:sp>
        <p:nvSpPr>
          <p:cNvPr id="28" name="Textfeld 27">
            <a:extLst>
              <a:ext uri="{FF2B5EF4-FFF2-40B4-BE49-F238E27FC236}">
                <a16:creationId xmlns:a16="http://schemas.microsoft.com/office/drawing/2014/main" id="{161EDB0C-7251-4419-B90D-1D67EFCCFDC5}"/>
              </a:ext>
            </a:extLst>
          </p:cNvPr>
          <p:cNvSpPr txBox="1"/>
          <p:nvPr/>
        </p:nvSpPr>
        <p:spPr>
          <a:xfrm>
            <a:off x="8467103" y="5114138"/>
            <a:ext cx="2010325" cy="323165"/>
          </a:xfrm>
          <a:prstGeom prst="rect">
            <a:avLst/>
          </a:prstGeom>
          <a:noFill/>
        </p:spPr>
        <p:txBody>
          <a:bodyPr wrap="square" rtlCol="0">
            <a:spAutoFit/>
          </a:bodyPr>
          <a:lstStyle/>
          <a:p>
            <a:pPr algn="r"/>
            <a:r>
              <a:rPr lang="de-CH" sz="1500" b="1" dirty="0">
                <a:solidFill>
                  <a:schemeClr val="tx2"/>
                </a:solidFill>
                <a:latin typeface="Arial" panose="020B0604020202020204" pitchFamily="34" charset="0"/>
                <a:cs typeface="Arial" panose="020B0604020202020204" pitchFamily="34" charset="0"/>
              </a:rPr>
              <a:t>Warenertrag</a:t>
            </a:r>
          </a:p>
        </p:txBody>
      </p:sp>
      <p:sp>
        <p:nvSpPr>
          <p:cNvPr id="29" name="Textfeld 28">
            <a:extLst>
              <a:ext uri="{FF2B5EF4-FFF2-40B4-BE49-F238E27FC236}">
                <a16:creationId xmlns:a16="http://schemas.microsoft.com/office/drawing/2014/main" id="{A1E6B9DA-F8DC-4211-8EAF-492E32FD3CBB}"/>
              </a:ext>
            </a:extLst>
          </p:cNvPr>
          <p:cNvSpPr txBox="1"/>
          <p:nvPr/>
        </p:nvSpPr>
        <p:spPr>
          <a:xfrm>
            <a:off x="956940" y="2790304"/>
            <a:ext cx="931857" cy="323165"/>
          </a:xfrm>
          <a:prstGeom prst="rect">
            <a:avLst/>
          </a:prstGeom>
          <a:noFill/>
        </p:spPr>
        <p:txBody>
          <a:bodyPr wrap="square" rtlCol="0">
            <a:spAutoFit/>
          </a:bodyPr>
          <a:lstStyle/>
          <a:p>
            <a:r>
              <a:rPr lang="de-CH" sz="1500" b="1" dirty="0">
                <a:solidFill>
                  <a:srgbClr val="332E29"/>
                </a:solidFill>
                <a:latin typeface="Arial" panose="020B0604020202020204" pitchFamily="34" charset="0"/>
                <a:cs typeface="Arial" panose="020B0604020202020204" pitchFamily="34" charset="0"/>
              </a:rPr>
              <a:t>Debitor</a:t>
            </a:r>
          </a:p>
        </p:txBody>
      </p:sp>
      <p:sp>
        <p:nvSpPr>
          <p:cNvPr id="30" name="Textfeld 29">
            <a:extLst>
              <a:ext uri="{FF2B5EF4-FFF2-40B4-BE49-F238E27FC236}">
                <a16:creationId xmlns:a16="http://schemas.microsoft.com/office/drawing/2014/main" id="{E70EC3AF-F2C6-43FC-A106-600720E2720B}"/>
              </a:ext>
            </a:extLst>
          </p:cNvPr>
          <p:cNvSpPr txBox="1"/>
          <p:nvPr/>
        </p:nvSpPr>
        <p:spPr>
          <a:xfrm>
            <a:off x="8603699" y="2600392"/>
            <a:ext cx="571500" cy="323165"/>
          </a:xfrm>
          <a:prstGeom prst="rect">
            <a:avLst/>
          </a:prstGeom>
          <a:noFill/>
        </p:spPr>
        <p:txBody>
          <a:bodyPr wrap="square" rtlCol="0">
            <a:spAutoFit/>
          </a:bodyPr>
          <a:lstStyle/>
          <a:p>
            <a:r>
              <a:rPr lang="de-CH" sz="1500" b="1" dirty="0">
                <a:solidFill>
                  <a:srgbClr val="332E29"/>
                </a:solidFill>
                <a:latin typeface="Arial" panose="020B0604020202020204" pitchFamily="34" charset="0"/>
                <a:cs typeface="Arial" panose="020B0604020202020204" pitchFamily="34" charset="0"/>
              </a:rPr>
              <a:t>7.7</a:t>
            </a:r>
          </a:p>
        </p:txBody>
      </p:sp>
      <p:sp>
        <p:nvSpPr>
          <p:cNvPr id="31" name="Textfeld 30">
            <a:extLst>
              <a:ext uri="{FF2B5EF4-FFF2-40B4-BE49-F238E27FC236}">
                <a16:creationId xmlns:a16="http://schemas.microsoft.com/office/drawing/2014/main" id="{99155BC7-A118-4E84-9B72-0E941B337661}"/>
              </a:ext>
            </a:extLst>
          </p:cNvPr>
          <p:cNvSpPr txBox="1"/>
          <p:nvPr/>
        </p:nvSpPr>
        <p:spPr>
          <a:xfrm>
            <a:off x="8520225" y="5112592"/>
            <a:ext cx="542981" cy="323165"/>
          </a:xfrm>
          <a:prstGeom prst="rect">
            <a:avLst/>
          </a:prstGeom>
          <a:noFill/>
        </p:spPr>
        <p:txBody>
          <a:bodyPr wrap="square" rtlCol="0">
            <a:spAutoFit/>
          </a:bodyPr>
          <a:lstStyle/>
          <a:p>
            <a:pPr algn="r"/>
            <a:r>
              <a:rPr lang="de-CH" sz="1500" b="1" dirty="0">
                <a:solidFill>
                  <a:schemeClr val="tx2"/>
                </a:solidFill>
                <a:latin typeface="Arial" panose="020B0604020202020204" pitchFamily="34" charset="0"/>
                <a:cs typeface="Arial" panose="020B0604020202020204" pitchFamily="34" charset="0"/>
              </a:rPr>
              <a:t>100</a:t>
            </a:r>
          </a:p>
        </p:txBody>
      </p:sp>
      <p:sp>
        <p:nvSpPr>
          <p:cNvPr id="32" name="Textfeld 31">
            <a:extLst>
              <a:ext uri="{FF2B5EF4-FFF2-40B4-BE49-F238E27FC236}">
                <a16:creationId xmlns:a16="http://schemas.microsoft.com/office/drawing/2014/main" id="{929F8839-9F2B-487C-974B-DAC68AAA9DB2}"/>
              </a:ext>
            </a:extLst>
          </p:cNvPr>
          <p:cNvSpPr txBox="1"/>
          <p:nvPr/>
        </p:nvSpPr>
        <p:spPr>
          <a:xfrm>
            <a:off x="1867013" y="2501427"/>
            <a:ext cx="642135" cy="323165"/>
          </a:xfrm>
          <a:prstGeom prst="rect">
            <a:avLst/>
          </a:prstGeom>
          <a:noFill/>
        </p:spPr>
        <p:txBody>
          <a:bodyPr wrap="square" rtlCol="0">
            <a:spAutoFit/>
          </a:bodyPr>
          <a:lstStyle/>
          <a:p>
            <a:r>
              <a:rPr lang="de-CH" sz="1500" b="1" dirty="0">
                <a:solidFill>
                  <a:schemeClr val="tx2"/>
                </a:solidFill>
                <a:latin typeface="Arial" panose="020B0604020202020204" pitchFamily="34" charset="0"/>
                <a:cs typeface="Arial" panose="020B0604020202020204" pitchFamily="34" charset="0"/>
              </a:rPr>
              <a:t>100</a:t>
            </a:r>
          </a:p>
        </p:txBody>
      </p:sp>
      <p:sp>
        <p:nvSpPr>
          <p:cNvPr id="33" name="Textfeld 32">
            <a:extLst>
              <a:ext uri="{FF2B5EF4-FFF2-40B4-BE49-F238E27FC236}">
                <a16:creationId xmlns:a16="http://schemas.microsoft.com/office/drawing/2014/main" id="{7641D376-D4D6-4811-BE0D-7A820031FCA6}"/>
              </a:ext>
            </a:extLst>
          </p:cNvPr>
          <p:cNvSpPr txBox="1"/>
          <p:nvPr/>
        </p:nvSpPr>
        <p:spPr>
          <a:xfrm>
            <a:off x="1895481" y="2765118"/>
            <a:ext cx="571500" cy="323165"/>
          </a:xfrm>
          <a:prstGeom prst="rect">
            <a:avLst/>
          </a:prstGeom>
          <a:noFill/>
        </p:spPr>
        <p:txBody>
          <a:bodyPr wrap="square" rtlCol="0">
            <a:spAutoFit/>
          </a:bodyPr>
          <a:lstStyle/>
          <a:p>
            <a:r>
              <a:rPr lang="de-CH" sz="1500" b="1" dirty="0">
                <a:solidFill>
                  <a:srgbClr val="332E29"/>
                </a:solidFill>
                <a:latin typeface="Arial" panose="020B0604020202020204" pitchFamily="34" charset="0"/>
                <a:cs typeface="Arial" panose="020B0604020202020204" pitchFamily="34" charset="0"/>
              </a:rPr>
              <a:t>7.7</a:t>
            </a:r>
          </a:p>
        </p:txBody>
      </p:sp>
    </p:spTree>
    <p:extLst>
      <p:ext uri="{BB962C8B-B14F-4D97-AF65-F5344CB8AC3E}">
        <p14:creationId xmlns:p14="http://schemas.microsoft.com/office/powerpoint/2010/main" val="3053226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p:bldP spid="10" grpId="0"/>
      <p:bldP spid="11" grpId="0" animBg="1"/>
      <p:bldP spid="13" grpId="0"/>
      <p:bldP spid="14" grpId="0"/>
      <p:bldP spid="15" grpId="0"/>
      <p:bldP spid="16" grpId="0" animBg="1"/>
      <p:bldP spid="18" grpId="0"/>
      <p:bldP spid="19" grpId="0"/>
      <p:bldP spid="20" grpId="0"/>
      <p:bldP spid="21" grpId="0" animBg="1"/>
      <p:bldP spid="23" grpId="0"/>
      <p:bldP spid="24" grpId="0"/>
      <p:bldP spid="25" grpId="0"/>
      <p:bldP spid="26" grpId="0"/>
      <p:bldP spid="27" grpId="0"/>
      <p:bldP spid="28" grpId="0"/>
      <p:bldP spid="29" grpId="0"/>
      <p:bldP spid="30" grpId="0"/>
      <p:bldP spid="31" grpId="0"/>
      <p:bldP spid="32"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5DEE19BE-26F6-4D62-88CD-61228250E71C}"/>
              </a:ext>
            </a:extLst>
          </p:cNvPr>
          <p:cNvSpPr>
            <a:spLocks noGrp="1"/>
          </p:cNvSpPr>
          <p:nvPr>
            <p:ph type="sldNum" sz="quarter" idx="18"/>
          </p:nvPr>
        </p:nvSpPr>
        <p:spPr/>
        <p:txBody>
          <a:bodyPr/>
          <a:lstStyle/>
          <a:p>
            <a:fld id="{4EAC321B-7500-4259-A00F-915439A35E15}" type="slidenum">
              <a:rPr lang="de-CH" smtClean="0"/>
              <a:pPr/>
              <a:t>21</a:t>
            </a:fld>
            <a:endParaRPr lang="de-CH" dirty="0"/>
          </a:p>
        </p:txBody>
      </p:sp>
      <p:sp>
        <p:nvSpPr>
          <p:cNvPr id="3" name="Titel 2">
            <a:extLst>
              <a:ext uri="{FF2B5EF4-FFF2-40B4-BE49-F238E27FC236}">
                <a16:creationId xmlns:a16="http://schemas.microsoft.com/office/drawing/2014/main" id="{A863B1F6-C407-4B72-AD2E-D9384F6CAB6B}"/>
              </a:ext>
            </a:extLst>
          </p:cNvPr>
          <p:cNvSpPr>
            <a:spLocks noGrp="1"/>
          </p:cNvSpPr>
          <p:nvPr>
            <p:ph type="title"/>
          </p:nvPr>
        </p:nvSpPr>
        <p:spPr/>
        <p:txBody>
          <a:bodyPr/>
          <a:lstStyle/>
          <a:p>
            <a:r>
              <a:rPr lang="de-CH" dirty="0"/>
              <a:t>Beispiel Kontrolle der Zahlungseingänge</a:t>
            </a:r>
            <a:endParaRPr lang="en-GB" dirty="0"/>
          </a:p>
        </p:txBody>
      </p:sp>
      <p:sp>
        <p:nvSpPr>
          <p:cNvPr id="4" name="Inhaltsplatzhalter 3">
            <a:extLst>
              <a:ext uri="{FF2B5EF4-FFF2-40B4-BE49-F238E27FC236}">
                <a16:creationId xmlns:a16="http://schemas.microsoft.com/office/drawing/2014/main" id="{463E9B60-CCC8-46FF-9980-2F4FF685743B}"/>
              </a:ext>
            </a:extLst>
          </p:cNvPr>
          <p:cNvSpPr>
            <a:spLocks noGrp="1"/>
          </p:cNvSpPr>
          <p:nvPr>
            <p:ph sz="quarter" idx="21"/>
          </p:nvPr>
        </p:nvSpPr>
        <p:spPr/>
        <p:txBody>
          <a:bodyPr/>
          <a:lstStyle/>
          <a:p>
            <a:endParaRPr lang="en-GB"/>
          </a:p>
        </p:txBody>
      </p:sp>
      <p:sp>
        <p:nvSpPr>
          <p:cNvPr id="5" name="Textplatzhalter 4">
            <a:extLst>
              <a:ext uri="{FF2B5EF4-FFF2-40B4-BE49-F238E27FC236}">
                <a16:creationId xmlns:a16="http://schemas.microsoft.com/office/drawing/2014/main" id="{BAB09121-6A7E-413E-B4CB-14AF894D23D4}"/>
              </a:ext>
            </a:extLst>
          </p:cNvPr>
          <p:cNvSpPr>
            <a:spLocks noGrp="1"/>
          </p:cNvSpPr>
          <p:nvPr>
            <p:ph type="body" sz="quarter" idx="24"/>
          </p:nvPr>
        </p:nvSpPr>
        <p:spPr/>
        <p:txBody>
          <a:bodyPr>
            <a:normAutofit lnSpcReduction="10000"/>
          </a:bodyPr>
          <a:lstStyle/>
          <a:p>
            <a:endParaRPr lang="en-GB"/>
          </a:p>
        </p:txBody>
      </p:sp>
      <p:pic>
        <p:nvPicPr>
          <p:cNvPr id="6" name="Grafik 5">
            <a:extLst>
              <a:ext uri="{FF2B5EF4-FFF2-40B4-BE49-F238E27FC236}">
                <a16:creationId xmlns:a16="http://schemas.microsoft.com/office/drawing/2014/main" id="{682A53CB-09B5-4E79-B19F-DFF7740836F2}"/>
              </a:ext>
            </a:extLst>
          </p:cNvPr>
          <p:cNvPicPr>
            <a:picLocks noChangeAspect="1"/>
          </p:cNvPicPr>
          <p:nvPr/>
        </p:nvPicPr>
        <p:blipFill>
          <a:blip r:embed="rId2"/>
          <a:stretch>
            <a:fillRect/>
          </a:stretch>
        </p:blipFill>
        <p:spPr>
          <a:xfrm>
            <a:off x="609600" y="1790700"/>
            <a:ext cx="10972800" cy="3276600"/>
          </a:xfrm>
          <a:prstGeom prst="rect">
            <a:avLst/>
          </a:prstGeom>
        </p:spPr>
      </p:pic>
      <p:sp>
        <p:nvSpPr>
          <p:cNvPr id="18" name="Pfeil: nach rechts 17">
            <a:extLst>
              <a:ext uri="{FF2B5EF4-FFF2-40B4-BE49-F238E27FC236}">
                <a16:creationId xmlns:a16="http://schemas.microsoft.com/office/drawing/2014/main" id="{A03F0F94-2806-4A51-827C-D46059A4F6C2}"/>
              </a:ext>
            </a:extLst>
          </p:cNvPr>
          <p:cNvSpPr/>
          <p:nvPr/>
        </p:nvSpPr>
        <p:spPr>
          <a:xfrm rot="5400000">
            <a:off x="5864051" y="4559552"/>
            <a:ext cx="1136264" cy="635650"/>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aphicFrame>
        <p:nvGraphicFramePr>
          <p:cNvPr id="19" name="Tabelle 10">
            <a:extLst>
              <a:ext uri="{FF2B5EF4-FFF2-40B4-BE49-F238E27FC236}">
                <a16:creationId xmlns:a16="http://schemas.microsoft.com/office/drawing/2014/main" id="{5ECE9753-5B25-4A9B-9B96-29669DD4C267}"/>
              </a:ext>
            </a:extLst>
          </p:cNvPr>
          <p:cNvGraphicFramePr>
            <a:graphicFrameLocks noGrp="1"/>
          </p:cNvGraphicFramePr>
          <p:nvPr>
            <p:extLst>
              <p:ext uri="{D42A27DB-BD31-4B8C-83A1-F6EECF244321}">
                <p14:modId xmlns:p14="http://schemas.microsoft.com/office/powerpoint/2010/main" val="233626952"/>
              </p:ext>
            </p:extLst>
          </p:nvPr>
        </p:nvGraphicFramePr>
        <p:xfrm>
          <a:off x="1820034" y="5859099"/>
          <a:ext cx="7047056" cy="741680"/>
        </p:xfrm>
        <a:graphic>
          <a:graphicData uri="http://schemas.openxmlformats.org/drawingml/2006/table">
            <a:tbl>
              <a:tblPr firstRow="1" bandRow="1">
                <a:tableStyleId>{5C22544A-7EE6-4342-B048-85BDC9FD1C3A}</a:tableStyleId>
              </a:tblPr>
              <a:tblGrid>
                <a:gridCol w="1473262">
                  <a:extLst>
                    <a:ext uri="{9D8B030D-6E8A-4147-A177-3AD203B41FA5}">
                      <a16:colId xmlns:a16="http://schemas.microsoft.com/office/drawing/2014/main" val="2442589528"/>
                    </a:ext>
                  </a:extLst>
                </a:gridCol>
                <a:gridCol w="1600306">
                  <a:extLst>
                    <a:ext uri="{9D8B030D-6E8A-4147-A177-3AD203B41FA5}">
                      <a16:colId xmlns:a16="http://schemas.microsoft.com/office/drawing/2014/main" val="94637927"/>
                    </a:ext>
                  </a:extLst>
                </a:gridCol>
                <a:gridCol w="1703253">
                  <a:extLst>
                    <a:ext uri="{9D8B030D-6E8A-4147-A177-3AD203B41FA5}">
                      <a16:colId xmlns:a16="http://schemas.microsoft.com/office/drawing/2014/main" val="2150228850"/>
                    </a:ext>
                  </a:extLst>
                </a:gridCol>
                <a:gridCol w="2270235">
                  <a:extLst>
                    <a:ext uri="{9D8B030D-6E8A-4147-A177-3AD203B41FA5}">
                      <a16:colId xmlns:a16="http://schemas.microsoft.com/office/drawing/2014/main" val="2854959340"/>
                    </a:ext>
                  </a:extLst>
                </a:gridCol>
              </a:tblGrid>
              <a:tr h="370840">
                <a:tc>
                  <a:txBody>
                    <a:bodyPr/>
                    <a:lstStyle/>
                    <a:p>
                      <a:r>
                        <a:rPr lang="de-CH" sz="1800" b="1" i="0" kern="1200" dirty="0">
                          <a:solidFill>
                            <a:schemeClr val="lt1"/>
                          </a:solidFill>
                          <a:effectLst/>
                          <a:latin typeface="Arial" panose="020B0604020202020204" pitchFamily="34" charset="0"/>
                          <a:ea typeface="+mn-ea"/>
                          <a:cs typeface="Arial" panose="020B0604020202020204" pitchFamily="34" charset="0"/>
                        </a:rPr>
                        <a:t>Datum</a:t>
                      </a:r>
                      <a:endParaRPr lang="de-CH" b="1" dirty="0">
                        <a:latin typeface="Arial" panose="020B0604020202020204" pitchFamily="34" charset="0"/>
                        <a:cs typeface="Arial" panose="020B0604020202020204" pitchFamily="34" charset="0"/>
                      </a:endParaRPr>
                    </a:p>
                  </a:txBody>
                  <a:tcPr/>
                </a:tc>
                <a:tc gridSpan="2">
                  <a:txBody>
                    <a:bodyPr/>
                    <a:lstStyle/>
                    <a:p>
                      <a:r>
                        <a:rPr lang="de-CH" dirty="0">
                          <a:latin typeface="Arial" panose="020B0604020202020204" pitchFamily="34" charset="0"/>
                          <a:cs typeface="Arial" panose="020B0604020202020204" pitchFamily="34" charset="0"/>
                        </a:rPr>
                        <a:t>Konto</a:t>
                      </a:r>
                    </a:p>
                  </a:txBody>
                  <a:tcPr/>
                </a:tc>
                <a:tc hMerge="1">
                  <a:txBody>
                    <a:bodyPr/>
                    <a:lstStyle/>
                    <a:p>
                      <a:endParaRPr lang="de-CH" dirty="0"/>
                    </a:p>
                  </a:txBody>
                  <a:tcPr/>
                </a:tc>
                <a:tc>
                  <a:txBody>
                    <a:bodyPr/>
                    <a:lstStyle/>
                    <a:p>
                      <a:r>
                        <a:rPr lang="de-CH" dirty="0">
                          <a:latin typeface="Arial" panose="020B0604020202020204" pitchFamily="34" charset="0"/>
                          <a:cs typeface="Arial" panose="020B0604020202020204" pitchFamily="34" charset="0"/>
                        </a:rPr>
                        <a:t>Betrag in CHF</a:t>
                      </a:r>
                    </a:p>
                  </a:txBody>
                  <a:tcPr/>
                </a:tc>
                <a:extLst>
                  <a:ext uri="{0D108BD9-81ED-4DB2-BD59-A6C34878D82A}">
                    <a16:rowId xmlns:a16="http://schemas.microsoft.com/office/drawing/2014/main" val="3766115747"/>
                  </a:ext>
                </a:extLst>
              </a:tr>
              <a:tr h="370840">
                <a:tc>
                  <a:txBody>
                    <a:bodyPr/>
                    <a:lstStyle/>
                    <a:p>
                      <a:r>
                        <a:rPr lang="de-CH" sz="1800" b="0" i="0" kern="1200" dirty="0">
                          <a:solidFill>
                            <a:schemeClr val="dk1"/>
                          </a:solidFill>
                          <a:effectLst/>
                          <a:latin typeface="Arial" panose="020B0604020202020204" pitchFamily="34" charset="0"/>
                          <a:ea typeface="+mn-ea"/>
                          <a:cs typeface="Arial" panose="020B0604020202020204" pitchFamily="34" charset="0"/>
                        </a:rPr>
                        <a:t>21.06.2019</a:t>
                      </a:r>
                      <a:endParaRPr lang="de-CH" dirty="0">
                        <a:latin typeface="Arial" panose="020B0604020202020204" pitchFamily="34" charset="0"/>
                        <a:cs typeface="Arial" panose="020B0604020202020204" pitchFamily="34" charset="0"/>
                      </a:endParaRPr>
                    </a:p>
                  </a:txBody>
                  <a:tcPr/>
                </a:tc>
                <a:tc>
                  <a:txBody>
                    <a:bodyPr/>
                    <a:lstStyle/>
                    <a:p>
                      <a:r>
                        <a:rPr lang="de-CH" sz="1800" b="0" i="0" kern="1200" dirty="0">
                          <a:solidFill>
                            <a:schemeClr val="dk1"/>
                          </a:solidFill>
                          <a:effectLst/>
                          <a:latin typeface="Arial" panose="020B0604020202020204" pitchFamily="34" charset="0"/>
                          <a:ea typeface="+mn-ea"/>
                          <a:cs typeface="Arial" panose="020B0604020202020204" pitchFamily="34" charset="0"/>
                        </a:rPr>
                        <a:t>Bank</a:t>
                      </a:r>
                      <a:endParaRPr lang="de-CH" dirty="0">
                        <a:latin typeface="Arial" panose="020B0604020202020204" pitchFamily="34" charset="0"/>
                        <a:cs typeface="Arial" panose="020B0604020202020204" pitchFamily="34" charset="0"/>
                      </a:endParaRPr>
                    </a:p>
                  </a:txBody>
                  <a:tcPr/>
                </a:tc>
                <a:tc>
                  <a:txBody>
                    <a:bodyPr/>
                    <a:lstStyle/>
                    <a:p>
                      <a:r>
                        <a:rPr lang="de-CH" sz="1800" b="0" i="0" kern="1200" dirty="0">
                          <a:solidFill>
                            <a:schemeClr val="dk1"/>
                          </a:solidFill>
                          <a:effectLst/>
                          <a:latin typeface="Arial" panose="020B0604020202020204" pitchFamily="34" charset="0"/>
                          <a:ea typeface="+mn-ea"/>
                          <a:cs typeface="Arial" panose="020B0604020202020204" pitchFamily="34" charset="0"/>
                        </a:rPr>
                        <a:t>Debitor</a:t>
                      </a:r>
                      <a:endParaRPr lang="de-CH" dirty="0">
                        <a:latin typeface="Arial" panose="020B0604020202020204" pitchFamily="34" charset="0"/>
                        <a:cs typeface="Arial" panose="020B0604020202020204" pitchFamily="34" charset="0"/>
                      </a:endParaRPr>
                    </a:p>
                  </a:txBody>
                  <a:tcPr/>
                </a:tc>
                <a:tc>
                  <a:txBody>
                    <a:bodyPr/>
                    <a:lstStyle/>
                    <a:p>
                      <a:r>
                        <a:rPr lang="de-CH" dirty="0">
                          <a:latin typeface="Arial" panose="020B0604020202020204" pitchFamily="34" charset="0"/>
                          <a:cs typeface="Arial" panose="020B0604020202020204" pitchFamily="34" charset="0"/>
                        </a:rPr>
                        <a:t>107.70</a:t>
                      </a:r>
                    </a:p>
                  </a:txBody>
                  <a:tcPr/>
                </a:tc>
                <a:extLst>
                  <a:ext uri="{0D108BD9-81ED-4DB2-BD59-A6C34878D82A}">
                    <a16:rowId xmlns:a16="http://schemas.microsoft.com/office/drawing/2014/main" val="202598626"/>
                  </a:ext>
                </a:extLst>
              </a:tr>
            </a:tbl>
          </a:graphicData>
        </a:graphic>
      </p:graphicFrame>
      <p:sp>
        <p:nvSpPr>
          <p:cNvPr id="20" name="Rechteck 19">
            <a:extLst>
              <a:ext uri="{FF2B5EF4-FFF2-40B4-BE49-F238E27FC236}">
                <a16:creationId xmlns:a16="http://schemas.microsoft.com/office/drawing/2014/main" id="{840566F1-5FFA-4893-8ACC-5A94745AB833}"/>
              </a:ext>
            </a:extLst>
          </p:cNvPr>
          <p:cNvSpPr/>
          <p:nvPr/>
        </p:nvSpPr>
        <p:spPr>
          <a:xfrm>
            <a:off x="1725440" y="5462684"/>
            <a:ext cx="7602752" cy="400110"/>
          </a:xfrm>
          <a:prstGeom prst="rect">
            <a:avLst/>
          </a:prstGeom>
        </p:spPr>
        <p:txBody>
          <a:bodyPr wrap="square">
            <a:spAutoFit/>
          </a:bodyPr>
          <a:lstStyle/>
          <a:p>
            <a:pPr fontAlgn="base"/>
            <a:r>
              <a:rPr lang="de-CH" sz="2000" dirty="0">
                <a:latin typeface="Arial" panose="020B0604020202020204" pitchFamily="34" charset="0"/>
                <a:cs typeface="Arial" panose="020B0604020202020204" pitchFamily="34" charset="0"/>
              </a:rPr>
              <a:t>Beispiel Buchung bei Zahlung der Debitorenrechnung:</a:t>
            </a:r>
          </a:p>
        </p:txBody>
      </p:sp>
    </p:spTree>
    <p:extLst>
      <p:ext uri="{BB962C8B-B14F-4D97-AF65-F5344CB8AC3E}">
        <p14:creationId xmlns:p14="http://schemas.microsoft.com/office/powerpoint/2010/main" val="2927261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B583A1A6-9438-4733-820B-258C3D91CE5D}"/>
              </a:ext>
            </a:extLst>
          </p:cNvPr>
          <p:cNvSpPr>
            <a:spLocks noGrp="1"/>
          </p:cNvSpPr>
          <p:nvPr>
            <p:ph type="sldNum" sz="quarter" idx="18"/>
          </p:nvPr>
        </p:nvSpPr>
        <p:spPr/>
        <p:txBody>
          <a:bodyPr/>
          <a:lstStyle/>
          <a:p>
            <a:fld id="{4EAC321B-7500-4259-A00F-915439A35E15}" type="slidenum">
              <a:rPr lang="de-CH" smtClean="0"/>
              <a:pPr/>
              <a:t>3</a:t>
            </a:fld>
            <a:endParaRPr lang="de-CH" dirty="0"/>
          </a:p>
        </p:txBody>
      </p:sp>
      <p:sp>
        <p:nvSpPr>
          <p:cNvPr id="3" name="Titel 2">
            <a:extLst>
              <a:ext uri="{FF2B5EF4-FFF2-40B4-BE49-F238E27FC236}">
                <a16:creationId xmlns:a16="http://schemas.microsoft.com/office/drawing/2014/main" id="{ECAC3EF3-A5A4-49A1-A767-6F182ED36A7C}"/>
              </a:ext>
            </a:extLst>
          </p:cNvPr>
          <p:cNvSpPr>
            <a:spLocks noGrp="1"/>
          </p:cNvSpPr>
          <p:nvPr>
            <p:ph type="title"/>
          </p:nvPr>
        </p:nvSpPr>
        <p:spPr/>
        <p:txBody>
          <a:bodyPr/>
          <a:lstStyle/>
          <a:p>
            <a:r>
              <a:rPr lang="de-CH" dirty="0"/>
              <a:t>Übersicht - Prozessunterstützung durch ERP-Systeme</a:t>
            </a:r>
            <a:endParaRPr lang="en-GB" dirty="0"/>
          </a:p>
        </p:txBody>
      </p:sp>
      <p:sp>
        <p:nvSpPr>
          <p:cNvPr id="5" name="Textplatzhalter 4">
            <a:extLst>
              <a:ext uri="{FF2B5EF4-FFF2-40B4-BE49-F238E27FC236}">
                <a16:creationId xmlns:a16="http://schemas.microsoft.com/office/drawing/2014/main" id="{6C2C3FA4-4525-403E-BC81-E20067C99754}"/>
              </a:ext>
            </a:extLst>
          </p:cNvPr>
          <p:cNvSpPr>
            <a:spLocks noGrp="1"/>
          </p:cNvSpPr>
          <p:nvPr>
            <p:ph type="body" sz="quarter" idx="24"/>
          </p:nvPr>
        </p:nvSpPr>
        <p:spPr/>
        <p:txBody>
          <a:bodyPr>
            <a:normAutofit lnSpcReduction="10000"/>
          </a:bodyPr>
          <a:lstStyle/>
          <a:p>
            <a:endParaRPr lang="en-GB"/>
          </a:p>
        </p:txBody>
      </p:sp>
      <p:sp>
        <p:nvSpPr>
          <p:cNvPr id="6" name="AutoShape 3">
            <a:extLst>
              <a:ext uri="{FF2B5EF4-FFF2-40B4-BE49-F238E27FC236}">
                <a16:creationId xmlns:a16="http://schemas.microsoft.com/office/drawing/2014/main" id="{CC78F62D-8F82-4E73-AF3B-26B0E521F017}"/>
              </a:ext>
            </a:extLst>
          </p:cNvPr>
          <p:cNvSpPr>
            <a:spLocks noChangeArrowheads="1"/>
          </p:cNvSpPr>
          <p:nvPr/>
        </p:nvSpPr>
        <p:spPr bwMode="auto">
          <a:xfrm>
            <a:off x="4449663" y="2181433"/>
            <a:ext cx="2033588" cy="647700"/>
          </a:xfrm>
          <a:prstGeom prst="chevron">
            <a:avLst>
              <a:gd name="adj" fmla="val 63230"/>
            </a:avLst>
          </a:prstGeom>
          <a:solidFill>
            <a:schemeClr val="bg1">
              <a:lumMod val="85000"/>
            </a:schemeClr>
          </a:solidFill>
          <a:ln w="9360">
            <a:solidFill>
              <a:srgbClr val="C0C0C0"/>
            </a:solidFill>
            <a:miter lim="800000"/>
            <a:headEnd/>
            <a:tailEnd/>
          </a:ln>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CH" sz="1600" b="1" dirty="0">
                <a:latin typeface="Arial" panose="020B0604020202020204" pitchFamily="34" charset="0"/>
                <a:cs typeface="Arial" panose="020B0604020202020204" pitchFamily="34" charset="0"/>
              </a:rPr>
              <a:t>    </a:t>
            </a:r>
            <a:r>
              <a:rPr lang="de-CH" sz="1600" dirty="0">
                <a:latin typeface="Arial" panose="020B0604020202020204" pitchFamily="34" charset="0"/>
                <a:cs typeface="Arial" panose="020B0604020202020204" pitchFamily="34" charset="0"/>
              </a:rPr>
              <a:t>Produktion</a:t>
            </a:r>
          </a:p>
        </p:txBody>
      </p:sp>
      <p:sp>
        <p:nvSpPr>
          <p:cNvPr id="7" name="AutoShape 4">
            <a:extLst>
              <a:ext uri="{FF2B5EF4-FFF2-40B4-BE49-F238E27FC236}">
                <a16:creationId xmlns:a16="http://schemas.microsoft.com/office/drawing/2014/main" id="{01492E52-4CDA-4D87-934F-3281DF2096B0}"/>
              </a:ext>
            </a:extLst>
          </p:cNvPr>
          <p:cNvSpPr>
            <a:spLocks noChangeArrowheads="1"/>
          </p:cNvSpPr>
          <p:nvPr/>
        </p:nvSpPr>
        <p:spPr bwMode="auto">
          <a:xfrm>
            <a:off x="6681688" y="2741529"/>
            <a:ext cx="2447925" cy="647700"/>
          </a:xfrm>
          <a:prstGeom prst="chevron">
            <a:avLst>
              <a:gd name="adj" fmla="val 49517"/>
            </a:avLst>
          </a:prstGeom>
          <a:solidFill>
            <a:schemeClr val="tx2"/>
          </a:solidFill>
          <a:ln w="9360">
            <a:solidFill>
              <a:srgbClr val="C0C0C0"/>
            </a:solidFill>
            <a:miter lim="800000"/>
            <a:headEnd/>
            <a:tailEnd/>
          </a:ln>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CH" sz="1600" dirty="0">
                <a:solidFill>
                  <a:schemeClr val="bg1"/>
                </a:solidFill>
                <a:latin typeface="Arial" panose="020B0604020202020204" pitchFamily="34" charset="0"/>
                <a:cs typeface="Arial" panose="020B0604020202020204" pitchFamily="34" charset="0"/>
              </a:rPr>
              <a:t>    Fakturierung</a:t>
            </a:r>
          </a:p>
        </p:txBody>
      </p:sp>
      <p:sp>
        <p:nvSpPr>
          <p:cNvPr id="8" name="AutoShape 5">
            <a:extLst>
              <a:ext uri="{FF2B5EF4-FFF2-40B4-BE49-F238E27FC236}">
                <a16:creationId xmlns:a16="http://schemas.microsoft.com/office/drawing/2014/main" id="{0CB62EDC-54EA-4CA7-8D36-1320744EB9A2}"/>
              </a:ext>
            </a:extLst>
          </p:cNvPr>
          <p:cNvSpPr>
            <a:spLocks noChangeArrowheads="1"/>
          </p:cNvSpPr>
          <p:nvPr/>
        </p:nvSpPr>
        <p:spPr bwMode="auto">
          <a:xfrm>
            <a:off x="901193" y="4850100"/>
            <a:ext cx="2232025" cy="647700"/>
          </a:xfrm>
          <a:prstGeom prst="homePlate">
            <a:avLst>
              <a:gd name="adj" fmla="val 66177"/>
            </a:avLst>
          </a:prstGeom>
          <a:solidFill>
            <a:schemeClr val="accent4"/>
          </a:solidFill>
          <a:ln w="9360">
            <a:solidFill>
              <a:srgbClr val="C0C0C0"/>
            </a:solidFill>
            <a:miter lim="800000"/>
            <a:headEnd/>
            <a:tailEnd/>
          </a:ln>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CH" sz="1600">
                <a:solidFill>
                  <a:srgbClr val="000000"/>
                </a:solidFill>
                <a:latin typeface="Arial" panose="020B0604020202020204" pitchFamily="34" charset="0"/>
                <a:cs typeface="Arial" panose="020B0604020202020204" pitchFamily="34" charset="0"/>
              </a:rPr>
              <a:t>Planung</a:t>
            </a:r>
          </a:p>
        </p:txBody>
      </p:sp>
      <p:sp>
        <p:nvSpPr>
          <p:cNvPr id="9" name="AutoShape 6">
            <a:extLst>
              <a:ext uri="{FF2B5EF4-FFF2-40B4-BE49-F238E27FC236}">
                <a16:creationId xmlns:a16="http://schemas.microsoft.com/office/drawing/2014/main" id="{F0F60743-0C4E-4486-AD5C-E1EE47B22BEE}"/>
              </a:ext>
            </a:extLst>
          </p:cNvPr>
          <p:cNvSpPr>
            <a:spLocks noChangeArrowheads="1"/>
          </p:cNvSpPr>
          <p:nvPr/>
        </p:nvSpPr>
        <p:spPr bwMode="auto">
          <a:xfrm>
            <a:off x="2844249" y="4850100"/>
            <a:ext cx="2033587" cy="647700"/>
          </a:xfrm>
          <a:prstGeom prst="chevron">
            <a:avLst>
              <a:gd name="adj" fmla="val 63230"/>
            </a:avLst>
          </a:prstGeom>
          <a:solidFill>
            <a:schemeClr val="accent4"/>
          </a:solidFill>
          <a:ln w="9360">
            <a:solidFill>
              <a:schemeClr val="bg1">
                <a:lumMod val="75000"/>
              </a:schemeClr>
            </a:solidFill>
            <a:miter lim="800000"/>
            <a:headEnd/>
            <a:tailEnd/>
          </a:ln>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CH" sz="1600">
                <a:solidFill>
                  <a:srgbClr val="000000"/>
                </a:solidFill>
                <a:latin typeface="Arial" panose="020B0604020202020204" pitchFamily="34" charset="0"/>
                <a:cs typeface="Arial" panose="020B0604020202020204" pitchFamily="34" charset="0"/>
              </a:rPr>
              <a:t>    Bestellung</a:t>
            </a:r>
          </a:p>
        </p:txBody>
      </p:sp>
      <p:sp>
        <p:nvSpPr>
          <p:cNvPr id="10" name="AutoShape 7">
            <a:extLst>
              <a:ext uri="{FF2B5EF4-FFF2-40B4-BE49-F238E27FC236}">
                <a16:creationId xmlns:a16="http://schemas.microsoft.com/office/drawing/2014/main" id="{366F9A59-D31A-4A53-BEC3-DBDF839F0EA5}"/>
              </a:ext>
            </a:extLst>
          </p:cNvPr>
          <p:cNvSpPr>
            <a:spLocks noChangeArrowheads="1"/>
          </p:cNvSpPr>
          <p:nvPr/>
        </p:nvSpPr>
        <p:spPr bwMode="auto">
          <a:xfrm>
            <a:off x="4617486" y="4850100"/>
            <a:ext cx="2060575" cy="647700"/>
          </a:xfrm>
          <a:prstGeom prst="chevron">
            <a:avLst>
              <a:gd name="adj" fmla="val 63230"/>
            </a:avLst>
          </a:prstGeom>
          <a:solidFill>
            <a:schemeClr val="accent4"/>
          </a:solidFill>
          <a:ln w="9360">
            <a:solidFill>
              <a:srgbClr val="C0C0C0"/>
            </a:solidFill>
            <a:miter lim="800000"/>
            <a:headEnd/>
            <a:tailEnd/>
          </a:ln>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CH" sz="1600">
                <a:solidFill>
                  <a:srgbClr val="000000"/>
                </a:solidFill>
                <a:latin typeface="Arial" panose="020B0604020202020204" pitchFamily="34" charset="0"/>
                <a:cs typeface="Arial" panose="020B0604020202020204" pitchFamily="34" charset="0"/>
              </a:rPr>
              <a:t>   Empfang</a:t>
            </a:r>
          </a:p>
        </p:txBody>
      </p:sp>
      <p:sp>
        <p:nvSpPr>
          <p:cNvPr id="11" name="AutoShape 8">
            <a:extLst>
              <a:ext uri="{FF2B5EF4-FFF2-40B4-BE49-F238E27FC236}">
                <a16:creationId xmlns:a16="http://schemas.microsoft.com/office/drawing/2014/main" id="{F047FDA4-8AEC-4EE6-B1E4-F20CDDD8F746}"/>
              </a:ext>
            </a:extLst>
          </p:cNvPr>
          <p:cNvSpPr>
            <a:spLocks noChangeArrowheads="1"/>
          </p:cNvSpPr>
          <p:nvPr/>
        </p:nvSpPr>
        <p:spPr bwMode="auto">
          <a:xfrm>
            <a:off x="6390724" y="4850100"/>
            <a:ext cx="2447925" cy="647700"/>
          </a:xfrm>
          <a:prstGeom prst="chevron">
            <a:avLst>
              <a:gd name="adj" fmla="val 73034"/>
            </a:avLst>
          </a:prstGeom>
          <a:solidFill>
            <a:schemeClr val="accent4"/>
          </a:solidFill>
          <a:ln w="9360">
            <a:solidFill>
              <a:srgbClr val="C0C0C0"/>
            </a:solidFill>
            <a:miter lim="800000"/>
            <a:headEnd/>
            <a:tailEnd/>
          </a:ln>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CH" sz="1600">
                <a:solidFill>
                  <a:srgbClr val="000000"/>
                </a:solidFill>
                <a:latin typeface="Arial" panose="020B0604020202020204" pitchFamily="34" charset="0"/>
                <a:cs typeface="Arial" panose="020B0604020202020204" pitchFamily="34" charset="0"/>
              </a:rPr>
              <a:t>    Lager</a:t>
            </a:r>
          </a:p>
        </p:txBody>
      </p:sp>
      <p:sp>
        <p:nvSpPr>
          <p:cNvPr id="12" name="Text Box 10">
            <a:extLst>
              <a:ext uri="{FF2B5EF4-FFF2-40B4-BE49-F238E27FC236}">
                <a16:creationId xmlns:a16="http://schemas.microsoft.com/office/drawing/2014/main" id="{0F24F2CB-1703-416A-B194-22711854301E}"/>
              </a:ext>
            </a:extLst>
          </p:cNvPr>
          <p:cNvSpPr txBox="1">
            <a:spLocks noChangeArrowheads="1"/>
          </p:cNvSpPr>
          <p:nvPr/>
        </p:nvSpPr>
        <p:spPr bwMode="auto">
          <a:xfrm>
            <a:off x="801645" y="1625140"/>
            <a:ext cx="3723433" cy="463846"/>
          </a:xfrm>
          <a:prstGeom prst="rect">
            <a:avLst/>
          </a:prstGeom>
          <a:noFill/>
          <a:ln w="9525">
            <a:noFill/>
            <a:round/>
            <a:headEnd/>
            <a:tailEnd/>
          </a:ln>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CH" sz="2400" b="1" dirty="0">
                <a:solidFill>
                  <a:schemeClr val="tx1">
                    <a:lumMod val="75000"/>
                    <a:lumOff val="25000"/>
                  </a:schemeClr>
                </a:solidFill>
                <a:latin typeface="Arial" panose="020B0604020202020204" pitchFamily="34" charset="0"/>
                <a:cs typeface="Arial" panose="020B0604020202020204" pitchFamily="34" charset="0"/>
              </a:rPr>
              <a:t>Debitorenseite (Verkauf)</a:t>
            </a:r>
          </a:p>
        </p:txBody>
      </p:sp>
      <p:sp>
        <p:nvSpPr>
          <p:cNvPr id="13" name="Text Box 11">
            <a:extLst>
              <a:ext uri="{FF2B5EF4-FFF2-40B4-BE49-F238E27FC236}">
                <a16:creationId xmlns:a16="http://schemas.microsoft.com/office/drawing/2014/main" id="{8857A1F5-4CE6-4404-9ADE-A13F984254D8}"/>
              </a:ext>
            </a:extLst>
          </p:cNvPr>
          <p:cNvSpPr txBox="1">
            <a:spLocks noChangeArrowheads="1"/>
          </p:cNvSpPr>
          <p:nvPr/>
        </p:nvSpPr>
        <p:spPr bwMode="auto">
          <a:xfrm>
            <a:off x="776071" y="5634625"/>
            <a:ext cx="3841414" cy="463846"/>
          </a:xfrm>
          <a:prstGeom prst="rect">
            <a:avLst/>
          </a:prstGeom>
          <a:noFill/>
          <a:ln w="9525">
            <a:noFill/>
            <a:round/>
            <a:headEnd/>
            <a:tailEnd/>
          </a:ln>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CH" sz="2400" b="1" dirty="0">
                <a:solidFill>
                  <a:schemeClr val="tx1">
                    <a:lumMod val="75000"/>
                    <a:lumOff val="25000"/>
                  </a:schemeClr>
                </a:solidFill>
                <a:latin typeface="Arial" panose="020B0604020202020204" pitchFamily="34" charset="0"/>
                <a:cs typeface="Arial" panose="020B0604020202020204" pitchFamily="34" charset="0"/>
              </a:rPr>
              <a:t>Kreditorenseite (Einkauf)</a:t>
            </a:r>
          </a:p>
        </p:txBody>
      </p:sp>
      <p:sp>
        <p:nvSpPr>
          <p:cNvPr id="14" name="Text Box 12">
            <a:extLst>
              <a:ext uri="{FF2B5EF4-FFF2-40B4-BE49-F238E27FC236}">
                <a16:creationId xmlns:a16="http://schemas.microsoft.com/office/drawing/2014/main" id="{DC7CF3AA-62E7-4122-9E12-833155D0F8F0}"/>
              </a:ext>
            </a:extLst>
          </p:cNvPr>
          <p:cNvSpPr txBox="1">
            <a:spLocks noChangeArrowheads="1"/>
          </p:cNvSpPr>
          <p:nvPr/>
        </p:nvSpPr>
        <p:spPr bwMode="auto">
          <a:xfrm>
            <a:off x="3005448" y="3345171"/>
            <a:ext cx="884964" cy="340735"/>
          </a:xfrm>
          <a:prstGeom prst="rect">
            <a:avLst/>
          </a:prstGeom>
          <a:noFill/>
          <a:ln w="9525">
            <a:noFill/>
            <a:round/>
            <a:headEnd/>
            <a:tailEnd/>
          </a:ln>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CH" sz="1600" b="1" dirty="0">
                <a:solidFill>
                  <a:schemeClr val="tx1">
                    <a:lumMod val="75000"/>
                    <a:lumOff val="25000"/>
                  </a:schemeClr>
                </a:solidFill>
                <a:latin typeface="Arial" panose="020B0604020202020204" pitchFamily="34" charset="0"/>
                <a:cs typeface="Arial" panose="020B0604020202020204" pitchFamily="34" charset="0"/>
              </a:rPr>
              <a:t>Trigger</a:t>
            </a:r>
          </a:p>
        </p:txBody>
      </p:sp>
      <p:sp>
        <p:nvSpPr>
          <p:cNvPr id="15" name="Line 14">
            <a:extLst>
              <a:ext uri="{FF2B5EF4-FFF2-40B4-BE49-F238E27FC236}">
                <a16:creationId xmlns:a16="http://schemas.microsoft.com/office/drawing/2014/main" id="{4F42E10A-2590-4A2E-801F-308906E1128D}"/>
              </a:ext>
            </a:extLst>
          </p:cNvPr>
          <p:cNvSpPr>
            <a:spLocks noChangeShapeType="1"/>
          </p:cNvSpPr>
          <p:nvPr/>
        </p:nvSpPr>
        <p:spPr bwMode="auto">
          <a:xfrm flipV="1">
            <a:off x="5098897" y="2874364"/>
            <a:ext cx="4583" cy="504033"/>
          </a:xfrm>
          <a:prstGeom prst="line">
            <a:avLst/>
          </a:prstGeom>
          <a:noFill/>
          <a:ln w="57150">
            <a:solidFill>
              <a:schemeClr val="bg1">
                <a:lumMod val="65000"/>
              </a:schemeClr>
            </a:solidFill>
            <a:miter lim="800000"/>
            <a:headEnd type="triangle"/>
            <a:tailEnd type="triangle" w="med" len="med"/>
          </a:ln>
        </p:spPr>
        <p:txBody>
          <a:bodyPr/>
          <a:lstStyle/>
          <a:p>
            <a:endParaRPr lang="de-CH" sz="1600">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CB062F18-0825-4CFB-A81F-7D12480A0B3F}"/>
              </a:ext>
            </a:extLst>
          </p:cNvPr>
          <p:cNvSpPr>
            <a:spLocks noChangeArrowheads="1"/>
          </p:cNvSpPr>
          <p:nvPr/>
        </p:nvSpPr>
        <p:spPr bwMode="auto">
          <a:xfrm>
            <a:off x="3942799" y="3408651"/>
            <a:ext cx="1584325" cy="720725"/>
          </a:xfrm>
          <a:prstGeom prst="rect">
            <a:avLst/>
          </a:prstGeom>
          <a:solidFill>
            <a:schemeClr val="accent4"/>
          </a:solidFill>
          <a:ln w="6350">
            <a:solidFill>
              <a:schemeClr val="bg1">
                <a:lumMod val="75000"/>
              </a:schemeClr>
            </a:solidFill>
            <a:miter lim="800000"/>
            <a:headEnd/>
            <a:tailEnd/>
          </a:ln>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CH" sz="2400" b="1" dirty="0">
                <a:latin typeface="Arial" panose="020B0604020202020204" pitchFamily="34" charset="0"/>
                <a:cs typeface="Arial" panose="020B0604020202020204" pitchFamily="34" charset="0"/>
              </a:rPr>
              <a:t>Lager</a:t>
            </a:r>
          </a:p>
        </p:txBody>
      </p:sp>
      <p:sp>
        <p:nvSpPr>
          <p:cNvPr id="17" name="Line 16">
            <a:extLst>
              <a:ext uri="{FF2B5EF4-FFF2-40B4-BE49-F238E27FC236}">
                <a16:creationId xmlns:a16="http://schemas.microsoft.com/office/drawing/2014/main" id="{2B2AE274-AD30-4B35-85B5-DDA925A01A83}"/>
              </a:ext>
            </a:extLst>
          </p:cNvPr>
          <p:cNvSpPr>
            <a:spLocks noChangeShapeType="1"/>
          </p:cNvSpPr>
          <p:nvPr/>
        </p:nvSpPr>
        <p:spPr bwMode="auto">
          <a:xfrm>
            <a:off x="3746009" y="2912197"/>
            <a:ext cx="503007" cy="431801"/>
          </a:xfrm>
          <a:prstGeom prst="line">
            <a:avLst/>
          </a:prstGeom>
          <a:noFill/>
          <a:ln w="57240">
            <a:solidFill>
              <a:srgbClr val="0070C0"/>
            </a:solidFill>
            <a:prstDash val="sysDot"/>
            <a:miter lim="800000"/>
            <a:headEnd/>
            <a:tailEnd type="triangle" w="med" len="med"/>
          </a:ln>
        </p:spPr>
        <p:txBody>
          <a:bodyPr/>
          <a:lstStyle/>
          <a:p>
            <a:endParaRPr lang="de-CH" sz="1600">
              <a:latin typeface="Arial" panose="020B0604020202020204" pitchFamily="34" charset="0"/>
              <a:cs typeface="Arial" panose="020B0604020202020204" pitchFamily="34" charset="0"/>
            </a:endParaRPr>
          </a:p>
        </p:txBody>
      </p:sp>
      <p:sp>
        <p:nvSpPr>
          <p:cNvPr id="18" name="AutoShape 17">
            <a:extLst>
              <a:ext uri="{FF2B5EF4-FFF2-40B4-BE49-F238E27FC236}">
                <a16:creationId xmlns:a16="http://schemas.microsoft.com/office/drawing/2014/main" id="{6D4D4776-C873-4ABF-B77F-40960D9BA4EA}"/>
              </a:ext>
            </a:extLst>
          </p:cNvPr>
          <p:cNvSpPr>
            <a:spLocks noChangeArrowheads="1"/>
          </p:cNvSpPr>
          <p:nvPr/>
        </p:nvSpPr>
        <p:spPr bwMode="auto">
          <a:xfrm>
            <a:off x="6222902" y="2181433"/>
            <a:ext cx="2060575" cy="647700"/>
          </a:xfrm>
          <a:prstGeom prst="chevron">
            <a:avLst>
              <a:gd name="adj" fmla="val 63230"/>
            </a:avLst>
          </a:prstGeom>
          <a:solidFill>
            <a:schemeClr val="accent4"/>
          </a:solidFill>
          <a:ln w="9360">
            <a:solidFill>
              <a:srgbClr val="C0C0C0"/>
            </a:solidFill>
            <a:miter lim="800000"/>
            <a:headEnd/>
            <a:tailEnd/>
          </a:ln>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CH" sz="1600">
                <a:solidFill>
                  <a:srgbClr val="000000"/>
                </a:solidFill>
                <a:latin typeface="Arial" panose="020B0604020202020204" pitchFamily="34" charset="0"/>
                <a:cs typeface="Arial" panose="020B0604020202020204" pitchFamily="34" charset="0"/>
              </a:rPr>
              <a:t>   Lieferung</a:t>
            </a:r>
          </a:p>
        </p:txBody>
      </p:sp>
      <p:sp>
        <p:nvSpPr>
          <p:cNvPr id="19" name="Line 14">
            <a:extLst>
              <a:ext uri="{FF2B5EF4-FFF2-40B4-BE49-F238E27FC236}">
                <a16:creationId xmlns:a16="http://schemas.microsoft.com/office/drawing/2014/main" id="{B8096504-EB92-44F8-8AFE-C0F4CDAAC5ED}"/>
              </a:ext>
            </a:extLst>
          </p:cNvPr>
          <p:cNvSpPr>
            <a:spLocks noChangeShapeType="1"/>
          </p:cNvSpPr>
          <p:nvPr/>
        </p:nvSpPr>
        <p:spPr bwMode="auto">
          <a:xfrm flipV="1">
            <a:off x="5457501" y="2912196"/>
            <a:ext cx="1025750" cy="431802"/>
          </a:xfrm>
          <a:prstGeom prst="line">
            <a:avLst/>
          </a:prstGeom>
          <a:noFill/>
          <a:ln w="57150">
            <a:solidFill>
              <a:srgbClr val="0070C0"/>
            </a:solidFill>
            <a:miter lim="800000"/>
            <a:headEnd/>
            <a:tailEnd type="triangle" w="med" len="med"/>
          </a:ln>
        </p:spPr>
        <p:txBody>
          <a:bodyPr/>
          <a:lstStyle/>
          <a:p>
            <a:endParaRPr lang="de-CH" sz="1600">
              <a:latin typeface="Arial" panose="020B0604020202020204" pitchFamily="34" charset="0"/>
              <a:cs typeface="Arial" panose="020B0604020202020204" pitchFamily="34" charset="0"/>
            </a:endParaRPr>
          </a:p>
        </p:txBody>
      </p:sp>
      <p:sp>
        <p:nvSpPr>
          <p:cNvPr id="20" name="AutoShape 4">
            <a:extLst>
              <a:ext uri="{FF2B5EF4-FFF2-40B4-BE49-F238E27FC236}">
                <a16:creationId xmlns:a16="http://schemas.microsoft.com/office/drawing/2014/main" id="{A595320B-DF07-4182-822E-5EC1BE0D7CE9}"/>
              </a:ext>
            </a:extLst>
          </p:cNvPr>
          <p:cNvSpPr>
            <a:spLocks noChangeArrowheads="1"/>
          </p:cNvSpPr>
          <p:nvPr/>
        </p:nvSpPr>
        <p:spPr bwMode="auto">
          <a:xfrm>
            <a:off x="5619335" y="5435203"/>
            <a:ext cx="2447925" cy="647700"/>
          </a:xfrm>
          <a:prstGeom prst="chevron">
            <a:avLst>
              <a:gd name="adj" fmla="val 49517"/>
            </a:avLst>
          </a:prstGeom>
          <a:solidFill>
            <a:schemeClr val="tx2"/>
          </a:solidFill>
          <a:ln w="9360">
            <a:solidFill>
              <a:srgbClr val="C0C0C0"/>
            </a:solidFill>
            <a:miter lim="800000"/>
            <a:headEnd/>
            <a:tailEnd/>
          </a:ln>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CH" sz="1600" dirty="0">
                <a:solidFill>
                  <a:schemeClr val="bg1"/>
                </a:solidFill>
                <a:latin typeface="Arial" panose="020B0604020202020204" pitchFamily="34" charset="0"/>
                <a:cs typeface="Arial" panose="020B0604020202020204" pitchFamily="34" charset="0"/>
              </a:rPr>
              <a:t>Rechnungs-</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CH" sz="1600" dirty="0">
                <a:solidFill>
                  <a:schemeClr val="bg1"/>
                </a:solidFill>
                <a:latin typeface="Arial" panose="020B0604020202020204" pitchFamily="34" charset="0"/>
                <a:cs typeface="Arial" panose="020B0604020202020204" pitchFamily="34" charset="0"/>
              </a:rPr>
              <a:t>eingang</a:t>
            </a:r>
          </a:p>
        </p:txBody>
      </p:sp>
      <p:cxnSp>
        <p:nvCxnSpPr>
          <p:cNvPr id="21" name="Verbinder: gewinkelt 20">
            <a:extLst>
              <a:ext uri="{FF2B5EF4-FFF2-40B4-BE49-F238E27FC236}">
                <a16:creationId xmlns:a16="http://schemas.microsoft.com/office/drawing/2014/main" id="{04A38EB1-39B9-4CE4-A9F4-B74B19B1B1B5}"/>
              </a:ext>
            </a:extLst>
          </p:cNvPr>
          <p:cNvCxnSpPr>
            <a:cxnSpLocks/>
          </p:cNvCxnSpPr>
          <p:nvPr/>
        </p:nvCxnSpPr>
        <p:spPr>
          <a:xfrm>
            <a:off x="5579511" y="3753639"/>
            <a:ext cx="1900236" cy="1012725"/>
          </a:xfrm>
          <a:prstGeom prst="bentConnector2">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Verbinder: gewinkelt 21">
            <a:extLst>
              <a:ext uri="{FF2B5EF4-FFF2-40B4-BE49-F238E27FC236}">
                <a16:creationId xmlns:a16="http://schemas.microsoft.com/office/drawing/2014/main" id="{0887BF01-A42F-47E7-8AE1-0A6AE3748562}"/>
              </a:ext>
            </a:extLst>
          </p:cNvPr>
          <p:cNvCxnSpPr>
            <a:cxnSpLocks/>
          </p:cNvCxnSpPr>
          <p:nvPr/>
        </p:nvCxnSpPr>
        <p:spPr>
          <a:xfrm rot="10800000" flipV="1">
            <a:off x="1828248" y="3772721"/>
            <a:ext cx="2032002" cy="1012726"/>
          </a:xfrm>
          <a:prstGeom prst="bentConnector2">
            <a:avLst/>
          </a:prstGeom>
          <a:ln w="57150">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3" name="AutoShape 17">
            <a:extLst>
              <a:ext uri="{FF2B5EF4-FFF2-40B4-BE49-F238E27FC236}">
                <a16:creationId xmlns:a16="http://schemas.microsoft.com/office/drawing/2014/main" id="{81D399BD-5394-4A21-8B57-FB74C378E9E5}"/>
              </a:ext>
            </a:extLst>
          </p:cNvPr>
          <p:cNvSpPr>
            <a:spLocks noChangeArrowheads="1"/>
          </p:cNvSpPr>
          <p:nvPr/>
        </p:nvSpPr>
        <p:spPr bwMode="auto">
          <a:xfrm>
            <a:off x="2663362" y="2189391"/>
            <a:ext cx="2060575" cy="647700"/>
          </a:xfrm>
          <a:prstGeom prst="chevron">
            <a:avLst>
              <a:gd name="adj" fmla="val 63230"/>
            </a:avLst>
          </a:prstGeom>
          <a:solidFill>
            <a:schemeClr val="bg1">
              <a:lumMod val="85000"/>
            </a:schemeClr>
          </a:solidFill>
          <a:ln w="9360">
            <a:solidFill>
              <a:srgbClr val="C0C0C0"/>
            </a:solidFill>
            <a:miter lim="800000"/>
            <a:headEnd/>
            <a:tailEnd/>
          </a:ln>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CH" sz="1600" dirty="0">
                <a:solidFill>
                  <a:srgbClr val="000000"/>
                </a:solidFill>
                <a:latin typeface="Arial" panose="020B0604020202020204" pitchFamily="34" charset="0"/>
                <a:cs typeface="Arial" panose="020B0604020202020204" pitchFamily="34" charset="0"/>
              </a:rPr>
              <a:t>   Auftrag</a:t>
            </a:r>
          </a:p>
        </p:txBody>
      </p:sp>
      <p:sp>
        <p:nvSpPr>
          <p:cNvPr id="24" name="AutoShape 5">
            <a:extLst>
              <a:ext uri="{FF2B5EF4-FFF2-40B4-BE49-F238E27FC236}">
                <a16:creationId xmlns:a16="http://schemas.microsoft.com/office/drawing/2014/main" id="{938EC557-6CCA-4A64-8A3C-1A035DD49163}"/>
              </a:ext>
            </a:extLst>
          </p:cNvPr>
          <p:cNvSpPr>
            <a:spLocks noChangeArrowheads="1"/>
          </p:cNvSpPr>
          <p:nvPr/>
        </p:nvSpPr>
        <p:spPr bwMode="auto">
          <a:xfrm>
            <a:off x="872663" y="2189391"/>
            <a:ext cx="2060575" cy="647700"/>
          </a:xfrm>
          <a:prstGeom prst="homePlate">
            <a:avLst>
              <a:gd name="adj" fmla="val 66177"/>
            </a:avLst>
          </a:prstGeom>
          <a:solidFill>
            <a:schemeClr val="bg1">
              <a:lumMod val="85000"/>
            </a:schemeClr>
          </a:solidFill>
          <a:ln w="9360">
            <a:solidFill>
              <a:srgbClr val="C0C0C0"/>
            </a:solidFill>
            <a:miter lim="800000"/>
            <a:headEnd/>
            <a:tailEnd/>
          </a:ln>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CH" sz="1600" dirty="0">
                <a:solidFill>
                  <a:srgbClr val="000000"/>
                </a:solidFill>
                <a:latin typeface="Arial" panose="020B0604020202020204" pitchFamily="34" charset="0"/>
                <a:cs typeface="Arial" panose="020B0604020202020204" pitchFamily="34" charset="0"/>
              </a:rPr>
              <a:t>Akquisition</a:t>
            </a:r>
          </a:p>
        </p:txBody>
      </p:sp>
      <p:sp>
        <p:nvSpPr>
          <p:cNvPr id="25" name="Rechteck: abgerundete Ecken 24">
            <a:extLst>
              <a:ext uri="{FF2B5EF4-FFF2-40B4-BE49-F238E27FC236}">
                <a16:creationId xmlns:a16="http://schemas.microsoft.com/office/drawing/2014/main" id="{A7951717-0E94-4855-BC84-21296A8DB10B}"/>
              </a:ext>
            </a:extLst>
          </p:cNvPr>
          <p:cNvSpPr/>
          <p:nvPr/>
        </p:nvSpPr>
        <p:spPr>
          <a:xfrm>
            <a:off x="9941544" y="3221650"/>
            <a:ext cx="1903228" cy="87389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600" dirty="0">
                <a:solidFill>
                  <a:schemeClr val="tx1"/>
                </a:solidFill>
                <a:latin typeface="Arial" panose="020B0604020202020204" pitchFamily="34" charset="0"/>
                <a:cs typeface="Arial" panose="020B0604020202020204" pitchFamily="34" charset="0"/>
              </a:rPr>
              <a:t>Material-wirtschaft</a:t>
            </a:r>
          </a:p>
        </p:txBody>
      </p:sp>
      <p:sp>
        <p:nvSpPr>
          <p:cNvPr id="26" name="Rechteck: abgerundete Ecken 25">
            <a:extLst>
              <a:ext uri="{FF2B5EF4-FFF2-40B4-BE49-F238E27FC236}">
                <a16:creationId xmlns:a16="http://schemas.microsoft.com/office/drawing/2014/main" id="{7DAB0946-FA1B-426B-B8A2-08C99A60A3A1}"/>
              </a:ext>
            </a:extLst>
          </p:cNvPr>
          <p:cNvSpPr/>
          <p:nvPr/>
        </p:nvSpPr>
        <p:spPr>
          <a:xfrm>
            <a:off x="9941544" y="2197335"/>
            <a:ext cx="1903228" cy="873895"/>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600" dirty="0">
                <a:solidFill>
                  <a:schemeClr val="bg1"/>
                </a:solidFill>
                <a:latin typeface="Arial" panose="020B0604020202020204" pitchFamily="34" charset="0"/>
                <a:cs typeface="Arial" panose="020B0604020202020204" pitchFamily="34" charset="0"/>
              </a:rPr>
              <a:t>Finanzen und Rechnungswesen</a:t>
            </a:r>
          </a:p>
        </p:txBody>
      </p:sp>
      <p:sp>
        <p:nvSpPr>
          <p:cNvPr id="27" name="Rechteck: abgerundete Ecken 26">
            <a:extLst>
              <a:ext uri="{FF2B5EF4-FFF2-40B4-BE49-F238E27FC236}">
                <a16:creationId xmlns:a16="http://schemas.microsoft.com/office/drawing/2014/main" id="{7394E33D-819E-40A3-8C5F-6A0BE14F6F6B}"/>
              </a:ext>
            </a:extLst>
          </p:cNvPr>
          <p:cNvSpPr/>
          <p:nvPr/>
        </p:nvSpPr>
        <p:spPr>
          <a:xfrm>
            <a:off x="9941544" y="4279084"/>
            <a:ext cx="1903228" cy="87389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600" dirty="0">
                <a:solidFill>
                  <a:schemeClr val="tx1"/>
                </a:solidFill>
                <a:latin typeface="Arial" panose="020B0604020202020204" pitchFamily="34" charset="0"/>
                <a:cs typeface="Arial" panose="020B0604020202020204" pitchFamily="34" charset="0"/>
              </a:rPr>
              <a:t>Auftrags-bearbeitung und Vertrieb</a:t>
            </a:r>
          </a:p>
        </p:txBody>
      </p:sp>
      <p:sp>
        <p:nvSpPr>
          <p:cNvPr id="28" name="Text Box 10">
            <a:extLst>
              <a:ext uri="{FF2B5EF4-FFF2-40B4-BE49-F238E27FC236}">
                <a16:creationId xmlns:a16="http://schemas.microsoft.com/office/drawing/2014/main" id="{0B9D12DE-E0B5-4C89-9F11-3D2F1E898851}"/>
              </a:ext>
            </a:extLst>
          </p:cNvPr>
          <p:cNvSpPr txBox="1">
            <a:spLocks noChangeArrowheads="1"/>
          </p:cNvSpPr>
          <p:nvPr/>
        </p:nvSpPr>
        <p:spPr bwMode="auto">
          <a:xfrm>
            <a:off x="9870036" y="1605930"/>
            <a:ext cx="2046243" cy="402291"/>
          </a:xfrm>
          <a:prstGeom prst="rect">
            <a:avLst/>
          </a:prstGeom>
          <a:noFill/>
          <a:ln w="9525">
            <a:noFill/>
            <a:round/>
            <a:headEnd/>
            <a:tailEnd/>
          </a:ln>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CH" sz="2000" dirty="0">
                <a:solidFill>
                  <a:schemeClr val="tx1">
                    <a:lumMod val="75000"/>
                    <a:lumOff val="25000"/>
                  </a:schemeClr>
                </a:solidFill>
                <a:latin typeface="Arial" panose="020B0604020202020204" pitchFamily="34" charset="0"/>
                <a:cs typeface="Arial" panose="020B0604020202020204" pitchFamily="34" charset="0"/>
              </a:rPr>
              <a:t>ERP Funktionen</a:t>
            </a:r>
          </a:p>
        </p:txBody>
      </p:sp>
    </p:spTree>
    <p:extLst>
      <p:ext uri="{BB962C8B-B14F-4D97-AF65-F5344CB8AC3E}">
        <p14:creationId xmlns:p14="http://schemas.microsoft.com/office/powerpoint/2010/main" val="2716561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5468F6-DACF-448C-A2CC-38567891C6F4}"/>
              </a:ext>
            </a:extLst>
          </p:cNvPr>
          <p:cNvSpPr>
            <a:spLocks noGrp="1"/>
          </p:cNvSpPr>
          <p:nvPr>
            <p:ph type="title"/>
          </p:nvPr>
        </p:nvSpPr>
        <p:spPr/>
        <p:txBody>
          <a:bodyPr>
            <a:noAutofit/>
          </a:bodyPr>
          <a:lstStyle/>
          <a:p>
            <a:r>
              <a:rPr lang="de-CH" dirty="0">
                <a:cs typeface="Lucida Bright" panose="02040603070505020404" pitchFamily="18" charset="0"/>
              </a:rPr>
              <a:t>Grundidee Kundenlebenszyklus</a:t>
            </a:r>
          </a:p>
        </p:txBody>
      </p:sp>
      <p:sp>
        <p:nvSpPr>
          <p:cNvPr id="17" name="Foliennummernplatzhalter 3">
            <a:extLst>
              <a:ext uri="{FF2B5EF4-FFF2-40B4-BE49-F238E27FC236}">
                <a16:creationId xmlns:a16="http://schemas.microsoft.com/office/drawing/2014/main" id="{CDA62218-3BE1-4E49-83D6-49AEC89E7012}"/>
              </a:ext>
            </a:extLst>
          </p:cNvPr>
          <p:cNvSpPr>
            <a:spLocks noGrp="1"/>
          </p:cNvSpPr>
          <p:nvPr>
            <p:ph type="sldNum" sz="quarter" idx="18"/>
          </p:nvPr>
        </p:nvSpPr>
        <p:spPr>
          <a:xfrm>
            <a:off x="272031" y="6453189"/>
            <a:ext cx="537174" cy="179387"/>
          </a:xfrm>
        </p:spPr>
        <p:txBody>
          <a:bodyPr/>
          <a:lstStyle/>
          <a:p>
            <a:fld id="{4EAC321B-7500-4259-A00F-915439A35E15}" type="slidenum">
              <a:rPr lang="de-CH" smtClean="0"/>
              <a:pPr/>
              <a:t>4</a:t>
            </a:fld>
            <a:endParaRPr lang="de-CH" dirty="0"/>
          </a:p>
        </p:txBody>
      </p:sp>
      <p:pic>
        <p:nvPicPr>
          <p:cNvPr id="1028" name="Picture 4" descr="Konzepte und theoretische Grundlagen des Dienstleistungsmarketing |  SpringerLink">
            <a:extLst>
              <a:ext uri="{FF2B5EF4-FFF2-40B4-BE49-F238E27FC236}">
                <a16:creationId xmlns:a16="http://schemas.microsoft.com/office/drawing/2014/main" id="{B4C375FB-CAC2-45E8-A7C8-58A8F9E4D9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450" y="1376363"/>
            <a:ext cx="7804150" cy="4962706"/>
          </a:xfrm>
          <a:prstGeom prst="rect">
            <a:avLst/>
          </a:prstGeom>
          <a:noFill/>
          <a:extLst>
            <a:ext uri="{909E8E84-426E-40DD-AFC4-6F175D3DCCD1}">
              <a14:hiddenFill xmlns:a14="http://schemas.microsoft.com/office/drawing/2010/main">
                <a:solidFill>
                  <a:srgbClr val="FFFFFF"/>
                </a:solidFill>
              </a14:hiddenFill>
            </a:ext>
          </a:extLst>
        </p:spPr>
      </p:pic>
      <p:sp>
        <p:nvSpPr>
          <p:cNvPr id="19" name="Textfeld 18">
            <a:extLst>
              <a:ext uri="{FF2B5EF4-FFF2-40B4-BE49-F238E27FC236}">
                <a16:creationId xmlns:a16="http://schemas.microsoft.com/office/drawing/2014/main" id="{28B16C83-6F73-4C24-87B0-08479CBEC72F}"/>
              </a:ext>
            </a:extLst>
          </p:cNvPr>
          <p:cNvSpPr txBox="1"/>
          <p:nvPr/>
        </p:nvSpPr>
        <p:spPr>
          <a:xfrm>
            <a:off x="860684" y="6480431"/>
            <a:ext cx="6754478" cy="246221"/>
          </a:xfrm>
          <a:prstGeom prst="rect">
            <a:avLst/>
          </a:prstGeom>
          <a:noFill/>
        </p:spPr>
        <p:txBody>
          <a:bodyPr wrap="square" rtlCol="0">
            <a:spAutoFit/>
          </a:bodyPr>
          <a:lstStyle/>
          <a:p>
            <a:r>
              <a:rPr lang="de-CH" sz="1000" dirty="0">
                <a:latin typeface="Arial" panose="020B0604020202020204" pitchFamily="34" charset="0"/>
                <a:cs typeface="Arial" panose="020B0604020202020204" pitchFamily="34" charset="0"/>
              </a:rPr>
              <a:t>Quelle: Bruhn, Meffert, Hadwich (2015)</a:t>
            </a:r>
          </a:p>
        </p:txBody>
      </p:sp>
    </p:spTree>
    <p:extLst>
      <p:ext uri="{BB962C8B-B14F-4D97-AF65-F5344CB8AC3E}">
        <p14:creationId xmlns:p14="http://schemas.microsoft.com/office/powerpoint/2010/main" val="1012795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79F970-8FCA-4D2A-914E-40072141CB25}"/>
              </a:ext>
            </a:extLst>
          </p:cNvPr>
          <p:cNvSpPr>
            <a:spLocks noGrp="1"/>
          </p:cNvSpPr>
          <p:nvPr>
            <p:ph type="title"/>
          </p:nvPr>
        </p:nvSpPr>
        <p:spPr/>
        <p:txBody>
          <a:bodyPr/>
          <a:lstStyle/>
          <a:p>
            <a:r>
              <a:rPr lang="de-CH" dirty="0"/>
              <a:t>Sales </a:t>
            </a:r>
            <a:r>
              <a:rPr lang="de-CH" dirty="0" err="1"/>
              <a:t>Funnel</a:t>
            </a:r>
            <a:r>
              <a:rPr lang="de-CH" dirty="0"/>
              <a:t> Stages</a:t>
            </a:r>
          </a:p>
        </p:txBody>
      </p:sp>
      <p:sp>
        <p:nvSpPr>
          <p:cNvPr id="4" name="Rechteck 3">
            <a:extLst>
              <a:ext uri="{FF2B5EF4-FFF2-40B4-BE49-F238E27FC236}">
                <a16:creationId xmlns:a16="http://schemas.microsoft.com/office/drawing/2014/main" id="{A287EB0F-BDA6-4EA0-8EA8-6325679466B8}"/>
              </a:ext>
            </a:extLst>
          </p:cNvPr>
          <p:cNvSpPr/>
          <p:nvPr/>
        </p:nvSpPr>
        <p:spPr>
          <a:xfrm>
            <a:off x="7013576" y="1852000"/>
            <a:ext cx="4375354" cy="3785652"/>
          </a:xfrm>
          <a:prstGeom prst="rect">
            <a:avLst/>
          </a:prstGeom>
        </p:spPr>
        <p:txBody>
          <a:bodyPr wrap="square">
            <a:spAutoFit/>
          </a:bodyPr>
          <a:lstStyle/>
          <a:p>
            <a:r>
              <a:rPr lang="de-CH" dirty="0">
                <a:solidFill>
                  <a:srgbClr val="26292C"/>
                </a:solidFill>
                <a:latin typeface="Arial" panose="020B0604020202020204" pitchFamily="34" charset="0"/>
                <a:cs typeface="Arial" panose="020B0604020202020204" pitchFamily="34" charset="0"/>
              </a:rPr>
              <a:t>Eine Sales-Pipeline ist ein Instrument zur Vertriebs-steuerung und zeigt…</a:t>
            </a:r>
          </a:p>
          <a:p>
            <a:endParaRPr lang="de-CH" dirty="0">
              <a:solidFill>
                <a:srgbClr val="26292C"/>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de-CH" dirty="0">
                <a:solidFill>
                  <a:srgbClr val="26292C"/>
                </a:solidFill>
                <a:latin typeface="Arial" panose="020B0604020202020204" pitchFamily="34" charset="0"/>
                <a:cs typeface="Arial" panose="020B0604020202020204" pitchFamily="34" charset="0"/>
              </a:rPr>
              <a:t>offene «Deals» und in welcher Phase sich diese befinden</a:t>
            </a:r>
          </a:p>
          <a:p>
            <a:pPr marL="342900" indent="-342900">
              <a:buFont typeface="Arial" panose="020B0604020202020204" pitchFamily="34" charset="0"/>
              <a:buChar char="•"/>
            </a:pPr>
            <a:r>
              <a:rPr lang="de-CH" dirty="0">
                <a:solidFill>
                  <a:srgbClr val="26292C"/>
                </a:solidFill>
                <a:latin typeface="Arial" panose="020B0604020202020204" pitchFamily="34" charset="0"/>
                <a:cs typeface="Arial" panose="020B0604020202020204" pitchFamily="34" charset="0"/>
              </a:rPr>
              <a:t>welche Handlungen man als nächstes vornehmen muss, um die Ziele zu erreichen</a:t>
            </a:r>
            <a:endParaRPr lang="de-CH" dirty="0">
              <a:latin typeface="Arial" panose="020B0604020202020204" pitchFamily="34" charset="0"/>
              <a:cs typeface="Arial" panose="020B0604020202020204" pitchFamily="34" charset="0"/>
            </a:endParaRPr>
          </a:p>
        </p:txBody>
      </p:sp>
      <p:sp>
        <p:nvSpPr>
          <p:cNvPr id="6" name="Textfeld 5">
            <a:extLst>
              <a:ext uri="{FF2B5EF4-FFF2-40B4-BE49-F238E27FC236}">
                <a16:creationId xmlns:a16="http://schemas.microsoft.com/office/drawing/2014/main" id="{E48FCA1B-5EC3-4615-BD50-E2A67CF40BA5}"/>
              </a:ext>
            </a:extLst>
          </p:cNvPr>
          <p:cNvSpPr txBox="1"/>
          <p:nvPr/>
        </p:nvSpPr>
        <p:spPr>
          <a:xfrm>
            <a:off x="7421897" y="5708185"/>
            <a:ext cx="5102943" cy="523220"/>
          </a:xfrm>
          <a:prstGeom prst="rect">
            <a:avLst/>
          </a:prstGeom>
          <a:noFill/>
        </p:spPr>
        <p:txBody>
          <a:bodyPr wrap="square" rtlCol="0">
            <a:spAutoFit/>
          </a:bodyPr>
          <a:lstStyle/>
          <a:p>
            <a:r>
              <a:rPr lang="de-CH" sz="1400" dirty="0">
                <a:latin typeface="Arial" panose="020B0604020202020204" pitchFamily="34" charset="0"/>
                <a:cs typeface="Arial" panose="020B0604020202020204" pitchFamily="34" charset="0"/>
              </a:rPr>
              <a:t>Prospect = Interessent</a:t>
            </a:r>
          </a:p>
          <a:p>
            <a:r>
              <a:rPr lang="de-CH" sz="1400" dirty="0" err="1">
                <a:latin typeface="Arial" panose="020B0604020202020204" pitchFamily="34" charset="0"/>
                <a:cs typeface="Arial" panose="020B0604020202020204" pitchFamily="34" charset="0"/>
              </a:rPr>
              <a:t>Qualified</a:t>
            </a:r>
            <a:r>
              <a:rPr lang="de-CH" sz="1400" dirty="0">
                <a:latin typeface="Arial" panose="020B0604020202020204" pitchFamily="34" charset="0"/>
                <a:cs typeface="Arial" panose="020B0604020202020204" pitchFamily="34" charset="0"/>
              </a:rPr>
              <a:t> </a:t>
            </a:r>
            <a:r>
              <a:rPr lang="de-CH" sz="1400" dirty="0" err="1">
                <a:latin typeface="Arial" panose="020B0604020202020204" pitchFamily="34" charset="0"/>
                <a:cs typeface="Arial" panose="020B0604020202020204" pitchFamily="34" charset="0"/>
              </a:rPr>
              <a:t>lead</a:t>
            </a:r>
            <a:r>
              <a:rPr lang="de-CH" sz="1400" dirty="0">
                <a:latin typeface="Arial" panose="020B0604020202020204" pitchFamily="34" charset="0"/>
                <a:cs typeface="Arial" panose="020B0604020202020204" pitchFamily="34" charset="0"/>
              </a:rPr>
              <a:t> = </a:t>
            </a:r>
            <a:r>
              <a:rPr lang="de-CH" sz="1400" dirty="0" err="1">
                <a:latin typeface="Arial" panose="020B0604020202020204" pitchFamily="34" charset="0"/>
                <a:cs typeface="Arial" panose="020B0604020202020204" pitchFamily="34" charset="0"/>
              </a:rPr>
              <a:t>Qualifzierter</a:t>
            </a:r>
            <a:r>
              <a:rPr lang="de-CH" sz="1400" dirty="0">
                <a:latin typeface="Arial" panose="020B0604020202020204" pitchFamily="34" charset="0"/>
                <a:cs typeface="Arial" panose="020B0604020202020204" pitchFamily="34" charset="0"/>
              </a:rPr>
              <a:t> Kundenkontakt</a:t>
            </a:r>
          </a:p>
        </p:txBody>
      </p:sp>
      <p:sp>
        <p:nvSpPr>
          <p:cNvPr id="7" name="Textfeld 6">
            <a:extLst>
              <a:ext uri="{FF2B5EF4-FFF2-40B4-BE49-F238E27FC236}">
                <a16:creationId xmlns:a16="http://schemas.microsoft.com/office/drawing/2014/main" id="{D21DF1CD-E1BB-4A38-A2F1-90DEA1E0E592}"/>
              </a:ext>
            </a:extLst>
          </p:cNvPr>
          <p:cNvSpPr txBox="1"/>
          <p:nvPr/>
        </p:nvSpPr>
        <p:spPr>
          <a:xfrm>
            <a:off x="860684" y="6480431"/>
            <a:ext cx="6754478" cy="246221"/>
          </a:xfrm>
          <a:prstGeom prst="rect">
            <a:avLst/>
          </a:prstGeom>
          <a:noFill/>
        </p:spPr>
        <p:txBody>
          <a:bodyPr wrap="square" rtlCol="0">
            <a:spAutoFit/>
          </a:bodyPr>
          <a:lstStyle/>
          <a:p>
            <a:r>
              <a:rPr lang="de-CH" sz="1000" dirty="0">
                <a:latin typeface="Arial" panose="020B0604020202020204" pitchFamily="34" charset="0"/>
                <a:cs typeface="Arial" panose="020B0604020202020204" pitchFamily="34" charset="0"/>
              </a:rPr>
              <a:t>Quelle: https://sopro.io/how-to-manage-your-sales-pipeline/</a:t>
            </a:r>
          </a:p>
        </p:txBody>
      </p:sp>
      <p:pic>
        <p:nvPicPr>
          <p:cNvPr id="8" name="Grafik 7">
            <a:extLst>
              <a:ext uri="{FF2B5EF4-FFF2-40B4-BE49-F238E27FC236}">
                <a16:creationId xmlns:a16="http://schemas.microsoft.com/office/drawing/2014/main" id="{2DCED079-26C0-4526-B3BE-09167E3D99DA}"/>
              </a:ext>
            </a:extLst>
          </p:cNvPr>
          <p:cNvPicPr>
            <a:picLocks noChangeAspect="1"/>
          </p:cNvPicPr>
          <p:nvPr/>
        </p:nvPicPr>
        <p:blipFill>
          <a:blip r:embed="rId3"/>
          <a:stretch>
            <a:fillRect/>
          </a:stretch>
        </p:blipFill>
        <p:spPr>
          <a:xfrm>
            <a:off x="588834" y="1998483"/>
            <a:ext cx="5989292" cy="4232923"/>
          </a:xfrm>
          <a:prstGeom prst="rect">
            <a:avLst/>
          </a:prstGeom>
        </p:spPr>
      </p:pic>
      <p:sp>
        <p:nvSpPr>
          <p:cNvPr id="9" name="Foliennummernplatzhalter 3">
            <a:extLst>
              <a:ext uri="{FF2B5EF4-FFF2-40B4-BE49-F238E27FC236}">
                <a16:creationId xmlns:a16="http://schemas.microsoft.com/office/drawing/2014/main" id="{25478F34-EAD7-4772-ADC9-BE82EDC92165}"/>
              </a:ext>
            </a:extLst>
          </p:cNvPr>
          <p:cNvSpPr>
            <a:spLocks noGrp="1"/>
          </p:cNvSpPr>
          <p:nvPr>
            <p:ph type="sldNum" sz="quarter" idx="18"/>
          </p:nvPr>
        </p:nvSpPr>
        <p:spPr>
          <a:xfrm>
            <a:off x="272031" y="6453189"/>
            <a:ext cx="537174" cy="179387"/>
          </a:xfrm>
        </p:spPr>
        <p:txBody>
          <a:bodyPr/>
          <a:lstStyle/>
          <a:p>
            <a:fld id="{4EAC321B-7500-4259-A00F-915439A35E15}" type="slidenum">
              <a:rPr lang="de-CH" smtClean="0"/>
              <a:pPr/>
              <a:t>5</a:t>
            </a:fld>
            <a:endParaRPr lang="de-CH" dirty="0"/>
          </a:p>
        </p:txBody>
      </p:sp>
    </p:spTree>
    <p:extLst>
      <p:ext uri="{BB962C8B-B14F-4D97-AF65-F5344CB8AC3E}">
        <p14:creationId xmlns:p14="http://schemas.microsoft.com/office/powerpoint/2010/main" val="357562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A0A8DD-5A7C-4D46-928F-BC05B9640B11}"/>
              </a:ext>
            </a:extLst>
          </p:cNvPr>
          <p:cNvSpPr>
            <a:spLocks noGrp="1"/>
          </p:cNvSpPr>
          <p:nvPr>
            <p:ph type="title"/>
          </p:nvPr>
        </p:nvSpPr>
        <p:spPr/>
        <p:txBody>
          <a:bodyPr/>
          <a:lstStyle/>
          <a:p>
            <a:r>
              <a:rPr lang="de-CH" dirty="0"/>
              <a:t>Positive Effekte der Investition in Kundenbindung</a:t>
            </a:r>
          </a:p>
        </p:txBody>
      </p:sp>
      <p:sp>
        <p:nvSpPr>
          <p:cNvPr id="3" name="Textplatzhalter 2">
            <a:extLst>
              <a:ext uri="{FF2B5EF4-FFF2-40B4-BE49-F238E27FC236}">
                <a16:creationId xmlns:a16="http://schemas.microsoft.com/office/drawing/2014/main" id="{59418A40-A994-4933-A24A-37A52256FF7C}"/>
              </a:ext>
            </a:extLst>
          </p:cNvPr>
          <p:cNvSpPr>
            <a:spLocks noGrp="1"/>
          </p:cNvSpPr>
          <p:nvPr>
            <p:ph sz="quarter" idx="21"/>
          </p:nvPr>
        </p:nvSpPr>
        <p:spPr/>
        <p:txBody>
          <a:bodyPr>
            <a:normAutofit/>
          </a:bodyPr>
          <a:lstStyle/>
          <a:p>
            <a:r>
              <a:rPr lang="de-CH" sz="2400" dirty="0">
                <a:sym typeface="Wingdings" pitchFamily="2" charset="2"/>
              </a:rPr>
              <a:t>Das Wissen über Kunden ist ein schwer imitierbarer und nachhaltiger Wettbewerbsvorteil</a:t>
            </a:r>
            <a:endParaRPr lang="de-CH" sz="2400" dirty="0"/>
          </a:p>
          <a:p>
            <a:r>
              <a:rPr lang="de-CH" sz="2400" dirty="0"/>
              <a:t>Positive Effekte der Kundenbindung</a:t>
            </a:r>
          </a:p>
          <a:p>
            <a:pPr marL="661988" lvl="1" indent="-342900"/>
            <a:r>
              <a:rPr lang="de-CH" sz="2400" dirty="0"/>
              <a:t>Weiterempfehlungsabsicht</a:t>
            </a:r>
          </a:p>
          <a:p>
            <a:pPr marL="661988" lvl="1" indent="-342900"/>
            <a:r>
              <a:rPr lang="de-CH" sz="2400" dirty="0"/>
              <a:t>Wiederkaufabsicht</a:t>
            </a:r>
          </a:p>
          <a:p>
            <a:pPr marL="661988" lvl="1" indent="-342900"/>
            <a:r>
              <a:rPr lang="de-CH" sz="2400" dirty="0"/>
              <a:t>Cross-/Upselling</a:t>
            </a:r>
          </a:p>
          <a:p>
            <a:pPr marL="661988" lvl="1" indent="-342900"/>
            <a:r>
              <a:rPr lang="de-CH" sz="2400" dirty="0"/>
              <a:t>Preiserhöhungstoleranz</a:t>
            </a:r>
          </a:p>
          <a:p>
            <a:endParaRPr lang="de-CH" dirty="0"/>
          </a:p>
        </p:txBody>
      </p:sp>
      <p:sp>
        <p:nvSpPr>
          <p:cNvPr id="5" name="Foliennummernplatzhalter 3">
            <a:extLst>
              <a:ext uri="{FF2B5EF4-FFF2-40B4-BE49-F238E27FC236}">
                <a16:creationId xmlns:a16="http://schemas.microsoft.com/office/drawing/2014/main" id="{BEBEFE74-4DE7-45DE-8D31-DD789FE03514}"/>
              </a:ext>
            </a:extLst>
          </p:cNvPr>
          <p:cNvSpPr>
            <a:spLocks noGrp="1"/>
          </p:cNvSpPr>
          <p:nvPr>
            <p:ph type="sldNum" sz="quarter" idx="18"/>
          </p:nvPr>
        </p:nvSpPr>
        <p:spPr>
          <a:xfrm>
            <a:off x="272031" y="6453189"/>
            <a:ext cx="537174" cy="179387"/>
          </a:xfrm>
        </p:spPr>
        <p:txBody>
          <a:bodyPr/>
          <a:lstStyle/>
          <a:p>
            <a:fld id="{4EAC321B-7500-4259-A00F-915439A35E15}" type="slidenum">
              <a:rPr lang="de-CH" smtClean="0"/>
              <a:pPr/>
              <a:t>6</a:t>
            </a:fld>
            <a:endParaRPr lang="de-CH" dirty="0"/>
          </a:p>
        </p:txBody>
      </p:sp>
    </p:spTree>
    <p:extLst>
      <p:ext uri="{BB962C8B-B14F-4D97-AF65-F5344CB8AC3E}">
        <p14:creationId xmlns:p14="http://schemas.microsoft.com/office/powerpoint/2010/main" val="1891979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24EFBFBD-F5EC-4E3D-A470-D4087476C322}"/>
              </a:ext>
            </a:extLst>
          </p:cNvPr>
          <p:cNvSpPr>
            <a:spLocks noGrp="1"/>
          </p:cNvSpPr>
          <p:nvPr>
            <p:ph type="sldNum" sz="quarter" idx="18"/>
          </p:nvPr>
        </p:nvSpPr>
        <p:spPr/>
        <p:txBody>
          <a:bodyPr/>
          <a:lstStyle/>
          <a:p>
            <a:fld id="{4EAC321B-7500-4259-A00F-915439A35E15}" type="slidenum">
              <a:rPr lang="de-CH" smtClean="0"/>
              <a:pPr/>
              <a:t>7</a:t>
            </a:fld>
            <a:endParaRPr lang="de-CH" dirty="0"/>
          </a:p>
        </p:txBody>
      </p:sp>
      <p:sp>
        <p:nvSpPr>
          <p:cNvPr id="3" name="Titel 2">
            <a:extLst>
              <a:ext uri="{FF2B5EF4-FFF2-40B4-BE49-F238E27FC236}">
                <a16:creationId xmlns:a16="http://schemas.microsoft.com/office/drawing/2014/main" id="{B37D0FA6-AD9D-4669-886D-23DF4FBD8098}"/>
              </a:ext>
            </a:extLst>
          </p:cNvPr>
          <p:cNvSpPr>
            <a:spLocks noGrp="1"/>
          </p:cNvSpPr>
          <p:nvPr>
            <p:ph type="title"/>
          </p:nvPr>
        </p:nvSpPr>
        <p:spPr/>
        <p:txBody>
          <a:bodyPr/>
          <a:lstStyle/>
          <a:p>
            <a:r>
              <a:rPr lang="de-CH" dirty="0"/>
              <a:t>Prozesse im Rahmen der Akquisition</a:t>
            </a:r>
            <a:endParaRPr lang="en-GB" dirty="0"/>
          </a:p>
        </p:txBody>
      </p:sp>
      <p:sp>
        <p:nvSpPr>
          <p:cNvPr id="5" name="Textplatzhalter 4">
            <a:extLst>
              <a:ext uri="{FF2B5EF4-FFF2-40B4-BE49-F238E27FC236}">
                <a16:creationId xmlns:a16="http://schemas.microsoft.com/office/drawing/2014/main" id="{99E27444-D23C-46FA-B647-859FF68AE78F}"/>
              </a:ext>
            </a:extLst>
          </p:cNvPr>
          <p:cNvSpPr>
            <a:spLocks noGrp="1"/>
          </p:cNvSpPr>
          <p:nvPr>
            <p:ph type="body" sz="quarter" idx="24"/>
          </p:nvPr>
        </p:nvSpPr>
        <p:spPr/>
        <p:txBody>
          <a:bodyPr>
            <a:normAutofit lnSpcReduction="10000"/>
          </a:bodyPr>
          <a:lstStyle/>
          <a:p>
            <a:endParaRPr lang="en-GB"/>
          </a:p>
        </p:txBody>
      </p:sp>
      <p:grpSp>
        <p:nvGrpSpPr>
          <p:cNvPr id="6" name="Gruppieren 5">
            <a:extLst>
              <a:ext uri="{FF2B5EF4-FFF2-40B4-BE49-F238E27FC236}">
                <a16:creationId xmlns:a16="http://schemas.microsoft.com/office/drawing/2014/main" id="{2E6B1B79-A96E-4F73-A582-F4D4A1B1150A}"/>
              </a:ext>
            </a:extLst>
          </p:cNvPr>
          <p:cNvGrpSpPr/>
          <p:nvPr/>
        </p:nvGrpSpPr>
        <p:grpSpPr>
          <a:xfrm>
            <a:off x="4404936" y="1963896"/>
            <a:ext cx="3032446" cy="686250"/>
            <a:chOff x="2766" y="0"/>
            <a:chExt cx="3370772" cy="1127001"/>
          </a:xfrm>
          <a:solidFill>
            <a:schemeClr val="tx2"/>
          </a:solidFill>
        </p:grpSpPr>
        <p:sp>
          <p:nvSpPr>
            <p:cNvPr id="7" name="Pfeil: Chevron 16">
              <a:extLst>
                <a:ext uri="{FF2B5EF4-FFF2-40B4-BE49-F238E27FC236}">
                  <a16:creationId xmlns:a16="http://schemas.microsoft.com/office/drawing/2014/main" id="{C8649AD1-B90C-405F-804D-9388898F3CA1}"/>
                </a:ext>
              </a:extLst>
            </p:cNvPr>
            <p:cNvSpPr/>
            <p:nvPr/>
          </p:nvSpPr>
          <p:spPr>
            <a:xfrm>
              <a:off x="2766" y="0"/>
              <a:ext cx="3370772" cy="1127001"/>
            </a:xfrm>
            <a:prstGeom prst="homePlate">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8" name="Pfeil: Chevron 4">
              <a:extLst>
                <a:ext uri="{FF2B5EF4-FFF2-40B4-BE49-F238E27FC236}">
                  <a16:creationId xmlns:a16="http://schemas.microsoft.com/office/drawing/2014/main" id="{80208A3B-2960-4612-A0C9-A3571CF05A59}"/>
                </a:ext>
              </a:extLst>
            </p:cNvPr>
            <p:cNvSpPr txBox="1"/>
            <p:nvPr/>
          </p:nvSpPr>
          <p:spPr>
            <a:xfrm>
              <a:off x="566267" y="0"/>
              <a:ext cx="2243771" cy="1127001"/>
            </a:xfrm>
            <a:prstGeom prst="homePlate">
              <a:avLst/>
            </a:prstGeom>
            <a:grpFill/>
          </p:spPr>
          <p:style>
            <a:lnRef idx="0">
              <a:scrgbClr r="0" g="0" b="0"/>
            </a:lnRef>
            <a:fillRef idx="0">
              <a:scrgbClr r="0" g="0" b="0"/>
            </a:fillRef>
            <a:effectRef idx="0">
              <a:scrgbClr r="0" g="0" b="0"/>
            </a:effectRef>
            <a:fontRef idx="minor">
              <a:schemeClr val="lt1"/>
            </a:fontRef>
          </p:style>
          <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de-CH" sz="2400" kern="1200" dirty="0">
                  <a:latin typeface="Arial" panose="020B0604020202020204" pitchFamily="34" charset="0"/>
                  <a:cs typeface="Arial" panose="020B0604020202020204" pitchFamily="34" charset="0"/>
                </a:rPr>
                <a:t>Vertrieb</a:t>
              </a:r>
            </a:p>
          </p:txBody>
        </p:sp>
      </p:grpSp>
      <p:sp>
        <p:nvSpPr>
          <p:cNvPr id="10" name="Rechteck 9">
            <a:extLst>
              <a:ext uri="{FF2B5EF4-FFF2-40B4-BE49-F238E27FC236}">
                <a16:creationId xmlns:a16="http://schemas.microsoft.com/office/drawing/2014/main" id="{9EE216EA-03FF-4EE0-A4DF-C017ED98C42F}"/>
              </a:ext>
            </a:extLst>
          </p:cNvPr>
          <p:cNvSpPr/>
          <p:nvPr/>
        </p:nvSpPr>
        <p:spPr>
          <a:xfrm>
            <a:off x="4404936" y="2959830"/>
            <a:ext cx="2895987" cy="23368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1" name="Rechteck 10">
            <a:extLst>
              <a:ext uri="{FF2B5EF4-FFF2-40B4-BE49-F238E27FC236}">
                <a16:creationId xmlns:a16="http://schemas.microsoft.com/office/drawing/2014/main" id="{DB29B538-76E2-4EB0-A4AE-B0CA3444A30E}"/>
              </a:ext>
            </a:extLst>
          </p:cNvPr>
          <p:cNvSpPr/>
          <p:nvPr/>
        </p:nvSpPr>
        <p:spPr>
          <a:xfrm>
            <a:off x="831512" y="2959830"/>
            <a:ext cx="2874870" cy="23368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2" name="Textfeld 11">
            <a:extLst>
              <a:ext uri="{FF2B5EF4-FFF2-40B4-BE49-F238E27FC236}">
                <a16:creationId xmlns:a16="http://schemas.microsoft.com/office/drawing/2014/main" id="{18DE53D8-AB70-4A6E-8680-E1AB37B5675C}"/>
              </a:ext>
            </a:extLst>
          </p:cNvPr>
          <p:cNvSpPr txBox="1"/>
          <p:nvPr/>
        </p:nvSpPr>
        <p:spPr>
          <a:xfrm>
            <a:off x="990397" y="3087571"/>
            <a:ext cx="2557398" cy="2031325"/>
          </a:xfrm>
          <a:prstGeom prst="rect">
            <a:avLst/>
          </a:prstGeom>
          <a:noFill/>
        </p:spPr>
        <p:txBody>
          <a:bodyPr wrap="square" rtlCol="0">
            <a:spAutoFit/>
          </a:bodyPr>
          <a:lstStyle/>
          <a:p>
            <a:r>
              <a:rPr lang="de-CH" sz="2200" b="1" dirty="0" err="1">
                <a:latin typeface="Arial" panose="020B0604020202020204" pitchFamily="34" charset="0"/>
                <a:cs typeface="Arial" panose="020B0604020202020204" pitchFamily="34" charset="0"/>
              </a:rPr>
              <a:t>Pre</a:t>
            </a:r>
            <a:r>
              <a:rPr lang="de-CH" sz="2200" b="1" dirty="0">
                <a:latin typeface="Arial" panose="020B0604020202020204" pitchFamily="34" charset="0"/>
                <a:cs typeface="Arial" panose="020B0604020202020204" pitchFamily="34" charset="0"/>
              </a:rPr>
              <a:t>-Sales Phase</a:t>
            </a:r>
          </a:p>
          <a:p>
            <a:endParaRPr lang="de-CH" sz="2200" dirty="0">
              <a:latin typeface="Arial" panose="020B0604020202020204" pitchFamily="34" charset="0"/>
              <a:cs typeface="Arial" panose="020B0604020202020204" pitchFamily="34" charset="0"/>
            </a:endParaRPr>
          </a:p>
          <a:p>
            <a:r>
              <a:rPr lang="de-CH" sz="2000" dirty="0">
                <a:latin typeface="Arial" panose="020B0604020202020204" pitchFamily="34" charset="0"/>
                <a:cs typeface="Arial" panose="020B0604020202020204" pitchFamily="34" charset="0"/>
              </a:rPr>
              <a:t>Aktivitäten bevor</a:t>
            </a:r>
          </a:p>
          <a:p>
            <a:r>
              <a:rPr lang="de-CH" sz="2000" dirty="0">
                <a:latin typeface="Arial" panose="020B0604020202020204" pitchFamily="34" charset="0"/>
                <a:cs typeface="Arial" panose="020B0604020202020204" pitchFamily="34" charset="0"/>
              </a:rPr>
              <a:t>der Kunde aktiv in</a:t>
            </a:r>
          </a:p>
          <a:p>
            <a:r>
              <a:rPr lang="de-CH" sz="2000" dirty="0">
                <a:latin typeface="Arial" panose="020B0604020202020204" pitchFamily="34" charset="0"/>
                <a:cs typeface="Arial" panose="020B0604020202020204" pitchFamily="34" charset="0"/>
              </a:rPr>
              <a:t>den Kaufprozess involviert ist </a:t>
            </a:r>
          </a:p>
        </p:txBody>
      </p:sp>
      <p:sp>
        <p:nvSpPr>
          <p:cNvPr id="13" name="Textfeld 12">
            <a:extLst>
              <a:ext uri="{FF2B5EF4-FFF2-40B4-BE49-F238E27FC236}">
                <a16:creationId xmlns:a16="http://schemas.microsoft.com/office/drawing/2014/main" id="{D962B226-83DC-469B-BB4B-EDEE940BE22E}"/>
              </a:ext>
            </a:extLst>
          </p:cNvPr>
          <p:cNvSpPr txBox="1"/>
          <p:nvPr/>
        </p:nvSpPr>
        <p:spPr>
          <a:xfrm>
            <a:off x="4698676" y="3087571"/>
            <a:ext cx="2311728" cy="1754326"/>
          </a:xfrm>
          <a:prstGeom prst="rect">
            <a:avLst/>
          </a:prstGeom>
          <a:noFill/>
        </p:spPr>
        <p:txBody>
          <a:bodyPr wrap="square" rtlCol="0">
            <a:spAutoFit/>
          </a:bodyPr>
          <a:lstStyle/>
          <a:p>
            <a:r>
              <a:rPr lang="de-CH" sz="2200" b="1" dirty="0">
                <a:latin typeface="Arial" panose="020B0604020202020204" pitchFamily="34" charset="0"/>
                <a:cs typeface="Arial" panose="020B0604020202020204" pitchFamily="34" charset="0"/>
              </a:rPr>
              <a:t>Sales Phase</a:t>
            </a:r>
          </a:p>
          <a:p>
            <a:endParaRPr lang="de-CH" sz="2400" dirty="0">
              <a:latin typeface="Arial" panose="020B0604020202020204" pitchFamily="34" charset="0"/>
              <a:cs typeface="Arial" panose="020B0604020202020204" pitchFamily="34" charset="0"/>
            </a:endParaRPr>
          </a:p>
          <a:p>
            <a:r>
              <a:rPr lang="de-CH" sz="2000" dirty="0">
                <a:latin typeface="Arial" panose="020B0604020202020204" pitchFamily="34" charset="0"/>
                <a:cs typeface="Arial" panose="020B0604020202020204" pitchFamily="34" charset="0"/>
              </a:rPr>
              <a:t>Während sich der Kunde im Kauf-</a:t>
            </a:r>
          </a:p>
          <a:p>
            <a:r>
              <a:rPr lang="de-CH" sz="2000" dirty="0" err="1">
                <a:latin typeface="Arial" panose="020B0604020202020204" pitchFamily="34" charset="0"/>
                <a:cs typeface="Arial" panose="020B0604020202020204" pitchFamily="34" charset="0"/>
              </a:rPr>
              <a:t>prozess</a:t>
            </a:r>
            <a:r>
              <a:rPr lang="de-CH" sz="2000" dirty="0">
                <a:latin typeface="Arial" panose="020B0604020202020204" pitchFamily="34" charset="0"/>
                <a:cs typeface="Arial" panose="020B0604020202020204" pitchFamily="34" charset="0"/>
              </a:rPr>
              <a:t> befindet</a:t>
            </a:r>
          </a:p>
        </p:txBody>
      </p:sp>
      <p:sp>
        <p:nvSpPr>
          <p:cNvPr id="15" name="Rechteck 14">
            <a:extLst>
              <a:ext uri="{FF2B5EF4-FFF2-40B4-BE49-F238E27FC236}">
                <a16:creationId xmlns:a16="http://schemas.microsoft.com/office/drawing/2014/main" id="{8AF665AC-64DC-420A-875F-AB5F0B84463C}"/>
              </a:ext>
            </a:extLst>
          </p:cNvPr>
          <p:cNvSpPr/>
          <p:nvPr/>
        </p:nvSpPr>
        <p:spPr>
          <a:xfrm>
            <a:off x="868474" y="5434398"/>
            <a:ext cx="2806127" cy="707886"/>
          </a:xfrm>
          <a:prstGeom prst="rect">
            <a:avLst/>
          </a:prstGeom>
        </p:spPr>
        <p:txBody>
          <a:bodyPr wrap="square">
            <a:spAutoFit/>
          </a:bodyPr>
          <a:lstStyle/>
          <a:p>
            <a:r>
              <a:rPr lang="de-CH" sz="2000" dirty="0">
                <a:latin typeface="Arial" panose="020B0604020202020204" pitchFamily="34" charset="0"/>
                <a:cs typeface="Arial" panose="020B0604020202020204" pitchFamily="34" charset="0"/>
              </a:rPr>
              <a:t>«Interesse wecken und informieren»</a:t>
            </a:r>
          </a:p>
        </p:txBody>
      </p:sp>
      <p:sp>
        <p:nvSpPr>
          <p:cNvPr id="16" name="Rechteck 15">
            <a:extLst>
              <a:ext uri="{FF2B5EF4-FFF2-40B4-BE49-F238E27FC236}">
                <a16:creationId xmlns:a16="http://schemas.microsoft.com/office/drawing/2014/main" id="{6E749848-47C8-4517-8B6A-848618A829DE}"/>
              </a:ext>
            </a:extLst>
          </p:cNvPr>
          <p:cNvSpPr/>
          <p:nvPr/>
        </p:nvSpPr>
        <p:spPr>
          <a:xfrm>
            <a:off x="4485235" y="5434397"/>
            <a:ext cx="2806127" cy="707886"/>
          </a:xfrm>
          <a:prstGeom prst="rect">
            <a:avLst/>
          </a:prstGeom>
        </p:spPr>
        <p:txBody>
          <a:bodyPr wrap="square">
            <a:spAutoFit/>
          </a:bodyPr>
          <a:lstStyle/>
          <a:p>
            <a:r>
              <a:rPr lang="de-CH" sz="2000" dirty="0">
                <a:latin typeface="Arial" panose="020B0604020202020204" pitchFamily="34" charset="0"/>
                <a:cs typeface="Arial" panose="020B0604020202020204" pitchFamily="34" charset="0"/>
              </a:rPr>
              <a:t>«Verkauf erfolgreich</a:t>
            </a:r>
          </a:p>
          <a:p>
            <a:r>
              <a:rPr lang="de-CH" sz="2000" dirty="0">
                <a:latin typeface="Arial" panose="020B0604020202020204" pitchFamily="34" charset="0"/>
                <a:cs typeface="Arial" panose="020B0604020202020204" pitchFamily="34" charset="0"/>
              </a:rPr>
              <a:t>abschliessen»</a:t>
            </a:r>
          </a:p>
        </p:txBody>
      </p:sp>
      <p:grpSp>
        <p:nvGrpSpPr>
          <p:cNvPr id="18" name="Gruppieren 17">
            <a:extLst>
              <a:ext uri="{FF2B5EF4-FFF2-40B4-BE49-F238E27FC236}">
                <a16:creationId xmlns:a16="http://schemas.microsoft.com/office/drawing/2014/main" id="{0F5193D5-B8F1-48CC-8FBC-2E6285200192}"/>
              </a:ext>
            </a:extLst>
          </p:cNvPr>
          <p:cNvGrpSpPr/>
          <p:nvPr/>
        </p:nvGrpSpPr>
        <p:grpSpPr>
          <a:xfrm>
            <a:off x="831511" y="1967167"/>
            <a:ext cx="3041549" cy="686250"/>
            <a:chOff x="2766" y="0"/>
            <a:chExt cx="3370772" cy="1127001"/>
          </a:xfrm>
          <a:solidFill>
            <a:schemeClr val="accent1"/>
          </a:solidFill>
        </p:grpSpPr>
        <p:sp>
          <p:nvSpPr>
            <p:cNvPr id="19" name="Pfeil: Chevron 13">
              <a:extLst>
                <a:ext uri="{FF2B5EF4-FFF2-40B4-BE49-F238E27FC236}">
                  <a16:creationId xmlns:a16="http://schemas.microsoft.com/office/drawing/2014/main" id="{9E7856F4-BE6A-4A43-A38C-D3131E843347}"/>
                </a:ext>
              </a:extLst>
            </p:cNvPr>
            <p:cNvSpPr/>
            <p:nvPr/>
          </p:nvSpPr>
          <p:spPr>
            <a:xfrm>
              <a:off x="2766" y="0"/>
              <a:ext cx="3370772" cy="1127001"/>
            </a:xfrm>
            <a:prstGeom prst="homePlate">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0" name="Pfeil: Chevron 4">
              <a:extLst>
                <a:ext uri="{FF2B5EF4-FFF2-40B4-BE49-F238E27FC236}">
                  <a16:creationId xmlns:a16="http://schemas.microsoft.com/office/drawing/2014/main" id="{27C1CB6B-06F1-4344-98A4-6DF0C9CE4AF1}"/>
                </a:ext>
              </a:extLst>
            </p:cNvPr>
            <p:cNvSpPr txBox="1"/>
            <p:nvPr/>
          </p:nvSpPr>
          <p:spPr>
            <a:xfrm>
              <a:off x="566267" y="0"/>
              <a:ext cx="2243771" cy="1127001"/>
            </a:xfrm>
            <a:prstGeom prst="homePlate">
              <a:avLst/>
            </a:prstGeom>
            <a:grpFill/>
          </p:spPr>
          <p:style>
            <a:lnRef idx="0">
              <a:scrgbClr r="0" g="0" b="0"/>
            </a:lnRef>
            <a:fillRef idx="0">
              <a:scrgbClr r="0" g="0" b="0"/>
            </a:fillRef>
            <a:effectRef idx="0">
              <a:scrgbClr r="0" g="0" b="0"/>
            </a:effectRef>
            <a:fontRef idx="minor">
              <a:schemeClr val="lt1"/>
            </a:fontRef>
          </p:style>
          <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de-CH" sz="2400" kern="1200" dirty="0">
                  <a:latin typeface="Arial" panose="020B0604020202020204" pitchFamily="34" charset="0"/>
                  <a:cs typeface="Arial" panose="020B0604020202020204" pitchFamily="34" charset="0"/>
                </a:rPr>
                <a:t>Marketing</a:t>
              </a:r>
            </a:p>
          </p:txBody>
        </p:sp>
      </p:grpSp>
      <p:sp>
        <p:nvSpPr>
          <p:cNvPr id="24" name="Textfeld 23">
            <a:extLst>
              <a:ext uri="{FF2B5EF4-FFF2-40B4-BE49-F238E27FC236}">
                <a16:creationId xmlns:a16="http://schemas.microsoft.com/office/drawing/2014/main" id="{5FEF499D-49B2-4757-9101-114A9DF1A963}"/>
              </a:ext>
            </a:extLst>
          </p:cNvPr>
          <p:cNvSpPr txBox="1"/>
          <p:nvPr/>
        </p:nvSpPr>
        <p:spPr>
          <a:xfrm>
            <a:off x="6431700" y="1428299"/>
            <a:ext cx="2306934" cy="338554"/>
          </a:xfrm>
          <a:prstGeom prst="rect">
            <a:avLst/>
          </a:prstGeom>
          <a:noFill/>
        </p:spPr>
        <p:txBody>
          <a:bodyPr wrap="square" rtlCol="0">
            <a:spAutoFit/>
          </a:bodyPr>
          <a:lstStyle/>
          <a:p>
            <a:r>
              <a:rPr lang="de-CH" sz="1600" dirty="0">
                <a:latin typeface="Arial" panose="020B0604020202020204" pitchFamily="34" charset="0"/>
                <a:cs typeface="Arial" panose="020B0604020202020204" pitchFamily="34" charset="0"/>
              </a:rPr>
              <a:t>Vertrag abgeschlossen</a:t>
            </a:r>
          </a:p>
        </p:txBody>
      </p:sp>
      <p:sp>
        <p:nvSpPr>
          <p:cNvPr id="25" name="Textfeld 24">
            <a:extLst>
              <a:ext uri="{FF2B5EF4-FFF2-40B4-BE49-F238E27FC236}">
                <a16:creationId xmlns:a16="http://schemas.microsoft.com/office/drawing/2014/main" id="{EC9D4AC1-158A-4917-A46B-8BE0FBBD193A}"/>
              </a:ext>
            </a:extLst>
          </p:cNvPr>
          <p:cNvSpPr txBox="1"/>
          <p:nvPr/>
        </p:nvSpPr>
        <p:spPr>
          <a:xfrm>
            <a:off x="3104501" y="1467494"/>
            <a:ext cx="1886591" cy="338554"/>
          </a:xfrm>
          <a:prstGeom prst="rect">
            <a:avLst/>
          </a:prstGeom>
          <a:noFill/>
        </p:spPr>
        <p:txBody>
          <a:bodyPr wrap="square" rtlCol="0">
            <a:spAutoFit/>
          </a:bodyPr>
          <a:lstStyle/>
          <a:p>
            <a:pPr algn="ctr"/>
            <a:r>
              <a:rPr lang="de-CH" sz="1600" dirty="0">
                <a:latin typeface="Arial" panose="020B0604020202020204" pitchFamily="34" charset="0"/>
                <a:cs typeface="Arial" panose="020B0604020202020204" pitchFamily="34" charset="0"/>
              </a:rPr>
              <a:t>Kontakt hergestellt</a:t>
            </a:r>
          </a:p>
        </p:txBody>
      </p:sp>
      <p:cxnSp>
        <p:nvCxnSpPr>
          <p:cNvPr id="26" name="Gerade Verbindung mit Pfeil 25">
            <a:extLst>
              <a:ext uri="{FF2B5EF4-FFF2-40B4-BE49-F238E27FC236}">
                <a16:creationId xmlns:a16="http://schemas.microsoft.com/office/drawing/2014/main" id="{F3EC84A0-CF1A-44E5-A7E4-74E15F0B3475}"/>
              </a:ext>
            </a:extLst>
          </p:cNvPr>
          <p:cNvCxnSpPr>
            <a:stCxn id="25" idx="2"/>
          </p:cNvCxnSpPr>
          <p:nvPr/>
        </p:nvCxnSpPr>
        <p:spPr>
          <a:xfrm>
            <a:off x="4047797" y="1806048"/>
            <a:ext cx="1689" cy="500973"/>
          </a:xfrm>
          <a:prstGeom prst="straightConnector1">
            <a:avLst/>
          </a:prstGeom>
          <a:ln w="762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Gerade Verbindung mit Pfeil 26">
            <a:extLst>
              <a:ext uri="{FF2B5EF4-FFF2-40B4-BE49-F238E27FC236}">
                <a16:creationId xmlns:a16="http://schemas.microsoft.com/office/drawing/2014/main" id="{7EC1701B-9EC1-485B-90F4-FC4B4C88C4CC}"/>
              </a:ext>
            </a:extLst>
          </p:cNvPr>
          <p:cNvCxnSpPr/>
          <p:nvPr/>
        </p:nvCxnSpPr>
        <p:spPr>
          <a:xfrm>
            <a:off x="7585167" y="1806047"/>
            <a:ext cx="1689" cy="500973"/>
          </a:xfrm>
          <a:prstGeom prst="straightConnector1">
            <a:avLst/>
          </a:prstGeom>
          <a:ln w="762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Gerade Verbindung mit Pfeil 27">
            <a:extLst>
              <a:ext uri="{FF2B5EF4-FFF2-40B4-BE49-F238E27FC236}">
                <a16:creationId xmlns:a16="http://schemas.microsoft.com/office/drawing/2014/main" id="{F0B0D2DB-6E74-4070-B425-AAC1C45F0DAC}"/>
              </a:ext>
            </a:extLst>
          </p:cNvPr>
          <p:cNvCxnSpPr>
            <a:cxnSpLocks/>
          </p:cNvCxnSpPr>
          <p:nvPr/>
        </p:nvCxnSpPr>
        <p:spPr>
          <a:xfrm>
            <a:off x="4070718" y="2959830"/>
            <a:ext cx="0" cy="2336835"/>
          </a:xfrm>
          <a:prstGeom prst="straightConnector1">
            <a:avLst/>
          </a:prstGeom>
          <a:ln w="19050">
            <a:solidFill>
              <a:schemeClr val="bg1">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34" name="Grafik 33">
            <a:extLst>
              <a:ext uri="{FF2B5EF4-FFF2-40B4-BE49-F238E27FC236}">
                <a16:creationId xmlns:a16="http://schemas.microsoft.com/office/drawing/2014/main" id="{4AEA71BF-2415-464E-8234-1AB8A802EFEA}"/>
              </a:ext>
            </a:extLst>
          </p:cNvPr>
          <p:cNvPicPr>
            <a:picLocks noChangeAspect="1"/>
          </p:cNvPicPr>
          <p:nvPr/>
        </p:nvPicPr>
        <p:blipFill>
          <a:blip r:embed="rId2"/>
          <a:stretch>
            <a:fillRect/>
          </a:stretch>
        </p:blipFill>
        <p:spPr>
          <a:xfrm>
            <a:off x="8141726" y="4199452"/>
            <a:ext cx="3544254" cy="1234945"/>
          </a:xfrm>
          <a:prstGeom prst="rect">
            <a:avLst/>
          </a:prstGeom>
        </p:spPr>
      </p:pic>
      <p:pic>
        <p:nvPicPr>
          <p:cNvPr id="35" name="Grafik 34">
            <a:extLst>
              <a:ext uri="{FF2B5EF4-FFF2-40B4-BE49-F238E27FC236}">
                <a16:creationId xmlns:a16="http://schemas.microsoft.com/office/drawing/2014/main" id="{B63E30F8-C373-4492-83E6-068128CC3C67}"/>
              </a:ext>
            </a:extLst>
          </p:cNvPr>
          <p:cNvPicPr>
            <a:picLocks noChangeAspect="1"/>
          </p:cNvPicPr>
          <p:nvPr/>
        </p:nvPicPr>
        <p:blipFill>
          <a:blip r:embed="rId3"/>
          <a:stretch>
            <a:fillRect/>
          </a:stretch>
        </p:blipFill>
        <p:spPr>
          <a:xfrm>
            <a:off x="8131184" y="3172939"/>
            <a:ext cx="3554796" cy="417986"/>
          </a:xfrm>
          <a:prstGeom prst="rect">
            <a:avLst/>
          </a:prstGeom>
        </p:spPr>
      </p:pic>
      <p:cxnSp>
        <p:nvCxnSpPr>
          <p:cNvPr id="37" name="Gerade Verbindung mit Pfeil 36">
            <a:extLst>
              <a:ext uri="{FF2B5EF4-FFF2-40B4-BE49-F238E27FC236}">
                <a16:creationId xmlns:a16="http://schemas.microsoft.com/office/drawing/2014/main" id="{E4A19101-4B1D-482F-8057-B95FF5EC943A}"/>
              </a:ext>
            </a:extLst>
          </p:cNvPr>
          <p:cNvCxnSpPr>
            <a:cxnSpLocks/>
          </p:cNvCxnSpPr>
          <p:nvPr/>
        </p:nvCxnSpPr>
        <p:spPr>
          <a:xfrm flipV="1">
            <a:off x="7583478" y="3314700"/>
            <a:ext cx="455622" cy="276225"/>
          </a:xfrm>
          <a:prstGeom prst="straightConnector1">
            <a:avLst/>
          </a:prstGeom>
          <a:ln w="762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Gerade Verbindung mit Pfeil 38">
            <a:extLst>
              <a:ext uri="{FF2B5EF4-FFF2-40B4-BE49-F238E27FC236}">
                <a16:creationId xmlns:a16="http://schemas.microsoft.com/office/drawing/2014/main" id="{930058D0-0435-4FAA-AC57-15BFA161336A}"/>
              </a:ext>
            </a:extLst>
          </p:cNvPr>
          <p:cNvCxnSpPr>
            <a:cxnSpLocks/>
          </p:cNvCxnSpPr>
          <p:nvPr/>
        </p:nvCxnSpPr>
        <p:spPr>
          <a:xfrm>
            <a:off x="7586856" y="3829051"/>
            <a:ext cx="452244" cy="466724"/>
          </a:xfrm>
          <a:prstGeom prst="straightConnector1">
            <a:avLst/>
          </a:prstGeom>
          <a:ln w="762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7029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P spid="13" grpId="0"/>
      <p:bldP spid="15" grpId="0"/>
      <p:bldP spid="16"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8DDB7A5F-80E7-4D81-8631-CF18C580E71E}"/>
              </a:ext>
            </a:extLst>
          </p:cNvPr>
          <p:cNvSpPr>
            <a:spLocks noGrp="1"/>
          </p:cNvSpPr>
          <p:nvPr>
            <p:ph type="sldNum" sz="quarter" idx="18"/>
          </p:nvPr>
        </p:nvSpPr>
        <p:spPr/>
        <p:txBody>
          <a:bodyPr/>
          <a:lstStyle/>
          <a:p>
            <a:fld id="{4EAC321B-7500-4259-A00F-915439A35E15}" type="slidenum">
              <a:rPr lang="de-CH" smtClean="0"/>
              <a:pPr/>
              <a:t>8</a:t>
            </a:fld>
            <a:endParaRPr lang="de-CH" dirty="0"/>
          </a:p>
        </p:txBody>
      </p:sp>
      <p:sp>
        <p:nvSpPr>
          <p:cNvPr id="3" name="Titel 2">
            <a:extLst>
              <a:ext uri="{FF2B5EF4-FFF2-40B4-BE49-F238E27FC236}">
                <a16:creationId xmlns:a16="http://schemas.microsoft.com/office/drawing/2014/main" id="{35790ED9-3D89-4DD7-B61E-858A1C3D833C}"/>
              </a:ext>
            </a:extLst>
          </p:cNvPr>
          <p:cNvSpPr>
            <a:spLocks noGrp="1"/>
          </p:cNvSpPr>
          <p:nvPr>
            <p:ph type="title"/>
          </p:nvPr>
        </p:nvSpPr>
        <p:spPr/>
        <p:txBody>
          <a:bodyPr/>
          <a:lstStyle/>
          <a:p>
            <a:r>
              <a:rPr lang="de-CH" dirty="0"/>
              <a:t>Prozesse im Marketing</a:t>
            </a:r>
            <a:endParaRPr lang="en-GB" dirty="0"/>
          </a:p>
        </p:txBody>
      </p:sp>
      <p:sp>
        <p:nvSpPr>
          <p:cNvPr id="5" name="Textplatzhalter 4">
            <a:extLst>
              <a:ext uri="{FF2B5EF4-FFF2-40B4-BE49-F238E27FC236}">
                <a16:creationId xmlns:a16="http://schemas.microsoft.com/office/drawing/2014/main" id="{9ED7C146-99E9-4729-9582-484B519B680E}"/>
              </a:ext>
            </a:extLst>
          </p:cNvPr>
          <p:cNvSpPr>
            <a:spLocks noGrp="1"/>
          </p:cNvSpPr>
          <p:nvPr>
            <p:ph type="body" sz="quarter" idx="24"/>
          </p:nvPr>
        </p:nvSpPr>
        <p:spPr/>
        <p:txBody>
          <a:bodyPr>
            <a:normAutofit lnSpcReduction="10000"/>
          </a:bodyPr>
          <a:lstStyle/>
          <a:p>
            <a:endParaRPr lang="en-GB"/>
          </a:p>
        </p:txBody>
      </p:sp>
      <p:sp>
        <p:nvSpPr>
          <p:cNvPr id="6" name="Pfeil: nach rechts 5">
            <a:extLst>
              <a:ext uri="{FF2B5EF4-FFF2-40B4-BE49-F238E27FC236}">
                <a16:creationId xmlns:a16="http://schemas.microsoft.com/office/drawing/2014/main" id="{B02C7B88-3A63-42AA-85A4-60CE24B5F1E8}"/>
              </a:ext>
            </a:extLst>
          </p:cNvPr>
          <p:cNvSpPr/>
          <p:nvPr/>
        </p:nvSpPr>
        <p:spPr>
          <a:xfrm rot="5400000">
            <a:off x="1573581" y="2583383"/>
            <a:ext cx="1153906" cy="687213"/>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7" name="Textplatzhalter 2">
            <a:extLst>
              <a:ext uri="{FF2B5EF4-FFF2-40B4-BE49-F238E27FC236}">
                <a16:creationId xmlns:a16="http://schemas.microsoft.com/office/drawing/2014/main" id="{343709FA-858E-4FDE-9430-FC9436AE7C00}"/>
              </a:ext>
            </a:extLst>
          </p:cNvPr>
          <p:cNvSpPr txBox="1">
            <a:spLocks/>
          </p:cNvSpPr>
          <p:nvPr/>
        </p:nvSpPr>
        <p:spPr>
          <a:xfrm>
            <a:off x="828675" y="1449390"/>
            <a:ext cx="10296526" cy="541336"/>
          </a:xfrm>
          <a:prstGeom prst="rect">
            <a:avLst/>
          </a:prstGeom>
          <a:noFill/>
          <a:ln>
            <a:noFill/>
          </a:ln>
        </p:spPr>
        <p:txBody>
          <a:bodyPr vert="horz" lIns="0" tIns="0" rIns="0" bIns="0" rtlCol="0">
            <a:normAutofit/>
          </a:bodyPr>
          <a:lstStyle>
            <a:lvl1pPr marL="252000" indent="-252000" algn="l" defTabSz="609768" rtl="0" eaLnBrk="1" latinLnBrk="0" hangingPunct="1">
              <a:spcBef>
                <a:spcPts val="1800"/>
              </a:spcBef>
              <a:buClr>
                <a:schemeClr val="tx2"/>
              </a:buClr>
              <a:buFont typeface="Arial" panose="020B0604020202020204" pitchFamily="34" charset="0"/>
              <a:buChar char="•"/>
              <a:defRPr sz="2000" kern="1200">
                <a:solidFill>
                  <a:schemeClr val="tx1"/>
                </a:solidFill>
                <a:latin typeface="+mn-lt"/>
                <a:ea typeface="+mn-ea"/>
                <a:cs typeface="+mn-cs"/>
              </a:defRPr>
            </a:lvl1pPr>
            <a:lvl2pPr marL="504000" indent="-252000" algn="l" defTabSz="609768" rtl="0" eaLnBrk="1" latinLnBrk="0" hangingPunct="1">
              <a:spcBef>
                <a:spcPts val="1200"/>
              </a:spcBef>
              <a:buClr>
                <a:schemeClr val="tx1"/>
              </a:buClr>
              <a:buSzPct val="80000"/>
              <a:buFont typeface="Arial" panose="020B0604020202020204" pitchFamily="34" charset="0"/>
              <a:buChar char="•"/>
              <a:defRPr sz="1800" kern="1200">
                <a:solidFill>
                  <a:schemeClr val="tx1"/>
                </a:solidFill>
                <a:latin typeface="+mn-lt"/>
                <a:ea typeface="+mn-ea"/>
                <a:cs typeface="+mn-cs"/>
              </a:defRPr>
            </a:lvl2pPr>
            <a:lvl3pPr marL="756000" indent="-252000" algn="l" defTabSz="609768" rtl="0" eaLnBrk="1" latinLnBrk="0" hangingPunct="1">
              <a:spcBef>
                <a:spcPts val="1000"/>
              </a:spcBef>
              <a:buSzPct val="90000"/>
              <a:buFont typeface="Symbol" panose="05050102010706020507" pitchFamily="18" charset="2"/>
              <a:buChar char="-"/>
              <a:defRPr sz="1600" kern="1200">
                <a:solidFill>
                  <a:schemeClr val="tx1"/>
                </a:solidFill>
                <a:latin typeface="+mn-lt"/>
                <a:ea typeface="+mn-ea"/>
                <a:cs typeface="+mn-cs"/>
              </a:defRPr>
            </a:lvl3pPr>
            <a:lvl4pPr marL="1008000" indent="-252000" algn="l" defTabSz="609768" rtl="0" eaLnBrk="1" latinLnBrk="0" hangingPunct="1">
              <a:spcBef>
                <a:spcPts val="600"/>
              </a:spcBef>
              <a:buFont typeface="Symbol" panose="05050102010706020507" pitchFamily="18" charset="2"/>
              <a:buChar char="-"/>
              <a:defRPr sz="1600" kern="1200">
                <a:solidFill>
                  <a:schemeClr val="tx1"/>
                </a:solidFill>
                <a:latin typeface="+mn-lt"/>
                <a:ea typeface="+mn-ea"/>
                <a:cs typeface="+mn-cs"/>
              </a:defRPr>
            </a:lvl4pPr>
            <a:lvl5pPr marL="1260000" marR="0" indent="-252000" algn="l" defTabSz="609768" rtl="0" eaLnBrk="1" fontAlgn="auto" latinLnBrk="0" hangingPunct="1">
              <a:lnSpc>
                <a:spcPct val="120000"/>
              </a:lnSpc>
              <a:spcBef>
                <a:spcPts val="600"/>
              </a:spcBef>
              <a:spcAft>
                <a:spcPts val="0"/>
              </a:spcAft>
              <a:buClrTx/>
              <a:buSzTx/>
              <a:buFont typeface="Symbol" panose="05050102010706020507" pitchFamily="18" charset="2"/>
              <a:buChar char="-"/>
              <a:tabLst/>
              <a:defRPr sz="1600" kern="1200">
                <a:solidFill>
                  <a:schemeClr val="tx1"/>
                </a:solidFill>
                <a:latin typeface="+mn-lt"/>
                <a:ea typeface="+mn-ea"/>
                <a:cs typeface="+mn-cs"/>
              </a:defRPr>
            </a:lvl5pPr>
            <a:lvl6pPr marL="1512000" indent="-252000" algn="l" defTabSz="611188" rtl="0" eaLnBrk="1" latinLnBrk="0" hangingPunct="1">
              <a:lnSpc>
                <a:spcPct val="120000"/>
              </a:lnSpc>
              <a:spcBef>
                <a:spcPts val="600"/>
              </a:spcBef>
              <a:buFont typeface="Symbol" panose="05050102010706020507" pitchFamily="18" charset="2"/>
              <a:buChar char="-"/>
              <a:defRPr sz="1600" kern="1200" baseline="0">
                <a:solidFill>
                  <a:schemeClr val="tx1"/>
                </a:solidFill>
                <a:latin typeface="+mn-lt"/>
                <a:ea typeface="+mn-ea"/>
                <a:cs typeface="+mn-cs"/>
              </a:defRPr>
            </a:lvl6pPr>
            <a:lvl7pPr marL="1764000" indent="-252000" algn="l" defTabSz="609768" rtl="0" eaLnBrk="1" latinLnBrk="0" hangingPunct="1">
              <a:lnSpc>
                <a:spcPct val="120000"/>
              </a:lnSpc>
              <a:spcBef>
                <a:spcPts val="600"/>
              </a:spcBef>
              <a:buFont typeface="Symbol" panose="05050102010706020507" pitchFamily="18" charset="2"/>
              <a:buChar char="-"/>
              <a:defRPr sz="1600" kern="1200">
                <a:solidFill>
                  <a:schemeClr val="tx1"/>
                </a:solidFill>
                <a:latin typeface="+mn-lt"/>
                <a:ea typeface="+mn-ea"/>
                <a:cs typeface="+mn-cs"/>
              </a:defRPr>
            </a:lvl7pPr>
            <a:lvl8pPr marL="4573257" indent="-304884" algn="l" defTabSz="609768" rtl="0" eaLnBrk="1" latinLnBrk="0" hangingPunct="1">
              <a:spcBef>
                <a:spcPct val="20000"/>
              </a:spcBef>
              <a:buFont typeface="Arial"/>
              <a:buChar char="•"/>
              <a:defRPr sz="2700" kern="1200">
                <a:solidFill>
                  <a:schemeClr val="tx1"/>
                </a:solidFill>
                <a:latin typeface="+mn-lt"/>
                <a:ea typeface="+mn-ea"/>
                <a:cs typeface="+mn-cs"/>
              </a:defRPr>
            </a:lvl8pPr>
            <a:lvl9pPr marL="5183025" indent="-304884" algn="l" defTabSz="609768" rtl="0" eaLnBrk="1" latinLnBrk="0" hangingPunct="1">
              <a:spcBef>
                <a:spcPct val="20000"/>
              </a:spcBef>
              <a:buFont typeface="Arial"/>
              <a:buChar char="•"/>
              <a:defRPr sz="2700" kern="1200">
                <a:solidFill>
                  <a:schemeClr val="tx1"/>
                </a:solidFill>
                <a:latin typeface="+mn-lt"/>
                <a:ea typeface="+mn-ea"/>
                <a:cs typeface="+mn-cs"/>
              </a:defRPr>
            </a:lvl9pPr>
          </a:lstStyle>
          <a:p>
            <a:pPr marL="0" indent="0">
              <a:buFont typeface="Arial" panose="020B0604020202020204" pitchFamily="34" charset="0"/>
              <a:buNone/>
            </a:pPr>
            <a:r>
              <a:rPr lang="de-CH" sz="1600"/>
              <a:t>Welche Kunden haben das höchste Potenzial das Produkt bzw. die Dienstleistung X zu kaufen?</a:t>
            </a:r>
            <a:endParaRPr lang="de-CH" sz="1600" dirty="0"/>
          </a:p>
        </p:txBody>
      </p:sp>
      <p:graphicFrame>
        <p:nvGraphicFramePr>
          <p:cNvPr id="8" name="Diagramm 7">
            <a:extLst>
              <a:ext uri="{FF2B5EF4-FFF2-40B4-BE49-F238E27FC236}">
                <a16:creationId xmlns:a16="http://schemas.microsoft.com/office/drawing/2014/main" id="{E3C1A48F-1EE1-4E8F-BEE9-512BFF1A4767}"/>
              </a:ext>
            </a:extLst>
          </p:cNvPr>
          <p:cNvGraphicFramePr/>
          <p:nvPr>
            <p:extLst>
              <p:ext uri="{D42A27DB-BD31-4B8C-83A1-F6EECF244321}">
                <p14:modId xmlns:p14="http://schemas.microsoft.com/office/powerpoint/2010/main" val="873036305"/>
              </p:ext>
            </p:extLst>
          </p:nvPr>
        </p:nvGraphicFramePr>
        <p:xfrm>
          <a:off x="784253" y="1711208"/>
          <a:ext cx="5153413" cy="12673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m 8">
            <a:extLst>
              <a:ext uri="{FF2B5EF4-FFF2-40B4-BE49-F238E27FC236}">
                <a16:creationId xmlns:a16="http://schemas.microsoft.com/office/drawing/2014/main" id="{526FF979-6D12-4477-A297-65C80677F444}"/>
              </a:ext>
            </a:extLst>
          </p:cNvPr>
          <p:cNvGraphicFramePr/>
          <p:nvPr>
            <p:extLst>
              <p:ext uri="{D42A27DB-BD31-4B8C-83A1-F6EECF244321}">
                <p14:modId xmlns:p14="http://schemas.microsoft.com/office/powerpoint/2010/main" val="2826778721"/>
              </p:ext>
            </p:extLst>
          </p:nvPr>
        </p:nvGraphicFramePr>
        <p:xfrm>
          <a:off x="784253" y="3503942"/>
          <a:ext cx="8721751" cy="104786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10" name="Gerade Verbindung mit Pfeil 9">
            <a:extLst>
              <a:ext uri="{FF2B5EF4-FFF2-40B4-BE49-F238E27FC236}">
                <a16:creationId xmlns:a16="http://schemas.microsoft.com/office/drawing/2014/main" id="{498723E1-A543-4A7A-ABEB-498FA831D75D}"/>
              </a:ext>
            </a:extLst>
          </p:cNvPr>
          <p:cNvCxnSpPr>
            <a:cxnSpLocks/>
          </p:cNvCxnSpPr>
          <p:nvPr/>
        </p:nvCxnSpPr>
        <p:spPr>
          <a:xfrm flipV="1">
            <a:off x="2223222" y="4675692"/>
            <a:ext cx="0" cy="495101"/>
          </a:xfrm>
          <a:prstGeom prst="straightConnector1">
            <a:avLst/>
          </a:prstGeom>
          <a:ln w="571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platzhalter 2">
            <a:extLst>
              <a:ext uri="{FF2B5EF4-FFF2-40B4-BE49-F238E27FC236}">
                <a16:creationId xmlns:a16="http://schemas.microsoft.com/office/drawing/2014/main" id="{0C8BC154-3DBB-48C3-9930-75B007B09AE4}"/>
              </a:ext>
            </a:extLst>
          </p:cNvPr>
          <p:cNvSpPr txBox="1">
            <a:spLocks/>
          </p:cNvSpPr>
          <p:nvPr/>
        </p:nvSpPr>
        <p:spPr>
          <a:xfrm>
            <a:off x="3851519" y="5294681"/>
            <a:ext cx="2534210" cy="1039603"/>
          </a:xfrm>
          <a:prstGeom prst="rect">
            <a:avLst/>
          </a:prstGeom>
          <a:noFill/>
          <a:ln>
            <a:noFill/>
          </a:ln>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rgbClr val="332E29"/>
                </a:solidFill>
                <a:latin typeface="Arial" panose="020B0604020202020204" pitchFamily="34" charset="0"/>
                <a:ea typeface="+mn-ea"/>
                <a:cs typeface="Arial" panose="020B0604020202020204" pitchFamily="34" charset="0"/>
              </a:defRPr>
            </a:lvl1pPr>
            <a:lvl2pPr marL="319088" indent="-319088" algn="l" defTabSz="914400" rtl="0" eaLnBrk="1" latinLnBrk="0" hangingPunct="1">
              <a:lnSpc>
                <a:spcPct val="90000"/>
              </a:lnSpc>
              <a:spcBef>
                <a:spcPts val="500"/>
              </a:spcBef>
              <a:buFont typeface="+mj-lt"/>
              <a:buAutoNum type="arabicPeriod"/>
              <a:defRPr sz="2000" kern="1200" baseline="0">
                <a:solidFill>
                  <a:srgbClr val="332E29"/>
                </a:solidFill>
                <a:latin typeface="Arial" panose="020B0604020202020204" pitchFamily="34" charset="0"/>
                <a:ea typeface="+mn-ea"/>
                <a:cs typeface="Arial" panose="020B0604020202020204" pitchFamily="34" charset="0"/>
              </a:defRPr>
            </a:lvl2pPr>
            <a:lvl3pPr marL="628650" indent="-300038" algn="l" defTabSz="914400" rtl="0" eaLnBrk="1" latinLnBrk="0" hangingPunct="1">
              <a:lnSpc>
                <a:spcPct val="90000"/>
              </a:lnSpc>
              <a:spcBef>
                <a:spcPts val="500"/>
              </a:spcBef>
              <a:buFont typeface="+mj-lt"/>
              <a:buAutoNum type="arabicPeriod"/>
              <a:tabLst/>
              <a:defRPr sz="1800" kern="1200" baseline="0">
                <a:solidFill>
                  <a:srgbClr val="332E29"/>
                </a:solidFill>
                <a:latin typeface="Arial" panose="020B0604020202020204" pitchFamily="34" charset="0"/>
                <a:ea typeface="+mn-ea"/>
                <a:cs typeface="Arial" panose="020B0604020202020204" pitchFamily="34" charset="0"/>
              </a:defRPr>
            </a:lvl3pPr>
            <a:lvl4pPr marL="895350" indent="-266700" algn="l" defTabSz="914400" rtl="0" eaLnBrk="1" latinLnBrk="0" hangingPunct="1">
              <a:lnSpc>
                <a:spcPct val="90000"/>
              </a:lnSpc>
              <a:spcBef>
                <a:spcPts val="500"/>
              </a:spcBef>
              <a:buFont typeface="+mj-lt"/>
              <a:buAutoNum type="arabicPeriod"/>
              <a:defRPr sz="1600" kern="1200">
                <a:solidFill>
                  <a:srgbClr val="332E29"/>
                </a:solidFill>
                <a:latin typeface="Arial" panose="020B0604020202020204" pitchFamily="34" charset="0"/>
                <a:ea typeface="+mn-ea"/>
                <a:cs typeface="Arial" panose="020B0604020202020204" pitchFamily="34" charset="0"/>
              </a:defRPr>
            </a:lvl4pPr>
            <a:lvl5pPr marL="1166813" indent="-271463" algn="l" defTabSz="914400" rtl="0" eaLnBrk="1" latinLnBrk="0" hangingPunct="1">
              <a:lnSpc>
                <a:spcPct val="90000"/>
              </a:lnSpc>
              <a:spcBef>
                <a:spcPts val="500"/>
              </a:spcBef>
              <a:buFont typeface="+mj-lt"/>
              <a:buAutoNum type="arabicPeriod"/>
              <a:defRPr sz="1400" kern="1200">
                <a:solidFill>
                  <a:srgbClr val="332E29"/>
                </a:solidFill>
                <a:latin typeface="Arial" panose="020B0604020202020204" pitchFamily="34" charset="0"/>
                <a:ea typeface="+mn-ea"/>
                <a:cs typeface="Arial" panose="020B0604020202020204" pitchFamily="34" charset="0"/>
              </a:defRPr>
            </a:lvl5pPr>
            <a:lvl6pPr marL="1341438" indent="-266700" algn="l" defTabSz="914400" rtl="0" eaLnBrk="1" latinLnBrk="0" hangingPunct="1">
              <a:lnSpc>
                <a:spcPct val="90000"/>
              </a:lnSpc>
              <a:spcBef>
                <a:spcPts val="500"/>
              </a:spcBef>
              <a:buFont typeface="Wingdings" pitchFamily="2" charset="2"/>
              <a:buChar char="§"/>
              <a:defRPr sz="1200" kern="1200" baseline="0">
                <a:solidFill>
                  <a:srgbClr val="332E29"/>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de-CH" sz="1600" dirty="0">
                <a:solidFill>
                  <a:schemeClr val="tx1"/>
                </a:solidFill>
              </a:rPr>
              <a:t>Mit welchen Marketing Aktivitäten erreichen wir diese Kunden?</a:t>
            </a:r>
          </a:p>
        </p:txBody>
      </p:sp>
      <p:cxnSp>
        <p:nvCxnSpPr>
          <p:cNvPr id="12" name="Gerade Verbindung mit Pfeil 11">
            <a:extLst>
              <a:ext uri="{FF2B5EF4-FFF2-40B4-BE49-F238E27FC236}">
                <a16:creationId xmlns:a16="http://schemas.microsoft.com/office/drawing/2014/main" id="{4BA8EC66-87EC-41CF-A5A9-5495C9BA73D0}"/>
              </a:ext>
            </a:extLst>
          </p:cNvPr>
          <p:cNvCxnSpPr>
            <a:cxnSpLocks/>
          </p:cNvCxnSpPr>
          <p:nvPr/>
        </p:nvCxnSpPr>
        <p:spPr>
          <a:xfrm flipV="1">
            <a:off x="5026144" y="4675693"/>
            <a:ext cx="0" cy="495101"/>
          </a:xfrm>
          <a:prstGeom prst="straightConnector1">
            <a:avLst/>
          </a:prstGeom>
          <a:ln w="571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platzhalter 2">
            <a:extLst>
              <a:ext uri="{FF2B5EF4-FFF2-40B4-BE49-F238E27FC236}">
                <a16:creationId xmlns:a16="http://schemas.microsoft.com/office/drawing/2014/main" id="{F797DD01-BC3A-4D95-B191-80A3317A9F1C}"/>
              </a:ext>
            </a:extLst>
          </p:cNvPr>
          <p:cNvSpPr txBox="1">
            <a:spLocks/>
          </p:cNvSpPr>
          <p:nvPr/>
        </p:nvSpPr>
        <p:spPr>
          <a:xfrm>
            <a:off x="6718856" y="5294677"/>
            <a:ext cx="2608040" cy="1039603"/>
          </a:xfrm>
          <a:prstGeom prst="rect">
            <a:avLst/>
          </a:prstGeom>
          <a:noFill/>
          <a:ln>
            <a:noFill/>
          </a:ln>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rgbClr val="332E29"/>
                </a:solidFill>
                <a:latin typeface="Arial" panose="020B0604020202020204" pitchFamily="34" charset="0"/>
                <a:ea typeface="+mn-ea"/>
                <a:cs typeface="Arial" panose="020B0604020202020204" pitchFamily="34" charset="0"/>
              </a:defRPr>
            </a:lvl1pPr>
            <a:lvl2pPr marL="319088" indent="-319088" algn="l" defTabSz="914400" rtl="0" eaLnBrk="1" latinLnBrk="0" hangingPunct="1">
              <a:lnSpc>
                <a:spcPct val="90000"/>
              </a:lnSpc>
              <a:spcBef>
                <a:spcPts val="500"/>
              </a:spcBef>
              <a:buFont typeface="+mj-lt"/>
              <a:buAutoNum type="arabicPeriod"/>
              <a:defRPr sz="2000" kern="1200" baseline="0">
                <a:solidFill>
                  <a:srgbClr val="332E29"/>
                </a:solidFill>
                <a:latin typeface="Arial" panose="020B0604020202020204" pitchFamily="34" charset="0"/>
                <a:ea typeface="+mn-ea"/>
                <a:cs typeface="Arial" panose="020B0604020202020204" pitchFamily="34" charset="0"/>
              </a:defRPr>
            </a:lvl2pPr>
            <a:lvl3pPr marL="628650" indent="-300038" algn="l" defTabSz="914400" rtl="0" eaLnBrk="1" latinLnBrk="0" hangingPunct="1">
              <a:lnSpc>
                <a:spcPct val="90000"/>
              </a:lnSpc>
              <a:spcBef>
                <a:spcPts val="500"/>
              </a:spcBef>
              <a:buFont typeface="+mj-lt"/>
              <a:buAutoNum type="arabicPeriod"/>
              <a:tabLst/>
              <a:defRPr sz="1800" kern="1200" baseline="0">
                <a:solidFill>
                  <a:srgbClr val="332E29"/>
                </a:solidFill>
                <a:latin typeface="Arial" panose="020B0604020202020204" pitchFamily="34" charset="0"/>
                <a:ea typeface="+mn-ea"/>
                <a:cs typeface="Arial" panose="020B0604020202020204" pitchFamily="34" charset="0"/>
              </a:defRPr>
            </a:lvl3pPr>
            <a:lvl4pPr marL="895350" indent="-266700" algn="l" defTabSz="914400" rtl="0" eaLnBrk="1" latinLnBrk="0" hangingPunct="1">
              <a:lnSpc>
                <a:spcPct val="90000"/>
              </a:lnSpc>
              <a:spcBef>
                <a:spcPts val="500"/>
              </a:spcBef>
              <a:buFont typeface="+mj-lt"/>
              <a:buAutoNum type="arabicPeriod"/>
              <a:defRPr sz="1600" kern="1200">
                <a:solidFill>
                  <a:srgbClr val="332E29"/>
                </a:solidFill>
                <a:latin typeface="Arial" panose="020B0604020202020204" pitchFamily="34" charset="0"/>
                <a:ea typeface="+mn-ea"/>
                <a:cs typeface="Arial" panose="020B0604020202020204" pitchFamily="34" charset="0"/>
              </a:defRPr>
            </a:lvl4pPr>
            <a:lvl5pPr marL="1166813" indent="-271463" algn="l" defTabSz="914400" rtl="0" eaLnBrk="1" latinLnBrk="0" hangingPunct="1">
              <a:lnSpc>
                <a:spcPct val="90000"/>
              </a:lnSpc>
              <a:spcBef>
                <a:spcPts val="500"/>
              </a:spcBef>
              <a:buFont typeface="+mj-lt"/>
              <a:buAutoNum type="arabicPeriod"/>
              <a:defRPr sz="1400" kern="1200">
                <a:solidFill>
                  <a:srgbClr val="332E29"/>
                </a:solidFill>
                <a:latin typeface="Arial" panose="020B0604020202020204" pitchFamily="34" charset="0"/>
                <a:ea typeface="+mn-ea"/>
                <a:cs typeface="Arial" panose="020B0604020202020204" pitchFamily="34" charset="0"/>
              </a:defRPr>
            </a:lvl5pPr>
            <a:lvl6pPr marL="1341438" indent="-266700" algn="l" defTabSz="914400" rtl="0" eaLnBrk="1" latinLnBrk="0" hangingPunct="1">
              <a:lnSpc>
                <a:spcPct val="90000"/>
              </a:lnSpc>
              <a:spcBef>
                <a:spcPts val="500"/>
              </a:spcBef>
              <a:buFont typeface="Wingdings" pitchFamily="2" charset="2"/>
              <a:buChar char="§"/>
              <a:defRPr sz="1200" kern="1200" baseline="0">
                <a:solidFill>
                  <a:srgbClr val="332E29"/>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de-CH" sz="1600" dirty="0">
                <a:solidFill>
                  <a:schemeClr val="tx1"/>
                </a:solidFill>
              </a:rPr>
              <a:t>Wie viele qualifizierte Kundenkontakte (Leads) haben wir generiert?</a:t>
            </a:r>
          </a:p>
        </p:txBody>
      </p:sp>
      <p:cxnSp>
        <p:nvCxnSpPr>
          <p:cNvPr id="14" name="Gerade Verbindung mit Pfeil 13">
            <a:extLst>
              <a:ext uri="{FF2B5EF4-FFF2-40B4-BE49-F238E27FC236}">
                <a16:creationId xmlns:a16="http://schemas.microsoft.com/office/drawing/2014/main" id="{E58DBD84-103C-4308-9435-B73F790C94AC}"/>
              </a:ext>
            </a:extLst>
          </p:cNvPr>
          <p:cNvCxnSpPr>
            <a:cxnSpLocks/>
          </p:cNvCxnSpPr>
          <p:nvPr/>
        </p:nvCxnSpPr>
        <p:spPr>
          <a:xfrm flipV="1">
            <a:off x="7978305" y="4675692"/>
            <a:ext cx="0" cy="495101"/>
          </a:xfrm>
          <a:prstGeom prst="straightConnector1">
            <a:avLst/>
          </a:prstGeom>
          <a:ln w="571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feld 14">
            <a:extLst>
              <a:ext uri="{FF2B5EF4-FFF2-40B4-BE49-F238E27FC236}">
                <a16:creationId xmlns:a16="http://schemas.microsoft.com/office/drawing/2014/main" id="{B88EEFFE-7667-48B7-AE99-AE6F58301EE3}"/>
              </a:ext>
            </a:extLst>
          </p:cNvPr>
          <p:cNvSpPr txBox="1"/>
          <p:nvPr/>
        </p:nvSpPr>
        <p:spPr>
          <a:xfrm>
            <a:off x="692821" y="5250775"/>
            <a:ext cx="3190875" cy="1077218"/>
          </a:xfrm>
          <a:prstGeom prst="rect">
            <a:avLst/>
          </a:prstGeom>
          <a:noFill/>
        </p:spPr>
        <p:txBody>
          <a:bodyPr wrap="square">
            <a:spAutoFit/>
          </a:bodyPr>
          <a:lstStyle/>
          <a:p>
            <a:pPr marR="139700" algn="ctr"/>
            <a:r>
              <a:rPr lang="de-CH" sz="1600" b="0" i="0" u="none" strike="noStrike" baseline="0" dirty="0">
                <a:latin typeface="Arial" panose="020B0604020202020204" pitchFamily="34" charset="0"/>
              </a:rPr>
              <a:t>Welche Kunden haben das höchste Potenzial das Produkt bzw. die Dienstleistung X zu kaufen?</a:t>
            </a:r>
            <a:endParaRPr lang="en-GB" sz="1600" dirty="0"/>
          </a:p>
        </p:txBody>
      </p:sp>
    </p:spTree>
    <p:extLst>
      <p:ext uri="{BB962C8B-B14F-4D97-AF65-F5344CB8AC3E}">
        <p14:creationId xmlns:p14="http://schemas.microsoft.com/office/powerpoint/2010/main" val="3781663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build="p"/>
      <p:bldGraphic spid="8" grpId="0">
        <p:bldAsOne/>
      </p:bldGraphic>
      <p:bldGraphic spid="9" grpId="0">
        <p:bldAsOne/>
      </p:bldGraphic>
      <p:bldP spid="11"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1111FE8A-3710-4726-ADA8-54361EFE5B54}"/>
              </a:ext>
            </a:extLst>
          </p:cNvPr>
          <p:cNvSpPr>
            <a:spLocks noGrp="1"/>
          </p:cNvSpPr>
          <p:nvPr>
            <p:ph type="sldNum" sz="quarter" idx="18"/>
          </p:nvPr>
        </p:nvSpPr>
        <p:spPr/>
        <p:txBody>
          <a:bodyPr/>
          <a:lstStyle/>
          <a:p>
            <a:fld id="{4EAC321B-7500-4259-A00F-915439A35E15}" type="slidenum">
              <a:rPr lang="de-CH" smtClean="0"/>
              <a:pPr/>
              <a:t>9</a:t>
            </a:fld>
            <a:endParaRPr lang="de-CH" dirty="0"/>
          </a:p>
        </p:txBody>
      </p:sp>
      <p:sp>
        <p:nvSpPr>
          <p:cNvPr id="3" name="Titel 2">
            <a:extLst>
              <a:ext uri="{FF2B5EF4-FFF2-40B4-BE49-F238E27FC236}">
                <a16:creationId xmlns:a16="http://schemas.microsoft.com/office/drawing/2014/main" id="{C9D94CEA-0450-4102-9913-A2DFE22950BA}"/>
              </a:ext>
            </a:extLst>
          </p:cNvPr>
          <p:cNvSpPr>
            <a:spLocks noGrp="1"/>
          </p:cNvSpPr>
          <p:nvPr>
            <p:ph type="title"/>
          </p:nvPr>
        </p:nvSpPr>
        <p:spPr/>
        <p:txBody>
          <a:bodyPr/>
          <a:lstStyle/>
          <a:p>
            <a:r>
              <a:rPr lang="de-CH" dirty="0"/>
              <a:t>Beispiel – Kampagne planen</a:t>
            </a:r>
            <a:endParaRPr lang="en-GB" dirty="0"/>
          </a:p>
        </p:txBody>
      </p:sp>
      <p:sp>
        <p:nvSpPr>
          <p:cNvPr id="5" name="Textplatzhalter 4">
            <a:extLst>
              <a:ext uri="{FF2B5EF4-FFF2-40B4-BE49-F238E27FC236}">
                <a16:creationId xmlns:a16="http://schemas.microsoft.com/office/drawing/2014/main" id="{3846FDD3-B7F3-4E2E-850A-0CED49319076}"/>
              </a:ext>
            </a:extLst>
          </p:cNvPr>
          <p:cNvSpPr>
            <a:spLocks noGrp="1"/>
          </p:cNvSpPr>
          <p:nvPr>
            <p:ph type="body" sz="quarter" idx="24"/>
          </p:nvPr>
        </p:nvSpPr>
        <p:spPr/>
        <p:txBody>
          <a:bodyPr>
            <a:normAutofit lnSpcReduction="10000"/>
          </a:bodyPr>
          <a:lstStyle/>
          <a:p>
            <a:endParaRPr lang="en-GB"/>
          </a:p>
        </p:txBody>
      </p:sp>
      <p:sp>
        <p:nvSpPr>
          <p:cNvPr id="6" name="Textplatzhalter 2">
            <a:extLst>
              <a:ext uri="{FF2B5EF4-FFF2-40B4-BE49-F238E27FC236}">
                <a16:creationId xmlns:a16="http://schemas.microsoft.com/office/drawing/2014/main" id="{39E614BB-B1A3-4E19-AEC4-63571339ACEB}"/>
              </a:ext>
            </a:extLst>
          </p:cNvPr>
          <p:cNvSpPr txBox="1">
            <a:spLocks/>
          </p:cNvSpPr>
          <p:nvPr/>
        </p:nvSpPr>
        <p:spPr>
          <a:xfrm>
            <a:off x="806450" y="1811024"/>
            <a:ext cx="5289550" cy="4358439"/>
          </a:xfrm>
          <a:prstGeom prst="rect">
            <a:avLst/>
          </a:prstGeom>
        </p:spPr>
        <p:txBody>
          <a:bodyPr>
            <a:noAutofit/>
          </a:bodyPr>
          <a:lstStyle>
            <a:lvl1pPr marL="252000" indent="-252000" algn="l" defTabSz="609768" rtl="0" eaLnBrk="1" latinLnBrk="0" hangingPunct="1">
              <a:spcBef>
                <a:spcPts val="1800"/>
              </a:spcBef>
              <a:buClr>
                <a:schemeClr val="tx2"/>
              </a:buClr>
              <a:buFont typeface="Arial" panose="020B0604020202020204" pitchFamily="34" charset="0"/>
              <a:buChar char="•"/>
              <a:defRPr sz="2000" kern="1200">
                <a:solidFill>
                  <a:schemeClr val="tx1"/>
                </a:solidFill>
                <a:latin typeface="+mn-lt"/>
                <a:ea typeface="+mn-ea"/>
                <a:cs typeface="+mn-cs"/>
              </a:defRPr>
            </a:lvl1pPr>
            <a:lvl2pPr marL="504000" indent="-252000" algn="l" defTabSz="609768" rtl="0" eaLnBrk="1" latinLnBrk="0" hangingPunct="1">
              <a:spcBef>
                <a:spcPts val="1200"/>
              </a:spcBef>
              <a:buClr>
                <a:schemeClr val="tx1"/>
              </a:buClr>
              <a:buSzPct val="80000"/>
              <a:buFont typeface="Arial" panose="020B0604020202020204" pitchFamily="34" charset="0"/>
              <a:buChar char="•"/>
              <a:defRPr sz="1800" kern="1200">
                <a:solidFill>
                  <a:schemeClr val="tx1"/>
                </a:solidFill>
                <a:latin typeface="+mn-lt"/>
                <a:ea typeface="+mn-ea"/>
                <a:cs typeface="+mn-cs"/>
              </a:defRPr>
            </a:lvl2pPr>
            <a:lvl3pPr marL="756000" indent="-252000" algn="l" defTabSz="609768" rtl="0" eaLnBrk="1" latinLnBrk="0" hangingPunct="1">
              <a:spcBef>
                <a:spcPts val="1000"/>
              </a:spcBef>
              <a:buSzPct val="90000"/>
              <a:buFont typeface="Symbol" panose="05050102010706020507" pitchFamily="18" charset="2"/>
              <a:buChar char="-"/>
              <a:defRPr sz="1600" kern="1200">
                <a:solidFill>
                  <a:schemeClr val="tx1"/>
                </a:solidFill>
                <a:latin typeface="+mn-lt"/>
                <a:ea typeface="+mn-ea"/>
                <a:cs typeface="+mn-cs"/>
              </a:defRPr>
            </a:lvl3pPr>
            <a:lvl4pPr marL="1008000" indent="-252000" algn="l" defTabSz="609768" rtl="0" eaLnBrk="1" latinLnBrk="0" hangingPunct="1">
              <a:spcBef>
                <a:spcPts val="600"/>
              </a:spcBef>
              <a:buFont typeface="Symbol" panose="05050102010706020507" pitchFamily="18" charset="2"/>
              <a:buChar char="-"/>
              <a:defRPr sz="1600" kern="1200">
                <a:solidFill>
                  <a:schemeClr val="tx1"/>
                </a:solidFill>
                <a:latin typeface="+mn-lt"/>
                <a:ea typeface="+mn-ea"/>
                <a:cs typeface="+mn-cs"/>
              </a:defRPr>
            </a:lvl4pPr>
            <a:lvl5pPr marL="1260000" marR="0" indent="-252000" algn="l" defTabSz="609768" rtl="0" eaLnBrk="1" fontAlgn="auto" latinLnBrk="0" hangingPunct="1">
              <a:lnSpc>
                <a:spcPct val="120000"/>
              </a:lnSpc>
              <a:spcBef>
                <a:spcPts val="600"/>
              </a:spcBef>
              <a:spcAft>
                <a:spcPts val="0"/>
              </a:spcAft>
              <a:buClrTx/>
              <a:buSzTx/>
              <a:buFont typeface="Symbol" panose="05050102010706020507" pitchFamily="18" charset="2"/>
              <a:buChar char="-"/>
              <a:tabLst/>
              <a:defRPr sz="1600" kern="1200">
                <a:solidFill>
                  <a:schemeClr val="tx1"/>
                </a:solidFill>
                <a:latin typeface="+mn-lt"/>
                <a:ea typeface="+mn-ea"/>
                <a:cs typeface="+mn-cs"/>
              </a:defRPr>
            </a:lvl5pPr>
            <a:lvl6pPr marL="1512000" indent="-252000" algn="l" defTabSz="611188" rtl="0" eaLnBrk="1" latinLnBrk="0" hangingPunct="1">
              <a:lnSpc>
                <a:spcPct val="120000"/>
              </a:lnSpc>
              <a:spcBef>
                <a:spcPts val="600"/>
              </a:spcBef>
              <a:buFont typeface="Symbol" panose="05050102010706020507" pitchFamily="18" charset="2"/>
              <a:buChar char="-"/>
              <a:defRPr sz="1600" kern="1200" baseline="0">
                <a:solidFill>
                  <a:schemeClr val="tx1"/>
                </a:solidFill>
                <a:latin typeface="+mn-lt"/>
                <a:ea typeface="+mn-ea"/>
                <a:cs typeface="+mn-cs"/>
              </a:defRPr>
            </a:lvl6pPr>
            <a:lvl7pPr marL="1764000" indent="-252000" algn="l" defTabSz="609768" rtl="0" eaLnBrk="1" latinLnBrk="0" hangingPunct="1">
              <a:lnSpc>
                <a:spcPct val="120000"/>
              </a:lnSpc>
              <a:spcBef>
                <a:spcPts val="600"/>
              </a:spcBef>
              <a:buFont typeface="Symbol" panose="05050102010706020507" pitchFamily="18" charset="2"/>
              <a:buChar char="-"/>
              <a:defRPr sz="1600" kern="1200">
                <a:solidFill>
                  <a:schemeClr val="tx1"/>
                </a:solidFill>
                <a:latin typeface="+mn-lt"/>
                <a:ea typeface="+mn-ea"/>
                <a:cs typeface="+mn-cs"/>
              </a:defRPr>
            </a:lvl7pPr>
            <a:lvl8pPr marL="4573257" indent="-304884" algn="l" defTabSz="609768" rtl="0" eaLnBrk="1" latinLnBrk="0" hangingPunct="1">
              <a:spcBef>
                <a:spcPct val="20000"/>
              </a:spcBef>
              <a:buFont typeface="Arial"/>
              <a:buChar char="•"/>
              <a:defRPr sz="2700" kern="1200">
                <a:solidFill>
                  <a:schemeClr val="tx1"/>
                </a:solidFill>
                <a:latin typeface="+mn-lt"/>
                <a:ea typeface="+mn-ea"/>
                <a:cs typeface="+mn-cs"/>
              </a:defRPr>
            </a:lvl8pPr>
            <a:lvl9pPr marL="5183025" indent="-304884" algn="l" defTabSz="609768" rtl="0" eaLnBrk="1" latinLnBrk="0" hangingPunct="1">
              <a:spcBef>
                <a:spcPct val="20000"/>
              </a:spcBef>
              <a:buFont typeface="Arial"/>
              <a:buChar char="•"/>
              <a:defRPr sz="2700" kern="1200">
                <a:solidFill>
                  <a:schemeClr val="tx1"/>
                </a:solidFill>
                <a:latin typeface="+mn-lt"/>
                <a:ea typeface="+mn-ea"/>
                <a:cs typeface="+mn-cs"/>
              </a:defRPr>
            </a:lvl9pPr>
          </a:lstStyle>
          <a:p>
            <a:pPr marL="0" indent="0" fontAlgn="base">
              <a:buNone/>
            </a:pPr>
            <a:r>
              <a:rPr lang="de-CH" sz="1800" b="1" dirty="0"/>
              <a:t>B2B Merkmale (Geschäftskunde)</a:t>
            </a:r>
          </a:p>
          <a:p>
            <a:pPr fontAlgn="base"/>
            <a:r>
              <a:rPr lang="de-CH" sz="1800" dirty="0"/>
              <a:t>Rahmenbedingungen: z.B. Branche, Grösse des Unternehmens, Standort</a:t>
            </a:r>
          </a:p>
          <a:p>
            <a:pPr fontAlgn="base"/>
            <a:r>
              <a:rPr lang="de-CH" sz="1800" dirty="0"/>
              <a:t>Operative Merkmale: z.B. Kompetenzen und Know-how, Anwenderstatus, logistische Anbindung</a:t>
            </a:r>
          </a:p>
          <a:p>
            <a:pPr fontAlgn="base"/>
            <a:r>
              <a:rPr lang="de-CH" sz="1800" dirty="0"/>
              <a:t>Beschaffung: z.B. Beschaffungspolitik (Werte), Kaufkriterien, bestehende Beziehungen</a:t>
            </a:r>
          </a:p>
          <a:p>
            <a:pPr fontAlgn="base"/>
            <a:r>
              <a:rPr lang="de-CH" sz="1800" dirty="0"/>
              <a:t>Personen: z.B. Verständnis zwischen Einkäufer und Verkäufer, Risikobereitschaft</a:t>
            </a:r>
          </a:p>
        </p:txBody>
      </p:sp>
      <p:sp>
        <p:nvSpPr>
          <p:cNvPr id="7" name="Textfeld 6">
            <a:extLst>
              <a:ext uri="{FF2B5EF4-FFF2-40B4-BE49-F238E27FC236}">
                <a16:creationId xmlns:a16="http://schemas.microsoft.com/office/drawing/2014/main" id="{5AF4E086-1559-4B76-8E8F-E10B0CF933FF}"/>
              </a:ext>
            </a:extLst>
          </p:cNvPr>
          <p:cNvSpPr txBox="1"/>
          <p:nvPr/>
        </p:nvSpPr>
        <p:spPr>
          <a:xfrm>
            <a:off x="882651" y="6386353"/>
            <a:ext cx="6754478" cy="246221"/>
          </a:xfrm>
          <a:prstGeom prst="rect">
            <a:avLst/>
          </a:prstGeom>
          <a:noFill/>
        </p:spPr>
        <p:txBody>
          <a:bodyPr wrap="square" rtlCol="0">
            <a:spAutoFit/>
          </a:bodyPr>
          <a:lstStyle/>
          <a:p>
            <a:r>
              <a:rPr lang="de-CH" sz="1000" dirty="0">
                <a:latin typeface="Arial" panose="020B0604020202020204" pitchFamily="34" charset="0"/>
                <a:cs typeface="Arial" panose="020B0604020202020204" pitchFamily="34" charset="0"/>
              </a:rPr>
              <a:t>Quelle: Bruhn (2016), Relationship Marketing. Das Management von Kundenbeziehungen</a:t>
            </a:r>
          </a:p>
        </p:txBody>
      </p:sp>
      <p:sp>
        <p:nvSpPr>
          <p:cNvPr id="8" name="Textfeld 7">
            <a:extLst>
              <a:ext uri="{FF2B5EF4-FFF2-40B4-BE49-F238E27FC236}">
                <a16:creationId xmlns:a16="http://schemas.microsoft.com/office/drawing/2014/main" id="{F1270488-6516-4BFA-8D21-DB9EC9B9F048}"/>
              </a:ext>
            </a:extLst>
          </p:cNvPr>
          <p:cNvSpPr txBox="1"/>
          <p:nvPr/>
        </p:nvSpPr>
        <p:spPr>
          <a:xfrm>
            <a:off x="7015834" y="1647821"/>
            <a:ext cx="3009900" cy="914400"/>
          </a:xfrm>
          <a:prstGeom prst="rect">
            <a:avLst/>
          </a:prstGeom>
          <a:noFill/>
        </p:spPr>
        <p:txBody>
          <a:bodyPr wrap="none" lIns="108000" tIns="36000" rIns="108000" bIns="108000" rtlCol="0">
            <a:normAutofit/>
          </a:bodyPr>
          <a:lstStyle/>
          <a:p>
            <a:pPr algn="l">
              <a:spcAft>
                <a:spcPts val="600"/>
              </a:spcAft>
              <a:buClr>
                <a:schemeClr val="tx2"/>
              </a:buClr>
            </a:pPr>
            <a:r>
              <a:rPr lang="de-CH" sz="2000" b="1" dirty="0">
                <a:ea typeface="Roboto Medium" panose="02000000000000000000" pitchFamily="2" charset="0"/>
              </a:rPr>
              <a:t>Kundensegment bilden, z.B.</a:t>
            </a:r>
            <a:endParaRPr lang="en-GB" sz="2000" b="1" dirty="0" err="1">
              <a:ea typeface="Roboto Medium" panose="02000000000000000000" pitchFamily="2" charset="0"/>
            </a:endParaRPr>
          </a:p>
        </p:txBody>
      </p:sp>
      <p:sp>
        <p:nvSpPr>
          <p:cNvPr id="9" name="Rechteck 8">
            <a:extLst>
              <a:ext uri="{FF2B5EF4-FFF2-40B4-BE49-F238E27FC236}">
                <a16:creationId xmlns:a16="http://schemas.microsoft.com/office/drawing/2014/main" id="{CC3E4CA2-A92D-42DA-B090-75FA02CC6534}"/>
              </a:ext>
            </a:extLst>
          </p:cNvPr>
          <p:cNvSpPr/>
          <p:nvPr/>
        </p:nvSpPr>
        <p:spPr>
          <a:xfrm>
            <a:off x="7108914" y="2253666"/>
            <a:ext cx="4252241" cy="40137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 name="Textplatzhalter 2">
            <a:extLst>
              <a:ext uri="{FF2B5EF4-FFF2-40B4-BE49-F238E27FC236}">
                <a16:creationId xmlns:a16="http://schemas.microsoft.com/office/drawing/2014/main" id="{E8CB0056-F664-48CD-941B-D0D181C3B995}"/>
              </a:ext>
            </a:extLst>
          </p:cNvPr>
          <p:cNvSpPr txBox="1">
            <a:spLocks/>
          </p:cNvSpPr>
          <p:nvPr/>
        </p:nvSpPr>
        <p:spPr>
          <a:xfrm>
            <a:off x="7257740" y="2390769"/>
            <a:ext cx="3846240" cy="3095625"/>
          </a:xfrm>
          <a:prstGeom prst="rect">
            <a:avLst/>
          </a:prstGeom>
          <a:noFill/>
          <a:ln>
            <a:noFill/>
          </a:ln>
        </p:spPr>
        <p:txBody>
          <a:bodyPr>
            <a:noAutofit/>
          </a:bodyPr>
          <a:lstStyle>
            <a:lvl1pPr marL="252000" indent="-252000" algn="l" defTabSz="609768" rtl="0" eaLnBrk="1" latinLnBrk="0" hangingPunct="1">
              <a:spcBef>
                <a:spcPts val="1800"/>
              </a:spcBef>
              <a:buClr>
                <a:schemeClr val="tx2"/>
              </a:buClr>
              <a:buFont typeface="Arial" panose="020B0604020202020204" pitchFamily="34" charset="0"/>
              <a:buChar char="•"/>
              <a:defRPr sz="2000" kern="1200">
                <a:solidFill>
                  <a:schemeClr val="tx1"/>
                </a:solidFill>
                <a:latin typeface="+mn-lt"/>
                <a:ea typeface="+mn-ea"/>
                <a:cs typeface="+mn-cs"/>
              </a:defRPr>
            </a:lvl1pPr>
            <a:lvl2pPr marL="504000" indent="-252000" algn="l" defTabSz="609768" rtl="0" eaLnBrk="1" latinLnBrk="0" hangingPunct="1">
              <a:spcBef>
                <a:spcPts val="1200"/>
              </a:spcBef>
              <a:buClr>
                <a:schemeClr val="tx1"/>
              </a:buClr>
              <a:buSzPct val="80000"/>
              <a:buFont typeface="Arial" panose="020B0604020202020204" pitchFamily="34" charset="0"/>
              <a:buChar char="•"/>
              <a:defRPr sz="1800" kern="1200">
                <a:solidFill>
                  <a:schemeClr val="tx1"/>
                </a:solidFill>
                <a:latin typeface="+mn-lt"/>
                <a:ea typeface="+mn-ea"/>
                <a:cs typeface="+mn-cs"/>
              </a:defRPr>
            </a:lvl2pPr>
            <a:lvl3pPr marL="756000" indent="-252000" algn="l" defTabSz="609768" rtl="0" eaLnBrk="1" latinLnBrk="0" hangingPunct="1">
              <a:spcBef>
                <a:spcPts val="1000"/>
              </a:spcBef>
              <a:buSzPct val="90000"/>
              <a:buFont typeface="Symbol" panose="05050102010706020507" pitchFamily="18" charset="2"/>
              <a:buChar char="-"/>
              <a:defRPr sz="1600" kern="1200">
                <a:solidFill>
                  <a:schemeClr val="tx1"/>
                </a:solidFill>
                <a:latin typeface="+mn-lt"/>
                <a:ea typeface="+mn-ea"/>
                <a:cs typeface="+mn-cs"/>
              </a:defRPr>
            </a:lvl3pPr>
            <a:lvl4pPr marL="1008000" indent="-252000" algn="l" defTabSz="609768" rtl="0" eaLnBrk="1" latinLnBrk="0" hangingPunct="1">
              <a:spcBef>
                <a:spcPts val="600"/>
              </a:spcBef>
              <a:buFont typeface="Symbol" panose="05050102010706020507" pitchFamily="18" charset="2"/>
              <a:buChar char="-"/>
              <a:defRPr sz="1600" kern="1200">
                <a:solidFill>
                  <a:schemeClr val="tx1"/>
                </a:solidFill>
                <a:latin typeface="+mn-lt"/>
                <a:ea typeface="+mn-ea"/>
                <a:cs typeface="+mn-cs"/>
              </a:defRPr>
            </a:lvl4pPr>
            <a:lvl5pPr marL="1260000" marR="0" indent="-252000" algn="l" defTabSz="609768" rtl="0" eaLnBrk="1" fontAlgn="auto" latinLnBrk="0" hangingPunct="1">
              <a:lnSpc>
                <a:spcPct val="120000"/>
              </a:lnSpc>
              <a:spcBef>
                <a:spcPts val="600"/>
              </a:spcBef>
              <a:spcAft>
                <a:spcPts val="0"/>
              </a:spcAft>
              <a:buClrTx/>
              <a:buSzTx/>
              <a:buFont typeface="Symbol" panose="05050102010706020507" pitchFamily="18" charset="2"/>
              <a:buChar char="-"/>
              <a:tabLst/>
              <a:defRPr sz="1600" kern="1200">
                <a:solidFill>
                  <a:schemeClr val="tx1"/>
                </a:solidFill>
                <a:latin typeface="+mn-lt"/>
                <a:ea typeface="+mn-ea"/>
                <a:cs typeface="+mn-cs"/>
              </a:defRPr>
            </a:lvl5pPr>
            <a:lvl6pPr marL="1512000" indent="-252000" algn="l" defTabSz="611188" rtl="0" eaLnBrk="1" latinLnBrk="0" hangingPunct="1">
              <a:lnSpc>
                <a:spcPct val="120000"/>
              </a:lnSpc>
              <a:spcBef>
                <a:spcPts val="600"/>
              </a:spcBef>
              <a:buFont typeface="Symbol" panose="05050102010706020507" pitchFamily="18" charset="2"/>
              <a:buChar char="-"/>
              <a:defRPr sz="1600" kern="1200" baseline="0">
                <a:solidFill>
                  <a:schemeClr val="tx1"/>
                </a:solidFill>
                <a:latin typeface="+mn-lt"/>
                <a:ea typeface="+mn-ea"/>
                <a:cs typeface="+mn-cs"/>
              </a:defRPr>
            </a:lvl6pPr>
            <a:lvl7pPr marL="1764000" indent="-252000" algn="l" defTabSz="609768" rtl="0" eaLnBrk="1" latinLnBrk="0" hangingPunct="1">
              <a:lnSpc>
                <a:spcPct val="120000"/>
              </a:lnSpc>
              <a:spcBef>
                <a:spcPts val="600"/>
              </a:spcBef>
              <a:buFont typeface="Symbol" panose="05050102010706020507" pitchFamily="18" charset="2"/>
              <a:buChar char="-"/>
              <a:defRPr sz="1600" kern="1200">
                <a:solidFill>
                  <a:schemeClr val="tx1"/>
                </a:solidFill>
                <a:latin typeface="+mn-lt"/>
                <a:ea typeface="+mn-ea"/>
                <a:cs typeface="+mn-cs"/>
              </a:defRPr>
            </a:lvl7pPr>
            <a:lvl8pPr marL="4573257" indent="-304884" algn="l" defTabSz="609768" rtl="0" eaLnBrk="1" latinLnBrk="0" hangingPunct="1">
              <a:spcBef>
                <a:spcPct val="20000"/>
              </a:spcBef>
              <a:buFont typeface="Arial"/>
              <a:buChar char="•"/>
              <a:defRPr sz="2700" kern="1200">
                <a:solidFill>
                  <a:schemeClr val="tx1"/>
                </a:solidFill>
                <a:latin typeface="+mn-lt"/>
                <a:ea typeface="+mn-ea"/>
                <a:cs typeface="+mn-cs"/>
              </a:defRPr>
            </a:lvl8pPr>
            <a:lvl9pPr marL="5183025" indent="-304884" algn="l" defTabSz="609768" rtl="0" eaLnBrk="1" latinLnBrk="0" hangingPunct="1">
              <a:spcBef>
                <a:spcPct val="20000"/>
              </a:spcBef>
              <a:buFont typeface="Arial"/>
              <a:buChar char="•"/>
              <a:defRPr sz="2700" kern="1200">
                <a:solidFill>
                  <a:schemeClr val="tx1"/>
                </a:solidFill>
                <a:latin typeface="+mn-lt"/>
                <a:ea typeface="+mn-ea"/>
                <a:cs typeface="+mn-cs"/>
              </a:defRPr>
            </a:lvl9pPr>
          </a:lstStyle>
          <a:p>
            <a:pPr marL="0" indent="0">
              <a:buNone/>
            </a:pPr>
            <a:r>
              <a:rPr lang="de-CH" dirty="0"/>
              <a:t>Merkmale:</a:t>
            </a:r>
          </a:p>
          <a:p>
            <a:r>
              <a:rPr lang="de-CH" dirty="0"/>
              <a:t>Branche: Baugewerbe</a:t>
            </a:r>
          </a:p>
          <a:p>
            <a:r>
              <a:rPr lang="de-CH" dirty="0"/>
              <a:t>Region: Kunden mit Sitz </a:t>
            </a:r>
          </a:p>
          <a:p>
            <a:pPr lvl="1"/>
            <a:r>
              <a:rPr lang="de-CH" dirty="0"/>
              <a:t>Kanton St. Gallen</a:t>
            </a:r>
          </a:p>
          <a:p>
            <a:pPr lvl="1"/>
            <a:r>
              <a:rPr lang="de-CH" dirty="0"/>
              <a:t>Kanton Thurgau</a:t>
            </a:r>
          </a:p>
          <a:p>
            <a:r>
              <a:rPr lang="de-CH" dirty="0"/>
              <a:t>Jährlicher Umsatz zw. CHF 5 und 10 Mio.</a:t>
            </a:r>
          </a:p>
          <a:p>
            <a:r>
              <a:rPr lang="de-CH" dirty="0"/>
              <a:t>Zwischen 5 und 15 Mitarbeiter</a:t>
            </a:r>
          </a:p>
        </p:txBody>
      </p:sp>
      <p:sp>
        <p:nvSpPr>
          <p:cNvPr id="11" name="Pfeil: nach rechts 10">
            <a:extLst>
              <a:ext uri="{FF2B5EF4-FFF2-40B4-BE49-F238E27FC236}">
                <a16:creationId xmlns:a16="http://schemas.microsoft.com/office/drawing/2014/main" id="{4055AB97-6612-4A18-9FE2-24D8A9718865}"/>
              </a:ext>
            </a:extLst>
          </p:cNvPr>
          <p:cNvSpPr/>
          <p:nvPr/>
        </p:nvSpPr>
        <p:spPr>
          <a:xfrm>
            <a:off x="5962650" y="3352800"/>
            <a:ext cx="919834" cy="1057275"/>
          </a:xfrm>
          <a:prstGeom prst="rightArrow">
            <a:avLst/>
          </a:prstGeom>
          <a:solidFill>
            <a:schemeClr val="accent1"/>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en-GB" sz="1400" dirty="0">
              <a:solidFill>
                <a:schemeClr val="tx1"/>
              </a:solidFill>
            </a:endParaRPr>
          </a:p>
        </p:txBody>
      </p:sp>
    </p:spTree>
    <p:extLst>
      <p:ext uri="{BB962C8B-B14F-4D97-AF65-F5344CB8AC3E}">
        <p14:creationId xmlns:p14="http://schemas.microsoft.com/office/powerpoint/2010/main" val="2352619069"/>
      </p:ext>
    </p:extLst>
  </p:cSld>
  <p:clrMapOvr>
    <a:masterClrMapping/>
  </p:clrMapOvr>
</p:sld>
</file>

<file path=ppt/theme/theme1.xml><?xml version="1.0" encoding="utf-8"?>
<a:theme xmlns:a="http://schemas.openxmlformats.org/drawingml/2006/main" name="OST-Vorlage">
  <a:themeElements>
    <a:clrScheme name="Benutzerdefiniert 19">
      <a:dk1>
        <a:srgbClr val="191919"/>
      </a:dk1>
      <a:lt1>
        <a:srgbClr val="FFFFFF"/>
      </a:lt1>
      <a:dk2>
        <a:srgbClr val="8C195F"/>
      </a:dk2>
      <a:lt2>
        <a:srgbClr val="C6C6C6"/>
      </a:lt2>
      <a:accent1>
        <a:srgbClr val="6B3881"/>
      </a:accent1>
      <a:accent2>
        <a:srgbClr val="D0A9D0"/>
      </a:accent2>
      <a:accent3>
        <a:srgbClr val="007E6B"/>
      </a:accent3>
      <a:accent4>
        <a:srgbClr val="A7D5C2"/>
      </a:accent4>
      <a:accent5>
        <a:srgbClr val="C32E15"/>
      </a:accent5>
      <a:accent6>
        <a:srgbClr val="F39A8B"/>
      </a:accent6>
      <a:hlink>
        <a:srgbClr val="D72864"/>
      </a:hlink>
      <a:folHlink>
        <a:srgbClr val="8C195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effectLst/>
      </a:spPr>
      <a:bodyPr rtlCol="0" anchor="t"/>
      <a:lstStyle>
        <a:defPPr algn="l">
          <a:defRPr sz="1400" dirty="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108000" tIns="36000" rIns="108000" bIns="108000" rtlCol="0">
        <a:normAutofit/>
      </a:bodyPr>
      <a:lstStyle>
        <a:defPPr marL="252000" indent="-252000" algn="l">
          <a:spcAft>
            <a:spcPts val="600"/>
          </a:spcAft>
          <a:buClr>
            <a:schemeClr val="tx2"/>
          </a:buClr>
          <a:buFont typeface="Arial" panose="020B0604020202020204" pitchFamily="34" charset="0"/>
          <a:buChar char="•"/>
          <a:defRPr sz="2000" dirty="0" err="1" smtClean="0">
            <a:ea typeface="Roboto Medium" panose="02000000000000000000" pitchFamily="2" charset="0"/>
          </a:defRPr>
        </a:defPPr>
      </a:lstStyle>
    </a:txDef>
  </a:objectDefaults>
  <a:extraClrSchemeLst>
    <a:extraClrScheme>
      <a:clrScheme name="OST - Farben">
        <a:dk1>
          <a:srgbClr val="191919"/>
        </a:dk1>
        <a:lt1>
          <a:srgbClr val="FFFFFF"/>
        </a:lt1>
        <a:dk2>
          <a:srgbClr val="8C195F"/>
        </a:dk2>
        <a:lt2>
          <a:srgbClr val="D72864"/>
        </a:lt2>
        <a:accent1>
          <a:srgbClr val="56276D"/>
        </a:accent1>
        <a:accent2>
          <a:srgbClr val="C397C4"/>
        </a:accent2>
        <a:accent3>
          <a:srgbClr val="146C58"/>
        </a:accent3>
        <a:accent4>
          <a:srgbClr val="99CCB5"/>
        </a:accent4>
        <a:accent5>
          <a:srgbClr val="B21D19"/>
        </a:accent5>
        <a:accent6>
          <a:srgbClr val="EC867B"/>
        </a:accent6>
        <a:hlink>
          <a:srgbClr val="191919"/>
        </a:hlink>
        <a:folHlink>
          <a:srgbClr val="191919"/>
        </a:folHlink>
      </a:clrScheme>
      <a:clrMap bg1="lt1" tx1="dk1" bg2="lt2" tx2="dk2" accent1="accent1" accent2="accent2" accent3="accent3" accent4="accent4" accent5="accent5" accent6="accent6" hlink="hlink" folHlink="folHlink"/>
    </a:extraClrScheme>
  </a:extraClrSchemeLst>
  <a:custClrLst>
    <a:custClr name="OST Violett">
      <a:srgbClr val="9560A4"/>
    </a:custClr>
    <a:custClr name="OST Grün">
      <a:srgbClr val="1DAF8E"/>
    </a:custClr>
    <a:custClr name="OST Rot">
      <a:srgbClr val="E84E0F"/>
    </a:custClr>
    <a:custClr name="OST Blau">
      <a:srgbClr val="0086CD"/>
    </a:custClr>
    <a:custClr name="OST Orange">
      <a:srgbClr val="FBBA00"/>
    </a:custClr>
    <a:custClr name="Weiss">
      <a:srgbClr val="FFFFFF"/>
    </a:custClr>
    <a:custClr name="Weiss">
      <a:srgbClr val="FFFFFF"/>
    </a:custClr>
    <a:custClr name="OST Schwarz">
      <a:srgbClr val="191919"/>
    </a:custClr>
    <a:custClr name="OST Brombeer">
      <a:srgbClr val="8C195F"/>
    </a:custClr>
    <a:custClr name="OST Himbeer">
      <a:srgbClr val="D72864"/>
    </a:custClr>
    <a:custClr name="OST Dunkelviolett">
      <a:srgbClr val="6B3881"/>
    </a:custClr>
    <a:custClr name="OST Dunkelgrün">
      <a:srgbClr val="007E6B"/>
    </a:custClr>
    <a:custClr name="OST Dunkelrot">
      <a:srgbClr val="C32E15"/>
    </a:custClr>
    <a:custClr name="OST Dunkelblau">
      <a:srgbClr val="0073B0"/>
    </a:custClr>
    <a:custClr name="OST Dunkelorange">
      <a:srgbClr val="D18F00"/>
    </a:custClr>
    <a:custClr name="Weiss">
      <a:srgbClr val="FFFFFF"/>
    </a:custClr>
    <a:custClr name="Weiss">
      <a:srgbClr val="FFFFFF"/>
    </a:custClr>
    <a:custClr name="Weiss">
      <a:srgbClr val="FFFFFF"/>
    </a:custClr>
    <a:custClr name="Weiss">
      <a:srgbClr val="FFFFFF"/>
    </a:custClr>
    <a:custClr name="Weiss">
      <a:srgbClr val="FFFFFF"/>
    </a:custClr>
    <a:custClr name="OST Hellviolett">
      <a:srgbClr val="D0A9D0"/>
    </a:custClr>
    <a:custClr name="OST Hellgrün">
      <a:srgbClr val="A7D5C2"/>
    </a:custClr>
    <a:custClr name="OST Hellrot">
      <a:srgbClr val="F39A8B"/>
    </a:custClr>
    <a:custClr name="OST Hellblau">
      <a:srgbClr val="5FBFED"/>
    </a:custClr>
    <a:custClr name="OST Hellorange">
      <a:srgbClr val="FDD6AF"/>
    </a:custClr>
    <a:custClr name="Weiss">
      <a:srgbClr val="FFFFFF"/>
    </a:custClr>
    <a:custClr name="Weiss">
      <a:srgbClr val="FFFFFF"/>
    </a:custClr>
    <a:custClr name="Weiss">
      <a:srgbClr val="FFFFFF"/>
    </a:custClr>
    <a:custClr name="Weiss">
      <a:srgbClr val="FFFFFF"/>
    </a:custClr>
    <a:custClr name="Weiss">
      <a:srgbClr val="FFFFFF"/>
    </a:custClr>
  </a:custClrLst>
  <a:extLst>
    <a:ext uri="{05A4C25C-085E-4340-85A3-A5531E510DB2}">
      <thm15:themeFamily xmlns:thm15="http://schemas.microsoft.com/office/thememl/2012/main" name="Präsentation1" id="{F3CE27BC-37D9-4943-B2EF-7B0FE587B813}" vid="{4B37221E-8100-4934-BBFE-42FAC7352794}"/>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ST - Fonts">
      <a:majorFont>
        <a:latin typeface="Zilla Slab Light"/>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ST - Fonts">
      <a:majorFont>
        <a:latin typeface="Zilla Slab Light"/>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cbc8f1c-7aec-4c0f-94f7-d7a778b1f150">
      <Terms xmlns="http://schemas.microsoft.com/office/infopath/2007/PartnerControls"/>
    </lcf76f155ced4ddcb4097134ff3c332f>
    <TaxCatchAll xmlns="ad66ac8b-a0d6-471b-a9a3-42be27d96ef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0C17A725C2F7F14DA7BD4390B8CC10C5" ma:contentTypeVersion="18" ma:contentTypeDescription="Ein neues Dokument erstellen." ma:contentTypeScope="" ma:versionID="4d4d4b12ec248dc19229389a1af03042">
  <xsd:schema xmlns:xsd="http://www.w3.org/2001/XMLSchema" xmlns:xs="http://www.w3.org/2001/XMLSchema" xmlns:p="http://schemas.microsoft.com/office/2006/metadata/properties" xmlns:ns2="7cbc8f1c-7aec-4c0f-94f7-d7a778b1f150" xmlns:ns3="ad66ac8b-a0d6-471b-a9a3-42be27d96eff" targetNamespace="http://schemas.microsoft.com/office/2006/metadata/properties" ma:root="true" ma:fieldsID="36823829a397c712915d088a919cecc7" ns2:_="" ns3:_="">
    <xsd:import namespace="7cbc8f1c-7aec-4c0f-94f7-d7a778b1f150"/>
    <xsd:import namespace="ad66ac8b-a0d6-471b-a9a3-42be27d96ef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bc8f1c-7aec-4c0f-94f7-d7a778b1f1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2" nillable="true" ma:displayName="Length (seconds)" ma:internalName="MediaLengthInSeconds" ma:readOnly="true">
      <xsd:simpleType>
        <xsd:restriction base="dms:Unknow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Bildmarkierungen" ma:readOnly="false" ma:fieldId="{5cf76f15-5ced-4ddc-b409-7134ff3c332f}" ma:taxonomyMulti="true" ma:sspId="f212c26d-ba8a-401b-a725-3045b2045bc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d66ac8b-a0d6-471b-a9a3-42be27d96eff"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element name="TaxCatchAll" ma:index="22" nillable="true" ma:displayName="Taxonomy Catch All Column" ma:hidden="true" ma:list="{96137c87-629c-40fa-aef6-d0ea829924dd}" ma:internalName="TaxCatchAll" ma:showField="CatchAllData" ma:web="ad66ac8b-a0d6-471b-a9a3-42be27d96ef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5AC4177-5C0C-4DA8-BB7B-67CC7E36D145}">
  <ds:schemaRefs>
    <ds:schemaRef ds:uri="http://schemas.microsoft.com/office/2006/metadata/properties"/>
    <ds:schemaRef ds:uri="http://schemas.microsoft.com/office/infopath/2007/PartnerControls"/>
    <ds:schemaRef ds:uri="7cbc8f1c-7aec-4c0f-94f7-d7a778b1f150"/>
    <ds:schemaRef ds:uri="ad66ac8b-a0d6-471b-a9a3-42be27d96eff"/>
  </ds:schemaRefs>
</ds:datastoreItem>
</file>

<file path=customXml/itemProps2.xml><?xml version="1.0" encoding="utf-8"?>
<ds:datastoreItem xmlns:ds="http://schemas.openxmlformats.org/officeDocument/2006/customXml" ds:itemID="{E2302046-3848-4A39-B731-615715138C44}">
  <ds:schemaRefs>
    <ds:schemaRef ds:uri="http://schemas.microsoft.com/sharepoint/v3/contenttype/forms"/>
  </ds:schemaRefs>
</ds:datastoreItem>
</file>

<file path=customXml/itemProps3.xml><?xml version="1.0" encoding="utf-8"?>
<ds:datastoreItem xmlns:ds="http://schemas.openxmlformats.org/officeDocument/2006/customXml" ds:itemID="{3839167A-48A1-44CB-846F-C51C1A083B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bc8f1c-7aec-4c0f-94f7-d7a778b1f150"/>
    <ds:schemaRef ds:uri="ad66ac8b-a0d6-471b-a9a3-42be27d96e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OST_Vorlage_DE_16zu9</Template>
  <TotalTime>0</TotalTime>
  <Words>825</Words>
  <Application>Microsoft Office PowerPoint</Application>
  <PresentationFormat>Benutzerdefiniert</PresentationFormat>
  <Paragraphs>214</Paragraphs>
  <Slides>21</Slides>
  <Notes>3</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21</vt:i4>
      </vt:variant>
    </vt:vector>
  </HeadingPairs>
  <TitlesOfParts>
    <vt:vector size="25" baseType="lpstr">
      <vt:lpstr>Arial</vt:lpstr>
      <vt:lpstr>Roboto</vt:lpstr>
      <vt:lpstr>Symbol</vt:lpstr>
      <vt:lpstr>OST-Vorlage</vt:lpstr>
      <vt:lpstr>Vertrieb</vt:lpstr>
      <vt:lpstr>Lernziele</vt:lpstr>
      <vt:lpstr>Übersicht - Prozessunterstützung durch ERP-Systeme</vt:lpstr>
      <vt:lpstr>Grundidee Kundenlebenszyklus</vt:lpstr>
      <vt:lpstr>Sales Funnel Stages</vt:lpstr>
      <vt:lpstr>Positive Effekte der Investition in Kundenbindung</vt:lpstr>
      <vt:lpstr>Prozesse im Rahmen der Akquisition</vt:lpstr>
      <vt:lpstr>Prozesse im Marketing</vt:lpstr>
      <vt:lpstr>Beispiel – Kampagne planen</vt:lpstr>
      <vt:lpstr>Beispiel – B2B Telemarketing Kampagne durchführen</vt:lpstr>
      <vt:lpstr>Beispiel – B2B Telemarketing Kampagne</vt:lpstr>
      <vt:lpstr>Prozesse im Vertrieb</vt:lpstr>
      <vt:lpstr>Allgemeine Vertriebsaktivitäten</vt:lpstr>
      <vt:lpstr>Kundenangebot</vt:lpstr>
      <vt:lpstr>Kundenauftrag (Sales Order)</vt:lpstr>
      <vt:lpstr>Kundenauftrag (Sales Order)</vt:lpstr>
      <vt:lpstr>Debitorenseite - Ausgangsrechnungen</vt:lpstr>
      <vt:lpstr>Prozess - Rechnung</vt:lpstr>
      <vt:lpstr>Beispiel Rechnung – Was fliesst in die Buchhaltung?</vt:lpstr>
      <vt:lpstr>Beispiel Rechnung – alle Buchungen</vt:lpstr>
      <vt:lpstr>Beispiel Kontrolle der Zahlungseingänge</vt:lpstr>
    </vt:vector>
  </TitlesOfParts>
  <Company>HSR Hochschule für Technik Rapperswil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After Sales Services</dc:title>
  <dc:creator>Sabrina Javaid</dc:creator>
  <cp:lastModifiedBy>Valmir Bekiri</cp:lastModifiedBy>
  <cp:revision>208</cp:revision>
  <cp:lastPrinted>2019-10-30T10:24:00Z</cp:lastPrinted>
  <dcterms:created xsi:type="dcterms:W3CDTF">2021-09-27T11:43:23Z</dcterms:created>
  <dcterms:modified xsi:type="dcterms:W3CDTF">2024-03-06T08:55:54Z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0x0101000C17A725C2F7F14DA7BD4390B8CC10C5</vt:lpwstr>
  </property>
</Properties>
</file>