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26"/>
  </p:notesMasterIdLst>
  <p:handoutMasterIdLst>
    <p:handoutMasterId r:id="rId27"/>
  </p:handoutMasterIdLst>
  <p:sldIdLst>
    <p:sldId id="304" r:id="rId5"/>
    <p:sldId id="291" r:id="rId6"/>
    <p:sldId id="634" r:id="rId7"/>
    <p:sldId id="635" r:id="rId8"/>
    <p:sldId id="636" r:id="rId9"/>
    <p:sldId id="638" r:id="rId10"/>
    <p:sldId id="637" r:id="rId11"/>
    <p:sldId id="639" r:id="rId12"/>
    <p:sldId id="642" r:id="rId13"/>
    <p:sldId id="643" r:id="rId14"/>
    <p:sldId id="644" r:id="rId15"/>
    <p:sldId id="645" r:id="rId16"/>
    <p:sldId id="646" r:id="rId17"/>
    <p:sldId id="647" r:id="rId18"/>
    <p:sldId id="648" r:id="rId19"/>
    <p:sldId id="649" r:id="rId20"/>
    <p:sldId id="650" r:id="rId21"/>
    <p:sldId id="651" r:id="rId22"/>
    <p:sldId id="640" r:id="rId23"/>
    <p:sldId id="641" r:id="rId24"/>
    <p:sldId id="633" r:id="rId25"/>
  </p:sldIdLst>
  <p:sldSz cx="12198350" cy="6858000"/>
  <p:notesSz cx="6858000" cy="9144000"/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BC61D-BF52-48EE-9675-440609FB9EAB}" v="1456" dt="2024-04-05T14:33:33.301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7459" autoAdjust="0"/>
  </p:normalViewPr>
  <p:slideViewPr>
    <p:cSldViewPr snapToGrid="0" snapToObjects="1">
      <p:cViewPr varScale="1">
        <p:scale>
          <a:sx n="113" d="100"/>
          <a:sy n="113" d="100"/>
        </p:scale>
        <p:origin x="336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2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9.xml"/><Relationship Id="rId5" Type="http://schemas.openxmlformats.org/officeDocument/2006/relationships/slide" Target="slides/slide8.xml"/><Relationship Id="rId4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Frei" userId="fb488e48-3284-4342-bfde-09334e06ae42" providerId="ADAL" clId="{A67B06B8-5C0E-49FC-9DD5-1D65410E585C}"/>
    <pc:docChg chg="undo redo custSel addSld delSld modSld sldOrd">
      <pc:chgData name="Jonas Frei" userId="fb488e48-3284-4342-bfde-09334e06ae42" providerId="ADAL" clId="{A67B06B8-5C0E-49FC-9DD5-1D65410E585C}" dt="2024-03-26T14:05:24.251" v="2242" actId="1076"/>
      <pc:docMkLst>
        <pc:docMk/>
      </pc:docMkLst>
      <pc:sldChg chg="del">
        <pc:chgData name="Jonas Frei" userId="fb488e48-3284-4342-bfde-09334e06ae42" providerId="ADAL" clId="{A67B06B8-5C0E-49FC-9DD5-1D65410E585C}" dt="2024-03-25T08:03:49.258" v="0" actId="47"/>
        <pc:sldMkLst>
          <pc:docMk/>
          <pc:sldMk cId="2492240993" sldId="288"/>
        </pc:sldMkLst>
      </pc:sldChg>
      <pc:sldChg chg="del">
        <pc:chgData name="Jonas Frei" userId="fb488e48-3284-4342-bfde-09334e06ae42" providerId="ADAL" clId="{A67B06B8-5C0E-49FC-9DD5-1D65410E585C}" dt="2024-03-25T08:03:51.171" v="2" actId="47"/>
        <pc:sldMkLst>
          <pc:docMk/>
          <pc:sldMk cId="1529263819" sldId="289"/>
        </pc:sldMkLst>
      </pc:sldChg>
      <pc:sldChg chg="modSp mod">
        <pc:chgData name="Jonas Frei" userId="fb488e48-3284-4342-bfde-09334e06ae42" providerId="ADAL" clId="{A67B06B8-5C0E-49FC-9DD5-1D65410E585C}" dt="2024-03-25T08:16:29.286" v="488" actId="20577"/>
        <pc:sldMkLst>
          <pc:docMk/>
          <pc:sldMk cId="2670209583" sldId="291"/>
        </pc:sldMkLst>
        <pc:spChg chg="mod">
          <ac:chgData name="Jonas Frei" userId="fb488e48-3284-4342-bfde-09334e06ae42" providerId="ADAL" clId="{A67B06B8-5C0E-49FC-9DD5-1D65410E585C}" dt="2024-03-25T08:16:29.286" v="488" actId="20577"/>
          <ac:spMkLst>
            <pc:docMk/>
            <pc:sldMk cId="2670209583" sldId="291"/>
            <ac:spMk id="2" creationId="{00000000-0000-0000-0000-000000000000}"/>
          </ac:spMkLst>
        </pc:spChg>
      </pc:sldChg>
      <pc:sldChg chg="del">
        <pc:chgData name="Jonas Frei" userId="fb488e48-3284-4342-bfde-09334e06ae42" providerId="ADAL" clId="{A67B06B8-5C0E-49FC-9DD5-1D65410E585C}" dt="2024-03-25T08:36:37.759" v="648" actId="47"/>
        <pc:sldMkLst>
          <pc:docMk/>
          <pc:sldMk cId="1622284986" sldId="292"/>
        </pc:sldMkLst>
      </pc:sldChg>
      <pc:sldChg chg="del">
        <pc:chgData name="Jonas Frei" userId="fb488e48-3284-4342-bfde-09334e06ae42" providerId="ADAL" clId="{A67B06B8-5C0E-49FC-9DD5-1D65410E585C}" dt="2024-03-25T08:03:50.293" v="1" actId="47"/>
        <pc:sldMkLst>
          <pc:docMk/>
          <pc:sldMk cId="222047250" sldId="303"/>
        </pc:sldMkLst>
      </pc:sldChg>
      <pc:sldChg chg="modSp mod">
        <pc:chgData name="Jonas Frei" userId="fb488e48-3284-4342-bfde-09334e06ae42" providerId="ADAL" clId="{A67B06B8-5C0E-49FC-9DD5-1D65410E585C}" dt="2024-03-25T14:06:49.702" v="2232" actId="20577"/>
        <pc:sldMkLst>
          <pc:docMk/>
          <pc:sldMk cId="398969899" sldId="304"/>
        </pc:sldMkLst>
        <pc:spChg chg="mod">
          <ac:chgData name="Jonas Frei" userId="fb488e48-3284-4342-bfde-09334e06ae42" providerId="ADAL" clId="{A67B06B8-5C0E-49FC-9DD5-1D65410E585C}" dt="2024-03-25T14:06:49.702" v="2232" actId="20577"/>
          <ac:spMkLst>
            <pc:docMk/>
            <pc:sldMk cId="398969899" sldId="304"/>
            <ac:spMk id="2" creationId="{00000000-0000-0000-0000-000000000000}"/>
          </ac:spMkLst>
        </pc:spChg>
        <pc:spChg chg="mod">
          <ac:chgData name="Jonas Frei" userId="fb488e48-3284-4342-bfde-09334e06ae42" providerId="ADAL" clId="{A67B06B8-5C0E-49FC-9DD5-1D65410E585C}" dt="2024-03-25T08:04:22.054" v="81" actId="20577"/>
          <ac:spMkLst>
            <pc:docMk/>
            <pc:sldMk cId="398969899" sldId="304"/>
            <ac:spMk id="3" creationId="{00000000-0000-0000-0000-000000000000}"/>
          </ac:spMkLst>
        </pc:spChg>
        <pc:spChg chg="mod">
          <ac:chgData name="Jonas Frei" userId="fb488e48-3284-4342-bfde-09334e06ae42" providerId="ADAL" clId="{A67B06B8-5C0E-49FC-9DD5-1D65410E585C}" dt="2024-03-25T08:04:08.227" v="66" actId="20577"/>
          <ac:spMkLst>
            <pc:docMk/>
            <pc:sldMk cId="398969899" sldId="304"/>
            <ac:spMk id="4" creationId="{00000000-0000-0000-0000-000000000000}"/>
          </ac:spMkLst>
        </pc:spChg>
        <pc:spChg chg="mod">
          <ac:chgData name="Jonas Frei" userId="fb488e48-3284-4342-bfde-09334e06ae42" providerId="ADAL" clId="{A67B06B8-5C0E-49FC-9DD5-1D65410E585C}" dt="2024-03-25T08:10:43.319" v="299" actId="6549"/>
          <ac:spMkLst>
            <pc:docMk/>
            <pc:sldMk cId="398969899" sldId="304"/>
            <ac:spMk id="5" creationId="{00000000-0000-0000-0000-000000000000}"/>
          </ac:spMkLst>
        </pc:spChg>
      </pc:sldChg>
      <pc:sldChg chg="modSp add mod">
        <pc:chgData name="Jonas Frei" userId="fb488e48-3284-4342-bfde-09334e06ae42" providerId="ADAL" clId="{A67B06B8-5C0E-49FC-9DD5-1D65410E585C}" dt="2024-03-25T08:16:42.384" v="500" actId="14"/>
        <pc:sldMkLst>
          <pc:docMk/>
          <pc:sldMk cId="1050749585" sldId="305"/>
        </pc:sldMkLst>
        <pc:spChg chg="mod">
          <ac:chgData name="Jonas Frei" userId="fb488e48-3284-4342-bfde-09334e06ae42" providerId="ADAL" clId="{A67B06B8-5C0E-49FC-9DD5-1D65410E585C}" dt="2024-03-25T08:16:42.384" v="500" actId="14"/>
          <ac:spMkLst>
            <pc:docMk/>
            <pc:sldMk cId="1050749585" sldId="305"/>
            <ac:spMk id="2" creationId="{00000000-0000-0000-0000-000000000000}"/>
          </ac:spMkLst>
        </pc:spChg>
      </pc:sldChg>
      <pc:sldChg chg="del">
        <pc:chgData name="Jonas Frei" userId="fb488e48-3284-4342-bfde-09334e06ae42" providerId="ADAL" clId="{A67B06B8-5C0E-49FC-9DD5-1D65410E585C}" dt="2024-03-25T08:03:51.642" v="3" actId="47"/>
        <pc:sldMkLst>
          <pc:docMk/>
          <pc:sldMk cId="3146504174" sldId="305"/>
        </pc:sldMkLst>
      </pc:sldChg>
      <pc:sldChg chg="addSp delSp modSp add mod ord">
        <pc:chgData name="Jonas Frei" userId="fb488e48-3284-4342-bfde-09334e06ae42" providerId="ADAL" clId="{A67B06B8-5C0E-49FC-9DD5-1D65410E585C}" dt="2024-03-25T08:19:44.503" v="525" actId="22"/>
        <pc:sldMkLst>
          <pc:docMk/>
          <pc:sldMk cId="3799799676" sldId="306"/>
        </pc:sldMkLst>
        <pc:spChg chg="mod">
          <ac:chgData name="Jonas Frei" userId="fb488e48-3284-4342-bfde-09334e06ae42" providerId="ADAL" clId="{A67B06B8-5C0E-49FC-9DD5-1D65410E585C}" dt="2024-03-25T08:16:49.097" v="506" actId="20577"/>
          <ac:spMkLst>
            <pc:docMk/>
            <pc:sldMk cId="3799799676" sldId="306"/>
            <ac:spMk id="2" creationId="{00000000-0000-0000-0000-000000000000}"/>
          </ac:spMkLst>
        </pc:spChg>
        <pc:spChg chg="add del">
          <ac:chgData name="Jonas Frei" userId="fb488e48-3284-4342-bfde-09334e06ae42" providerId="ADAL" clId="{A67B06B8-5C0E-49FC-9DD5-1D65410E585C}" dt="2024-03-25T08:19:44.503" v="525" actId="22"/>
          <ac:spMkLst>
            <pc:docMk/>
            <pc:sldMk cId="3799799676" sldId="306"/>
            <ac:spMk id="7" creationId="{B4BAE518-1F95-2811-13FD-5FC1A097A367}"/>
          </ac:spMkLst>
        </pc:spChg>
      </pc:sldChg>
      <pc:sldChg chg="del">
        <pc:chgData name="Jonas Frei" userId="fb488e48-3284-4342-bfde-09334e06ae42" providerId="ADAL" clId="{A67B06B8-5C0E-49FC-9DD5-1D65410E585C}" dt="2024-03-25T08:03:52.139" v="4" actId="47"/>
        <pc:sldMkLst>
          <pc:docMk/>
          <pc:sldMk cId="4199897207" sldId="306"/>
        </pc:sldMkLst>
      </pc:sldChg>
      <pc:sldChg chg="modSp add mod">
        <pc:chgData name="Jonas Frei" userId="fb488e48-3284-4342-bfde-09334e06ae42" providerId="ADAL" clId="{A67B06B8-5C0E-49FC-9DD5-1D65410E585C}" dt="2024-03-25T08:16:56.910" v="512" actId="14"/>
        <pc:sldMkLst>
          <pc:docMk/>
          <pc:sldMk cId="1333379811" sldId="307"/>
        </pc:sldMkLst>
        <pc:spChg chg="mod">
          <ac:chgData name="Jonas Frei" userId="fb488e48-3284-4342-bfde-09334e06ae42" providerId="ADAL" clId="{A67B06B8-5C0E-49FC-9DD5-1D65410E585C}" dt="2024-03-25T08:16:56.910" v="512" actId="14"/>
          <ac:spMkLst>
            <pc:docMk/>
            <pc:sldMk cId="1333379811" sldId="307"/>
            <ac:spMk id="2" creationId="{00000000-0000-0000-0000-000000000000}"/>
          </ac:spMkLst>
        </pc:spChg>
      </pc:sldChg>
      <pc:sldChg chg="modSp add mod">
        <pc:chgData name="Jonas Frei" userId="fb488e48-3284-4342-bfde-09334e06ae42" providerId="ADAL" clId="{A67B06B8-5C0E-49FC-9DD5-1D65410E585C}" dt="2024-03-25T08:17:04.749" v="518" actId="14"/>
        <pc:sldMkLst>
          <pc:docMk/>
          <pc:sldMk cId="66161623" sldId="308"/>
        </pc:sldMkLst>
        <pc:spChg chg="mod">
          <ac:chgData name="Jonas Frei" userId="fb488e48-3284-4342-bfde-09334e06ae42" providerId="ADAL" clId="{A67B06B8-5C0E-49FC-9DD5-1D65410E585C}" dt="2024-03-25T08:17:04.749" v="518" actId="14"/>
          <ac:spMkLst>
            <pc:docMk/>
            <pc:sldMk cId="66161623" sldId="308"/>
            <ac:spMk id="2" creationId="{00000000-0000-0000-0000-000000000000}"/>
          </ac:spMkLst>
        </pc:spChg>
      </pc:sldChg>
      <pc:sldChg chg="modSp add mod">
        <pc:chgData name="Jonas Frei" userId="fb488e48-3284-4342-bfde-09334e06ae42" providerId="ADAL" clId="{A67B06B8-5C0E-49FC-9DD5-1D65410E585C}" dt="2024-03-25T08:17:14.872" v="523" actId="14"/>
        <pc:sldMkLst>
          <pc:docMk/>
          <pc:sldMk cId="1378781471" sldId="309"/>
        </pc:sldMkLst>
        <pc:spChg chg="mod">
          <ac:chgData name="Jonas Frei" userId="fb488e48-3284-4342-bfde-09334e06ae42" providerId="ADAL" clId="{A67B06B8-5C0E-49FC-9DD5-1D65410E585C}" dt="2024-03-25T08:17:14.872" v="523" actId="14"/>
          <ac:spMkLst>
            <pc:docMk/>
            <pc:sldMk cId="1378781471" sldId="309"/>
            <ac:spMk id="2" creationId="{00000000-0000-0000-0000-000000000000}"/>
          </ac:spMkLst>
        </pc:spChg>
      </pc:sldChg>
      <pc:sldChg chg="addSp delSp modSp add mod delAnim modAnim chgLayout">
        <pc:chgData name="Jonas Frei" userId="fb488e48-3284-4342-bfde-09334e06ae42" providerId="ADAL" clId="{A67B06B8-5C0E-49FC-9DD5-1D65410E585C}" dt="2024-03-25T13:23:10.800" v="1341" actId="6549"/>
        <pc:sldMkLst>
          <pc:docMk/>
          <pc:sldMk cId="2845649627" sldId="310"/>
        </pc:sldMkLst>
        <pc:spChg chg="mod or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2" creationId="{354C906A-484A-49F4-8525-144AC80E24E8}"/>
          </ac:spMkLst>
        </pc:spChg>
        <pc:spChg chg="mod or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3" creationId="{A4B2A63B-BEB8-4D31-982A-DCE192B42A74}"/>
          </ac:spMkLst>
        </pc:spChg>
        <pc:spChg chg="mod or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4" creationId="{8ABF920A-F703-43CA-B8D7-B1A3504211A4}"/>
          </ac:spMkLst>
        </pc:spChg>
        <pc:spChg chg="mod or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5" creationId="{05606E2B-5A4C-41BF-BC11-93F9D50E1118}"/>
          </ac:spMkLst>
        </pc:spChg>
        <pc:spChg chg="mod ord">
          <ac:chgData name="Jonas Frei" userId="fb488e48-3284-4342-bfde-09334e06ae42" providerId="ADAL" clId="{A67B06B8-5C0E-49FC-9DD5-1D65410E585C}" dt="2024-03-25T13:23:10.800" v="1341" actId="6549"/>
          <ac:spMkLst>
            <pc:docMk/>
            <pc:sldMk cId="2845649627" sldId="310"/>
            <ac:spMk id="6" creationId="{24C36D37-CC83-42BE-B557-3265A374D6E4}"/>
          </ac:spMkLst>
        </pc:spChg>
        <pc:spChg chg="mod ord">
          <ac:chgData name="Jonas Frei" userId="fb488e48-3284-4342-bfde-09334e06ae42" providerId="ADAL" clId="{A67B06B8-5C0E-49FC-9DD5-1D65410E585C}" dt="2024-03-25T13:07:50.394" v="1165" actId="207"/>
          <ac:spMkLst>
            <pc:docMk/>
            <pc:sldMk cId="2845649627" sldId="310"/>
            <ac:spMk id="7" creationId="{AB25F7A0-37CA-4707-AFE7-BD2FA560504C}"/>
          </ac:spMkLst>
        </pc:spChg>
        <pc:spChg chg="add del mod">
          <ac:chgData name="Jonas Frei" userId="fb488e48-3284-4342-bfde-09334e06ae42" providerId="ADAL" clId="{A67B06B8-5C0E-49FC-9DD5-1D65410E585C}" dt="2024-03-25T12:45:50.659" v="998"/>
          <ac:spMkLst>
            <pc:docMk/>
            <pc:sldMk cId="2845649627" sldId="310"/>
            <ac:spMk id="9" creationId="{E6DBC84C-4E8C-ADA0-E6D9-4554A619B4ED}"/>
          </ac:spMkLst>
        </pc:spChg>
        <pc:spChg chg="mod">
          <ac:chgData name="Jonas Frei" userId="fb488e48-3284-4342-bfde-09334e06ae42" providerId="ADAL" clId="{A67B06B8-5C0E-49FC-9DD5-1D65410E585C}" dt="2024-03-25T12:46:24.518" v="1006" actId="164"/>
          <ac:spMkLst>
            <pc:docMk/>
            <pc:sldMk cId="2845649627" sldId="310"/>
            <ac:spMk id="12" creationId="{C94CE7F2-C510-4CB4-B56B-2A0836C2FB98}"/>
          </ac:spMkLst>
        </pc:spChg>
        <pc:spChg chg="mod">
          <ac:chgData name="Jonas Frei" userId="fb488e48-3284-4342-bfde-09334e06ae42" providerId="ADAL" clId="{A67B06B8-5C0E-49FC-9DD5-1D65410E585C}" dt="2024-03-25T12:46:17.016" v="1005" actId="164"/>
          <ac:spMkLst>
            <pc:docMk/>
            <pc:sldMk cId="2845649627" sldId="310"/>
            <ac:spMk id="13" creationId="{4D1397E6-48C5-4599-A0E2-84D63C083741}"/>
          </ac:spMkLst>
        </pc:spChg>
        <pc:spChg chg="mod">
          <ac:chgData name="Jonas Frei" userId="fb488e48-3284-4342-bfde-09334e06ae42" providerId="ADAL" clId="{A67B06B8-5C0E-49FC-9DD5-1D65410E585C}" dt="2024-03-25T12:46:11.274" v="1002" actId="164"/>
          <ac:spMkLst>
            <pc:docMk/>
            <pc:sldMk cId="2845649627" sldId="310"/>
            <ac:spMk id="14" creationId="{93B8B4CC-B841-4618-BF4F-7C5925B32F5C}"/>
          </ac:spMkLst>
        </pc:spChg>
        <pc:spChg chg="mod">
          <ac:chgData name="Jonas Frei" userId="fb488e48-3284-4342-bfde-09334e06ae42" providerId="ADAL" clId="{A67B06B8-5C0E-49FC-9DD5-1D65410E585C}" dt="2024-03-25T13:09:15.090" v="1174" actId="207"/>
          <ac:spMkLst>
            <pc:docMk/>
            <pc:sldMk cId="2845649627" sldId="310"/>
            <ac:spMk id="17" creationId="{870FDE9D-A292-4FB4-B161-2CB26096D370}"/>
          </ac:spMkLst>
        </pc:spChg>
        <pc:spChg chg="mod">
          <ac:chgData name="Jonas Frei" userId="fb488e48-3284-4342-bfde-09334e06ae42" providerId="ADAL" clId="{A67B06B8-5C0E-49FC-9DD5-1D65410E585C}" dt="2024-03-25T13:09:12.273" v="1173" actId="207"/>
          <ac:spMkLst>
            <pc:docMk/>
            <pc:sldMk cId="2845649627" sldId="310"/>
            <ac:spMk id="18" creationId="{47F2AB9E-4281-4717-A2C4-E9ECF381EEF3}"/>
          </ac:spMkLst>
        </pc:spChg>
        <pc:spChg chg="mod">
          <ac:chgData name="Jonas Frei" userId="fb488e48-3284-4342-bfde-09334e06ae42" providerId="ADAL" clId="{A67B06B8-5C0E-49FC-9DD5-1D65410E585C}" dt="2024-03-25T13:09:18.653" v="1175" actId="207"/>
          <ac:spMkLst>
            <pc:docMk/>
            <pc:sldMk cId="2845649627" sldId="310"/>
            <ac:spMk id="23" creationId="{1133FA3E-CFD0-4FE7-9511-AF7D53F6FB14}"/>
          </ac:spMkLst>
        </pc:spChg>
        <pc:spChg chg="mod">
          <ac:chgData name="Jonas Frei" userId="fb488e48-3284-4342-bfde-09334e06ae42" providerId="ADAL" clId="{A67B06B8-5C0E-49FC-9DD5-1D65410E585C}" dt="2024-03-25T13:09:21.311" v="1176" actId="207"/>
          <ac:spMkLst>
            <pc:docMk/>
            <pc:sldMk cId="2845649627" sldId="310"/>
            <ac:spMk id="24" creationId="{4209CE18-6EAF-4429-8564-DFFCF30E0C4B}"/>
          </ac:spMkLst>
        </pc:spChg>
        <pc:spChg chg="add del mod">
          <ac:chgData name="Jonas Frei" userId="fb488e48-3284-4342-bfde-09334e06ae42" providerId="ADAL" clId="{A67B06B8-5C0E-49FC-9DD5-1D65410E585C}" dt="2024-03-25T13:03:49.800" v="1078" actId="6264"/>
          <ac:spMkLst>
            <pc:docMk/>
            <pc:sldMk cId="2845649627" sldId="310"/>
            <ac:spMk id="33" creationId="{8E58CD8D-901C-3122-9F6D-7CBF0B5532BB}"/>
          </ac:spMkLst>
        </pc:spChg>
        <pc:spChg chg="add del mod">
          <ac:chgData name="Jonas Frei" userId="fb488e48-3284-4342-bfde-09334e06ae42" providerId="ADAL" clId="{A67B06B8-5C0E-49FC-9DD5-1D65410E585C}" dt="2024-03-25T13:03:49.800" v="1078" actId="6264"/>
          <ac:spMkLst>
            <pc:docMk/>
            <pc:sldMk cId="2845649627" sldId="310"/>
            <ac:spMk id="34" creationId="{E54992E6-9FFD-3F5D-528D-86D5248EACF9}"/>
          </ac:spMkLst>
        </pc:spChg>
        <pc:spChg chg="add del mod">
          <ac:chgData name="Jonas Frei" userId="fb488e48-3284-4342-bfde-09334e06ae42" providerId="ADAL" clId="{A67B06B8-5C0E-49FC-9DD5-1D65410E585C}" dt="2024-03-25T13:03:49.800" v="1078" actId="6264"/>
          <ac:spMkLst>
            <pc:docMk/>
            <pc:sldMk cId="2845649627" sldId="310"/>
            <ac:spMk id="35" creationId="{C2E9E35B-434D-3682-B40E-472E2B00F655}"/>
          </ac:spMkLst>
        </pc:spChg>
        <pc:spChg chg="add del mod">
          <ac:chgData name="Jonas Frei" userId="fb488e48-3284-4342-bfde-09334e06ae42" providerId="ADAL" clId="{A67B06B8-5C0E-49FC-9DD5-1D65410E585C}" dt="2024-03-25T13:03:49.800" v="1078" actId="6264"/>
          <ac:spMkLst>
            <pc:docMk/>
            <pc:sldMk cId="2845649627" sldId="310"/>
            <ac:spMk id="36" creationId="{3DBD437A-DE7D-8C0E-269E-082ABA1776D9}"/>
          </ac:spMkLst>
        </pc:spChg>
        <pc:spChg chg="add del mod">
          <ac:chgData name="Jonas Frei" userId="fb488e48-3284-4342-bfde-09334e06ae42" providerId="ADAL" clId="{A67B06B8-5C0E-49FC-9DD5-1D65410E585C}" dt="2024-03-25T13:03:49.800" v="1078" actId="6264"/>
          <ac:spMkLst>
            <pc:docMk/>
            <pc:sldMk cId="2845649627" sldId="310"/>
            <ac:spMk id="37" creationId="{667328B5-8975-89CB-3F8F-AF70BEAB6D4E}"/>
          </ac:spMkLst>
        </pc:spChg>
        <pc:spChg chg="add del mod">
          <ac:chgData name="Jonas Frei" userId="fb488e48-3284-4342-bfde-09334e06ae42" providerId="ADAL" clId="{A67B06B8-5C0E-49FC-9DD5-1D65410E585C}" dt="2024-03-25T13:03:49.800" v="1078" actId="6264"/>
          <ac:spMkLst>
            <pc:docMk/>
            <pc:sldMk cId="2845649627" sldId="310"/>
            <ac:spMk id="38" creationId="{0A0FCB47-FBEA-7EFA-F001-5D895E1407D3}"/>
          </ac:spMkLst>
        </pc:spChg>
        <pc:spChg chg="add del mod">
          <ac:chgData name="Jonas Frei" userId="fb488e48-3284-4342-bfde-09334e06ae42" providerId="ADAL" clId="{A67B06B8-5C0E-49FC-9DD5-1D65410E585C}" dt="2024-03-25T13:03:49.800" v="1078" actId="6264"/>
          <ac:spMkLst>
            <pc:docMk/>
            <pc:sldMk cId="2845649627" sldId="310"/>
            <ac:spMk id="39" creationId="{8885E940-8DE0-46D0-1581-E5E87F8222EC}"/>
          </ac:spMkLst>
        </pc:spChg>
        <pc:spChg chg="add del mo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40" creationId="{69CB1600-2EED-EEB2-58B7-05FDFD1DE62E}"/>
          </ac:spMkLst>
        </pc:spChg>
        <pc:spChg chg="add del mo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41" creationId="{8EB188DE-3AF5-0FAE-B561-6B620DC2DD17}"/>
          </ac:spMkLst>
        </pc:spChg>
        <pc:spChg chg="add del mo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42" creationId="{9D478D1B-E5AF-AE70-E561-CEAA52F2F1B3}"/>
          </ac:spMkLst>
        </pc:spChg>
        <pc:spChg chg="add del mo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43" creationId="{928053C1-55AD-AC86-1DAD-54815035837C}"/>
          </ac:spMkLst>
        </pc:spChg>
        <pc:spChg chg="add del mo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44" creationId="{C17BAA59-3C97-FDC7-A5C8-1BBD0614BD26}"/>
          </ac:spMkLst>
        </pc:spChg>
        <pc:spChg chg="add del mo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45" creationId="{019831EE-43C1-255B-A9DA-407821E6F590}"/>
          </ac:spMkLst>
        </pc:spChg>
        <pc:spChg chg="add del mod">
          <ac:chgData name="Jonas Frei" userId="fb488e48-3284-4342-bfde-09334e06ae42" providerId="ADAL" clId="{A67B06B8-5C0E-49FC-9DD5-1D65410E585C}" dt="2024-03-25T13:04:51.165" v="1109" actId="6264"/>
          <ac:spMkLst>
            <pc:docMk/>
            <pc:sldMk cId="2845649627" sldId="310"/>
            <ac:spMk id="46" creationId="{3235B82A-55AE-F48B-5D7B-1EE2FF472CCB}"/>
          </ac:spMkLst>
        </pc:spChg>
        <pc:grpChg chg="mod">
          <ac:chgData name="Jonas Frei" userId="fb488e48-3284-4342-bfde-09334e06ae42" providerId="ADAL" clId="{A67B06B8-5C0E-49FC-9DD5-1D65410E585C}" dt="2024-03-25T12:46:24.518" v="1006" actId="164"/>
          <ac:grpSpMkLst>
            <pc:docMk/>
            <pc:sldMk cId="2845649627" sldId="310"/>
            <ac:grpSpMk id="19" creationId="{C9069D95-5AFD-41F9-8EB0-569CE59BE8FC}"/>
          </ac:grpSpMkLst>
        </pc:grpChg>
        <pc:grpChg chg="mod">
          <ac:chgData name="Jonas Frei" userId="fb488e48-3284-4342-bfde-09334e06ae42" providerId="ADAL" clId="{A67B06B8-5C0E-49FC-9DD5-1D65410E585C}" dt="2024-03-25T12:46:17.016" v="1005" actId="164"/>
          <ac:grpSpMkLst>
            <pc:docMk/>
            <pc:sldMk cId="2845649627" sldId="310"/>
            <ac:grpSpMk id="20" creationId="{B37E1C0A-BB2E-45BE-B475-3765A3570C79}"/>
          </ac:grpSpMkLst>
        </pc:grpChg>
        <pc:grpChg chg="mod">
          <ac:chgData name="Jonas Frei" userId="fb488e48-3284-4342-bfde-09334e06ae42" providerId="ADAL" clId="{A67B06B8-5C0E-49FC-9DD5-1D65410E585C}" dt="2024-03-25T12:46:11.274" v="1002" actId="164"/>
          <ac:grpSpMkLst>
            <pc:docMk/>
            <pc:sldMk cId="2845649627" sldId="310"/>
            <ac:grpSpMk id="25" creationId="{273DA429-E44D-44B7-B479-828218E73119}"/>
          </ac:grpSpMkLst>
        </pc:grpChg>
        <pc:grpChg chg="add del mod">
          <ac:chgData name="Jonas Frei" userId="fb488e48-3284-4342-bfde-09334e06ae42" providerId="ADAL" clId="{A67B06B8-5C0E-49FC-9DD5-1D65410E585C}" dt="2024-03-25T13:04:05.242" v="1083" actId="478"/>
          <ac:grpSpMkLst>
            <pc:docMk/>
            <pc:sldMk cId="2845649627" sldId="310"/>
            <ac:grpSpMk id="30" creationId="{E176A7C1-0A33-D7C7-BFDE-79BA7EAA05C7}"/>
          </ac:grpSpMkLst>
        </pc:grpChg>
        <pc:grpChg chg="add mod">
          <ac:chgData name="Jonas Frei" userId="fb488e48-3284-4342-bfde-09334e06ae42" providerId="ADAL" clId="{A67B06B8-5C0E-49FC-9DD5-1D65410E585C}" dt="2024-03-25T12:46:46.593" v="1019" actId="1036"/>
          <ac:grpSpMkLst>
            <pc:docMk/>
            <pc:sldMk cId="2845649627" sldId="310"/>
            <ac:grpSpMk id="31" creationId="{3159DBA3-0D8A-55AE-B7A7-3F545A60B62A}"/>
          </ac:grpSpMkLst>
        </pc:grpChg>
        <pc:grpChg chg="add mod">
          <ac:chgData name="Jonas Frei" userId="fb488e48-3284-4342-bfde-09334e06ae42" providerId="ADAL" clId="{A67B06B8-5C0E-49FC-9DD5-1D65410E585C}" dt="2024-03-25T12:46:28.958" v="1009" actId="1038"/>
          <ac:grpSpMkLst>
            <pc:docMk/>
            <pc:sldMk cId="2845649627" sldId="310"/>
            <ac:grpSpMk id="32" creationId="{FEE9F787-9D7F-66B8-52C5-7CED45E18560}"/>
          </ac:grpSpMkLst>
        </pc:grpChg>
        <pc:graphicFrameChg chg="del">
          <ac:chgData name="Jonas Frei" userId="fb488e48-3284-4342-bfde-09334e06ae42" providerId="ADAL" clId="{A67B06B8-5C0E-49FC-9DD5-1D65410E585C}" dt="2024-03-25T12:45:48.921" v="997" actId="478"/>
          <ac:graphicFrameMkLst>
            <pc:docMk/>
            <pc:sldMk cId="2845649627" sldId="310"/>
            <ac:graphicFrameMk id="10" creationId="{DC402559-0742-4399-ABA7-4667C35B0AF9}"/>
          </ac:graphicFrameMkLst>
        </pc:graphicFrameChg>
        <pc:graphicFrameChg chg="add mod ord">
          <ac:chgData name="Jonas Frei" userId="fb488e48-3284-4342-bfde-09334e06ae42" providerId="ADAL" clId="{A67B06B8-5C0E-49FC-9DD5-1D65410E585C}" dt="2024-03-25T13:04:51.165" v="1109" actId="6264"/>
          <ac:graphicFrameMkLst>
            <pc:docMk/>
            <pc:sldMk cId="2845649627" sldId="310"/>
            <ac:graphicFrameMk id="11" creationId="{4B22226A-C863-2E47-3BCE-85E652285A5D}"/>
          </ac:graphicFrameMkLst>
        </pc:graphicFrameChg>
        <pc:cxnChg chg="mod">
          <ac:chgData name="Jonas Frei" userId="fb488e48-3284-4342-bfde-09334e06ae42" providerId="ADAL" clId="{A67B06B8-5C0E-49FC-9DD5-1D65410E585C}" dt="2024-03-25T13:08:17.229" v="1167" actId="208"/>
          <ac:cxnSpMkLst>
            <pc:docMk/>
            <pc:sldMk cId="2845649627" sldId="310"/>
            <ac:cxnSpMk id="15" creationId="{6262BF95-B3BE-4DD8-9E0C-30F158328935}"/>
          </ac:cxnSpMkLst>
        </pc:cxnChg>
        <pc:cxnChg chg="mod">
          <ac:chgData name="Jonas Frei" userId="fb488e48-3284-4342-bfde-09334e06ae42" providerId="ADAL" clId="{A67B06B8-5C0E-49FC-9DD5-1D65410E585C}" dt="2024-03-25T13:08:17.229" v="1167" actId="208"/>
          <ac:cxnSpMkLst>
            <pc:docMk/>
            <pc:sldMk cId="2845649627" sldId="310"/>
            <ac:cxnSpMk id="16" creationId="{8FD3B562-D262-471C-B526-01839190DBB4}"/>
          </ac:cxnSpMkLst>
        </pc:cxnChg>
        <pc:cxnChg chg="mod">
          <ac:chgData name="Jonas Frei" userId="fb488e48-3284-4342-bfde-09334e06ae42" providerId="ADAL" clId="{A67B06B8-5C0E-49FC-9DD5-1D65410E585C}" dt="2024-03-25T13:08:40.403" v="1169" actId="208"/>
          <ac:cxnSpMkLst>
            <pc:docMk/>
            <pc:sldMk cId="2845649627" sldId="310"/>
            <ac:cxnSpMk id="21" creationId="{4591BA5F-EC2F-4C37-AB0A-BBF1831220AF}"/>
          </ac:cxnSpMkLst>
        </pc:cxnChg>
        <pc:cxnChg chg="mod">
          <ac:chgData name="Jonas Frei" userId="fb488e48-3284-4342-bfde-09334e06ae42" providerId="ADAL" clId="{A67B06B8-5C0E-49FC-9DD5-1D65410E585C}" dt="2024-03-25T13:08:40.403" v="1169" actId="208"/>
          <ac:cxnSpMkLst>
            <pc:docMk/>
            <pc:sldMk cId="2845649627" sldId="310"/>
            <ac:cxnSpMk id="22" creationId="{0C074807-B7B9-45B9-9FD6-538ADD9847AA}"/>
          </ac:cxnSpMkLst>
        </pc:cxnChg>
      </pc:sldChg>
      <pc:sldChg chg="addSp delSp modSp add mod modAnim chgLayout">
        <pc:chgData name="Jonas Frei" userId="fb488e48-3284-4342-bfde-09334e06ae42" providerId="ADAL" clId="{A67B06B8-5C0E-49FC-9DD5-1D65410E585C}" dt="2024-03-25T13:23:17.303" v="1343" actId="6549"/>
        <pc:sldMkLst>
          <pc:docMk/>
          <pc:sldMk cId="2058831034" sldId="311"/>
        </pc:sldMkLst>
        <pc:spChg chg="mod or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2" creationId="{354C906A-484A-49F4-8525-144AC80E24E8}"/>
          </ac:spMkLst>
        </pc:spChg>
        <pc:spChg chg="mod or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3" creationId="{A4B2A63B-BEB8-4D31-982A-DCE192B42A74}"/>
          </ac:spMkLst>
        </pc:spChg>
        <pc:spChg chg="mod or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4" creationId="{8ABF920A-F703-43CA-B8D7-B1A3504211A4}"/>
          </ac:spMkLst>
        </pc:spChg>
        <pc:spChg chg="mod or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5" creationId="{05606E2B-5A4C-41BF-BC11-93F9D50E1118}"/>
          </ac:spMkLst>
        </pc:spChg>
        <pc:spChg chg="mod ord">
          <ac:chgData name="Jonas Frei" userId="fb488e48-3284-4342-bfde-09334e06ae42" providerId="ADAL" clId="{A67B06B8-5C0E-49FC-9DD5-1D65410E585C}" dt="2024-03-25T13:23:17.303" v="1343" actId="6549"/>
          <ac:spMkLst>
            <pc:docMk/>
            <pc:sldMk cId="2058831034" sldId="311"/>
            <ac:spMk id="6" creationId="{24C36D37-CC83-42BE-B557-3265A374D6E4}"/>
          </ac:spMkLst>
        </pc:spChg>
        <pc:spChg chg="mod ord">
          <ac:chgData name="Jonas Frei" userId="fb488e48-3284-4342-bfde-09334e06ae42" providerId="ADAL" clId="{A67B06B8-5C0E-49FC-9DD5-1D65410E585C}" dt="2024-03-25T13:15:07.611" v="1253" actId="403"/>
          <ac:spMkLst>
            <pc:docMk/>
            <pc:sldMk cId="2058831034" sldId="311"/>
            <ac:spMk id="7" creationId="{AB25F7A0-37CA-4707-AFE7-BD2FA560504C}"/>
          </ac:spMkLst>
        </pc:spChg>
        <pc:spChg chg="add del mod">
          <ac:chgData name="Jonas Frei" userId="fb488e48-3284-4342-bfde-09334e06ae42" providerId="ADAL" clId="{A67B06B8-5C0E-49FC-9DD5-1D65410E585C}" dt="2024-03-25T13:13:34.778" v="1221"/>
          <ac:spMkLst>
            <pc:docMk/>
            <pc:sldMk cId="2058831034" sldId="311"/>
            <ac:spMk id="9" creationId="{F5975E0B-50D5-53EE-BE2D-1D8D9F4B339F}"/>
          </ac:spMkLst>
        </pc:spChg>
        <pc:spChg chg="del">
          <ac:chgData name="Jonas Frei" userId="fb488e48-3284-4342-bfde-09334e06ae42" providerId="ADAL" clId="{A67B06B8-5C0E-49FC-9DD5-1D65410E585C}" dt="2024-03-25T13:13:29.681" v="1219" actId="478"/>
          <ac:spMkLst>
            <pc:docMk/>
            <pc:sldMk cId="2058831034" sldId="311"/>
            <ac:spMk id="12" creationId="{C94CE7F2-C510-4CB4-B56B-2A0836C2FB98}"/>
          </ac:spMkLst>
        </pc:spChg>
        <pc:spChg chg="del">
          <ac:chgData name="Jonas Frei" userId="fb488e48-3284-4342-bfde-09334e06ae42" providerId="ADAL" clId="{A67B06B8-5C0E-49FC-9DD5-1D65410E585C}" dt="2024-03-25T13:13:29.681" v="1219" actId="478"/>
          <ac:spMkLst>
            <pc:docMk/>
            <pc:sldMk cId="2058831034" sldId="311"/>
            <ac:spMk id="13" creationId="{4D1397E6-48C5-4599-A0E2-84D63C083741}"/>
          </ac:spMkLst>
        </pc:spChg>
        <pc:spChg chg="del">
          <ac:chgData name="Jonas Frei" userId="fb488e48-3284-4342-bfde-09334e06ae42" providerId="ADAL" clId="{A67B06B8-5C0E-49FC-9DD5-1D65410E585C}" dt="2024-03-25T13:13:29.681" v="1219" actId="478"/>
          <ac:spMkLst>
            <pc:docMk/>
            <pc:sldMk cId="2058831034" sldId="311"/>
            <ac:spMk id="14" creationId="{93B8B4CC-B841-4618-BF4F-7C5925B32F5C}"/>
          </ac:spMkLst>
        </pc:spChg>
        <pc:spChg chg="mod">
          <ac:chgData name="Jonas Frei" userId="fb488e48-3284-4342-bfde-09334e06ae42" providerId="ADAL" clId="{A67B06B8-5C0E-49FC-9DD5-1D65410E585C}" dt="2024-03-25T13:13:42.086" v="1222"/>
          <ac:spMkLst>
            <pc:docMk/>
            <pc:sldMk cId="2058831034" sldId="311"/>
            <ac:spMk id="32" creationId="{F9E63D11-97D2-B0EC-C6A8-710638BB4A84}"/>
          </ac:spMkLst>
        </pc:spChg>
        <pc:spChg chg="mod">
          <ac:chgData name="Jonas Frei" userId="fb488e48-3284-4342-bfde-09334e06ae42" providerId="ADAL" clId="{A67B06B8-5C0E-49FC-9DD5-1D65410E585C}" dt="2024-03-25T13:13:42.086" v="1222"/>
          <ac:spMkLst>
            <pc:docMk/>
            <pc:sldMk cId="2058831034" sldId="311"/>
            <ac:spMk id="36" creationId="{20CA0E1D-E29B-BEBA-D7D0-502FD5C9D495}"/>
          </ac:spMkLst>
        </pc:spChg>
        <pc:spChg chg="mod">
          <ac:chgData name="Jonas Frei" userId="fb488e48-3284-4342-bfde-09334e06ae42" providerId="ADAL" clId="{A67B06B8-5C0E-49FC-9DD5-1D65410E585C}" dt="2024-03-25T13:13:42.086" v="1222"/>
          <ac:spMkLst>
            <pc:docMk/>
            <pc:sldMk cId="2058831034" sldId="311"/>
            <ac:spMk id="37" creationId="{8C912B8D-7143-FAED-506B-33650B1A877D}"/>
          </ac:spMkLst>
        </pc:spChg>
        <pc:spChg chg="mod">
          <ac:chgData name="Jonas Frei" userId="fb488e48-3284-4342-bfde-09334e06ae42" providerId="ADAL" clId="{A67B06B8-5C0E-49FC-9DD5-1D65410E585C}" dt="2024-03-25T13:13:42.086" v="1222"/>
          <ac:spMkLst>
            <pc:docMk/>
            <pc:sldMk cId="2058831034" sldId="311"/>
            <ac:spMk id="39" creationId="{6E6301DB-08B3-11CB-BCE9-CEA50CDBECD9}"/>
          </ac:spMkLst>
        </pc:spChg>
        <pc:spChg chg="mod">
          <ac:chgData name="Jonas Frei" userId="fb488e48-3284-4342-bfde-09334e06ae42" providerId="ADAL" clId="{A67B06B8-5C0E-49FC-9DD5-1D65410E585C}" dt="2024-03-25T13:13:42.086" v="1222"/>
          <ac:spMkLst>
            <pc:docMk/>
            <pc:sldMk cId="2058831034" sldId="311"/>
            <ac:spMk id="43" creationId="{DC3CFFD4-9E4B-831A-E743-BE03BB72F78B}"/>
          </ac:spMkLst>
        </pc:spChg>
        <pc:spChg chg="mod">
          <ac:chgData name="Jonas Frei" userId="fb488e48-3284-4342-bfde-09334e06ae42" providerId="ADAL" clId="{A67B06B8-5C0E-49FC-9DD5-1D65410E585C}" dt="2024-03-25T13:13:42.086" v="1222"/>
          <ac:spMkLst>
            <pc:docMk/>
            <pc:sldMk cId="2058831034" sldId="311"/>
            <ac:spMk id="44" creationId="{AFA5085F-D273-9A56-09B9-B970CB8985B1}"/>
          </ac:spMkLst>
        </pc:spChg>
        <pc:spChg chg="mod">
          <ac:chgData name="Jonas Frei" userId="fb488e48-3284-4342-bfde-09334e06ae42" providerId="ADAL" clId="{A67B06B8-5C0E-49FC-9DD5-1D65410E585C}" dt="2024-03-25T13:13:42.086" v="1222"/>
          <ac:spMkLst>
            <pc:docMk/>
            <pc:sldMk cId="2058831034" sldId="311"/>
            <ac:spMk id="46" creationId="{8BA1BFA6-7AA2-4306-6608-0CE4AA714706}"/>
          </ac:spMkLst>
        </pc:spChg>
        <pc:spChg chg="mod">
          <ac:chgData name="Jonas Frei" userId="fb488e48-3284-4342-bfde-09334e06ae42" providerId="ADAL" clId="{A67B06B8-5C0E-49FC-9DD5-1D65410E585C}" dt="2024-03-25T13:13:42.086" v="1222"/>
          <ac:spMkLst>
            <pc:docMk/>
            <pc:sldMk cId="2058831034" sldId="311"/>
            <ac:spMk id="50" creationId="{67895165-78DD-AA75-47FB-E3744861B028}"/>
          </ac:spMkLst>
        </pc:spChg>
        <pc:spChg chg="mod">
          <ac:chgData name="Jonas Frei" userId="fb488e48-3284-4342-bfde-09334e06ae42" providerId="ADAL" clId="{A67B06B8-5C0E-49FC-9DD5-1D65410E585C}" dt="2024-03-25T13:13:42.086" v="1222"/>
          <ac:spMkLst>
            <pc:docMk/>
            <pc:sldMk cId="2058831034" sldId="311"/>
            <ac:spMk id="51" creationId="{5C53F09E-5C89-4CEE-D27A-2009E78EAAEA}"/>
          </ac:spMkLst>
        </pc:spChg>
        <pc:spChg chg="add del mo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52" creationId="{E8BBA0F2-2EAA-8E72-2411-90189121CCE0}"/>
          </ac:spMkLst>
        </pc:spChg>
        <pc:spChg chg="add del mo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53" creationId="{58C902C7-E88D-F61C-1B77-14885A847E56}"/>
          </ac:spMkLst>
        </pc:spChg>
        <pc:spChg chg="add del mo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54" creationId="{3746FFCA-0385-667A-656D-86C10A4D0FB2}"/>
          </ac:spMkLst>
        </pc:spChg>
        <pc:spChg chg="add del mo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55" creationId="{9C955A4A-4042-743F-A60F-862B64B80919}"/>
          </ac:spMkLst>
        </pc:spChg>
        <pc:spChg chg="add del mo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56" creationId="{81FF24CB-6CDB-56C1-8E40-635FC3B0082A}"/>
          </ac:spMkLst>
        </pc:spChg>
        <pc:spChg chg="add del mo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57" creationId="{429FF41E-3299-279D-F1B0-6EA6DBDDEAC9}"/>
          </ac:spMkLst>
        </pc:spChg>
        <pc:spChg chg="add del mod">
          <ac:chgData name="Jonas Frei" userId="fb488e48-3284-4342-bfde-09334e06ae42" providerId="ADAL" clId="{A67B06B8-5C0E-49FC-9DD5-1D65410E585C}" dt="2024-03-25T13:13:55.456" v="1230" actId="6264"/>
          <ac:spMkLst>
            <pc:docMk/>
            <pc:sldMk cId="2058831034" sldId="311"/>
            <ac:spMk id="58" creationId="{ADD0A314-151F-2D4E-1BF8-9B2428074961}"/>
          </ac:spMkLst>
        </pc:spChg>
        <pc:grpChg chg="del">
          <ac:chgData name="Jonas Frei" userId="fb488e48-3284-4342-bfde-09334e06ae42" providerId="ADAL" clId="{A67B06B8-5C0E-49FC-9DD5-1D65410E585C}" dt="2024-03-25T13:13:29.681" v="1219" actId="478"/>
          <ac:grpSpMkLst>
            <pc:docMk/>
            <pc:sldMk cId="2058831034" sldId="311"/>
            <ac:grpSpMk id="19" creationId="{C9069D95-5AFD-41F9-8EB0-569CE59BE8FC}"/>
          </ac:grpSpMkLst>
        </pc:grpChg>
        <pc:grpChg chg="del">
          <ac:chgData name="Jonas Frei" userId="fb488e48-3284-4342-bfde-09334e06ae42" providerId="ADAL" clId="{A67B06B8-5C0E-49FC-9DD5-1D65410E585C}" dt="2024-03-25T13:13:29.681" v="1219" actId="478"/>
          <ac:grpSpMkLst>
            <pc:docMk/>
            <pc:sldMk cId="2058831034" sldId="311"/>
            <ac:grpSpMk id="20" creationId="{B37E1C0A-BB2E-45BE-B475-3765A3570C79}"/>
          </ac:grpSpMkLst>
        </pc:grpChg>
        <pc:grpChg chg="del">
          <ac:chgData name="Jonas Frei" userId="fb488e48-3284-4342-bfde-09334e06ae42" providerId="ADAL" clId="{A67B06B8-5C0E-49FC-9DD5-1D65410E585C}" dt="2024-03-25T13:13:33.281" v="1220" actId="478"/>
          <ac:grpSpMkLst>
            <pc:docMk/>
            <pc:sldMk cId="2058831034" sldId="311"/>
            <ac:grpSpMk id="25" creationId="{273DA429-E44D-44B7-B479-828218E73119}"/>
          </ac:grpSpMkLst>
        </pc:grpChg>
        <pc:grpChg chg="add mod">
          <ac:chgData name="Jonas Frei" userId="fb488e48-3284-4342-bfde-09334e06ae42" providerId="ADAL" clId="{A67B06B8-5C0E-49FC-9DD5-1D65410E585C}" dt="2024-03-25T13:13:42.086" v="1222"/>
          <ac:grpSpMkLst>
            <pc:docMk/>
            <pc:sldMk cId="2058831034" sldId="311"/>
            <ac:grpSpMk id="31" creationId="{1F7F6524-937F-4DEE-58CE-6A7E7BABF140}"/>
          </ac:grpSpMkLst>
        </pc:grpChg>
        <pc:grpChg chg="mod">
          <ac:chgData name="Jonas Frei" userId="fb488e48-3284-4342-bfde-09334e06ae42" providerId="ADAL" clId="{A67B06B8-5C0E-49FC-9DD5-1D65410E585C}" dt="2024-03-25T13:13:42.086" v="1222"/>
          <ac:grpSpMkLst>
            <pc:docMk/>
            <pc:sldMk cId="2058831034" sldId="311"/>
            <ac:grpSpMk id="33" creationId="{B38A426D-C76E-B0C9-8A86-188527358A00}"/>
          </ac:grpSpMkLst>
        </pc:grpChg>
        <pc:grpChg chg="add mod">
          <ac:chgData name="Jonas Frei" userId="fb488e48-3284-4342-bfde-09334e06ae42" providerId="ADAL" clId="{A67B06B8-5C0E-49FC-9DD5-1D65410E585C}" dt="2024-03-25T13:13:42.086" v="1222"/>
          <ac:grpSpMkLst>
            <pc:docMk/>
            <pc:sldMk cId="2058831034" sldId="311"/>
            <ac:grpSpMk id="38" creationId="{1CAFE857-E969-F8FC-1275-B6F356B64D27}"/>
          </ac:grpSpMkLst>
        </pc:grpChg>
        <pc:grpChg chg="mod">
          <ac:chgData name="Jonas Frei" userId="fb488e48-3284-4342-bfde-09334e06ae42" providerId="ADAL" clId="{A67B06B8-5C0E-49FC-9DD5-1D65410E585C}" dt="2024-03-25T13:13:42.086" v="1222"/>
          <ac:grpSpMkLst>
            <pc:docMk/>
            <pc:sldMk cId="2058831034" sldId="311"/>
            <ac:grpSpMk id="40" creationId="{041E101D-6409-653D-6AA0-20C368FF44EF}"/>
          </ac:grpSpMkLst>
        </pc:grpChg>
        <pc:grpChg chg="add mod">
          <ac:chgData name="Jonas Frei" userId="fb488e48-3284-4342-bfde-09334e06ae42" providerId="ADAL" clId="{A67B06B8-5C0E-49FC-9DD5-1D65410E585C}" dt="2024-03-25T13:13:42.086" v="1222"/>
          <ac:grpSpMkLst>
            <pc:docMk/>
            <pc:sldMk cId="2058831034" sldId="311"/>
            <ac:grpSpMk id="45" creationId="{F0CE6E06-F396-CA91-F30E-9DDBC050E9C9}"/>
          </ac:grpSpMkLst>
        </pc:grpChg>
        <pc:grpChg chg="mod">
          <ac:chgData name="Jonas Frei" userId="fb488e48-3284-4342-bfde-09334e06ae42" providerId="ADAL" clId="{A67B06B8-5C0E-49FC-9DD5-1D65410E585C}" dt="2024-03-25T13:13:42.086" v="1222"/>
          <ac:grpSpMkLst>
            <pc:docMk/>
            <pc:sldMk cId="2058831034" sldId="311"/>
            <ac:grpSpMk id="47" creationId="{6B330833-96B5-9D92-1977-B004E62F23F8}"/>
          </ac:grpSpMkLst>
        </pc:grpChg>
        <pc:graphicFrameChg chg="del">
          <ac:chgData name="Jonas Frei" userId="fb488e48-3284-4342-bfde-09334e06ae42" providerId="ADAL" clId="{A67B06B8-5C0E-49FC-9DD5-1D65410E585C}" dt="2024-03-25T13:13:21.473" v="1216" actId="478"/>
          <ac:graphicFrameMkLst>
            <pc:docMk/>
            <pc:sldMk cId="2058831034" sldId="311"/>
            <ac:graphicFrameMk id="10" creationId="{DC402559-0742-4399-ABA7-4667C35B0AF9}"/>
          </ac:graphicFrameMkLst>
        </pc:graphicFrameChg>
        <pc:graphicFrameChg chg="add del mod">
          <ac:chgData name="Jonas Frei" userId="fb488e48-3284-4342-bfde-09334e06ae42" providerId="ADAL" clId="{A67B06B8-5C0E-49FC-9DD5-1D65410E585C}" dt="2024-03-25T13:13:24.424" v="1218"/>
          <ac:graphicFrameMkLst>
            <pc:docMk/>
            <pc:sldMk cId="2058831034" sldId="311"/>
            <ac:graphicFrameMk id="11" creationId="{5E14212D-040C-BA6B-87F5-A0263F100424}"/>
          </ac:graphicFrameMkLst>
        </pc:graphicFrameChg>
        <pc:graphicFrameChg chg="add mod ord">
          <ac:chgData name="Jonas Frei" userId="fb488e48-3284-4342-bfde-09334e06ae42" providerId="ADAL" clId="{A67B06B8-5C0E-49FC-9DD5-1D65410E585C}" dt="2024-03-25T13:13:55.456" v="1230" actId="6264"/>
          <ac:graphicFrameMkLst>
            <pc:docMk/>
            <pc:sldMk cId="2058831034" sldId="311"/>
            <ac:graphicFrameMk id="30" creationId="{3438BA7B-A42F-7796-EEC6-10C8F39E8906}"/>
          </ac:graphicFrameMkLst>
        </pc:graphicFrameChg>
        <pc:cxnChg chg="mod">
          <ac:chgData name="Jonas Frei" userId="fb488e48-3284-4342-bfde-09334e06ae42" providerId="ADAL" clId="{A67B06B8-5C0E-49FC-9DD5-1D65410E585C}" dt="2024-03-25T13:13:42.086" v="1222"/>
          <ac:cxnSpMkLst>
            <pc:docMk/>
            <pc:sldMk cId="2058831034" sldId="311"/>
            <ac:cxnSpMk id="34" creationId="{237D6EDF-49CC-834B-63B5-6ED3F48B2A04}"/>
          </ac:cxnSpMkLst>
        </pc:cxnChg>
        <pc:cxnChg chg="mod">
          <ac:chgData name="Jonas Frei" userId="fb488e48-3284-4342-bfde-09334e06ae42" providerId="ADAL" clId="{A67B06B8-5C0E-49FC-9DD5-1D65410E585C}" dt="2024-03-25T13:13:42.086" v="1222"/>
          <ac:cxnSpMkLst>
            <pc:docMk/>
            <pc:sldMk cId="2058831034" sldId="311"/>
            <ac:cxnSpMk id="35" creationId="{E6A9EE63-3EBA-ADFE-A3D0-28F165EABCD6}"/>
          </ac:cxnSpMkLst>
        </pc:cxnChg>
        <pc:cxnChg chg="mod">
          <ac:chgData name="Jonas Frei" userId="fb488e48-3284-4342-bfde-09334e06ae42" providerId="ADAL" clId="{A67B06B8-5C0E-49FC-9DD5-1D65410E585C}" dt="2024-03-25T13:13:42.086" v="1222"/>
          <ac:cxnSpMkLst>
            <pc:docMk/>
            <pc:sldMk cId="2058831034" sldId="311"/>
            <ac:cxnSpMk id="41" creationId="{9EC594B2-841A-29E0-1A2F-3454D34E22F5}"/>
          </ac:cxnSpMkLst>
        </pc:cxnChg>
        <pc:cxnChg chg="mod">
          <ac:chgData name="Jonas Frei" userId="fb488e48-3284-4342-bfde-09334e06ae42" providerId="ADAL" clId="{A67B06B8-5C0E-49FC-9DD5-1D65410E585C}" dt="2024-03-25T13:13:42.086" v="1222"/>
          <ac:cxnSpMkLst>
            <pc:docMk/>
            <pc:sldMk cId="2058831034" sldId="311"/>
            <ac:cxnSpMk id="42" creationId="{C67966BF-D52D-DFE6-111C-69A7C3A41569}"/>
          </ac:cxnSpMkLst>
        </pc:cxnChg>
        <pc:cxnChg chg="mod">
          <ac:chgData name="Jonas Frei" userId="fb488e48-3284-4342-bfde-09334e06ae42" providerId="ADAL" clId="{A67B06B8-5C0E-49FC-9DD5-1D65410E585C}" dt="2024-03-25T13:13:42.086" v="1222"/>
          <ac:cxnSpMkLst>
            <pc:docMk/>
            <pc:sldMk cId="2058831034" sldId="311"/>
            <ac:cxnSpMk id="48" creationId="{695C1021-E66E-E40E-F9CC-4F3FDF795985}"/>
          </ac:cxnSpMkLst>
        </pc:cxnChg>
        <pc:cxnChg chg="mod">
          <ac:chgData name="Jonas Frei" userId="fb488e48-3284-4342-bfde-09334e06ae42" providerId="ADAL" clId="{A67B06B8-5C0E-49FC-9DD5-1D65410E585C}" dt="2024-03-25T13:13:42.086" v="1222"/>
          <ac:cxnSpMkLst>
            <pc:docMk/>
            <pc:sldMk cId="2058831034" sldId="311"/>
            <ac:cxnSpMk id="49" creationId="{CC36D388-EBDE-1F41-1857-373210C48EB3}"/>
          </ac:cxnSpMkLst>
        </pc:cxnChg>
      </pc:sldChg>
      <pc:sldChg chg="addSp delSp modSp add mod">
        <pc:chgData name="Jonas Frei" userId="fb488e48-3284-4342-bfde-09334e06ae42" providerId="ADAL" clId="{A67B06B8-5C0E-49FC-9DD5-1D65410E585C}" dt="2024-03-25T13:23:20.437" v="1344" actId="6549"/>
        <pc:sldMkLst>
          <pc:docMk/>
          <pc:sldMk cId="969446863" sldId="312"/>
        </pc:sldMkLst>
        <pc:spChg chg="mod">
          <ac:chgData name="Jonas Frei" userId="fb488e48-3284-4342-bfde-09334e06ae42" providerId="ADAL" clId="{A67B06B8-5C0E-49FC-9DD5-1D65410E585C}" dt="2024-03-25T13:23:20.437" v="1344" actId="6549"/>
          <ac:spMkLst>
            <pc:docMk/>
            <pc:sldMk cId="969446863" sldId="312"/>
            <ac:spMk id="6" creationId="{3C4BD0F2-7820-442B-A5AF-74285CCADF01}"/>
          </ac:spMkLst>
        </pc:spChg>
        <pc:spChg chg="mod">
          <ac:chgData name="Jonas Frei" userId="fb488e48-3284-4342-bfde-09334e06ae42" providerId="ADAL" clId="{A67B06B8-5C0E-49FC-9DD5-1D65410E585C}" dt="2024-03-25T13:15:58.725" v="1264" actId="20577"/>
          <ac:spMkLst>
            <pc:docMk/>
            <pc:sldMk cId="969446863" sldId="312"/>
            <ac:spMk id="7" creationId="{E76E44B4-0568-4385-B247-4641ED2AA81E}"/>
          </ac:spMkLst>
        </pc:spChg>
        <pc:spChg chg="add del mod">
          <ac:chgData name="Jonas Frei" userId="fb488e48-3284-4342-bfde-09334e06ae42" providerId="ADAL" clId="{A67B06B8-5C0E-49FC-9DD5-1D65410E585C}" dt="2024-03-25T13:15:40.345" v="1257"/>
          <ac:spMkLst>
            <pc:docMk/>
            <pc:sldMk cId="969446863" sldId="312"/>
            <ac:spMk id="10" creationId="{BB4EF1A9-C6C8-AD72-2BE5-9A545818BAE8}"/>
          </ac:spMkLst>
        </pc:spChg>
        <pc:graphicFrameChg chg="del">
          <ac:chgData name="Jonas Frei" userId="fb488e48-3284-4342-bfde-09334e06ae42" providerId="ADAL" clId="{A67B06B8-5C0E-49FC-9DD5-1D65410E585C}" dt="2024-03-25T13:15:39.120" v="1256" actId="478"/>
          <ac:graphicFrameMkLst>
            <pc:docMk/>
            <pc:sldMk cId="969446863" sldId="312"/>
            <ac:graphicFrameMk id="9" creationId="{B7DE3647-33AB-4E2A-8883-79533BDDCEAC}"/>
          </ac:graphicFrameMkLst>
        </pc:graphicFrameChg>
        <pc:graphicFrameChg chg="add mod">
          <ac:chgData name="Jonas Frei" userId="fb488e48-3284-4342-bfde-09334e06ae42" providerId="ADAL" clId="{A67B06B8-5C0E-49FC-9DD5-1D65410E585C}" dt="2024-03-25T13:15:40.345" v="1257"/>
          <ac:graphicFrameMkLst>
            <pc:docMk/>
            <pc:sldMk cId="969446863" sldId="312"/>
            <ac:graphicFrameMk id="11" creationId="{1ECFB50B-D3D8-B437-48EA-FD2AF5FB0828}"/>
          </ac:graphicFrameMkLst>
        </pc:graphicFrameChg>
      </pc:sldChg>
      <pc:sldChg chg="addSp delSp modSp add mod delAnim modAnim">
        <pc:chgData name="Jonas Frei" userId="fb488e48-3284-4342-bfde-09334e06ae42" providerId="ADAL" clId="{A67B06B8-5C0E-49FC-9DD5-1D65410E585C}" dt="2024-03-25T13:30:18.864" v="1450"/>
        <pc:sldMkLst>
          <pc:docMk/>
          <pc:sldMk cId="2842987300" sldId="313"/>
        </pc:sldMkLst>
        <pc:spChg chg="mod">
          <ac:chgData name="Jonas Frei" userId="fb488e48-3284-4342-bfde-09334e06ae42" providerId="ADAL" clId="{A67B06B8-5C0E-49FC-9DD5-1D65410E585C}" dt="2024-03-25T13:23:24.689" v="1345" actId="6549"/>
          <ac:spMkLst>
            <pc:docMk/>
            <pc:sldMk cId="2842987300" sldId="313"/>
            <ac:spMk id="6" creationId="{3C4BD0F2-7820-442B-A5AF-74285CCADF01}"/>
          </ac:spMkLst>
        </pc:spChg>
        <pc:spChg chg="mod">
          <ac:chgData name="Jonas Frei" userId="fb488e48-3284-4342-bfde-09334e06ae42" providerId="ADAL" clId="{A67B06B8-5C0E-49FC-9DD5-1D65410E585C}" dt="2024-03-25T13:28:03.290" v="1430" actId="1076"/>
          <ac:spMkLst>
            <pc:docMk/>
            <pc:sldMk cId="2842987300" sldId="313"/>
            <ac:spMk id="7" creationId="{E76E44B4-0568-4385-B247-4641ED2AA81E}"/>
          </ac:spMkLst>
        </pc:spChg>
        <pc:spChg chg="add del mod">
          <ac:chgData name="Jonas Frei" userId="fb488e48-3284-4342-bfde-09334e06ae42" providerId="ADAL" clId="{A67B06B8-5C0E-49FC-9DD5-1D65410E585C}" dt="2024-03-25T13:23:39.877" v="1348"/>
          <ac:spMkLst>
            <pc:docMk/>
            <pc:sldMk cId="2842987300" sldId="313"/>
            <ac:spMk id="9" creationId="{1719D0D6-3677-E287-5029-BA19AAE478CC}"/>
          </ac:spMkLst>
        </pc:spChg>
        <pc:spChg chg="add mod">
          <ac:chgData name="Jonas Frei" userId="fb488e48-3284-4342-bfde-09334e06ae42" providerId="ADAL" clId="{A67B06B8-5C0E-49FC-9DD5-1D65410E585C}" dt="2024-03-25T13:24:31.953" v="1355" actId="14100"/>
          <ac:spMkLst>
            <pc:docMk/>
            <pc:sldMk cId="2842987300" sldId="313"/>
            <ac:spMk id="14" creationId="{52D9C61A-9B9A-508C-1DBC-236B7D933566}"/>
          </ac:spMkLst>
        </pc:spChg>
        <pc:spChg chg="add mod">
          <ac:chgData name="Jonas Frei" userId="fb488e48-3284-4342-bfde-09334e06ae42" providerId="ADAL" clId="{A67B06B8-5C0E-49FC-9DD5-1D65410E585C}" dt="2024-03-25T13:25:36.984" v="1397" actId="1035"/>
          <ac:spMkLst>
            <pc:docMk/>
            <pc:sldMk cId="2842987300" sldId="313"/>
            <ac:spMk id="15" creationId="{4D3556F3-4458-FB15-AB9D-91583EA8C62F}"/>
          </ac:spMkLst>
        </pc:spChg>
        <pc:spChg chg="add del mod">
          <ac:chgData name="Jonas Frei" userId="fb488e48-3284-4342-bfde-09334e06ae42" providerId="ADAL" clId="{A67B06B8-5C0E-49FC-9DD5-1D65410E585C}" dt="2024-03-25T13:25:46.371" v="1399" actId="478"/>
          <ac:spMkLst>
            <pc:docMk/>
            <pc:sldMk cId="2842987300" sldId="313"/>
            <ac:spMk id="16" creationId="{D9F9799F-4257-FF4D-4D04-57CF7C7F49D9}"/>
          </ac:spMkLst>
        </pc:spChg>
        <pc:spChg chg="add mod">
          <ac:chgData name="Jonas Frei" userId="fb488e48-3284-4342-bfde-09334e06ae42" providerId="ADAL" clId="{A67B06B8-5C0E-49FC-9DD5-1D65410E585C}" dt="2024-03-25T13:26:08.568" v="1410" actId="14100"/>
          <ac:spMkLst>
            <pc:docMk/>
            <pc:sldMk cId="2842987300" sldId="313"/>
            <ac:spMk id="17" creationId="{23D3DA7B-AAB4-5F2F-BD26-C339C6B64C64}"/>
          </ac:spMkLst>
        </pc:spChg>
        <pc:spChg chg="add mod">
          <ac:chgData name="Jonas Frei" userId="fb488e48-3284-4342-bfde-09334e06ae42" providerId="ADAL" clId="{A67B06B8-5C0E-49FC-9DD5-1D65410E585C}" dt="2024-03-25T13:26:44.368" v="1413" actId="1076"/>
          <ac:spMkLst>
            <pc:docMk/>
            <pc:sldMk cId="2842987300" sldId="313"/>
            <ac:spMk id="18" creationId="{219FB45F-131E-BCBB-94A2-5F7EAAE2B42A}"/>
          </ac:spMkLst>
        </pc:spChg>
        <pc:spChg chg="add mod">
          <ac:chgData name="Jonas Frei" userId="fb488e48-3284-4342-bfde-09334e06ae42" providerId="ADAL" clId="{A67B06B8-5C0E-49FC-9DD5-1D65410E585C}" dt="2024-03-25T13:26:54.134" v="1417" actId="1076"/>
          <ac:spMkLst>
            <pc:docMk/>
            <pc:sldMk cId="2842987300" sldId="313"/>
            <ac:spMk id="19" creationId="{4312A814-1320-F03C-F001-D9813696210D}"/>
          </ac:spMkLst>
        </pc:spChg>
        <pc:spChg chg="add mod">
          <ac:chgData name="Jonas Frei" userId="fb488e48-3284-4342-bfde-09334e06ae42" providerId="ADAL" clId="{A67B06B8-5C0E-49FC-9DD5-1D65410E585C}" dt="2024-03-25T13:26:59.272" v="1420" actId="1076"/>
          <ac:spMkLst>
            <pc:docMk/>
            <pc:sldMk cId="2842987300" sldId="313"/>
            <ac:spMk id="20" creationId="{2B5AAC2F-194D-00AB-EAED-28EAEC29DA88}"/>
          </ac:spMkLst>
        </pc:spChg>
        <pc:spChg chg="add mod">
          <ac:chgData name="Jonas Frei" userId="fb488e48-3284-4342-bfde-09334e06ae42" providerId="ADAL" clId="{A67B06B8-5C0E-49FC-9DD5-1D65410E585C}" dt="2024-03-25T13:27:03.817" v="1423" actId="1076"/>
          <ac:spMkLst>
            <pc:docMk/>
            <pc:sldMk cId="2842987300" sldId="313"/>
            <ac:spMk id="21" creationId="{10744BA4-F232-9CC6-2B09-B252B7CC9997}"/>
          </ac:spMkLst>
        </pc:spChg>
        <pc:graphicFrameChg chg="add mod">
          <ac:chgData name="Jonas Frei" userId="fb488e48-3284-4342-bfde-09334e06ae42" providerId="ADAL" clId="{A67B06B8-5C0E-49FC-9DD5-1D65410E585C}" dt="2024-03-25T13:24:59.317" v="1361" actId="1076"/>
          <ac:graphicFrameMkLst>
            <pc:docMk/>
            <pc:sldMk cId="2842987300" sldId="313"/>
            <ac:graphicFrameMk id="10" creationId="{E52D873D-6D80-E926-3664-906D1C93C3A8}"/>
          </ac:graphicFrameMkLst>
        </pc:graphicFrameChg>
        <pc:graphicFrameChg chg="del">
          <ac:chgData name="Jonas Frei" userId="fb488e48-3284-4342-bfde-09334e06ae42" providerId="ADAL" clId="{A67B06B8-5C0E-49FC-9DD5-1D65410E585C}" dt="2024-03-25T13:23:38.909" v="1347" actId="478"/>
          <ac:graphicFrameMkLst>
            <pc:docMk/>
            <pc:sldMk cId="2842987300" sldId="313"/>
            <ac:graphicFrameMk id="11" creationId="{793F83D8-F2F5-43EA-AD7F-19746021DDCC}"/>
          </ac:graphicFrameMkLst>
        </pc:graphicFrameChg>
        <pc:cxnChg chg="add">
          <ac:chgData name="Jonas Frei" userId="fb488e48-3284-4342-bfde-09334e06ae42" providerId="ADAL" clId="{A67B06B8-5C0E-49FC-9DD5-1D65410E585C}" dt="2024-03-25T13:23:49.821" v="1349" actId="11529"/>
          <ac:cxnSpMkLst>
            <pc:docMk/>
            <pc:sldMk cId="2842987300" sldId="313"/>
            <ac:cxnSpMk id="13" creationId="{3DD3FEA3-DCAD-8CF5-D0C8-FCA81E5CF7BD}"/>
          </ac:cxnSpMkLst>
        </pc:cxnChg>
      </pc:sldChg>
      <pc:sldChg chg="modSp add del mod">
        <pc:chgData name="Jonas Frei" userId="fb488e48-3284-4342-bfde-09334e06ae42" providerId="ADAL" clId="{A67B06B8-5C0E-49FC-9DD5-1D65410E585C}" dt="2024-03-25T13:35:10.575" v="1833" actId="47"/>
        <pc:sldMkLst>
          <pc:docMk/>
          <pc:sldMk cId="83371817" sldId="314"/>
        </pc:sldMkLst>
        <pc:spChg chg="mod">
          <ac:chgData name="Jonas Frei" userId="fb488e48-3284-4342-bfde-09334e06ae42" providerId="ADAL" clId="{A67B06B8-5C0E-49FC-9DD5-1D65410E585C}" dt="2024-03-25T08:36:46.932" v="660" actId="27636"/>
          <ac:spMkLst>
            <pc:docMk/>
            <pc:sldMk cId="83371817" sldId="314"/>
            <ac:spMk id="7" creationId="{B8F5C0FC-CA9B-43B6-A64E-57F0A8F3848A}"/>
          </ac:spMkLst>
        </pc:spChg>
      </pc:sldChg>
      <pc:sldChg chg="add del">
        <pc:chgData name="Jonas Frei" userId="fb488e48-3284-4342-bfde-09334e06ae42" providerId="ADAL" clId="{A67B06B8-5C0E-49FC-9DD5-1D65410E585C}" dt="2024-03-25T13:33:37.379" v="1662" actId="47"/>
        <pc:sldMkLst>
          <pc:docMk/>
          <pc:sldMk cId="1637123911" sldId="422"/>
        </pc:sldMkLst>
      </pc:sldChg>
      <pc:sldChg chg="add del">
        <pc:chgData name="Jonas Frei" userId="fb488e48-3284-4342-bfde-09334e06ae42" providerId="ADAL" clId="{A67B06B8-5C0E-49FC-9DD5-1D65410E585C}" dt="2024-03-25T13:35:09.357" v="1832" actId="47"/>
        <pc:sldMkLst>
          <pc:docMk/>
          <pc:sldMk cId="2196090952" sldId="423"/>
        </pc:sldMkLst>
      </pc:sldChg>
      <pc:sldChg chg="add del">
        <pc:chgData name="Jonas Frei" userId="fb488e48-3284-4342-bfde-09334e06ae42" providerId="ADAL" clId="{A67B06B8-5C0E-49FC-9DD5-1D65410E585C}" dt="2024-03-25T08:25:46.648" v="639" actId="47"/>
        <pc:sldMkLst>
          <pc:docMk/>
          <pc:sldMk cId="3849637363" sldId="461"/>
        </pc:sldMkLst>
      </pc:sldChg>
      <pc:sldChg chg="add del">
        <pc:chgData name="Jonas Frei" userId="fb488e48-3284-4342-bfde-09334e06ae42" providerId="ADAL" clId="{A67B06B8-5C0E-49FC-9DD5-1D65410E585C}" dt="2024-03-25T08:24:56.829" v="629" actId="47"/>
        <pc:sldMkLst>
          <pc:docMk/>
          <pc:sldMk cId="3291911057" sldId="462"/>
        </pc:sldMkLst>
      </pc:sldChg>
      <pc:sldChg chg="addSp delSp modSp add del mod chgLayout">
        <pc:chgData name="Jonas Frei" userId="fb488e48-3284-4342-bfde-09334e06ae42" providerId="ADAL" clId="{A67B06B8-5C0E-49FC-9DD5-1D65410E585C}" dt="2024-03-25T08:21:27.199" v="540" actId="47"/>
        <pc:sldMkLst>
          <pc:docMk/>
          <pc:sldMk cId="1579285619" sldId="463"/>
        </pc:sldMkLst>
        <pc:spChg chg="mod ord">
          <ac:chgData name="Jonas Frei" userId="fb488e48-3284-4342-bfde-09334e06ae42" providerId="ADAL" clId="{A67B06B8-5C0E-49FC-9DD5-1D65410E585C}" dt="2024-03-25T08:20:49.592" v="533" actId="6264"/>
          <ac:spMkLst>
            <pc:docMk/>
            <pc:sldMk cId="1579285619" sldId="463"/>
            <ac:spMk id="3" creationId="{5F168AA9-8A3C-4B55-AD7F-D8882F1AA827}"/>
          </ac:spMkLst>
        </pc:spChg>
        <pc:spChg chg="mod ord">
          <ac:chgData name="Jonas Frei" userId="fb488e48-3284-4342-bfde-09334e06ae42" providerId="ADAL" clId="{A67B06B8-5C0E-49FC-9DD5-1D65410E585C}" dt="2024-03-25T08:20:49.592" v="533" actId="6264"/>
          <ac:spMkLst>
            <pc:docMk/>
            <pc:sldMk cId="1579285619" sldId="463"/>
            <ac:spMk id="4" creationId="{00000000-0000-0000-0000-000000000000}"/>
          </ac:spMkLst>
        </pc:spChg>
        <pc:spChg chg="mod ord">
          <ac:chgData name="Jonas Frei" userId="fb488e48-3284-4342-bfde-09334e06ae42" providerId="ADAL" clId="{A67B06B8-5C0E-49FC-9DD5-1D65410E585C}" dt="2024-03-25T08:20:49.592" v="533" actId="6264"/>
          <ac:spMkLst>
            <pc:docMk/>
            <pc:sldMk cId="1579285619" sldId="463"/>
            <ac:spMk id="6" creationId="{F72F7416-BB41-47C1-6E03-532970E41E44}"/>
          </ac:spMkLst>
        </pc:spChg>
        <pc:spChg chg="mod ord">
          <ac:chgData name="Jonas Frei" userId="fb488e48-3284-4342-bfde-09334e06ae42" providerId="ADAL" clId="{A67B06B8-5C0E-49FC-9DD5-1D65410E585C}" dt="2024-03-25T08:20:49.592" v="533" actId="6264"/>
          <ac:spMkLst>
            <pc:docMk/>
            <pc:sldMk cId="1579285619" sldId="463"/>
            <ac:spMk id="8" creationId="{960877B7-3C02-CAD9-0C9E-26B78A97B6E2}"/>
          </ac:spMkLst>
        </pc:spChg>
        <pc:spChg chg="add del mod">
          <ac:chgData name="Jonas Frei" userId="fb488e48-3284-4342-bfde-09334e06ae42" providerId="ADAL" clId="{A67B06B8-5C0E-49FC-9DD5-1D65410E585C}" dt="2024-03-25T08:20:49.592" v="533" actId="6264"/>
          <ac:spMkLst>
            <pc:docMk/>
            <pc:sldMk cId="1579285619" sldId="463"/>
            <ac:spMk id="9" creationId="{BBA274E1-4830-93D2-A3D6-2D3CC861C356}"/>
          </ac:spMkLst>
        </pc:spChg>
        <pc:spChg chg="add del mod">
          <ac:chgData name="Jonas Frei" userId="fb488e48-3284-4342-bfde-09334e06ae42" providerId="ADAL" clId="{A67B06B8-5C0E-49FC-9DD5-1D65410E585C}" dt="2024-03-25T08:20:49.592" v="533" actId="6264"/>
          <ac:spMkLst>
            <pc:docMk/>
            <pc:sldMk cId="1579285619" sldId="463"/>
            <ac:spMk id="10" creationId="{99EF0E2E-47FE-B4AB-4BFA-FE5DE3E55E87}"/>
          </ac:spMkLst>
        </pc:spChg>
        <pc:spChg chg="add del mod">
          <ac:chgData name="Jonas Frei" userId="fb488e48-3284-4342-bfde-09334e06ae42" providerId="ADAL" clId="{A67B06B8-5C0E-49FC-9DD5-1D65410E585C}" dt="2024-03-25T08:20:49.592" v="533" actId="6264"/>
          <ac:spMkLst>
            <pc:docMk/>
            <pc:sldMk cId="1579285619" sldId="463"/>
            <ac:spMk id="11" creationId="{7C67C91E-4C13-6D09-3CC3-519BAB7D6240}"/>
          </ac:spMkLst>
        </pc:spChg>
        <pc:spChg chg="add del mod">
          <ac:chgData name="Jonas Frei" userId="fb488e48-3284-4342-bfde-09334e06ae42" providerId="ADAL" clId="{A67B06B8-5C0E-49FC-9DD5-1D65410E585C}" dt="2024-03-25T08:20:49.592" v="533" actId="6264"/>
          <ac:spMkLst>
            <pc:docMk/>
            <pc:sldMk cId="1579285619" sldId="463"/>
            <ac:spMk id="12" creationId="{E8721123-E339-A3C5-8953-3247AB5275BC}"/>
          </ac:spMkLst>
        </pc:spChg>
        <pc:spChg chg="add del mod ord">
          <ac:chgData name="Jonas Frei" userId="fb488e48-3284-4342-bfde-09334e06ae42" providerId="ADAL" clId="{A67B06B8-5C0E-49FC-9DD5-1D65410E585C}" dt="2024-03-25T08:20:49.592" v="533" actId="6264"/>
          <ac:spMkLst>
            <pc:docMk/>
            <pc:sldMk cId="1579285619" sldId="463"/>
            <ac:spMk id="13" creationId="{44D2C9CE-E1C4-6289-9C50-5DE9012B2322}"/>
          </ac:spMkLst>
        </pc:spChg>
      </pc:sldChg>
      <pc:sldChg chg="add del">
        <pc:chgData name="Jonas Frei" userId="fb488e48-3284-4342-bfde-09334e06ae42" providerId="ADAL" clId="{A67B06B8-5C0E-49FC-9DD5-1D65410E585C}" dt="2024-03-25T08:25:12.314" v="638" actId="47"/>
        <pc:sldMkLst>
          <pc:docMk/>
          <pc:sldMk cId="1062117344" sldId="465"/>
        </pc:sldMkLst>
      </pc:sldChg>
      <pc:sldChg chg="addSp delSp modSp new del mod modClrScheme chgLayout">
        <pc:chgData name="Jonas Frei" userId="fb488e48-3284-4342-bfde-09334e06ae42" providerId="ADAL" clId="{A67B06B8-5C0E-49FC-9DD5-1D65410E585C}" dt="2024-03-25T08:20:40.758" v="531" actId="47"/>
        <pc:sldMkLst>
          <pc:docMk/>
          <pc:sldMk cId="236574567" sldId="466"/>
        </pc:sldMkLst>
        <pc:spChg chg="del mod ord">
          <ac:chgData name="Jonas Frei" userId="fb488e48-3284-4342-bfde-09334e06ae42" providerId="ADAL" clId="{A67B06B8-5C0E-49FC-9DD5-1D65410E585C}" dt="2024-03-25T08:20:15.423" v="529" actId="700"/>
          <ac:spMkLst>
            <pc:docMk/>
            <pc:sldMk cId="236574567" sldId="466"/>
            <ac:spMk id="2" creationId="{68B4EEEC-C8F9-DAF0-3548-28392F1F1620}"/>
          </ac:spMkLst>
        </pc:spChg>
        <pc:spChg chg="mod ord">
          <ac:chgData name="Jonas Frei" userId="fb488e48-3284-4342-bfde-09334e06ae42" providerId="ADAL" clId="{A67B06B8-5C0E-49FC-9DD5-1D65410E585C}" dt="2024-03-25T08:20:15.423" v="529" actId="700"/>
          <ac:spMkLst>
            <pc:docMk/>
            <pc:sldMk cId="236574567" sldId="466"/>
            <ac:spMk id="3" creationId="{96EC1BDD-C5DB-988E-C223-E43F2A0AB0B0}"/>
          </ac:spMkLst>
        </pc:spChg>
        <pc:spChg chg="mod ord">
          <ac:chgData name="Jonas Frei" userId="fb488e48-3284-4342-bfde-09334e06ae42" providerId="ADAL" clId="{A67B06B8-5C0E-49FC-9DD5-1D65410E585C}" dt="2024-03-25T08:20:15.423" v="529" actId="700"/>
          <ac:spMkLst>
            <pc:docMk/>
            <pc:sldMk cId="236574567" sldId="466"/>
            <ac:spMk id="4" creationId="{31DCD5BC-E548-C660-B24A-D4CCD48D1605}"/>
          </ac:spMkLst>
        </pc:spChg>
        <pc:spChg chg="mod ord">
          <ac:chgData name="Jonas Frei" userId="fb488e48-3284-4342-bfde-09334e06ae42" providerId="ADAL" clId="{A67B06B8-5C0E-49FC-9DD5-1D65410E585C}" dt="2024-03-25T08:20:15.423" v="529" actId="700"/>
          <ac:spMkLst>
            <pc:docMk/>
            <pc:sldMk cId="236574567" sldId="466"/>
            <ac:spMk id="5" creationId="{8413F2BE-6EAF-0BB8-250F-9B08CE7AB7D2}"/>
          </ac:spMkLst>
        </pc:spChg>
        <pc:spChg chg="del mod ord">
          <ac:chgData name="Jonas Frei" userId="fb488e48-3284-4342-bfde-09334e06ae42" providerId="ADAL" clId="{A67B06B8-5C0E-49FC-9DD5-1D65410E585C}" dt="2024-03-25T08:20:15.423" v="529" actId="700"/>
          <ac:spMkLst>
            <pc:docMk/>
            <pc:sldMk cId="236574567" sldId="466"/>
            <ac:spMk id="6" creationId="{CD2AA3AA-E645-677C-356F-35F550A91CF2}"/>
          </ac:spMkLst>
        </pc:spChg>
        <pc:spChg chg="add mod ord">
          <ac:chgData name="Jonas Frei" userId="fb488e48-3284-4342-bfde-09334e06ae42" providerId="ADAL" clId="{A67B06B8-5C0E-49FC-9DD5-1D65410E585C}" dt="2024-03-25T08:20:15.423" v="529" actId="700"/>
          <ac:spMkLst>
            <pc:docMk/>
            <pc:sldMk cId="236574567" sldId="466"/>
            <ac:spMk id="7" creationId="{955172FF-8A8A-C7EC-7178-E1CCDC1F90C9}"/>
          </ac:spMkLst>
        </pc:spChg>
        <pc:spChg chg="add mod ord">
          <ac:chgData name="Jonas Frei" userId="fb488e48-3284-4342-bfde-09334e06ae42" providerId="ADAL" clId="{A67B06B8-5C0E-49FC-9DD5-1D65410E585C}" dt="2024-03-25T08:20:15.423" v="529" actId="700"/>
          <ac:spMkLst>
            <pc:docMk/>
            <pc:sldMk cId="236574567" sldId="466"/>
            <ac:spMk id="8" creationId="{16D17DBD-9B8C-4B2A-9F72-8D5E8D50B19F}"/>
          </ac:spMkLst>
        </pc:spChg>
        <pc:spChg chg="add mod ord">
          <ac:chgData name="Jonas Frei" userId="fb488e48-3284-4342-bfde-09334e06ae42" providerId="ADAL" clId="{A67B06B8-5C0E-49FC-9DD5-1D65410E585C}" dt="2024-03-25T08:20:15.432" v="530" actId="27636"/>
          <ac:spMkLst>
            <pc:docMk/>
            <pc:sldMk cId="236574567" sldId="466"/>
            <ac:spMk id="9" creationId="{C2E01510-6DCD-A0F5-35C8-1168D4C35438}"/>
          </ac:spMkLst>
        </pc:spChg>
      </pc:sldChg>
      <pc:sldChg chg="addSp modSp new mod modAnim">
        <pc:chgData name="Jonas Frei" userId="fb488e48-3284-4342-bfde-09334e06ae42" providerId="ADAL" clId="{A67B06B8-5C0E-49FC-9DD5-1D65410E585C}" dt="2024-03-25T13:10:41.578" v="1195"/>
        <pc:sldMkLst>
          <pc:docMk/>
          <pc:sldMk cId="2138914422" sldId="466"/>
        </pc:sldMkLst>
        <pc:spChg chg="mod">
          <ac:chgData name="Jonas Frei" userId="fb488e48-3284-4342-bfde-09334e06ae42" providerId="ADAL" clId="{A67B06B8-5C0E-49FC-9DD5-1D65410E585C}" dt="2024-03-25T08:20:57.349" v="535"/>
          <ac:spMkLst>
            <pc:docMk/>
            <pc:sldMk cId="2138914422" sldId="466"/>
            <ac:spMk id="5" creationId="{6FDC92AC-D39B-93AD-C003-9B5D080890F0}"/>
          </ac:spMkLst>
        </pc:spChg>
        <pc:spChg chg="mod">
          <ac:chgData name="Jonas Frei" userId="fb488e48-3284-4342-bfde-09334e06ae42" providerId="ADAL" clId="{A67B06B8-5C0E-49FC-9DD5-1D65410E585C}" dt="2024-03-25T08:21:03.538" v="536"/>
          <ac:spMkLst>
            <pc:docMk/>
            <pc:sldMk cId="2138914422" sldId="466"/>
            <ac:spMk id="6" creationId="{8388A31D-4538-8D7C-CF44-6F513E76F759}"/>
          </ac:spMkLst>
        </pc:spChg>
        <pc:spChg chg="mod">
          <ac:chgData name="Jonas Frei" userId="fb488e48-3284-4342-bfde-09334e06ae42" providerId="ADAL" clId="{A67B06B8-5C0E-49FC-9DD5-1D65410E585C}" dt="2024-03-25T08:21:11.559" v="538" actId="27636"/>
          <ac:spMkLst>
            <pc:docMk/>
            <pc:sldMk cId="2138914422" sldId="466"/>
            <ac:spMk id="7" creationId="{4B518A14-F38D-4943-200F-47343E687D9D}"/>
          </ac:spMkLst>
        </pc:spChg>
        <pc:spChg chg="add mod">
          <ac:chgData name="Jonas Frei" userId="fb488e48-3284-4342-bfde-09334e06ae42" providerId="ADAL" clId="{A67B06B8-5C0E-49FC-9DD5-1D65410E585C}" dt="2024-03-25T08:21:19.077" v="539" actId="1076"/>
          <ac:spMkLst>
            <pc:docMk/>
            <pc:sldMk cId="2138914422" sldId="466"/>
            <ac:spMk id="15" creationId="{BE7C93B6-C3E2-A9A2-8388-254DFEDCF5F9}"/>
          </ac:spMkLst>
        </pc:spChg>
        <pc:spChg chg="add mod">
          <ac:chgData name="Jonas Frei" userId="fb488e48-3284-4342-bfde-09334e06ae42" providerId="ADAL" clId="{A67B06B8-5C0E-49FC-9DD5-1D65410E585C}" dt="2024-03-25T13:10:06.221" v="1182" actId="17032"/>
          <ac:spMkLst>
            <pc:docMk/>
            <pc:sldMk cId="2138914422" sldId="466"/>
            <ac:spMk id="16" creationId="{89B49E1E-A634-EADD-4AEF-74C5BC91059B}"/>
          </ac:spMkLst>
        </pc:spChg>
        <pc:spChg chg="add mod">
          <ac:chgData name="Jonas Frei" userId="fb488e48-3284-4342-bfde-09334e06ae42" providerId="ADAL" clId="{A67B06B8-5C0E-49FC-9DD5-1D65410E585C}" dt="2024-03-25T13:10:12.438" v="1185" actId="14100"/>
          <ac:spMkLst>
            <pc:docMk/>
            <pc:sldMk cId="2138914422" sldId="466"/>
            <ac:spMk id="17" creationId="{13B3CB05-A934-CA5A-2280-C77D42573D17}"/>
          </ac:spMkLst>
        </pc:spChg>
        <pc:spChg chg="add mod">
          <ac:chgData name="Jonas Frei" userId="fb488e48-3284-4342-bfde-09334e06ae42" providerId="ADAL" clId="{A67B06B8-5C0E-49FC-9DD5-1D65410E585C}" dt="2024-03-25T13:10:23.360" v="1190" actId="14100"/>
          <ac:spMkLst>
            <pc:docMk/>
            <pc:sldMk cId="2138914422" sldId="466"/>
            <ac:spMk id="18" creationId="{E38E10A2-855F-C681-4B5E-C4AA3A17C97B}"/>
          </ac:spMkLst>
        </pc:spChg>
        <pc:spChg chg="add mod">
          <ac:chgData name="Jonas Frei" userId="fb488e48-3284-4342-bfde-09334e06ae42" providerId="ADAL" clId="{A67B06B8-5C0E-49FC-9DD5-1D65410E585C}" dt="2024-03-25T13:10:31.007" v="1193" actId="14100"/>
          <ac:spMkLst>
            <pc:docMk/>
            <pc:sldMk cId="2138914422" sldId="466"/>
            <ac:spMk id="19" creationId="{60BED0D3-F7A9-8480-DF20-BB18A0EFE5FE}"/>
          </ac:spMkLst>
        </pc:spChg>
        <pc:picChg chg="add mod">
          <ac:chgData name="Jonas Frei" userId="fb488e48-3284-4342-bfde-09334e06ae42" providerId="ADAL" clId="{A67B06B8-5C0E-49FC-9DD5-1D65410E585C}" dt="2024-03-25T08:21:19.077" v="539" actId="1076"/>
          <ac:picMkLst>
            <pc:docMk/>
            <pc:sldMk cId="2138914422" sldId="466"/>
            <ac:picMk id="8" creationId="{1D689B03-FEFF-292F-5C3F-5F08D00B6EA9}"/>
          </ac:picMkLst>
        </pc:picChg>
        <pc:picChg chg="add mod">
          <ac:chgData name="Jonas Frei" userId="fb488e48-3284-4342-bfde-09334e06ae42" providerId="ADAL" clId="{A67B06B8-5C0E-49FC-9DD5-1D65410E585C}" dt="2024-03-25T08:21:19.077" v="539" actId="1076"/>
          <ac:picMkLst>
            <pc:docMk/>
            <pc:sldMk cId="2138914422" sldId="466"/>
            <ac:picMk id="9" creationId="{1C332959-5E8A-34F7-9062-00FEEA60D793}"/>
          </ac:picMkLst>
        </pc:picChg>
        <pc:picChg chg="add mod">
          <ac:chgData name="Jonas Frei" userId="fb488e48-3284-4342-bfde-09334e06ae42" providerId="ADAL" clId="{A67B06B8-5C0E-49FC-9DD5-1D65410E585C}" dt="2024-03-25T08:21:19.077" v="539" actId="1076"/>
          <ac:picMkLst>
            <pc:docMk/>
            <pc:sldMk cId="2138914422" sldId="466"/>
            <ac:picMk id="10" creationId="{0EA9C7AF-9CAA-0A4E-F7CF-F3E47810FFBB}"/>
          </ac:picMkLst>
        </pc:picChg>
        <pc:cxnChg chg="add mod">
          <ac:chgData name="Jonas Frei" userId="fb488e48-3284-4342-bfde-09334e06ae42" providerId="ADAL" clId="{A67B06B8-5C0E-49FC-9DD5-1D65410E585C}" dt="2024-03-25T08:21:19.077" v="539" actId="1076"/>
          <ac:cxnSpMkLst>
            <pc:docMk/>
            <pc:sldMk cId="2138914422" sldId="466"/>
            <ac:cxnSpMk id="11" creationId="{5AE1DBB1-06B0-0477-56D4-FC1661B4F684}"/>
          </ac:cxnSpMkLst>
        </pc:cxnChg>
        <pc:cxnChg chg="add mod">
          <ac:chgData name="Jonas Frei" userId="fb488e48-3284-4342-bfde-09334e06ae42" providerId="ADAL" clId="{A67B06B8-5C0E-49FC-9DD5-1D65410E585C}" dt="2024-03-25T08:21:19.077" v="539" actId="1076"/>
          <ac:cxnSpMkLst>
            <pc:docMk/>
            <pc:sldMk cId="2138914422" sldId="466"/>
            <ac:cxnSpMk id="12" creationId="{9076ACCE-1B99-8F6D-AA60-C2DD23DFFA2A}"/>
          </ac:cxnSpMkLst>
        </pc:cxnChg>
        <pc:cxnChg chg="add mod">
          <ac:chgData name="Jonas Frei" userId="fb488e48-3284-4342-bfde-09334e06ae42" providerId="ADAL" clId="{A67B06B8-5C0E-49FC-9DD5-1D65410E585C}" dt="2024-03-25T08:21:19.077" v="539" actId="1076"/>
          <ac:cxnSpMkLst>
            <pc:docMk/>
            <pc:sldMk cId="2138914422" sldId="466"/>
            <ac:cxnSpMk id="13" creationId="{52E68879-F609-DEC1-EF25-431FF099A9F5}"/>
          </ac:cxnSpMkLst>
        </pc:cxnChg>
        <pc:cxnChg chg="add mod">
          <ac:chgData name="Jonas Frei" userId="fb488e48-3284-4342-bfde-09334e06ae42" providerId="ADAL" clId="{A67B06B8-5C0E-49FC-9DD5-1D65410E585C}" dt="2024-03-25T08:21:19.077" v="539" actId="1076"/>
          <ac:cxnSpMkLst>
            <pc:docMk/>
            <pc:sldMk cId="2138914422" sldId="466"/>
            <ac:cxnSpMk id="14" creationId="{C01619CA-4AF6-7EEB-7211-CB8C4E4700E9}"/>
          </ac:cxnSpMkLst>
        </pc:cxnChg>
      </pc:sldChg>
      <pc:sldChg chg="addSp delSp modSp new mod modClrScheme chgLayout">
        <pc:chgData name="Jonas Frei" userId="fb488e48-3284-4342-bfde-09334e06ae42" providerId="ADAL" clId="{A67B06B8-5C0E-49FC-9DD5-1D65410E585C}" dt="2024-03-25T08:24:51.207" v="628"/>
        <pc:sldMkLst>
          <pc:docMk/>
          <pc:sldMk cId="3587280459" sldId="467"/>
        </pc:sldMkLst>
        <pc:spChg chg="del mod ord">
          <ac:chgData name="Jonas Frei" userId="fb488e48-3284-4342-bfde-09334e06ae42" providerId="ADAL" clId="{A67B06B8-5C0E-49FC-9DD5-1D65410E585C}" dt="2024-03-25T08:21:35.839" v="542" actId="700"/>
          <ac:spMkLst>
            <pc:docMk/>
            <pc:sldMk cId="3587280459" sldId="467"/>
            <ac:spMk id="2" creationId="{BCEC4D8F-9F8E-2617-FCC9-9C8F89E37CE9}"/>
          </ac:spMkLst>
        </pc:spChg>
        <pc:spChg chg="del mod ord">
          <ac:chgData name="Jonas Frei" userId="fb488e48-3284-4342-bfde-09334e06ae42" providerId="ADAL" clId="{A67B06B8-5C0E-49FC-9DD5-1D65410E585C}" dt="2024-03-25T08:21:35.839" v="542" actId="700"/>
          <ac:spMkLst>
            <pc:docMk/>
            <pc:sldMk cId="3587280459" sldId="467"/>
            <ac:spMk id="3" creationId="{01875673-D3CF-E709-60C7-12650375B7AD}"/>
          </ac:spMkLst>
        </pc:spChg>
        <pc:spChg chg="mod ord">
          <ac:chgData name="Jonas Frei" userId="fb488e48-3284-4342-bfde-09334e06ae42" providerId="ADAL" clId="{A67B06B8-5C0E-49FC-9DD5-1D65410E585C}" dt="2024-03-25T08:21:50.506" v="552" actId="700"/>
          <ac:spMkLst>
            <pc:docMk/>
            <pc:sldMk cId="3587280459" sldId="467"/>
            <ac:spMk id="4" creationId="{97557BAA-3E41-C95B-AF79-9DDAE94DD0BA}"/>
          </ac:spMkLst>
        </pc:spChg>
        <pc:spChg chg="mod ord">
          <ac:chgData name="Jonas Frei" userId="fb488e48-3284-4342-bfde-09334e06ae42" providerId="ADAL" clId="{A67B06B8-5C0E-49FC-9DD5-1D65410E585C}" dt="2024-03-25T08:21:50.506" v="552" actId="700"/>
          <ac:spMkLst>
            <pc:docMk/>
            <pc:sldMk cId="3587280459" sldId="467"/>
            <ac:spMk id="5" creationId="{82BE40F2-50D1-B060-6E09-C90DC6262B51}"/>
          </ac:spMkLst>
        </pc:spChg>
        <pc:spChg chg="mod ord">
          <ac:chgData name="Jonas Frei" userId="fb488e48-3284-4342-bfde-09334e06ae42" providerId="ADAL" clId="{A67B06B8-5C0E-49FC-9DD5-1D65410E585C}" dt="2024-03-25T08:21:50.506" v="552" actId="700"/>
          <ac:spMkLst>
            <pc:docMk/>
            <pc:sldMk cId="3587280459" sldId="467"/>
            <ac:spMk id="6" creationId="{842D7EC4-358B-42F4-66C4-983D57CC87F0}"/>
          </ac:spMkLst>
        </pc:spChg>
        <pc:spChg chg="add mod ord">
          <ac:chgData name="Jonas Frei" userId="fb488e48-3284-4342-bfde-09334e06ae42" providerId="ADAL" clId="{A67B06B8-5C0E-49FC-9DD5-1D65410E585C}" dt="2024-03-25T08:21:50.506" v="552" actId="700"/>
          <ac:spMkLst>
            <pc:docMk/>
            <pc:sldMk cId="3587280459" sldId="467"/>
            <ac:spMk id="7" creationId="{41DD1206-9AB9-F38B-7A6E-A800B96598C3}"/>
          </ac:spMkLst>
        </pc:spChg>
        <pc:spChg chg="add del mod ord">
          <ac:chgData name="Jonas Frei" userId="fb488e48-3284-4342-bfde-09334e06ae42" providerId="ADAL" clId="{A67B06B8-5C0E-49FC-9DD5-1D65410E585C}" dt="2024-03-25T08:21:50.506" v="552" actId="700"/>
          <ac:spMkLst>
            <pc:docMk/>
            <pc:sldMk cId="3587280459" sldId="467"/>
            <ac:spMk id="8" creationId="{D7E3E123-98B6-E3E0-EA1D-97CD612467B8}"/>
          </ac:spMkLst>
        </pc:spChg>
        <pc:spChg chg="add del mod ord">
          <ac:chgData name="Jonas Frei" userId="fb488e48-3284-4342-bfde-09334e06ae42" providerId="ADAL" clId="{A67B06B8-5C0E-49FC-9DD5-1D65410E585C}" dt="2024-03-25T08:21:50.506" v="552" actId="700"/>
          <ac:spMkLst>
            <pc:docMk/>
            <pc:sldMk cId="3587280459" sldId="467"/>
            <ac:spMk id="9" creationId="{4002DE77-0DBA-560A-91F5-B8A17781729F}"/>
          </ac:spMkLst>
        </pc:spChg>
        <pc:spChg chg="add del mod">
          <ac:chgData name="Jonas Frei" userId="fb488e48-3284-4342-bfde-09334e06ae42" providerId="ADAL" clId="{A67B06B8-5C0E-49FC-9DD5-1D65410E585C}" dt="2024-03-25T08:21:48.445" v="551"/>
          <ac:spMkLst>
            <pc:docMk/>
            <pc:sldMk cId="3587280459" sldId="467"/>
            <ac:spMk id="11" creationId="{1696A3C2-B6C6-5660-0779-0733C110168B}"/>
          </ac:spMkLst>
        </pc:spChg>
        <pc:spChg chg="add mod ord">
          <ac:chgData name="Jonas Frei" userId="fb488e48-3284-4342-bfde-09334e06ae42" providerId="ADAL" clId="{A67B06B8-5C0E-49FC-9DD5-1D65410E585C}" dt="2024-03-25T08:21:50.511" v="553" actId="27636"/>
          <ac:spMkLst>
            <pc:docMk/>
            <pc:sldMk cId="3587280459" sldId="467"/>
            <ac:spMk id="12" creationId="{9E387A64-34BE-4EBC-63A7-4644AF8C84F5}"/>
          </ac:spMkLst>
        </pc:spChg>
        <pc:spChg chg="add del mod ord">
          <ac:chgData name="Jonas Frei" userId="fb488e48-3284-4342-bfde-09334e06ae42" providerId="ADAL" clId="{A67B06B8-5C0E-49FC-9DD5-1D65410E585C}" dt="2024-03-25T08:21:53.262" v="554"/>
          <ac:spMkLst>
            <pc:docMk/>
            <pc:sldMk cId="3587280459" sldId="467"/>
            <ac:spMk id="13" creationId="{C4098BD3-086F-70E5-31AD-693E4A882DA5}"/>
          </ac:spMkLst>
        </pc:spChg>
        <pc:spChg chg="add mod ord">
          <ac:chgData name="Jonas Frei" userId="fb488e48-3284-4342-bfde-09334e06ae42" providerId="ADAL" clId="{A67B06B8-5C0E-49FC-9DD5-1D65410E585C}" dt="2024-03-25T08:24:51.207" v="628"/>
          <ac:spMkLst>
            <pc:docMk/>
            <pc:sldMk cId="3587280459" sldId="467"/>
            <ac:spMk id="14" creationId="{79D0BC93-60CB-98B2-AFAB-E3EEB115C10E}"/>
          </ac:spMkLst>
        </pc:spChg>
        <pc:spChg chg="add del mod">
          <ac:chgData name="Jonas Frei" userId="fb488e48-3284-4342-bfde-09334e06ae42" providerId="ADAL" clId="{A67B06B8-5C0E-49FC-9DD5-1D65410E585C}" dt="2024-03-25T08:24:32.591" v="627" actId="478"/>
          <ac:spMkLst>
            <pc:docMk/>
            <pc:sldMk cId="3587280459" sldId="467"/>
            <ac:spMk id="16" creationId="{37B4C078-4FA2-87EF-0209-4375AE860398}"/>
          </ac:spMkLst>
        </pc:spChg>
        <pc:picChg chg="add del mod">
          <ac:chgData name="Jonas Frei" userId="fb488e48-3284-4342-bfde-09334e06ae42" providerId="ADAL" clId="{A67B06B8-5C0E-49FC-9DD5-1D65410E585C}" dt="2024-03-25T08:21:48.445" v="551"/>
          <ac:picMkLst>
            <pc:docMk/>
            <pc:sldMk cId="3587280459" sldId="467"/>
            <ac:picMk id="10" creationId="{4F7CFE8D-548E-7D36-1362-AFCB10BF61A2}"/>
          </ac:picMkLst>
        </pc:picChg>
        <pc:picChg chg="add mod">
          <ac:chgData name="Jonas Frei" userId="fb488e48-3284-4342-bfde-09334e06ae42" providerId="ADAL" clId="{A67B06B8-5C0E-49FC-9DD5-1D65410E585C}" dt="2024-03-25T08:21:53.262" v="554"/>
          <ac:picMkLst>
            <pc:docMk/>
            <pc:sldMk cId="3587280459" sldId="467"/>
            <ac:picMk id="15" creationId="{254FAB96-BE2D-B4D5-6400-D83BC4B6E873}"/>
          </ac:picMkLst>
        </pc:picChg>
      </pc:sldChg>
      <pc:sldChg chg="addSp delSp modSp new mod modClrScheme chgLayout">
        <pc:chgData name="Jonas Frei" userId="fb488e48-3284-4342-bfde-09334e06ae42" providerId="ADAL" clId="{A67B06B8-5C0E-49FC-9DD5-1D65410E585C}" dt="2024-03-25T09:03:45.129" v="761" actId="20577"/>
        <pc:sldMkLst>
          <pc:docMk/>
          <pc:sldMk cId="2822858956" sldId="468"/>
        </pc:sldMkLst>
        <pc:spChg chg="mod ord">
          <ac:chgData name="Jonas Frei" userId="fb488e48-3284-4342-bfde-09334e06ae42" providerId="ADAL" clId="{A67B06B8-5C0E-49FC-9DD5-1D65410E585C}" dt="2024-03-25T09:02:58.989" v="662" actId="700"/>
          <ac:spMkLst>
            <pc:docMk/>
            <pc:sldMk cId="2822858956" sldId="468"/>
            <ac:spMk id="2" creationId="{1E3F109A-D467-37F6-618B-CCC584E73448}"/>
          </ac:spMkLst>
        </pc:spChg>
        <pc:spChg chg="mod ord">
          <ac:chgData name="Jonas Frei" userId="fb488e48-3284-4342-bfde-09334e06ae42" providerId="ADAL" clId="{A67B06B8-5C0E-49FC-9DD5-1D65410E585C}" dt="2024-03-25T09:02:58.989" v="662" actId="700"/>
          <ac:spMkLst>
            <pc:docMk/>
            <pc:sldMk cId="2822858956" sldId="468"/>
            <ac:spMk id="3" creationId="{E1E48AF7-F9F2-82AA-1F81-6AD4FCAB31E0}"/>
          </ac:spMkLst>
        </pc:spChg>
        <pc:spChg chg="mod ord">
          <ac:chgData name="Jonas Frei" userId="fb488e48-3284-4342-bfde-09334e06ae42" providerId="ADAL" clId="{A67B06B8-5C0E-49FC-9DD5-1D65410E585C}" dt="2024-03-25T09:02:58.989" v="662" actId="700"/>
          <ac:spMkLst>
            <pc:docMk/>
            <pc:sldMk cId="2822858956" sldId="468"/>
            <ac:spMk id="4" creationId="{FAA4D30D-DEAB-BEC5-5883-8485C6FB2E1C}"/>
          </ac:spMkLst>
        </pc:spChg>
        <pc:spChg chg="mod ord">
          <ac:chgData name="Jonas Frei" userId="fb488e48-3284-4342-bfde-09334e06ae42" providerId="ADAL" clId="{A67B06B8-5C0E-49FC-9DD5-1D65410E585C}" dt="2024-03-25T09:02:58.989" v="662" actId="700"/>
          <ac:spMkLst>
            <pc:docMk/>
            <pc:sldMk cId="2822858956" sldId="468"/>
            <ac:spMk id="5" creationId="{45604E29-58CC-DE5A-CCC0-C4B652E42041}"/>
          </ac:spMkLst>
        </pc:spChg>
        <pc:spChg chg="del">
          <ac:chgData name="Jonas Frei" userId="fb488e48-3284-4342-bfde-09334e06ae42" providerId="ADAL" clId="{A67B06B8-5C0E-49FC-9DD5-1D65410E585C}" dt="2024-03-25T08:25:09.090" v="636"/>
          <ac:spMkLst>
            <pc:docMk/>
            <pc:sldMk cId="2822858956" sldId="468"/>
            <ac:spMk id="6" creationId="{152D981F-A7DF-EB55-B366-B849D28A81AA}"/>
          </ac:spMkLst>
        </pc:spChg>
        <pc:spChg chg="del mod ord">
          <ac:chgData name="Jonas Frei" userId="fb488e48-3284-4342-bfde-09334e06ae42" providerId="ADAL" clId="{A67B06B8-5C0E-49FC-9DD5-1D65410E585C}" dt="2024-03-25T09:02:58.989" v="662" actId="700"/>
          <ac:spMkLst>
            <pc:docMk/>
            <pc:sldMk cId="2822858956" sldId="468"/>
            <ac:spMk id="7" creationId="{30E3951C-4B49-A580-1D1F-8E8520702DC2}"/>
          </ac:spMkLst>
        </pc:spChg>
        <pc:spChg chg="add mod ord">
          <ac:chgData name="Jonas Frei" userId="fb488e48-3284-4342-bfde-09334e06ae42" providerId="ADAL" clId="{A67B06B8-5C0E-49FC-9DD5-1D65410E585C}" dt="2024-03-25T09:02:58.997" v="663" actId="27636"/>
          <ac:spMkLst>
            <pc:docMk/>
            <pc:sldMk cId="2822858956" sldId="468"/>
            <ac:spMk id="9" creationId="{93475BC9-8AB0-D1E2-452F-C36371D5E26B}"/>
          </ac:spMkLst>
        </pc:spChg>
        <pc:spChg chg="add del mod ord">
          <ac:chgData name="Jonas Frei" userId="fb488e48-3284-4342-bfde-09334e06ae42" providerId="ADAL" clId="{A67B06B8-5C0E-49FC-9DD5-1D65410E585C}" dt="2024-03-25T09:03:01.346" v="665"/>
          <ac:spMkLst>
            <pc:docMk/>
            <pc:sldMk cId="2822858956" sldId="468"/>
            <ac:spMk id="10" creationId="{AD9017D1-8EF0-B7AE-E1A9-C0B39E5B429F}"/>
          </ac:spMkLst>
        </pc:spChg>
        <pc:spChg chg="add mod">
          <ac:chgData name="Jonas Frei" userId="fb488e48-3284-4342-bfde-09334e06ae42" providerId="ADAL" clId="{A67B06B8-5C0E-49FC-9DD5-1D65410E585C}" dt="2024-03-25T09:03:45.129" v="761" actId="20577"/>
          <ac:spMkLst>
            <pc:docMk/>
            <pc:sldMk cId="2822858956" sldId="468"/>
            <ac:spMk id="12" creationId="{D7BF69A2-527C-DF84-E857-6DBDC654BE79}"/>
          </ac:spMkLst>
        </pc:spChg>
        <pc:picChg chg="add del mod ord">
          <ac:chgData name="Jonas Frei" userId="fb488e48-3284-4342-bfde-09334e06ae42" providerId="ADAL" clId="{A67B06B8-5C0E-49FC-9DD5-1D65410E585C}" dt="2024-03-25T09:03:00.815" v="664" actId="21"/>
          <ac:picMkLst>
            <pc:docMk/>
            <pc:sldMk cId="2822858956" sldId="468"/>
            <ac:picMk id="8" creationId="{538DA847-6D13-C9B0-B036-3BC6F62598F2}"/>
          </ac:picMkLst>
        </pc:picChg>
        <pc:picChg chg="add mod">
          <ac:chgData name="Jonas Frei" userId="fb488e48-3284-4342-bfde-09334e06ae42" providerId="ADAL" clId="{A67B06B8-5C0E-49FC-9DD5-1D65410E585C}" dt="2024-03-25T09:03:01.346" v="665"/>
          <ac:picMkLst>
            <pc:docMk/>
            <pc:sldMk cId="2822858956" sldId="468"/>
            <ac:picMk id="13" creationId="{B837DD48-B55B-628F-EA26-0564510598CF}"/>
          </ac:picMkLst>
        </pc:picChg>
      </pc:sldChg>
      <pc:sldChg chg="addSp delSp modSp add mod modAnim chgLayout">
        <pc:chgData name="Jonas Frei" userId="fb488e48-3284-4342-bfde-09334e06ae42" providerId="ADAL" clId="{A67B06B8-5C0E-49FC-9DD5-1D65410E585C}" dt="2024-03-25T13:18:06.499" v="1295"/>
        <pc:sldMkLst>
          <pc:docMk/>
          <pc:sldMk cId="3749842885" sldId="469"/>
        </pc:sldMkLst>
        <pc:spChg chg="mod or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2" creationId="{00000000-0000-0000-0000-000000000000}"/>
          </ac:spMkLst>
        </pc:spChg>
        <pc:spChg chg="mod or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3" creationId="{00000000-0000-0000-0000-000000000000}"/>
          </ac:spMkLst>
        </pc:spChg>
        <pc:spChg chg="mod or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4" creationId="{00000000-0000-0000-0000-000000000000}"/>
          </ac:spMkLst>
        </pc:spChg>
        <pc:spChg chg="mod or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5" creationId="{00000000-0000-0000-0000-000000000000}"/>
          </ac:spMkLst>
        </pc:spChg>
        <pc:spChg chg="mod or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6" creationId="{00000000-0000-0000-0000-000000000000}"/>
          </ac:spMkLst>
        </pc:spChg>
        <pc:spChg chg="add del mod">
          <ac:chgData name="Jonas Frei" userId="fb488e48-3284-4342-bfde-09334e06ae42" providerId="ADAL" clId="{A67B06B8-5C0E-49FC-9DD5-1D65410E585C}" dt="2024-03-25T09:04:14.226" v="762" actId="6264"/>
          <ac:spMkLst>
            <pc:docMk/>
            <pc:sldMk cId="3749842885" sldId="469"/>
            <ac:spMk id="7" creationId="{2FC4CFA4-2989-9647-42D6-28B524EB9511}"/>
          </ac:spMkLst>
        </pc:spChg>
        <pc:spChg chg="add del mod">
          <ac:chgData name="Jonas Frei" userId="fb488e48-3284-4342-bfde-09334e06ae42" providerId="ADAL" clId="{A67B06B8-5C0E-49FC-9DD5-1D65410E585C}" dt="2024-03-25T09:04:14.226" v="762" actId="6264"/>
          <ac:spMkLst>
            <pc:docMk/>
            <pc:sldMk cId="3749842885" sldId="469"/>
            <ac:spMk id="8" creationId="{2F14E9D0-FE50-7A43-61D8-87816CCA5313}"/>
          </ac:spMkLst>
        </pc:spChg>
        <pc:spChg chg="add del mod">
          <ac:chgData name="Jonas Frei" userId="fb488e48-3284-4342-bfde-09334e06ae42" providerId="ADAL" clId="{A67B06B8-5C0E-49FC-9DD5-1D65410E585C}" dt="2024-03-25T09:04:14.226" v="762" actId="6264"/>
          <ac:spMkLst>
            <pc:docMk/>
            <pc:sldMk cId="3749842885" sldId="469"/>
            <ac:spMk id="9" creationId="{F9AA723B-59DB-F296-1F5B-9184EFFAF588}"/>
          </ac:spMkLst>
        </pc:spChg>
        <pc:spChg chg="add del mod">
          <ac:chgData name="Jonas Frei" userId="fb488e48-3284-4342-bfde-09334e06ae42" providerId="ADAL" clId="{A67B06B8-5C0E-49FC-9DD5-1D65410E585C}" dt="2024-03-25T09:04:14.226" v="762" actId="6264"/>
          <ac:spMkLst>
            <pc:docMk/>
            <pc:sldMk cId="3749842885" sldId="469"/>
            <ac:spMk id="11" creationId="{DD052931-7E91-94D6-334E-7908A05B3627}"/>
          </ac:spMkLst>
        </pc:spChg>
        <pc:spChg chg="add del mod">
          <ac:chgData name="Jonas Frei" userId="fb488e48-3284-4342-bfde-09334e06ae42" providerId="ADAL" clId="{A67B06B8-5C0E-49FC-9DD5-1D65410E585C}" dt="2024-03-25T09:04:14.226" v="762" actId="6264"/>
          <ac:spMkLst>
            <pc:docMk/>
            <pc:sldMk cId="3749842885" sldId="469"/>
            <ac:spMk id="12" creationId="{C3ACE539-6832-7839-5B3A-1A1BBE7EEDBC}"/>
          </ac:spMkLst>
        </pc:spChg>
        <pc:spChg chg="add del mod">
          <ac:chgData name="Jonas Frei" userId="fb488e48-3284-4342-bfde-09334e06ae42" providerId="ADAL" clId="{A67B06B8-5C0E-49FC-9DD5-1D65410E585C}" dt="2024-03-25T09:04:14.226" v="762" actId="6264"/>
          <ac:spMkLst>
            <pc:docMk/>
            <pc:sldMk cId="3749842885" sldId="469"/>
            <ac:spMk id="13" creationId="{013CD3AE-E5BE-1996-2AC5-B1C63F2C4276}"/>
          </ac:spMkLst>
        </pc:spChg>
        <pc:spChg chg="add del mod">
          <ac:chgData name="Jonas Frei" userId="fb488e48-3284-4342-bfde-09334e06ae42" providerId="ADAL" clId="{A67B06B8-5C0E-49FC-9DD5-1D65410E585C}" dt="2024-03-25T09:04:14.226" v="762" actId="6264"/>
          <ac:spMkLst>
            <pc:docMk/>
            <pc:sldMk cId="3749842885" sldId="469"/>
            <ac:spMk id="14" creationId="{274EFDDC-F687-DAD4-1B3B-FC1EFC97D17C}"/>
          </ac:spMkLst>
        </pc:spChg>
        <pc:spChg chg="add del mo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15" creationId="{18208791-884D-D415-F1E1-76A2AC86A2BB}"/>
          </ac:spMkLst>
        </pc:spChg>
        <pc:spChg chg="add del mo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16" creationId="{35409B53-4527-2876-BAB5-1434959CC0CA}"/>
          </ac:spMkLst>
        </pc:spChg>
        <pc:spChg chg="del mod or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17" creationId="{A9286844-B622-4E1F-8FE0-2131E53219FE}"/>
          </ac:spMkLst>
        </pc:spChg>
        <pc:spChg chg="add del mo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18" creationId="{2F9763EC-B868-5388-874B-CA8C2078A905}"/>
          </ac:spMkLst>
        </pc:spChg>
        <pc:spChg chg="add del mo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19" creationId="{65A44F27-EBD8-4D67-25B8-6E725FC5905A}"/>
          </ac:spMkLst>
        </pc:spChg>
        <pc:spChg chg="add del mo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20" creationId="{511A7F19-F644-D323-B47E-AD8249C9C094}"/>
          </ac:spMkLst>
        </pc:spChg>
        <pc:spChg chg="add del mod">
          <ac:chgData name="Jonas Frei" userId="fb488e48-3284-4342-bfde-09334e06ae42" providerId="ADAL" clId="{A67B06B8-5C0E-49FC-9DD5-1D65410E585C}" dt="2024-03-25T13:17:42.564" v="1290" actId="6264"/>
          <ac:spMkLst>
            <pc:docMk/>
            <pc:sldMk cId="3749842885" sldId="469"/>
            <ac:spMk id="21" creationId="{C323F2C9-DE77-E1D1-44DA-3593327D3C0E}"/>
          </ac:spMkLst>
        </pc:spChg>
        <pc:spChg chg="add mod ord">
          <ac:chgData name="Jonas Frei" userId="fb488e48-3284-4342-bfde-09334e06ae42" providerId="ADAL" clId="{A67B06B8-5C0E-49FC-9DD5-1D65410E585C}" dt="2024-03-25T13:17:42.600" v="1291" actId="27636"/>
          <ac:spMkLst>
            <pc:docMk/>
            <pc:sldMk cId="3749842885" sldId="469"/>
            <ac:spMk id="22" creationId="{AD2AF7A7-1F63-8AF1-E7A2-9E22CEAA45B1}"/>
          </ac:spMkLst>
        </pc:spChg>
        <pc:picChg chg="mod ord">
          <ac:chgData name="Jonas Frei" userId="fb488e48-3284-4342-bfde-09334e06ae42" providerId="ADAL" clId="{A67B06B8-5C0E-49FC-9DD5-1D65410E585C}" dt="2024-03-25T13:17:42.564" v="1290" actId="6264"/>
          <ac:picMkLst>
            <pc:docMk/>
            <pc:sldMk cId="3749842885" sldId="469"/>
            <ac:picMk id="10" creationId="{07E2F89B-6E7E-4E9D-89A7-EEC016DA2959}"/>
          </ac:picMkLst>
        </pc:picChg>
      </pc:sldChg>
      <pc:sldChg chg="addSp delSp modSp add mod modAnim chgLayout">
        <pc:chgData name="Jonas Frei" userId="fb488e48-3284-4342-bfde-09334e06ae42" providerId="ADAL" clId="{A67B06B8-5C0E-49FC-9DD5-1D65410E585C}" dt="2024-03-25T13:19:45.112" v="1305"/>
        <pc:sldMkLst>
          <pc:docMk/>
          <pc:sldMk cId="3583504971" sldId="625"/>
        </pc:sldMkLst>
        <pc:spChg chg="mod ord">
          <ac:chgData name="Jonas Frei" userId="fb488e48-3284-4342-bfde-09334e06ae42" providerId="ADAL" clId="{A67B06B8-5C0E-49FC-9DD5-1D65410E585C}" dt="2024-03-25T13:16:41.344" v="1268" actId="6264"/>
          <ac:spMkLst>
            <pc:docMk/>
            <pc:sldMk cId="3583504971" sldId="625"/>
            <ac:spMk id="2" creationId="{AD296961-7A31-2A27-DD30-D51A6AB9EA30}"/>
          </ac:spMkLst>
        </pc:spChg>
        <pc:spChg chg="mod ord">
          <ac:chgData name="Jonas Frei" userId="fb488e48-3284-4342-bfde-09334e06ae42" providerId="ADAL" clId="{A67B06B8-5C0E-49FC-9DD5-1D65410E585C}" dt="2024-03-25T13:16:41.344" v="1268" actId="6264"/>
          <ac:spMkLst>
            <pc:docMk/>
            <pc:sldMk cId="3583504971" sldId="625"/>
            <ac:spMk id="3" creationId="{F7A0F872-9DFE-152A-FFFF-51A90D90B299}"/>
          </ac:spMkLst>
        </pc:spChg>
        <pc:spChg chg="mod ord">
          <ac:chgData name="Jonas Frei" userId="fb488e48-3284-4342-bfde-09334e06ae42" providerId="ADAL" clId="{A67B06B8-5C0E-49FC-9DD5-1D65410E585C}" dt="2024-03-25T13:16:41.344" v="1268" actId="6264"/>
          <ac:spMkLst>
            <pc:docMk/>
            <pc:sldMk cId="3583504971" sldId="625"/>
            <ac:spMk id="4" creationId="{C8BACDC2-F879-BCCA-AE72-68F001CD82FF}"/>
          </ac:spMkLst>
        </pc:spChg>
        <pc:spChg chg="mod ord">
          <ac:chgData name="Jonas Frei" userId="fb488e48-3284-4342-bfde-09334e06ae42" providerId="ADAL" clId="{A67B06B8-5C0E-49FC-9DD5-1D65410E585C}" dt="2024-03-25T13:17:50.383" v="1293" actId="113"/>
          <ac:spMkLst>
            <pc:docMk/>
            <pc:sldMk cId="3583504971" sldId="625"/>
            <ac:spMk id="5" creationId="{F2A237B2-D918-2057-BD54-34D5F957704C}"/>
          </ac:spMkLst>
        </pc:spChg>
        <pc:spChg chg="mod ord">
          <ac:chgData name="Jonas Frei" userId="fb488e48-3284-4342-bfde-09334e06ae42" providerId="ADAL" clId="{A67B06B8-5C0E-49FC-9DD5-1D65410E585C}" dt="2024-03-25T13:16:41.344" v="1268" actId="6264"/>
          <ac:spMkLst>
            <pc:docMk/>
            <pc:sldMk cId="3583504971" sldId="625"/>
            <ac:spMk id="6" creationId="{1FD40D72-FC13-CE45-D737-CD799A57E5CC}"/>
          </ac:spMkLst>
        </pc:spChg>
        <pc:spChg chg="add del mod">
          <ac:chgData name="Jonas Frei" userId="fb488e48-3284-4342-bfde-09334e06ae42" providerId="ADAL" clId="{A67B06B8-5C0E-49FC-9DD5-1D65410E585C}" dt="2024-03-25T13:16:41.344" v="1268" actId="6264"/>
          <ac:spMkLst>
            <pc:docMk/>
            <pc:sldMk cId="3583504971" sldId="625"/>
            <ac:spMk id="8" creationId="{1D04B7E1-ACBE-BEC4-D1AB-B80DF5242E53}"/>
          </ac:spMkLst>
        </pc:spChg>
        <pc:spChg chg="add del mod">
          <ac:chgData name="Jonas Frei" userId="fb488e48-3284-4342-bfde-09334e06ae42" providerId="ADAL" clId="{A67B06B8-5C0E-49FC-9DD5-1D65410E585C}" dt="2024-03-25T13:16:41.344" v="1268" actId="6264"/>
          <ac:spMkLst>
            <pc:docMk/>
            <pc:sldMk cId="3583504971" sldId="625"/>
            <ac:spMk id="9" creationId="{8612696D-1DFC-A510-0B05-7AECC38CFBB2}"/>
          </ac:spMkLst>
        </pc:spChg>
        <pc:spChg chg="add del mod">
          <ac:chgData name="Jonas Frei" userId="fb488e48-3284-4342-bfde-09334e06ae42" providerId="ADAL" clId="{A67B06B8-5C0E-49FC-9DD5-1D65410E585C}" dt="2024-03-25T13:16:41.344" v="1268" actId="6264"/>
          <ac:spMkLst>
            <pc:docMk/>
            <pc:sldMk cId="3583504971" sldId="625"/>
            <ac:spMk id="10" creationId="{7BEB16D6-ABC7-B8D0-6980-5653B6D011A9}"/>
          </ac:spMkLst>
        </pc:spChg>
        <pc:spChg chg="add del mod">
          <ac:chgData name="Jonas Frei" userId="fb488e48-3284-4342-bfde-09334e06ae42" providerId="ADAL" clId="{A67B06B8-5C0E-49FC-9DD5-1D65410E585C}" dt="2024-03-25T13:16:41.344" v="1268" actId="6264"/>
          <ac:spMkLst>
            <pc:docMk/>
            <pc:sldMk cId="3583504971" sldId="625"/>
            <ac:spMk id="11" creationId="{7F44F193-886C-955A-2069-EB49AA31D57B}"/>
          </ac:spMkLst>
        </pc:spChg>
        <pc:spChg chg="add del mod">
          <ac:chgData name="Jonas Frei" userId="fb488e48-3284-4342-bfde-09334e06ae42" providerId="ADAL" clId="{A67B06B8-5C0E-49FC-9DD5-1D65410E585C}" dt="2024-03-25T13:16:41.344" v="1268" actId="6264"/>
          <ac:spMkLst>
            <pc:docMk/>
            <pc:sldMk cId="3583504971" sldId="625"/>
            <ac:spMk id="12" creationId="{0DABE84E-5E75-F7F1-D7F6-94816C361EA2}"/>
          </ac:spMkLst>
        </pc:spChg>
        <pc:spChg chg="add mod ord">
          <ac:chgData name="Jonas Frei" userId="fb488e48-3284-4342-bfde-09334e06ae42" providerId="ADAL" clId="{A67B06B8-5C0E-49FC-9DD5-1D65410E585C}" dt="2024-03-25T13:16:41.380" v="1269" actId="27636"/>
          <ac:spMkLst>
            <pc:docMk/>
            <pc:sldMk cId="3583504971" sldId="625"/>
            <ac:spMk id="13" creationId="{B935F46E-7F1A-5159-661E-B9AA42B5EF97}"/>
          </ac:spMkLst>
        </pc:spChg>
        <pc:spChg chg="add mod">
          <ac:chgData name="Jonas Frei" userId="fb488e48-3284-4342-bfde-09334e06ae42" providerId="ADAL" clId="{A67B06B8-5C0E-49FC-9DD5-1D65410E585C}" dt="2024-03-25T13:18:54.364" v="1300" actId="208"/>
          <ac:spMkLst>
            <pc:docMk/>
            <pc:sldMk cId="3583504971" sldId="625"/>
            <ac:spMk id="14" creationId="{83A02A3A-AC22-4AD6-F3BC-712BBB4A950B}"/>
          </ac:spMkLst>
        </pc:spChg>
        <pc:picChg chg="mod">
          <ac:chgData name="Jonas Frei" userId="fb488e48-3284-4342-bfde-09334e06ae42" providerId="ADAL" clId="{A67B06B8-5C0E-49FC-9DD5-1D65410E585C}" dt="2024-03-25T13:17:17.815" v="1284" actId="1076"/>
          <ac:picMkLst>
            <pc:docMk/>
            <pc:sldMk cId="3583504971" sldId="625"/>
            <ac:picMk id="7" creationId="{BD8CA6B1-6A5C-3D98-6393-1961C1861D4A}"/>
          </ac:picMkLst>
        </pc:picChg>
      </pc:sldChg>
      <pc:sldChg chg="addSp delSp modSp add mod delAnim modAnim chgLayout">
        <pc:chgData name="Jonas Frei" userId="fb488e48-3284-4342-bfde-09334e06ae42" providerId="ADAL" clId="{A67B06B8-5C0E-49FC-9DD5-1D65410E585C}" dt="2024-03-25T14:25:27.278" v="2234"/>
        <pc:sldMkLst>
          <pc:docMk/>
          <pc:sldMk cId="4056607390" sldId="626"/>
        </pc:sldMkLst>
        <pc:spChg chg="mod or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2" creationId="{A0BCFD08-2355-4E2B-8D7B-B913DE65CA68}"/>
          </ac:spMkLst>
        </pc:spChg>
        <pc:spChg chg="mod or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3" creationId="{B5C5E10D-CE63-42D3-AC6D-8C71188B00B0}"/>
          </ac:spMkLst>
        </pc:spChg>
        <pc:spChg chg="mod or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4" creationId="{82046715-C31D-4DC9-86AA-C08D42575C72}"/>
          </ac:spMkLst>
        </pc:spChg>
        <pc:spChg chg="mod or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5" creationId="{4D5CB9C4-78EB-4E62-8EFB-67AF34D216BF}"/>
          </ac:spMkLst>
        </pc:spChg>
        <pc:spChg chg="add del mo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8" creationId="{47A0C90C-5E3E-804B-D71B-C2B1E5707ABA}"/>
          </ac:spMkLst>
        </pc:spChg>
        <pc:spChg chg="del">
          <ac:chgData name="Jonas Frei" userId="fb488e48-3284-4342-bfde-09334e06ae42" providerId="ADAL" clId="{A67B06B8-5C0E-49FC-9DD5-1D65410E585C}" dt="2024-03-25T09:09:32.200" v="844" actId="478"/>
          <ac:spMkLst>
            <pc:docMk/>
            <pc:sldMk cId="4056607390" sldId="626"/>
            <ac:spMk id="9" creationId="{CB10EE47-6C46-37D8-3D0C-59070CE1B9B4}"/>
          </ac:spMkLst>
        </pc:spChg>
        <pc:spChg chg="del">
          <ac:chgData name="Jonas Frei" userId="fb488e48-3284-4342-bfde-09334e06ae42" providerId="ADAL" clId="{A67B06B8-5C0E-49FC-9DD5-1D65410E585C}" dt="2024-03-25T09:09:33.288" v="845" actId="478"/>
          <ac:spMkLst>
            <pc:docMk/>
            <pc:sldMk cId="4056607390" sldId="626"/>
            <ac:spMk id="10" creationId="{0A4FEB09-333A-49B3-DF59-510DC4A6C090}"/>
          </ac:spMkLst>
        </pc:spChg>
        <pc:spChg chg="add del mo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13" creationId="{FCB5ED7C-83D4-E414-F3E6-6E504F9BC26B}"/>
          </ac:spMkLst>
        </pc:spChg>
        <pc:spChg chg="mod or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14" creationId="{73869A75-94E4-4273-A160-CFB7F90009A5}"/>
          </ac:spMkLst>
        </pc:spChg>
        <pc:spChg chg="add del mo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15" creationId="{5E49A9E5-3155-5ABF-3D16-8764A8F273A0}"/>
          </ac:spMkLst>
        </pc:spChg>
        <pc:spChg chg="add del mo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17" creationId="{EDF11EF7-FF72-53B8-CC28-7BBD454A77C1}"/>
          </ac:spMkLst>
        </pc:spChg>
        <pc:spChg chg="add del mo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18" creationId="{EFE56479-0A81-E842-EACA-6816F6CA8E44}"/>
          </ac:spMkLst>
        </pc:spChg>
        <pc:spChg chg="add del mo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19" creationId="{4DA61BD3-63A4-213D-913A-DA3A25DCAFFB}"/>
          </ac:spMkLst>
        </pc:spChg>
        <pc:spChg chg="add del mod ord">
          <ac:chgData name="Jonas Frei" userId="fb488e48-3284-4342-bfde-09334e06ae42" providerId="ADAL" clId="{A67B06B8-5C0E-49FC-9DD5-1D65410E585C}" dt="2024-03-25T13:20:21.189" v="1311" actId="6264"/>
          <ac:spMkLst>
            <pc:docMk/>
            <pc:sldMk cId="4056607390" sldId="626"/>
            <ac:spMk id="20" creationId="{393902F1-8E09-4C71-3741-FF0DB5CBC0AE}"/>
          </ac:spMkLst>
        </pc:spChg>
        <pc:graphicFrameChg chg="mod ord">
          <ac:chgData name="Jonas Frei" userId="fb488e48-3284-4342-bfde-09334e06ae42" providerId="ADAL" clId="{A67B06B8-5C0E-49FC-9DD5-1D65410E585C}" dt="2024-03-25T13:20:21.189" v="1311" actId="6264"/>
          <ac:graphicFrameMkLst>
            <pc:docMk/>
            <pc:sldMk cId="4056607390" sldId="626"/>
            <ac:graphicFrameMk id="16" creationId="{81959851-CDBB-4E15-8BFB-C7E9A4C110F8}"/>
          </ac:graphicFrameMkLst>
        </pc:graphicFrameChg>
        <pc:picChg chg="del">
          <ac:chgData name="Jonas Frei" userId="fb488e48-3284-4342-bfde-09334e06ae42" providerId="ADAL" clId="{A67B06B8-5C0E-49FC-9DD5-1D65410E585C}" dt="2024-03-25T09:11:02.886" v="852" actId="478"/>
          <ac:picMkLst>
            <pc:docMk/>
            <pc:sldMk cId="4056607390" sldId="626"/>
            <ac:picMk id="6" creationId="{7258D5CD-E6D6-9FFE-31CD-13BFD787DF29}"/>
          </ac:picMkLst>
        </pc:picChg>
        <pc:picChg chg="add del mod">
          <ac:chgData name="Jonas Frei" userId="fb488e48-3284-4342-bfde-09334e06ae42" providerId="ADAL" clId="{A67B06B8-5C0E-49FC-9DD5-1D65410E585C}" dt="2024-03-25T14:25:26.404" v="2233" actId="478"/>
          <ac:picMkLst>
            <pc:docMk/>
            <pc:sldMk cId="4056607390" sldId="626"/>
            <ac:picMk id="7" creationId="{8B98A7A0-1169-41D4-6527-082C2EDEE1BD}"/>
          </ac:picMkLst>
        </pc:picChg>
        <pc:picChg chg="add mod">
          <ac:chgData name="Jonas Frei" userId="fb488e48-3284-4342-bfde-09334e06ae42" providerId="ADAL" clId="{A67B06B8-5C0E-49FC-9DD5-1D65410E585C}" dt="2024-03-25T14:25:27.278" v="2234"/>
          <ac:picMkLst>
            <pc:docMk/>
            <pc:sldMk cId="4056607390" sldId="626"/>
            <ac:picMk id="21" creationId="{C40C22D9-B219-EC48-2CA0-289D5AE24D2C}"/>
          </ac:picMkLst>
        </pc:picChg>
      </pc:sldChg>
      <pc:sldChg chg="modSp add del mod">
        <pc:chgData name="Jonas Frei" userId="fb488e48-3284-4342-bfde-09334e06ae42" providerId="ADAL" clId="{A67B06B8-5C0E-49FC-9DD5-1D65410E585C}" dt="2024-03-25T12:45:28.710" v="995" actId="47"/>
        <pc:sldMkLst>
          <pc:docMk/>
          <pc:sldMk cId="1747809108" sldId="627"/>
        </pc:sldMkLst>
        <pc:spChg chg="mod">
          <ac:chgData name="Jonas Frei" userId="fb488e48-3284-4342-bfde-09334e06ae42" providerId="ADAL" clId="{A67B06B8-5C0E-49FC-9DD5-1D65410E585C}" dt="2024-03-25T08:33:37.338" v="642" actId="27636"/>
          <ac:spMkLst>
            <pc:docMk/>
            <pc:sldMk cId="1747809108" sldId="627"/>
            <ac:spMk id="6" creationId="{6754DDA6-9E75-4B90-BB33-F28DAA2967A4}"/>
          </ac:spMkLst>
        </pc:spChg>
        <pc:spChg chg="mod">
          <ac:chgData name="Jonas Frei" userId="fb488e48-3284-4342-bfde-09334e06ae42" providerId="ADAL" clId="{A67B06B8-5C0E-49FC-9DD5-1D65410E585C}" dt="2024-03-25T12:33:40.529" v="855" actId="20577"/>
          <ac:spMkLst>
            <pc:docMk/>
            <pc:sldMk cId="1747809108" sldId="627"/>
            <ac:spMk id="7" creationId="{EB613196-CBB9-43D7-95EE-5D0A1E3D3323}"/>
          </ac:spMkLst>
        </pc:spChg>
      </pc:sldChg>
      <pc:sldChg chg="modSp add del mod">
        <pc:chgData name="Jonas Frei" userId="fb488e48-3284-4342-bfde-09334e06ae42" providerId="ADAL" clId="{A67B06B8-5C0E-49FC-9DD5-1D65410E585C}" dt="2024-03-25T08:36:42.424" v="658"/>
        <pc:sldMkLst>
          <pc:docMk/>
          <pc:sldMk cId="3095234790" sldId="628"/>
        </pc:sldMkLst>
        <pc:spChg chg="mod">
          <ac:chgData name="Jonas Frei" userId="fb488e48-3284-4342-bfde-09334e06ae42" providerId="ADAL" clId="{A67B06B8-5C0E-49FC-9DD5-1D65410E585C}" dt="2024-03-25T08:36:42.424" v="658"/>
          <ac:spMkLst>
            <pc:docMk/>
            <pc:sldMk cId="3095234790" sldId="628"/>
            <ac:spMk id="17" creationId="{A9286844-B622-4E1F-8FE0-2131E53219FE}"/>
          </ac:spMkLst>
        </pc:spChg>
      </pc:sldChg>
      <pc:sldChg chg="addSp delSp modSp add mod delAnim modAnim chgLayout">
        <pc:chgData name="Jonas Frei" userId="fb488e48-3284-4342-bfde-09334e06ae42" providerId="ADAL" clId="{A67B06B8-5C0E-49FC-9DD5-1D65410E585C}" dt="2024-03-25T13:21:49.417" v="1328" actId="1035"/>
        <pc:sldMkLst>
          <pc:docMk/>
          <pc:sldMk cId="3950501259" sldId="628"/>
        </pc:sldMkLst>
        <pc:spChg chg="mod or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2" creationId="{A0BCFD08-2355-4E2B-8D7B-B913DE65CA68}"/>
          </ac:spMkLst>
        </pc:spChg>
        <pc:spChg chg="mod or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3" creationId="{B5C5E10D-CE63-42D3-AC6D-8C71188B00B0}"/>
          </ac:spMkLst>
        </pc:spChg>
        <pc:spChg chg="mod or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4" creationId="{82046715-C31D-4DC9-86AA-C08D42575C72}"/>
          </ac:spMkLst>
        </pc:spChg>
        <pc:spChg chg="mod or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5" creationId="{4D5CB9C4-78EB-4E62-8EFB-67AF34D216BF}"/>
          </ac:spMkLst>
        </pc:spChg>
        <pc:spChg chg="add del mo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7" creationId="{F4E6E8D9-B9A6-E41D-E19F-8A8574E3E03F}"/>
          </ac:spMkLst>
        </pc:spChg>
        <pc:spChg chg="add del mo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8" creationId="{9FDEB1DD-C349-7FD6-1CE9-D943A941578F}"/>
          </ac:spMkLst>
        </pc:spChg>
        <pc:spChg chg="mod">
          <ac:chgData name="Jonas Frei" userId="fb488e48-3284-4342-bfde-09334e06ae42" providerId="ADAL" clId="{A67B06B8-5C0E-49FC-9DD5-1D65410E585C}" dt="2024-03-25T13:21:45.074" v="1323" actId="1076"/>
          <ac:spMkLst>
            <pc:docMk/>
            <pc:sldMk cId="3950501259" sldId="628"/>
            <ac:spMk id="9" creationId="{CB10EE47-6C46-37D8-3D0C-59070CE1B9B4}"/>
          </ac:spMkLst>
        </pc:spChg>
        <pc:spChg chg="mod">
          <ac:chgData name="Jonas Frei" userId="fb488e48-3284-4342-bfde-09334e06ae42" providerId="ADAL" clId="{A67B06B8-5C0E-49FC-9DD5-1D65410E585C}" dt="2024-03-25T13:21:49.417" v="1328" actId="1035"/>
          <ac:spMkLst>
            <pc:docMk/>
            <pc:sldMk cId="3950501259" sldId="628"/>
            <ac:spMk id="10" creationId="{0A4FEB09-333A-49B3-DF59-510DC4A6C090}"/>
          </ac:spMkLst>
        </pc:spChg>
        <pc:spChg chg="add del mo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13" creationId="{D1EFF59A-2EBE-ABA9-4290-77C11268B35D}"/>
          </ac:spMkLst>
        </pc:spChg>
        <pc:spChg chg="mod or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14" creationId="{73869A75-94E4-4273-A160-CFB7F90009A5}"/>
          </ac:spMkLst>
        </pc:spChg>
        <pc:spChg chg="add del mo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15" creationId="{7CDBED96-C467-E67B-01A3-0538B8E05AF9}"/>
          </ac:spMkLst>
        </pc:spChg>
        <pc:spChg chg="add del mo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17" creationId="{6FB18876-B590-ADEB-7427-8A1C021C8328}"/>
          </ac:spMkLst>
        </pc:spChg>
        <pc:spChg chg="add del mod">
          <ac:chgData name="Jonas Frei" userId="fb488e48-3284-4342-bfde-09334e06ae42" providerId="ADAL" clId="{A67B06B8-5C0E-49FC-9DD5-1D65410E585C}" dt="2024-03-25T13:20:31.008" v="1313" actId="6264"/>
          <ac:spMkLst>
            <pc:docMk/>
            <pc:sldMk cId="3950501259" sldId="628"/>
            <ac:spMk id="18" creationId="{6E894AA2-E596-672B-13FA-19AB8368A6C9}"/>
          </ac:spMkLst>
        </pc:spChg>
        <pc:spChg chg="add mod ord">
          <ac:chgData name="Jonas Frei" userId="fb488e48-3284-4342-bfde-09334e06ae42" providerId="ADAL" clId="{A67B06B8-5C0E-49FC-9DD5-1D65410E585C}" dt="2024-03-25T13:20:31.122" v="1314" actId="27636"/>
          <ac:spMkLst>
            <pc:docMk/>
            <pc:sldMk cId="3950501259" sldId="628"/>
            <ac:spMk id="19" creationId="{AC97A056-C3AB-23A6-51FF-47E86E48CAC0}"/>
          </ac:spMkLst>
        </pc:spChg>
        <pc:graphicFrameChg chg="mod ord">
          <ac:chgData name="Jonas Frei" userId="fb488e48-3284-4342-bfde-09334e06ae42" providerId="ADAL" clId="{A67B06B8-5C0E-49FC-9DD5-1D65410E585C}" dt="2024-03-25T13:20:31.008" v="1313" actId="6264"/>
          <ac:graphicFrameMkLst>
            <pc:docMk/>
            <pc:sldMk cId="3950501259" sldId="628"/>
            <ac:graphicFrameMk id="16" creationId="{81959851-CDBB-4E15-8BFB-C7E9A4C110F8}"/>
          </ac:graphicFrameMkLst>
        </pc:graphicFrameChg>
        <pc:picChg chg="mod">
          <ac:chgData name="Jonas Frei" userId="fb488e48-3284-4342-bfde-09334e06ae42" providerId="ADAL" clId="{A67B06B8-5C0E-49FC-9DD5-1D65410E585C}" dt="2024-03-25T13:21:38.503" v="1322" actId="27636"/>
          <ac:picMkLst>
            <pc:docMk/>
            <pc:sldMk cId="3950501259" sldId="628"/>
            <ac:picMk id="6" creationId="{7258D5CD-E6D6-9FFE-31CD-13BFD787DF29}"/>
          </ac:picMkLst>
        </pc:picChg>
        <pc:picChg chg="del">
          <ac:chgData name="Jonas Frei" userId="fb488e48-3284-4342-bfde-09334e06ae42" providerId="ADAL" clId="{A67B06B8-5C0E-49FC-9DD5-1D65410E585C}" dt="2024-03-25T09:09:49.784" v="847" actId="478"/>
          <ac:picMkLst>
            <pc:docMk/>
            <pc:sldMk cId="3950501259" sldId="628"/>
            <ac:picMk id="11" creationId="{8D309C8C-7FF2-26BB-8261-48EDE87CF594}"/>
          </ac:picMkLst>
        </pc:picChg>
        <pc:picChg chg="del">
          <ac:chgData name="Jonas Frei" userId="fb488e48-3284-4342-bfde-09334e06ae42" providerId="ADAL" clId="{A67B06B8-5C0E-49FC-9DD5-1D65410E585C}" dt="2024-03-25T09:09:35.785" v="846" actId="478"/>
          <ac:picMkLst>
            <pc:docMk/>
            <pc:sldMk cId="3950501259" sldId="628"/>
            <ac:picMk id="12" creationId="{68C13550-ED51-EA62-81D2-14D08804561D}"/>
          </ac:picMkLst>
        </pc:picChg>
      </pc:sldChg>
      <pc:sldChg chg="addSp delSp modSp add mod ord modAnim">
        <pc:chgData name="Jonas Frei" userId="fb488e48-3284-4342-bfde-09334e06ae42" providerId="ADAL" clId="{A67B06B8-5C0E-49FC-9DD5-1D65410E585C}" dt="2024-03-25T13:20:00.488" v="1306" actId="6549"/>
        <pc:sldMkLst>
          <pc:docMk/>
          <pc:sldMk cId="1856979397" sldId="629"/>
        </pc:sldMkLst>
        <pc:spChg chg="mod">
          <ac:chgData name="Jonas Frei" userId="fb488e48-3284-4342-bfde-09334e06ae42" providerId="ADAL" clId="{A67B06B8-5C0E-49FC-9DD5-1D65410E585C}" dt="2024-03-25T13:20:00.488" v="1306" actId="6549"/>
          <ac:spMkLst>
            <pc:docMk/>
            <pc:sldMk cId="1856979397" sldId="629"/>
            <ac:spMk id="6" creationId="{6754DDA6-9E75-4B90-BB33-F28DAA2967A4}"/>
          </ac:spMkLst>
        </pc:spChg>
        <pc:spChg chg="add del mod">
          <ac:chgData name="Jonas Frei" userId="fb488e48-3284-4342-bfde-09334e06ae42" providerId="ADAL" clId="{A67B06B8-5C0E-49FC-9DD5-1D65410E585C}" dt="2024-03-25T12:37:20.297" v="858"/>
          <ac:spMkLst>
            <pc:docMk/>
            <pc:sldMk cId="1856979397" sldId="629"/>
            <ac:spMk id="9" creationId="{D51ECAF9-0511-72B6-74DD-1A24A162A0C6}"/>
          </ac:spMkLst>
        </pc:spChg>
        <pc:spChg chg="add mod">
          <ac:chgData name="Jonas Frei" userId="fb488e48-3284-4342-bfde-09334e06ae42" providerId="ADAL" clId="{A67B06B8-5C0E-49FC-9DD5-1D65410E585C}" dt="2024-03-25T12:40:11.134" v="918" actId="20577"/>
          <ac:spMkLst>
            <pc:docMk/>
            <pc:sldMk cId="1856979397" sldId="629"/>
            <ac:spMk id="19" creationId="{3DDF9F26-CF2A-17C6-1513-9D1C3EC95433}"/>
          </ac:spMkLst>
        </pc:spChg>
        <pc:spChg chg="add mod">
          <ac:chgData name="Jonas Frei" userId="fb488e48-3284-4342-bfde-09334e06ae42" providerId="ADAL" clId="{A67B06B8-5C0E-49FC-9DD5-1D65410E585C}" dt="2024-03-25T12:40:17.033" v="919" actId="1076"/>
          <ac:spMkLst>
            <pc:docMk/>
            <pc:sldMk cId="1856979397" sldId="629"/>
            <ac:spMk id="20" creationId="{74556192-E716-6CD0-D396-FEE3349A9483}"/>
          </ac:spMkLst>
        </pc:spChg>
        <pc:spChg chg="add mod">
          <ac:chgData name="Jonas Frei" userId="fb488e48-3284-4342-bfde-09334e06ae42" providerId="ADAL" clId="{A67B06B8-5C0E-49FC-9DD5-1D65410E585C}" dt="2024-03-25T12:44:08.881" v="987"/>
          <ac:spMkLst>
            <pc:docMk/>
            <pc:sldMk cId="1856979397" sldId="629"/>
            <ac:spMk id="23" creationId="{1B0972B5-807D-74C5-2ACD-089758EF5865}"/>
          </ac:spMkLst>
        </pc:spChg>
        <pc:spChg chg="add mod">
          <ac:chgData name="Jonas Frei" userId="fb488e48-3284-4342-bfde-09334e06ae42" providerId="ADAL" clId="{A67B06B8-5C0E-49FC-9DD5-1D65410E585C}" dt="2024-03-25T12:43:56.413" v="986" actId="1076"/>
          <ac:spMkLst>
            <pc:docMk/>
            <pc:sldMk cId="1856979397" sldId="629"/>
            <ac:spMk id="24" creationId="{AE85EB34-6602-77B8-4BBF-1BC3777B18F2}"/>
          </ac:spMkLst>
        </pc:spChg>
        <pc:spChg chg="add mod">
          <ac:chgData name="Jonas Frei" userId="fb488e48-3284-4342-bfde-09334e06ae42" providerId="ADAL" clId="{A67B06B8-5C0E-49FC-9DD5-1D65410E585C}" dt="2024-03-25T12:43:40.385" v="968" actId="1076"/>
          <ac:spMkLst>
            <pc:docMk/>
            <pc:sldMk cId="1856979397" sldId="629"/>
            <ac:spMk id="29" creationId="{EE8B529C-53A5-3470-7FA3-87EB06AFFADB}"/>
          </ac:spMkLst>
        </pc:spChg>
        <pc:spChg chg="add mod">
          <ac:chgData name="Jonas Frei" userId="fb488e48-3284-4342-bfde-09334e06ae42" providerId="ADAL" clId="{A67B06B8-5C0E-49FC-9DD5-1D65410E585C}" dt="2024-03-25T12:43:49.640" v="985" actId="27636"/>
          <ac:spMkLst>
            <pc:docMk/>
            <pc:sldMk cId="1856979397" sldId="629"/>
            <ac:spMk id="30" creationId="{27A9F389-3FE7-7EE4-D5B7-7B88F68DD04A}"/>
          </ac:spMkLst>
        </pc:spChg>
        <pc:graphicFrameChg chg="add mod">
          <ac:chgData name="Jonas Frei" userId="fb488e48-3284-4342-bfde-09334e06ae42" providerId="ADAL" clId="{A67B06B8-5C0E-49FC-9DD5-1D65410E585C}" dt="2024-03-25T12:41:01.074" v="926" actId="1076"/>
          <ac:graphicFrameMkLst>
            <pc:docMk/>
            <pc:sldMk cId="1856979397" sldId="629"/>
            <ac:graphicFrameMk id="10" creationId="{D8DAD681-1D73-C528-BE50-A1251EDEBBBF}"/>
          </ac:graphicFrameMkLst>
        </pc:graphicFrameChg>
        <pc:graphicFrameChg chg="del">
          <ac:chgData name="Jonas Frei" userId="fb488e48-3284-4342-bfde-09334e06ae42" providerId="ADAL" clId="{A67B06B8-5C0E-49FC-9DD5-1D65410E585C}" dt="2024-03-25T12:37:18.587" v="857" actId="478"/>
          <ac:graphicFrameMkLst>
            <pc:docMk/>
            <pc:sldMk cId="1856979397" sldId="629"/>
            <ac:graphicFrameMk id="13" creationId="{FF1FEDF6-805B-41CF-959D-59E438B42D75}"/>
          </ac:graphicFrameMkLst>
        </pc:graphicFrameChg>
        <pc:cxnChg chg="add mod">
          <ac:chgData name="Jonas Frei" userId="fb488e48-3284-4342-bfde-09334e06ae42" providerId="ADAL" clId="{A67B06B8-5C0E-49FC-9DD5-1D65410E585C}" dt="2024-03-25T12:39:18.991" v="901" actId="14100"/>
          <ac:cxnSpMkLst>
            <pc:docMk/>
            <pc:sldMk cId="1856979397" sldId="629"/>
            <ac:cxnSpMk id="12" creationId="{1A768450-5B12-2EC8-861D-9A525087C2AC}"/>
          </ac:cxnSpMkLst>
        </pc:cxnChg>
        <pc:cxnChg chg="add mod">
          <ac:chgData name="Jonas Frei" userId="fb488e48-3284-4342-bfde-09334e06ae42" providerId="ADAL" clId="{A67B06B8-5C0E-49FC-9DD5-1D65410E585C}" dt="2024-03-25T12:39:23.361" v="903" actId="14100"/>
          <ac:cxnSpMkLst>
            <pc:docMk/>
            <pc:sldMk cId="1856979397" sldId="629"/>
            <ac:cxnSpMk id="15" creationId="{CF6CE2D4-D489-43A9-B348-2EE16347284F}"/>
          </ac:cxnSpMkLst>
        </pc:cxnChg>
        <pc:cxnChg chg="add mod">
          <ac:chgData name="Jonas Frei" userId="fb488e48-3284-4342-bfde-09334e06ae42" providerId="ADAL" clId="{A67B06B8-5C0E-49FC-9DD5-1D65410E585C}" dt="2024-03-25T12:40:40.253" v="923" actId="14100"/>
          <ac:cxnSpMkLst>
            <pc:docMk/>
            <pc:sldMk cId="1856979397" sldId="629"/>
            <ac:cxnSpMk id="21" creationId="{DEEB449F-393D-F2FE-7C28-AFB62F263BC6}"/>
          </ac:cxnSpMkLst>
        </pc:cxnChg>
        <pc:cxnChg chg="add mod">
          <ac:chgData name="Jonas Frei" userId="fb488e48-3284-4342-bfde-09334e06ae42" providerId="ADAL" clId="{A67B06B8-5C0E-49FC-9DD5-1D65410E585C}" dt="2024-03-25T12:43:18.601" v="960" actId="14100"/>
          <ac:cxnSpMkLst>
            <pc:docMk/>
            <pc:sldMk cId="1856979397" sldId="629"/>
            <ac:cxnSpMk id="25" creationId="{1E1DB079-0AD2-EBCB-E549-868A07D1399B}"/>
          </ac:cxnSpMkLst>
        </pc:cxnChg>
        <pc:cxnChg chg="add mod">
          <ac:chgData name="Jonas Frei" userId="fb488e48-3284-4342-bfde-09334e06ae42" providerId="ADAL" clId="{A67B06B8-5C0E-49FC-9DD5-1D65410E585C}" dt="2024-03-25T12:43:26.167" v="963" actId="14100"/>
          <ac:cxnSpMkLst>
            <pc:docMk/>
            <pc:sldMk cId="1856979397" sldId="629"/>
            <ac:cxnSpMk id="27" creationId="{83932C55-3286-9B2D-39F9-F3092A0185A8}"/>
          </ac:cxnSpMkLst>
        </pc:cxnChg>
      </pc:sldChg>
      <pc:sldChg chg="add del">
        <pc:chgData name="Jonas Frei" userId="fb488e48-3284-4342-bfde-09334e06ae42" providerId="ADAL" clId="{A67B06B8-5C0E-49FC-9DD5-1D65410E585C}" dt="2024-03-25T08:36:42.424" v="658"/>
        <pc:sldMkLst>
          <pc:docMk/>
          <pc:sldMk cId="4056294300" sldId="629"/>
        </pc:sldMkLst>
      </pc:sldChg>
      <pc:sldChg chg="add del">
        <pc:chgData name="Jonas Frei" userId="fb488e48-3284-4342-bfde-09334e06ae42" providerId="ADAL" clId="{A67B06B8-5C0E-49FC-9DD5-1D65410E585C}" dt="2024-03-25T08:36:42.424" v="658"/>
        <pc:sldMkLst>
          <pc:docMk/>
          <pc:sldMk cId="697334099" sldId="630"/>
        </pc:sldMkLst>
      </pc:sldChg>
      <pc:sldChg chg="add del">
        <pc:chgData name="Jonas Frei" userId="fb488e48-3284-4342-bfde-09334e06ae42" providerId="ADAL" clId="{A67B06B8-5C0E-49FC-9DD5-1D65410E585C}" dt="2024-03-25T13:13:09.252" v="1214" actId="47"/>
        <pc:sldMkLst>
          <pc:docMk/>
          <pc:sldMk cId="1822337923" sldId="630"/>
        </pc:sldMkLst>
      </pc:sldChg>
      <pc:sldChg chg="modSp add del mod">
        <pc:chgData name="Jonas Frei" userId="fb488e48-3284-4342-bfde-09334e06ae42" providerId="ADAL" clId="{A67B06B8-5C0E-49FC-9DD5-1D65410E585C}" dt="2024-03-25T08:36:42.424" v="658"/>
        <pc:sldMkLst>
          <pc:docMk/>
          <pc:sldMk cId="3219441500" sldId="631"/>
        </pc:sldMkLst>
        <pc:spChg chg="mod">
          <ac:chgData name="Jonas Frei" userId="fb488e48-3284-4342-bfde-09334e06ae42" providerId="ADAL" clId="{A67B06B8-5C0E-49FC-9DD5-1D65410E585C}" dt="2024-03-25T08:36:42.424" v="658"/>
          <ac:spMkLst>
            <pc:docMk/>
            <pc:sldMk cId="3219441500" sldId="631"/>
            <ac:spMk id="6" creationId="{6754DDA6-9E75-4B90-BB33-F28DAA2967A4}"/>
          </ac:spMkLst>
        </pc:spChg>
      </pc:sldChg>
      <pc:sldChg chg="addSp delSp modSp add mod delAnim modAnim">
        <pc:chgData name="Jonas Frei" userId="fb488e48-3284-4342-bfde-09334e06ae42" providerId="ADAL" clId="{A67B06B8-5C0E-49FC-9DD5-1D65410E585C}" dt="2024-03-25T13:23:14.538" v="1342" actId="6549"/>
        <pc:sldMkLst>
          <pc:docMk/>
          <pc:sldMk cId="3344685017" sldId="631"/>
        </pc:sldMkLst>
        <pc:spChg chg="mod">
          <ac:chgData name="Jonas Frei" userId="fb488e48-3284-4342-bfde-09334e06ae42" providerId="ADAL" clId="{A67B06B8-5C0E-49FC-9DD5-1D65410E585C}" dt="2024-03-25T13:23:14.538" v="1342" actId="6549"/>
          <ac:spMkLst>
            <pc:docMk/>
            <pc:sldMk cId="3344685017" sldId="631"/>
            <ac:spMk id="6" creationId="{24C36D37-CC83-42BE-B557-3265A374D6E4}"/>
          </ac:spMkLst>
        </pc:spChg>
        <pc:spChg chg="mod">
          <ac:chgData name="Jonas Frei" userId="fb488e48-3284-4342-bfde-09334e06ae42" providerId="ADAL" clId="{A67B06B8-5C0E-49FC-9DD5-1D65410E585C}" dt="2024-03-25T13:12:39.275" v="1213" actId="404"/>
          <ac:spMkLst>
            <pc:docMk/>
            <pc:sldMk cId="3344685017" sldId="631"/>
            <ac:spMk id="7" creationId="{AB25F7A0-37CA-4707-AFE7-BD2FA560504C}"/>
          </ac:spMkLst>
        </pc:spChg>
        <pc:spChg chg="mod">
          <ac:chgData name="Jonas Frei" userId="fb488e48-3284-4342-bfde-09334e06ae42" providerId="ADAL" clId="{A67B06B8-5C0E-49FC-9DD5-1D65410E585C}" dt="2024-03-25T13:11:35.030" v="1200"/>
          <ac:spMkLst>
            <pc:docMk/>
            <pc:sldMk cId="3344685017" sldId="631"/>
            <ac:spMk id="9" creationId="{F8F9A86D-152C-D270-F0DC-60F4CD32E5D5}"/>
          </ac:spMkLst>
        </pc:spChg>
        <pc:spChg chg="mod">
          <ac:chgData name="Jonas Frei" userId="fb488e48-3284-4342-bfde-09334e06ae42" providerId="ADAL" clId="{A67B06B8-5C0E-49FC-9DD5-1D65410E585C}" dt="2024-03-25T13:11:58.012" v="1204" actId="1076"/>
          <ac:spMkLst>
            <pc:docMk/>
            <pc:sldMk cId="3344685017" sldId="631"/>
            <ac:spMk id="14" creationId="{93B8B4CC-B841-4618-BF4F-7C5925B32F5C}"/>
          </ac:spMkLst>
        </pc:spChg>
        <pc:spChg chg="mod">
          <ac:chgData name="Jonas Frei" userId="fb488e48-3284-4342-bfde-09334e06ae42" providerId="ADAL" clId="{A67B06B8-5C0E-49FC-9DD5-1D65410E585C}" dt="2024-03-25T13:11:18.552" v="1197" actId="207"/>
          <ac:spMkLst>
            <pc:docMk/>
            <pc:sldMk cId="3344685017" sldId="631"/>
            <ac:spMk id="17" creationId="{870FDE9D-A292-4FB4-B161-2CB26096D370}"/>
          </ac:spMkLst>
        </pc:spChg>
        <pc:spChg chg="mod">
          <ac:chgData name="Jonas Frei" userId="fb488e48-3284-4342-bfde-09334e06ae42" providerId="ADAL" clId="{A67B06B8-5C0E-49FC-9DD5-1D65410E585C}" dt="2024-03-25T13:11:13.485" v="1196" actId="207"/>
          <ac:spMkLst>
            <pc:docMk/>
            <pc:sldMk cId="3344685017" sldId="631"/>
            <ac:spMk id="18" creationId="{47F2AB9E-4281-4717-A2C4-E9ECF381EEF3}"/>
          </ac:spMkLst>
        </pc:spChg>
        <pc:spChg chg="mod">
          <ac:chgData name="Jonas Frei" userId="fb488e48-3284-4342-bfde-09334e06ae42" providerId="ADAL" clId="{A67B06B8-5C0E-49FC-9DD5-1D65410E585C}" dt="2024-03-25T13:12:01.464" v="1205" actId="1076"/>
          <ac:spMkLst>
            <pc:docMk/>
            <pc:sldMk cId="3344685017" sldId="631"/>
            <ac:spMk id="28" creationId="{6EC1C6F2-6EED-488A-BCD0-E8E2BF13B105}"/>
          </ac:spMkLst>
        </pc:spChg>
        <pc:spChg chg="mod">
          <ac:chgData name="Jonas Frei" userId="fb488e48-3284-4342-bfde-09334e06ae42" providerId="ADAL" clId="{A67B06B8-5C0E-49FC-9DD5-1D65410E585C}" dt="2024-03-25T13:11:46.830" v="1202" actId="207"/>
          <ac:spMkLst>
            <pc:docMk/>
            <pc:sldMk cId="3344685017" sldId="631"/>
            <ac:spMk id="29" creationId="{89B46885-9295-4B19-91F9-338928BCD746}"/>
          </ac:spMkLst>
        </pc:spChg>
        <pc:spChg chg="mod">
          <ac:chgData name="Jonas Frei" userId="fb488e48-3284-4342-bfde-09334e06ae42" providerId="ADAL" clId="{A67B06B8-5C0E-49FC-9DD5-1D65410E585C}" dt="2024-03-25T13:11:35.030" v="1200"/>
          <ac:spMkLst>
            <pc:docMk/>
            <pc:sldMk cId="3344685017" sldId="631"/>
            <ac:spMk id="35" creationId="{6A0F86FD-276A-F563-882B-B306D1705750}"/>
          </ac:spMkLst>
        </pc:spChg>
        <pc:spChg chg="mod">
          <ac:chgData name="Jonas Frei" userId="fb488e48-3284-4342-bfde-09334e06ae42" providerId="ADAL" clId="{A67B06B8-5C0E-49FC-9DD5-1D65410E585C}" dt="2024-03-25T13:11:35.030" v="1200"/>
          <ac:spMkLst>
            <pc:docMk/>
            <pc:sldMk cId="3344685017" sldId="631"/>
            <ac:spMk id="36" creationId="{812F8AED-1172-D6EB-8281-1027955315B9}"/>
          </ac:spMkLst>
        </pc:spChg>
        <pc:spChg chg="mod">
          <ac:chgData name="Jonas Frei" userId="fb488e48-3284-4342-bfde-09334e06ae42" providerId="ADAL" clId="{A67B06B8-5C0E-49FC-9DD5-1D65410E585C}" dt="2024-03-25T13:11:35.030" v="1200"/>
          <ac:spMkLst>
            <pc:docMk/>
            <pc:sldMk cId="3344685017" sldId="631"/>
            <ac:spMk id="38" creationId="{FCB069D2-03E3-5C35-94F5-B9D96BAE6C35}"/>
          </ac:spMkLst>
        </pc:spChg>
        <pc:spChg chg="mod">
          <ac:chgData name="Jonas Frei" userId="fb488e48-3284-4342-bfde-09334e06ae42" providerId="ADAL" clId="{A67B06B8-5C0E-49FC-9DD5-1D65410E585C}" dt="2024-03-25T13:11:35.030" v="1200"/>
          <ac:spMkLst>
            <pc:docMk/>
            <pc:sldMk cId="3344685017" sldId="631"/>
            <ac:spMk id="42" creationId="{AA8486C4-46A5-EED2-4F8D-6BAAF1A5FDFA}"/>
          </ac:spMkLst>
        </pc:spChg>
        <pc:spChg chg="mod">
          <ac:chgData name="Jonas Frei" userId="fb488e48-3284-4342-bfde-09334e06ae42" providerId="ADAL" clId="{A67B06B8-5C0E-49FC-9DD5-1D65410E585C}" dt="2024-03-25T13:11:35.030" v="1200"/>
          <ac:spMkLst>
            <pc:docMk/>
            <pc:sldMk cId="3344685017" sldId="631"/>
            <ac:spMk id="43" creationId="{1EA67B7D-3169-AB91-D108-92563C8B6372}"/>
          </ac:spMkLst>
        </pc:spChg>
        <pc:grpChg chg="add mod">
          <ac:chgData name="Jonas Frei" userId="fb488e48-3284-4342-bfde-09334e06ae42" providerId="ADAL" clId="{A67B06B8-5C0E-49FC-9DD5-1D65410E585C}" dt="2024-03-25T13:11:35.030" v="1200"/>
          <ac:grpSpMkLst>
            <pc:docMk/>
            <pc:sldMk cId="3344685017" sldId="631"/>
            <ac:grpSpMk id="8" creationId="{F294EB4E-68FD-956E-D5C9-56F5592E9463}"/>
          </ac:grpSpMkLst>
        </pc:grpChg>
        <pc:grpChg chg="mod">
          <ac:chgData name="Jonas Frei" userId="fb488e48-3284-4342-bfde-09334e06ae42" providerId="ADAL" clId="{A67B06B8-5C0E-49FC-9DD5-1D65410E585C}" dt="2024-03-25T13:11:35.030" v="1200"/>
          <ac:grpSpMkLst>
            <pc:docMk/>
            <pc:sldMk cId="3344685017" sldId="631"/>
            <ac:grpSpMk id="10" creationId="{B15CD031-436C-7342-F686-C035409D7CB6}"/>
          </ac:grpSpMkLst>
        </pc:grpChg>
        <pc:grpChg chg="del">
          <ac:chgData name="Jonas Frei" userId="fb488e48-3284-4342-bfde-09334e06ae42" providerId="ADAL" clId="{A67B06B8-5C0E-49FC-9DD5-1D65410E585C}" dt="2024-03-25T13:11:33.889" v="1199" actId="478"/>
          <ac:grpSpMkLst>
            <pc:docMk/>
            <pc:sldMk cId="3344685017" sldId="631"/>
            <ac:grpSpMk id="31" creationId="{3159DBA3-0D8A-55AE-B7A7-3F545A60B62A}"/>
          </ac:grpSpMkLst>
        </pc:grpChg>
        <pc:grpChg chg="del">
          <ac:chgData name="Jonas Frei" userId="fb488e48-3284-4342-bfde-09334e06ae42" providerId="ADAL" clId="{A67B06B8-5C0E-49FC-9DD5-1D65410E585C}" dt="2024-03-25T13:11:32.590" v="1198" actId="478"/>
          <ac:grpSpMkLst>
            <pc:docMk/>
            <pc:sldMk cId="3344685017" sldId="631"/>
            <ac:grpSpMk id="32" creationId="{FEE9F787-9D7F-66B8-52C5-7CED45E18560}"/>
          </ac:grpSpMkLst>
        </pc:grpChg>
        <pc:grpChg chg="add mod">
          <ac:chgData name="Jonas Frei" userId="fb488e48-3284-4342-bfde-09334e06ae42" providerId="ADAL" clId="{A67B06B8-5C0E-49FC-9DD5-1D65410E585C}" dt="2024-03-25T13:11:35.030" v="1200"/>
          <ac:grpSpMkLst>
            <pc:docMk/>
            <pc:sldMk cId="3344685017" sldId="631"/>
            <ac:grpSpMk id="37" creationId="{A3B2A281-3809-4C58-5569-DA322955C9F1}"/>
          </ac:grpSpMkLst>
        </pc:grpChg>
        <pc:grpChg chg="mod">
          <ac:chgData name="Jonas Frei" userId="fb488e48-3284-4342-bfde-09334e06ae42" providerId="ADAL" clId="{A67B06B8-5C0E-49FC-9DD5-1D65410E585C}" dt="2024-03-25T13:11:35.030" v="1200"/>
          <ac:grpSpMkLst>
            <pc:docMk/>
            <pc:sldMk cId="3344685017" sldId="631"/>
            <ac:grpSpMk id="39" creationId="{163731BF-F11C-1797-DDBB-F45663775A20}"/>
          </ac:grpSpMkLst>
        </pc:grpChg>
        <pc:cxnChg chg="mod">
          <ac:chgData name="Jonas Frei" userId="fb488e48-3284-4342-bfde-09334e06ae42" providerId="ADAL" clId="{A67B06B8-5C0E-49FC-9DD5-1D65410E585C}" dt="2024-03-25T13:11:42.016" v="1201" actId="208"/>
          <ac:cxnSpMkLst>
            <pc:docMk/>
            <pc:sldMk cId="3344685017" sldId="631"/>
            <ac:cxnSpMk id="26" creationId="{4FF08B5B-2885-4014-8F63-FAA4FCAA34C6}"/>
          </ac:cxnSpMkLst>
        </pc:cxnChg>
        <pc:cxnChg chg="mod">
          <ac:chgData name="Jonas Frei" userId="fb488e48-3284-4342-bfde-09334e06ae42" providerId="ADAL" clId="{A67B06B8-5C0E-49FC-9DD5-1D65410E585C}" dt="2024-03-25T13:11:42.016" v="1201" actId="208"/>
          <ac:cxnSpMkLst>
            <pc:docMk/>
            <pc:sldMk cId="3344685017" sldId="631"/>
            <ac:cxnSpMk id="27" creationId="{0E049C71-FC36-4F36-9C77-E8F9C171D3CD}"/>
          </ac:cxnSpMkLst>
        </pc:cxnChg>
        <pc:cxnChg chg="mod">
          <ac:chgData name="Jonas Frei" userId="fb488e48-3284-4342-bfde-09334e06ae42" providerId="ADAL" clId="{A67B06B8-5C0E-49FC-9DD5-1D65410E585C}" dt="2024-03-25T13:11:35.030" v="1200"/>
          <ac:cxnSpMkLst>
            <pc:docMk/>
            <pc:sldMk cId="3344685017" sldId="631"/>
            <ac:cxnSpMk id="33" creationId="{1D90779B-167A-E55B-1C13-A47ACC5E62C3}"/>
          </ac:cxnSpMkLst>
        </pc:cxnChg>
        <pc:cxnChg chg="mod">
          <ac:chgData name="Jonas Frei" userId="fb488e48-3284-4342-bfde-09334e06ae42" providerId="ADAL" clId="{A67B06B8-5C0E-49FC-9DD5-1D65410E585C}" dt="2024-03-25T13:11:35.030" v="1200"/>
          <ac:cxnSpMkLst>
            <pc:docMk/>
            <pc:sldMk cId="3344685017" sldId="631"/>
            <ac:cxnSpMk id="34" creationId="{DB66D78A-63A2-1833-0625-AFB6A0CF42EC}"/>
          </ac:cxnSpMkLst>
        </pc:cxnChg>
        <pc:cxnChg chg="mod">
          <ac:chgData name="Jonas Frei" userId="fb488e48-3284-4342-bfde-09334e06ae42" providerId="ADAL" clId="{A67B06B8-5C0E-49FC-9DD5-1D65410E585C}" dt="2024-03-25T13:11:35.030" v="1200"/>
          <ac:cxnSpMkLst>
            <pc:docMk/>
            <pc:sldMk cId="3344685017" sldId="631"/>
            <ac:cxnSpMk id="40" creationId="{2C54F680-7A1C-94E5-2DBD-EE08469E29F2}"/>
          </ac:cxnSpMkLst>
        </pc:cxnChg>
        <pc:cxnChg chg="mod">
          <ac:chgData name="Jonas Frei" userId="fb488e48-3284-4342-bfde-09334e06ae42" providerId="ADAL" clId="{A67B06B8-5C0E-49FC-9DD5-1D65410E585C}" dt="2024-03-25T13:11:35.030" v="1200"/>
          <ac:cxnSpMkLst>
            <pc:docMk/>
            <pc:sldMk cId="3344685017" sldId="631"/>
            <ac:cxnSpMk id="41" creationId="{8AD6AAB4-0F5C-AD95-DFDD-27034F843C58}"/>
          </ac:cxnSpMkLst>
        </pc:cxnChg>
      </pc:sldChg>
      <pc:sldChg chg="add del">
        <pc:chgData name="Jonas Frei" userId="fb488e48-3284-4342-bfde-09334e06ae42" providerId="ADAL" clId="{A67B06B8-5C0E-49FC-9DD5-1D65410E585C}" dt="2024-03-25T13:15:48.058" v="1258" actId="47"/>
        <pc:sldMkLst>
          <pc:docMk/>
          <pc:sldMk cId="768345048" sldId="632"/>
        </pc:sldMkLst>
      </pc:sldChg>
      <pc:sldChg chg="add del">
        <pc:chgData name="Jonas Frei" userId="fb488e48-3284-4342-bfde-09334e06ae42" providerId="ADAL" clId="{A67B06B8-5C0E-49FC-9DD5-1D65410E585C}" dt="2024-03-25T13:15:24.510" v="1254" actId="47"/>
        <pc:sldMkLst>
          <pc:docMk/>
          <pc:sldMk cId="2594768734" sldId="632"/>
        </pc:sldMkLst>
      </pc:sldChg>
      <pc:sldChg chg="modSp add del mod">
        <pc:chgData name="Jonas Frei" userId="fb488e48-3284-4342-bfde-09334e06ae42" providerId="ADAL" clId="{A67B06B8-5C0E-49FC-9DD5-1D65410E585C}" dt="2024-03-25T08:36:42.424" v="658"/>
        <pc:sldMkLst>
          <pc:docMk/>
          <pc:sldMk cId="4078949685" sldId="632"/>
        </pc:sldMkLst>
        <pc:spChg chg="mod">
          <ac:chgData name="Jonas Frei" userId="fb488e48-3284-4342-bfde-09334e06ae42" providerId="ADAL" clId="{A67B06B8-5C0E-49FC-9DD5-1D65410E585C}" dt="2024-03-25T08:36:42.424" v="658"/>
          <ac:spMkLst>
            <pc:docMk/>
            <pc:sldMk cId="4078949685" sldId="632"/>
            <ac:spMk id="6" creationId="{24C36D37-CC83-42BE-B557-3265A374D6E4}"/>
          </ac:spMkLst>
        </pc:spChg>
      </pc:sldChg>
      <pc:sldChg chg="modSp add mod ord">
        <pc:chgData name="Jonas Frei" userId="fb488e48-3284-4342-bfde-09334e06ae42" providerId="ADAL" clId="{A67B06B8-5C0E-49FC-9DD5-1D65410E585C}" dt="2024-03-25T13:22:26.325" v="1340" actId="20577"/>
        <pc:sldMkLst>
          <pc:docMk/>
          <pc:sldMk cId="4127021871" sldId="632"/>
        </pc:sldMkLst>
        <pc:spChg chg="mod">
          <ac:chgData name="Jonas Frei" userId="fb488e48-3284-4342-bfde-09334e06ae42" providerId="ADAL" clId="{A67B06B8-5C0E-49FC-9DD5-1D65410E585C}" dt="2024-03-25T13:20:06.470" v="1307"/>
          <ac:spMkLst>
            <pc:docMk/>
            <pc:sldMk cId="4127021871" sldId="632"/>
            <ac:spMk id="5" creationId="{AB5ABCED-739A-40FC-B405-7D5BBF2C4EDD}"/>
          </ac:spMkLst>
        </pc:spChg>
        <pc:spChg chg="mod">
          <ac:chgData name="Jonas Frei" userId="fb488e48-3284-4342-bfde-09334e06ae42" providerId="ADAL" clId="{A67B06B8-5C0E-49FC-9DD5-1D65410E585C}" dt="2024-03-25T13:22:05.042" v="1330" actId="6549"/>
          <ac:spMkLst>
            <pc:docMk/>
            <pc:sldMk cId="4127021871" sldId="632"/>
            <ac:spMk id="6" creationId="{3C4BD0F2-7820-442B-A5AF-74285CCADF01}"/>
          </ac:spMkLst>
        </pc:spChg>
        <pc:spChg chg="mod">
          <ac:chgData name="Jonas Frei" userId="fb488e48-3284-4342-bfde-09334e06ae42" providerId="ADAL" clId="{A67B06B8-5C0E-49FC-9DD5-1D65410E585C}" dt="2024-03-25T13:22:26.325" v="1340" actId="20577"/>
          <ac:spMkLst>
            <pc:docMk/>
            <pc:sldMk cId="4127021871" sldId="632"/>
            <ac:spMk id="7" creationId="{E76E44B4-0568-4385-B247-4641ED2AA81E}"/>
          </ac:spMkLst>
        </pc:spChg>
      </pc:sldChg>
      <pc:sldChg chg="modSp new mod">
        <pc:chgData name="Jonas Frei" userId="fb488e48-3284-4342-bfde-09334e06ae42" providerId="ADAL" clId="{A67B06B8-5C0E-49FC-9DD5-1D65410E585C}" dt="2024-03-25T14:06:45.289" v="2230" actId="27636"/>
        <pc:sldMkLst>
          <pc:docMk/>
          <pc:sldMk cId="59349049" sldId="633"/>
        </pc:sldMkLst>
        <pc:spChg chg="mod">
          <ac:chgData name="Jonas Frei" userId="fb488e48-3284-4342-bfde-09334e06ae42" providerId="ADAL" clId="{A67B06B8-5C0E-49FC-9DD5-1D65410E585C}" dt="2024-03-25T13:31:47.719" v="1471" actId="20577"/>
          <ac:spMkLst>
            <pc:docMk/>
            <pc:sldMk cId="59349049" sldId="633"/>
            <ac:spMk id="5" creationId="{64C18FDA-1B6A-E13F-AA75-EC0A7827D492}"/>
          </ac:spMkLst>
        </pc:spChg>
        <pc:spChg chg="mod">
          <ac:chgData name="Jonas Frei" userId="fb488e48-3284-4342-bfde-09334e06ae42" providerId="ADAL" clId="{A67B06B8-5C0E-49FC-9DD5-1D65410E585C}" dt="2024-03-25T13:37:07.946" v="2229" actId="20577"/>
          <ac:spMkLst>
            <pc:docMk/>
            <pc:sldMk cId="59349049" sldId="633"/>
            <ac:spMk id="6" creationId="{6AA53923-3D22-4258-8D96-D3FC36F98693}"/>
          </ac:spMkLst>
        </pc:spChg>
        <pc:spChg chg="mod">
          <ac:chgData name="Jonas Frei" userId="fb488e48-3284-4342-bfde-09334e06ae42" providerId="ADAL" clId="{A67B06B8-5C0E-49FC-9DD5-1D65410E585C}" dt="2024-03-25T14:06:45.289" v="2230" actId="27636"/>
          <ac:spMkLst>
            <pc:docMk/>
            <pc:sldMk cId="59349049" sldId="633"/>
            <ac:spMk id="7" creationId="{C5D12B9F-460A-2F04-E575-417E0107DF48}"/>
          </ac:spMkLst>
        </pc:spChg>
      </pc:sldChg>
      <pc:sldChg chg="add del">
        <pc:chgData name="Jonas Frei" userId="fb488e48-3284-4342-bfde-09334e06ae42" providerId="ADAL" clId="{A67B06B8-5C0E-49FC-9DD5-1D65410E585C}" dt="2024-03-25T13:30:39.360" v="1451" actId="47"/>
        <pc:sldMkLst>
          <pc:docMk/>
          <pc:sldMk cId="1133234132" sldId="633"/>
        </pc:sldMkLst>
      </pc:sldChg>
      <pc:sldChg chg="modSp add del mod">
        <pc:chgData name="Jonas Frei" userId="fb488e48-3284-4342-bfde-09334e06ae42" providerId="ADAL" clId="{A67B06B8-5C0E-49FC-9DD5-1D65410E585C}" dt="2024-03-25T08:36:42.424" v="658"/>
        <pc:sldMkLst>
          <pc:docMk/>
          <pc:sldMk cId="2049814066" sldId="633"/>
        </pc:sldMkLst>
        <pc:spChg chg="mod">
          <ac:chgData name="Jonas Frei" userId="fb488e48-3284-4342-bfde-09334e06ae42" providerId="ADAL" clId="{A67B06B8-5C0E-49FC-9DD5-1D65410E585C}" dt="2024-03-25T08:36:42.424" v="658"/>
          <ac:spMkLst>
            <pc:docMk/>
            <pc:sldMk cId="2049814066" sldId="633"/>
            <ac:spMk id="6" creationId="{24C36D37-CC83-42BE-B557-3265A374D6E4}"/>
          </ac:spMkLst>
        </pc:spChg>
      </pc:sldChg>
      <pc:sldChg chg="add del">
        <pc:chgData name="Jonas Frei" userId="fb488e48-3284-4342-bfde-09334e06ae42" providerId="ADAL" clId="{A67B06B8-5C0E-49FC-9DD5-1D65410E585C}" dt="2024-03-25T13:22:00.616" v="1329" actId="47"/>
        <pc:sldMkLst>
          <pc:docMk/>
          <pc:sldMk cId="3099826983" sldId="633"/>
        </pc:sldMkLst>
      </pc:sldChg>
      <pc:sldChg chg="modSp add del mod">
        <pc:chgData name="Jonas Frei" userId="fb488e48-3284-4342-bfde-09334e06ae42" providerId="ADAL" clId="{A67B06B8-5C0E-49FC-9DD5-1D65410E585C}" dt="2024-03-25T08:36:42.424" v="658"/>
        <pc:sldMkLst>
          <pc:docMk/>
          <pc:sldMk cId="1849445632" sldId="634"/>
        </pc:sldMkLst>
        <pc:spChg chg="mod">
          <ac:chgData name="Jonas Frei" userId="fb488e48-3284-4342-bfde-09334e06ae42" providerId="ADAL" clId="{A67B06B8-5C0E-49FC-9DD5-1D65410E585C}" dt="2024-03-25T08:36:42.424" v="658"/>
          <ac:spMkLst>
            <pc:docMk/>
            <pc:sldMk cId="1849445632" sldId="634"/>
            <ac:spMk id="6" creationId="{3C4BD0F2-7820-442B-A5AF-74285CCADF01}"/>
          </ac:spMkLst>
        </pc:spChg>
      </pc:sldChg>
      <pc:sldChg chg="addSp modSp new mod modAnim">
        <pc:chgData name="Jonas Frei" userId="fb488e48-3284-4342-bfde-09334e06ae42" providerId="ADAL" clId="{A67B06B8-5C0E-49FC-9DD5-1D65410E585C}" dt="2024-03-26T14:05:24.251" v="2242" actId="1076"/>
        <pc:sldMkLst>
          <pc:docMk/>
          <pc:sldMk cId="2620212715" sldId="634"/>
        </pc:sldMkLst>
        <pc:picChg chg="add mod">
          <ac:chgData name="Jonas Frei" userId="fb488e48-3284-4342-bfde-09334e06ae42" providerId="ADAL" clId="{A67B06B8-5C0E-49FC-9DD5-1D65410E585C}" dt="2024-03-26T14:05:24.251" v="2242" actId="1076"/>
          <ac:picMkLst>
            <pc:docMk/>
            <pc:sldMk cId="2620212715" sldId="634"/>
            <ac:picMk id="6" creationId="{C7121BAC-693A-25FB-F405-906BC76F48E3}"/>
          </ac:picMkLst>
        </pc:picChg>
      </pc:sldChg>
      <pc:sldChg chg="modSp add del mod">
        <pc:chgData name="Jonas Frei" userId="fb488e48-3284-4342-bfde-09334e06ae42" providerId="ADAL" clId="{A67B06B8-5C0E-49FC-9DD5-1D65410E585C}" dt="2024-03-25T08:36:42.424" v="658"/>
        <pc:sldMkLst>
          <pc:docMk/>
          <pc:sldMk cId="3363466454" sldId="635"/>
        </pc:sldMkLst>
        <pc:spChg chg="mod">
          <ac:chgData name="Jonas Frei" userId="fb488e48-3284-4342-bfde-09334e06ae42" providerId="ADAL" clId="{A67B06B8-5C0E-49FC-9DD5-1D65410E585C}" dt="2024-03-25T08:36:42.424" v="658"/>
          <ac:spMkLst>
            <pc:docMk/>
            <pc:sldMk cId="3363466454" sldId="635"/>
            <ac:spMk id="6" creationId="{3C4BD0F2-7820-442B-A5AF-74285CCADF01}"/>
          </ac:spMkLst>
        </pc:spChg>
        <pc:spChg chg="mod">
          <ac:chgData name="Jonas Frei" userId="fb488e48-3284-4342-bfde-09334e06ae42" providerId="ADAL" clId="{A67B06B8-5C0E-49FC-9DD5-1D65410E585C}" dt="2024-03-25T08:36:42.424" v="658"/>
          <ac:spMkLst>
            <pc:docMk/>
            <pc:sldMk cId="3363466454" sldId="635"/>
            <ac:spMk id="7" creationId="{E76E44B4-0568-4385-B247-4641ED2AA81E}"/>
          </ac:spMkLst>
        </pc:spChg>
      </pc:sldChg>
      <pc:sldMasterChg chg="delSldLayout">
        <pc:chgData name="Jonas Frei" userId="fb488e48-3284-4342-bfde-09334e06ae42" providerId="ADAL" clId="{A67B06B8-5C0E-49FC-9DD5-1D65410E585C}" dt="2024-03-25T13:35:09.357" v="1832" actId="47"/>
        <pc:sldMasterMkLst>
          <pc:docMk/>
          <pc:sldMasterMk cId="3256726509" sldId="2147483842"/>
        </pc:sldMasterMkLst>
        <pc:sldLayoutChg chg="del">
          <pc:chgData name="Jonas Frei" userId="fb488e48-3284-4342-bfde-09334e06ae42" providerId="ADAL" clId="{A67B06B8-5C0E-49FC-9DD5-1D65410E585C}" dt="2024-03-25T08:25:46.648" v="639" actId="47"/>
          <pc:sldLayoutMkLst>
            <pc:docMk/>
            <pc:sldMasterMk cId="3256726509" sldId="2147483842"/>
            <pc:sldLayoutMk cId="281620613" sldId="2147483855"/>
          </pc:sldLayoutMkLst>
        </pc:sldLayoutChg>
        <pc:sldLayoutChg chg="del">
          <pc:chgData name="Jonas Frei" userId="fb488e48-3284-4342-bfde-09334e06ae42" providerId="ADAL" clId="{A67B06B8-5C0E-49FC-9DD5-1D65410E585C}" dt="2024-03-25T13:35:09.357" v="1832" actId="47"/>
          <pc:sldLayoutMkLst>
            <pc:docMk/>
            <pc:sldMasterMk cId="3256726509" sldId="2147483842"/>
            <pc:sldLayoutMk cId="4034432971" sldId="2147483855"/>
          </pc:sldLayoutMkLst>
        </pc:sldLayoutChg>
      </pc:sldMasterChg>
    </pc:docChg>
  </pc:docChgLst>
  <pc:docChgLst>
    <pc:chgData name="Jonas Frei" userId="fb488e48-3284-4342-bfde-09334e06ae42" providerId="ADAL" clId="{A10BC61D-BF52-48EE-9675-440609FB9EAB}"/>
    <pc:docChg chg="undo custSel addSld delSld modSld sldOrd">
      <pc:chgData name="Jonas Frei" userId="fb488e48-3284-4342-bfde-09334e06ae42" providerId="ADAL" clId="{A10BC61D-BF52-48EE-9675-440609FB9EAB}" dt="2024-04-05T14:33:22.678" v="3840" actId="2"/>
      <pc:docMkLst>
        <pc:docMk/>
      </pc:docMkLst>
      <pc:sldChg chg="modSp mod modAnim">
        <pc:chgData name="Jonas Frei" userId="fb488e48-3284-4342-bfde-09334e06ae42" providerId="ADAL" clId="{A10BC61D-BF52-48EE-9675-440609FB9EAB}" dt="2024-04-04T12:19:36.837" v="3715"/>
        <pc:sldMkLst>
          <pc:docMk/>
          <pc:sldMk cId="2670209583" sldId="291"/>
        </pc:sldMkLst>
        <pc:spChg chg="mod">
          <ac:chgData name="Jonas Frei" userId="fb488e48-3284-4342-bfde-09334e06ae42" providerId="ADAL" clId="{A10BC61D-BF52-48EE-9675-440609FB9EAB}" dt="2024-04-04T10:04:30.660" v="328" actId="20577"/>
          <ac:spMkLst>
            <pc:docMk/>
            <pc:sldMk cId="2670209583" sldId="291"/>
            <ac:spMk id="2" creationId="{00000000-0000-0000-0000-000000000000}"/>
          </ac:spMkLst>
        </pc:spChg>
      </pc:sldChg>
      <pc:sldChg chg="modSp mod">
        <pc:chgData name="Jonas Frei" userId="fb488e48-3284-4342-bfde-09334e06ae42" providerId="ADAL" clId="{A10BC61D-BF52-48EE-9675-440609FB9EAB}" dt="2024-04-04T09:54:14.576" v="0" actId="20577"/>
        <pc:sldMkLst>
          <pc:docMk/>
          <pc:sldMk cId="398969899" sldId="304"/>
        </pc:sldMkLst>
        <pc:spChg chg="mod">
          <ac:chgData name="Jonas Frei" userId="fb488e48-3284-4342-bfde-09334e06ae42" providerId="ADAL" clId="{A10BC61D-BF52-48EE-9675-440609FB9EAB}" dt="2024-04-04T09:54:14.576" v="0" actId="20577"/>
          <ac:spMkLst>
            <pc:docMk/>
            <pc:sldMk cId="398969899" sldId="304"/>
            <ac:spMk id="4" creationId="{00000000-0000-0000-0000-000000000000}"/>
          </ac:spMkLst>
        </pc:spChg>
      </pc:sldChg>
      <pc:sldChg chg="del">
        <pc:chgData name="Jonas Frei" userId="fb488e48-3284-4342-bfde-09334e06ae42" providerId="ADAL" clId="{A10BC61D-BF52-48EE-9675-440609FB9EAB}" dt="2024-04-04T09:59:16.834" v="143" actId="47"/>
        <pc:sldMkLst>
          <pc:docMk/>
          <pc:sldMk cId="1050749585" sldId="305"/>
        </pc:sldMkLst>
      </pc:sldChg>
      <pc:sldChg chg="del">
        <pc:chgData name="Jonas Frei" userId="fb488e48-3284-4342-bfde-09334e06ae42" providerId="ADAL" clId="{A10BC61D-BF52-48EE-9675-440609FB9EAB}" dt="2024-04-04T09:59:23.684" v="145" actId="47"/>
        <pc:sldMkLst>
          <pc:docMk/>
          <pc:sldMk cId="3799799676" sldId="306"/>
        </pc:sldMkLst>
      </pc:sldChg>
      <pc:sldChg chg="del">
        <pc:chgData name="Jonas Frei" userId="fb488e48-3284-4342-bfde-09334e06ae42" providerId="ADAL" clId="{A10BC61D-BF52-48EE-9675-440609FB9EAB}" dt="2024-04-04T10:03:47.384" v="313" actId="47"/>
        <pc:sldMkLst>
          <pc:docMk/>
          <pc:sldMk cId="1333379811" sldId="307"/>
        </pc:sldMkLst>
      </pc:sldChg>
      <pc:sldChg chg="del">
        <pc:chgData name="Jonas Frei" userId="fb488e48-3284-4342-bfde-09334e06ae42" providerId="ADAL" clId="{A10BC61D-BF52-48EE-9675-440609FB9EAB}" dt="2024-04-04T10:04:01.702" v="316" actId="47"/>
        <pc:sldMkLst>
          <pc:docMk/>
          <pc:sldMk cId="66161623" sldId="308"/>
        </pc:sldMkLst>
      </pc:sldChg>
      <pc:sldChg chg="del">
        <pc:chgData name="Jonas Frei" userId="fb488e48-3284-4342-bfde-09334e06ae42" providerId="ADAL" clId="{A10BC61D-BF52-48EE-9675-440609FB9EAB}" dt="2024-04-04T10:04:12.982" v="320" actId="47"/>
        <pc:sldMkLst>
          <pc:docMk/>
          <pc:sldMk cId="1378781471" sldId="309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2845649627" sldId="310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2058831034" sldId="311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969446863" sldId="312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2842987300" sldId="313"/>
        </pc:sldMkLst>
      </pc:sldChg>
      <pc:sldChg chg="addSp delSp modSp add del mod chgLayout">
        <pc:chgData name="Jonas Frei" userId="fb488e48-3284-4342-bfde-09334e06ae42" providerId="ADAL" clId="{A10BC61D-BF52-48EE-9675-440609FB9EAB}" dt="2024-04-04T10:00:08.864" v="153" actId="47"/>
        <pc:sldMkLst>
          <pc:docMk/>
          <pc:sldMk cId="2127983917" sldId="417"/>
        </pc:sldMkLst>
        <pc:spChg chg="add del mod">
          <ac:chgData name="Jonas Frei" userId="fb488e48-3284-4342-bfde-09334e06ae42" providerId="ADAL" clId="{A10BC61D-BF52-48EE-9675-440609FB9EAB}" dt="2024-04-04T09:59:56.273" v="150" actId="6264"/>
          <ac:spMkLst>
            <pc:docMk/>
            <pc:sldMk cId="2127983917" sldId="417"/>
            <ac:spMk id="2" creationId="{B6FBE9A7-89FA-4311-A894-0BDC53306FBA}"/>
          </ac:spMkLst>
        </pc:spChg>
        <pc:spChg chg="add del mod ord">
          <ac:chgData name="Jonas Frei" userId="fb488e48-3284-4342-bfde-09334e06ae42" providerId="ADAL" clId="{A10BC61D-BF52-48EE-9675-440609FB9EAB}" dt="2024-04-04T10:00:01.121" v="151" actId="6264"/>
          <ac:spMkLst>
            <pc:docMk/>
            <pc:sldMk cId="2127983917" sldId="417"/>
            <ac:spMk id="3" creationId="{9246A003-5516-FC84-FD1A-E9F64DBD828C}"/>
          </ac:spMkLst>
        </pc:spChg>
        <pc:spChg chg="mod ord">
          <ac:chgData name="Jonas Frei" userId="fb488e48-3284-4342-bfde-09334e06ae42" providerId="ADAL" clId="{A10BC61D-BF52-48EE-9675-440609FB9EAB}" dt="2024-04-04T10:00:01.121" v="151" actId="6264"/>
          <ac:spMkLst>
            <pc:docMk/>
            <pc:sldMk cId="2127983917" sldId="417"/>
            <ac:spMk id="4" creationId="{00000000-0000-0000-0000-000000000000}"/>
          </ac:spMkLst>
        </pc:spChg>
        <pc:spChg chg="add del mod ord">
          <ac:chgData name="Jonas Frei" userId="fb488e48-3284-4342-bfde-09334e06ae42" providerId="ADAL" clId="{A10BC61D-BF52-48EE-9675-440609FB9EAB}" dt="2024-04-04T10:00:01.121" v="151" actId="6264"/>
          <ac:spMkLst>
            <pc:docMk/>
            <pc:sldMk cId="2127983917" sldId="417"/>
            <ac:spMk id="5" creationId="{6E53A7BA-7B49-1B00-9213-D61E89288DEB}"/>
          </ac:spMkLst>
        </pc:spChg>
        <pc:spChg chg="add del mod">
          <ac:chgData name="Jonas Frei" userId="fb488e48-3284-4342-bfde-09334e06ae42" providerId="ADAL" clId="{A10BC61D-BF52-48EE-9675-440609FB9EAB}" dt="2024-04-04T10:00:01.121" v="151" actId="6264"/>
          <ac:spMkLst>
            <pc:docMk/>
            <pc:sldMk cId="2127983917" sldId="417"/>
            <ac:spMk id="6" creationId="{555B7B6E-FBF9-DD3E-2054-0AAEA9956841}"/>
          </ac:spMkLst>
        </pc:spChg>
        <pc:spChg chg="add mod ord">
          <ac:chgData name="Jonas Frei" userId="fb488e48-3284-4342-bfde-09334e06ae42" providerId="ADAL" clId="{A10BC61D-BF52-48EE-9675-440609FB9EAB}" dt="2024-04-04T10:00:01.121" v="151" actId="6264"/>
          <ac:spMkLst>
            <pc:docMk/>
            <pc:sldMk cId="2127983917" sldId="417"/>
            <ac:spMk id="7" creationId="{9D0E87A3-9C24-C1DF-82DF-93106301A2DB}"/>
          </ac:spMkLst>
        </pc:spChg>
        <pc:spChg chg="add mod ord">
          <ac:chgData name="Jonas Frei" userId="fb488e48-3284-4342-bfde-09334e06ae42" providerId="ADAL" clId="{A10BC61D-BF52-48EE-9675-440609FB9EAB}" dt="2024-04-04T10:00:01.121" v="151" actId="6264"/>
          <ac:spMkLst>
            <pc:docMk/>
            <pc:sldMk cId="2127983917" sldId="417"/>
            <ac:spMk id="8" creationId="{5E5D1472-CB6A-1DC7-E330-8DA3FE2272E1}"/>
          </ac:spMkLst>
        </pc:spChg>
      </pc:sldChg>
      <pc:sldChg chg="add del">
        <pc:chgData name="Jonas Frei" userId="fb488e48-3284-4342-bfde-09334e06ae42" providerId="ADAL" clId="{A10BC61D-BF52-48EE-9675-440609FB9EAB}" dt="2024-04-04T10:00:58.831" v="199" actId="47"/>
        <pc:sldMkLst>
          <pc:docMk/>
          <pc:sldMk cId="1704736637" sldId="418"/>
        </pc:sldMkLst>
      </pc:sldChg>
      <pc:sldChg chg="add del">
        <pc:chgData name="Jonas Frei" userId="fb488e48-3284-4342-bfde-09334e06ae42" providerId="ADAL" clId="{A10BC61D-BF52-48EE-9675-440609FB9EAB}" dt="2024-04-04T10:00:59.964" v="200" actId="47"/>
        <pc:sldMkLst>
          <pc:docMk/>
          <pc:sldMk cId="4252051607" sldId="419"/>
        </pc:sldMkLst>
      </pc:sldChg>
      <pc:sldChg chg="del">
        <pc:chgData name="Jonas Frei" userId="fb488e48-3284-4342-bfde-09334e06ae42" providerId="ADAL" clId="{A10BC61D-BF52-48EE-9675-440609FB9EAB}" dt="2024-04-04T09:59:52.075" v="149" actId="47"/>
        <pc:sldMkLst>
          <pc:docMk/>
          <pc:sldMk cId="2138914422" sldId="466"/>
        </pc:sldMkLst>
      </pc:sldChg>
      <pc:sldChg chg="del">
        <pc:chgData name="Jonas Frei" userId="fb488e48-3284-4342-bfde-09334e06ae42" providerId="ADAL" clId="{A10BC61D-BF52-48EE-9675-440609FB9EAB}" dt="2024-04-04T09:59:52.075" v="149" actId="47"/>
        <pc:sldMkLst>
          <pc:docMk/>
          <pc:sldMk cId="3587280459" sldId="467"/>
        </pc:sldMkLst>
      </pc:sldChg>
      <pc:sldChg chg="del">
        <pc:chgData name="Jonas Frei" userId="fb488e48-3284-4342-bfde-09334e06ae42" providerId="ADAL" clId="{A10BC61D-BF52-48EE-9675-440609FB9EAB}" dt="2024-04-04T09:59:52.075" v="149" actId="47"/>
        <pc:sldMkLst>
          <pc:docMk/>
          <pc:sldMk cId="2822858956" sldId="468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3749842885" sldId="469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3583504971" sldId="625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4056607390" sldId="626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3950501259" sldId="628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1856979397" sldId="629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3344685017" sldId="631"/>
        </pc:sldMkLst>
      </pc:sldChg>
      <pc:sldChg chg="del">
        <pc:chgData name="Jonas Frei" userId="fb488e48-3284-4342-bfde-09334e06ae42" providerId="ADAL" clId="{A10BC61D-BF52-48EE-9675-440609FB9EAB}" dt="2024-04-04T10:03:54.956" v="314" actId="47"/>
        <pc:sldMkLst>
          <pc:docMk/>
          <pc:sldMk cId="4127021871" sldId="632"/>
        </pc:sldMkLst>
      </pc:sldChg>
      <pc:sldChg chg="modSp mod modAnim">
        <pc:chgData name="Jonas Frei" userId="fb488e48-3284-4342-bfde-09334e06ae42" providerId="ADAL" clId="{A10BC61D-BF52-48EE-9675-440609FB9EAB}" dt="2024-04-04T12:22:23.521" v="3743"/>
        <pc:sldMkLst>
          <pc:docMk/>
          <pc:sldMk cId="59349049" sldId="633"/>
        </pc:sldMkLst>
        <pc:spChg chg="mod">
          <ac:chgData name="Jonas Frei" userId="fb488e48-3284-4342-bfde-09334e06ae42" providerId="ADAL" clId="{A10BC61D-BF52-48EE-9675-440609FB9EAB}" dt="2024-04-04T10:04:36.920" v="329" actId="20577"/>
          <ac:spMkLst>
            <pc:docMk/>
            <pc:sldMk cId="59349049" sldId="633"/>
            <ac:spMk id="5" creationId="{64C18FDA-1B6A-E13F-AA75-EC0A7827D492}"/>
          </ac:spMkLst>
        </pc:spChg>
        <pc:spChg chg="mod">
          <ac:chgData name="Jonas Frei" userId="fb488e48-3284-4342-bfde-09334e06ae42" providerId="ADAL" clId="{A10BC61D-BF52-48EE-9675-440609FB9EAB}" dt="2024-04-04T10:08:16.378" v="598" actId="20577"/>
          <ac:spMkLst>
            <pc:docMk/>
            <pc:sldMk cId="59349049" sldId="633"/>
            <ac:spMk id="6" creationId="{6AA53923-3D22-4258-8D96-D3FC36F98693}"/>
          </ac:spMkLst>
        </pc:spChg>
      </pc:sldChg>
      <pc:sldChg chg="modSp add mod">
        <pc:chgData name="Jonas Frei" userId="fb488e48-3284-4342-bfde-09334e06ae42" providerId="ADAL" clId="{A10BC61D-BF52-48EE-9675-440609FB9EAB}" dt="2024-04-04T10:04:28.271" v="327" actId="20577"/>
        <pc:sldMkLst>
          <pc:docMk/>
          <pc:sldMk cId="2129327344" sldId="634"/>
        </pc:sldMkLst>
        <pc:spChg chg="mod">
          <ac:chgData name="Jonas Frei" userId="fb488e48-3284-4342-bfde-09334e06ae42" providerId="ADAL" clId="{A10BC61D-BF52-48EE-9675-440609FB9EAB}" dt="2024-04-04T10:04:28.271" v="327" actId="20577"/>
          <ac:spMkLst>
            <pc:docMk/>
            <pc:sldMk cId="2129327344" sldId="634"/>
            <ac:spMk id="2" creationId="{00000000-0000-0000-0000-000000000000}"/>
          </ac:spMkLst>
        </pc:spChg>
      </pc:sldChg>
      <pc:sldChg chg="del">
        <pc:chgData name="Jonas Frei" userId="fb488e48-3284-4342-bfde-09334e06ae42" providerId="ADAL" clId="{A10BC61D-BF52-48EE-9675-440609FB9EAB}" dt="2024-04-04T09:55:07.198" v="1" actId="47"/>
        <pc:sldMkLst>
          <pc:docMk/>
          <pc:sldMk cId="2620212715" sldId="634"/>
        </pc:sldMkLst>
      </pc:sldChg>
      <pc:sldChg chg="modSp add mod">
        <pc:chgData name="Jonas Frei" userId="fb488e48-3284-4342-bfde-09334e06ae42" providerId="ADAL" clId="{A10BC61D-BF52-48EE-9675-440609FB9EAB}" dt="2024-04-04T10:04:26.862" v="326" actId="20577"/>
        <pc:sldMkLst>
          <pc:docMk/>
          <pc:sldMk cId="901686006" sldId="635"/>
        </pc:sldMkLst>
        <pc:spChg chg="mod">
          <ac:chgData name="Jonas Frei" userId="fb488e48-3284-4342-bfde-09334e06ae42" providerId="ADAL" clId="{A10BC61D-BF52-48EE-9675-440609FB9EAB}" dt="2024-04-04T10:04:26.862" v="326" actId="20577"/>
          <ac:spMkLst>
            <pc:docMk/>
            <pc:sldMk cId="901686006" sldId="635"/>
            <ac:spMk id="2" creationId="{00000000-0000-0000-0000-000000000000}"/>
          </ac:spMkLst>
        </pc:spChg>
      </pc:sldChg>
      <pc:sldChg chg="addSp modSp new mod ord modAnim">
        <pc:chgData name="Jonas Frei" userId="fb488e48-3284-4342-bfde-09334e06ae42" providerId="ADAL" clId="{A10BC61D-BF52-48EE-9675-440609FB9EAB}" dt="2024-04-05T14:30:53.270" v="3746" actId="2"/>
        <pc:sldMkLst>
          <pc:docMk/>
          <pc:sldMk cId="3037508274" sldId="636"/>
        </pc:sldMkLst>
        <pc:spChg chg="mod">
          <ac:chgData name="Jonas Frei" userId="fb488e48-3284-4342-bfde-09334e06ae42" providerId="ADAL" clId="{A10BC61D-BF52-48EE-9675-440609FB9EAB}" dt="2024-04-05T14:30:51.342" v="3744" actId="2"/>
          <ac:spMkLst>
            <pc:docMk/>
            <pc:sldMk cId="3037508274" sldId="636"/>
            <ac:spMk id="5" creationId="{E7506DD6-BF5E-5409-7782-C5668974B02B}"/>
          </ac:spMkLst>
        </pc:spChg>
        <pc:spChg chg="mod">
          <ac:chgData name="Jonas Frei" userId="fb488e48-3284-4342-bfde-09334e06ae42" providerId="ADAL" clId="{A10BC61D-BF52-48EE-9675-440609FB9EAB}" dt="2024-04-04T10:00:34.882" v="197"/>
          <ac:spMkLst>
            <pc:docMk/>
            <pc:sldMk cId="3037508274" sldId="636"/>
            <ac:spMk id="6" creationId="{E85F574D-6F72-66B2-B147-52A8D7196C72}"/>
          </ac:spMkLst>
        </pc:spChg>
        <pc:spChg chg="mod">
          <ac:chgData name="Jonas Frei" userId="fb488e48-3284-4342-bfde-09334e06ae42" providerId="ADAL" clId="{A10BC61D-BF52-48EE-9675-440609FB9EAB}" dt="2024-04-05T14:30:53.270" v="3746" actId="2"/>
          <ac:spMkLst>
            <pc:docMk/>
            <pc:sldMk cId="3037508274" sldId="636"/>
            <ac:spMk id="7" creationId="{0E23C859-D38C-5AC3-02D3-2720581261BC}"/>
          </ac:spMkLst>
        </pc:spChg>
        <pc:picChg chg="add mod">
          <ac:chgData name="Jonas Frei" userId="fb488e48-3284-4342-bfde-09334e06ae42" providerId="ADAL" clId="{A10BC61D-BF52-48EE-9675-440609FB9EAB}" dt="2024-04-04T10:00:40.216" v="198"/>
          <ac:picMkLst>
            <pc:docMk/>
            <pc:sldMk cId="3037508274" sldId="636"/>
            <ac:picMk id="8" creationId="{E03C681E-A6A2-E3A8-227D-D8AEC5B45371}"/>
          </ac:picMkLst>
        </pc:picChg>
        <pc:picChg chg="add mod">
          <ac:chgData name="Jonas Frei" userId="fb488e48-3284-4342-bfde-09334e06ae42" providerId="ADAL" clId="{A10BC61D-BF52-48EE-9675-440609FB9EAB}" dt="2024-04-04T10:00:40.216" v="198"/>
          <ac:picMkLst>
            <pc:docMk/>
            <pc:sldMk cId="3037508274" sldId="636"/>
            <ac:picMk id="9" creationId="{BCEC1E5F-2F95-8C09-7E49-AEA51C851403}"/>
          </ac:picMkLst>
        </pc:picChg>
        <pc:picChg chg="add mod">
          <ac:chgData name="Jonas Frei" userId="fb488e48-3284-4342-bfde-09334e06ae42" providerId="ADAL" clId="{A10BC61D-BF52-48EE-9675-440609FB9EAB}" dt="2024-04-04T10:00:40.216" v="198"/>
          <ac:picMkLst>
            <pc:docMk/>
            <pc:sldMk cId="3037508274" sldId="636"/>
            <ac:picMk id="10" creationId="{BDFEB550-F120-291C-0B10-30632CEE2971}"/>
          </ac:picMkLst>
        </pc:picChg>
        <pc:picChg chg="add mod">
          <ac:chgData name="Jonas Frei" userId="fb488e48-3284-4342-bfde-09334e06ae42" providerId="ADAL" clId="{A10BC61D-BF52-48EE-9675-440609FB9EAB}" dt="2024-04-04T10:00:40.216" v="198"/>
          <ac:picMkLst>
            <pc:docMk/>
            <pc:sldMk cId="3037508274" sldId="636"/>
            <ac:picMk id="11" creationId="{49280DC3-D4A9-F184-167F-4DC413C12D98}"/>
          </ac:picMkLst>
        </pc:picChg>
      </pc:sldChg>
      <pc:sldChg chg="addSp modSp new mod ord">
        <pc:chgData name="Jonas Frei" userId="fb488e48-3284-4342-bfde-09334e06ae42" providerId="ADAL" clId="{A10BC61D-BF52-48EE-9675-440609FB9EAB}" dt="2024-04-05T14:31:19.495" v="3759" actId="2"/>
        <pc:sldMkLst>
          <pc:docMk/>
          <pc:sldMk cId="4095038801" sldId="637"/>
        </pc:sldMkLst>
        <pc:spChg chg="mod">
          <ac:chgData name="Jonas Frei" userId="fb488e48-3284-4342-bfde-09334e06ae42" providerId="ADAL" clId="{A10BC61D-BF52-48EE-9675-440609FB9EAB}" dt="2024-04-05T14:31:07.904" v="3753" actId="2"/>
          <ac:spMkLst>
            <pc:docMk/>
            <pc:sldMk cId="4095038801" sldId="637"/>
            <ac:spMk id="5" creationId="{6148FC2A-D518-971D-0544-477EE19944EE}"/>
          </ac:spMkLst>
        </pc:spChg>
        <pc:spChg chg="mod">
          <ac:chgData name="Jonas Frei" userId="fb488e48-3284-4342-bfde-09334e06ae42" providerId="ADAL" clId="{A10BC61D-BF52-48EE-9675-440609FB9EAB}" dt="2024-04-04T10:02:10.061" v="250" actId="15"/>
          <ac:spMkLst>
            <pc:docMk/>
            <pc:sldMk cId="4095038801" sldId="637"/>
            <ac:spMk id="6" creationId="{CD7E245C-DF2C-3980-809B-D29CB3A0404F}"/>
          </ac:spMkLst>
        </pc:spChg>
        <pc:spChg chg="mod">
          <ac:chgData name="Jonas Frei" userId="fb488e48-3284-4342-bfde-09334e06ae42" providerId="ADAL" clId="{A10BC61D-BF52-48EE-9675-440609FB9EAB}" dt="2024-04-05T14:31:08.755" v="3755" actId="2"/>
          <ac:spMkLst>
            <pc:docMk/>
            <pc:sldMk cId="4095038801" sldId="637"/>
            <ac:spMk id="7" creationId="{32518EC6-1A9C-5E1A-7226-902B84C60B01}"/>
          </ac:spMkLst>
        </pc:spChg>
        <pc:spChg chg="mod">
          <ac:chgData name="Jonas Frei" userId="fb488e48-3284-4342-bfde-09334e06ae42" providerId="ADAL" clId="{A10BC61D-BF52-48EE-9675-440609FB9EAB}" dt="2024-04-04T10:02:16.098" v="251"/>
          <ac:spMkLst>
            <pc:docMk/>
            <pc:sldMk cId="4095038801" sldId="637"/>
            <ac:spMk id="10" creationId="{190C57BA-37AD-FC58-E075-42EB67935A8A}"/>
          </ac:spMkLst>
        </pc:spChg>
        <pc:spChg chg="mod">
          <ac:chgData name="Jonas Frei" userId="fb488e48-3284-4342-bfde-09334e06ae42" providerId="ADAL" clId="{A10BC61D-BF52-48EE-9675-440609FB9EAB}" dt="2024-04-05T14:31:16.462" v="3758" actId="2"/>
          <ac:spMkLst>
            <pc:docMk/>
            <pc:sldMk cId="4095038801" sldId="637"/>
            <ac:spMk id="11" creationId="{68E89F71-7CA4-4C90-7D19-1BCB53008C5C}"/>
          </ac:spMkLst>
        </pc:spChg>
        <pc:spChg chg="mod">
          <ac:chgData name="Jonas Frei" userId="fb488e48-3284-4342-bfde-09334e06ae42" providerId="ADAL" clId="{A10BC61D-BF52-48EE-9675-440609FB9EAB}" dt="2024-04-04T10:02:16.098" v="251"/>
          <ac:spMkLst>
            <pc:docMk/>
            <pc:sldMk cId="4095038801" sldId="637"/>
            <ac:spMk id="12" creationId="{444D47ED-DEF3-DBAC-9CE9-4F263B7B7D83}"/>
          </ac:spMkLst>
        </pc:spChg>
        <pc:spChg chg="mod">
          <ac:chgData name="Jonas Frei" userId="fb488e48-3284-4342-bfde-09334e06ae42" providerId="ADAL" clId="{A10BC61D-BF52-48EE-9675-440609FB9EAB}" dt="2024-04-05T14:31:19.495" v="3759" actId="2"/>
          <ac:spMkLst>
            <pc:docMk/>
            <pc:sldMk cId="4095038801" sldId="637"/>
            <ac:spMk id="13" creationId="{66F89208-C8D9-7E4C-8731-9265348F89D8}"/>
          </ac:spMkLst>
        </pc:spChg>
        <pc:spChg chg="mod">
          <ac:chgData name="Jonas Frei" userId="fb488e48-3284-4342-bfde-09334e06ae42" providerId="ADAL" clId="{A10BC61D-BF52-48EE-9675-440609FB9EAB}" dt="2024-04-04T10:02:16.098" v="251"/>
          <ac:spMkLst>
            <pc:docMk/>
            <pc:sldMk cId="4095038801" sldId="637"/>
            <ac:spMk id="14" creationId="{C5A9F911-A4CB-F159-14D9-73FA5F71768A}"/>
          </ac:spMkLst>
        </pc:spChg>
        <pc:spChg chg="mod">
          <ac:chgData name="Jonas Frei" userId="fb488e48-3284-4342-bfde-09334e06ae42" providerId="ADAL" clId="{A10BC61D-BF52-48EE-9675-440609FB9EAB}" dt="2024-04-04T10:02:16.098" v="251"/>
          <ac:spMkLst>
            <pc:docMk/>
            <pc:sldMk cId="4095038801" sldId="637"/>
            <ac:spMk id="15" creationId="{80D5C11A-750C-1C57-ECEE-61EDFF451595}"/>
          </ac:spMkLst>
        </pc:spChg>
        <pc:spChg chg="mod">
          <ac:chgData name="Jonas Frei" userId="fb488e48-3284-4342-bfde-09334e06ae42" providerId="ADAL" clId="{A10BC61D-BF52-48EE-9675-440609FB9EAB}" dt="2024-04-04T10:02:16.098" v="251"/>
          <ac:spMkLst>
            <pc:docMk/>
            <pc:sldMk cId="4095038801" sldId="637"/>
            <ac:spMk id="16" creationId="{BE6B5E37-E9DD-0AF8-1264-13C36CE9E19C}"/>
          </ac:spMkLst>
        </pc:spChg>
        <pc:grpChg chg="add mod">
          <ac:chgData name="Jonas Frei" userId="fb488e48-3284-4342-bfde-09334e06ae42" providerId="ADAL" clId="{A10BC61D-BF52-48EE-9675-440609FB9EAB}" dt="2024-04-04T10:02:16.098" v="251"/>
          <ac:grpSpMkLst>
            <pc:docMk/>
            <pc:sldMk cId="4095038801" sldId="637"/>
            <ac:grpSpMk id="8" creationId="{C3C2F64C-E15C-0CCE-17DE-E190F256856B}"/>
          </ac:grpSpMkLst>
        </pc:grpChg>
        <pc:grpChg chg="mod">
          <ac:chgData name="Jonas Frei" userId="fb488e48-3284-4342-bfde-09334e06ae42" providerId="ADAL" clId="{A10BC61D-BF52-48EE-9675-440609FB9EAB}" dt="2024-04-04T10:02:16.098" v="251"/>
          <ac:grpSpMkLst>
            <pc:docMk/>
            <pc:sldMk cId="4095038801" sldId="637"/>
            <ac:grpSpMk id="9" creationId="{916B358F-8D19-477B-4738-F9CDDBF53998}"/>
          </ac:grpSpMkLst>
        </pc:grpChg>
        <pc:picChg chg="add mod">
          <ac:chgData name="Jonas Frei" userId="fb488e48-3284-4342-bfde-09334e06ae42" providerId="ADAL" clId="{A10BC61D-BF52-48EE-9675-440609FB9EAB}" dt="2024-04-04T10:02:20.700" v="252"/>
          <ac:picMkLst>
            <pc:docMk/>
            <pc:sldMk cId="4095038801" sldId="637"/>
            <ac:picMk id="17" creationId="{91289A55-759B-0DE3-3203-75547F303728}"/>
          </ac:picMkLst>
        </pc:picChg>
      </pc:sldChg>
      <pc:sldChg chg="addSp modSp new mod modAnim">
        <pc:chgData name="Jonas Frei" userId="fb488e48-3284-4342-bfde-09334e06ae42" providerId="ADAL" clId="{A10BC61D-BF52-48EE-9675-440609FB9EAB}" dt="2024-04-05T14:31:03.725" v="3752" actId="2"/>
        <pc:sldMkLst>
          <pc:docMk/>
          <pc:sldMk cId="191653262" sldId="638"/>
        </pc:sldMkLst>
        <pc:spChg chg="mod">
          <ac:chgData name="Jonas Frei" userId="fb488e48-3284-4342-bfde-09334e06ae42" providerId="ADAL" clId="{A10BC61D-BF52-48EE-9675-440609FB9EAB}" dt="2024-04-05T14:30:58.576" v="3747" actId="2"/>
          <ac:spMkLst>
            <pc:docMk/>
            <pc:sldMk cId="191653262" sldId="638"/>
            <ac:spMk id="5" creationId="{2996AC96-CDA3-F13F-EB45-765E4CA7AF3C}"/>
          </ac:spMkLst>
        </pc:spChg>
        <pc:spChg chg="mod">
          <ac:chgData name="Jonas Frei" userId="fb488e48-3284-4342-bfde-09334e06ae42" providerId="ADAL" clId="{A10BC61D-BF52-48EE-9675-440609FB9EAB}" dt="2024-04-05T14:31:01.835" v="3750" actId="2"/>
          <ac:spMkLst>
            <pc:docMk/>
            <pc:sldMk cId="191653262" sldId="638"/>
            <ac:spMk id="6" creationId="{F0CD8A9D-D2AB-2324-BA93-4D6596820F64}"/>
          </ac:spMkLst>
        </pc:spChg>
        <pc:spChg chg="mod">
          <ac:chgData name="Jonas Frei" userId="fb488e48-3284-4342-bfde-09334e06ae42" providerId="ADAL" clId="{A10BC61D-BF52-48EE-9675-440609FB9EAB}" dt="2024-04-05T14:31:03.725" v="3752" actId="2"/>
          <ac:spMkLst>
            <pc:docMk/>
            <pc:sldMk cId="191653262" sldId="638"/>
            <ac:spMk id="7" creationId="{0699D53F-0E14-9503-8667-A6EF1DC33647}"/>
          </ac:spMkLst>
        </pc:spChg>
        <pc:picChg chg="add mod">
          <ac:chgData name="Jonas Frei" userId="fb488e48-3284-4342-bfde-09334e06ae42" providerId="ADAL" clId="{A10BC61D-BF52-48EE-9675-440609FB9EAB}" dt="2024-04-04T10:03:13.823" v="307"/>
          <ac:picMkLst>
            <pc:docMk/>
            <pc:sldMk cId="191653262" sldId="638"/>
            <ac:picMk id="8" creationId="{41B29DC4-E95D-7074-E055-21E3B80FB263}"/>
          </ac:picMkLst>
        </pc:picChg>
        <pc:picChg chg="add mod">
          <ac:chgData name="Jonas Frei" userId="fb488e48-3284-4342-bfde-09334e06ae42" providerId="ADAL" clId="{A10BC61D-BF52-48EE-9675-440609FB9EAB}" dt="2024-04-04T10:03:13.823" v="307"/>
          <ac:picMkLst>
            <pc:docMk/>
            <pc:sldMk cId="191653262" sldId="638"/>
            <ac:picMk id="9" creationId="{A5B33ACC-55AC-92E5-BCC0-CD3EE404CB65}"/>
          </ac:picMkLst>
        </pc:picChg>
      </pc:sldChg>
      <pc:sldChg chg="modSp add mod ord">
        <pc:chgData name="Jonas Frei" userId="fb488e48-3284-4342-bfde-09334e06ae42" providerId="ADAL" clId="{A10BC61D-BF52-48EE-9675-440609FB9EAB}" dt="2024-04-04T10:04:24.333" v="325" actId="20577"/>
        <pc:sldMkLst>
          <pc:docMk/>
          <pc:sldMk cId="2202341719" sldId="639"/>
        </pc:sldMkLst>
        <pc:spChg chg="mod">
          <ac:chgData name="Jonas Frei" userId="fb488e48-3284-4342-bfde-09334e06ae42" providerId="ADAL" clId="{A10BC61D-BF52-48EE-9675-440609FB9EAB}" dt="2024-04-04T10:04:24.333" v="325" actId="20577"/>
          <ac:spMkLst>
            <pc:docMk/>
            <pc:sldMk cId="2202341719" sldId="639"/>
            <ac:spMk id="2" creationId="{00000000-0000-0000-0000-000000000000}"/>
          </ac:spMkLst>
        </pc:spChg>
      </pc:sldChg>
      <pc:sldChg chg="modSp add mod">
        <pc:chgData name="Jonas Frei" userId="fb488e48-3284-4342-bfde-09334e06ae42" providerId="ADAL" clId="{A10BC61D-BF52-48EE-9675-440609FB9EAB}" dt="2024-04-04T10:04:21.671" v="324" actId="20577"/>
        <pc:sldMkLst>
          <pc:docMk/>
          <pc:sldMk cId="3095267493" sldId="640"/>
        </pc:sldMkLst>
        <pc:spChg chg="mod">
          <ac:chgData name="Jonas Frei" userId="fb488e48-3284-4342-bfde-09334e06ae42" providerId="ADAL" clId="{A10BC61D-BF52-48EE-9675-440609FB9EAB}" dt="2024-04-04T10:04:21.671" v="324" actId="20577"/>
          <ac:spMkLst>
            <pc:docMk/>
            <pc:sldMk cId="3095267493" sldId="640"/>
            <ac:spMk id="2" creationId="{00000000-0000-0000-0000-000000000000}"/>
          </ac:spMkLst>
        </pc:spChg>
      </pc:sldChg>
      <pc:sldChg chg="modSp add mod">
        <pc:chgData name="Jonas Frei" userId="fb488e48-3284-4342-bfde-09334e06ae42" providerId="ADAL" clId="{A10BC61D-BF52-48EE-9675-440609FB9EAB}" dt="2024-04-04T10:04:19.738" v="323" actId="20577"/>
        <pc:sldMkLst>
          <pc:docMk/>
          <pc:sldMk cId="3956510508" sldId="641"/>
        </pc:sldMkLst>
        <pc:spChg chg="mod">
          <ac:chgData name="Jonas Frei" userId="fb488e48-3284-4342-bfde-09334e06ae42" providerId="ADAL" clId="{A10BC61D-BF52-48EE-9675-440609FB9EAB}" dt="2024-04-04T10:04:19.738" v="323" actId="20577"/>
          <ac:spMkLst>
            <pc:docMk/>
            <pc:sldMk cId="3956510508" sldId="641"/>
            <ac:spMk id="2" creationId="{00000000-0000-0000-0000-000000000000}"/>
          </ac:spMkLst>
        </pc:spChg>
      </pc:sldChg>
      <pc:sldChg chg="addSp delSp modSp new mod modClrScheme modAnim chgLayout">
        <pc:chgData name="Jonas Frei" userId="fb488e48-3284-4342-bfde-09334e06ae42" providerId="ADAL" clId="{A10BC61D-BF52-48EE-9675-440609FB9EAB}" dt="2024-04-05T14:31:30.340" v="3764" actId="2"/>
        <pc:sldMkLst>
          <pc:docMk/>
          <pc:sldMk cId="2298704855" sldId="642"/>
        </pc:sldMkLst>
        <pc:spChg chg="del mod ord">
          <ac:chgData name="Jonas Frei" userId="fb488e48-3284-4342-bfde-09334e06ae42" providerId="ADAL" clId="{A10BC61D-BF52-48EE-9675-440609FB9EAB}" dt="2024-04-04T10:14:00.043" v="600" actId="700"/>
          <ac:spMkLst>
            <pc:docMk/>
            <pc:sldMk cId="2298704855" sldId="642"/>
            <ac:spMk id="2" creationId="{1C73DD0D-9F18-2A68-DB99-FE398C3D43A8}"/>
          </ac:spMkLst>
        </pc:spChg>
        <pc:spChg chg="mod ord">
          <ac:chgData name="Jonas Frei" userId="fb488e48-3284-4342-bfde-09334e06ae42" providerId="ADAL" clId="{A10BC61D-BF52-48EE-9675-440609FB9EAB}" dt="2024-04-04T11:01:14.458" v="602" actId="700"/>
          <ac:spMkLst>
            <pc:docMk/>
            <pc:sldMk cId="2298704855" sldId="642"/>
            <ac:spMk id="3" creationId="{56AC785B-F2A9-2312-2CD7-ADA5D843A107}"/>
          </ac:spMkLst>
        </pc:spChg>
        <pc:spChg chg="mod ord">
          <ac:chgData name="Jonas Frei" userId="fb488e48-3284-4342-bfde-09334e06ae42" providerId="ADAL" clId="{A10BC61D-BF52-48EE-9675-440609FB9EAB}" dt="2024-04-04T11:01:14.458" v="602" actId="700"/>
          <ac:spMkLst>
            <pc:docMk/>
            <pc:sldMk cId="2298704855" sldId="642"/>
            <ac:spMk id="4" creationId="{DA001A2D-CDC1-AB5F-FB25-DFA6A03C1F16}"/>
          </ac:spMkLst>
        </pc:spChg>
        <pc:spChg chg="mod ord">
          <ac:chgData name="Jonas Frei" userId="fb488e48-3284-4342-bfde-09334e06ae42" providerId="ADAL" clId="{A10BC61D-BF52-48EE-9675-440609FB9EAB}" dt="2024-04-04T11:01:14.458" v="602" actId="700"/>
          <ac:spMkLst>
            <pc:docMk/>
            <pc:sldMk cId="2298704855" sldId="642"/>
            <ac:spMk id="5" creationId="{3356B66A-C491-C005-EF87-CC400C10394D}"/>
          </ac:spMkLst>
        </pc:spChg>
        <pc:spChg chg="del mod ord">
          <ac:chgData name="Jonas Frei" userId="fb488e48-3284-4342-bfde-09334e06ae42" providerId="ADAL" clId="{A10BC61D-BF52-48EE-9675-440609FB9EAB}" dt="2024-04-04T10:14:00.043" v="600" actId="700"/>
          <ac:spMkLst>
            <pc:docMk/>
            <pc:sldMk cId="2298704855" sldId="642"/>
            <ac:spMk id="6" creationId="{5A3F0425-37CE-11C3-3011-D72FC8B32257}"/>
          </ac:spMkLst>
        </pc:spChg>
        <pc:spChg chg="add del mod ord">
          <ac:chgData name="Jonas Frei" userId="fb488e48-3284-4342-bfde-09334e06ae42" providerId="ADAL" clId="{A10BC61D-BF52-48EE-9675-440609FB9EAB}" dt="2024-04-04T11:01:14.458" v="602" actId="700"/>
          <ac:spMkLst>
            <pc:docMk/>
            <pc:sldMk cId="2298704855" sldId="642"/>
            <ac:spMk id="7" creationId="{1F4F4350-DC1C-EBDF-03F0-E32CC26E9CA6}"/>
          </ac:spMkLst>
        </pc:spChg>
        <pc:spChg chg="add del mod ord">
          <ac:chgData name="Jonas Frei" userId="fb488e48-3284-4342-bfde-09334e06ae42" providerId="ADAL" clId="{A10BC61D-BF52-48EE-9675-440609FB9EAB}" dt="2024-04-04T11:01:14.458" v="602" actId="700"/>
          <ac:spMkLst>
            <pc:docMk/>
            <pc:sldMk cId="2298704855" sldId="642"/>
            <ac:spMk id="8" creationId="{3066015E-5B38-6B82-924B-58AD5C1FAEFD}"/>
          </ac:spMkLst>
        </pc:spChg>
        <pc:spChg chg="add del mod ord">
          <ac:chgData name="Jonas Frei" userId="fb488e48-3284-4342-bfde-09334e06ae42" providerId="ADAL" clId="{A10BC61D-BF52-48EE-9675-440609FB9EAB}" dt="2024-04-04T11:01:14.458" v="602" actId="700"/>
          <ac:spMkLst>
            <pc:docMk/>
            <pc:sldMk cId="2298704855" sldId="642"/>
            <ac:spMk id="9" creationId="{13FA621A-D4AA-9E93-9EA3-EBA7516AEBC4}"/>
          </ac:spMkLst>
        </pc:spChg>
        <pc:spChg chg="add mod ord">
          <ac:chgData name="Jonas Frei" userId="fb488e48-3284-4342-bfde-09334e06ae42" providerId="ADAL" clId="{A10BC61D-BF52-48EE-9675-440609FB9EAB}" dt="2024-04-05T14:31:25.862" v="3760" actId="2"/>
          <ac:spMkLst>
            <pc:docMk/>
            <pc:sldMk cId="2298704855" sldId="642"/>
            <ac:spMk id="10" creationId="{9D58396F-602F-F1C0-055A-AD41CE47071B}"/>
          </ac:spMkLst>
        </pc:spChg>
        <pc:spChg chg="add mod ord">
          <ac:chgData name="Jonas Frei" userId="fb488e48-3284-4342-bfde-09334e06ae42" providerId="ADAL" clId="{A10BC61D-BF52-48EE-9675-440609FB9EAB}" dt="2024-04-05T14:31:27.456" v="3762" actId="2"/>
          <ac:spMkLst>
            <pc:docMk/>
            <pc:sldMk cId="2298704855" sldId="642"/>
            <ac:spMk id="11" creationId="{6F57BF2B-45F7-4365-1E00-FC7520DCBEC3}"/>
          </ac:spMkLst>
        </pc:spChg>
        <pc:spChg chg="add mod ord">
          <ac:chgData name="Jonas Frei" userId="fb488e48-3284-4342-bfde-09334e06ae42" providerId="ADAL" clId="{A10BC61D-BF52-48EE-9675-440609FB9EAB}" dt="2024-04-05T14:31:30.340" v="3764" actId="2"/>
          <ac:spMkLst>
            <pc:docMk/>
            <pc:sldMk cId="2298704855" sldId="642"/>
            <ac:spMk id="12" creationId="{CF23E3DC-90F7-54F2-CE66-D32E76211107}"/>
          </ac:spMkLst>
        </pc:spChg>
        <pc:spChg chg="add del mod ord">
          <ac:chgData name="Jonas Frei" userId="fb488e48-3284-4342-bfde-09334e06ae42" providerId="ADAL" clId="{A10BC61D-BF52-48EE-9675-440609FB9EAB}" dt="2024-04-04T11:01:15.356" v="604" actId="22"/>
          <ac:spMkLst>
            <pc:docMk/>
            <pc:sldMk cId="2298704855" sldId="642"/>
            <ac:spMk id="13" creationId="{AA27D9E8-1F93-40BC-C312-FAF45822C302}"/>
          </ac:spMkLst>
        </pc:spChg>
        <pc:picChg chg="add mod ord">
          <ac:chgData name="Jonas Frei" userId="fb488e48-3284-4342-bfde-09334e06ae42" providerId="ADAL" clId="{A10BC61D-BF52-48EE-9675-440609FB9EAB}" dt="2024-04-04T11:01:15.356" v="604" actId="22"/>
          <ac:picMkLst>
            <pc:docMk/>
            <pc:sldMk cId="2298704855" sldId="642"/>
            <ac:picMk id="15" creationId="{44297963-2CCA-0D8D-EE55-0FEC9C91CD91}"/>
          </ac:picMkLst>
        </pc:picChg>
      </pc:sldChg>
      <pc:sldChg chg="addSp delSp modSp new mod modClrScheme modAnim chgLayout">
        <pc:chgData name="Jonas Frei" userId="fb488e48-3284-4342-bfde-09334e06ae42" providerId="ADAL" clId="{A10BC61D-BF52-48EE-9675-440609FB9EAB}" dt="2024-04-05T14:31:40.266" v="3774" actId="2"/>
        <pc:sldMkLst>
          <pc:docMk/>
          <pc:sldMk cId="3503206113" sldId="643"/>
        </pc:sldMkLst>
        <pc:spChg chg="mod ord">
          <ac:chgData name="Jonas Frei" userId="fb488e48-3284-4342-bfde-09334e06ae42" providerId="ADAL" clId="{A10BC61D-BF52-48EE-9675-440609FB9EAB}" dt="2024-04-04T11:07:07.447" v="1074" actId="700"/>
          <ac:spMkLst>
            <pc:docMk/>
            <pc:sldMk cId="3503206113" sldId="643"/>
            <ac:spMk id="2" creationId="{4DC1BC75-4AD5-7998-914B-E577B0F93D63}"/>
          </ac:spMkLst>
        </pc:spChg>
        <pc:spChg chg="mod ord">
          <ac:chgData name="Jonas Frei" userId="fb488e48-3284-4342-bfde-09334e06ae42" providerId="ADAL" clId="{A10BC61D-BF52-48EE-9675-440609FB9EAB}" dt="2024-04-04T11:07:07.447" v="1074" actId="700"/>
          <ac:spMkLst>
            <pc:docMk/>
            <pc:sldMk cId="3503206113" sldId="643"/>
            <ac:spMk id="3" creationId="{609ED178-EF1E-988C-C33D-B8190499EF56}"/>
          </ac:spMkLst>
        </pc:spChg>
        <pc:spChg chg="mod ord">
          <ac:chgData name="Jonas Frei" userId="fb488e48-3284-4342-bfde-09334e06ae42" providerId="ADAL" clId="{A10BC61D-BF52-48EE-9675-440609FB9EAB}" dt="2024-04-04T11:07:07.447" v="1074" actId="700"/>
          <ac:spMkLst>
            <pc:docMk/>
            <pc:sldMk cId="3503206113" sldId="643"/>
            <ac:spMk id="4" creationId="{5EC1F4CC-D147-67B7-4CFF-0F4E5B1289FF}"/>
          </ac:spMkLst>
        </pc:spChg>
        <pc:spChg chg="mod ord">
          <ac:chgData name="Jonas Frei" userId="fb488e48-3284-4342-bfde-09334e06ae42" providerId="ADAL" clId="{A10BC61D-BF52-48EE-9675-440609FB9EAB}" dt="2024-04-05T14:31:32.389" v="3765" actId="2"/>
          <ac:spMkLst>
            <pc:docMk/>
            <pc:sldMk cId="3503206113" sldId="643"/>
            <ac:spMk id="5" creationId="{D445892C-F07F-8FAE-694D-A200E2868B7F}"/>
          </ac:spMkLst>
        </pc:spChg>
        <pc:spChg chg="mod ord">
          <ac:chgData name="Jonas Frei" userId="fb488e48-3284-4342-bfde-09334e06ae42" providerId="ADAL" clId="{A10BC61D-BF52-48EE-9675-440609FB9EAB}" dt="2024-04-05T14:31:40.266" v="3774" actId="2"/>
          <ac:spMkLst>
            <pc:docMk/>
            <pc:sldMk cId="3503206113" sldId="643"/>
            <ac:spMk id="6" creationId="{D407BA54-EFB5-C449-979F-6B6436C3C4FE}"/>
          </ac:spMkLst>
        </pc:spChg>
        <pc:spChg chg="del mod ord">
          <ac:chgData name="Jonas Frei" userId="fb488e48-3284-4342-bfde-09334e06ae42" providerId="ADAL" clId="{A10BC61D-BF52-48EE-9675-440609FB9EAB}" dt="2024-04-04T11:07:07.447" v="1074" actId="700"/>
          <ac:spMkLst>
            <pc:docMk/>
            <pc:sldMk cId="3503206113" sldId="643"/>
            <ac:spMk id="7" creationId="{D98E771C-8019-BB8C-0903-CC8EA09CC715}"/>
          </ac:spMkLst>
        </pc:spChg>
        <pc:spChg chg="del">
          <ac:chgData name="Jonas Frei" userId="fb488e48-3284-4342-bfde-09334e06ae42" providerId="ADAL" clId="{A10BC61D-BF52-48EE-9675-440609FB9EAB}" dt="2024-04-04T11:07:07.447" v="1074" actId="700"/>
          <ac:spMkLst>
            <pc:docMk/>
            <pc:sldMk cId="3503206113" sldId="643"/>
            <ac:spMk id="8" creationId="{291A9C4D-0AEF-58AE-AA6D-05E8535909B7}"/>
          </ac:spMkLst>
        </pc:spChg>
        <pc:spChg chg="add mod ord">
          <ac:chgData name="Jonas Frei" userId="fb488e48-3284-4342-bfde-09334e06ae42" providerId="ADAL" clId="{A10BC61D-BF52-48EE-9675-440609FB9EAB}" dt="2024-04-05T14:31:39.019" v="3772" actId="2"/>
          <ac:spMkLst>
            <pc:docMk/>
            <pc:sldMk cId="3503206113" sldId="643"/>
            <ac:spMk id="9" creationId="{46B91C64-42D5-6C26-F61F-479FD84607FB}"/>
          </ac:spMkLst>
        </pc:spChg>
      </pc:sldChg>
      <pc:sldChg chg="addSp delSp modSp new mod modClrScheme modAnim chgLayout">
        <pc:chgData name="Jonas Frei" userId="fb488e48-3284-4342-bfde-09334e06ae42" providerId="ADAL" clId="{A10BC61D-BF52-48EE-9675-440609FB9EAB}" dt="2024-04-05T14:32:30.980" v="3782" actId="2"/>
        <pc:sldMkLst>
          <pc:docMk/>
          <pc:sldMk cId="3123732931" sldId="644"/>
        </pc:sldMkLst>
        <pc:spChg chg="mod ord">
          <ac:chgData name="Jonas Frei" userId="fb488e48-3284-4342-bfde-09334e06ae42" providerId="ADAL" clId="{A10BC61D-BF52-48EE-9675-440609FB9EAB}" dt="2024-04-04T11:12:25.683" v="1540" actId="700"/>
          <ac:spMkLst>
            <pc:docMk/>
            <pc:sldMk cId="3123732931" sldId="644"/>
            <ac:spMk id="2" creationId="{165EFED0-883F-CBC6-A610-3C17437BF674}"/>
          </ac:spMkLst>
        </pc:spChg>
        <pc:spChg chg="mod ord">
          <ac:chgData name="Jonas Frei" userId="fb488e48-3284-4342-bfde-09334e06ae42" providerId="ADAL" clId="{A10BC61D-BF52-48EE-9675-440609FB9EAB}" dt="2024-04-04T11:12:25.683" v="1540" actId="700"/>
          <ac:spMkLst>
            <pc:docMk/>
            <pc:sldMk cId="3123732931" sldId="644"/>
            <ac:spMk id="3" creationId="{B4A1204F-C5F7-6594-30E8-76FD8CBF724A}"/>
          </ac:spMkLst>
        </pc:spChg>
        <pc:spChg chg="mod ord">
          <ac:chgData name="Jonas Frei" userId="fb488e48-3284-4342-bfde-09334e06ae42" providerId="ADAL" clId="{A10BC61D-BF52-48EE-9675-440609FB9EAB}" dt="2024-04-04T11:12:25.683" v="1540" actId="700"/>
          <ac:spMkLst>
            <pc:docMk/>
            <pc:sldMk cId="3123732931" sldId="644"/>
            <ac:spMk id="4" creationId="{A0B3245C-F64C-7AD5-397C-E09D205AF140}"/>
          </ac:spMkLst>
        </pc:spChg>
        <pc:spChg chg="mod ord">
          <ac:chgData name="Jonas Frei" userId="fb488e48-3284-4342-bfde-09334e06ae42" providerId="ADAL" clId="{A10BC61D-BF52-48EE-9675-440609FB9EAB}" dt="2024-04-05T14:31:41.496" v="3775" actId="2"/>
          <ac:spMkLst>
            <pc:docMk/>
            <pc:sldMk cId="3123732931" sldId="644"/>
            <ac:spMk id="5" creationId="{77595F87-8FF2-E081-09A3-6E0E07916311}"/>
          </ac:spMkLst>
        </pc:spChg>
        <pc:spChg chg="mod ord">
          <ac:chgData name="Jonas Frei" userId="fb488e48-3284-4342-bfde-09334e06ae42" providerId="ADAL" clId="{A10BC61D-BF52-48EE-9675-440609FB9EAB}" dt="2024-04-05T14:32:30.980" v="3782" actId="2"/>
          <ac:spMkLst>
            <pc:docMk/>
            <pc:sldMk cId="3123732931" sldId="644"/>
            <ac:spMk id="6" creationId="{00BBBB62-03F0-1615-64C1-FC358A956129}"/>
          </ac:spMkLst>
        </pc:spChg>
        <pc:spChg chg="mod ord">
          <ac:chgData name="Jonas Frei" userId="fb488e48-3284-4342-bfde-09334e06ae42" providerId="ADAL" clId="{A10BC61D-BF52-48EE-9675-440609FB9EAB}" dt="2024-04-05T14:32:26.280" v="3780" actId="313"/>
          <ac:spMkLst>
            <pc:docMk/>
            <pc:sldMk cId="3123732931" sldId="644"/>
            <ac:spMk id="7" creationId="{9E696BB5-F319-7B85-A37A-EA007E8E593C}"/>
          </ac:spMkLst>
        </pc:spChg>
        <pc:spChg chg="del">
          <ac:chgData name="Jonas Frei" userId="fb488e48-3284-4342-bfde-09334e06ae42" providerId="ADAL" clId="{A10BC61D-BF52-48EE-9675-440609FB9EAB}" dt="2024-04-04T11:10:21.576" v="1331" actId="22"/>
          <ac:spMkLst>
            <pc:docMk/>
            <pc:sldMk cId="3123732931" sldId="644"/>
            <ac:spMk id="8" creationId="{DABF873B-7680-1A15-566E-E8428270D5DC}"/>
          </ac:spMkLst>
        </pc:spChg>
        <pc:spChg chg="add del mod">
          <ac:chgData name="Jonas Frei" userId="fb488e48-3284-4342-bfde-09334e06ae42" providerId="ADAL" clId="{A10BC61D-BF52-48EE-9675-440609FB9EAB}" dt="2024-04-04T11:12:25.683" v="1540" actId="700"/>
          <ac:spMkLst>
            <pc:docMk/>
            <pc:sldMk cId="3123732931" sldId="644"/>
            <ac:spMk id="12" creationId="{84410E9A-F7FB-4398-709C-8B803E470420}"/>
          </ac:spMkLst>
        </pc:spChg>
        <pc:picChg chg="add del mod ord">
          <ac:chgData name="Jonas Frei" userId="fb488e48-3284-4342-bfde-09334e06ae42" providerId="ADAL" clId="{A10BC61D-BF52-48EE-9675-440609FB9EAB}" dt="2024-04-04T11:12:22.995" v="1539" actId="478"/>
          <ac:picMkLst>
            <pc:docMk/>
            <pc:sldMk cId="3123732931" sldId="644"/>
            <ac:picMk id="10" creationId="{FE2AEC61-264E-F40C-0D85-4CD5CA5D4F53}"/>
          </ac:picMkLst>
        </pc:picChg>
        <pc:picChg chg="add del">
          <ac:chgData name="Jonas Frei" userId="fb488e48-3284-4342-bfde-09334e06ae42" providerId="ADAL" clId="{A10BC61D-BF52-48EE-9675-440609FB9EAB}" dt="2024-04-04T11:13:04.417" v="1603" actId="22"/>
          <ac:picMkLst>
            <pc:docMk/>
            <pc:sldMk cId="3123732931" sldId="644"/>
            <ac:picMk id="14" creationId="{7B3713CC-FADB-0B0F-7587-1908BA6B877C}"/>
          </ac:picMkLst>
        </pc:picChg>
      </pc:sldChg>
      <pc:sldChg chg="modSp add mod modAnim">
        <pc:chgData name="Jonas Frei" userId="fb488e48-3284-4342-bfde-09334e06ae42" providerId="ADAL" clId="{A10BC61D-BF52-48EE-9675-440609FB9EAB}" dt="2024-04-05T14:32:44.427" v="3794" actId="2"/>
        <pc:sldMkLst>
          <pc:docMk/>
          <pc:sldMk cId="2570737445" sldId="645"/>
        </pc:sldMkLst>
        <pc:spChg chg="mod">
          <ac:chgData name="Jonas Frei" userId="fb488e48-3284-4342-bfde-09334e06ae42" providerId="ADAL" clId="{A10BC61D-BF52-48EE-9675-440609FB9EAB}" dt="2024-04-05T14:32:34.861" v="3784" actId="2"/>
          <ac:spMkLst>
            <pc:docMk/>
            <pc:sldMk cId="2570737445" sldId="645"/>
            <ac:spMk id="5" creationId="{77595F87-8FF2-E081-09A3-6E0E07916311}"/>
          </ac:spMkLst>
        </pc:spChg>
        <pc:spChg chg="mod">
          <ac:chgData name="Jonas Frei" userId="fb488e48-3284-4342-bfde-09334e06ae42" providerId="ADAL" clId="{A10BC61D-BF52-48EE-9675-440609FB9EAB}" dt="2024-04-05T14:32:35.780" v="3786" actId="2"/>
          <ac:spMkLst>
            <pc:docMk/>
            <pc:sldMk cId="2570737445" sldId="645"/>
            <ac:spMk id="6" creationId="{00BBBB62-03F0-1615-64C1-FC358A956129}"/>
          </ac:spMkLst>
        </pc:spChg>
        <pc:spChg chg="mod">
          <ac:chgData name="Jonas Frei" userId="fb488e48-3284-4342-bfde-09334e06ae42" providerId="ADAL" clId="{A10BC61D-BF52-48EE-9675-440609FB9EAB}" dt="2024-04-05T14:32:44.427" v="3794" actId="2"/>
          <ac:spMkLst>
            <pc:docMk/>
            <pc:sldMk cId="2570737445" sldId="645"/>
            <ac:spMk id="7" creationId="{9E696BB5-F319-7B85-A37A-EA007E8E593C}"/>
          </ac:spMkLst>
        </pc:spChg>
      </pc:sldChg>
      <pc:sldChg chg="modSp add mod modTransition modAnim">
        <pc:chgData name="Jonas Frei" userId="fb488e48-3284-4342-bfde-09334e06ae42" providerId="ADAL" clId="{A10BC61D-BF52-48EE-9675-440609FB9EAB}" dt="2024-04-05T14:32:51.743" v="3801" actId="2"/>
        <pc:sldMkLst>
          <pc:docMk/>
          <pc:sldMk cId="269440848" sldId="646"/>
        </pc:sldMkLst>
        <pc:spChg chg="mod">
          <ac:chgData name="Jonas Frei" userId="fb488e48-3284-4342-bfde-09334e06ae42" providerId="ADAL" clId="{A10BC61D-BF52-48EE-9675-440609FB9EAB}" dt="2024-04-05T14:32:46.697" v="3796" actId="2"/>
          <ac:spMkLst>
            <pc:docMk/>
            <pc:sldMk cId="269440848" sldId="646"/>
            <ac:spMk id="5" creationId="{77595F87-8FF2-E081-09A3-6E0E07916311}"/>
          </ac:spMkLst>
        </pc:spChg>
        <pc:spChg chg="mod">
          <ac:chgData name="Jonas Frei" userId="fb488e48-3284-4342-bfde-09334e06ae42" providerId="ADAL" clId="{A10BC61D-BF52-48EE-9675-440609FB9EAB}" dt="2024-04-05T14:32:47.661" v="3798" actId="2"/>
          <ac:spMkLst>
            <pc:docMk/>
            <pc:sldMk cId="269440848" sldId="646"/>
            <ac:spMk id="6" creationId="{00BBBB62-03F0-1615-64C1-FC358A956129}"/>
          </ac:spMkLst>
        </pc:spChg>
        <pc:spChg chg="mod">
          <ac:chgData name="Jonas Frei" userId="fb488e48-3284-4342-bfde-09334e06ae42" providerId="ADAL" clId="{A10BC61D-BF52-48EE-9675-440609FB9EAB}" dt="2024-04-05T14:32:51.743" v="3801" actId="2"/>
          <ac:spMkLst>
            <pc:docMk/>
            <pc:sldMk cId="269440848" sldId="646"/>
            <ac:spMk id="7" creationId="{9E696BB5-F319-7B85-A37A-EA007E8E593C}"/>
          </ac:spMkLst>
        </pc:spChg>
      </pc:sldChg>
      <pc:sldChg chg="modSp add mod modAnim">
        <pc:chgData name="Jonas Frei" userId="fb488e48-3284-4342-bfde-09334e06ae42" providerId="ADAL" clId="{A10BC61D-BF52-48EE-9675-440609FB9EAB}" dt="2024-04-05T14:32:55.097" v="3806" actId="2"/>
        <pc:sldMkLst>
          <pc:docMk/>
          <pc:sldMk cId="853894076" sldId="647"/>
        </pc:sldMkLst>
        <pc:spChg chg="mod">
          <ac:chgData name="Jonas Frei" userId="fb488e48-3284-4342-bfde-09334e06ae42" providerId="ADAL" clId="{A10BC61D-BF52-48EE-9675-440609FB9EAB}" dt="2024-04-05T14:32:53.278" v="3803" actId="2"/>
          <ac:spMkLst>
            <pc:docMk/>
            <pc:sldMk cId="853894076" sldId="647"/>
            <ac:spMk id="5" creationId="{77595F87-8FF2-E081-09A3-6E0E07916311}"/>
          </ac:spMkLst>
        </pc:spChg>
        <pc:spChg chg="mod">
          <ac:chgData name="Jonas Frei" userId="fb488e48-3284-4342-bfde-09334e06ae42" providerId="ADAL" clId="{A10BC61D-BF52-48EE-9675-440609FB9EAB}" dt="2024-04-05T14:32:54.070" v="3805" actId="2"/>
          <ac:spMkLst>
            <pc:docMk/>
            <pc:sldMk cId="853894076" sldId="647"/>
            <ac:spMk id="6" creationId="{00BBBB62-03F0-1615-64C1-FC358A956129}"/>
          </ac:spMkLst>
        </pc:spChg>
        <pc:spChg chg="mod">
          <ac:chgData name="Jonas Frei" userId="fb488e48-3284-4342-bfde-09334e06ae42" providerId="ADAL" clId="{A10BC61D-BF52-48EE-9675-440609FB9EAB}" dt="2024-04-05T14:32:55.097" v="3806" actId="2"/>
          <ac:spMkLst>
            <pc:docMk/>
            <pc:sldMk cId="853894076" sldId="647"/>
            <ac:spMk id="7" creationId="{9E696BB5-F319-7B85-A37A-EA007E8E593C}"/>
          </ac:spMkLst>
        </pc:spChg>
      </pc:sldChg>
      <pc:sldChg chg="modSp add mod modAnim">
        <pc:chgData name="Jonas Frei" userId="fb488e48-3284-4342-bfde-09334e06ae42" providerId="ADAL" clId="{A10BC61D-BF52-48EE-9675-440609FB9EAB}" dt="2024-04-05T14:33:03.897" v="3819" actId="2"/>
        <pc:sldMkLst>
          <pc:docMk/>
          <pc:sldMk cId="9466951" sldId="648"/>
        </pc:sldMkLst>
        <pc:spChg chg="mod">
          <ac:chgData name="Jonas Frei" userId="fb488e48-3284-4342-bfde-09334e06ae42" providerId="ADAL" clId="{A10BC61D-BF52-48EE-9675-440609FB9EAB}" dt="2024-04-05T14:32:56.649" v="3808" actId="2"/>
          <ac:spMkLst>
            <pc:docMk/>
            <pc:sldMk cId="9466951" sldId="648"/>
            <ac:spMk id="5" creationId="{77595F87-8FF2-E081-09A3-6E0E07916311}"/>
          </ac:spMkLst>
        </pc:spChg>
        <pc:spChg chg="mod">
          <ac:chgData name="Jonas Frei" userId="fb488e48-3284-4342-bfde-09334e06ae42" providerId="ADAL" clId="{A10BC61D-BF52-48EE-9675-440609FB9EAB}" dt="2024-04-05T14:32:57.390" v="3810" actId="2"/>
          <ac:spMkLst>
            <pc:docMk/>
            <pc:sldMk cId="9466951" sldId="648"/>
            <ac:spMk id="6" creationId="{00BBBB62-03F0-1615-64C1-FC358A956129}"/>
          </ac:spMkLst>
        </pc:spChg>
        <pc:spChg chg="mod">
          <ac:chgData name="Jonas Frei" userId="fb488e48-3284-4342-bfde-09334e06ae42" providerId="ADAL" clId="{A10BC61D-BF52-48EE-9675-440609FB9EAB}" dt="2024-04-05T14:33:03.897" v="3819" actId="2"/>
          <ac:spMkLst>
            <pc:docMk/>
            <pc:sldMk cId="9466951" sldId="648"/>
            <ac:spMk id="7" creationId="{9E696BB5-F319-7B85-A37A-EA007E8E593C}"/>
          </ac:spMkLst>
        </pc:spChg>
      </pc:sldChg>
      <pc:sldChg chg="modSp add mod">
        <pc:chgData name="Jonas Frei" userId="fb488e48-3284-4342-bfde-09334e06ae42" providerId="ADAL" clId="{A10BC61D-BF52-48EE-9675-440609FB9EAB}" dt="2024-04-05T14:33:06.440" v="3824" actId="2"/>
        <pc:sldMkLst>
          <pc:docMk/>
          <pc:sldMk cId="2790099423" sldId="649"/>
        </pc:sldMkLst>
        <pc:spChg chg="mod">
          <ac:chgData name="Jonas Frei" userId="fb488e48-3284-4342-bfde-09334e06ae42" providerId="ADAL" clId="{A10BC61D-BF52-48EE-9675-440609FB9EAB}" dt="2024-04-05T14:33:05.533" v="3822" actId="2"/>
          <ac:spMkLst>
            <pc:docMk/>
            <pc:sldMk cId="2790099423" sldId="649"/>
            <ac:spMk id="5" creationId="{77595F87-8FF2-E081-09A3-6E0E07916311}"/>
          </ac:spMkLst>
        </pc:spChg>
        <pc:spChg chg="mod">
          <ac:chgData name="Jonas Frei" userId="fb488e48-3284-4342-bfde-09334e06ae42" providerId="ADAL" clId="{A10BC61D-BF52-48EE-9675-440609FB9EAB}" dt="2024-04-05T14:33:06.440" v="3824" actId="2"/>
          <ac:spMkLst>
            <pc:docMk/>
            <pc:sldMk cId="2790099423" sldId="649"/>
            <ac:spMk id="6" creationId="{00BBBB62-03F0-1615-64C1-FC358A956129}"/>
          </ac:spMkLst>
        </pc:spChg>
        <pc:spChg chg="mod">
          <ac:chgData name="Jonas Frei" userId="fb488e48-3284-4342-bfde-09334e06ae42" providerId="ADAL" clId="{A10BC61D-BF52-48EE-9675-440609FB9EAB}" dt="2024-04-04T12:02:11.617" v="2711" actId="20577"/>
          <ac:spMkLst>
            <pc:docMk/>
            <pc:sldMk cId="2790099423" sldId="649"/>
            <ac:spMk id="7" creationId="{9E696BB5-F319-7B85-A37A-EA007E8E593C}"/>
          </ac:spMkLst>
        </pc:spChg>
      </pc:sldChg>
      <pc:sldChg chg="addSp delSp modSp new mod modAnim">
        <pc:chgData name="Jonas Frei" userId="fb488e48-3284-4342-bfde-09334e06ae42" providerId="ADAL" clId="{A10BC61D-BF52-48EE-9675-440609FB9EAB}" dt="2024-04-05T14:33:11.426" v="3830" actId="2"/>
        <pc:sldMkLst>
          <pc:docMk/>
          <pc:sldMk cId="940131490" sldId="650"/>
        </pc:sldMkLst>
        <pc:spChg chg="mod">
          <ac:chgData name="Jonas Frei" userId="fb488e48-3284-4342-bfde-09334e06ae42" providerId="ADAL" clId="{A10BC61D-BF52-48EE-9675-440609FB9EAB}" dt="2024-04-05T14:33:07.837" v="3826" actId="2"/>
          <ac:spMkLst>
            <pc:docMk/>
            <pc:sldMk cId="940131490" sldId="650"/>
            <ac:spMk id="5" creationId="{1D44C75A-76BF-E432-F031-FAC1DE30FD66}"/>
          </ac:spMkLst>
        </pc:spChg>
        <pc:spChg chg="mod">
          <ac:chgData name="Jonas Frei" userId="fb488e48-3284-4342-bfde-09334e06ae42" providerId="ADAL" clId="{A10BC61D-BF52-48EE-9675-440609FB9EAB}" dt="2024-04-05T14:33:08.589" v="3828" actId="2"/>
          <ac:spMkLst>
            <pc:docMk/>
            <pc:sldMk cId="940131490" sldId="650"/>
            <ac:spMk id="6" creationId="{A0A1C7D1-0E96-45F0-369C-2B43C76C9E0F}"/>
          </ac:spMkLst>
        </pc:spChg>
        <pc:spChg chg="mod">
          <ac:chgData name="Jonas Frei" userId="fb488e48-3284-4342-bfde-09334e06ae42" providerId="ADAL" clId="{A10BC61D-BF52-48EE-9675-440609FB9EAB}" dt="2024-04-05T14:33:11.426" v="3830" actId="2"/>
          <ac:spMkLst>
            <pc:docMk/>
            <pc:sldMk cId="940131490" sldId="650"/>
            <ac:spMk id="7" creationId="{2CABE292-D8BC-548D-B86B-18359D1244AE}"/>
          </ac:spMkLst>
        </pc:spChg>
        <pc:spChg chg="del">
          <ac:chgData name="Jonas Frei" userId="fb488e48-3284-4342-bfde-09334e06ae42" providerId="ADAL" clId="{A10BC61D-BF52-48EE-9675-440609FB9EAB}" dt="2024-04-04T12:02:57.926" v="2741" actId="22"/>
          <ac:spMkLst>
            <pc:docMk/>
            <pc:sldMk cId="940131490" sldId="650"/>
            <ac:spMk id="8" creationId="{1E286255-CB24-ECD5-700A-E9516A749A45}"/>
          </ac:spMkLst>
        </pc:spChg>
        <pc:picChg chg="add del">
          <ac:chgData name="Jonas Frei" userId="fb488e48-3284-4342-bfde-09334e06ae42" providerId="ADAL" clId="{A10BC61D-BF52-48EE-9675-440609FB9EAB}" dt="2024-04-04T12:02:57.382" v="2740" actId="22"/>
          <ac:picMkLst>
            <pc:docMk/>
            <pc:sldMk cId="940131490" sldId="650"/>
            <ac:picMk id="10" creationId="{F9707F3F-0750-4977-F105-50231AF5930B}"/>
          </ac:picMkLst>
        </pc:picChg>
        <pc:picChg chg="add mod ord">
          <ac:chgData name="Jonas Frei" userId="fb488e48-3284-4342-bfde-09334e06ae42" providerId="ADAL" clId="{A10BC61D-BF52-48EE-9675-440609FB9EAB}" dt="2024-04-04T12:02:57.926" v="2741" actId="22"/>
          <ac:picMkLst>
            <pc:docMk/>
            <pc:sldMk cId="940131490" sldId="650"/>
            <ac:picMk id="12" creationId="{45588E68-543D-DA56-15FE-5D6EEF6313B5}"/>
          </ac:picMkLst>
        </pc:picChg>
      </pc:sldChg>
      <pc:sldChg chg="modSp new mod modAnim">
        <pc:chgData name="Jonas Frei" userId="fb488e48-3284-4342-bfde-09334e06ae42" providerId="ADAL" clId="{A10BC61D-BF52-48EE-9675-440609FB9EAB}" dt="2024-04-05T14:33:22.678" v="3840" actId="2"/>
        <pc:sldMkLst>
          <pc:docMk/>
          <pc:sldMk cId="3188144578" sldId="651"/>
        </pc:sldMkLst>
        <pc:spChg chg="mod">
          <ac:chgData name="Jonas Frei" userId="fb488e48-3284-4342-bfde-09334e06ae42" providerId="ADAL" clId="{A10BC61D-BF52-48EE-9675-440609FB9EAB}" dt="2024-04-05T14:33:13.661" v="3834" actId="2"/>
          <ac:spMkLst>
            <pc:docMk/>
            <pc:sldMk cId="3188144578" sldId="651"/>
            <ac:spMk id="5" creationId="{774FB935-71AE-AE8B-9DDA-C91CAE690EF1}"/>
          </ac:spMkLst>
        </pc:spChg>
        <pc:spChg chg="mod">
          <ac:chgData name="Jonas Frei" userId="fb488e48-3284-4342-bfde-09334e06ae42" providerId="ADAL" clId="{A10BC61D-BF52-48EE-9675-440609FB9EAB}" dt="2024-04-05T14:33:14.386" v="3836" actId="2"/>
          <ac:spMkLst>
            <pc:docMk/>
            <pc:sldMk cId="3188144578" sldId="651"/>
            <ac:spMk id="6" creationId="{4A42C434-54C6-B542-241C-C369B969EB2B}"/>
          </ac:spMkLst>
        </pc:spChg>
        <pc:spChg chg="mod">
          <ac:chgData name="Jonas Frei" userId="fb488e48-3284-4342-bfde-09334e06ae42" providerId="ADAL" clId="{A10BC61D-BF52-48EE-9675-440609FB9EAB}" dt="2024-04-05T14:33:22.678" v="3840" actId="2"/>
          <ac:spMkLst>
            <pc:docMk/>
            <pc:sldMk cId="3188144578" sldId="651"/>
            <ac:spMk id="7" creationId="{169801D0-3805-37F5-430D-E165480849F9}"/>
          </ac:spMkLst>
        </pc:spChg>
        <pc:spChg chg="mod">
          <ac:chgData name="Jonas Frei" userId="fb488e48-3284-4342-bfde-09334e06ae42" providerId="ADAL" clId="{A10BC61D-BF52-48EE-9675-440609FB9EAB}" dt="2024-04-04T12:16:00.267" v="3699" actId="20577"/>
          <ac:spMkLst>
            <pc:docMk/>
            <pc:sldMk cId="3188144578" sldId="651"/>
            <ac:spMk id="8" creationId="{013F33ED-57F5-9FA1-9FDC-6CCB54997860}"/>
          </ac:spMkLst>
        </pc:spChg>
      </pc:sldChg>
      <pc:sldMasterChg chg="delSldLayout">
        <pc:chgData name="Jonas Frei" userId="fb488e48-3284-4342-bfde-09334e06ae42" providerId="ADAL" clId="{A10BC61D-BF52-48EE-9675-440609FB9EAB}" dt="2024-04-04T10:00:59.964" v="200" actId="47"/>
        <pc:sldMasterMkLst>
          <pc:docMk/>
          <pc:sldMasterMk cId="3256726509" sldId="2147483842"/>
        </pc:sldMasterMkLst>
        <pc:sldLayoutChg chg="del">
          <pc:chgData name="Jonas Frei" userId="fb488e48-3284-4342-bfde-09334e06ae42" providerId="ADAL" clId="{A10BC61D-BF52-48EE-9675-440609FB9EAB}" dt="2024-04-04T10:00:59.964" v="200" actId="47"/>
          <pc:sldLayoutMkLst>
            <pc:docMk/>
            <pc:sldMasterMk cId="3256726509" sldId="2147483842"/>
            <pc:sldLayoutMk cId="1914659843" sldId="214748385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05.04.2024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05.04.2024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fld id="{AE4CD3EE-52B7-43BB-8A88-480C3D4A604E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dirty="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682E993-D005-4306-BAE2-47E2755C988A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C41D-DECD-4415-A2D6-7EFA7ACB0369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D7D-A309-44B3-B761-C68B6F3A6188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F51257-C95B-443D-9611-C68AFA61978C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8E6E-C793-4BF7-A7E4-512A01638FC0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3595-5EBD-4F73-9D1F-7CE63153AD8B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C44F10-A7CC-41FE-83BF-9C6A24A59849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7EBDAF-96E4-4A35-8BC8-9EF3C31D73D2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40E8-1FE6-43C6-82A4-F3A35D415835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1A37BFB-6251-4E3E-8D28-759E1A72A8F8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FA26-47BA-4500-AC73-A4200A7B2CC7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0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fld id="{67C3AE84-1591-49E3-962C-D19327A96319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6"/>
            <a:ext cx="5364163" cy="236900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spcBef>
          <a:spcPts val="18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spcBef>
          <a:spcPts val="12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spcBef>
          <a:spcPts val="1000"/>
        </a:spcBef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Mobile Robotik zur Individualisierung des OST-Gadgets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EMS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Teil 2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CFC9-56C7-43F4-AF30-82BED42FF293}" type="datetime4">
              <a:rPr lang="de-CH" smtClean="0"/>
              <a:t>5. April 2024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96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1BC75-4AD5-7998-914B-E577B0F93D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8AC40E8-1FE6-43C6-82A4-F3A35D415835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ED178-EF1E-988C-C33D-B8190499EF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1F4CC-D147-67B7-4CFF-0F4E5B1289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45892C-F07F-8FAE-694D-A200E286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Vorgehen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6B91C64-42D5-6C26-F61F-479FD84607FB}"/>
                  </a:ext>
                </a:extLst>
              </p:cNvPr>
              <p:cNvSpPr>
                <a:spLocks noGrp="1"/>
              </p:cNvSpPr>
              <p:nvPr>
                <p:ph sz="quarter" idx="21"/>
              </p:nvPr>
            </p:nvSpPr>
            <p:spPr/>
            <p:txBody>
              <a:bodyPr/>
              <a:lstStyle/>
              <a:p>
                <a:r>
                  <a:rPr lang="en-GB" dirty="0"/>
                  <a:t>Roboterkinematik → Geschwindigkeit des Roboters im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CH" dirty="0"/>
                  <a:t> System</a:t>
                </a:r>
              </a:p>
              <a:p>
                <a:r>
                  <a:rPr lang="de-CH" dirty="0"/>
                  <a:t>Transformation in den globalen Raum </a:t>
                </a:r>
                <a:r>
                  <a:rPr lang="en-GB" dirty="0"/>
                  <a:t>→ Geschwindigkeit des Roboters im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System</a:t>
                </a:r>
              </a:p>
              <a:p>
                <a:r>
                  <a:rPr lang="de-CH" dirty="0"/>
                  <a:t>Integration der Geschwindigkeit </a:t>
                </a:r>
                <a:r>
                  <a:rPr lang="en-GB" dirty="0"/>
                  <a:t>→ Position des Roboters im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System</a:t>
                </a:r>
              </a:p>
              <a:p>
                <a:endParaRPr lang="de-CH" dirty="0"/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46B91C64-42D5-6C26-F61F-479FD8460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1"/>
              </p:nvPr>
            </p:nvSpPr>
            <p:spPr>
              <a:blipFill>
                <a:blip r:embed="rId2"/>
                <a:stretch>
                  <a:fillRect l="-1323" t="-154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07BA54-EFB5-C449-979F-6B6436C3C4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Rechenbeispiel Robotino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32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EFED0-883F-CBC6-A610-3C17437BF67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8AC40E8-1FE6-43C6-82A4-F3A35D415835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1204F-C5F7-6594-30E8-76FD8CBF72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3245C-F64C-7AD5-397C-E09D205AF1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595F87-8FF2-E081-09A3-6E0E0791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Roboterkinematik</a:t>
            </a:r>
            <a:endParaRPr lang="de-C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696BB5-F319-7B85-A37A-EA007E8E593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DE" dirty="0"/>
              <a:t>Wir betrachten den Einfluss der einzelnen Räder auf die Geschwindigkeit</a:t>
            </a:r>
          </a:p>
          <a:p>
            <a:r>
              <a:rPr lang="de-DE" dirty="0"/>
              <a:t>Durch Superposition kann </a:t>
            </a:r>
            <a:r>
              <a:rPr lang="de-CH" dirty="0"/>
              <a:t>anschliessend</a:t>
            </a:r>
            <a:r>
              <a:rPr lang="de-DE" dirty="0"/>
              <a:t> der Einfluss aller Räder bestimmt werden</a:t>
            </a:r>
          </a:p>
          <a:p>
            <a:r>
              <a:rPr lang="de-DE" dirty="0"/>
              <a:t>Wir machen dies zuerst für das 2. Rad → das 2. Rad dreht sich, die beiden anderen stehen still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BBBB62-03F0-1615-64C1-FC358A9561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Rechenbeispiel Robotino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7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EFED0-883F-CBC6-A610-3C17437B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40E8-1FE6-43C6-82A4-F3A35D415835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1204F-C5F7-6594-30E8-76FD8CBF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3245C-F64C-7AD5-397C-E09D205A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595F87-8FF2-E081-09A3-6E0E0791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Einfluss des 2. Rades</a:t>
            </a:r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BBBB62-03F0-1615-64C1-FC358A9561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Rechenbeispiel Robotino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E696BB5-F319-7B85-A37A-EA007E8E593C}"/>
                  </a:ext>
                </a:extLst>
              </p:cNvPr>
              <p:cNvSpPr>
                <a:spLocks noGrp="1"/>
              </p:cNvSpPr>
              <p:nvPr>
                <p:ph sz="quarter" idx="26"/>
              </p:nvPr>
            </p:nvSpPr>
            <p:spPr/>
            <p:txBody>
              <a:bodyPr/>
              <a:lstStyle/>
              <a:p>
                <a:r>
                  <a:rPr lang="en-GB" dirty="0"/>
                  <a:t>Geschwindigkeit des 2. Rades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de-CH" dirty="0"/>
                  <a:t>Abstand zw. Drehpunkt 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Frame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=2∙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Abstand zw. Drehpunkt und Radmittelpunkt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Geschwindigkeit im Robotersystem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E696BB5-F319-7B85-A37A-EA007E8E5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6"/>
              </p:nvPr>
            </p:nvSpPr>
            <p:spPr>
              <a:blipFill>
                <a:blip r:embed="rId2"/>
                <a:stretch>
                  <a:fillRect l="-2727" t="-154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2AEC61-264E-F40C-0D85-4CD5CA5D4F5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496050" y="1777441"/>
            <a:ext cx="5364163" cy="4095281"/>
          </a:xfrm>
        </p:spPr>
      </p:pic>
    </p:spTree>
    <p:extLst>
      <p:ext uri="{BB962C8B-B14F-4D97-AF65-F5344CB8AC3E}">
        <p14:creationId xmlns:p14="http://schemas.microsoft.com/office/powerpoint/2010/main" val="25707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EFED0-883F-CBC6-A610-3C17437B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40E8-1FE6-43C6-82A4-F3A35D415835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1204F-C5F7-6594-30E8-76FD8CBF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3245C-F64C-7AD5-397C-E09D205A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595F87-8FF2-E081-09A3-6E0E0791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Einfluss des 2. Rades</a:t>
            </a:r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BBBB62-03F0-1615-64C1-FC358A9561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Rechenbeispiel Robotino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E696BB5-F319-7B85-A37A-EA007E8E593C}"/>
                  </a:ext>
                </a:extLst>
              </p:cNvPr>
              <p:cNvSpPr>
                <a:spLocks noGrp="1"/>
              </p:cNvSpPr>
              <p:nvPr>
                <p:ph sz="quarter" idx="26"/>
              </p:nvPr>
            </p:nvSpPr>
            <p:spPr/>
            <p:txBody>
              <a:bodyPr/>
              <a:lstStyle/>
              <a:p>
                <a:r>
                  <a:rPr lang="en-GB" dirty="0"/>
                  <a:t>Geschwindigkeit im Robotersystem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Geschwindigkeit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Richtung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4∙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4∙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eqAr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E696BB5-F319-7B85-A37A-EA007E8E5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6"/>
              </p:nvPr>
            </p:nvSpPr>
            <p:spPr>
              <a:blipFill>
                <a:blip r:embed="rId2"/>
                <a:stretch>
                  <a:fillRect l="-2727" t="-154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2AEC61-264E-F40C-0D85-4CD5CA5D4F5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496050" y="1777441"/>
            <a:ext cx="5364163" cy="4095281"/>
          </a:xfrm>
        </p:spPr>
      </p:pic>
    </p:spTree>
    <p:extLst>
      <p:ext uri="{BB962C8B-B14F-4D97-AF65-F5344CB8AC3E}">
        <p14:creationId xmlns:p14="http://schemas.microsoft.com/office/powerpoint/2010/main" val="2694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EFED0-883F-CBC6-A610-3C17437B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40E8-1FE6-43C6-82A4-F3A35D415835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1204F-C5F7-6594-30E8-76FD8CBF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3245C-F64C-7AD5-397C-E09D205A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595F87-8FF2-E081-09A3-6E0E0791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Einfluss des 2. Rades</a:t>
            </a:r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BBBB62-03F0-1615-64C1-FC358A9561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Rechenbeispiel Robotino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E696BB5-F319-7B85-A37A-EA007E8E593C}"/>
                  </a:ext>
                </a:extLst>
              </p:cNvPr>
              <p:cNvSpPr>
                <a:spLocks noGrp="1"/>
              </p:cNvSpPr>
              <p:nvPr>
                <p:ph sz="quarter" idx="26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Geschwindigkeit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Richtung</a:t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Drehrate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3∙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E696BB5-F319-7B85-A37A-EA007E8E5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6"/>
              </p:nvPr>
            </p:nvSpPr>
            <p:spPr>
              <a:blipFill>
                <a:blip r:embed="rId2"/>
                <a:stretch>
                  <a:fillRect l="-2727" t="-154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2AEC61-264E-F40C-0D85-4CD5CA5D4F5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496050" y="1777441"/>
            <a:ext cx="5364163" cy="4095281"/>
          </a:xfrm>
        </p:spPr>
      </p:pic>
    </p:spTree>
    <p:extLst>
      <p:ext uri="{BB962C8B-B14F-4D97-AF65-F5344CB8AC3E}">
        <p14:creationId xmlns:p14="http://schemas.microsoft.com/office/powerpoint/2010/main" val="8538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EFED0-883F-CBC6-A610-3C17437B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40E8-1FE6-43C6-82A4-F3A35D415835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1204F-C5F7-6594-30E8-76FD8CBF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3245C-F64C-7AD5-397C-E09D205A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595F87-8FF2-E081-09A3-6E0E0791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Einfluss des 2. Rades</a:t>
            </a:r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BBBB62-03F0-1615-64C1-FC358A9561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Rechenbeispiel Robotino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E696BB5-F319-7B85-A37A-EA007E8E593C}"/>
                  </a:ext>
                </a:extLst>
              </p:cNvPr>
              <p:cNvSpPr>
                <a:spLocks noGrp="1"/>
              </p:cNvSpPr>
              <p:nvPr>
                <p:ph sz="quarter" idx="26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Einfluss des 2. Rades auf die Geschwindigkeit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3∙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Der Einfluss des 1. und 3. Rades kann genau gleich berechnet werden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E696BB5-F319-7B85-A37A-EA007E8E5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6"/>
              </p:nvPr>
            </p:nvSpPr>
            <p:spPr>
              <a:blipFill>
                <a:blip r:embed="rId2"/>
                <a:stretch>
                  <a:fillRect l="-2727" t="-1540" r="-409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2AEC61-264E-F40C-0D85-4CD5CA5D4F5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496050" y="1777441"/>
            <a:ext cx="5364163" cy="4095281"/>
          </a:xfrm>
        </p:spPr>
      </p:pic>
    </p:spTree>
    <p:extLst>
      <p:ext uri="{BB962C8B-B14F-4D97-AF65-F5344CB8AC3E}">
        <p14:creationId xmlns:p14="http://schemas.microsoft.com/office/powerpoint/2010/main" val="94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EFED0-883F-CBC6-A610-3C17437B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40E8-1FE6-43C6-82A4-F3A35D415835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1204F-C5F7-6594-30E8-76FD8CBF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3245C-F64C-7AD5-397C-E09D205A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595F87-8FF2-E081-09A3-6E0E0791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Einfluss aller Räder</a:t>
            </a:r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BBBB62-03F0-1615-64C1-FC358A9561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Rechenbeispiel Robotino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E696BB5-F319-7B85-A37A-EA007E8E593C}"/>
                  </a:ext>
                </a:extLst>
              </p:cNvPr>
              <p:cNvSpPr>
                <a:spLocks noGrp="1"/>
              </p:cNvSpPr>
              <p:nvPr>
                <p:ph sz="quarter" idx="26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Superposition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3∙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3∙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3∙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E696BB5-F319-7B85-A37A-EA007E8E5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6"/>
              </p:nvPr>
            </p:nvSpPr>
            <p:spPr>
              <a:blipFill>
                <a:blip r:embed="rId2"/>
                <a:stretch>
                  <a:fillRect l="-2727" t="-154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2AEC61-264E-F40C-0D85-4CD5CA5D4F53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496050" y="1777441"/>
            <a:ext cx="5364163" cy="4095281"/>
          </a:xfrm>
        </p:spPr>
      </p:pic>
    </p:spTree>
    <p:extLst>
      <p:ext uri="{BB962C8B-B14F-4D97-AF65-F5344CB8AC3E}">
        <p14:creationId xmlns:p14="http://schemas.microsoft.com/office/powerpoint/2010/main" val="279009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7091A-FA14-E233-CD73-094236A4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40E8-1FE6-43C6-82A4-F3A35D415835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64556-D2AB-D6FA-280B-8511C60B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28008-E5E0-C9D4-41FE-2822B6B5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44C75A-76BF-E432-F031-FAC1DE30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Globale Geschwindigkeit</a:t>
            </a:r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A1C7D1-0E96-45F0-369C-2B43C76C9E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Rechenbeispiel Robotino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CABE292-D8BC-548D-B86B-18359D1244AE}"/>
                  </a:ext>
                </a:extLst>
              </p:cNvPr>
              <p:cNvSpPr>
                <a:spLocks noGrp="1"/>
              </p:cNvSpPr>
              <p:nvPr>
                <p:ph sz="quarter" idx="26"/>
              </p:nvPr>
            </p:nvSpPr>
            <p:spPr/>
            <p:txBody>
              <a:bodyPr/>
              <a:lstStyle/>
              <a:p>
                <a:r>
                  <a:rPr lang="en-GB" dirty="0"/>
                  <a:t>Transformation der lokalen Geschwindigkeit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CH" dirty="0"/>
                  <a:t> ins globale System</a:t>
                </a:r>
              </a:p>
              <a:p>
                <a:pPr lvl="1"/>
                <a:r>
                  <a:rPr lang="de-CH" dirty="0"/>
                  <a:t>Drehung um z-Achse um den Winkel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GB" dirty="0"/>
                </a:b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de-CH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CABE292-D8BC-548D-B86B-18359D1244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6"/>
              </p:nvPr>
            </p:nvSpPr>
            <p:spPr>
              <a:blipFill>
                <a:blip r:embed="rId2"/>
                <a:stretch>
                  <a:fillRect l="-2727" t="-1540" r="-79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5588E68-543D-DA56-15FE-5D6EEF6313B5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868639" y="1449388"/>
            <a:ext cx="4618984" cy="4751387"/>
          </a:xfrm>
        </p:spPr>
      </p:pic>
    </p:spTree>
    <p:extLst>
      <p:ext uri="{BB962C8B-B14F-4D97-AF65-F5344CB8AC3E}">
        <p14:creationId xmlns:p14="http://schemas.microsoft.com/office/powerpoint/2010/main" val="94013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6D279-D188-070C-0313-AA8688B5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40E8-1FE6-43C6-82A4-F3A35D415835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75898-FBE6-8684-C327-3150102E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4F2A6-51DE-BF28-7A15-E4556677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4FB935-71AE-AE8B-9DDA-C91CAE69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Pose des Robotinos im globalen Raum</a:t>
            </a:r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42C434-54C6-B542-241C-C369B969EB2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Rechenbeispiel Robotino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9801D0-3805-37F5-430D-E165480849F9}"/>
                  </a:ext>
                </a:extLst>
              </p:cNvPr>
              <p:cNvSpPr>
                <a:spLocks noGrp="1"/>
              </p:cNvSpPr>
              <p:nvPr>
                <p:ph sz="quarter" idx="26"/>
              </p:nvPr>
            </p:nvSpPr>
            <p:spPr/>
            <p:txBody>
              <a:bodyPr/>
              <a:lstStyle/>
              <a:p>
                <a:r>
                  <a:rPr lang="en-GB" dirty="0"/>
                  <a:t>Die Odometrie ist die Integration des Geschwindigkeitsvektors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de-CH" dirty="0"/>
                  <a:t> über die Zeit</a:t>
                </a:r>
              </a:p>
              <a:p>
                <a:r>
                  <a:rPr lang="de-CH" dirty="0"/>
                  <a:t>Für die Berechnung der 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de-CH" dirty="0"/>
                  <a:t> wird immer der aktuelle Orientierungswinkel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CH" dirty="0"/>
                  <a:t> benötigt, der sich ständig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de-CH" dirty="0"/>
                  <a:t> ändert</a:t>
                </a:r>
              </a:p>
              <a:p>
                <a:r>
                  <a:rPr lang="de-CH" dirty="0"/>
                  <a:t>Die Integration wird nummerisch mittels Euler-Verfahren umgesetzt</a:t>
                </a:r>
              </a:p>
              <a:p>
                <a:pPr lvl="1"/>
                <a:r>
                  <a:rPr lang="de-CH" dirty="0"/>
                  <a:t>Schrittweite dt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69801D0-3805-37F5-430D-E165480849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6"/>
              </p:nvPr>
            </p:nvSpPr>
            <p:spPr>
              <a:blipFill>
                <a:blip r:embed="rId2"/>
                <a:stretch>
                  <a:fillRect l="-2727" t="-1540" r="-215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13F33ED-57F5-9FA1-9FDC-6CCB54997860}"/>
                  </a:ext>
                </a:extLst>
              </p:cNvPr>
              <p:cNvSpPr>
                <a:spLocks noGrp="1"/>
              </p:cNvSpPr>
              <p:nvPr>
                <p:ph sz="quarter" idx="27"/>
              </p:nvPr>
            </p:nvSpPr>
            <p:spPr/>
            <p:txBody>
              <a:bodyPr/>
              <a:lstStyle/>
              <a:p>
                <a:r>
                  <a:rPr lang="en-GB" dirty="0"/>
                  <a:t>Pseudo Code</a:t>
                </a:r>
              </a:p>
              <a:p>
                <a:pPr marL="0" indent="0">
                  <a:buNone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𝑏𝑖𝑠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de-CH" dirty="0"/>
              </a:p>
              <a:p>
                <a:pPr marL="0" indent="0">
                  <a:buNone/>
                </a:pPr>
                <a:r>
                  <a:rPr lang="en-GB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de-CH" dirty="0"/>
              </a:p>
              <a:p>
                <a:pPr marL="0" indent="0">
                  <a:buNone/>
                </a:pPr>
                <a:r>
                  <a:rPr lang="de-CH" dirty="0"/>
                  <a:t>end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13F33ED-57F5-9FA1-9FDC-6CCB549978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7"/>
              </p:nvPr>
            </p:nvSpPr>
            <p:spPr>
              <a:blipFill>
                <a:blip r:embed="rId3"/>
                <a:stretch>
                  <a:fillRect l="-2955" t="-154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1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Präsentationen Selbststudium (90 min)</a:t>
            </a:r>
          </a:p>
          <a:p>
            <a:pPr lvl="2"/>
            <a:r>
              <a:rPr lang="de-CH" dirty="0"/>
              <a:t>DIY-Roboter (30 min)</a:t>
            </a:r>
          </a:p>
          <a:p>
            <a:pPr lvl="2"/>
            <a:r>
              <a:rPr lang="de-CH" dirty="0"/>
              <a:t>Kran (30 min)</a:t>
            </a:r>
          </a:p>
          <a:p>
            <a:pPr lvl="2"/>
            <a:r>
              <a:rPr lang="de-CH" dirty="0"/>
              <a:t>Roboter auf Schiene (30 min)</a:t>
            </a:r>
          </a:p>
          <a:p>
            <a:r>
              <a:rPr lang="de-CH" dirty="0"/>
              <a:t>Einführung Odometrie (15 min)</a:t>
            </a:r>
          </a:p>
          <a:p>
            <a:r>
              <a:rPr lang="de-CH" dirty="0"/>
              <a:t>Rechenbeispiel Robotino (30 min)</a:t>
            </a:r>
          </a:p>
          <a:p>
            <a:pPr lvl="1"/>
            <a:r>
              <a:rPr lang="de-CH" dirty="0"/>
              <a:t>Robotino Factory (40 min)</a:t>
            </a:r>
          </a:p>
          <a:p>
            <a:r>
              <a:rPr lang="de-CH" dirty="0"/>
              <a:t>Ausblick Teil 3 (5 min)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Agenda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FA7997B-AD97-4AB1-BAEC-54E6123BF46F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526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Präsentationen Selbststudium (90 min)</a:t>
            </a:r>
          </a:p>
          <a:p>
            <a:pPr lvl="2"/>
            <a:r>
              <a:rPr lang="de-CH" dirty="0"/>
              <a:t>DIY-Roboter (30 min)</a:t>
            </a:r>
          </a:p>
          <a:p>
            <a:pPr lvl="2"/>
            <a:r>
              <a:rPr lang="de-CH" dirty="0"/>
              <a:t>Kran (30 min)</a:t>
            </a:r>
          </a:p>
          <a:p>
            <a:pPr lvl="2"/>
            <a:r>
              <a:rPr lang="de-CH" dirty="0"/>
              <a:t>Roboter auf Schiene (30 min)</a:t>
            </a:r>
          </a:p>
          <a:p>
            <a:r>
              <a:rPr lang="de-CH" dirty="0"/>
              <a:t>Einführung Odometrie (15 min)</a:t>
            </a:r>
          </a:p>
          <a:p>
            <a:r>
              <a:rPr lang="de-CH" dirty="0"/>
              <a:t>Rechenbeispiel Robotino (30 min)</a:t>
            </a:r>
          </a:p>
          <a:p>
            <a:r>
              <a:rPr lang="de-CH" dirty="0"/>
              <a:t>Robotino Factory (40 min)</a:t>
            </a:r>
          </a:p>
          <a:p>
            <a:r>
              <a:rPr lang="de-CH" dirty="0"/>
              <a:t>Ausblick Teil 3 (5 min)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Agenda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FA7997B-AD97-4AB1-BAEC-54E6123BF46F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020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Präsentationen Selbststudium (90 min)</a:t>
            </a:r>
          </a:p>
          <a:p>
            <a:pPr lvl="2"/>
            <a:r>
              <a:rPr lang="de-CH" dirty="0"/>
              <a:t>DIY-Roboter (30 min)</a:t>
            </a:r>
          </a:p>
          <a:p>
            <a:pPr lvl="2"/>
            <a:r>
              <a:rPr lang="de-CH" dirty="0"/>
              <a:t>Kran (30 min)</a:t>
            </a:r>
          </a:p>
          <a:p>
            <a:pPr lvl="2"/>
            <a:r>
              <a:rPr lang="de-CH" dirty="0"/>
              <a:t>Roboter auf Schiene (30 min)</a:t>
            </a:r>
          </a:p>
          <a:p>
            <a:r>
              <a:rPr lang="de-CH" dirty="0"/>
              <a:t>Einführung Odometrie (15 min)</a:t>
            </a:r>
          </a:p>
          <a:p>
            <a:r>
              <a:rPr lang="de-CH" dirty="0"/>
              <a:t>Rechenbeispiel Robotino (30 min)</a:t>
            </a:r>
          </a:p>
          <a:p>
            <a:r>
              <a:rPr lang="de-CH" dirty="0"/>
              <a:t>Robotino Factory (40 min)</a:t>
            </a:r>
          </a:p>
          <a:p>
            <a:pPr lvl="1"/>
            <a:r>
              <a:rPr lang="de-CH" dirty="0"/>
              <a:t>Ausblick Teil 3 (5 min)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Agenda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FA7997B-AD97-4AB1-BAEC-54E6123BF46F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651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0F4A05-AFDB-C095-15DB-86CDEA01D1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D07F6B-AB8F-4E33-9A1D-FEC77BAB0F8E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1FD2BF-3764-244C-07A4-A7104CAD2B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21AFAF-C93A-7C7C-3E12-F004CF789D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C18FDA-1B6A-E13F-AA75-EC0A7827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Ausblick auf Teil 3</a:t>
            </a:r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A53923-3D22-4258-8D96-D3FC36F9869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Selbststudium</a:t>
            </a:r>
          </a:p>
          <a:p>
            <a:pPr lvl="1"/>
            <a:r>
              <a:rPr lang="de-CH" dirty="0"/>
              <a:t>Studieren Sie die Unterlagen zur mobilen Robotik, Kinematik und Odometrie</a:t>
            </a:r>
          </a:p>
          <a:p>
            <a:pPr lvl="1"/>
            <a:r>
              <a:rPr lang="de-CH" dirty="0"/>
              <a:t>Studieren Sie die Unterlagen zu Robotino View und Sim</a:t>
            </a:r>
          </a:p>
          <a:p>
            <a:pPr lvl="1"/>
            <a:r>
              <a:rPr lang="de-CH" dirty="0"/>
              <a:t>Lösen Sie die Ihnen zugeteilte Aufgabe zur Kinematik und Odometrie mobile Roboter (Dreirad, Fahrrad, Malroboter)</a:t>
            </a:r>
          </a:p>
          <a:p>
            <a:pPr lvl="2"/>
            <a:r>
              <a:rPr lang="de-CH" dirty="0"/>
              <a:t>Elektronisch lösen und die Lösung im Teil 3 präsentieren</a:t>
            </a:r>
          </a:p>
          <a:p>
            <a:pPr lvl="2"/>
            <a:r>
              <a:rPr lang="de-CH" dirty="0"/>
              <a:t>Rechnungsweg ersichtlich, Skizzen, Notizen vorhanden</a:t>
            </a:r>
          </a:p>
          <a:p>
            <a:r>
              <a:rPr lang="de-CH" dirty="0"/>
              <a:t>Kontaktunterricht</a:t>
            </a:r>
          </a:p>
          <a:p>
            <a:pPr lvl="1"/>
            <a:r>
              <a:rPr lang="de-CH" dirty="0"/>
              <a:t>Wir lernen, wie wir den Robotino programmieren können</a:t>
            </a:r>
          </a:p>
          <a:p>
            <a:pPr lvl="1"/>
            <a:r>
              <a:rPr lang="de-CH" dirty="0"/>
              <a:t>Wir lernen, wie wir einen digitalen Zwilling zur Überprüfung unserer Programme einsetzen können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5D12B9F-460A-2F04-E575-417E0107DF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de-CH" dirty="0"/>
              <a:t>Präsentationen Selbststudium (90 min)</a:t>
            </a:r>
          </a:p>
          <a:p>
            <a:pPr lvl="2"/>
            <a:r>
              <a:rPr lang="de-CH" dirty="0"/>
              <a:t>DIY-Roboter (30 min)</a:t>
            </a:r>
          </a:p>
          <a:p>
            <a:pPr lvl="2"/>
            <a:r>
              <a:rPr lang="de-CH" dirty="0"/>
              <a:t>Kran (30 min)</a:t>
            </a:r>
          </a:p>
          <a:p>
            <a:pPr lvl="2"/>
            <a:r>
              <a:rPr lang="de-CH" dirty="0"/>
              <a:t>Roboter auf Schiene (30 min)</a:t>
            </a:r>
          </a:p>
          <a:p>
            <a:r>
              <a:rPr lang="de-CH" dirty="0"/>
              <a:t>Einführung Odometrie (15 min)</a:t>
            </a:r>
          </a:p>
          <a:p>
            <a:r>
              <a:rPr lang="de-CH" dirty="0"/>
              <a:t>Rechenbeispiel Robotino (30 min)</a:t>
            </a:r>
          </a:p>
          <a:p>
            <a:r>
              <a:rPr lang="de-CH" dirty="0"/>
              <a:t>Robotino Factory (40 min)</a:t>
            </a:r>
          </a:p>
          <a:p>
            <a:r>
              <a:rPr lang="de-CH" dirty="0"/>
              <a:t>Ausblick Teil 3 (5 min)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Agenda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FA7997B-AD97-4AB1-BAEC-54E6123BF46F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932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Präsentationen Selbststudium (90 min)</a:t>
            </a:r>
          </a:p>
          <a:p>
            <a:pPr lvl="2"/>
            <a:r>
              <a:rPr lang="de-CH" dirty="0"/>
              <a:t>DIY-Roboter (30 min)</a:t>
            </a:r>
          </a:p>
          <a:p>
            <a:pPr lvl="2"/>
            <a:r>
              <a:rPr lang="de-CH" dirty="0"/>
              <a:t>Kran (30 min)</a:t>
            </a:r>
          </a:p>
          <a:p>
            <a:pPr lvl="2"/>
            <a:r>
              <a:rPr lang="de-CH" dirty="0"/>
              <a:t>Roboter auf Schiene (30 min)</a:t>
            </a:r>
          </a:p>
          <a:p>
            <a:pPr lvl="1"/>
            <a:r>
              <a:rPr lang="de-CH" dirty="0"/>
              <a:t>Einführung Odometrie (15 min)</a:t>
            </a:r>
          </a:p>
          <a:p>
            <a:r>
              <a:rPr lang="de-CH" dirty="0"/>
              <a:t>Rechenbeispiel Robotino (30 min)</a:t>
            </a:r>
          </a:p>
          <a:p>
            <a:r>
              <a:rPr lang="de-CH" dirty="0"/>
              <a:t>Robotino Factory (40 min)</a:t>
            </a:r>
          </a:p>
          <a:p>
            <a:r>
              <a:rPr lang="de-CH" dirty="0"/>
              <a:t>Ausblick Teil 3 (5 min)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Agenda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FA7997B-AD97-4AB1-BAEC-54E6123BF46F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168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1BFAA-4BF7-B1BC-ECDF-AF9EA145D84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7EBDAF-96E4-4A35-8BC8-9EF3C31D73D2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7BB55-98B4-3F50-0CAF-D07DDEF574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739F2-F53C-F49D-7077-3FB03DCBB8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506DD6-BF5E-5409-7782-C5668974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Roboter</a:t>
            </a:r>
            <a:endParaRPr lang="de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F574D-6F72-66B2-B147-52A8D7196C7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Kein fixer Punkt, Roboter bewegt sich frei in der Umgebung</a:t>
            </a:r>
          </a:p>
          <a:p>
            <a:r>
              <a:rPr lang="de-CH" dirty="0"/>
              <a:t>Umgebung oft unbekannt</a:t>
            </a:r>
          </a:p>
          <a:p>
            <a:r>
              <a:rPr lang="de-CH" dirty="0"/>
              <a:t>Navigation: Schätzung aktueller Position des Roboters und Pfadplanung</a:t>
            </a:r>
          </a:p>
          <a:p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23C859-D38C-5AC3-02D3-2720581261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Einführung Odometrie</a:t>
            </a:r>
            <a:endParaRPr lang="de-CH" dirty="0"/>
          </a:p>
        </p:txBody>
      </p:sp>
      <p:pic>
        <p:nvPicPr>
          <p:cNvPr id="8" name="Picture 2" descr="Image result for festo robotino">
            <a:extLst>
              <a:ext uri="{FF2B5EF4-FFF2-40B4-BE49-F238E27FC236}">
                <a16:creationId xmlns:a16="http://schemas.microsoft.com/office/drawing/2014/main" id="{E03C681E-A6A2-E3A8-227D-D8AEC5B45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4" b="8187"/>
          <a:stretch/>
        </p:blipFill>
        <p:spPr bwMode="auto">
          <a:xfrm>
            <a:off x="982370" y="3964108"/>
            <a:ext cx="1799104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roomba">
            <a:extLst>
              <a:ext uri="{FF2B5EF4-FFF2-40B4-BE49-F238E27FC236}">
                <a16:creationId xmlns:a16="http://schemas.microsoft.com/office/drawing/2014/main" id="{BCEC1E5F-2F95-8C09-7E49-AEA51C85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58" y="396410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mobile robots">
            <a:extLst>
              <a:ext uri="{FF2B5EF4-FFF2-40B4-BE49-F238E27FC236}">
                <a16:creationId xmlns:a16="http://schemas.microsoft.com/office/drawing/2014/main" id="{BDFEB550-F120-291C-0B10-30632CEE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42" y="3964109"/>
            <a:ext cx="2667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mobile robots">
            <a:extLst>
              <a:ext uri="{FF2B5EF4-FFF2-40B4-BE49-F238E27FC236}">
                <a16:creationId xmlns:a16="http://schemas.microsoft.com/office/drawing/2014/main" id="{49280DC3-D4A9-F184-167F-4DC413C12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3" r="3274"/>
          <a:stretch/>
        </p:blipFill>
        <p:spPr bwMode="auto">
          <a:xfrm>
            <a:off x="9592626" y="3964109"/>
            <a:ext cx="14037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CAD4D-4AA8-072A-52B3-6945AB2A24A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7EBDAF-96E4-4A35-8BC8-9EF3C31D73D2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7A6E3-1181-AD8F-AF44-2A2634163D3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058FC-8803-B945-5EA6-613A53226F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96AC96-CDA3-F13F-EB45-765E4CA7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Navigationsproblem</a:t>
            </a:r>
            <a:endParaRPr lang="de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D8A9D-D2AB-2324-BA93-4D6596820F6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Fragestellungen: </a:t>
            </a:r>
          </a:p>
          <a:p>
            <a:pPr lvl="1"/>
            <a:r>
              <a:rPr lang="de-CH" dirty="0"/>
              <a:t>Wo bin ich? (Self-localization)</a:t>
            </a:r>
          </a:p>
          <a:p>
            <a:pPr lvl="1"/>
            <a:r>
              <a:rPr lang="de-CH" dirty="0"/>
              <a:t>Wohin soll ich gehen? (Task planning)</a:t>
            </a:r>
          </a:p>
          <a:p>
            <a:pPr lvl="1"/>
            <a:r>
              <a:rPr lang="de-CH" dirty="0"/>
              <a:t>Wie komme ich dahin? (Path planning)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99D53F-0E14-9503-8667-A6EF1DC3364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Einführung Odometrie</a:t>
            </a:r>
            <a:endParaRPr lang="de-CH" dirty="0"/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41B29DC4-E95D-7074-E055-21E3B80FB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61631" y="3726783"/>
            <a:ext cx="4985414" cy="2557338"/>
          </a:xfrm>
          <a:prstGeom prst="rect">
            <a:avLst/>
          </a:prstGeom>
        </p:spPr>
      </p:pic>
      <p:pic>
        <p:nvPicPr>
          <p:cNvPr id="9" name="Grafik 2">
            <a:extLst>
              <a:ext uri="{FF2B5EF4-FFF2-40B4-BE49-F238E27FC236}">
                <a16:creationId xmlns:a16="http://schemas.microsoft.com/office/drawing/2014/main" id="{A5B33ACC-55AC-92E5-BCC0-CD3EE404C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766" y="1311096"/>
            <a:ext cx="4116169" cy="20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EB7AC-76E2-AD68-C890-CEAF954F1E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7EBDAF-96E4-4A35-8BC8-9EF3C31D73D2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216F4-A27F-EADE-571F-7F5598E7C8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A3FF5-3BE5-6A57-065F-54509E5390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48FC2A-D518-971D-0544-477EE199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Begriffsdefinition</a:t>
            </a:r>
            <a:endParaRPr lang="de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E245C-DF2C-3980-809B-D29CB3A0404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de-CH" dirty="0"/>
              <a:t>Odometrie bezeichnet eine </a:t>
            </a:r>
            <a:r>
              <a:rPr lang="de-CH" b="1" dirty="0"/>
              <a:t>Methode der Schätzung von Position und Orientierung </a:t>
            </a:r>
            <a:r>
              <a:rPr lang="de-CH" dirty="0"/>
              <a:t>eines mobilen Systems anhand der Daten seines Vortriebsystems. (Quelle: Wikipedia)</a:t>
            </a:r>
          </a:p>
          <a:p>
            <a:pPr>
              <a:spcBef>
                <a:spcPts val="2400"/>
              </a:spcBef>
            </a:pPr>
            <a:r>
              <a:rPr lang="de-CH" dirty="0"/>
              <a:t>Abhängig vom Fahrwerk und von der Konfiguration der Räder</a:t>
            </a:r>
          </a:p>
          <a:p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18EC6-1A9C-5E1A-7226-902B84C60B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Einführung Odometrie</a:t>
            </a:r>
            <a:endParaRPr lang="de-CH" dirty="0"/>
          </a:p>
        </p:txBody>
      </p:sp>
      <p:grpSp>
        <p:nvGrpSpPr>
          <p:cNvPr id="8" name="Gruppieren 6">
            <a:extLst>
              <a:ext uri="{FF2B5EF4-FFF2-40B4-BE49-F238E27FC236}">
                <a16:creationId xmlns:a16="http://schemas.microsoft.com/office/drawing/2014/main" id="{C3C2F64C-E15C-0CCE-17DE-E190F256856B}"/>
              </a:ext>
            </a:extLst>
          </p:cNvPr>
          <p:cNvGrpSpPr/>
          <p:nvPr/>
        </p:nvGrpSpPr>
        <p:grpSpPr>
          <a:xfrm>
            <a:off x="1292924" y="3123547"/>
            <a:ext cx="5619605" cy="2366198"/>
            <a:chOff x="0" y="0"/>
            <a:chExt cx="5034141" cy="1752822"/>
          </a:xfrm>
        </p:grpSpPr>
        <p:grpSp>
          <p:nvGrpSpPr>
            <p:cNvPr id="9" name="Gruppieren 7">
              <a:extLst>
                <a:ext uri="{FF2B5EF4-FFF2-40B4-BE49-F238E27FC236}">
                  <a16:creationId xmlns:a16="http://schemas.microsoft.com/office/drawing/2014/main" id="{916B358F-8D19-477B-4738-F9CDDBF53998}"/>
                </a:ext>
              </a:extLst>
            </p:cNvPr>
            <p:cNvGrpSpPr/>
            <p:nvPr/>
          </p:nvGrpSpPr>
          <p:grpSpPr>
            <a:xfrm>
              <a:off x="0" y="0"/>
              <a:ext cx="5034141" cy="1752822"/>
              <a:chOff x="0" y="0"/>
              <a:chExt cx="5034141" cy="1752822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68E89F71-7CA4-4C90-7D19-1BCB53008C5C}"/>
                  </a:ext>
                </a:extLst>
              </p:cNvPr>
              <p:cNvSpPr/>
              <p:nvPr/>
            </p:nvSpPr>
            <p:spPr>
              <a:xfrm>
                <a:off x="0" y="0"/>
                <a:ext cx="1396365" cy="69545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1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Alte</a:t>
                </a:r>
                <a:endParaRPr lang="de-CH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Roboterposition</a:t>
                </a:r>
                <a:endParaRPr lang="de-CH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[x</a:t>
                </a:r>
                <a:r>
                  <a:rPr lang="de-CH" sz="1100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y</a:t>
                </a:r>
                <a:r>
                  <a:rPr lang="de-CH" sz="1100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de-CH" sz="1100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de-CH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hteck 12">
                <a:extLst>
                  <a:ext uri="{FF2B5EF4-FFF2-40B4-BE49-F238E27FC236}">
                    <a16:creationId xmlns:a16="http://schemas.microsoft.com/office/drawing/2014/main" id="{444D47ED-DEF3-DBAC-9CE9-4F263B7B7D83}"/>
                  </a:ext>
                </a:extLst>
              </p:cNvPr>
              <p:cNvSpPr/>
              <p:nvPr/>
            </p:nvSpPr>
            <p:spPr>
              <a:xfrm>
                <a:off x="1826322" y="2478"/>
                <a:ext cx="1396365" cy="697605"/>
              </a:xfrm>
              <a:prstGeom prst="rect">
                <a:avLst/>
              </a:prstGeom>
              <a:solidFill>
                <a:schemeClr val="accent2">
                  <a:alpha val="1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CH" sz="1100" dirty="0">
                    <a:solidFill>
                      <a:srgbClr val="4472C4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❷ </a:t>
                </a:r>
                <a:r>
                  <a:rPr lang="de-CH" sz="1100" dirty="0">
                    <a:solidFill>
                      <a:srgbClr val="4472C4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Odometrische</a:t>
                </a:r>
                <a:endParaRPr lang="de-CH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CH" sz="1100" dirty="0">
                    <a:solidFill>
                      <a:srgbClr val="4472C4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Gleichungen</a:t>
                </a:r>
                <a:endParaRPr lang="de-CH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hteck 13">
                <a:extLst>
                  <a:ext uri="{FF2B5EF4-FFF2-40B4-BE49-F238E27FC236}">
                    <a16:creationId xmlns:a16="http://schemas.microsoft.com/office/drawing/2014/main" id="{66F89208-C8D9-7E4C-8731-9265348F89D8}"/>
                  </a:ext>
                </a:extLst>
              </p:cNvPr>
              <p:cNvSpPr/>
              <p:nvPr/>
            </p:nvSpPr>
            <p:spPr>
              <a:xfrm>
                <a:off x="1818888" y="1147336"/>
                <a:ext cx="1396592" cy="60548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1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❶ 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Encoderticks</a:t>
                </a:r>
                <a:endParaRPr lang="de-CH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[N</a:t>
                </a:r>
                <a:r>
                  <a:rPr lang="de-CH" sz="1100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N</a:t>
                </a:r>
                <a:r>
                  <a:rPr lang="de-CH" sz="1100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de-CH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hteck 14">
                <a:extLst>
                  <a:ext uri="{FF2B5EF4-FFF2-40B4-BE49-F238E27FC236}">
                    <a16:creationId xmlns:a16="http://schemas.microsoft.com/office/drawing/2014/main" id="{C5A9F911-A4CB-F159-14D9-73FA5F71768A}"/>
                  </a:ext>
                </a:extLst>
              </p:cNvPr>
              <p:cNvSpPr/>
              <p:nvPr/>
            </p:nvSpPr>
            <p:spPr>
              <a:xfrm>
                <a:off x="3637776" y="0"/>
                <a:ext cx="1396365" cy="69532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1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❸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Neue Roboterposition</a:t>
                </a:r>
                <a:endParaRPr lang="de-CH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[x</a:t>
                </a:r>
                <a:r>
                  <a:rPr lang="de-CH" sz="1100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n+1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y</a:t>
                </a:r>
                <a:r>
                  <a:rPr lang="de-CH" sz="1100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n+1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de-CH" sz="1100" baseline="-25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n+1</a:t>
                </a: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de-CH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CH" sz="11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CH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Pfeil: nach rechts 15">
                <a:extLst>
                  <a:ext uri="{FF2B5EF4-FFF2-40B4-BE49-F238E27FC236}">
                    <a16:creationId xmlns:a16="http://schemas.microsoft.com/office/drawing/2014/main" id="{80D5C11A-750C-1C57-ECEE-61EDFF451595}"/>
                  </a:ext>
                </a:extLst>
              </p:cNvPr>
              <p:cNvSpPr/>
              <p:nvPr/>
            </p:nvSpPr>
            <p:spPr>
              <a:xfrm>
                <a:off x="1457093" y="260195"/>
                <a:ext cx="339493" cy="195348"/>
              </a:xfrm>
              <a:prstGeom prst="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CH" dirty="0"/>
              </a:p>
            </p:txBody>
          </p:sp>
          <p:sp>
            <p:nvSpPr>
              <p:cNvPr id="16" name="Pfeil: nach rechts 16">
                <a:extLst>
                  <a:ext uri="{FF2B5EF4-FFF2-40B4-BE49-F238E27FC236}">
                    <a16:creationId xmlns:a16="http://schemas.microsoft.com/office/drawing/2014/main" id="{BE6B5E37-E9DD-0AF8-1264-13C36CE9E19C}"/>
                  </a:ext>
                </a:extLst>
              </p:cNvPr>
              <p:cNvSpPr/>
              <p:nvPr/>
            </p:nvSpPr>
            <p:spPr>
              <a:xfrm>
                <a:off x="3268546" y="245327"/>
                <a:ext cx="339493" cy="195348"/>
              </a:xfrm>
              <a:prstGeom prst="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CH" dirty="0"/>
              </a:p>
            </p:txBody>
          </p:sp>
        </p:grpSp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190C57BA-37AD-FC58-E075-42EB67935A8A}"/>
                </a:ext>
              </a:extLst>
            </p:cNvPr>
            <p:cNvSpPr/>
            <p:nvPr/>
          </p:nvSpPr>
          <p:spPr>
            <a:xfrm rot="16200000">
              <a:off x="2326889" y="812800"/>
              <a:ext cx="339493" cy="195348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dirty="0"/>
            </a:p>
          </p:txBody>
        </p:sp>
      </p:grpSp>
      <p:pic>
        <p:nvPicPr>
          <p:cNvPr id="17" name="Grafik 18">
            <a:extLst>
              <a:ext uri="{FF2B5EF4-FFF2-40B4-BE49-F238E27FC236}">
                <a16:creationId xmlns:a16="http://schemas.microsoft.com/office/drawing/2014/main" id="{91289A55-759B-0DE3-3203-75547F303728}"/>
              </a:ext>
            </a:extLst>
          </p:cNvPr>
          <p:cNvPicPr/>
          <p:nvPr/>
        </p:nvPicPr>
        <p:blipFill rotWithShape="1">
          <a:blip r:embed="rId2"/>
          <a:srcRect r="21215"/>
          <a:stretch/>
        </p:blipFill>
        <p:spPr bwMode="auto">
          <a:xfrm>
            <a:off x="7920343" y="3337581"/>
            <a:ext cx="2581275" cy="2030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03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Präsentationen Selbststudium (90 min)</a:t>
            </a:r>
          </a:p>
          <a:p>
            <a:pPr lvl="2"/>
            <a:r>
              <a:rPr lang="de-CH" dirty="0"/>
              <a:t>DIY-Roboter (30 min)</a:t>
            </a:r>
          </a:p>
          <a:p>
            <a:pPr lvl="2"/>
            <a:r>
              <a:rPr lang="de-CH" dirty="0"/>
              <a:t>Kran (30 min)</a:t>
            </a:r>
          </a:p>
          <a:p>
            <a:pPr lvl="2"/>
            <a:r>
              <a:rPr lang="de-CH" dirty="0"/>
              <a:t>Roboter auf Schiene (30 min)</a:t>
            </a:r>
          </a:p>
          <a:p>
            <a:r>
              <a:rPr lang="de-CH" dirty="0"/>
              <a:t>Einführung Odometrie (15 min)</a:t>
            </a:r>
          </a:p>
          <a:p>
            <a:pPr lvl="1"/>
            <a:r>
              <a:rPr lang="de-CH" dirty="0"/>
              <a:t>Rechenbeispiel Robotino (30 min)</a:t>
            </a:r>
          </a:p>
          <a:p>
            <a:r>
              <a:rPr lang="de-CH" dirty="0"/>
              <a:t>Robotino Factory (40 min)</a:t>
            </a:r>
          </a:p>
          <a:p>
            <a:r>
              <a:rPr lang="de-CH" dirty="0"/>
              <a:t>Ausblick Teil 3 (5 min)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Agenda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FA7997B-AD97-4AB1-BAEC-54E6123BF46F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234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C785B-F2A9-2312-2CD7-ADA5D843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4F10-A7CC-41FE-83BF-9C6A24A59849}" type="datetime4">
              <a:rPr lang="de-CH" smtClean="0"/>
              <a:t>5. April 2024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01A2D-CDC1-AB5F-FB25-DFA6A03C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Mobile Robotik zur Individualisierung des OST-Gadgets - Teil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6B66A-C491-C005-EF87-CC400C10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D58396F-602F-F1C0-055A-AD41CE47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Ausgangslage</a:t>
            </a:r>
            <a:endParaRPr lang="de-CH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57BF2B-45F7-4365-1E00-FC7520DCBE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Rechenbeispiel Robotino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F23E3DC-90F7-54F2-CE66-D32E76211107}"/>
                  </a:ext>
                </a:extLst>
              </p:cNvPr>
              <p:cNvSpPr>
                <a:spLocks noGrp="1"/>
              </p:cNvSpPr>
              <p:nvPr>
                <p:ph sz="quarter" idx="26"/>
              </p:nvPr>
            </p:nvSpPr>
            <p:spPr/>
            <p:txBody>
              <a:bodyPr/>
              <a:lstStyle/>
              <a:p>
                <a:r>
                  <a:rPr lang="en-GB" dirty="0"/>
                  <a:t>Gegeben</a:t>
                </a:r>
              </a:p>
              <a:p>
                <a:pPr lvl="1"/>
                <a:r>
                  <a:rPr lang="en-GB" dirty="0"/>
                  <a:t>Geometrische Parameter: Radradius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de-CH" dirty="0"/>
                  <a:t>, Anordnung/Abstand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de-CH" dirty="0"/>
                  <a:t> zum Roboterreferenzsystem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CH" dirty="0"/>
              </a:p>
              <a:p>
                <a:pPr lvl="1"/>
                <a:r>
                  <a:rPr lang="de-CH" dirty="0"/>
                  <a:t>Drehgeschwindigkeiten der Räder</a:t>
                </a:r>
              </a:p>
              <a:p>
                <a:pPr lvl="1"/>
                <a:r>
                  <a:rPr lang="de-CH" dirty="0"/>
                  <a:t>Pose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CH" dirty="0"/>
                  <a:t> des Roboters im globalen Raum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zum Zeitpunkt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CH" dirty="0"/>
              </a:p>
              <a:p>
                <a:r>
                  <a:rPr lang="de-CH" dirty="0"/>
                  <a:t>Gesucht</a:t>
                </a:r>
              </a:p>
              <a:p>
                <a:pPr lvl="1"/>
                <a:r>
                  <a:rPr lang="de-CH" dirty="0"/>
                  <a:t>Pose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de-CH" dirty="0"/>
                  <a:t> des Roboters im globalen Raum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zum Zeitpunkt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CH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F23E3DC-90F7-54F2-CE66-D32E76211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6"/>
              </p:nvPr>
            </p:nvSpPr>
            <p:spPr>
              <a:blipFill>
                <a:blip r:embed="rId2"/>
                <a:stretch>
                  <a:fillRect l="-2727" t="-1540" r="-56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4297963-2CCA-0D8D-EE55-0FEC9C91CD91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>
            <a:off x="6868639" y="1449388"/>
            <a:ext cx="4618984" cy="4751387"/>
          </a:xfrm>
        </p:spPr>
      </p:pic>
    </p:spTree>
    <p:extLst>
      <p:ext uri="{BB962C8B-B14F-4D97-AF65-F5344CB8AC3E}">
        <p14:creationId xmlns:p14="http://schemas.microsoft.com/office/powerpoint/2010/main" val="22987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36000" rIns="108000" bIns="108000" rtlCol="0">
        <a:normAutofit/>
      </a:bodyPr>
      <a:lstStyle>
        <a:defPPr marL="252000" indent="-252000" algn="l">
          <a:spcAft>
            <a:spcPts val="600"/>
          </a:spcAft>
          <a:buClr>
            <a:schemeClr val="tx2"/>
          </a:buClr>
          <a:buFont typeface="Arial" panose="020B0604020202020204" pitchFamily="34" charset="0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Präsentation5" id="{0B9AE2E6-26DA-4D88-9C6E-3BE600FFCE7C}" vid="{55335A2D-1F07-4CCB-85AB-6DEC185CBD3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02C9BA7D31A54D8D49C57462F6F49F" ma:contentTypeVersion="5" ma:contentTypeDescription="Ein neues Dokument erstellen." ma:contentTypeScope="" ma:versionID="ae214cd1125457f83eeca06a39c6ccc0">
  <xsd:schema xmlns:xsd="http://www.w3.org/2001/XMLSchema" xmlns:xs="http://www.w3.org/2001/XMLSchema" xmlns:p="http://schemas.microsoft.com/office/2006/metadata/properties" xmlns:ns2="836fdef4-d323-4728-b9c8-db1b2ba3eb44" xmlns:ns3="f32a0372-9749-4d12-8c96-d2a077a726c4" targetNamespace="http://schemas.microsoft.com/office/2006/metadata/properties" ma:root="true" ma:fieldsID="039ef385d6b1c90d9a4a59d8374232a7" ns2:_="" ns3:_="">
    <xsd:import namespace="836fdef4-d323-4728-b9c8-db1b2ba3eb44"/>
    <xsd:import namespace="f32a0372-9749-4d12-8c96-d2a077a726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fdef4-d323-4728-b9c8-db1b2ba3e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a0372-9749-4d12-8c96-d2a077a726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D79DD-F50A-4495-9D66-10BF7989B62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A98E80-275D-4F88-9D5F-F91D73B94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fdef4-d323-4728-b9c8-db1b2ba3eb44"/>
    <ds:schemaRef ds:uri="f32a0372-9749-4d12-8c96-d2a077a726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876913-4CC8-4A47-87C7-6724FA3749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OST_Vorlage_DE_16zu9_2024</Template>
  <TotalTime>0</TotalTime>
  <Words>1163</Words>
  <Application>Microsoft Office PowerPoint</Application>
  <PresentationFormat>Custom</PresentationFormat>
  <Paragraphs>208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Roboto</vt:lpstr>
      <vt:lpstr>Symbol</vt:lpstr>
      <vt:lpstr>OST-Vorlage</vt:lpstr>
      <vt:lpstr>Mobile Robotik zur Individualisierung des OST-Gadgets</vt:lpstr>
      <vt:lpstr>Agenda</vt:lpstr>
      <vt:lpstr>Agenda</vt:lpstr>
      <vt:lpstr>Agenda</vt:lpstr>
      <vt:lpstr>Mobile Roboter</vt:lpstr>
      <vt:lpstr>Das Navigationsproblem</vt:lpstr>
      <vt:lpstr>Begriffsdefinition</vt:lpstr>
      <vt:lpstr>Agenda</vt:lpstr>
      <vt:lpstr>Ausgangslage</vt:lpstr>
      <vt:lpstr>Vorgehen</vt:lpstr>
      <vt:lpstr>Roboterkinematik</vt:lpstr>
      <vt:lpstr>Einfluss des 2. Rades</vt:lpstr>
      <vt:lpstr>Einfluss des 2. Rades</vt:lpstr>
      <vt:lpstr>Einfluss des 2. Rades</vt:lpstr>
      <vt:lpstr>Einfluss des 2. Rades</vt:lpstr>
      <vt:lpstr>Einfluss aller Räder</vt:lpstr>
      <vt:lpstr>Globale Geschwindigkeit</vt:lpstr>
      <vt:lpstr>Pose des Robotinos im globalen Raum</vt:lpstr>
      <vt:lpstr>Agenda</vt:lpstr>
      <vt:lpstr>Agenda</vt:lpstr>
      <vt:lpstr>Ausblick auf Teil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Jonas Frei</dc:creator>
  <cp:lastModifiedBy>Jonas Frei</cp:lastModifiedBy>
  <cp:revision>1</cp:revision>
  <cp:lastPrinted>2019-10-30T10:24:00Z</cp:lastPrinted>
  <dcterms:created xsi:type="dcterms:W3CDTF">2024-03-22T14:07:33Z</dcterms:created>
  <dcterms:modified xsi:type="dcterms:W3CDTF">2024-04-05T14:33:38Z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0x0101002902C9BA7D31A54D8D49C57462F6F49F</vt:lpwstr>
  </property>
</Properties>
</file>