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4"/>
  </p:sldMasterIdLst>
  <p:notesMasterIdLst>
    <p:notesMasterId r:id="rId186"/>
  </p:notesMasterIdLst>
  <p:handoutMasterIdLst>
    <p:handoutMasterId r:id="rId187"/>
  </p:handoutMasterIdLst>
  <p:sldIdLst>
    <p:sldId id="256" r:id="rId5"/>
    <p:sldId id="1649" r:id="rId6"/>
    <p:sldId id="1585" r:id="rId7"/>
    <p:sldId id="564" r:id="rId8"/>
    <p:sldId id="563" r:id="rId9"/>
    <p:sldId id="741" r:id="rId10"/>
    <p:sldId id="574" r:id="rId11"/>
    <p:sldId id="1623" r:id="rId12"/>
    <p:sldId id="867" r:id="rId13"/>
    <p:sldId id="1576" r:id="rId14"/>
    <p:sldId id="666" r:id="rId15"/>
    <p:sldId id="1580" r:id="rId16"/>
    <p:sldId id="1618" r:id="rId17"/>
    <p:sldId id="1616" r:id="rId18"/>
    <p:sldId id="1617" r:id="rId19"/>
    <p:sldId id="1626" r:id="rId20"/>
    <p:sldId id="1577" r:id="rId21"/>
    <p:sldId id="1594" r:id="rId22"/>
    <p:sldId id="1595" r:id="rId23"/>
    <p:sldId id="1596" r:id="rId24"/>
    <p:sldId id="1597" r:id="rId25"/>
    <p:sldId id="1598" r:id="rId26"/>
    <p:sldId id="1599" r:id="rId27"/>
    <p:sldId id="1627" r:id="rId28"/>
    <p:sldId id="1600" r:id="rId29"/>
    <p:sldId id="1601" r:id="rId30"/>
    <p:sldId id="1602" r:id="rId31"/>
    <p:sldId id="1603" r:id="rId32"/>
    <p:sldId id="1604" r:id="rId33"/>
    <p:sldId id="1628" r:id="rId34"/>
    <p:sldId id="1575" r:id="rId35"/>
    <p:sldId id="1605" r:id="rId36"/>
    <p:sldId id="1606" r:id="rId37"/>
    <p:sldId id="1607" r:id="rId38"/>
    <p:sldId id="1608" r:id="rId39"/>
    <p:sldId id="1609" r:id="rId40"/>
    <p:sldId id="1610" r:id="rId41"/>
    <p:sldId id="1611" r:id="rId42"/>
    <p:sldId id="1612" r:id="rId43"/>
    <p:sldId id="1613" r:id="rId44"/>
    <p:sldId id="1614" r:id="rId45"/>
    <p:sldId id="1615" r:id="rId46"/>
    <p:sldId id="1629" r:id="rId47"/>
    <p:sldId id="1624" r:id="rId48"/>
    <p:sldId id="1619" r:id="rId49"/>
    <p:sldId id="1620" r:id="rId50"/>
    <p:sldId id="687" r:id="rId51"/>
    <p:sldId id="686" r:id="rId52"/>
    <p:sldId id="736" r:id="rId53"/>
    <p:sldId id="850" r:id="rId54"/>
    <p:sldId id="1652" r:id="rId55"/>
    <p:sldId id="1583" r:id="rId56"/>
    <p:sldId id="1581" r:id="rId57"/>
    <p:sldId id="667" r:id="rId58"/>
    <p:sldId id="668" r:id="rId59"/>
    <p:sldId id="669" r:id="rId60"/>
    <p:sldId id="1621" r:id="rId61"/>
    <p:sldId id="1653" r:id="rId62"/>
    <p:sldId id="1586" r:id="rId63"/>
    <p:sldId id="270" r:id="rId64"/>
    <p:sldId id="648" r:id="rId65"/>
    <p:sldId id="1645" r:id="rId66"/>
    <p:sldId id="1646" r:id="rId67"/>
    <p:sldId id="868" r:id="rId68"/>
    <p:sldId id="1647" r:id="rId69"/>
    <p:sldId id="1582" r:id="rId70"/>
    <p:sldId id="769" r:id="rId71"/>
    <p:sldId id="771" r:id="rId72"/>
    <p:sldId id="772" r:id="rId73"/>
    <p:sldId id="773" r:id="rId74"/>
    <p:sldId id="798" r:id="rId75"/>
    <p:sldId id="774" r:id="rId76"/>
    <p:sldId id="770" r:id="rId77"/>
    <p:sldId id="821" r:id="rId78"/>
    <p:sldId id="822" r:id="rId79"/>
    <p:sldId id="825" r:id="rId80"/>
    <p:sldId id="1654" r:id="rId81"/>
    <p:sldId id="1631" r:id="rId82"/>
    <p:sldId id="1632" r:id="rId83"/>
    <p:sldId id="1584" r:id="rId84"/>
    <p:sldId id="1633" r:id="rId85"/>
    <p:sldId id="1589" r:id="rId86"/>
    <p:sldId id="1634" r:id="rId87"/>
    <p:sldId id="1587" r:id="rId88"/>
    <p:sldId id="1650" r:id="rId89"/>
    <p:sldId id="725" r:id="rId90"/>
    <p:sldId id="726" r:id="rId91"/>
    <p:sldId id="1651" r:id="rId92"/>
    <p:sldId id="1655" r:id="rId93"/>
    <p:sldId id="1635" r:id="rId94"/>
    <p:sldId id="776" r:id="rId95"/>
    <p:sldId id="780" r:id="rId96"/>
    <p:sldId id="783" r:id="rId97"/>
    <p:sldId id="784" r:id="rId98"/>
    <p:sldId id="785" r:id="rId99"/>
    <p:sldId id="777" r:id="rId100"/>
    <p:sldId id="790" r:id="rId101"/>
    <p:sldId id="789" r:id="rId102"/>
    <p:sldId id="787" r:id="rId103"/>
    <p:sldId id="788" r:id="rId104"/>
    <p:sldId id="791" r:id="rId105"/>
    <p:sldId id="846" r:id="rId106"/>
    <p:sldId id="847" r:id="rId107"/>
    <p:sldId id="848" r:id="rId108"/>
    <p:sldId id="793" r:id="rId109"/>
    <p:sldId id="837" r:id="rId110"/>
    <p:sldId id="1656" r:id="rId111"/>
    <p:sldId id="1590" r:id="rId112"/>
    <p:sldId id="758" r:id="rId113"/>
    <p:sldId id="1591" r:id="rId114"/>
    <p:sldId id="1636" r:id="rId115"/>
    <p:sldId id="844" r:id="rId116"/>
    <p:sldId id="1593" r:id="rId117"/>
    <p:sldId id="842" r:id="rId118"/>
    <p:sldId id="877" r:id="rId119"/>
    <p:sldId id="760" r:id="rId120"/>
    <p:sldId id="761" r:id="rId121"/>
    <p:sldId id="1657" r:id="rId122"/>
    <p:sldId id="1637" r:id="rId123"/>
    <p:sldId id="807" r:id="rId124"/>
    <p:sldId id="808" r:id="rId125"/>
    <p:sldId id="1638" r:id="rId126"/>
    <p:sldId id="1639" r:id="rId127"/>
    <p:sldId id="1640" r:id="rId128"/>
    <p:sldId id="1641" r:id="rId129"/>
    <p:sldId id="810" r:id="rId130"/>
    <p:sldId id="1642" r:id="rId131"/>
    <p:sldId id="809" r:id="rId132"/>
    <p:sldId id="1658" r:id="rId133"/>
    <p:sldId id="1643" r:id="rId134"/>
    <p:sldId id="814" r:id="rId135"/>
    <p:sldId id="815" r:id="rId136"/>
    <p:sldId id="1644" r:id="rId137"/>
    <p:sldId id="869" r:id="rId138"/>
    <p:sldId id="329" r:id="rId139"/>
    <p:sldId id="356" r:id="rId140"/>
    <p:sldId id="281" r:id="rId141"/>
    <p:sldId id="350" r:id="rId142"/>
    <p:sldId id="291" r:id="rId143"/>
    <p:sldId id="292" r:id="rId144"/>
    <p:sldId id="342" r:id="rId145"/>
    <p:sldId id="343" r:id="rId146"/>
    <p:sldId id="293" r:id="rId147"/>
    <p:sldId id="335" r:id="rId148"/>
    <p:sldId id="351" r:id="rId149"/>
    <p:sldId id="280" r:id="rId150"/>
    <p:sldId id="289" r:id="rId151"/>
    <p:sldId id="352" r:id="rId152"/>
    <p:sldId id="288" r:id="rId153"/>
    <p:sldId id="276" r:id="rId154"/>
    <p:sldId id="283" r:id="rId155"/>
    <p:sldId id="303" r:id="rId156"/>
    <p:sldId id="299" r:id="rId157"/>
    <p:sldId id="295" r:id="rId158"/>
    <p:sldId id="294" r:id="rId159"/>
    <p:sldId id="300" r:id="rId160"/>
    <p:sldId id="296" r:id="rId161"/>
    <p:sldId id="301" r:id="rId162"/>
    <p:sldId id="302" r:id="rId163"/>
    <p:sldId id="339" r:id="rId164"/>
    <p:sldId id="340" r:id="rId165"/>
    <p:sldId id="336" r:id="rId166"/>
    <p:sldId id="353" r:id="rId167"/>
    <p:sldId id="312" r:id="rId168"/>
    <p:sldId id="309" r:id="rId169"/>
    <p:sldId id="311" r:id="rId170"/>
    <p:sldId id="318" r:id="rId171"/>
    <p:sldId id="319" r:id="rId172"/>
    <p:sldId id="313" r:id="rId173"/>
    <p:sldId id="314" r:id="rId174"/>
    <p:sldId id="315" r:id="rId175"/>
    <p:sldId id="320" r:id="rId176"/>
    <p:sldId id="321" r:id="rId177"/>
    <p:sldId id="322" r:id="rId178"/>
    <p:sldId id="317" r:id="rId179"/>
    <p:sldId id="323" r:id="rId180"/>
    <p:sldId id="327" r:id="rId181"/>
    <p:sldId id="325" r:id="rId182"/>
    <p:sldId id="355" r:id="rId183"/>
    <p:sldId id="354" r:id="rId184"/>
    <p:sldId id="267" r:id="rId185"/>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6DDC90F-E507-4546-B7F4-8D67DCFB498E}">
          <p14:sldIdLst>
            <p14:sldId id="256"/>
          </p14:sldIdLst>
        </p14:section>
        <p14:section name="Zusammenfassungsabschnitt" id="{D53E4D4C-4D9C-4676-9596-097CFFA8FD7E}">
          <p14:sldIdLst>
            <p14:sldId id="1649"/>
          </p14:sldIdLst>
        </p14:section>
        <p14:section name="Einleitung" id="{56F58A28-5B3D-49F6-AD47-9D753D44B97A}">
          <p14:sldIdLst>
            <p14:sldId id="1585"/>
            <p14:sldId id="564"/>
            <p14:sldId id="563"/>
            <p14:sldId id="741"/>
            <p14:sldId id="574"/>
          </p14:sldIdLst>
        </p14:section>
        <p14:section name="Reduziertes Set" id="{32AB8E82-B67D-4EAC-AE0F-924331CE2132}">
          <p14:sldIdLst>
            <p14:sldId id="1623"/>
            <p14:sldId id="867"/>
          </p14:sldIdLst>
        </p14:section>
        <p14:section name="Aktivitäten" id="{FD83DB7E-5E09-4E2C-97EB-0C67A0ABE5C0}">
          <p14:sldIdLst>
            <p14:sldId id="1576"/>
            <p14:sldId id="666"/>
          </p14:sldIdLst>
        </p14:section>
        <p14:section name="Pools und Lanes" id="{8302A970-50BB-4343-99CB-41E09C2BB4FC}">
          <p14:sldIdLst>
            <p14:sldId id="1580"/>
            <p14:sldId id="1618"/>
            <p14:sldId id="1616"/>
            <p14:sldId id="1617"/>
            <p14:sldId id="1626"/>
          </p14:sldIdLst>
        </p14:section>
        <p14:section name="Gateways" id="{5CF9DD77-D8D1-4652-B38A-4B778D65D523}">
          <p14:sldIdLst>
            <p14:sldId id="1577"/>
            <p14:sldId id="1594"/>
            <p14:sldId id="1595"/>
            <p14:sldId id="1596"/>
            <p14:sldId id="1597"/>
            <p14:sldId id="1598"/>
            <p14:sldId id="1599"/>
            <p14:sldId id="1627"/>
            <p14:sldId id="1600"/>
            <p14:sldId id="1601"/>
            <p14:sldId id="1602"/>
            <p14:sldId id="1603"/>
            <p14:sldId id="1604"/>
            <p14:sldId id="1628"/>
          </p14:sldIdLst>
        </p14:section>
        <p14:section name="Events" id="{CBFDB0B3-3D8E-4B6F-9850-5A0A82F59B5D}">
          <p14:sldIdLst>
            <p14:sldId id="1575"/>
            <p14:sldId id="1605"/>
            <p14:sldId id="1606"/>
            <p14:sldId id="1607"/>
            <p14:sldId id="1608"/>
            <p14:sldId id="1609"/>
            <p14:sldId id="1610"/>
            <p14:sldId id="1611"/>
            <p14:sldId id="1612"/>
            <p14:sldId id="1613"/>
            <p14:sldId id="1614"/>
            <p14:sldId id="1615"/>
            <p14:sldId id="1629"/>
          </p14:sldIdLst>
        </p14:section>
        <p14:section name="Nachrichtenfluss" id="{5CA64C1E-A2DE-4F31-8427-E33F51FB53D7}">
          <p14:sldIdLst>
            <p14:sldId id="1624"/>
            <p14:sldId id="1619"/>
            <p14:sldId id="1620"/>
            <p14:sldId id="687"/>
            <p14:sldId id="686"/>
            <p14:sldId id="736"/>
            <p14:sldId id="850"/>
            <p14:sldId id="1652"/>
          </p14:sldIdLst>
        </p14:section>
        <p14:section name="Sub-Prozesse" id="{E3A2276D-27F6-4331-9242-99532A0C7676}">
          <p14:sldIdLst>
            <p14:sldId id="1583"/>
            <p14:sldId id="1581"/>
            <p14:sldId id="667"/>
            <p14:sldId id="668"/>
            <p14:sldId id="669"/>
            <p14:sldId id="1621"/>
            <p14:sldId id="1653"/>
          </p14:sldIdLst>
        </p14:section>
        <p14:section name="Qualitätskriterien" id="{2F02FAAF-E16E-41A7-A35E-35B72745E0BD}">
          <p14:sldIdLst>
            <p14:sldId id="1586"/>
            <p14:sldId id="270"/>
            <p14:sldId id="648"/>
          </p14:sldIdLst>
        </p14:section>
        <p14:section name="Erweiterter Symbolsatz" id="{C32283AA-1411-4A60-AD63-E7640F0F4162}">
          <p14:sldIdLst>
            <p14:sldId id="1645"/>
            <p14:sldId id="1646"/>
            <p14:sldId id="868"/>
            <p14:sldId id="1647"/>
          </p14:sldIdLst>
        </p14:section>
        <p14:section name="Sequenzfluss gestalten" id="{110B6BF7-063A-48AB-AFC2-9A5C27544EA2}">
          <p14:sldIdLst>
            <p14:sldId id="1582"/>
            <p14:sldId id="769"/>
            <p14:sldId id="771"/>
            <p14:sldId id="772"/>
            <p14:sldId id="773"/>
            <p14:sldId id="798"/>
            <p14:sldId id="774"/>
            <p14:sldId id="770"/>
            <p14:sldId id="821"/>
            <p14:sldId id="822"/>
            <p14:sldId id="825"/>
            <p14:sldId id="1654"/>
          </p14:sldIdLst>
        </p14:section>
        <p14:section name="Typisierte Aktivitäten" id="{657A6CBC-3EFE-4B55-92A2-31C0AD6E99DF}">
          <p14:sldIdLst>
            <p14:sldId id="1631"/>
            <p14:sldId id="1632"/>
            <p14:sldId id="1584"/>
            <p14:sldId id="1633"/>
            <p14:sldId id="1589"/>
            <p14:sldId id="1634"/>
            <p14:sldId id="1587"/>
            <p14:sldId id="1650"/>
            <p14:sldId id="725"/>
            <p14:sldId id="726"/>
            <p14:sldId id="1651"/>
            <p14:sldId id="1655"/>
          </p14:sldIdLst>
        </p14:section>
        <p14:section name="Weitere Ereignistypen" id="{89EBC7A4-247B-4BB3-97FC-7F8B8920BF8E}">
          <p14:sldIdLst>
            <p14:sldId id="1635"/>
            <p14:sldId id="776"/>
            <p14:sldId id="780"/>
            <p14:sldId id="783"/>
            <p14:sldId id="784"/>
            <p14:sldId id="785"/>
            <p14:sldId id="777"/>
            <p14:sldId id="790"/>
            <p14:sldId id="789"/>
            <p14:sldId id="787"/>
            <p14:sldId id="788"/>
            <p14:sldId id="791"/>
            <p14:sldId id="846"/>
            <p14:sldId id="847"/>
            <p14:sldId id="848"/>
            <p14:sldId id="793"/>
            <p14:sldId id="837"/>
            <p14:sldId id="1656"/>
          </p14:sldIdLst>
        </p14:section>
        <p14:section name="Schleifen und Iterationen" id="{0B937E75-FF12-4B60-AC72-A713A2EFA092}">
          <p14:sldIdLst>
            <p14:sldId id="1590"/>
            <p14:sldId id="758"/>
            <p14:sldId id="1591"/>
            <p14:sldId id="1636"/>
            <p14:sldId id="844"/>
            <p14:sldId id="1593"/>
            <p14:sldId id="842"/>
            <p14:sldId id="877"/>
            <p14:sldId id="760"/>
            <p14:sldId id="761"/>
            <p14:sldId id="1657"/>
          </p14:sldIdLst>
        </p14:section>
        <p14:section name="Datenobjekte und Datenfluss" id="{2C8C1BAF-FAB3-4A09-99FF-AB2B16DAC5A3}">
          <p14:sldIdLst>
            <p14:sldId id="1637"/>
            <p14:sldId id="807"/>
            <p14:sldId id="808"/>
            <p14:sldId id="1638"/>
            <p14:sldId id="1639"/>
            <p14:sldId id="1640"/>
            <p14:sldId id="1641"/>
            <p14:sldId id="810"/>
            <p14:sldId id="1642"/>
            <p14:sldId id="809"/>
            <p14:sldId id="1658"/>
          </p14:sldIdLst>
        </p14:section>
        <p14:section name="Weitere Artefakte" id="{6A1A8921-CCD7-4930-81CB-51601EB90842}">
          <p14:sldIdLst>
            <p14:sldId id="1643"/>
            <p14:sldId id="814"/>
            <p14:sldId id="815"/>
            <p14:sldId id="1644"/>
            <p14:sldId id="869"/>
            <p14:sldId id="329"/>
          </p14:sldIdLst>
        </p14:section>
        <p14:section name="Ad-hoc Sub-Prozesse" id="{205D635C-787D-4AA1-A38E-F404E969EF40}">
          <p14:sldIdLst>
            <p14:sldId id="356"/>
            <p14:sldId id="281"/>
            <p14:sldId id="350"/>
            <p14:sldId id="291"/>
            <p14:sldId id="292"/>
            <p14:sldId id="342"/>
            <p14:sldId id="343"/>
            <p14:sldId id="293"/>
            <p14:sldId id="335"/>
          </p14:sldIdLst>
        </p14:section>
        <p14:section name="Case Management Model And Notation" id="{AC9739E3-DA91-4B81-A0B9-63DEAFFCD95B}">
          <p14:sldIdLst>
            <p14:sldId id="351"/>
            <p14:sldId id="280"/>
            <p14:sldId id="289"/>
            <p14:sldId id="352"/>
            <p14:sldId id="288"/>
            <p14:sldId id="276"/>
            <p14:sldId id="283"/>
            <p14:sldId id="303"/>
            <p14:sldId id="299"/>
            <p14:sldId id="295"/>
            <p14:sldId id="294"/>
            <p14:sldId id="300"/>
            <p14:sldId id="296"/>
            <p14:sldId id="301"/>
            <p14:sldId id="302"/>
            <p14:sldId id="339"/>
            <p14:sldId id="340"/>
            <p14:sldId id="336"/>
          </p14:sldIdLst>
        </p14:section>
        <p14:section name="Decision Making" id="{2998472C-D3A2-4062-ADE4-5A98524AB358}">
          <p14:sldIdLst>
            <p14:sldId id="353"/>
            <p14:sldId id="312"/>
            <p14:sldId id="309"/>
            <p14:sldId id="311"/>
            <p14:sldId id="318"/>
            <p14:sldId id="319"/>
            <p14:sldId id="313"/>
            <p14:sldId id="314"/>
            <p14:sldId id="315"/>
            <p14:sldId id="320"/>
            <p14:sldId id="321"/>
            <p14:sldId id="322"/>
            <p14:sldId id="317"/>
            <p14:sldId id="323"/>
            <p14:sldId id="327"/>
            <p14:sldId id="325"/>
            <p14:sldId id="355"/>
            <p14:sldId id="354"/>
          </p14:sldIdLst>
        </p14:section>
        <p14:section name="Finale" id="{D21A94CE-1E8F-4227-BA7B-EAF101D3A300}">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361B"/>
    <a:srgbClr val="B7B7B7"/>
    <a:srgbClr val="FF0000"/>
    <a:srgbClr val="FFFFD5"/>
    <a:srgbClr val="BF7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B66B8-C574-4A1E-90D3-D6F4CBAC808A}" v="1" dt="2024-03-13T08:37:04.397"/>
    <p1510:client id="{97C4A4E7-6FC2-44F9-B56F-D40BDBFB2388}" v="2" dt="2024-03-13T14:18:38.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08" autoAdjust="0"/>
  </p:normalViewPr>
  <p:slideViewPr>
    <p:cSldViewPr snapToGrid="0">
      <p:cViewPr varScale="1">
        <p:scale>
          <a:sx n="81" d="100"/>
          <a:sy n="81" d="100"/>
        </p:scale>
        <p:origin x="80" y="12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microsoft.com/office/2016/11/relationships/changesInfo" Target="changesInfos/changesInfo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microsoft.com/office/2015/10/relationships/revisionInfo" Target="revisionInfo.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handoutMaster" Target="handoutMasters/handoutMaster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Stöckler" userId="2210d66e-a7ac-4b3d-a4d5-dce41cf06e51" providerId="ADAL" clId="{159B66B8-C574-4A1E-90D3-D6F4CBAC808A}"/>
    <pc:docChg chg="custSel modSld">
      <pc:chgData name="Stefan Stöckler" userId="2210d66e-a7ac-4b3d-a4d5-dce41cf06e51" providerId="ADAL" clId="{159B66B8-C574-4A1E-90D3-D6F4CBAC808A}" dt="2024-03-13T09:00:25.260" v="2" actId="313"/>
      <pc:docMkLst>
        <pc:docMk/>
      </pc:docMkLst>
      <pc:sldChg chg="addSp modSp mod">
        <pc:chgData name="Stefan Stöckler" userId="2210d66e-a7ac-4b3d-a4d5-dce41cf06e51" providerId="ADAL" clId="{159B66B8-C574-4A1E-90D3-D6F4CBAC808A}" dt="2024-03-13T08:37:09.510" v="1" actId="1076"/>
        <pc:sldMkLst>
          <pc:docMk/>
          <pc:sldMk cId="3387201575" sldId="793"/>
        </pc:sldMkLst>
        <pc:spChg chg="add mod">
          <ac:chgData name="Stefan Stöckler" userId="2210d66e-a7ac-4b3d-a4d5-dce41cf06e51" providerId="ADAL" clId="{159B66B8-C574-4A1E-90D3-D6F4CBAC808A}" dt="2024-03-13T08:37:09.510" v="1" actId="1076"/>
          <ac:spMkLst>
            <pc:docMk/>
            <pc:sldMk cId="3387201575" sldId="793"/>
            <ac:spMk id="8" creationId="{FB2AB00F-BD42-3A74-59CC-6B94F3E2437C}"/>
          </ac:spMkLst>
        </pc:spChg>
        <pc:picChg chg="add mod">
          <ac:chgData name="Stefan Stöckler" userId="2210d66e-a7ac-4b3d-a4d5-dce41cf06e51" providerId="ADAL" clId="{159B66B8-C574-4A1E-90D3-D6F4CBAC808A}" dt="2024-03-13T08:37:09.510" v="1" actId="1076"/>
          <ac:picMkLst>
            <pc:docMk/>
            <pc:sldMk cId="3387201575" sldId="793"/>
            <ac:picMk id="4" creationId="{37D5AF62-F384-CAC8-59B2-4E0D8BE91D6B}"/>
          </ac:picMkLst>
        </pc:picChg>
      </pc:sldChg>
      <pc:sldChg chg="modNotesTx">
        <pc:chgData name="Stefan Stöckler" userId="2210d66e-a7ac-4b3d-a4d5-dce41cf06e51" providerId="ADAL" clId="{159B66B8-C574-4A1E-90D3-D6F4CBAC808A}" dt="2024-03-13T09:00:25.260" v="2" actId="313"/>
        <pc:sldMkLst>
          <pc:docMk/>
          <pc:sldMk cId="776977236" sldId="847"/>
        </pc:sldMkLst>
      </pc:sldChg>
    </pc:docChg>
  </pc:docChgLst>
  <pc:docChgLst>
    <pc:chgData name="Stefan Stöckler" userId="2210d66e-a7ac-4b3d-a4d5-dce41cf06e51" providerId="ADAL" clId="{6637D09F-17BC-4238-850A-EE8ABC17C60E}"/>
    <pc:docChg chg="undo redo custSel addSld delSld modSld sldOrd addSection delSection modSection">
      <pc:chgData name="Stefan Stöckler" userId="2210d66e-a7ac-4b3d-a4d5-dce41cf06e51" providerId="ADAL" clId="{6637D09F-17BC-4238-850A-EE8ABC17C60E}" dt="2023-07-27T12:43:44.991" v="8050" actId="20577"/>
      <pc:docMkLst>
        <pc:docMk/>
      </pc:docMkLst>
      <pc:sldChg chg="modSp mod">
        <pc:chgData name="Stefan Stöckler" userId="2210d66e-a7ac-4b3d-a4d5-dce41cf06e51" providerId="ADAL" clId="{6637D09F-17BC-4238-850A-EE8ABC17C60E}" dt="2023-07-27T12:43:44.991" v="8050" actId="20577"/>
        <pc:sldMkLst>
          <pc:docMk/>
          <pc:sldMk cId="4290294190" sldId="256"/>
        </pc:sldMkLst>
        <pc:spChg chg="mod">
          <ac:chgData name="Stefan Stöckler" userId="2210d66e-a7ac-4b3d-a4d5-dce41cf06e51" providerId="ADAL" clId="{6637D09F-17BC-4238-850A-EE8ABC17C60E}" dt="2023-07-24T11:50:59.361" v="36" actId="20577"/>
          <ac:spMkLst>
            <pc:docMk/>
            <pc:sldMk cId="4290294190" sldId="256"/>
            <ac:spMk id="2" creationId="{B1134460-9B19-4ED4-A424-ACCA8637AD83}"/>
          </ac:spMkLst>
        </pc:spChg>
        <pc:spChg chg="mod">
          <ac:chgData name="Stefan Stöckler" userId="2210d66e-a7ac-4b3d-a4d5-dce41cf06e51" providerId="ADAL" clId="{6637D09F-17BC-4238-850A-EE8ABC17C60E}" dt="2023-07-27T12:43:44.991" v="8050" actId="20577"/>
          <ac:spMkLst>
            <pc:docMk/>
            <pc:sldMk cId="4290294190" sldId="256"/>
            <ac:spMk id="4" creationId="{3BA42AC4-A386-41B1-9ED7-F181A900BF04}"/>
          </ac:spMkLst>
        </pc:spChg>
        <pc:spChg chg="mod">
          <ac:chgData name="Stefan Stöckler" userId="2210d66e-a7ac-4b3d-a4d5-dce41cf06e51" providerId="ADAL" clId="{6637D09F-17BC-4238-850A-EE8ABC17C60E}" dt="2023-07-24T11:52:54.836" v="48" actId="20577"/>
          <ac:spMkLst>
            <pc:docMk/>
            <pc:sldMk cId="4290294190" sldId="256"/>
            <ac:spMk id="5" creationId="{00000000-0000-0000-0000-000000000000}"/>
          </ac:spMkLst>
        </pc:spChg>
      </pc:sldChg>
      <pc:sldChg chg="del">
        <pc:chgData name="Stefan Stöckler" userId="2210d66e-a7ac-4b3d-a4d5-dce41cf06e51" providerId="ADAL" clId="{6637D09F-17BC-4238-850A-EE8ABC17C60E}" dt="2023-07-24T11:50:40.994" v="0" actId="47"/>
        <pc:sldMkLst>
          <pc:docMk/>
          <pc:sldMk cId="0" sldId="260"/>
        </pc:sldMkLst>
      </pc:sldChg>
      <pc:sldChg chg="del">
        <pc:chgData name="Stefan Stöckler" userId="2210d66e-a7ac-4b3d-a4d5-dce41cf06e51" providerId="ADAL" clId="{6637D09F-17BC-4238-850A-EE8ABC17C60E}" dt="2023-07-24T11:50:40.994" v="0" actId="47"/>
        <pc:sldMkLst>
          <pc:docMk/>
          <pc:sldMk cId="63683931" sldId="264"/>
        </pc:sldMkLst>
      </pc:sldChg>
      <pc:sldChg chg="del">
        <pc:chgData name="Stefan Stöckler" userId="2210d66e-a7ac-4b3d-a4d5-dce41cf06e51" providerId="ADAL" clId="{6637D09F-17BC-4238-850A-EE8ABC17C60E}" dt="2023-07-24T11:50:40.994" v="0" actId="47"/>
        <pc:sldMkLst>
          <pc:docMk/>
          <pc:sldMk cId="3161509049" sldId="265"/>
        </pc:sldMkLst>
      </pc:sldChg>
      <pc:sldChg chg="del">
        <pc:chgData name="Stefan Stöckler" userId="2210d66e-a7ac-4b3d-a4d5-dce41cf06e51" providerId="ADAL" clId="{6637D09F-17BC-4238-850A-EE8ABC17C60E}" dt="2023-07-24T11:50:40.994" v="0" actId="47"/>
        <pc:sldMkLst>
          <pc:docMk/>
          <pc:sldMk cId="1387972251" sldId="266"/>
        </pc:sldMkLst>
      </pc:sldChg>
      <pc:sldChg chg="del">
        <pc:chgData name="Stefan Stöckler" userId="2210d66e-a7ac-4b3d-a4d5-dce41cf06e51" providerId="ADAL" clId="{6637D09F-17BC-4238-850A-EE8ABC17C60E}" dt="2023-07-24T11:50:40.994" v="0" actId="47"/>
        <pc:sldMkLst>
          <pc:docMk/>
          <pc:sldMk cId="3916997360" sldId="267"/>
        </pc:sldMkLst>
      </pc:sldChg>
      <pc:sldChg chg="add">
        <pc:chgData name="Stefan Stöckler" userId="2210d66e-a7ac-4b3d-a4d5-dce41cf06e51" providerId="ADAL" clId="{6637D09F-17BC-4238-850A-EE8ABC17C60E}" dt="2023-07-27T12:20:36.761" v="7950"/>
        <pc:sldMkLst>
          <pc:docMk/>
          <pc:sldMk cId="4003453149" sldId="267"/>
        </pc:sldMkLst>
      </pc:sldChg>
      <pc:sldChg chg="del">
        <pc:chgData name="Stefan Stöckler" userId="2210d66e-a7ac-4b3d-a4d5-dce41cf06e51" providerId="ADAL" clId="{6637D09F-17BC-4238-850A-EE8ABC17C60E}" dt="2023-07-24T11:50:40.994" v="0" actId="47"/>
        <pc:sldMkLst>
          <pc:docMk/>
          <pc:sldMk cId="1164901407" sldId="268"/>
        </pc:sldMkLst>
      </pc:sldChg>
      <pc:sldChg chg="del">
        <pc:chgData name="Stefan Stöckler" userId="2210d66e-a7ac-4b3d-a4d5-dce41cf06e51" providerId="ADAL" clId="{6637D09F-17BC-4238-850A-EE8ABC17C60E}" dt="2023-07-24T11:50:40.994" v="0" actId="47"/>
        <pc:sldMkLst>
          <pc:docMk/>
          <pc:sldMk cId="3504460534" sldId="269"/>
        </pc:sldMkLst>
      </pc:sldChg>
      <pc:sldChg chg="addSp delSp modSp mod">
        <pc:chgData name="Stefan Stöckler" userId="2210d66e-a7ac-4b3d-a4d5-dce41cf06e51" providerId="ADAL" clId="{6637D09F-17BC-4238-850A-EE8ABC17C60E}" dt="2023-07-25T11:46:25.286" v="5946" actId="478"/>
        <pc:sldMkLst>
          <pc:docMk/>
          <pc:sldMk cId="2222141295" sldId="270"/>
        </pc:sldMkLst>
        <pc:spChg chg="add del mod">
          <ac:chgData name="Stefan Stöckler" userId="2210d66e-a7ac-4b3d-a4d5-dce41cf06e51" providerId="ADAL" clId="{6637D09F-17BC-4238-850A-EE8ABC17C60E}" dt="2023-07-25T11:46:25.286" v="5946" actId="478"/>
          <ac:spMkLst>
            <pc:docMk/>
            <pc:sldMk cId="2222141295" sldId="270"/>
            <ac:spMk id="5" creationId="{A62643A7-52DE-3E81-ED88-AB7B785DD9B1}"/>
          </ac:spMkLst>
        </pc:spChg>
      </pc:sldChg>
      <pc:sldChg chg="del">
        <pc:chgData name="Stefan Stöckler" userId="2210d66e-a7ac-4b3d-a4d5-dce41cf06e51" providerId="ADAL" clId="{6637D09F-17BC-4238-850A-EE8ABC17C60E}" dt="2023-07-24T11:50:40.994" v="0" actId="47"/>
        <pc:sldMkLst>
          <pc:docMk/>
          <pc:sldMk cId="2720095215" sldId="422"/>
        </pc:sldMkLst>
      </pc:sldChg>
      <pc:sldChg chg="del">
        <pc:chgData name="Stefan Stöckler" userId="2210d66e-a7ac-4b3d-a4d5-dce41cf06e51" providerId="ADAL" clId="{6637D09F-17BC-4238-850A-EE8ABC17C60E}" dt="2023-07-24T11:50:40.994" v="0" actId="47"/>
        <pc:sldMkLst>
          <pc:docMk/>
          <pc:sldMk cId="1905537966" sldId="520"/>
        </pc:sldMkLst>
      </pc:sldChg>
      <pc:sldChg chg="addSp modSp mod modNotesTx">
        <pc:chgData name="Stefan Stöckler" userId="2210d66e-a7ac-4b3d-a4d5-dce41cf06e51" providerId="ADAL" clId="{6637D09F-17BC-4238-850A-EE8ABC17C60E}" dt="2023-07-24T13:31:52.273" v="96" actId="20577"/>
        <pc:sldMkLst>
          <pc:docMk/>
          <pc:sldMk cId="822779236" sldId="563"/>
        </pc:sldMkLst>
        <pc:spChg chg="add mod">
          <ac:chgData name="Stefan Stöckler" userId="2210d66e-a7ac-4b3d-a4d5-dce41cf06e51" providerId="ADAL" clId="{6637D09F-17BC-4238-850A-EE8ABC17C60E}" dt="2023-07-24T12:06:21.508" v="86" actId="404"/>
          <ac:spMkLst>
            <pc:docMk/>
            <pc:sldMk cId="822779236" sldId="563"/>
            <ac:spMk id="5" creationId="{BC869A83-D73C-66B9-5FA4-B6D7422D5AD8}"/>
          </ac:spMkLst>
        </pc:spChg>
        <pc:spChg chg="mod">
          <ac:chgData name="Stefan Stöckler" userId="2210d66e-a7ac-4b3d-a4d5-dce41cf06e51" providerId="ADAL" clId="{6637D09F-17BC-4238-850A-EE8ABC17C60E}" dt="2023-07-24T11:57:53.194" v="73" actId="33524"/>
          <ac:spMkLst>
            <pc:docMk/>
            <pc:sldMk cId="822779236" sldId="563"/>
            <ac:spMk id="9" creationId="{D8923988-2023-4CC6-82E3-8392AF0CDE9C}"/>
          </ac:spMkLst>
        </pc:spChg>
        <pc:picChg chg="mod">
          <ac:chgData name="Stefan Stöckler" userId="2210d66e-a7ac-4b3d-a4d5-dce41cf06e51" providerId="ADAL" clId="{6637D09F-17BC-4238-850A-EE8ABC17C60E}" dt="2023-07-24T12:00:00.791" v="74" actId="1076"/>
          <ac:picMkLst>
            <pc:docMk/>
            <pc:sldMk cId="822779236" sldId="563"/>
            <ac:picMk id="6" creationId="{00000000-0000-0000-0000-000000000000}"/>
          </ac:picMkLst>
        </pc:picChg>
      </pc:sldChg>
      <pc:sldChg chg="modSp mod">
        <pc:chgData name="Stefan Stöckler" userId="2210d66e-a7ac-4b3d-a4d5-dce41cf06e51" providerId="ADAL" clId="{6637D09F-17BC-4238-850A-EE8ABC17C60E}" dt="2023-07-24T11:55:52.466" v="49" actId="20577"/>
        <pc:sldMkLst>
          <pc:docMk/>
          <pc:sldMk cId="812928637" sldId="564"/>
        </pc:sldMkLst>
        <pc:spChg chg="mod">
          <ac:chgData name="Stefan Stöckler" userId="2210d66e-a7ac-4b3d-a4d5-dce41cf06e51" providerId="ADAL" clId="{6637D09F-17BC-4238-850A-EE8ABC17C60E}" dt="2023-07-24T11:55:52.466" v="49" actId="20577"/>
          <ac:spMkLst>
            <pc:docMk/>
            <pc:sldMk cId="812928637" sldId="564"/>
            <ac:spMk id="6" creationId="{00000000-0000-0000-0000-000000000000}"/>
          </ac:spMkLst>
        </pc:spChg>
      </pc:sldChg>
      <pc:sldChg chg="del">
        <pc:chgData name="Stefan Stöckler" userId="2210d66e-a7ac-4b3d-a4d5-dce41cf06e51" providerId="ADAL" clId="{6637D09F-17BC-4238-850A-EE8ABC17C60E}" dt="2023-07-24T11:50:40.994" v="0" actId="47"/>
        <pc:sldMkLst>
          <pc:docMk/>
          <pc:sldMk cId="1399225816" sldId="568"/>
        </pc:sldMkLst>
      </pc:sldChg>
      <pc:sldChg chg="addSp delSp modSp mod modNotesTx">
        <pc:chgData name="Stefan Stöckler" userId="2210d66e-a7ac-4b3d-a4d5-dce41cf06e51" providerId="ADAL" clId="{6637D09F-17BC-4238-850A-EE8ABC17C60E}" dt="2023-07-25T12:13:37.478" v="5950" actId="14826"/>
        <pc:sldMkLst>
          <pc:docMk/>
          <pc:sldMk cId="2176952711" sldId="574"/>
        </pc:sldMkLst>
        <pc:spChg chg="add del mod">
          <ac:chgData name="Stefan Stöckler" userId="2210d66e-a7ac-4b3d-a4d5-dce41cf06e51" providerId="ADAL" clId="{6637D09F-17BC-4238-850A-EE8ABC17C60E}" dt="2023-07-24T17:49:18.452" v="4113" actId="21"/>
          <ac:spMkLst>
            <pc:docMk/>
            <pc:sldMk cId="2176952711" sldId="574"/>
            <ac:spMk id="3" creationId="{8D561810-0A22-9636-38AF-985B9E81F486}"/>
          </ac:spMkLst>
        </pc:spChg>
        <pc:spChg chg="mod">
          <ac:chgData name="Stefan Stöckler" userId="2210d66e-a7ac-4b3d-a4d5-dce41cf06e51" providerId="ADAL" clId="{6637D09F-17BC-4238-850A-EE8ABC17C60E}" dt="2023-07-24T14:29:51.679" v="513" actId="20577"/>
          <ac:spMkLst>
            <pc:docMk/>
            <pc:sldMk cId="2176952711" sldId="574"/>
            <ac:spMk id="20" creationId="{36F62F22-42B2-41E8-BCB8-EAB7670946BE}"/>
          </ac:spMkLst>
        </pc:spChg>
        <pc:picChg chg="mod">
          <ac:chgData name="Stefan Stöckler" userId="2210d66e-a7ac-4b3d-a4d5-dce41cf06e51" providerId="ADAL" clId="{6637D09F-17BC-4238-850A-EE8ABC17C60E}" dt="2023-07-25T12:13:37.478" v="5950" actId="14826"/>
          <ac:picMkLst>
            <pc:docMk/>
            <pc:sldMk cId="2176952711" sldId="574"/>
            <ac:picMk id="15" creationId="{0E9DFDDB-6926-42B7-B94A-E89A958DD0A5}"/>
          </ac:picMkLst>
        </pc:picChg>
        <pc:picChg chg="mod">
          <ac:chgData name="Stefan Stöckler" userId="2210d66e-a7ac-4b3d-a4d5-dce41cf06e51" providerId="ADAL" clId="{6637D09F-17BC-4238-850A-EE8ABC17C60E}" dt="2023-07-24T14:27:44.420" v="442" actId="1076"/>
          <ac:picMkLst>
            <pc:docMk/>
            <pc:sldMk cId="2176952711" sldId="574"/>
            <ac:picMk id="16" creationId="{2C769ED1-42D9-4E0D-B1F5-0AED1763E9A0}"/>
          </ac:picMkLst>
        </pc:picChg>
      </pc:sldChg>
      <pc:sldChg chg="del">
        <pc:chgData name="Stefan Stöckler" userId="2210d66e-a7ac-4b3d-a4d5-dce41cf06e51" providerId="ADAL" clId="{6637D09F-17BC-4238-850A-EE8ABC17C60E}" dt="2023-07-24T11:50:40.994" v="0" actId="47"/>
        <pc:sldMkLst>
          <pc:docMk/>
          <pc:sldMk cId="4086711414" sldId="586"/>
        </pc:sldMkLst>
      </pc:sldChg>
      <pc:sldChg chg="del">
        <pc:chgData name="Stefan Stöckler" userId="2210d66e-a7ac-4b3d-a4d5-dce41cf06e51" providerId="ADAL" clId="{6637D09F-17BC-4238-850A-EE8ABC17C60E}" dt="2023-07-24T11:50:40.994" v="0" actId="47"/>
        <pc:sldMkLst>
          <pc:docMk/>
          <pc:sldMk cId="3754605905" sldId="600"/>
        </pc:sldMkLst>
      </pc:sldChg>
      <pc:sldChg chg="del">
        <pc:chgData name="Stefan Stöckler" userId="2210d66e-a7ac-4b3d-a4d5-dce41cf06e51" providerId="ADAL" clId="{6637D09F-17BC-4238-850A-EE8ABC17C60E}" dt="2023-07-24T11:50:40.994" v="0" actId="47"/>
        <pc:sldMkLst>
          <pc:docMk/>
          <pc:sldMk cId="3859027476" sldId="618"/>
        </pc:sldMkLst>
      </pc:sldChg>
      <pc:sldChg chg="del">
        <pc:chgData name="Stefan Stöckler" userId="2210d66e-a7ac-4b3d-a4d5-dce41cf06e51" providerId="ADAL" clId="{6637D09F-17BC-4238-850A-EE8ABC17C60E}" dt="2023-07-24T11:50:40.994" v="0" actId="47"/>
        <pc:sldMkLst>
          <pc:docMk/>
          <pc:sldMk cId="3225892676" sldId="619"/>
        </pc:sldMkLst>
      </pc:sldChg>
      <pc:sldChg chg="del">
        <pc:chgData name="Stefan Stöckler" userId="2210d66e-a7ac-4b3d-a4d5-dce41cf06e51" providerId="ADAL" clId="{6637D09F-17BC-4238-850A-EE8ABC17C60E}" dt="2023-07-24T11:50:40.994" v="0" actId="47"/>
        <pc:sldMkLst>
          <pc:docMk/>
          <pc:sldMk cId="4134723615" sldId="620"/>
        </pc:sldMkLst>
      </pc:sldChg>
      <pc:sldChg chg="del">
        <pc:chgData name="Stefan Stöckler" userId="2210d66e-a7ac-4b3d-a4d5-dce41cf06e51" providerId="ADAL" clId="{6637D09F-17BC-4238-850A-EE8ABC17C60E}" dt="2023-07-24T11:50:40.994" v="0" actId="47"/>
        <pc:sldMkLst>
          <pc:docMk/>
          <pc:sldMk cId="678114137" sldId="622"/>
        </pc:sldMkLst>
      </pc:sldChg>
      <pc:sldChg chg="del">
        <pc:chgData name="Stefan Stöckler" userId="2210d66e-a7ac-4b3d-a4d5-dce41cf06e51" providerId="ADAL" clId="{6637D09F-17BC-4238-850A-EE8ABC17C60E}" dt="2023-07-24T11:50:40.994" v="0" actId="47"/>
        <pc:sldMkLst>
          <pc:docMk/>
          <pc:sldMk cId="2549538777" sldId="623"/>
        </pc:sldMkLst>
      </pc:sldChg>
      <pc:sldChg chg="del">
        <pc:chgData name="Stefan Stöckler" userId="2210d66e-a7ac-4b3d-a4d5-dce41cf06e51" providerId="ADAL" clId="{6637D09F-17BC-4238-850A-EE8ABC17C60E}" dt="2023-07-24T11:50:40.994" v="0" actId="47"/>
        <pc:sldMkLst>
          <pc:docMk/>
          <pc:sldMk cId="3352508255" sldId="635"/>
        </pc:sldMkLst>
      </pc:sldChg>
      <pc:sldChg chg="modSp mod">
        <pc:chgData name="Stefan Stöckler" userId="2210d66e-a7ac-4b3d-a4d5-dce41cf06e51" providerId="ADAL" clId="{6637D09F-17BC-4238-850A-EE8ABC17C60E}" dt="2023-07-25T12:26:48.389" v="6048" actId="20577"/>
        <pc:sldMkLst>
          <pc:docMk/>
          <pc:sldMk cId="3345367486" sldId="648"/>
        </pc:sldMkLst>
        <pc:spChg chg="mod">
          <ac:chgData name="Stefan Stöckler" userId="2210d66e-a7ac-4b3d-a4d5-dce41cf06e51" providerId="ADAL" clId="{6637D09F-17BC-4238-850A-EE8ABC17C60E}" dt="2023-07-25T12:26:24.789" v="6040" actId="33524"/>
          <ac:spMkLst>
            <pc:docMk/>
            <pc:sldMk cId="3345367486" sldId="648"/>
            <ac:spMk id="2" creationId="{00000000-0000-0000-0000-000000000000}"/>
          </ac:spMkLst>
        </pc:spChg>
        <pc:graphicFrameChg chg="mod">
          <ac:chgData name="Stefan Stöckler" userId="2210d66e-a7ac-4b3d-a4d5-dce41cf06e51" providerId="ADAL" clId="{6637D09F-17BC-4238-850A-EE8ABC17C60E}" dt="2023-07-25T12:26:48.389" v="6048" actId="20577"/>
          <ac:graphicFrameMkLst>
            <pc:docMk/>
            <pc:sldMk cId="3345367486" sldId="648"/>
            <ac:graphicFrameMk id="4" creationId="{00000000-0000-0000-0000-000000000000}"/>
          </ac:graphicFrameMkLst>
        </pc:graphicFrameChg>
      </pc:sldChg>
      <pc:sldChg chg="del">
        <pc:chgData name="Stefan Stöckler" userId="2210d66e-a7ac-4b3d-a4d5-dce41cf06e51" providerId="ADAL" clId="{6637D09F-17BC-4238-850A-EE8ABC17C60E}" dt="2023-07-24T11:50:40.994" v="0" actId="47"/>
        <pc:sldMkLst>
          <pc:docMk/>
          <pc:sldMk cId="3548536630" sldId="657"/>
        </pc:sldMkLst>
      </pc:sldChg>
      <pc:sldChg chg="addSp delSp modSp mod chgLayout modNotesTx">
        <pc:chgData name="Stefan Stöckler" userId="2210d66e-a7ac-4b3d-a4d5-dce41cf06e51" providerId="ADAL" clId="{6637D09F-17BC-4238-850A-EE8ABC17C60E}" dt="2023-07-25T13:35:17.907" v="6119" actId="113"/>
        <pc:sldMkLst>
          <pc:docMk/>
          <pc:sldMk cId="603829747" sldId="666"/>
        </pc:sldMkLst>
        <pc:spChg chg="mod ord">
          <ac:chgData name="Stefan Stöckler" userId="2210d66e-a7ac-4b3d-a4d5-dce41cf06e51" providerId="ADAL" clId="{6637D09F-17BC-4238-850A-EE8ABC17C60E}" dt="2023-07-24T14:53:29.048" v="628" actId="6264"/>
          <ac:spMkLst>
            <pc:docMk/>
            <pc:sldMk cId="603829747" sldId="666"/>
            <ac:spMk id="2" creationId="{00000000-0000-0000-0000-000000000000}"/>
          </ac:spMkLst>
        </pc:spChg>
        <pc:spChg chg="add del mod">
          <ac:chgData name="Stefan Stöckler" userId="2210d66e-a7ac-4b3d-a4d5-dce41cf06e51" providerId="ADAL" clId="{6637D09F-17BC-4238-850A-EE8ABC17C60E}" dt="2023-07-24T14:53:29.048" v="628" actId="6264"/>
          <ac:spMkLst>
            <pc:docMk/>
            <pc:sldMk cId="603829747" sldId="666"/>
            <ac:spMk id="3" creationId="{FF3A8FEA-793F-A288-FF46-99B926940445}"/>
          </ac:spMkLst>
        </pc:spChg>
        <pc:spChg chg="add del mod">
          <ac:chgData name="Stefan Stöckler" userId="2210d66e-a7ac-4b3d-a4d5-dce41cf06e51" providerId="ADAL" clId="{6637D09F-17BC-4238-850A-EE8ABC17C60E}" dt="2023-07-24T14:53:29.048" v="628" actId="6264"/>
          <ac:spMkLst>
            <pc:docMk/>
            <pc:sldMk cId="603829747" sldId="666"/>
            <ac:spMk id="4" creationId="{D102E2C1-CA4A-8ED5-B10B-6B2AF7E0CE56}"/>
          </ac:spMkLst>
        </pc:spChg>
        <pc:spChg chg="mod ord">
          <ac:chgData name="Stefan Stöckler" userId="2210d66e-a7ac-4b3d-a4d5-dce41cf06e51" providerId="ADAL" clId="{6637D09F-17BC-4238-850A-EE8ABC17C60E}" dt="2023-07-24T14:53:29.048" v="628" actId="6264"/>
          <ac:spMkLst>
            <pc:docMk/>
            <pc:sldMk cId="603829747" sldId="666"/>
            <ac:spMk id="5" creationId="{00000000-0000-0000-0000-000000000000}"/>
          </ac:spMkLst>
        </pc:spChg>
        <pc:spChg chg="mod ord">
          <ac:chgData name="Stefan Stöckler" userId="2210d66e-a7ac-4b3d-a4d5-dce41cf06e51" providerId="ADAL" clId="{6637D09F-17BC-4238-850A-EE8ABC17C60E}" dt="2023-07-25T13:35:17.907" v="6119" actId="113"/>
          <ac:spMkLst>
            <pc:docMk/>
            <pc:sldMk cId="603829747" sldId="666"/>
            <ac:spMk id="6" creationId="{00000000-0000-0000-0000-000000000000}"/>
          </ac:spMkLst>
        </pc:spChg>
        <pc:spChg chg="add del mod">
          <ac:chgData name="Stefan Stöckler" userId="2210d66e-a7ac-4b3d-a4d5-dce41cf06e51" providerId="ADAL" clId="{6637D09F-17BC-4238-850A-EE8ABC17C60E}" dt="2023-07-24T14:53:29.048" v="628" actId="6264"/>
          <ac:spMkLst>
            <pc:docMk/>
            <pc:sldMk cId="603829747" sldId="666"/>
            <ac:spMk id="7" creationId="{47E3F945-D2B0-F9E9-5C36-34F185C7D7DC}"/>
          </ac:spMkLst>
        </pc:spChg>
        <pc:spChg chg="mod">
          <ac:chgData name="Stefan Stöckler" userId="2210d66e-a7ac-4b3d-a4d5-dce41cf06e51" providerId="ADAL" clId="{6637D09F-17BC-4238-850A-EE8ABC17C60E}" dt="2023-07-24T14:54:36.251" v="649" actId="1076"/>
          <ac:spMkLst>
            <pc:docMk/>
            <pc:sldMk cId="603829747" sldId="666"/>
            <ac:spMk id="9" creationId="{00000000-0000-0000-0000-000000000000}"/>
          </ac:spMkLst>
        </pc:spChg>
        <pc:spChg chg="del">
          <ac:chgData name="Stefan Stöckler" userId="2210d66e-a7ac-4b3d-a4d5-dce41cf06e51" providerId="ADAL" clId="{6637D09F-17BC-4238-850A-EE8ABC17C60E}" dt="2023-07-24T14:53:21.827" v="626" actId="478"/>
          <ac:spMkLst>
            <pc:docMk/>
            <pc:sldMk cId="603829747" sldId="666"/>
            <ac:spMk id="10" creationId="{97FB2583-0E5A-4582-B703-A2419F121990}"/>
          </ac:spMkLst>
        </pc:spChg>
        <pc:picChg chg="del">
          <ac:chgData name="Stefan Stöckler" userId="2210d66e-a7ac-4b3d-a4d5-dce41cf06e51" providerId="ADAL" clId="{6637D09F-17BC-4238-850A-EE8ABC17C60E}" dt="2023-07-24T14:46:09.870" v="613" actId="478"/>
          <ac:picMkLst>
            <pc:docMk/>
            <pc:sldMk cId="603829747" sldId="666"/>
            <ac:picMk id="8" creationId="{00000000-0000-0000-0000-000000000000}"/>
          </ac:picMkLst>
        </pc:picChg>
        <pc:picChg chg="del">
          <ac:chgData name="Stefan Stöckler" userId="2210d66e-a7ac-4b3d-a4d5-dce41cf06e51" providerId="ADAL" clId="{6637D09F-17BC-4238-850A-EE8ABC17C60E}" dt="2023-07-24T14:46:10.865" v="614" actId="478"/>
          <ac:picMkLst>
            <pc:docMk/>
            <pc:sldMk cId="603829747" sldId="666"/>
            <ac:picMk id="5122" creationId="{00000000-0000-0000-0000-000000000000}"/>
          </ac:picMkLst>
        </pc:picChg>
      </pc:sldChg>
      <pc:sldChg chg="modSp modNotesTx">
        <pc:chgData name="Stefan Stöckler" userId="2210d66e-a7ac-4b3d-a4d5-dce41cf06e51" providerId="ADAL" clId="{6637D09F-17BC-4238-850A-EE8ABC17C60E}" dt="2023-07-25T08:44:34.432" v="5687" actId="20577"/>
        <pc:sldMkLst>
          <pc:docMk/>
          <pc:sldMk cId="2936286049" sldId="667"/>
        </pc:sldMkLst>
        <pc:picChg chg="mod">
          <ac:chgData name="Stefan Stöckler" userId="2210d66e-a7ac-4b3d-a4d5-dce41cf06e51" providerId="ADAL" clId="{6637D09F-17BC-4238-850A-EE8ABC17C60E}" dt="2023-07-25T08:31:56.923" v="5524" actId="14826"/>
          <ac:picMkLst>
            <pc:docMk/>
            <pc:sldMk cId="2936286049" sldId="667"/>
            <ac:picMk id="7" creationId="{00000000-0000-0000-0000-000000000000}"/>
          </ac:picMkLst>
        </pc:picChg>
        <pc:picChg chg="mod">
          <ac:chgData name="Stefan Stöckler" userId="2210d66e-a7ac-4b3d-a4d5-dce41cf06e51" providerId="ADAL" clId="{6637D09F-17BC-4238-850A-EE8ABC17C60E}" dt="2023-07-25T08:34:50.882" v="5525" actId="14826"/>
          <ac:picMkLst>
            <pc:docMk/>
            <pc:sldMk cId="2936286049" sldId="667"/>
            <ac:picMk id="8" creationId="{00000000-0000-0000-0000-000000000000}"/>
          </ac:picMkLst>
        </pc:picChg>
      </pc:sldChg>
      <pc:sldChg chg="modSp mod">
        <pc:chgData name="Stefan Stöckler" userId="2210d66e-a7ac-4b3d-a4d5-dce41cf06e51" providerId="ADAL" clId="{6637D09F-17BC-4238-850A-EE8ABC17C60E}" dt="2023-07-25T08:45:51.878" v="5696" actId="20577"/>
        <pc:sldMkLst>
          <pc:docMk/>
          <pc:sldMk cId="1442742707" sldId="668"/>
        </pc:sldMkLst>
        <pc:spChg chg="mod">
          <ac:chgData name="Stefan Stöckler" userId="2210d66e-a7ac-4b3d-a4d5-dce41cf06e51" providerId="ADAL" clId="{6637D09F-17BC-4238-850A-EE8ABC17C60E}" dt="2023-07-25T08:45:51.878" v="5696" actId="20577"/>
          <ac:spMkLst>
            <pc:docMk/>
            <pc:sldMk cId="1442742707" sldId="668"/>
            <ac:spMk id="2" creationId="{00000000-0000-0000-0000-000000000000}"/>
          </ac:spMkLst>
        </pc:spChg>
        <pc:spChg chg="mod">
          <ac:chgData name="Stefan Stöckler" userId="2210d66e-a7ac-4b3d-a4d5-dce41cf06e51" providerId="ADAL" clId="{6637D09F-17BC-4238-850A-EE8ABC17C60E}" dt="2023-07-25T08:44:52.656" v="5689" actId="20577"/>
          <ac:spMkLst>
            <pc:docMk/>
            <pc:sldMk cId="1442742707" sldId="668"/>
            <ac:spMk id="5" creationId="{00000000-0000-0000-0000-000000000000}"/>
          </ac:spMkLst>
        </pc:spChg>
      </pc:sldChg>
      <pc:sldChg chg="addSp delSp modSp mod modNotesTx">
        <pc:chgData name="Stefan Stöckler" userId="2210d66e-a7ac-4b3d-a4d5-dce41cf06e51" providerId="ADAL" clId="{6637D09F-17BC-4238-850A-EE8ABC17C60E}" dt="2023-07-25T10:24:55.738" v="5944" actId="21"/>
        <pc:sldMkLst>
          <pc:docMk/>
          <pc:sldMk cId="3471141787" sldId="669"/>
        </pc:sldMkLst>
        <pc:spChg chg="add del mod">
          <ac:chgData name="Stefan Stöckler" userId="2210d66e-a7ac-4b3d-a4d5-dce41cf06e51" providerId="ADAL" clId="{6637D09F-17BC-4238-850A-EE8ABC17C60E}" dt="2023-07-25T10:24:55.738" v="5944" actId="21"/>
          <ac:spMkLst>
            <pc:docMk/>
            <pc:sldMk cId="3471141787" sldId="669"/>
            <ac:spMk id="2" creationId="{B005D06E-7473-2757-70B0-15FAB8492F82}"/>
          </ac:spMkLst>
        </pc:spChg>
        <pc:spChg chg="add mod">
          <ac:chgData name="Stefan Stöckler" userId="2210d66e-a7ac-4b3d-a4d5-dce41cf06e51" providerId="ADAL" clId="{6637D09F-17BC-4238-850A-EE8ABC17C60E}" dt="2023-07-25T09:25:02.201" v="5755" actId="14100"/>
          <ac:spMkLst>
            <pc:docMk/>
            <pc:sldMk cId="3471141787" sldId="669"/>
            <ac:spMk id="11" creationId="{5F8BCD27-592F-FB67-E0DA-BF2CE3EC1405}"/>
          </ac:spMkLst>
        </pc:spChg>
        <pc:spChg chg="mod">
          <ac:chgData name="Stefan Stöckler" userId="2210d66e-a7ac-4b3d-a4d5-dce41cf06e51" providerId="ADAL" clId="{6637D09F-17BC-4238-850A-EE8ABC17C60E}" dt="2023-07-25T10:14:00.806" v="5846" actId="1037"/>
          <ac:spMkLst>
            <pc:docMk/>
            <pc:sldMk cId="3471141787" sldId="669"/>
            <ac:spMk id="21" creationId="{00000000-0000-0000-0000-000000000000}"/>
          </ac:spMkLst>
        </pc:spChg>
        <pc:spChg chg="mod">
          <ac:chgData name="Stefan Stöckler" userId="2210d66e-a7ac-4b3d-a4d5-dce41cf06e51" providerId="ADAL" clId="{6637D09F-17BC-4238-850A-EE8ABC17C60E}" dt="2023-07-25T10:14:06.940" v="5847" actId="14100"/>
          <ac:spMkLst>
            <pc:docMk/>
            <pc:sldMk cId="3471141787" sldId="669"/>
            <ac:spMk id="22" creationId="{00000000-0000-0000-0000-000000000000}"/>
          </ac:spMkLst>
        </pc:spChg>
        <pc:picChg chg="mod">
          <ac:chgData name="Stefan Stöckler" userId="2210d66e-a7ac-4b3d-a4d5-dce41cf06e51" providerId="ADAL" clId="{6637D09F-17BC-4238-850A-EE8ABC17C60E}" dt="2023-07-25T10:13:44.741" v="5803" actId="1036"/>
          <ac:picMkLst>
            <pc:docMk/>
            <pc:sldMk cId="3471141787" sldId="669"/>
            <ac:picMk id="7" creationId="{00000000-0000-0000-0000-000000000000}"/>
          </ac:picMkLst>
        </pc:picChg>
        <pc:picChg chg="del mod">
          <ac:chgData name="Stefan Stöckler" userId="2210d66e-a7ac-4b3d-a4d5-dce41cf06e51" providerId="ADAL" clId="{6637D09F-17BC-4238-850A-EE8ABC17C60E}" dt="2023-07-25T09:23:32.268" v="5745" actId="478"/>
          <ac:picMkLst>
            <pc:docMk/>
            <pc:sldMk cId="3471141787" sldId="669"/>
            <ac:picMk id="8" creationId="{00000000-0000-0000-0000-000000000000}"/>
          </ac:picMkLst>
        </pc:picChg>
        <pc:picChg chg="add mod">
          <ac:chgData name="Stefan Stöckler" userId="2210d66e-a7ac-4b3d-a4d5-dce41cf06e51" providerId="ADAL" clId="{6637D09F-17BC-4238-850A-EE8ABC17C60E}" dt="2023-07-25T09:24:27.897" v="5753" actId="1076"/>
          <ac:picMkLst>
            <pc:docMk/>
            <pc:sldMk cId="3471141787" sldId="669"/>
            <ac:picMk id="9" creationId="{0B9D8FB9-92B6-DBE1-6D12-458D930A0722}"/>
          </ac:picMkLst>
        </pc:picChg>
        <pc:cxnChg chg="mod">
          <ac:chgData name="Stefan Stöckler" userId="2210d66e-a7ac-4b3d-a4d5-dce41cf06e51" providerId="ADAL" clId="{6637D09F-17BC-4238-850A-EE8ABC17C60E}" dt="2023-07-25T09:25:07.263" v="5756" actId="14100"/>
          <ac:cxnSpMkLst>
            <pc:docMk/>
            <pc:sldMk cId="3471141787" sldId="669"/>
            <ac:cxnSpMk id="12" creationId="{00000000-0000-0000-0000-000000000000}"/>
          </ac:cxnSpMkLst>
        </pc:cxnChg>
        <pc:cxnChg chg="mod">
          <ac:chgData name="Stefan Stöckler" userId="2210d66e-a7ac-4b3d-a4d5-dce41cf06e51" providerId="ADAL" clId="{6637D09F-17BC-4238-850A-EE8ABC17C60E}" dt="2023-07-25T09:25:12.606" v="5757" actId="14100"/>
          <ac:cxnSpMkLst>
            <pc:docMk/>
            <pc:sldMk cId="3471141787" sldId="669"/>
            <ac:cxnSpMk id="13" creationId="{00000000-0000-0000-0000-000000000000}"/>
          </ac:cxnSpMkLst>
        </pc:cxnChg>
      </pc:sldChg>
      <pc:sldChg chg="addSp delSp modSp mod modNotesTx">
        <pc:chgData name="Stefan Stöckler" userId="2210d66e-a7ac-4b3d-a4d5-dce41cf06e51" providerId="ADAL" clId="{6637D09F-17BC-4238-850A-EE8ABC17C60E}" dt="2023-07-25T12:25:10.743" v="6036" actId="14826"/>
        <pc:sldMkLst>
          <pc:docMk/>
          <pc:sldMk cId="3247285823" sldId="686"/>
        </pc:sldMkLst>
        <pc:spChg chg="add mod">
          <ac:chgData name="Stefan Stöckler" userId="2210d66e-a7ac-4b3d-a4d5-dce41cf06e51" providerId="ADAL" clId="{6637D09F-17BC-4238-850A-EE8ABC17C60E}" dt="2023-07-24T19:44:35.336" v="5209" actId="1038"/>
          <ac:spMkLst>
            <pc:docMk/>
            <pc:sldMk cId="3247285823" sldId="686"/>
            <ac:spMk id="5" creationId="{B11A7BA1-771C-B668-B1C6-BDF137537B34}"/>
          </ac:spMkLst>
        </pc:spChg>
        <pc:spChg chg="del">
          <ac:chgData name="Stefan Stöckler" userId="2210d66e-a7ac-4b3d-a4d5-dce41cf06e51" providerId="ADAL" clId="{6637D09F-17BC-4238-850A-EE8ABC17C60E}" dt="2023-07-24T19:44:19.393" v="5204" actId="478"/>
          <ac:spMkLst>
            <pc:docMk/>
            <pc:sldMk cId="3247285823" sldId="686"/>
            <ac:spMk id="7" creationId="{00000000-0000-0000-0000-000000000000}"/>
          </ac:spMkLst>
        </pc:spChg>
        <pc:picChg chg="mod">
          <ac:chgData name="Stefan Stöckler" userId="2210d66e-a7ac-4b3d-a4d5-dce41cf06e51" providerId="ADAL" clId="{6637D09F-17BC-4238-850A-EE8ABC17C60E}" dt="2023-07-25T12:25:10.743" v="6036" actId="14826"/>
          <ac:picMkLst>
            <pc:docMk/>
            <pc:sldMk cId="3247285823" sldId="686"/>
            <ac:picMk id="8" creationId="{00000000-0000-0000-0000-000000000000}"/>
          </ac:picMkLst>
        </pc:picChg>
      </pc:sldChg>
      <pc:sldChg chg="addSp delSp modSp mod">
        <pc:chgData name="Stefan Stöckler" userId="2210d66e-a7ac-4b3d-a4d5-dce41cf06e51" providerId="ADAL" clId="{6637D09F-17BC-4238-850A-EE8ABC17C60E}" dt="2023-07-25T12:25:03.546" v="6035" actId="14826"/>
        <pc:sldMkLst>
          <pc:docMk/>
          <pc:sldMk cId="318588635" sldId="687"/>
        </pc:sldMkLst>
        <pc:spChg chg="add del mod">
          <ac:chgData name="Stefan Stöckler" userId="2210d66e-a7ac-4b3d-a4d5-dce41cf06e51" providerId="ADAL" clId="{6637D09F-17BC-4238-850A-EE8ABC17C60E}" dt="2023-07-24T19:08:31.292" v="5148" actId="21"/>
          <ac:spMkLst>
            <pc:docMk/>
            <pc:sldMk cId="318588635" sldId="687"/>
            <ac:spMk id="4" creationId="{6E6DA4C7-186D-C20B-052D-55BFE2A145F5}"/>
          </ac:spMkLst>
        </pc:spChg>
        <pc:spChg chg="add mod">
          <ac:chgData name="Stefan Stöckler" userId="2210d66e-a7ac-4b3d-a4d5-dce41cf06e51" providerId="ADAL" clId="{6637D09F-17BC-4238-850A-EE8ABC17C60E}" dt="2023-07-24T19:43:51.260" v="5199" actId="1076"/>
          <ac:spMkLst>
            <pc:docMk/>
            <pc:sldMk cId="318588635" sldId="687"/>
            <ac:spMk id="7" creationId="{5132C3E6-E20A-D393-B908-0044A4EA3395}"/>
          </ac:spMkLst>
        </pc:spChg>
        <pc:picChg chg="mod">
          <ac:chgData name="Stefan Stöckler" userId="2210d66e-a7ac-4b3d-a4d5-dce41cf06e51" providerId="ADAL" clId="{6637D09F-17BC-4238-850A-EE8ABC17C60E}" dt="2023-07-25T12:25:03.546" v="6035" actId="14826"/>
          <ac:picMkLst>
            <pc:docMk/>
            <pc:sldMk cId="318588635" sldId="687"/>
            <ac:picMk id="5" creationId="{00000000-0000-0000-0000-000000000000}"/>
          </ac:picMkLst>
        </pc:picChg>
      </pc:sldChg>
      <pc:sldChg chg="add">
        <pc:chgData name="Stefan Stöckler" userId="2210d66e-a7ac-4b3d-a4d5-dce41cf06e51" providerId="ADAL" clId="{6637D09F-17BC-4238-850A-EE8ABC17C60E}" dt="2023-07-27T12:20:36.761" v="7950"/>
        <pc:sldMkLst>
          <pc:docMk/>
          <pc:sldMk cId="47984488" sldId="724"/>
        </pc:sldMkLst>
      </pc:sldChg>
      <pc:sldChg chg="add">
        <pc:chgData name="Stefan Stöckler" userId="2210d66e-a7ac-4b3d-a4d5-dce41cf06e51" providerId="ADAL" clId="{6637D09F-17BC-4238-850A-EE8ABC17C60E}" dt="2023-07-27T12:20:36.761" v="7950"/>
        <pc:sldMkLst>
          <pc:docMk/>
          <pc:sldMk cId="1357243901" sldId="725"/>
        </pc:sldMkLst>
      </pc:sldChg>
      <pc:sldChg chg="add">
        <pc:chgData name="Stefan Stöckler" userId="2210d66e-a7ac-4b3d-a4d5-dce41cf06e51" providerId="ADAL" clId="{6637D09F-17BC-4238-850A-EE8ABC17C60E}" dt="2023-07-27T12:20:36.761" v="7950"/>
        <pc:sldMkLst>
          <pc:docMk/>
          <pc:sldMk cId="3388991003" sldId="726"/>
        </pc:sldMkLst>
      </pc:sldChg>
      <pc:sldChg chg="addSp delSp modSp mod modNotesTx">
        <pc:chgData name="Stefan Stöckler" userId="2210d66e-a7ac-4b3d-a4d5-dce41cf06e51" providerId="ADAL" clId="{6637D09F-17BC-4238-850A-EE8ABC17C60E}" dt="2023-07-25T12:25:20.040" v="6037" actId="14826"/>
        <pc:sldMkLst>
          <pc:docMk/>
          <pc:sldMk cId="4024744181" sldId="736"/>
        </pc:sldMkLst>
        <pc:spChg chg="add del mod">
          <ac:chgData name="Stefan Stöckler" userId="2210d66e-a7ac-4b3d-a4d5-dce41cf06e51" providerId="ADAL" clId="{6637D09F-17BC-4238-850A-EE8ABC17C60E}" dt="2023-07-24T19:48:40.194" v="5217" actId="21"/>
          <ac:spMkLst>
            <pc:docMk/>
            <pc:sldMk cId="4024744181" sldId="736"/>
            <ac:spMk id="4" creationId="{C5A8E7DD-7857-271A-E209-0A5A9DC05C74}"/>
          </ac:spMkLst>
        </pc:spChg>
        <pc:spChg chg="mod">
          <ac:chgData name="Stefan Stöckler" userId="2210d66e-a7ac-4b3d-a4d5-dce41cf06e51" providerId="ADAL" clId="{6637D09F-17BC-4238-850A-EE8ABC17C60E}" dt="2023-07-24T19:48:37.885" v="5216" actId="1076"/>
          <ac:spMkLst>
            <pc:docMk/>
            <pc:sldMk cId="4024744181" sldId="736"/>
            <ac:spMk id="6" creationId="{00000000-0000-0000-0000-000000000000}"/>
          </ac:spMkLst>
        </pc:spChg>
        <pc:picChg chg="mod">
          <ac:chgData name="Stefan Stöckler" userId="2210d66e-a7ac-4b3d-a4d5-dce41cf06e51" providerId="ADAL" clId="{6637D09F-17BC-4238-850A-EE8ABC17C60E}" dt="2023-07-25T12:25:20.040" v="6037" actId="14826"/>
          <ac:picMkLst>
            <pc:docMk/>
            <pc:sldMk cId="4024744181" sldId="736"/>
            <ac:picMk id="5" creationId="{00000000-0000-0000-0000-000000000000}"/>
          </ac:picMkLst>
        </pc:picChg>
      </pc:sldChg>
      <pc:sldChg chg="addSp delSp modSp mod modNotesTx">
        <pc:chgData name="Stefan Stöckler" userId="2210d66e-a7ac-4b3d-a4d5-dce41cf06e51" providerId="ADAL" clId="{6637D09F-17BC-4238-850A-EE8ABC17C60E}" dt="2023-07-25T12:13:16.767" v="5949" actId="14826"/>
        <pc:sldMkLst>
          <pc:docMk/>
          <pc:sldMk cId="51517770" sldId="741"/>
        </pc:sldMkLst>
        <pc:spChg chg="add mod">
          <ac:chgData name="Stefan Stöckler" userId="2210d66e-a7ac-4b3d-a4d5-dce41cf06e51" providerId="ADAL" clId="{6637D09F-17BC-4238-850A-EE8ABC17C60E}" dt="2023-07-24T14:18:39.408" v="391" actId="20577"/>
          <ac:spMkLst>
            <pc:docMk/>
            <pc:sldMk cId="51517770" sldId="741"/>
            <ac:spMk id="6" creationId="{A45003BB-B7EF-C993-549A-5C15B6B6F1D8}"/>
          </ac:spMkLst>
        </pc:spChg>
        <pc:spChg chg="del">
          <ac:chgData name="Stefan Stöckler" userId="2210d66e-a7ac-4b3d-a4d5-dce41cf06e51" providerId="ADAL" clId="{6637D09F-17BC-4238-850A-EE8ABC17C60E}" dt="2023-07-24T13:47:53.703" v="294" actId="478"/>
          <ac:spMkLst>
            <pc:docMk/>
            <pc:sldMk cId="51517770" sldId="741"/>
            <ac:spMk id="8" creationId="{00000000-0000-0000-0000-000000000000}"/>
          </ac:spMkLst>
        </pc:spChg>
        <pc:spChg chg="add del mod">
          <ac:chgData name="Stefan Stöckler" userId="2210d66e-a7ac-4b3d-a4d5-dce41cf06e51" providerId="ADAL" clId="{6637D09F-17BC-4238-850A-EE8ABC17C60E}" dt="2023-07-24T14:19:37.414" v="436" actId="21"/>
          <ac:spMkLst>
            <pc:docMk/>
            <pc:sldMk cId="51517770" sldId="741"/>
            <ac:spMk id="10" creationId="{C3CED565-246F-9845-1832-5FCC9F945B56}"/>
          </ac:spMkLst>
        </pc:spChg>
        <pc:spChg chg="mod">
          <ac:chgData name="Stefan Stöckler" userId="2210d66e-a7ac-4b3d-a4d5-dce41cf06e51" providerId="ADAL" clId="{6637D09F-17BC-4238-850A-EE8ABC17C60E}" dt="2023-07-24T14:18:58.338" v="424" actId="1036"/>
          <ac:spMkLst>
            <pc:docMk/>
            <pc:sldMk cId="51517770" sldId="741"/>
            <ac:spMk id="12" creationId="{00000000-0000-0000-0000-000000000000}"/>
          </ac:spMkLst>
        </pc:spChg>
        <pc:spChg chg="mod">
          <ac:chgData name="Stefan Stöckler" userId="2210d66e-a7ac-4b3d-a4d5-dce41cf06e51" providerId="ADAL" clId="{6637D09F-17BC-4238-850A-EE8ABC17C60E}" dt="2023-07-24T14:18:48.904" v="405" actId="1037"/>
          <ac:spMkLst>
            <pc:docMk/>
            <pc:sldMk cId="51517770" sldId="741"/>
            <ac:spMk id="15" creationId="{00000000-0000-0000-0000-000000000000}"/>
          </ac:spMkLst>
        </pc:spChg>
        <pc:spChg chg="mod">
          <ac:chgData name="Stefan Stöckler" userId="2210d66e-a7ac-4b3d-a4d5-dce41cf06e51" providerId="ADAL" clId="{6637D09F-17BC-4238-850A-EE8ABC17C60E}" dt="2023-07-24T14:19:11.507" v="435" actId="1035"/>
          <ac:spMkLst>
            <pc:docMk/>
            <pc:sldMk cId="51517770" sldId="741"/>
            <ac:spMk id="17" creationId="{00000000-0000-0000-0000-000000000000}"/>
          </ac:spMkLst>
        </pc:spChg>
        <pc:spChg chg="mod">
          <ac:chgData name="Stefan Stöckler" userId="2210d66e-a7ac-4b3d-a4d5-dce41cf06e51" providerId="ADAL" clId="{6637D09F-17BC-4238-850A-EE8ABC17C60E}" dt="2023-07-24T14:18:22.539" v="370" actId="1038"/>
          <ac:spMkLst>
            <pc:docMk/>
            <pc:sldMk cId="51517770" sldId="741"/>
            <ac:spMk id="45" creationId="{00000000-0000-0000-0000-000000000000}"/>
          </ac:spMkLst>
        </pc:spChg>
        <pc:spChg chg="mod">
          <ac:chgData name="Stefan Stöckler" userId="2210d66e-a7ac-4b3d-a4d5-dce41cf06e51" providerId="ADAL" clId="{6637D09F-17BC-4238-850A-EE8ABC17C60E}" dt="2023-07-24T14:18:13.568" v="354" actId="14100"/>
          <ac:spMkLst>
            <pc:docMk/>
            <pc:sldMk cId="51517770" sldId="741"/>
            <ac:spMk id="46" creationId="{00000000-0000-0000-0000-000000000000}"/>
          </ac:spMkLst>
        </pc:spChg>
        <pc:picChg chg="add del mod">
          <ac:chgData name="Stefan Stöckler" userId="2210d66e-a7ac-4b3d-a4d5-dce41cf06e51" providerId="ADAL" clId="{6637D09F-17BC-4238-850A-EE8ABC17C60E}" dt="2023-07-25T12:13:16.767" v="5949" actId="14826"/>
          <ac:picMkLst>
            <pc:docMk/>
            <pc:sldMk cId="51517770" sldId="741"/>
            <ac:picMk id="9" creationId="{00000000-0000-0000-0000-000000000000}"/>
          </ac:picMkLst>
        </pc:picChg>
        <pc:cxnChg chg="mod">
          <ac:chgData name="Stefan Stöckler" userId="2210d66e-a7ac-4b3d-a4d5-dce41cf06e51" providerId="ADAL" clId="{6637D09F-17BC-4238-850A-EE8ABC17C60E}" dt="2023-07-24T14:18:58.338" v="424" actId="1036"/>
          <ac:cxnSpMkLst>
            <pc:docMk/>
            <pc:sldMk cId="51517770" sldId="741"/>
            <ac:cxnSpMk id="7" creationId="{00000000-0000-0000-0000-000000000000}"/>
          </ac:cxnSpMkLst>
        </pc:cxnChg>
        <pc:cxnChg chg="mod">
          <ac:chgData name="Stefan Stöckler" userId="2210d66e-a7ac-4b3d-a4d5-dce41cf06e51" providerId="ADAL" clId="{6637D09F-17BC-4238-850A-EE8ABC17C60E}" dt="2023-07-24T14:18:28.567" v="371" actId="14100"/>
          <ac:cxnSpMkLst>
            <pc:docMk/>
            <pc:sldMk cId="51517770" sldId="741"/>
            <ac:cxnSpMk id="18" creationId="{00000000-0000-0000-0000-000000000000}"/>
          </ac:cxnSpMkLst>
        </pc:cxnChg>
        <pc:cxnChg chg="mod">
          <ac:chgData name="Stefan Stöckler" userId="2210d66e-a7ac-4b3d-a4d5-dce41cf06e51" providerId="ADAL" clId="{6637D09F-17BC-4238-850A-EE8ABC17C60E}" dt="2023-07-24T14:18:01.699" v="342" actId="14100"/>
          <ac:cxnSpMkLst>
            <pc:docMk/>
            <pc:sldMk cId="51517770" sldId="741"/>
            <ac:cxnSpMk id="21" creationId="{00000000-0000-0000-0000-000000000000}"/>
          </ac:cxnSpMkLst>
        </pc:cxnChg>
        <pc:cxnChg chg="mod">
          <ac:chgData name="Stefan Stöckler" userId="2210d66e-a7ac-4b3d-a4d5-dce41cf06e51" providerId="ADAL" clId="{6637D09F-17BC-4238-850A-EE8ABC17C60E}" dt="2023-07-24T14:19:11.507" v="435" actId="1035"/>
          <ac:cxnSpMkLst>
            <pc:docMk/>
            <pc:sldMk cId="51517770" sldId="741"/>
            <ac:cxnSpMk id="39" creationId="{00000000-0000-0000-0000-000000000000}"/>
          </ac:cxnSpMkLst>
        </pc:cxnChg>
        <pc:cxnChg chg="mod">
          <ac:chgData name="Stefan Stöckler" userId="2210d66e-a7ac-4b3d-a4d5-dce41cf06e51" providerId="ADAL" clId="{6637D09F-17BC-4238-850A-EE8ABC17C60E}" dt="2023-07-24T14:18:13.568" v="354" actId="14100"/>
          <ac:cxnSpMkLst>
            <pc:docMk/>
            <pc:sldMk cId="51517770" sldId="741"/>
            <ac:cxnSpMk id="42" creationId="{00000000-0000-0000-0000-000000000000}"/>
          </ac:cxnSpMkLst>
        </pc:cxnChg>
        <pc:cxnChg chg="mod">
          <ac:chgData name="Stefan Stöckler" userId="2210d66e-a7ac-4b3d-a4d5-dce41cf06e51" providerId="ADAL" clId="{6637D09F-17BC-4238-850A-EE8ABC17C60E}" dt="2023-07-24T14:18:48.904" v="405" actId="1037"/>
          <ac:cxnSpMkLst>
            <pc:docMk/>
            <pc:sldMk cId="51517770" sldId="741"/>
            <ac:cxnSpMk id="49" creationId="{00000000-0000-0000-0000-000000000000}"/>
          </ac:cxnSpMkLst>
        </pc:cxnChg>
      </pc:sldChg>
      <pc:sldChg chg="add">
        <pc:chgData name="Stefan Stöckler" userId="2210d66e-a7ac-4b3d-a4d5-dce41cf06e51" providerId="ADAL" clId="{6637D09F-17BC-4238-850A-EE8ABC17C60E}" dt="2023-07-27T12:20:36.761" v="7950"/>
        <pc:sldMkLst>
          <pc:docMk/>
          <pc:sldMk cId="1750972167" sldId="758"/>
        </pc:sldMkLst>
      </pc:sldChg>
      <pc:sldChg chg="add">
        <pc:chgData name="Stefan Stöckler" userId="2210d66e-a7ac-4b3d-a4d5-dce41cf06e51" providerId="ADAL" clId="{6637D09F-17BC-4238-850A-EE8ABC17C60E}" dt="2023-07-27T12:20:36.761" v="7950"/>
        <pc:sldMkLst>
          <pc:docMk/>
          <pc:sldMk cId="1816419667" sldId="760"/>
        </pc:sldMkLst>
      </pc:sldChg>
      <pc:sldChg chg="add">
        <pc:chgData name="Stefan Stöckler" userId="2210d66e-a7ac-4b3d-a4d5-dce41cf06e51" providerId="ADAL" clId="{6637D09F-17BC-4238-850A-EE8ABC17C60E}" dt="2023-07-27T12:20:36.761" v="7950"/>
        <pc:sldMkLst>
          <pc:docMk/>
          <pc:sldMk cId="4193260396" sldId="761"/>
        </pc:sldMkLst>
      </pc:sldChg>
      <pc:sldChg chg="add">
        <pc:chgData name="Stefan Stöckler" userId="2210d66e-a7ac-4b3d-a4d5-dce41cf06e51" providerId="ADAL" clId="{6637D09F-17BC-4238-850A-EE8ABC17C60E}" dt="2023-07-27T12:20:36.761" v="7950"/>
        <pc:sldMkLst>
          <pc:docMk/>
          <pc:sldMk cId="293613666" sldId="769"/>
        </pc:sldMkLst>
      </pc:sldChg>
      <pc:sldChg chg="add">
        <pc:chgData name="Stefan Stöckler" userId="2210d66e-a7ac-4b3d-a4d5-dce41cf06e51" providerId="ADAL" clId="{6637D09F-17BC-4238-850A-EE8ABC17C60E}" dt="2023-07-27T12:20:36.761" v="7950"/>
        <pc:sldMkLst>
          <pc:docMk/>
          <pc:sldMk cId="2201580764" sldId="770"/>
        </pc:sldMkLst>
      </pc:sldChg>
      <pc:sldChg chg="add">
        <pc:chgData name="Stefan Stöckler" userId="2210d66e-a7ac-4b3d-a4d5-dce41cf06e51" providerId="ADAL" clId="{6637D09F-17BC-4238-850A-EE8ABC17C60E}" dt="2023-07-27T12:20:36.761" v="7950"/>
        <pc:sldMkLst>
          <pc:docMk/>
          <pc:sldMk cId="3159064930" sldId="771"/>
        </pc:sldMkLst>
      </pc:sldChg>
      <pc:sldChg chg="add">
        <pc:chgData name="Stefan Stöckler" userId="2210d66e-a7ac-4b3d-a4d5-dce41cf06e51" providerId="ADAL" clId="{6637D09F-17BC-4238-850A-EE8ABC17C60E}" dt="2023-07-27T12:20:36.761" v="7950"/>
        <pc:sldMkLst>
          <pc:docMk/>
          <pc:sldMk cId="1849777402" sldId="772"/>
        </pc:sldMkLst>
      </pc:sldChg>
      <pc:sldChg chg="add">
        <pc:chgData name="Stefan Stöckler" userId="2210d66e-a7ac-4b3d-a4d5-dce41cf06e51" providerId="ADAL" clId="{6637D09F-17BC-4238-850A-EE8ABC17C60E}" dt="2023-07-27T12:20:36.761" v="7950"/>
        <pc:sldMkLst>
          <pc:docMk/>
          <pc:sldMk cId="1802817671" sldId="773"/>
        </pc:sldMkLst>
      </pc:sldChg>
      <pc:sldChg chg="add">
        <pc:chgData name="Stefan Stöckler" userId="2210d66e-a7ac-4b3d-a4d5-dce41cf06e51" providerId="ADAL" clId="{6637D09F-17BC-4238-850A-EE8ABC17C60E}" dt="2023-07-27T12:20:36.761" v="7950"/>
        <pc:sldMkLst>
          <pc:docMk/>
          <pc:sldMk cId="2081659935" sldId="774"/>
        </pc:sldMkLst>
      </pc:sldChg>
      <pc:sldChg chg="add">
        <pc:chgData name="Stefan Stöckler" userId="2210d66e-a7ac-4b3d-a4d5-dce41cf06e51" providerId="ADAL" clId="{6637D09F-17BC-4238-850A-EE8ABC17C60E}" dt="2023-07-27T12:20:36.761" v="7950"/>
        <pc:sldMkLst>
          <pc:docMk/>
          <pc:sldMk cId="3413013581" sldId="776"/>
        </pc:sldMkLst>
      </pc:sldChg>
      <pc:sldChg chg="add">
        <pc:chgData name="Stefan Stöckler" userId="2210d66e-a7ac-4b3d-a4d5-dce41cf06e51" providerId="ADAL" clId="{6637D09F-17BC-4238-850A-EE8ABC17C60E}" dt="2023-07-27T12:20:36.761" v="7950"/>
        <pc:sldMkLst>
          <pc:docMk/>
          <pc:sldMk cId="1176837543" sldId="777"/>
        </pc:sldMkLst>
      </pc:sldChg>
      <pc:sldChg chg="add">
        <pc:chgData name="Stefan Stöckler" userId="2210d66e-a7ac-4b3d-a4d5-dce41cf06e51" providerId="ADAL" clId="{6637D09F-17BC-4238-850A-EE8ABC17C60E}" dt="2023-07-27T12:20:36.761" v="7950"/>
        <pc:sldMkLst>
          <pc:docMk/>
          <pc:sldMk cId="850909380" sldId="778"/>
        </pc:sldMkLst>
      </pc:sldChg>
      <pc:sldChg chg="add">
        <pc:chgData name="Stefan Stöckler" userId="2210d66e-a7ac-4b3d-a4d5-dce41cf06e51" providerId="ADAL" clId="{6637D09F-17BC-4238-850A-EE8ABC17C60E}" dt="2023-07-27T12:20:36.761" v="7950"/>
        <pc:sldMkLst>
          <pc:docMk/>
          <pc:sldMk cId="1039294440" sldId="780"/>
        </pc:sldMkLst>
      </pc:sldChg>
      <pc:sldChg chg="add">
        <pc:chgData name="Stefan Stöckler" userId="2210d66e-a7ac-4b3d-a4d5-dce41cf06e51" providerId="ADAL" clId="{6637D09F-17BC-4238-850A-EE8ABC17C60E}" dt="2023-07-27T12:20:36.761" v="7950"/>
        <pc:sldMkLst>
          <pc:docMk/>
          <pc:sldMk cId="1771560066" sldId="783"/>
        </pc:sldMkLst>
      </pc:sldChg>
      <pc:sldChg chg="add">
        <pc:chgData name="Stefan Stöckler" userId="2210d66e-a7ac-4b3d-a4d5-dce41cf06e51" providerId="ADAL" clId="{6637D09F-17BC-4238-850A-EE8ABC17C60E}" dt="2023-07-27T12:20:36.761" v="7950"/>
        <pc:sldMkLst>
          <pc:docMk/>
          <pc:sldMk cId="2430188566" sldId="784"/>
        </pc:sldMkLst>
      </pc:sldChg>
      <pc:sldChg chg="add">
        <pc:chgData name="Stefan Stöckler" userId="2210d66e-a7ac-4b3d-a4d5-dce41cf06e51" providerId="ADAL" clId="{6637D09F-17BC-4238-850A-EE8ABC17C60E}" dt="2023-07-27T12:20:36.761" v="7950"/>
        <pc:sldMkLst>
          <pc:docMk/>
          <pc:sldMk cId="4073513283" sldId="785"/>
        </pc:sldMkLst>
      </pc:sldChg>
      <pc:sldChg chg="add">
        <pc:chgData name="Stefan Stöckler" userId="2210d66e-a7ac-4b3d-a4d5-dce41cf06e51" providerId="ADAL" clId="{6637D09F-17BC-4238-850A-EE8ABC17C60E}" dt="2023-07-27T12:20:36.761" v="7950"/>
        <pc:sldMkLst>
          <pc:docMk/>
          <pc:sldMk cId="2503297375" sldId="787"/>
        </pc:sldMkLst>
      </pc:sldChg>
      <pc:sldChg chg="add">
        <pc:chgData name="Stefan Stöckler" userId="2210d66e-a7ac-4b3d-a4d5-dce41cf06e51" providerId="ADAL" clId="{6637D09F-17BC-4238-850A-EE8ABC17C60E}" dt="2023-07-27T12:20:36.761" v="7950"/>
        <pc:sldMkLst>
          <pc:docMk/>
          <pc:sldMk cId="2913688694" sldId="788"/>
        </pc:sldMkLst>
      </pc:sldChg>
      <pc:sldChg chg="add">
        <pc:chgData name="Stefan Stöckler" userId="2210d66e-a7ac-4b3d-a4d5-dce41cf06e51" providerId="ADAL" clId="{6637D09F-17BC-4238-850A-EE8ABC17C60E}" dt="2023-07-27T12:20:36.761" v="7950"/>
        <pc:sldMkLst>
          <pc:docMk/>
          <pc:sldMk cId="1911584400" sldId="789"/>
        </pc:sldMkLst>
      </pc:sldChg>
      <pc:sldChg chg="add">
        <pc:chgData name="Stefan Stöckler" userId="2210d66e-a7ac-4b3d-a4d5-dce41cf06e51" providerId="ADAL" clId="{6637D09F-17BC-4238-850A-EE8ABC17C60E}" dt="2023-07-27T12:20:36.761" v="7950"/>
        <pc:sldMkLst>
          <pc:docMk/>
          <pc:sldMk cId="67281460" sldId="790"/>
        </pc:sldMkLst>
      </pc:sldChg>
      <pc:sldChg chg="add">
        <pc:chgData name="Stefan Stöckler" userId="2210d66e-a7ac-4b3d-a4d5-dce41cf06e51" providerId="ADAL" clId="{6637D09F-17BC-4238-850A-EE8ABC17C60E}" dt="2023-07-27T12:20:36.761" v="7950"/>
        <pc:sldMkLst>
          <pc:docMk/>
          <pc:sldMk cId="4006570394" sldId="791"/>
        </pc:sldMkLst>
      </pc:sldChg>
      <pc:sldChg chg="add">
        <pc:chgData name="Stefan Stöckler" userId="2210d66e-a7ac-4b3d-a4d5-dce41cf06e51" providerId="ADAL" clId="{6637D09F-17BC-4238-850A-EE8ABC17C60E}" dt="2023-07-27T12:20:36.761" v="7950"/>
        <pc:sldMkLst>
          <pc:docMk/>
          <pc:sldMk cId="3387201575" sldId="793"/>
        </pc:sldMkLst>
      </pc:sldChg>
      <pc:sldChg chg="add">
        <pc:chgData name="Stefan Stöckler" userId="2210d66e-a7ac-4b3d-a4d5-dce41cf06e51" providerId="ADAL" clId="{6637D09F-17BC-4238-850A-EE8ABC17C60E}" dt="2023-07-27T12:20:36.761" v="7950"/>
        <pc:sldMkLst>
          <pc:docMk/>
          <pc:sldMk cId="1294975165" sldId="798"/>
        </pc:sldMkLst>
      </pc:sldChg>
      <pc:sldChg chg="add">
        <pc:chgData name="Stefan Stöckler" userId="2210d66e-a7ac-4b3d-a4d5-dce41cf06e51" providerId="ADAL" clId="{6637D09F-17BC-4238-850A-EE8ABC17C60E}" dt="2023-07-27T12:20:36.761" v="7950"/>
        <pc:sldMkLst>
          <pc:docMk/>
          <pc:sldMk cId="3753314069" sldId="807"/>
        </pc:sldMkLst>
      </pc:sldChg>
      <pc:sldChg chg="add">
        <pc:chgData name="Stefan Stöckler" userId="2210d66e-a7ac-4b3d-a4d5-dce41cf06e51" providerId="ADAL" clId="{6637D09F-17BC-4238-850A-EE8ABC17C60E}" dt="2023-07-27T12:20:36.761" v="7950"/>
        <pc:sldMkLst>
          <pc:docMk/>
          <pc:sldMk cId="3264600503" sldId="808"/>
        </pc:sldMkLst>
      </pc:sldChg>
      <pc:sldChg chg="add">
        <pc:chgData name="Stefan Stöckler" userId="2210d66e-a7ac-4b3d-a4d5-dce41cf06e51" providerId="ADAL" clId="{6637D09F-17BC-4238-850A-EE8ABC17C60E}" dt="2023-07-27T12:20:36.761" v="7950"/>
        <pc:sldMkLst>
          <pc:docMk/>
          <pc:sldMk cId="3101462992" sldId="809"/>
        </pc:sldMkLst>
      </pc:sldChg>
      <pc:sldChg chg="add">
        <pc:chgData name="Stefan Stöckler" userId="2210d66e-a7ac-4b3d-a4d5-dce41cf06e51" providerId="ADAL" clId="{6637D09F-17BC-4238-850A-EE8ABC17C60E}" dt="2023-07-27T12:20:36.761" v="7950"/>
        <pc:sldMkLst>
          <pc:docMk/>
          <pc:sldMk cId="3515760535" sldId="810"/>
        </pc:sldMkLst>
      </pc:sldChg>
      <pc:sldChg chg="add">
        <pc:chgData name="Stefan Stöckler" userId="2210d66e-a7ac-4b3d-a4d5-dce41cf06e51" providerId="ADAL" clId="{6637D09F-17BC-4238-850A-EE8ABC17C60E}" dt="2023-07-27T12:20:36.761" v="7950"/>
        <pc:sldMkLst>
          <pc:docMk/>
          <pc:sldMk cId="1428332357" sldId="814"/>
        </pc:sldMkLst>
      </pc:sldChg>
      <pc:sldChg chg="add">
        <pc:chgData name="Stefan Stöckler" userId="2210d66e-a7ac-4b3d-a4d5-dce41cf06e51" providerId="ADAL" clId="{6637D09F-17BC-4238-850A-EE8ABC17C60E}" dt="2023-07-27T12:20:36.761" v="7950"/>
        <pc:sldMkLst>
          <pc:docMk/>
          <pc:sldMk cId="3540522705" sldId="815"/>
        </pc:sldMkLst>
      </pc:sldChg>
      <pc:sldChg chg="add">
        <pc:chgData name="Stefan Stöckler" userId="2210d66e-a7ac-4b3d-a4d5-dce41cf06e51" providerId="ADAL" clId="{6637D09F-17BC-4238-850A-EE8ABC17C60E}" dt="2023-07-27T12:20:36.761" v="7950"/>
        <pc:sldMkLst>
          <pc:docMk/>
          <pc:sldMk cId="2658314552" sldId="821"/>
        </pc:sldMkLst>
      </pc:sldChg>
      <pc:sldChg chg="add">
        <pc:chgData name="Stefan Stöckler" userId="2210d66e-a7ac-4b3d-a4d5-dce41cf06e51" providerId="ADAL" clId="{6637D09F-17BC-4238-850A-EE8ABC17C60E}" dt="2023-07-27T12:20:36.761" v="7950"/>
        <pc:sldMkLst>
          <pc:docMk/>
          <pc:sldMk cId="2613611998" sldId="822"/>
        </pc:sldMkLst>
      </pc:sldChg>
      <pc:sldChg chg="add">
        <pc:chgData name="Stefan Stöckler" userId="2210d66e-a7ac-4b3d-a4d5-dce41cf06e51" providerId="ADAL" clId="{6637D09F-17BC-4238-850A-EE8ABC17C60E}" dt="2023-07-27T12:20:36.761" v="7950"/>
        <pc:sldMkLst>
          <pc:docMk/>
          <pc:sldMk cId="4251879551" sldId="825"/>
        </pc:sldMkLst>
      </pc:sldChg>
      <pc:sldChg chg="del">
        <pc:chgData name="Stefan Stöckler" userId="2210d66e-a7ac-4b3d-a4d5-dce41cf06e51" providerId="ADAL" clId="{6637D09F-17BC-4238-850A-EE8ABC17C60E}" dt="2023-07-24T11:50:40.994" v="0" actId="47"/>
        <pc:sldMkLst>
          <pc:docMk/>
          <pc:sldMk cId="2273754105" sldId="833"/>
        </pc:sldMkLst>
      </pc:sldChg>
      <pc:sldChg chg="add">
        <pc:chgData name="Stefan Stöckler" userId="2210d66e-a7ac-4b3d-a4d5-dce41cf06e51" providerId="ADAL" clId="{6637D09F-17BC-4238-850A-EE8ABC17C60E}" dt="2023-07-27T12:20:36.761" v="7950"/>
        <pc:sldMkLst>
          <pc:docMk/>
          <pc:sldMk cId="1239751269" sldId="837"/>
        </pc:sldMkLst>
      </pc:sldChg>
      <pc:sldChg chg="add">
        <pc:chgData name="Stefan Stöckler" userId="2210d66e-a7ac-4b3d-a4d5-dce41cf06e51" providerId="ADAL" clId="{6637D09F-17BC-4238-850A-EE8ABC17C60E}" dt="2023-07-27T12:20:36.761" v="7950"/>
        <pc:sldMkLst>
          <pc:docMk/>
          <pc:sldMk cId="725418793" sldId="842"/>
        </pc:sldMkLst>
      </pc:sldChg>
      <pc:sldChg chg="add">
        <pc:chgData name="Stefan Stöckler" userId="2210d66e-a7ac-4b3d-a4d5-dce41cf06e51" providerId="ADAL" clId="{6637D09F-17BC-4238-850A-EE8ABC17C60E}" dt="2023-07-27T12:20:36.761" v="7950"/>
        <pc:sldMkLst>
          <pc:docMk/>
          <pc:sldMk cId="84283274" sldId="844"/>
        </pc:sldMkLst>
      </pc:sldChg>
      <pc:sldChg chg="add">
        <pc:chgData name="Stefan Stöckler" userId="2210d66e-a7ac-4b3d-a4d5-dce41cf06e51" providerId="ADAL" clId="{6637D09F-17BC-4238-850A-EE8ABC17C60E}" dt="2023-07-27T12:20:36.761" v="7950"/>
        <pc:sldMkLst>
          <pc:docMk/>
          <pc:sldMk cId="2322596938" sldId="846"/>
        </pc:sldMkLst>
      </pc:sldChg>
      <pc:sldChg chg="add">
        <pc:chgData name="Stefan Stöckler" userId="2210d66e-a7ac-4b3d-a4d5-dce41cf06e51" providerId="ADAL" clId="{6637D09F-17BC-4238-850A-EE8ABC17C60E}" dt="2023-07-27T12:20:36.761" v="7950"/>
        <pc:sldMkLst>
          <pc:docMk/>
          <pc:sldMk cId="776977236" sldId="847"/>
        </pc:sldMkLst>
      </pc:sldChg>
      <pc:sldChg chg="add">
        <pc:chgData name="Stefan Stöckler" userId="2210d66e-a7ac-4b3d-a4d5-dce41cf06e51" providerId="ADAL" clId="{6637D09F-17BC-4238-850A-EE8ABC17C60E}" dt="2023-07-27T12:20:36.761" v="7950"/>
        <pc:sldMkLst>
          <pc:docMk/>
          <pc:sldMk cId="362787040" sldId="848"/>
        </pc:sldMkLst>
      </pc:sldChg>
      <pc:sldChg chg="modSp mod modNotesTx">
        <pc:chgData name="Stefan Stöckler" userId="2210d66e-a7ac-4b3d-a4d5-dce41cf06e51" providerId="ADAL" clId="{6637D09F-17BC-4238-850A-EE8ABC17C60E}" dt="2023-07-24T19:52:38.864" v="5372" actId="20577"/>
        <pc:sldMkLst>
          <pc:docMk/>
          <pc:sldMk cId="2315394852" sldId="850"/>
        </pc:sldMkLst>
        <pc:spChg chg="mod">
          <ac:chgData name="Stefan Stöckler" userId="2210d66e-a7ac-4b3d-a4d5-dce41cf06e51" providerId="ADAL" clId="{6637D09F-17BC-4238-850A-EE8ABC17C60E}" dt="2023-07-24T19:51:23.205" v="5308" actId="6549"/>
          <ac:spMkLst>
            <pc:docMk/>
            <pc:sldMk cId="2315394852" sldId="850"/>
            <ac:spMk id="34" creationId="{00000000-0000-0000-0000-000000000000}"/>
          </ac:spMkLst>
        </pc:spChg>
        <pc:picChg chg="mod">
          <ac:chgData name="Stefan Stöckler" userId="2210d66e-a7ac-4b3d-a4d5-dce41cf06e51" providerId="ADAL" clId="{6637D09F-17BC-4238-850A-EE8ABC17C60E}" dt="2023-07-24T19:50:25.969" v="5298" actId="14100"/>
          <ac:picMkLst>
            <pc:docMk/>
            <pc:sldMk cId="2315394852" sldId="850"/>
            <ac:picMk id="9218" creationId="{00000000-0000-0000-0000-000000000000}"/>
          </ac:picMkLst>
        </pc:picChg>
        <pc:picChg chg="mod">
          <ac:chgData name="Stefan Stöckler" userId="2210d66e-a7ac-4b3d-a4d5-dce41cf06e51" providerId="ADAL" clId="{6637D09F-17BC-4238-850A-EE8ABC17C60E}" dt="2023-07-24T19:50:51.709" v="5300" actId="1076"/>
          <ac:picMkLst>
            <pc:docMk/>
            <pc:sldMk cId="2315394852" sldId="850"/>
            <ac:picMk id="9219" creationId="{00000000-0000-0000-0000-000000000000}"/>
          </ac:picMkLst>
        </pc:picChg>
      </pc:sldChg>
      <pc:sldChg chg="del">
        <pc:chgData name="Stefan Stöckler" userId="2210d66e-a7ac-4b3d-a4d5-dce41cf06e51" providerId="ADAL" clId="{6637D09F-17BC-4238-850A-EE8ABC17C60E}" dt="2023-07-24T11:50:40.994" v="0" actId="47"/>
        <pc:sldMkLst>
          <pc:docMk/>
          <pc:sldMk cId="679669279" sldId="856"/>
        </pc:sldMkLst>
      </pc:sldChg>
      <pc:sldChg chg="del">
        <pc:chgData name="Stefan Stöckler" userId="2210d66e-a7ac-4b3d-a4d5-dce41cf06e51" providerId="ADAL" clId="{6637D09F-17BC-4238-850A-EE8ABC17C60E}" dt="2023-07-24T11:50:40.994" v="0" actId="47"/>
        <pc:sldMkLst>
          <pc:docMk/>
          <pc:sldMk cId="3634818546" sldId="858"/>
        </pc:sldMkLst>
      </pc:sldChg>
      <pc:sldChg chg="del">
        <pc:chgData name="Stefan Stöckler" userId="2210d66e-a7ac-4b3d-a4d5-dce41cf06e51" providerId="ADAL" clId="{6637D09F-17BC-4238-850A-EE8ABC17C60E}" dt="2023-07-24T11:50:40.994" v="0" actId="47"/>
        <pc:sldMkLst>
          <pc:docMk/>
          <pc:sldMk cId="2600700980" sldId="859"/>
        </pc:sldMkLst>
      </pc:sldChg>
      <pc:sldChg chg="del">
        <pc:chgData name="Stefan Stöckler" userId="2210d66e-a7ac-4b3d-a4d5-dce41cf06e51" providerId="ADAL" clId="{6637D09F-17BC-4238-850A-EE8ABC17C60E}" dt="2023-07-24T11:50:40.994" v="0" actId="47"/>
        <pc:sldMkLst>
          <pc:docMk/>
          <pc:sldMk cId="4037774131" sldId="861"/>
        </pc:sldMkLst>
      </pc:sldChg>
      <pc:sldChg chg="del">
        <pc:chgData name="Stefan Stöckler" userId="2210d66e-a7ac-4b3d-a4d5-dce41cf06e51" providerId="ADAL" clId="{6637D09F-17BC-4238-850A-EE8ABC17C60E}" dt="2023-07-24T11:50:40.994" v="0" actId="47"/>
        <pc:sldMkLst>
          <pc:docMk/>
          <pc:sldMk cId="2185609808" sldId="862"/>
        </pc:sldMkLst>
      </pc:sldChg>
      <pc:sldChg chg="modSp add mod ord">
        <pc:chgData name="Stefan Stöckler" userId="2210d66e-a7ac-4b3d-a4d5-dce41cf06e51" providerId="ADAL" clId="{6637D09F-17BC-4238-850A-EE8ABC17C60E}" dt="2023-07-27T12:26:21.486" v="8036" actId="20577"/>
        <pc:sldMkLst>
          <pc:docMk/>
          <pc:sldMk cId="703179862" sldId="867"/>
        </pc:sldMkLst>
        <pc:spChg chg="mod">
          <ac:chgData name="Stefan Stöckler" userId="2210d66e-a7ac-4b3d-a4d5-dce41cf06e51" providerId="ADAL" clId="{6637D09F-17BC-4238-850A-EE8ABC17C60E}" dt="2023-07-27T12:26:21.486" v="8036" actId="20577"/>
          <ac:spMkLst>
            <pc:docMk/>
            <pc:sldMk cId="703179862" sldId="867"/>
            <ac:spMk id="4" creationId="{00000000-0000-0000-0000-000000000000}"/>
          </ac:spMkLst>
        </pc:spChg>
      </pc:sldChg>
      <pc:sldChg chg="add">
        <pc:chgData name="Stefan Stöckler" userId="2210d66e-a7ac-4b3d-a4d5-dce41cf06e51" providerId="ADAL" clId="{6637D09F-17BC-4238-850A-EE8ABC17C60E}" dt="2023-07-27T12:20:36.761" v="7950"/>
        <pc:sldMkLst>
          <pc:docMk/>
          <pc:sldMk cId="277522554" sldId="868"/>
        </pc:sldMkLst>
      </pc:sldChg>
      <pc:sldChg chg="add">
        <pc:chgData name="Stefan Stöckler" userId="2210d66e-a7ac-4b3d-a4d5-dce41cf06e51" providerId="ADAL" clId="{6637D09F-17BC-4238-850A-EE8ABC17C60E}" dt="2023-07-27T12:20:36.761" v="7950"/>
        <pc:sldMkLst>
          <pc:docMk/>
          <pc:sldMk cId="2099045814" sldId="869"/>
        </pc:sldMkLst>
      </pc:sldChg>
      <pc:sldChg chg="add">
        <pc:chgData name="Stefan Stöckler" userId="2210d66e-a7ac-4b3d-a4d5-dce41cf06e51" providerId="ADAL" clId="{6637D09F-17BC-4238-850A-EE8ABC17C60E}" dt="2023-07-27T12:20:36.761" v="7950"/>
        <pc:sldMkLst>
          <pc:docMk/>
          <pc:sldMk cId="3322594379" sldId="877"/>
        </pc:sldMkLst>
      </pc:sldChg>
      <pc:sldChg chg="del">
        <pc:chgData name="Stefan Stöckler" userId="2210d66e-a7ac-4b3d-a4d5-dce41cf06e51" providerId="ADAL" clId="{6637D09F-17BC-4238-850A-EE8ABC17C60E}" dt="2023-07-24T11:50:40.994" v="0" actId="47"/>
        <pc:sldMkLst>
          <pc:docMk/>
          <pc:sldMk cId="902451039" sldId="878"/>
        </pc:sldMkLst>
      </pc:sldChg>
      <pc:sldChg chg="del">
        <pc:chgData name="Stefan Stöckler" userId="2210d66e-a7ac-4b3d-a4d5-dce41cf06e51" providerId="ADAL" clId="{6637D09F-17BC-4238-850A-EE8ABC17C60E}" dt="2023-07-24T11:50:40.994" v="0" actId="47"/>
        <pc:sldMkLst>
          <pc:docMk/>
          <pc:sldMk cId="3814338241" sldId="879"/>
        </pc:sldMkLst>
      </pc:sldChg>
      <pc:sldChg chg="del">
        <pc:chgData name="Stefan Stöckler" userId="2210d66e-a7ac-4b3d-a4d5-dce41cf06e51" providerId="ADAL" clId="{6637D09F-17BC-4238-850A-EE8ABC17C60E}" dt="2023-07-24T11:50:40.994" v="0" actId="47"/>
        <pc:sldMkLst>
          <pc:docMk/>
          <pc:sldMk cId="62248988" sldId="880"/>
        </pc:sldMkLst>
      </pc:sldChg>
      <pc:sldChg chg="del">
        <pc:chgData name="Stefan Stöckler" userId="2210d66e-a7ac-4b3d-a4d5-dce41cf06e51" providerId="ADAL" clId="{6637D09F-17BC-4238-850A-EE8ABC17C60E}" dt="2023-07-24T11:50:40.994" v="0" actId="47"/>
        <pc:sldMkLst>
          <pc:docMk/>
          <pc:sldMk cId="3439851656" sldId="881"/>
        </pc:sldMkLst>
      </pc:sldChg>
      <pc:sldChg chg="del">
        <pc:chgData name="Stefan Stöckler" userId="2210d66e-a7ac-4b3d-a4d5-dce41cf06e51" providerId="ADAL" clId="{6637D09F-17BC-4238-850A-EE8ABC17C60E}" dt="2023-07-24T11:50:40.994" v="0" actId="47"/>
        <pc:sldMkLst>
          <pc:docMk/>
          <pc:sldMk cId="2305251746" sldId="893"/>
        </pc:sldMkLst>
      </pc:sldChg>
      <pc:sldChg chg="del">
        <pc:chgData name="Stefan Stöckler" userId="2210d66e-a7ac-4b3d-a4d5-dce41cf06e51" providerId="ADAL" clId="{6637D09F-17BC-4238-850A-EE8ABC17C60E}" dt="2023-07-24T11:50:40.994" v="0" actId="47"/>
        <pc:sldMkLst>
          <pc:docMk/>
          <pc:sldMk cId="1990863975" sldId="983"/>
        </pc:sldMkLst>
      </pc:sldChg>
      <pc:sldChg chg="del">
        <pc:chgData name="Stefan Stöckler" userId="2210d66e-a7ac-4b3d-a4d5-dce41cf06e51" providerId="ADAL" clId="{6637D09F-17BC-4238-850A-EE8ABC17C60E}" dt="2023-07-24T11:50:40.994" v="0" actId="47"/>
        <pc:sldMkLst>
          <pc:docMk/>
          <pc:sldMk cId="1532591491" sldId="1500"/>
        </pc:sldMkLst>
      </pc:sldChg>
      <pc:sldChg chg="del">
        <pc:chgData name="Stefan Stöckler" userId="2210d66e-a7ac-4b3d-a4d5-dce41cf06e51" providerId="ADAL" clId="{6637D09F-17BC-4238-850A-EE8ABC17C60E}" dt="2023-07-24T11:50:40.994" v="0" actId="47"/>
        <pc:sldMkLst>
          <pc:docMk/>
          <pc:sldMk cId="6543383" sldId="1571"/>
        </pc:sldMkLst>
      </pc:sldChg>
      <pc:sldChg chg="del">
        <pc:chgData name="Stefan Stöckler" userId="2210d66e-a7ac-4b3d-a4d5-dce41cf06e51" providerId="ADAL" clId="{6637D09F-17BC-4238-850A-EE8ABC17C60E}" dt="2023-07-24T11:50:40.994" v="0" actId="47"/>
        <pc:sldMkLst>
          <pc:docMk/>
          <pc:sldMk cId="2712775278" sldId="1572"/>
        </pc:sldMkLst>
      </pc:sldChg>
      <pc:sldChg chg="modSp mod">
        <pc:chgData name="Stefan Stöckler" userId="2210d66e-a7ac-4b3d-a4d5-dce41cf06e51" providerId="ADAL" clId="{6637D09F-17BC-4238-850A-EE8ABC17C60E}" dt="2023-07-24T16:58:23.137" v="3041" actId="403"/>
        <pc:sldMkLst>
          <pc:docMk/>
          <pc:sldMk cId="3825427438" sldId="1575"/>
        </pc:sldMkLst>
        <pc:spChg chg="mod">
          <ac:chgData name="Stefan Stöckler" userId="2210d66e-a7ac-4b3d-a4d5-dce41cf06e51" providerId="ADAL" clId="{6637D09F-17BC-4238-850A-EE8ABC17C60E}" dt="2023-07-24T16:58:23.137" v="3041" actId="403"/>
          <ac:spMkLst>
            <pc:docMk/>
            <pc:sldMk cId="3825427438" sldId="1575"/>
            <ac:spMk id="3" creationId="{C5D1B2AA-9B30-4F94-B3EE-61EAF1B7A10E}"/>
          </ac:spMkLst>
        </pc:spChg>
      </pc:sldChg>
      <pc:sldChg chg="modSp mod chgLayout">
        <pc:chgData name="Stefan Stöckler" userId="2210d66e-a7ac-4b3d-a4d5-dce41cf06e51" providerId="ADAL" clId="{6637D09F-17BC-4238-850A-EE8ABC17C60E}" dt="2023-07-24T14:35:49.562" v="535" actId="1582"/>
        <pc:sldMkLst>
          <pc:docMk/>
          <pc:sldMk cId="1003728508" sldId="1576"/>
        </pc:sldMkLst>
        <pc:spChg chg="mod ord">
          <ac:chgData name="Stefan Stöckler" userId="2210d66e-a7ac-4b3d-a4d5-dce41cf06e51" providerId="ADAL" clId="{6637D09F-17BC-4238-850A-EE8ABC17C60E}" dt="2023-07-24T14:32:26.093" v="530" actId="700"/>
          <ac:spMkLst>
            <pc:docMk/>
            <pc:sldMk cId="1003728508" sldId="1576"/>
            <ac:spMk id="2" creationId="{4776272A-AF66-4731-B519-7E1AE9E4D74C}"/>
          </ac:spMkLst>
        </pc:spChg>
        <pc:spChg chg="mod ord">
          <ac:chgData name="Stefan Stöckler" userId="2210d66e-a7ac-4b3d-a4d5-dce41cf06e51" providerId="ADAL" clId="{6637D09F-17BC-4238-850A-EE8ABC17C60E}" dt="2023-07-24T14:35:49.562" v="535" actId="1582"/>
          <ac:spMkLst>
            <pc:docMk/>
            <pc:sldMk cId="1003728508" sldId="1576"/>
            <ac:spMk id="3" creationId="{5A2E86AD-97FE-46C4-B11F-B21CABC2BB13}"/>
          </ac:spMkLst>
        </pc:spChg>
        <pc:spChg chg="mod">
          <ac:chgData name="Stefan Stöckler" userId="2210d66e-a7ac-4b3d-a4d5-dce41cf06e51" providerId="ADAL" clId="{6637D09F-17BC-4238-850A-EE8ABC17C60E}" dt="2023-07-24T14:30:51.326" v="517" actId="1076"/>
          <ac:spMkLst>
            <pc:docMk/>
            <pc:sldMk cId="1003728508" sldId="1576"/>
            <ac:spMk id="8" creationId="{AFD6BB17-1548-4DEF-AFF9-9430B735600C}"/>
          </ac:spMkLst>
        </pc:spChg>
        <pc:picChg chg="mod ord">
          <ac:chgData name="Stefan Stöckler" userId="2210d66e-a7ac-4b3d-a4d5-dce41cf06e51" providerId="ADAL" clId="{6637D09F-17BC-4238-850A-EE8ABC17C60E}" dt="2023-07-24T14:32:26.093" v="530" actId="700"/>
          <ac:picMkLst>
            <pc:docMk/>
            <pc:sldMk cId="1003728508" sldId="1576"/>
            <ac:picMk id="6" creationId="{E79D36E4-1545-4177-A2FF-95405ABD9658}"/>
          </ac:picMkLst>
        </pc:picChg>
      </pc:sldChg>
      <pc:sldChg chg="modSp mod">
        <pc:chgData name="Stefan Stöckler" userId="2210d66e-a7ac-4b3d-a4d5-dce41cf06e51" providerId="ADAL" clId="{6637D09F-17BC-4238-850A-EE8ABC17C60E}" dt="2023-07-24T15:22:18.995" v="1021" actId="1076"/>
        <pc:sldMkLst>
          <pc:docMk/>
          <pc:sldMk cId="1258477096" sldId="1577"/>
        </pc:sldMkLst>
        <pc:spChg chg="mod">
          <ac:chgData name="Stefan Stöckler" userId="2210d66e-a7ac-4b3d-a4d5-dce41cf06e51" providerId="ADAL" clId="{6637D09F-17BC-4238-850A-EE8ABC17C60E}" dt="2023-07-24T15:22:18.995" v="1021" actId="1076"/>
          <ac:spMkLst>
            <pc:docMk/>
            <pc:sldMk cId="1258477096" sldId="1577"/>
            <ac:spMk id="3" creationId="{A0127BF7-AB3D-4D94-B8C3-E28A67362E84}"/>
          </ac:spMkLst>
        </pc:spChg>
        <pc:picChg chg="mod">
          <ac:chgData name="Stefan Stöckler" userId="2210d66e-a7ac-4b3d-a4d5-dce41cf06e51" providerId="ADAL" clId="{6637D09F-17BC-4238-850A-EE8ABC17C60E}" dt="2023-07-24T15:22:14.564" v="1020" actId="1076"/>
          <ac:picMkLst>
            <pc:docMk/>
            <pc:sldMk cId="1258477096" sldId="1577"/>
            <ac:picMk id="6" creationId="{41EAEDCA-D7F5-42CD-AD5A-E8F1D989CD9E}"/>
          </ac:picMkLst>
        </pc:picChg>
      </pc:sldChg>
      <pc:sldChg chg="modSp mod ord">
        <pc:chgData name="Stefan Stöckler" userId="2210d66e-a7ac-4b3d-a4d5-dce41cf06e51" providerId="ADAL" clId="{6637D09F-17BC-4238-850A-EE8ABC17C60E}" dt="2023-07-25T13:34:53.822" v="6117" actId="1076"/>
        <pc:sldMkLst>
          <pc:docMk/>
          <pc:sldMk cId="2562445200" sldId="1580"/>
        </pc:sldMkLst>
        <pc:spChg chg="mod">
          <ac:chgData name="Stefan Stöckler" userId="2210d66e-a7ac-4b3d-a4d5-dce41cf06e51" providerId="ADAL" clId="{6637D09F-17BC-4238-850A-EE8ABC17C60E}" dt="2023-07-25T13:34:53.822" v="6117" actId="1076"/>
          <ac:spMkLst>
            <pc:docMk/>
            <pc:sldMk cId="2562445200" sldId="1580"/>
            <ac:spMk id="3" creationId="{FC879AC4-71CA-49E0-8A85-50C527175F7A}"/>
          </ac:spMkLst>
        </pc:spChg>
      </pc:sldChg>
      <pc:sldChg chg="addSp delSp modSp mod modNotesTx">
        <pc:chgData name="Stefan Stöckler" userId="2210d66e-a7ac-4b3d-a4d5-dce41cf06e51" providerId="ADAL" clId="{6637D09F-17BC-4238-850A-EE8ABC17C60E}" dt="2023-07-25T08:45:42.403" v="5694" actId="20577"/>
        <pc:sldMkLst>
          <pc:docMk/>
          <pc:sldMk cId="945842531" sldId="1581"/>
        </pc:sldMkLst>
        <pc:spChg chg="add del mod">
          <ac:chgData name="Stefan Stöckler" userId="2210d66e-a7ac-4b3d-a4d5-dce41cf06e51" providerId="ADAL" clId="{6637D09F-17BC-4238-850A-EE8ABC17C60E}" dt="2023-07-25T08:45:22.964" v="5690" actId="21"/>
          <ac:spMkLst>
            <pc:docMk/>
            <pc:sldMk cId="945842531" sldId="1581"/>
            <ac:spMk id="4" creationId="{59A5EBAF-BDF9-6F0E-7A63-9AA66B971783}"/>
          </ac:spMkLst>
        </pc:spChg>
        <pc:spChg chg="add mod">
          <ac:chgData name="Stefan Stöckler" userId="2210d66e-a7ac-4b3d-a4d5-dce41cf06e51" providerId="ADAL" clId="{6637D09F-17BC-4238-850A-EE8ABC17C60E}" dt="2023-07-25T06:35:04.309" v="5523" actId="1038"/>
          <ac:spMkLst>
            <pc:docMk/>
            <pc:sldMk cId="945842531" sldId="1581"/>
            <ac:spMk id="5" creationId="{8A6797D2-18B5-72FB-11E1-6EA01571EBEE}"/>
          </ac:spMkLst>
        </pc:spChg>
        <pc:spChg chg="mod">
          <ac:chgData name="Stefan Stöckler" userId="2210d66e-a7ac-4b3d-a4d5-dce41cf06e51" providerId="ADAL" clId="{6637D09F-17BC-4238-850A-EE8ABC17C60E}" dt="2023-07-25T06:33:30.533" v="5496" actId="1076"/>
          <ac:spMkLst>
            <pc:docMk/>
            <pc:sldMk cId="945842531" sldId="1581"/>
            <ac:spMk id="8" creationId="{33474D1F-DCCB-42B8-B341-64982FB52CB4}"/>
          </ac:spMkLst>
        </pc:spChg>
        <pc:spChg chg="mod">
          <ac:chgData name="Stefan Stöckler" userId="2210d66e-a7ac-4b3d-a4d5-dce41cf06e51" providerId="ADAL" clId="{6637D09F-17BC-4238-850A-EE8ABC17C60E}" dt="2023-07-25T06:33:30.533" v="5496" actId="1076"/>
          <ac:spMkLst>
            <pc:docMk/>
            <pc:sldMk cId="945842531" sldId="1581"/>
            <ac:spMk id="13" creationId="{B6688C19-3163-4658-BF18-D3BB675AE275}"/>
          </ac:spMkLst>
        </pc:spChg>
      </pc:sldChg>
      <pc:sldChg chg="add">
        <pc:chgData name="Stefan Stöckler" userId="2210d66e-a7ac-4b3d-a4d5-dce41cf06e51" providerId="ADAL" clId="{6637D09F-17BC-4238-850A-EE8ABC17C60E}" dt="2023-07-27T12:20:36.761" v="7950"/>
        <pc:sldMkLst>
          <pc:docMk/>
          <pc:sldMk cId="3457166017" sldId="1582"/>
        </pc:sldMkLst>
      </pc:sldChg>
      <pc:sldChg chg="del">
        <pc:chgData name="Stefan Stöckler" userId="2210d66e-a7ac-4b3d-a4d5-dce41cf06e51" providerId="ADAL" clId="{6637D09F-17BC-4238-850A-EE8ABC17C60E}" dt="2023-07-24T11:50:40.994" v="0" actId="47"/>
        <pc:sldMkLst>
          <pc:docMk/>
          <pc:sldMk cId="460497366" sldId="1584"/>
        </pc:sldMkLst>
      </pc:sldChg>
      <pc:sldChg chg="add">
        <pc:chgData name="Stefan Stöckler" userId="2210d66e-a7ac-4b3d-a4d5-dce41cf06e51" providerId="ADAL" clId="{6637D09F-17BC-4238-850A-EE8ABC17C60E}" dt="2023-07-27T12:20:36.761" v="7950"/>
        <pc:sldMkLst>
          <pc:docMk/>
          <pc:sldMk cId="1837287323" sldId="1584"/>
        </pc:sldMkLst>
      </pc:sldChg>
      <pc:sldChg chg="add">
        <pc:chgData name="Stefan Stöckler" userId="2210d66e-a7ac-4b3d-a4d5-dce41cf06e51" providerId="ADAL" clId="{6637D09F-17BC-4238-850A-EE8ABC17C60E}" dt="2023-07-27T12:20:36.761" v="7950"/>
        <pc:sldMkLst>
          <pc:docMk/>
          <pc:sldMk cId="2661127950" sldId="1587"/>
        </pc:sldMkLst>
      </pc:sldChg>
      <pc:sldChg chg="del">
        <pc:chgData name="Stefan Stöckler" userId="2210d66e-a7ac-4b3d-a4d5-dce41cf06e51" providerId="ADAL" clId="{6637D09F-17BC-4238-850A-EE8ABC17C60E}" dt="2023-07-24T11:50:40.994" v="0" actId="47"/>
        <pc:sldMkLst>
          <pc:docMk/>
          <pc:sldMk cId="3707202890" sldId="1587"/>
        </pc:sldMkLst>
      </pc:sldChg>
      <pc:sldChg chg="add">
        <pc:chgData name="Stefan Stöckler" userId="2210d66e-a7ac-4b3d-a4d5-dce41cf06e51" providerId="ADAL" clId="{6637D09F-17BC-4238-850A-EE8ABC17C60E}" dt="2023-07-27T12:20:36.761" v="7950"/>
        <pc:sldMkLst>
          <pc:docMk/>
          <pc:sldMk cId="1055929921" sldId="1588"/>
        </pc:sldMkLst>
      </pc:sldChg>
      <pc:sldChg chg="add">
        <pc:chgData name="Stefan Stöckler" userId="2210d66e-a7ac-4b3d-a4d5-dce41cf06e51" providerId="ADAL" clId="{6637D09F-17BC-4238-850A-EE8ABC17C60E}" dt="2023-07-27T12:20:36.761" v="7950"/>
        <pc:sldMkLst>
          <pc:docMk/>
          <pc:sldMk cId="3911244033" sldId="1589"/>
        </pc:sldMkLst>
      </pc:sldChg>
      <pc:sldChg chg="del">
        <pc:chgData name="Stefan Stöckler" userId="2210d66e-a7ac-4b3d-a4d5-dce41cf06e51" providerId="ADAL" clId="{6637D09F-17BC-4238-850A-EE8ABC17C60E}" dt="2023-07-24T11:50:40.994" v="0" actId="47"/>
        <pc:sldMkLst>
          <pc:docMk/>
          <pc:sldMk cId="2248969411" sldId="1590"/>
        </pc:sldMkLst>
      </pc:sldChg>
      <pc:sldChg chg="add">
        <pc:chgData name="Stefan Stöckler" userId="2210d66e-a7ac-4b3d-a4d5-dce41cf06e51" providerId="ADAL" clId="{6637D09F-17BC-4238-850A-EE8ABC17C60E}" dt="2023-07-27T12:20:36.761" v="7950"/>
        <pc:sldMkLst>
          <pc:docMk/>
          <pc:sldMk cId="2468857239" sldId="1590"/>
        </pc:sldMkLst>
      </pc:sldChg>
      <pc:sldChg chg="del">
        <pc:chgData name="Stefan Stöckler" userId="2210d66e-a7ac-4b3d-a4d5-dce41cf06e51" providerId="ADAL" clId="{6637D09F-17BC-4238-850A-EE8ABC17C60E}" dt="2023-07-24T11:50:40.994" v="0" actId="47"/>
        <pc:sldMkLst>
          <pc:docMk/>
          <pc:sldMk cId="1282602079" sldId="1591"/>
        </pc:sldMkLst>
      </pc:sldChg>
      <pc:sldChg chg="add">
        <pc:chgData name="Stefan Stöckler" userId="2210d66e-a7ac-4b3d-a4d5-dce41cf06e51" providerId="ADAL" clId="{6637D09F-17BC-4238-850A-EE8ABC17C60E}" dt="2023-07-27T12:20:36.761" v="7950"/>
        <pc:sldMkLst>
          <pc:docMk/>
          <pc:sldMk cId="3968507102" sldId="1591"/>
        </pc:sldMkLst>
      </pc:sldChg>
      <pc:sldChg chg="add">
        <pc:chgData name="Stefan Stöckler" userId="2210d66e-a7ac-4b3d-a4d5-dce41cf06e51" providerId="ADAL" clId="{6637D09F-17BC-4238-850A-EE8ABC17C60E}" dt="2023-07-27T12:20:36.761" v="7950"/>
        <pc:sldMkLst>
          <pc:docMk/>
          <pc:sldMk cId="878255946" sldId="1592"/>
        </pc:sldMkLst>
      </pc:sldChg>
      <pc:sldChg chg="del">
        <pc:chgData name="Stefan Stöckler" userId="2210d66e-a7ac-4b3d-a4d5-dce41cf06e51" providerId="ADAL" clId="{6637D09F-17BC-4238-850A-EE8ABC17C60E}" dt="2023-07-24T11:50:40.994" v="0" actId="47"/>
        <pc:sldMkLst>
          <pc:docMk/>
          <pc:sldMk cId="2215728337" sldId="1592"/>
        </pc:sldMkLst>
      </pc:sldChg>
      <pc:sldChg chg="del">
        <pc:chgData name="Stefan Stöckler" userId="2210d66e-a7ac-4b3d-a4d5-dce41cf06e51" providerId="ADAL" clId="{6637D09F-17BC-4238-850A-EE8ABC17C60E}" dt="2023-07-24T11:50:40.994" v="0" actId="47"/>
        <pc:sldMkLst>
          <pc:docMk/>
          <pc:sldMk cId="2725472450" sldId="1593"/>
        </pc:sldMkLst>
      </pc:sldChg>
      <pc:sldChg chg="add">
        <pc:chgData name="Stefan Stöckler" userId="2210d66e-a7ac-4b3d-a4d5-dce41cf06e51" providerId="ADAL" clId="{6637D09F-17BC-4238-850A-EE8ABC17C60E}" dt="2023-07-27T12:20:36.761" v="7950"/>
        <pc:sldMkLst>
          <pc:docMk/>
          <pc:sldMk cId="3077062563" sldId="1593"/>
        </pc:sldMkLst>
      </pc:sldChg>
      <pc:sldChg chg="delSp modSp mod modNotesTx">
        <pc:chgData name="Stefan Stöckler" userId="2210d66e-a7ac-4b3d-a4d5-dce41cf06e51" providerId="ADAL" clId="{6637D09F-17BC-4238-850A-EE8ABC17C60E}" dt="2023-07-25T12:14:33.592" v="5952" actId="14826"/>
        <pc:sldMkLst>
          <pc:docMk/>
          <pc:sldMk cId="1329564711" sldId="1594"/>
        </pc:sldMkLst>
        <pc:spChg chg="mod">
          <ac:chgData name="Stefan Stöckler" userId="2210d66e-a7ac-4b3d-a4d5-dce41cf06e51" providerId="ADAL" clId="{6637D09F-17BC-4238-850A-EE8ABC17C60E}" dt="2023-07-24T15:22:39.988" v="1022" actId="113"/>
          <ac:spMkLst>
            <pc:docMk/>
            <pc:sldMk cId="1329564711" sldId="1594"/>
            <ac:spMk id="3" creationId="{00000000-0000-0000-0000-000000000000}"/>
          </ac:spMkLst>
        </pc:spChg>
        <pc:spChg chg="del">
          <ac:chgData name="Stefan Stöckler" userId="2210d66e-a7ac-4b3d-a4d5-dce41cf06e51" providerId="ADAL" clId="{6637D09F-17BC-4238-850A-EE8ABC17C60E}" dt="2023-07-24T15:28:43.517" v="1025" actId="478"/>
          <ac:spMkLst>
            <pc:docMk/>
            <pc:sldMk cId="1329564711" sldId="1594"/>
            <ac:spMk id="10" creationId="{05000DB5-3133-4A53-A86A-880E2BA8C010}"/>
          </ac:spMkLst>
        </pc:spChg>
        <pc:picChg chg="mod">
          <ac:chgData name="Stefan Stöckler" userId="2210d66e-a7ac-4b3d-a4d5-dce41cf06e51" providerId="ADAL" clId="{6637D09F-17BC-4238-850A-EE8ABC17C60E}" dt="2023-07-24T15:23:03.291" v="1023"/>
          <ac:picMkLst>
            <pc:docMk/>
            <pc:sldMk cId="1329564711" sldId="1594"/>
            <ac:picMk id="5" creationId="{00000000-0000-0000-0000-000000000000}"/>
          </ac:picMkLst>
        </pc:picChg>
        <pc:picChg chg="mod">
          <ac:chgData name="Stefan Stöckler" userId="2210d66e-a7ac-4b3d-a4d5-dce41cf06e51" providerId="ADAL" clId="{6637D09F-17BC-4238-850A-EE8ABC17C60E}" dt="2023-07-24T15:23:03.291" v="1023"/>
          <ac:picMkLst>
            <pc:docMk/>
            <pc:sldMk cId="1329564711" sldId="1594"/>
            <ac:picMk id="6" creationId="{00000000-0000-0000-0000-000000000000}"/>
          </ac:picMkLst>
        </pc:picChg>
        <pc:picChg chg="mod">
          <ac:chgData name="Stefan Stöckler" userId="2210d66e-a7ac-4b3d-a4d5-dce41cf06e51" providerId="ADAL" clId="{6637D09F-17BC-4238-850A-EE8ABC17C60E}" dt="2023-07-25T12:14:33.592" v="5952" actId="14826"/>
          <ac:picMkLst>
            <pc:docMk/>
            <pc:sldMk cId="1329564711" sldId="1594"/>
            <ac:picMk id="8" creationId="{B13321F0-1063-421F-B2C7-4BC7C72E8215}"/>
          </ac:picMkLst>
        </pc:picChg>
      </pc:sldChg>
      <pc:sldChg chg="addSp delSp modSp mod modNotesTx">
        <pc:chgData name="Stefan Stöckler" userId="2210d66e-a7ac-4b3d-a4d5-dce41cf06e51" providerId="ADAL" clId="{6637D09F-17BC-4238-850A-EE8ABC17C60E}" dt="2023-07-25T13:33:52.260" v="6106" actId="1038"/>
        <pc:sldMkLst>
          <pc:docMk/>
          <pc:sldMk cId="3978815098" sldId="1595"/>
        </pc:sldMkLst>
        <pc:spChg chg="mod">
          <ac:chgData name="Stefan Stöckler" userId="2210d66e-a7ac-4b3d-a4d5-dce41cf06e51" providerId="ADAL" clId="{6637D09F-17BC-4238-850A-EE8ABC17C60E}" dt="2023-07-24T15:42:09.740" v="1109" actId="1076"/>
          <ac:spMkLst>
            <pc:docMk/>
            <pc:sldMk cId="3978815098" sldId="1595"/>
            <ac:spMk id="4"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5"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6"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11"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12"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19" creationId="{4DAD1804-4B93-4677-9C2A-2AEA9BFA27AD}"/>
          </ac:spMkLst>
        </pc:spChg>
        <pc:spChg chg="del mod">
          <ac:chgData name="Stefan Stöckler" userId="2210d66e-a7ac-4b3d-a4d5-dce41cf06e51" providerId="ADAL" clId="{6637D09F-17BC-4238-850A-EE8ABC17C60E}" dt="2023-07-24T15:42:15.143" v="1110" actId="478"/>
          <ac:spMkLst>
            <pc:docMk/>
            <pc:sldMk cId="3978815098" sldId="1595"/>
            <ac:spMk id="26"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28"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30"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32"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40" creationId="{381BE011-0C5C-46FF-9A27-2BAA7232713D}"/>
          </ac:spMkLst>
        </pc:spChg>
        <pc:spChg chg="del mod">
          <ac:chgData name="Stefan Stöckler" userId="2210d66e-a7ac-4b3d-a4d5-dce41cf06e51" providerId="ADAL" clId="{6637D09F-17BC-4238-850A-EE8ABC17C60E}" dt="2023-07-24T15:42:15.143" v="1110" actId="478"/>
          <ac:spMkLst>
            <pc:docMk/>
            <pc:sldMk cId="3978815098" sldId="1595"/>
            <ac:spMk id="46"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47"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49"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51" creationId="{00000000-0000-0000-0000-000000000000}"/>
          </ac:spMkLst>
        </pc:spChg>
        <pc:spChg chg="del mod">
          <ac:chgData name="Stefan Stöckler" userId="2210d66e-a7ac-4b3d-a4d5-dce41cf06e51" providerId="ADAL" clId="{6637D09F-17BC-4238-850A-EE8ABC17C60E}" dt="2023-07-24T15:42:15.143" v="1110" actId="478"/>
          <ac:spMkLst>
            <pc:docMk/>
            <pc:sldMk cId="3978815098" sldId="1595"/>
            <ac:spMk id="53" creationId="{00000000-0000-0000-0000-000000000000}"/>
          </ac:spMkLst>
        </pc:spChg>
        <pc:grpChg chg="add mod ord">
          <ac:chgData name="Stefan Stöckler" userId="2210d66e-a7ac-4b3d-a4d5-dce41cf06e51" providerId="ADAL" clId="{6637D09F-17BC-4238-850A-EE8ABC17C60E}" dt="2023-07-24T15:42:51.520" v="1117" actId="166"/>
          <ac:grpSpMkLst>
            <pc:docMk/>
            <pc:sldMk cId="3978815098" sldId="1595"/>
            <ac:grpSpMk id="7" creationId="{8144EF20-3174-0EE2-7D08-4358D19DFF36}"/>
          </ac:grpSpMkLst>
        </pc:grpChg>
        <pc:picChg chg="add mod">
          <ac:chgData name="Stefan Stöckler" userId="2210d66e-a7ac-4b3d-a4d5-dce41cf06e51" providerId="ADAL" clId="{6637D09F-17BC-4238-850A-EE8ABC17C60E}" dt="2023-07-25T13:33:39.657" v="6057" actId="14100"/>
          <ac:picMkLst>
            <pc:docMk/>
            <pc:sldMk cId="3978815098" sldId="1595"/>
            <ac:picMk id="13" creationId="{455A7E8C-E115-CBE9-AA67-0DF51F63AED5}"/>
          </ac:picMkLst>
        </pc:picChg>
        <pc:picChg chg="mod">
          <ac:chgData name="Stefan Stöckler" userId="2210d66e-a7ac-4b3d-a4d5-dce41cf06e51" providerId="ADAL" clId="{6637D09F-17BC-4238-850A-EE8ABC17C60E}" dt="2023-07-25T13:33:52.260" v="6106" actId="1038"/>
          <ac:picMkLst>
            <pc:docMk/>
            <pc:sldMk cId="3978815098" sldId="1595"/>
            <ac:picMk id="15" creationId="{6ACEE94B-82B2-434A-983A-8ED71DB7539A}"/>
          </ac:picMkLst>
        </pc:picChg>
        <pc:picChg chg="mod">
          <ac:chgData name="Stefan Stöckler" userId="2210d66e-a7ac-4b3d-a4d5-dce41cf06e51" providerId="ADAL" clId="{6637D09F-17BC-4238-850A-EE8ABC17C60E}" dt="2023-07-25T13:33:52.260" v="6106" actId="1038"/>
          <ac:picMkLst>
            <pc:docMk/>
            <pc:sldMk cId="3978815098" sldId="1595"/>
            <ac:picMk id="34" creationId="{CF582947-817D-47B6-A186-89595DD09E07}"/>
          </ac:picMkLst>
        </pc:picChg>
        <pc:cxnChg chg="del mod">
          <ac:chgData name="Stefan Stöckler" userId="2210d66e-a7ac-4b3d-a4d5-dce41cf06e51" providerId="ADAL" clId="{6637D09F-17BC-4238-850A-EE8ABC17C60E}" dt="2023-07-24T15:42:15.143" v="1110" actId="478"/>
          <ac:cxnSpMkLst>
            <pc:docMk/>
            <pc:sldMk cId="3978815098" sldId="1595"/>
            <ac:cxnSpMk id="8"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10"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18" creationId="{A5665F9E-C5E0-40B3-A701-264B33BE12AF}"/>
          </ac:cxnSpMkLst>
        </pc:cxnChg>
        <pc:cxnChg chg="mod">
          <ac:chgData name="Stefan Stöckler" userId="2210d66e-a7ac-4b3d-a4d5-dce41cf06e51" providerId="ADAL" clId="{6637D09F-17BC-4238-850A-EE8ABC17C60E}" dt="2023-07-24T15:42:03.892" v="1106" actId="164"/>
          <ac:cxnSpMkLst>
            <pc:docMk/>
            <pc:sldMk cId="3978815098" sldId="1595"/>
            <ac:cxnSpMk id="21" creationId="{00000000-0000-0000-0000-000000000000}"/>
          </ac:cxnSpMkLst>
        </pc:cxnChg>
        <pc:cxnChg chg="mod">
          <ac:chgData name="Stefan Stöckler" userId="2210d66e-a7ac-4b3d-a4d5-dce41cf06e51" providerId="ADAL" clId="{6637D09F-17BC-4238-850A-EE8ABC17C60E}" dt="2023-07-24T15:42:03.892" v="1106" actId="164"/>
          <ac:cxnSpMkLst>
            <pc:docMk/>
            <pc:sldMk cId="3978815098" sldId="1595"/>
            <ac:cxnSpMk id="22"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29"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31"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37"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48"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50" creationId="{00000000-0000-0000-0000-000000000000}"/>
          </ac:cxnSpMkLst>
        </pc:cxnChg>
        <pc:cxnChg chg="del mod">
          <ac:chgData name="Stefan Stöckler" userId="2210d66e-a7ac-4b3d-a4d5-dce41cf06e51" providerId="ADAL" clId="{6637D09F-17BC-4238-850A-EE8ABC17C60E}" dt="2023-07-24T15:42:15.143" v="1110" actId="478"/>
          <ac:cxnSpMkLst>
            <pc:docMk/>
            <pc:sldMk cId="3978815098" sldId="1595"/>
            <ac:cxnSpMk id="52" creationId="{00000000-0000-0000-0000-000000000000}"/>
          </ac:cxnSpMkLst>
        </pc:cxnChg>
      </pc:sldChg>
      <pc:sldChg chg="modSp mod modNotesTx">
        <pc:chgData name="Stefan Stöckler" userId="2210d66e-a7ac-4b3d-a4d5-dce41cf06e51" providerId="ADAL" clId="{6637D09F-17BC-4238-850A-EE8ABC17C60E}" dt="2023-07-25T12:15:21.040" v="5960" actId="14826"/>
        <pc:sldMkLst>
          <pc:docMk/>
          <pc:sldMk cId="1665047468" sldId="1596"/>
        </pc:sldMkLst>
        <pc:spChg chg="mod">
          <ac:chgData name="Stefan Stöckler" userId="2210d66e-a7ac-4b3d-a4d5-dce41cf06e51" providerId="ADAL" clId="{6637D09F-17BC-4238-850A-EE8ABC17C60E}" dt="2023-07-24T15:53:43.761" v="1552" actId="1038"/>
          <ac:spMkLst>
            <pc:docMk/>
            <pc:sldMk cId="1665047468" sldId="1596"/>
            <ac:spMk id="9" creationId="{106D6C67-3ED8-4796-AE10-C973D9133A7F}"/>
          </ac:spMkLst>
        </pc:spChg>
        <pc:spChg chg="mod">
          <ac:chgData name="Stefan Stöckler" userId="2210d66e-a7ac-4b3d-a4d5-dce41cf06e51" providerId="ADAL" clId="{6637D09F-17BC-4238-850A-EE8ABC17C60E}" dt="2023-07-24T15:53:53.245" v="1575" actId="1037"/>
          <ac:spMkLst>
            <pc:docMk/>
            <pc:sldMk cId="1665047468" sldId="1596"/>
            <ac:spMk id="14" creationId="{25DE3032-D146-4F98-ADC1-BDBF775563CE}"/>
          </ac:spMkLst>
        </pc:spChg>
        <pc:picChg chg="mod">
          <ac:chgData name="Stefan Stöckler" userId="2210d66e-a7ac-4b3d-a4d5-dce41cf06e51" providerId="ADAL" clId="{6637D09F-17BC-4238-850A-EE8ABC17C60E}" dt="2023-07-25T12:15:21.040" v="5960" actId="14826"/>
          <ac:picMkLst>
            <pc:docMk/>
            <pc:sldMk cId="1665047468" sldId="1596"/>
            <ac:picMk id="5" creationId="{7F2E5ED8-B275-4B33-9BD8-E1D8CF34DEAD}"/>
          </ac:picMkLst>
        </pc:picChg>
        <pc:cxnChg chg="mod">
          <ac:chgData name="Stefan Stöckler" userId="2210d66e-a7ac-4b3d-a4d5-dce41cf06e51" providerId="ADAL" clId="{6637D09F-17BC-4238-850A-EE8ABC17C60E}" dt="2023-07-24T15:53:43.761" v="1552" actId="1038"/>
          <ac:cxnSpMkLst>
            <pc:docMk/>
            <pc:sldMk cId="1665047468" sldId="1596"/>
            <ac:cxnSpMk id="7" creationId="{B519CBB3-7E83-4DAE-88BF-7853648EF7D0}"/>
          </ac:cxnSpMkLst>
        </pc:cxnChg>
        <pc:cxnChg chg="mod">
          <ac:chgData name="Stefan Stöckler" userId="2210d66e-a7ac-4b3d-a4d5-dce41cf06e51" providerId="ADAL" clId="{6637D09F-17BC-4238-850A-EE8ABC17C60E}" dt="2023-07-24T15:53:53.245" v="1575" actId="1037"/>
          <ac:cxnSpMkLst>
            <pc:docMk/>
            <pc:sldMk cId="1665047468" sldId="1596"/>
            <ac:cxnSpMk id="10" creationId="{98CED544-8849-4E13-A56B-67CD817C923E}"/>
          </ac:cxnSpMkLst>
        </pc:cxnChg>
      </pc:sldChg>
      <pc:sldChg chg="modSp mod modNotesTx">
        <pc:chgData name="Stefan Stöckler" userId="2210d66e-a7ac-4b3d-a4d5-dce41cf06e51" providerId="ADAL" clId="{6637D09F-17BC-4238-850A-EE8ABC17C60E}" dt="2023-07-25T12:15:35.940" v="5961" actId="14826"/>
        <pc:sldMkLst>
          <pc:docMk/>
          <pc:sldMk cId="3765202575" sldId="1597"/>
        </pc:sldMkLst>
        <pc:spChg chg="mod">
          <ac:chgData name="Stefan Stöckler" userId="2210d66e-a7ac-4b3d-a4d5-dce41cf06e51" providerId="ADAL" clId="{6637D09F-17BC-4238-850A-EE8ABC17C60E}" dt="2023-07-24T15:59:02.771" v="1636" actId="20577"/>
          <ac:spMkLst>
            <pc:docMk/>
            <pc:sldMk cId="3765202575" sldId="1597"/>
            <ac:spMk id="3" creationId="{00000000-0000-0000-0000-000000000000}"/>
          </ac:spMkLst>
        </pc:spChg>
        <pc:spChg chg="mod">
          <ac:chgData name="Stefan Stöckler" userId="2210d66e-a7ac-4b3d-a4d5-dce41cf06e51" providerId="ADAL" clId="{6637D09F-17BC-4238-850A-EE8ABC17C60E}" dt="2023-07-24T15:58:39.741" v="1602" actId="1035"/>
          <ac:spMkLst>
            <pc:docMk/>
            <pc:sldMk cId="3765202575" sldId="1597"/>
            <ac:spMk id="6" creationId="{00000000-0000-0000-0000-000000000000}"/>
          </ac:spMkLst>
        </pc:spChg>
        <pc:spChg chg="mod">
          <ac:chgData name="Stefan Stöckler" userId="2210d66e-a7ac-4b3d-a4d5-dce41cf06e51" providerId="ADAL" clId="{6637D09F-17BC-4238-850A-EE8ABC17C60E}" dt="2023-07-24T15:58:51.069" v="1626" actId="1035"/>
          <ac:spMkLst>
            <pc:docMk/>
            <pc:sldMk cId="3765202575" sldId="1597"/>
            <ac:spMk id="8" creationId="{00000000-0000-0000-0000-000000000000}"/>
          </ac:spMkLst>
        </pc:spChg>
        <pc:picChg chg="mod">
          <ac:chgData name="Stefan Stöckler" userId="2210d66e-a7ac-4b3d-a4d5-dce41cf06e51" providerId="ADAL" clId="{6637D09F-17BC-4238-850A-EE8ABC17C60E}" dt="2023-07-25T12:15:35.940" v="5961" actId="14826"/>
          <ac:picMkLst>
            <pc:docMk/>
            <pc:sldMk cId="3765202575" sldId="1597"/>
            <ac:picMk id="103426" creationId="{00000000-0000-0000-0000-000000000000}"/>
          </ac:picMkLst>
        </pc:picChg>
        <pc:cxnChg chg="mod">
          <ac:chgData name="Stefan Stöckler" userId="2210d66e-a7ac-4b3d-a4d5-dce41cf06e51" providerId="ADAL" clId="{6637D09F-17BC-4238-850A-EE8ABC17C60E}" dt="2023-07-24T15:58:39.741" v="1602" actId="1035"/>
          <ac:cxnSpMkLst>
            <pc:docMk/>
            <pc:sldMk cId="3765202575" sldId="1597"/>
            <ac:cxnSpMk id="5" creationId="{00000000-0000-0000-0000-000000000000}"/>
          </ac:cxnSpMkLst>
        </pc:cxnChg>
        <pc:cxnChg chg="mod">
          <ac:chgData name="Stefan Stöckler" userId="2210d66e-a7ac-4b3d-a4d5-dce41cf06e51" providerId="ADAL" clId="{6637D09F-17BC-4238-850A-EE8ABC17C60E}" dt="2023-07-24T15:58:51.069" v="1626" actId="1035"/>
          <ac:cxnSpMkLst>
            <pc:docMk/>
            <pc:sldMk cId="3765202575" sldId="1597"/>
            <ac:cxnSpMk id="9" creationId="{00000000-0000-0000-0000-000000000000}"/>
          </ac:cxnSpMkLst>
        </pc:cxnChg>
      </pc:sldChg>
      <pc:sldChg chg="modSp mod modNotesTx">
        <pc:chgData name="Stefan Stöckler" userId="2210d66e-a7ac-4b3d-a4d5-dce41cf06e51" providerId="ADAL" clId="{6637D09F-17BC-4238-850A-EE8ABC17C60E}" dt="2023-07-24T16:13:53.236" v="1895" actId="1076"/>
        <pc:sldMkLst>
          <pc:docMk/>
          <pc:sldMk cId="433951273" sldId="1598"/>
        </pc:sldMkLst>
        <pc:spChg chg="mod">
          <ac:chgData name="Stefan Stöckler" userId="2210d66e-a7ac-4b3d-a4d5-dce41cf06e51" providerId="ADAL" clId="{6637D09F-17BC-4238-850A-EE8ABC17C60E}" dt="2023-07-24T16:13:53.236" v="1895" actId="1076"/>
          <ac:spMkLst>
            <pc:docMk/>
            <pc:sldMk cId="433951273" sldId="1598"/>
            <ac:spMk id="6" creationId="{00000000-0000-0000-0000-000000000000}"/>
          </ac:spMkLst>
        </pc:spChg>
      </pc:sldChg>
      <pc:sldChg chg="modSp mod">
        <pc:chgData name="Stefan Stöckler" userId="2210d66e-a7ac-4b3d-a4d5-dce41cf06e51" providerId="ADAL" clId="{6637D09F-17BC-4238-850A-EE8ABC17C60E}" dt="2023-07-25T12:16:09.436" v="5962" actId="14826"/>
        <pc:sldMkLst>
          <pc:docMk/>
          <pc:sldMk cId="2053023881" sldId="1599"/>
        </pc:sldMkLst>
        <pc:spChg chg="mod">
          <ac:chgData name="Stefan Stöckler" userId="2210d66e-a7ac-4b3d-a4d5-dce41cf06e51" providerId="ADAL" clId="{6637D09F-17BC-4238-850A-EE8ABC17C60E}" dt="2023-07-24T16:13:44.562" v="1894" actId="1076"/>
          <ac:spMkLst>
            <pc:docMk/>
            <pc:sldMk cId="2053023881" sldId="1599"/>
            <ac:spMk id="11" creationId="{00000000-0000-0000-0000-000000000000}"/>
          </ac:spMkLst>
        </pc:spChg>
        <pc:picChg chg="mod">
          <ac:chgData name="Stefan Stöckler" userId="2210d66e-a7ac-4b3d-a4d5-dce41cf06e51" providerId="ADAL" clId="{6637D09F-17BC-4238-850A-EE8ABC17C60E}" dt="2023-07-25T12:16:09.436" v="5962" actId="14826"/>
          <ac:picMkLst>
            <pc:docMk/>
            <pc:sldMk cId="2053023881" sldId="1599"/>
            <ac:picMk id="6" creationId="{03B2B1E2-8206-4523-8EBA-DB540BC44047}"/>
          </ac:picMkLst>
        </pc:picChg>
      </pc:sldChg>
      <pc:sldChg chg="delSp modSp mod modNotesTx">
        <pc:chgData name="Stefan Stöckler" userId="2210d66e-a7ac-4b3d-a4d5-dce41cf06e51" providerId="ADAL" clId="{6637D09F-17BC-4238-850A-EE8ABC17C60E}" dt="2023-07-25T12:16:32.091" v="5964" actId="478"/>
        <pc:sldMkLst>
          <pc:docMk/>
          <pc:sldMk cId="3007648109" sldId="1600"/>
        </pc:sldMkLst>
        <pc:spChg chg="mod">
          <ac:chgData name="Stefan Stöckler" userId="2210d66e-a7ac-4b3d-a4d5-dce41cf06e51" providerId="ADAL" clId="{6637D09F-17BC-4238-850A-EE8ABC17C60E}" dt="2023-07-24T16:37:18.544" v="1930" actId="1036"/>
          <ac:spMkLst>
            <pc:docMk/>
            <pc:sldMk cId="3007648109" sldId="1600"/>
            <ac:spMk id="8" creationId="{00000000-0000-0000-0000-000000000000}"/>
          </ac:spMkLst>
        </pc:spChg>
        <pc:spChg chg="mod">
          <ac:chgData name="Stefan Stöckler" userId="2210d66e-a7ac-4b3d-a4d5-dce41cf06e51" providerId="ADAL" clId="{6637D09F-17BC-4238-850A-EE8ABC17C60E}" dt="2023-07-24T16:37:26.732" v="1949" actId="1036"/>
          <ac:spMkLst>
            <pc:docMk/>
            <pc:sldMk cId="3007648109" sldId="1600"/>
            <ac:spMk id="11" creationId="{00000000-0000-0000-0000-000000000000}"/>
          </ac:spMkLst>
        </pc:spChg>
        <pc:picChg chg="mod">
          <ac:chgData name="Stefan Stöckler" userId="2210d66e-a7ac-4b3d-a4d5-dce41cf06e51" providerId="ADAL" clId="{6637D09F-17BC-4238-850A-EE8ABC17C60E}" dt="2023-07-25T12:16:23.614" v="5963" actId="14826"/>
          <ac:picMkLst>
            <pc:docMk/>
            <pc:sldMk cId="3007648109" sldId="1600"/>
            <ac:picMk id="104451" creationId="{00000000-0000-0000-0000-000000000000}"/>
          </ac:picMkLst>
        </pc:picChg>
        <pc:cxnChg chg="mod">
          <ac:chgData name="Stefan Stöckler" userId="2210d66e-a7ac-4b3d-a4d5-dce41cf06e51" providerId="ADAL" clId="{6637D09F-17BC-4238-850A-EE8ABC17C60E}" dt="2023-07-24T16:37:18.544" v="1930" actId="1036"/>
          <ac:cxnSpMkLst>
            <pc:docMk/>
            <pc:sldMk cId="3007648109" sldId="1600"/>
            <ac:cxnSpMk id="7" creationId="{00000000-0000-0000-0000-000000000000}"/>
          </ac:cxnSpMkLst>
        </pc:cxnChg>
        <pc:cxnChg chg="mod">
          <ac:chgData name="Stefan Stöckler" userId="2210d66e-a7ac-4b3d-a4d5-dce41cf06e51" providerId="ADAL" clId="{6637D09F-17BC-4238-850A-EE8ABC17C60E}" dt="2023-07-24T16:37:26.732" v="1949" actId="1036"/>
          <ac:cxnSpMkLst>
            <pc:docMk/>
            <pc:sldMk cId="3007648109" sldId="1600"/>
            <ac:cxnSpMk id="9" creationId="{00000000-0000-0000-0000-000000000000}"/>
          </ac:cxnSpMkLst>
        </pc:cxnChg>
        <pc:cxnChg chg="del">
          <ac:chgData name="Stefan Stöckler" userId="2210d66e-a7ac-4b3d-a4d5-dce41cf06e51" providerId="ADAL" clId="{6637D09F-17BC-4238-850A-EE8ABC17C60E}" dt="2023-07-25T12:16:32.091" v="5964" actId="478"/>
          <ac:cxnSpMkLst>
            <pc:docMk/>
            <pc:sldMk cId="3007648109" sldId="1600"/>
            <ac:cxnSpMk id="21" creationId="{00000000-0000-0000-0000-000000000000}"/>
          </ac:cxnSpMkLst>
        </pc:cxnChg>
      </pc:sldChg>
      <pc:sldChg chg="modSp mod modNotesTx">
        <pc:chgData name="Stefan Stöckler" userId="2210d66e-a7ac-4b3d-a4d5-dce41cf06e51" providerId="ADAL" clId="{6637D09F-17BC-4238-850A-EE8ABC17C60E}" dt="2023-07-25T12:16:54.454" v="5965" actId="14826"/>
        <pc:sldMkLst>
          <pc:docMk/>
          <pc:sldMk cId="354037481" sldId="1601"/>
        </pc:sldMkLst>
        <pc:spChg chg="mod">
          <ac:chgData name="Stefan Stöckler" userId="2210d66e-a7ac-4b3d-a4d5-dce41cf06e51" providerId="ADAL" clId="{6637D09F-17BC-4238-850A-EE8ABC17C60E}" dt="2023-07-24T16:37:55.448" v="1950" actId="20577"/>
          <ac:spMkLst>
            <pc:docMk/>
            <pc:sldMk cId="354037481" sldId="1601"/>
            <ac:spMk id="2" creationId="{00000000-0000-0000-0000-000000000000}"/>
          </ac:spMkLst>
        </pc:spChg>
        <pc:spChg chg="mod">
          <ac:chgData name="Stefan Stöckler" userId="2210d66e-a7ac-4b3d-a4d5-dce41cf06e51" providerId="ADAL" clId="{6637D09F-17BC-4238-850A-EE8ABC17C60E}" dt="2023-07-24T16:48:10.100" v="2394" actId="20577"/>
          <ac:spMkLst>
            <pc:docMk/>
            <pc:sldMk cId="354037481" sldId="1601"/>
            <ac:spMk id="6" creationId="{00000000-0000-0000-0000-000000000000}"/>
          </ac:spMkLst>
        </pc:spChg>
        <pc:picChg chg="mod">
          <ac:chgData name="Stefan Stöckler" userId="2210d66e-a7ac-4b3d-a4d5-dce41cf06e51" providerId="ADAL" clId="{6637D09F-17BC-4238-850A-EE8ABC17C60E}" dt="2023-07-25T12:16:54.454" v="5965" actId="14826"/>
          <ac:picMkLst>
            <pc:docMk/>
            <pc:sldMk cId="354037481" sldId="1601"/>
            <ac:picMk id="4" creationId="{00000000-0000-0000-0000-000000000000}"/>
          </ac:picMkLst>
        </pc:picChg>
      </pc:sldChg>
      <pc:sldChg chg="modSp mod">
        <pc:chgData name="Stefan Stöckler" userId="2210d66e-a7ac-4b3d-a4d5-dce41cf06e51" providerId="ADAL" clId="{6637D09F-17BC-4238-850A-EE8ABC17C60E}" dt="2023-07-24T16:56:50.301" v="3029" actId="1076"/>
        <pc:sldMkLst>
          <pc:docMk/>
          <pc:sldMk cId="260357920" sldId="1602"/>
        </pc:sldMkLst>
        <pc:spChg chg="mod">
          <ac:chgData name="Stefan Stöckler" userId="2210d66e-a7ac-4b3d-a4d5-dce41cf06e51" providerId="ADAL" clId="{6637D09F-17BC-4238-850A-EE8ABC17C60E}" dt="2023-07-24T16:55:44.471" v="2925" actId="1037"/>
          <ac:spMkLst>
            <pc:docMk/>
            <pc:sldMk cId="260357920" sldId="1602"/>
            <ac:spMk id="9" creationId="{00000000-0000-0000-0000-000000000000}"/>
          </ac:spMkLst>
        </pc:spChg>
        <pc:spChg chg="mod">
          <ac:chgData name="Stefan Stöckler" userId="2210d66e-a7ac-4b3d-a4d5-dce41cf06e51" providerId="ADAL" clId="{6637D09F-17BC-4238-850A-EE8ABC17C60E}" dt="2023-07-24T16:55:44.471" v="2925" actId="1037"/>
          <ac:spMkLst>
            <pc:docMk/>
            <pc:sldMk cId="260357920" sldId="1602"/>
            <ac:spMk id="10" creationId="{00000000-0000-0000-0000-000000000000}"/>
          </ac:spMkLst>
        </pc:spChg>
        <pc:spChg chg="mod">
          <ac:chgData name="Stefan Stöckler" userId="2210d66e-a7ac-4b3d-a4d5-dce41cf06e51" providerId="ADAL" clId="{6637D09F-17BC-4238-850A-EE8ABC17C60E}" dt="2023-07-24T16:55:44.471" v="2925" actId="1037"/>
          <ac:spMkLst>
            <pc:docMk/>
            <pc:sldMk cId="260357920" sldId="1602"/>
            <ac:spMk id="15" creationId="{00000000-0000-0000-0000-000000000000}"/>
          </ac:spMkLst>
        </pc:spChg>
        <pc:spChg chg="mod">
          <ac:chgData name="Stefan Stöckler" userId="2210d66e-a7ac-4b3d-a4d5-dce41cf06e51" providerId="ADAL" clId="{6637D09F-17BC-4238-850A-EE8ABC17C60E}" dt="2023-07-24T16:55:44.471" v="2925" actId="1037"/>
          <ac:spMkLst>
            <pc:docMk/>
            <pc:sldMk cId="260357920" sldId="1602"/>
            <ac:spMk id="20" creationId="{00000000-0000-0000-0000-000000000000}"/>
          </ac:spMkLst>
        </pc:spChg>
        <pc:spChg chg="mod">
          <ac:chgData name="Stefan Stöckler" userId="2210d66e-a7ac-4b3d-a4d5-dce41cf06e51" providerId="ADAL" clId="{6637D09F-17BC-4238-850A-EE8ABC17C60E}" dt="2023-07-24T16:56:27.650" v="3026" actId="1035"/>
          <ac:spMkLst>
            <pc:docMk/>
            <pc:sldMk cId="260357920" sldId="1602"/>
            <ac:spMk id="24" creationId="{00000000-0000-0000-0000-000000000000}"/>
          </ac:spMkLst>
        </pc:spChg>
        <pc:spChg chg="mod">
          <ac:chgData name="Stefan Stöckler" userId="2210d66e-a7ac-4b3d-a4d5-dce41cf06e51" providerId="ADAL" clId="{6637D09F-17BC-4238-850A-EE8ABC17C60E}" dt="2023-07-24T16:56:50.301" v="3029" actId="1076"/>
          <ac:spMkLst>
            <pc:docMk/>
            <pc:sldMk cId="260357920" sldId="1602"/>
            <ac:spMk id="29" creationId="{A9B6CFEF-10EE-41CC-8101-7CC707C28013}"/>
          </ac:spMkLst>
        </pc:spChg>
        <pc:picChg chg="mod">
          <ac:chgData name="Stefan Stöckler" userId="2210d66e-a7ac-4b3d-a4d5-dce41cf06e51" providerId="ADAL" clId="{6637D09F-17BC-4238-850A-EE8ABC17C60E}" dt="2023-07-24T16:55:44.471" v="2925" actId="1037"/>
          <ac:picMkLst>
            <pc:docMk/>
            <pc:sldMk cId="260357920" sldId="1602"/>
            <ac:picMk id="7" creationId="{00000000-0000-0000-0000-000000000000}"/>
          </ac:picMkLst>
        </pc:picChg>
        <pc:picChg chg="mod">
          <ac:chgData name="Stefan Stöckler" userId="2210d66e-a7ac-4b3d-a4d5-dce41cf06e51" providerId="ADAL" clId="{6637D09F-17BC-4238-850A-EE8ABC17C60E}" dt="2023-07-24T16:56:27.650" v="3026" actId="1035"/>
          <ac:picMkLst>
            <pc:docMk/>
            <pc:sldMk cId="260357920" sldId="1602"/>
            <ac:picMk id="16" creationId="{13B89ED8-8492-4BB8-84B6-58E0D8FD8788}"/>
          </ac:picMkLst>
        </pc:picChg>
        <pc:picChg chg="mod">
          <ac:chgData name="Stefan Stöckler" userId="2210d66e-a7ac-4b3d-a4d5-dce41cf06e51" providerId="ADAL" clId="{6637D09F-17BC-4238-850A-EE8ABC17C60E}" dt="2023-07-24T16:55:44.471" v="2925" actId="1037"/>
          <ac:picMkLst>
            <pc:docMk/>
            <pc:sldMk cId="260357920" sldId="1602"/>
            <ac:picMk id="26" creationId="{70E7395F-AEB1-4B3A-988F-95F91031EA89}"/>
          </ac:picMkLst>
        </pc:picChg>
        <pc:picChg chg="mod">
          <ac:chgData name="Stefan Stöckler" userId="2210d66e-a7ac-4b3d-a4d5-dce41cf06e51" providerId="ADAL" clId="{6637D09F-17BC-4238-850A-EE8ABC17C60E}" dt="2023-07-24T16:55:44.471" v="2925" actId="1037"/>
          <ac:picMkLst>
            <pc:docMk/>
            <pc:sldMk cId="260357920" sldId="1602"/>
            <ac:picMk id="27" creationId="{C537FCE6-6319-4D4A-8BCA-4FDD4576B979}"/>
          </ac:picMkLst>
        </pc:picChg>
        <pc:picChg chg="mod">
          <ac:chgData name="Stefan Stöckler" userId="2210d66e-a7ac-4b3d-a4d5-dce41cf06e51" providerId="ADAL" clId="{6637D09F-17BC-4238-850A-EE8ABC17C60E}" dt="2023-07-24T16:55:44.471" v="2925" actId="1037"/>
          <ac:picMkLst>
            <pc:docMk/>
            <pc:sldMk cId="260357920" sldId="1602"/>
            <ac:picMk id="28" creationId="{2D6DEA75-06A4-4FD4-99AD-C6D221AC5E50}"/>
          </ac:picMkLst>
        </pc:picChg>
      </pc:sldChg>
      <pc:sldChg chg="addSp delSp modSp mod">
        <pc:chgData name="Stefan Stöckler" userId="2210d66e-a7ac-4b3d-a4d5-dce41cf06e51" providerId="ADAL" clId="{6637D09F-17BC-4238-850A-EE8ABC17C60E}" dt="2023-07-25T12:17:11.741" v="5966" actId="14826"/>
        <pc:sldMkLst>
          <pc:docMk/>
          <pc:sldMk cId="890064648" sldId="1603"/>
        </pc:sldMkLst>
        <pc:grpChg chg="del">
          <ac:chgData name="Stefan Stöckler" userId="2210d66e-a7ac-4b3d-a4d5-dce41cf06e51" providerId="ADAL" clId="{6637D09F-17BC-4238-850A-EE8ABC17C60E}" dt="2023-07-24T16:57:33.672" v="3030" actId="478"/>
          <ac:grpSpMkLst>
            <pc:docMk/>
            <pc:sldMk cId="890064648" sldId="1603"/>
            <ac:grpSpMk id="6" creationId="{FA1890FF-737E-46D1-8785-50810620A58C}"/>
          </ac:grpSpMkLst>
        </pc:grpChg>
        <pc:picChg chg="add mod">
          <ac:chgData name="Stefan Stöckler" userId="2210d66e-a7ac-4b3d-a4d5-dce41cf06e51" providerId="ADAL" clId="{6637D09F-17BC-4238-850A-EE8ABC17C60E}" dt="2023-07-25T12:17:11.741" v="5966" actId="14826"/>
          <ac:picMkLst>
            <pc:docMk/>
            <pc:sldMk cId="890064648" sldId="1603"/>
            <ac:picMk id="2" creationId="{9B89F460-FEAE-9B19-B1B3-DF82D61CC37A}"/>
          </ac:picMkLst>
        </pc:picChg>
        <pc:picChg chg="del">
          <ac:chgData name="Stefan Stöckler" userId="2210d66e-a7ac-4b3d-a4d5-dce41cf06e51" providerId="ADAL" clId="{6637D09F-17BC-4238-850A-EE8ABC17C60E}" dt="2023-07-24T16:57:34.639" v="3031" actId="478"/>
          <ac:picMkLst>
            <pc:docMk/>
            <pc:sldMk cId="890064648" sldId="1603"/>
            <ac:picMk id="1030" creationId="{00000000-0000-0000-0000-000000000000}"/>
          </ac:picMkLst>
        </pc:picChg>
      </pc:sldChg>
      <pc:sldChg chg="modSp mod modNotesTx">
        <pc:chgData name="Stefan Stöckler" userId="2210d66e-a7ac-4b3d-a4d5-dce41cf06e51" providerId="ADAL" clId="{6637D09F-17BC-4238-850A-EE8ABC17C60E}" dt="2023-07-25T12:20:46.264" v="6022" actId="14826"/>
        <pc:sldMkLst>
          <pc:docMk/>
          <pc:sldMk cId="2553979784" sldId="1605"/>
        </pc:sldMkLst>
        <pc:spChg chg="mod">
          <ac:chgData name="Stefan Stöckler" userId="2210d66e-a7ac-4b3d-a4d5-dce41cf06e51" providerId="ADAL" clId="{6637D09F-17BC-4238-850A-EE8ABC17C60E}" dt="2023-07-24T17:14:38.309" v="3161" actId="1076"/>
          <ac:spMkLst>
            <pc:docMk/>
            <pc:sldMk cId="2553979784" sldId="1605"/>
            <ac:spMk id="10" creationId="{00000000-0000-0000-0000-000000000000}"/>
          </ac:spMkLst>
        </pc:spChg>
        <pc:picChg chg="mod">
          <ac:chgData name="Stefan Stöckler" userId="2210d66e-a7ac-4b3d-a4d5-dce41cf06e51" providerId="ADAL" clId="{6637D09F-17BC-4238-850A-EE8ABC17C60E}" dt="2023-07-25T12:20:46.264" v="6022" actId="14826"/>
          <ac:picMkLst>
            <pc:docMk/>
            <pc:sldMk cId="2553979784" sldId="1605"/>
            <ac:picMk id="6" creationId="{59F9316D-E257-4977-91DD-D3D5F3B06B41}"/>
          </ac:picMkLst>
        </pc:picChg>
        <pc:cxnChg chg="mod">
          <ac:chgData name="Stefan Stöckler" userId="2210d66e-a7ac-4b3d-a4d5-dce41cf06e51" providerId="ADAL" clId="{6637D09F-17BC-4238-850A-EE8ABC17C60E}" dt="2023-07-24T17:15:07.671" v="3169" actId="14100"/>
          <ac:cxnSpMkLst>
            <pc:docMk/>
            <pc:sldMk cId="2553979784" sldId="1605"/>
            <ac:cxnSpMk id="11" creationId="{00000000-0000-0000-0000-000000000000}"/>
          </ac:cxnSpMkLst>
        </pc:cxnChg>
        <pc:cxnChg chg="mod">
          <ac:chgData name="Stefan Stöckler" userId="2210d66e-a7ac-4b3d-a4d5-dce41cf06e51" providerId="ADAL" clId="{6637D09F-17BC-4238-850A-EE8ABC17C60E}" dt="2023-07-24T17:14:58.996" v="3167" actId="14100"/>
          <ac:cxnSpMkLst>
            <pc:docMk/>
            <pc:sldMk cId="2553979784" sldId="1605"/>
            <ac:cxnSpMk id="13" creationId="{00000000-0000-0000-0000-000000000000}"/>
          </ac:cxnSpMkLst>
        </pc:cxnChg>
        <pc:cxnChg chg="mod">
          <ac:chgData name="Stefan Stöckler" userId="2210d66e-a7ac-4b3d-a4d5-dce41cf06e51" providerId="ADAL" clId="{6637D09F-17BC-4238-850A-EE8ABC17C60E}" dt="2023-07-24T17:15:03.009" v="3168" actId="14100"/>
          <ac:cxnSpMkLst>
            <pc:docMk/>
            <pc:sldMk cId="2553979784" sldId="1605"/>
            <ac:cxnSpMk id="15" creationId="{00000000-0000-0000-0000-000000000000}"/>
          </ac:cxnSpMkLst>
        </pc:cxnChg>
      </pc:sldChg>
      <pc:sldChg chg="modSp mod modNotesTx">
        <pc:chgData name="Stefan Stöckler" userId="2210d66e-a7ac-4b3d-a4d5-dce41cf06e51" providerId="ADAL" clId="{6637D09F-17BC-4238-850A-EE8ABC17C60E}" dt="2023-07-25T12:22:42.319" v="6025" actId="14826"/>
        <pc:sldMkLst>
          <pc:docMk/>
          <pc:sldMk cId="1278313039" sldId="1606"/>
        </pc:sldMkLst>
        <pc:spChg chg="mod">
          <ac:chgData name="Stefan Stöckler" userId="2210d66e-a7ac-4b3d-a4d5-dce41cf06e51" providerId="ADAL" clId="{6637D09F-17BC-4238-850A-EE8ABC17C60E}" dt="2023-07-24T17:09:15.103" v="3155" actId="33524"/>
          <ac:spMkLst>
            <pc:docMk/>
            <pc:sldMk cId="1278313039" sldId="1606"/>
            <ac:spMk id="3" creationId="{00000000-0000-0000-0000-000000000000}"/>
          </ac:spMkLst>
        </pc:spChg>
        <pc:picChg chg="mod">
          <ac:chgData name="Stefan Stöckler" userId="2210d66e-a7ac-4b3d-a4d5-dce41cf06e51" providerId="ADAL" clId="{6637D09F-17BC-4238-850A-EE8ABC17C60E}" dt="2023-07-25T12:22:42.319" v="6025" actId="14826"/>
          <ac:picMkLst>
            <pc:docMk/>
            <pc:sldMk cId="1278313039" sldId="1606"/>
            <ac:picMk id="9" creationId="{B05F2849-D949-47C5-A695-40C8C72235A1}"/>
          </ac:picMkLst>
        </pc:picChg>
        <pc:cxnChg chg="mod">
          <ac:chgData name="Stefan Stöckler" userId="2210d66e-a7ac-4b3d-a4d5-dce41cf06e51" providerId="ADAL" clId="{6637D09F-17BC-4238-850A-EE8ABC17C60E}" dt="2023-07-24T17:17:43.371" v="3174" actId="14100"/>
          <ac:cxnSpMkLst>
            <pc:docMk/>
            <pc:sldMk cId="1278313039" sldId="1606"/>
            <ac:cxnSpMk id="6" creationId="{00000000-0000-0000-0000-000000000000}"/>
          </ac:cxnSpMkLst>
        </pc:cxnChg>
      </pc:sldChg>
      <pc:sldChg chg="modSp mod">
        <pc:chgData name="Stefan Stöckler" userId="2210d66e-a7ac-4b3d-a4d5-dce41cf06e51" providerId="ADAL" clId="{6637D09F-17BC-4238-850A-EE8ABC17C60E}" dt="2023-07-25T12:22:51.477" v="6026" actId="14826"/>
        <pc:sldMkLst>
          <pc:docMk/>
          <pc:sldMk cId="3558504408" sldId="1607"/>
        </pc:sldMkLst>
        <pc:spChg chg="mod">
          <ac:chgData name="Stefan Stöckler" userId="2210d66e-a7ac-4b3d-a4d5-dce41cf06e51" providerId="ADAL" clId="{6637D09F-17BC-4238-850A-EE8ABC17C60E}" dt="2023-07-24T17:28:07.122" v="3457" actId="33524"/>
          <ac:spMkLst>
            <pc:docMk/>
            <pc:sldMk cId="3558504408" sldId="1607"/>
            <ac:spMk id="9" creationId="{00000000-0000-0000-0000-000000000000}"/>
          </ac:spMkLst>
        </pc:spChg>
        <pc:spChg chg="mod">
          <ac:chgData name="Stefan Stöckler" userId="2210d66e-a7ac-4b3d-a4d5-dce41cf06e51" providerId="ADAL" clId="{6637D09F-17BC-4238-850A-EE8ABC17C60E}" dt="2023-07-24T17:27:19.308" v="3446" actId="1076"/>
          <ac:spMkLst>
            <pc:docMk/>
            <pc:sldMk cId="3558504408" sldId="1607"/>
            <ac:spMk id="10" creationId="{00000000-0000-0000-0000-000000000000}"/>
          </ac:spMkLst>
        </pc:spChg>
        <pc:spChg chg="mod">
          <ac:chgData name="Stefan Stöckler" userId="2210d66e-a7ac-4b3d-a4d5-dce41cf06e51" providerId="ADAL" clId="{6637D09F-17BC-4238-850A-EE8ABC17C60E}" dt="2023-07-24T17:27:45.714" v="3453" actId="1076"/>
          <ac:spMkLst>
            <pc:docMk/>
            <pc:sldMk cId="3558504408" sldId="1607"/>
            <ac:spMk id="11" creationId="{00000000-0000-0000-0000-000000000000}"/>
          </ac:spMkLst>
        </pc:spChg>
        <pc:spChg chg="mod">
          <ac:chgData name="Stefan Stöckler" userId="2210d66e-a7ac-4b3d-a4d5-dce41cf06e51" providerId="ADAL" clId="{6637D09F-17BC-4238-850A-EE8ABC17C60E}" dt="2023-07-24T17:27:29.486" v="3449" actId="1076"/>
          <ac:spMkLst>
            <pc:docMk/>
            <pc:sldMk cId="3558504408" sldId="1607"/>
            <ac:spMk id="24" creationId="{00000000-0000-0000-0000-000000000000}"/>
          </ac:spMkLst>
        </pc:spChg>
        <pc:picChg chg="mod">
          <ac:chgData name="Stefan Stöckler" userId="2210d66e-a7ac-4b3d-a4d5-dce41cf06e51" providerId="ADAL" clId="{6637D09F-17BC-4238-850A-EE8ABC17C60E}" dt="2023-07-25T12:22:51.477" v="6026" actId="14826"/>
          <ac:picMkLst>
            <pc:docMk/>
            <pc:sldMk cId="3558504408" sldId="1607"/>
            <ac:picMk id="6" creationId="{DC86CCA9-87CD-4B7F-A9F2-A88014134CD8}"/>
          </ac:picMkLst>
        </pc:picChg>
        <pc:cxnChg chg="mod">
          <ac:chgData name="Stefan Stöckler" userId="2210d66e-a7ac-4b3d-a4d5-dce41cf06e51" providerId="ADAL" clId="{6637D09F-17BC-4238-850A-EE8ABC17C60E}" dt="2023-07-24T17:27:53.680" v="3456" actId="14100"/>
          <ac:cxnSpMkLst>
            <pc:docMk/>
            <pc:sldMk cId="3558504408" sldId="1607"/>
            <ac:cxnSpMk id="7" creationId="{00000000-0000-0000-0000-000000000000}"/>
          </ac:cxnSpMkLst>
        </pc:cxnChg>
        <pc:cxnChg chg="mod">
          <ac:chgData name="Stefan Stöckler" userId="2210d66e-a7ac-4b3d-a4d5-dce41cf06e51" providerId="ADAL" clId="{6637D09F-17BC-4238-850A-EE8ABC17C60E}" dt="2023-07-24T17:27:01.002" v="3442" actId="14100"/>
          <ac:cxnSpMkLst>
            <pc:docMk/>
            <pc:sldMk cId="3558504408" sldId="1607"/>
            <ac:cxnSpMk id="16" creationId="{00000000-0000-0000-0000-000000000000}"/>
          </ac:cxnSpMkLst>
        </pc:cxnChg>
        <pc:cxnChg chg="mod">
          <ac:chgData name="Stefan Stöckler" userId="2210d66e-a7ac-4b3d-a4d5-dce41cf06e51" providerId="ADAL" clId="{6637D09F-17BC-4238-850A-EE8ABC17C60E}" dt="2023-07-24T17:28:19.773" v="3458" actId="14100"/>
          <ac:cxnSpMkLst>
            <pc:docMk/>
            <pc:sldMk cId="3558504408" sldId="1607"/>
            <ac:cxnSpMk id="20" creationId="{00000000-0000-0000-0000-000000000000}"/>
          </ac:cxnSpMkLst>
        </pc:cxnChg>
        <pc:cxnChg chg="mod">
          <ac:chgData name="Stefan Stöckler" userId="2210d66e-a7ac-4b3d-a4d5-dce41cf06e51" providerId="ADAL" clId="{6637D09F-17BC-4238-850A-EE8ABC17C60E}" dt="2023-07-24T17:27:38.193" v="3452" actId="14100"/>
          <ac:cxnSpMkLst>
            <pc:docMk/>
            <pc:sldMk cId="3558504408" sldId="1607"/>
            <ac:cxnSpMk id="25" creationId="{00000000-0000-0000-0000-000000000000}"/>
          </ac:cxnSpMkLst>
        </pc:cxnChg>
      </pc:sldChg>
      <pc:sldChg chg="modSp modNotesTx">
        <pc:chgData name="Stefan Stöckler" userId="2210d66e-a7ac-4b3d-a4d5-dce41cf06e51" providerId="ADAL" clId="{6637D09F-17BC-4238-850A-EE8ABC17C60E}" dt="2023-07-24T17:32:06.971" v="3862" actId="20577"/>
        <pc:sldMkLst>
          <pc:docMk/>
          <pc:sldMk cId="2699178255" sldId="1608"/>
        </pc:sldMkLst>
        <pc:picChg chg="mod">
          <ac:chgData name="Stefan Stöckler" userId="2210d66e-a7ac-4b3d-a4d5-dce41cf06e51" providerId="ADAL" clId="{6637D09F-17BC-4238-850A-EE8ABC17C60E}" dt="2023-07-24T17:29:08.777" v="3461" actId="1076"/>
          <ac:picMkLst>
            <pc:docMk/>
            <pc:sldMk cId="2699178255" sldId="1608"/>
            <ac:picMk id="4098" creationId="{00000000-0000-0000-0000-000000000000}"/>
          </ac:picMkLst>
        </pc:picChg>
      </pc:sldChg>
      <pc:sldChg chg="addSp modSp mod modAnim modNotesTx">
        <pc:chgData name="Stefan Stöckler" userId="2210d66e-a7ac-4b3d-a4d5-dce41cf06e51" providerId="ADAL" clId="{6637D09F-17BC-4238-850A-EE8ABC17C60E}" dt="2023-07-26T14:03:10.962" v="6927" actId="27636"/>
        <pc:sldMkLst>
          <pc:docMk/>
          <pc:sldMk cId="3450148120" sldId="1609"/>
        </pc:sldMkLst>
        <pc:spChg chg="mod">
          <ac:chgData name="Stefan Stöckler" userId="2210d66e-a7ac-4b3d-a4d5-dce41cf06e51" providerId="ADAL" clId="{6637D09F-17BC-4238-850A-EE8ABC17C60E}" dt="2023-07-26T14:03:10.962" v="6927" actId="27636"/>
          <ac:spMkLst>
            <pc:docMk/>
            <pc:sldMk cId="3450148120" sldId="1609"/>
            <ac:spMk id="4" creationId="{00000000-0000-0000-0000-000000000000}"/>
          </ac:spMkLst>
        </pc:spChg>
        <pc:spChg chg="add mod">
          <ac:chgData name="Stefan Stöckler" userId="2210d66e-a7ac-4b3d-a4d5-dce41cf06e51" providerId="ADAL" clId="{6637D09F-17BC-4238-850A-EE8ABC17C60E}" dt="2023-07-26T14:02:38.458" v="6919" actId="1076"/>
          <ac:spMkLst>
            <pc:docMk/>
            <pc:sldMk cId="3450148120" sldId="1609"/>
            <ac:spMk id="8" creationId="{29942A56-CAA2-D0C2-CFBD-1984D152443B}"/>
          </ac:spMkLst>
        </pc:spChg>
        <pc:spChg chg="mod">
          <ac:chgData name="Stefan Stöckler" userId="2210d66e-a7ac-4b3d-a4d5-dce41cf06e51" providerId="ADAL" clId="{6637D09F-17BC-4238-850A-EE8ABC17C60E}" dt="2023-07-26T14:03:04.400" v="6925" actId="17032"/>
          <ac:spMkLst>
            <pc:docMk/>
            <pc:sldMk cId="3450148120" sldId="1609"/>
            <ac:spMk id="9" creationId="{7410BD68-B4AF-46FE-AA05-80B1FF280062}"/>
          </ac:spMkLst>
        </pc:spChg>
      </pc:sldChg>
      <pc:sldChg chg="addSp modSp mod">
        <pc:chgData name="Stefan Stöckler" userId="2210d66e-a7ac-4b3d-a4d5-dce41cf06e51" providerId="ADAL" clId="{6637D09F-17BC-4238-850A-EE8ABC17C60E}" dt="2023-07-24T17:36:11.747" v="3942" actId="6549"/>
        <pc:sldMkLst>
          <pc:docMk/>
          <pc:sldMk cId="2965649250" sldId="1610"/>
        </pc:sldMkLst>
        <pc:spChg chg="add mod">
          <ac:chgData name="Stefan Stöckler" userId="2210d66e-a7ac-4b3d-a4d5-dce41cf06e51" providerId="ADAL" clId="{6637D09F-17BC-4238-850A-EE8ABC17C60E}" dt="2023-07-24T17:36:11.747" v="3942" actId="6549"/>
          <ac:spMkLst>
            <pc:docMk/>
            <pc:sldMk cId="2965649250" sldId="1610"/>
            <ac:spMk id="4" creationId="{98073E49-75ED-B633-1C22-050304305128}"/>
          </ac:spMkLst>
        </pc:spChg>
      </pc:sldChg>
      <pc:sldChg chg="modSp mod modNotesTx">
        <pc:chgData name="Stefan Stöckler" userId="2210d66e-a7ac-4b3d-a4d5-dce41cf06e51" providerId="ADAL" clId="{6637D09F-17BC-4238-850A-EE8ABC17C60E}" dt="2023-07-25T12:23:05.336" v="6027" actId="14826"/>
        <pc:sldMkLst>
          <pc:docMk/>
          <pc:sldMk cId="395264318" sldId="1611"/>
        </pc:sldMkLst>
        <pc:spChg chg="mod">
          <ac:chgData name="Stefan Stöckler" userId="2210d66e-a7ac-4b3d-a4d5-dce41cf06e51" providerId="ADAL" clId="{6637D09F-17BC-4238-850A-EE8ABC17C60E}" dt="2023-07-24T17:47:56.286" v="3983" actId="1076"/>
          <ac:spMkLst>
            <pc:docMk/>
            <pc:sldMk cId="395264318" sldId="1611"/>
            <ac:spMk id="6" creationId="{00000000-0000-0000-0000-000000000000}"/>
          </ac:spMkLst>
        </pc:spChg>
        <pc:spChg chg="mod">
          <ac:chgData name="Stefan Stöckler" userId="2210d66e-a7ac-4b3d-a4d5-dce41cf06e51" providerId="ADAL" clId="{6637D09F-17BC-4238-850A-EE8ABC17C60E}" dt="2023-07-24T17:48:02.300" v="3985" actId="14100"/>
          <ac:spMkLst>
            <pc:docMk/>
            <pc:sldMk cId="395264318" sldId="1611"/>
            <ac:spMk id="7" creationId="{00000000-0000-0000-0000-000000000000}"/>
          </ac:spMkLst>
        </pc:spChg>
        <pc:picChg chg="mod">
          <ac:chgData name="Stefan Stöckler" userId="2210d66e-a7ac-4b3d-a4d5-dce41cf06e51" providerId="ADAL" clId="{6637D09F-17BC-4238-850A-EE8ABC17C60E}" dt="2023-07-25T12:23:05.336" v="6027" actId="14826"/>
          <ac:picMkLst>
            <pc:docMk/>
            <pc:sldMk cId="395264318" sldId="1611"/>
            <ac:picMk id="131075" creationId="{00000000-0000-0000-0000-000000000000}"/>
          </ac:picMkLst>
        </pc:picChg>
      </pc:sldChg>
      <pc:sldChg chg="addSp delSp modSp mod">
        <pc:chgData name="Stefan Stöckler" userId="2210d66e-a7ac-4b3d-a4d5-dce41cf06e51" providerId="ADAL" clId="{6637D09F-17BC-4238-850A-EE8ABC17C60E}" dt="2023-07-24T18:16:20.652" v="4139" actId="21"/>
        <pc:sldMkLst>
          <pc:docMk/>
          <pc:sldMk cId="2967415765" sldId="1612"/>
        </pc:sldMkLst>
        <pc:spChg chg="add mod">
          <ac:chgData name="Stefan Stöckler" userId="2210d66e-a7ac-4b3d-a4d5-dce41cf06e51" providerId="ADAL" clId="{6637D09F-17BC-4238-850A-EE8ABC17C60E}" dt="2023-07-24T17:48:54.816" v="4112"/>
          <ac:spMkLst>
            <pc:docMk/>
            <pc:sldMk cId="2967415765" sldId="1612"/>
            <ac:spMk id="5" creationId="{0949EA08-CC34-0C4E-342E-800119F4746D}"/>
          </ac:spMkLst>
        </pc:spChg>
        <pc:spChg chg="add del mod">
          <ac:chgData name="Stefan Stöckler" userId="2210d66e-a7ac-4b3d-a4d5-dce41cf06e51" providerId="ADAL" clId="{6637D09F-17BC-4238-850A-EE8ABC17C60E}" dt="2023-07-24T18:16:20.652" v="4139" actId="21"/>
          <ac:spMkLst>
            <pc:docMk/>
            <pc:sldMk cId="2967415765" sldId="1612"/>
            <ac:spMk id="6" creationId="{291102F0-A970-3596-1C85-13B200FF291F}"/>
          </ac:spMkLst>
        </pc:spChg>
      </pc:sldChg>
      <pc:sldChg chg="modSp mod modNotesTx">
        <pc:chgData name="Stefan Stöckler" userId="2210d66e-a7ac-4b3d-a4d5-dce41cf06e51" providerId="ADAL" clId="{6637D09F-17BC-4238-850A-EE8ABC17C60E}" dt="2023-07-25T12:23:18.306" v="6028" actId="14826"/>
        <pc:sldMkLst>
          <pc:docMk/>
          <pc:sldMk cId="47975468" sldId="1613"/>
        </pc:sldMkLst>
        <pc:spChg chg="mod">
          <ac:chgData name="Stefan Stöckler" userId="2210d66e-a7ac-4b3d-a4d5-dce41cf06e51" providerId="ADAL" clId="{6637D09F-17BC-4238-850A-EE8ABC17C60E}" dt="2023-07-24T18:14:56.723" v="4128" actId="1076"/>
          <ac:spMkLst>
            <pc:docMk/>
            <pc:sldMk cId="47975468" sldId="1613"/>
            <ac:spMk id="6" creationId="{00000000-0000-0000-0000-000000000000}"/>
          </ac:spMkLst>
        </pc:spChg>
        <pc:spChg chg="mod">
          <ac:chgData name="Stefan Stöckler" userId="2210d66e-a7ac-4b3d-a4d5-dce41cf06e51" providerId="ADAL" clId="{6637D09F-17BC-4238-850A-EE8ABC17C60E}" dt="2023-07-24T18:15:07.695" v="4132" actId="1076"/>
          <ac:spMkLst>
            <pc:docMk/>
            <pc:sldMk cId="47975468" sldId="1613"/>
            <ac:spMk id="18" creationId="{00000000-0000-0000-0000-000000000000}"/>
          </ac:spMkLst>
        </pc:spChg>
        <pc:spChg chg="mod">
          <ac:chgData name="Stefan Stöckler" userId="2210d66e-a7ac-4b3d-a4d5-dce41cf06e51" providerId="ADAL" clId="{6637D09F-17BC-4238-850A-EE8ABC17C60E}" dt="2023-07-24T18:09:45.966" v="4125" actId="6549"/>
          <ac:spMkLst>
            <pc:docMk/>
            <pc:sldMk cId="47975468" sldId="1613"/>
            <ac:spMk id="34" creationId="{00000000-0000-0000-0000-000000000000}"/>
          </ac:spMkLst>
        </pc:spChg>
        <pc:picChg chg="mod">
          <ac:chgData name="Stefan Stöckler" userId="2210d66e-a7ac-4b3d-a4d5-dce41cf06e51" providerId="ADAL" clId="{6637D09F-17BC-4238-850A-EE8ABC17C60E}" dt="2023-07-25T12:23:18.306" v="6028" actId="14826"/>
          <ac:picMkLst>
            <pc:docMk/>
            <pc:sldMk cId="47975468" sldId="1613"/>
            <ac:picMk id="23" creationId="{00000000-0000-0000-0000-000000000000}"/>
          </ac:picMkLst>
        </pc:picChg>
        <pc:picChg chg="mod">
          <ac:chgData name="Stefan Stöckler" userId="2210d66e-a7ac-4b3d-a4d5-dce41cf06e51" providerId="ADAL" clId="{6637D09F-17BC-4238-850A-EE8ABC17C60E}" dt="2023-07-24T18:16:05.841" v="4138"/>
          <ac:picMkLst>
            <pc:docMk/>
            <pc:sldMk cId="47975468" sldId="1613"/>
            <ac:picMk id="4098" creationId="{00000000-0000-0000-0000-000000000000}"/>
          </ac:picMkLst>
        </pc:picChg>
        <pc:cxnChg chg="mod">
          <ac:chgData name="Stefan Stöckler" userId="2210d66e-a7ac-4b3d-a4d5-dce41cf06e51" providerId="ADAL" clId="{6637D09F-17BC-4238-850A-EE8ABC17C60E}" dt="2023-07-24T18:15:00.669" v="4129" actId="14100"/>
          <ac:cxnSpMkLst>
            <pc:docMk/>
            <pc:sldMk cId="47975468" sldId="1613"/>
            <ac:cxnSpMk id="8" creationId="{00000000-0000-0000-0000-000000000000}"/>
          </ac:cxnSpMkLst>
        </pc:cxnChg>
        <pc:cxnChg chg="mod">
          <ac:chgData name="Stefan Stöckler" userId="2210d66e-a7ac-4b3d-a4d5-dce41cf06e51" providerId="ADAL" clId="{6637D09F-17BC-4238-850A-EE8ABC17C60E}" dt="2023-07-24T18:15:13.784" v="4134" actId="14100"/>
          <ac:cxnSpMkLst>
            <pc:docMk/>
            <pc:sldMk cId="47975468" sldId="1613"/>
            <ac:cxnSpMk id="19" creationId="{00000000-0000-0000-0000-000000000000}"/>
          </ac:cxnSpMkLst>
        </pc:cxnChg>
        <pc:cxnChg chg="mod">
          <ac:chgData name="Stefan Stöckler" userId="2210d66e-a7ac-4b3d-a4d5-dce41cf06e51" providerId="ADAL" clId="{6637D09F-17BC-4238-850A-EE8ABC17C60E}" dt="2023-07-24T18:15:20.484" v="4135" actId="14100"/>
          <ac:cxnSpMkLst>
            <pc:docMk/>
            <pc:sldMk cId="47975468" sldId="1613"/>
            <ac:cxnSpMk id="22" creationId="{00000000-0000-0000-0000-000000000000}"/>
          </ac:cxnSpMkLst>
        </pc:cxnChg>
      </pc:sldChg>
      <pc:sldChg chg="addSp delSp modSp mod">
        <pc:chgData name="Stefan Stöckler" userId="2210d66e-a7ac-4b3d-a4d5-dce41cf06e51" providerId="ADAL" clId="{6637D09F-17BC-4238-850A-EE8ABC17C60E}" dt="2023-07-24T18:53:38.451" v="4855" actId="21"/>
        <pc:sldMkLst>
          <pc:docMk/>
          <pc:sldMk cId="1044090286" sldId="1614"/>
        </pc:sldMkLst>
        <pc:spChg chg="add del mod">
          <ac:chgData name="Stefan Stöckler" userId="2210d66e-a7ac-4b3d-a4d5-dce41cf06e51" providerId="ADAL" clId="{6637D09F-17BC-4238-850A-EE8ABC17C60E}" dt="2023-07-24T18:53:38.451" v="4855" actId="21"/>
          <ac:spMkLst>
            <pc:docMk/>
            <pc:sldMk cId="1044090286" sldId="1614"/>
            <ac:spMk id="4" creationId="{82A4005F-246D-E5A9-2C3D-36F197D8BB89}"/>
          </ac:spMkLst>
        </pc:spChg>
      </pc:sldChg>
      <pc:sldChg chg="modSp mod modNotesTx">
        <pc:chgData name="Stefan Stöckler" userId="2210d66e-a7ac-4b3d-a4d5-dce41cf06e51" providerId="ADAL" clId="{6637D09F-17BC-4238-850A-EE8ABC17C60E}" dt="2023-07-26T14:50:38.192" v="7941" actId="20577"/>
        <pc:sldMkLst>
          <pc:docMk/>
          <pc:sldMk cId="3992012232" sldId="1615"/>
        </pc:sldMkLst>
        <pc:spChg chg="mod">
          <ac:chgData name="Stefan Stöckler" userId="2210d66e-a7ac-4b3d-a4d5-dce41cf06e51" providerId="ADAL" clId="{6637D09F-17BC-4238-850A-EE8ABC17C60E}" dt="2023-07-26T14:50:38.192" v="7941" actId="20577"/>
          <ac:spMkLst>
            <pc:docMk/>
            <pc:sldMk cId="3992012232" sldId="1615"/>
            <ac:spMk id="2" creationId="{00000000-0000-0000-0000-000000000000}"/>
          </ac:spMkLst>
        </pc:spChg>
        <pc:spChg chg="mod">
          <ac:chgData name="Stefan Stöckler" userId="2210d66e-a7ac-4b3d-a4d5-dce41cf06e51" providerId="ADAL" clId="{6637D09F-17BC-4238-850A-EE8ABC17C60E}" dt="2023-07-26T14:10:04.094" v="6929" actId="6549"/>
          <ac:spMkLst>
            <pc:docMk/>
            <pc:sldMk cId="3992012232" sldId="1615"/>
            <ac:spMk id="4" creationId="{AB2A8740-2966-4E3B-B8BC-2F076BB8D4C2}"/>
          </ac:spMkLst>
        </pc:spChg>
      </pc:sldChg>
      <pc:sldChg chg="addSp delSp modSp mod ord">
        <pc:chgData name="Stefan Stöckler" userId="2210d66e-a7ac-4b3d-a4d5-dce41cf06e51" providerId="ADAL" clId="{6637D09F-17BC-4238-850A-EE8ABC17C60E}" dt="2023-07-25T13:52:39.216" v="6458" actId="14826"/>
        <pc:sldMkLst>
          <pc:docMk/>
          <pc:sldMk cId="116223826" sldId="1616"/>
        </pc:sldMkLst>
        <pc:spChg chg="del mod">
          <ac:chgData name="Stefan Stöckler" userId="2210d66e-a7ac-4b3d-a4d5-dce41cf06e51" providerId="ADAL" clId="{6637D09F-17BC-4238-850A-EE8ABC17C60E}" dt="2023-07-24T18:34:15.484" v="4384" actId="478"/>
          <ac:spMkLst>
            <pc:docMk/>
            <pc:sldMk cId="116223826" sldId="1616"/>
            <ac:spMk id="5" creationId="{4FE1D2E7-981C-4BDD-858A-EE1A79407B4A}"/>
          </ac:spMkLst>
        </pc:spChg>
        <pc:spChg chg="del mod">
          <ac:chgData name="Stefan Stöckler" userId="2210d66e-a7ac-4b3d-a4d5-dce41cf06e51" providerId="ADAL" clId="{6637D09F-17BC-4238-850A-EE8ABC17C60E}" dt="2023-07-24T18:34:24.739" v="4389" actId="478"/>
          <ac:spMkLst>
            <pc:docMk/>
            <pc:sldMk cId="116223826" sldId="1616"/>
            <ac:spMk id="6" creationId="{00000000-0000-0000-0000-000000000000}"/>
          </ac:spMkLst>
        </pc:spChg>
        <pc:picChg chg="add mod modCrop">
          <ac:chgData name="Stefan Stöckler" userId="2210d66e-a7ac-4b3d-a4d5-dce41cf06e51" providerId="ADAL" clId="{6637D09F-17BC-4238-850A-EE8ABC17C60E}" dt="2023-07-25T13:52:39.216" v="6458" actId="14826"/>
          <ac:picMkLst>
            <pc:docMk/>
            <pc:sldMk cId="116223826" sldId="1616"/>
            <ac:picMk id="7" creationId="{19AE2095-2154-644A-D4CE-2B70AE73BC9C}"/>
          </ac:picMkLst>
        </pc:picChg>
        <pc:picChg chg="del mod">
          <ac:chgData name="Stefan Stöckler" userId="2210d66e-a7ac-4b3d-a4d5-dce41cf06e51" providerId="ADAL" clId="{6637D09F-17BC-4238-850A-EE8ABC17C60E}" dt="2023-07-24T18:34:10.308" v="4383" actId="478"/>
          <ac:picMkLst>
            <pc:docMk/>
            <pc:sldMk cId="116223826" sldId="1616"/>
            <ac:picMk id="7170" creationId="{00000000-0000-0000-0000-000000000000}"/>
          </ac:picMkLst>
        </pc:picChg>
      </pc:sldChg>
      <pc:sldChg chg="addSp delSp modSp mod ord modNotesTx">
        <pc:chgData name="Stefan Stöckler" userId="2210d66e-a7ac-4b3d-a4d5-dce41cf06e51" providerId="ADAL" clId="{6637D09F-17BC-4238-850A-EE8ABC17C60E}" dt="2023-07-25T14:15:18.550" v="6771" actId="20577"/>
        <pc:sldMkLst>
          <pc:docMk/>
          <pc:sldMk cId="1428997068" sldId="1617"/>
        </pc:sldMkLst>
        <pc:spChg chg="mod">
          <ac:chgData name="Stefan Stöckler" userId="2210d66e-a7ac-4b3d-a4d5-dce41cf06e51" providerId="ADAL" clId="{6637D09F-17BC-4238-850A-EE8ABC17C60E}" dt="2023-07-25T14:12:17.199" v="6478" actId="1076"/>
          <ac:spMkLst>
            <pc:docMk/>
            <pc:sldMk cId="1428997068" sldId="1617"/>
            <ac:spMk id="3" creationId="{00000000-0000-0000-0000-000000000000}"/>
          </ac:spMkLst>
        </pc:spChg>
        <pc:spChg chg="mod">
          <ac:chgData name="Stefan Stöckler" userId="2210d66e-a7ac-4b3d-a4d5-dce41cf06e51" providerId="ADAL" clId="{6637D09F-17BC-4238-850A-EE8ABC17C60E}" dt="2023-07-25T14:11:08.372" v="6471" actId="20577"/>
          <ac:spMkLst>
            <pc:docMk/>
            <pc:sldMk cId="1428997068" sldId="1617"/>
            <ac:spMk id="4" creationId="{00000000-0000-0000-0000-000000000000}"/>
          </ac:spMkLst>
        </pc:spChg>
        <pc:spChg chg="del mod">
          <ac:chgData name="Stefan Stöckler" userId="2210d66e-a7ac-4b3d-a4d5-dce41cf06e51" providerId="ADAL" clId="{6637D09F-17BC-4238-850A-EE8ABC17C60E}" dt="2023-07-24T18:37:40.042" v="4643" actId="478"/>
          <ac:spMkLst>
            <pc:docMk/>
            <pc:sldMk cId="1428997068" sldId="1617"/>
            <ac:spMk id="10" creationId="{00000000-0000-0000-0000-000000000000}"/>
          </ac:spMkLst>
        </pc:spChg>
        <pc:spChg chg="del mod">
          <ac:chgData name="Stefan Stöckler" userId="2210d66e-a7ac-4b3d-a4d5-dce41cf06e51" providerId="ADAL" clId="{6637D09F-17BC-4238-850A-EE8ABC17C60E}" dt="2023-07-25T14:10:58.940" v="6461" actId="478"/>
          <ac:spMkLst>
            <pc:docMk/>
            <pc:sldMk cId="1428997068" sldId="1617"/>
            <ac:spMk id="11" creationId="{00000000-0000-0000-0000-000000000000}"/>
          </ac:spMkLst>
        </pc:spChg>
        <pc:picChg chg="add mod modCrop">
          <ac:chgData name="Stefan Stöckler" userId="2210d66e-a7ac-4b3d-a4d5-dce41cf06e51" providerId="ADAL" clId="{6637D09F-17BC-4238-850A-EE8ABC17C60E}" dt="2023-07-25T14:12:06.621" v="6477" actId="18131"/>
          <ac:picMkLst>
            <pc:docMk/>
            <pc:sldMk cId="1428997068" sldId="1617"/>
            <ac:picMk id="7" creationId="{A5A6E569-2EB6-61E8-AA7A-48F04F1B1291}"/>
          </ac:picMkLst>
        </pc:picChg>
        <pc:picChg chg="del">
          <ac:chgData name="Stefan Stöckler" userId="2210d66e-a7ac-4b3d-a4d5-dce41cf06e51" providerId="ADAL" clId="{6637D09F-17BC-4238-850A-EE8ABC17C60E}" dt="2023-07-25T14:11:02.675" v="6463" actId="478"/>
          <ac:picMkLst>
            <pc:docMk/>
            <pc:sldMk cId="1428997068" sldId="1617"/>
            <ac:picMk id="8194" creationId="{00000000-0000-0000-0000-000000000000}"/>
          </ac:picMkLst>
        </pc:picChg>
        <pc:picChg chg="del">
          <ac:chgData name="Stefan Stöckler" userId="2210d66e-a7ac-4b3d-a4d5-dce41cf06e51" providerId="ADAL" clId="{6637D09F-17BC-4238-850A-EE8ABC17C60E}" dt="2023-07-25T14:11:03.544" v="6464" actId="478"/>
          <ac:picMkLst>
            <pc:docMk/>
            <pc:sldMk cId="1428997068" sldId="1617"/>
            <ac:picMk id="8195" creationId="{00000000-0000-0000-0000-000000000000}"/>
          </ac:picMkLst>
        </pc:picChg>
      </pc:sldChg>
      <pc:sldChg chg="addSp modSp mod ord modNotesTx">
        <pc:chgData name="Stefan Stöckler" userId="2210d66e-a7ac-4b3d-a4d5-dce41cf06e51" providerId="ADAL" clId="{6637D09F-17BC-4238-850A-EE8ABC17C60E}" dt="2023-07-25T13:53:01.525" v="6460" actId="18131"/>
        <pc:sldMkLst>
          <pc:docMk/>
          <pc:sldMk cId="2211168296" sldId="1618"/>
        </pc:sldMkLst>
        <pc:spChg chg="mod">
          <ac:chgData name="Stefan Stöckler" userId="2210d66e-a7ac-4b3d-a4d5-dce41cf06e51" providerId="ADAL" clId="{6637D09F-17BC-4238-850A-EE8ABC17C60E}" dt="2023-07-24T18:30:54.737" v="4179" actId="20577"/>
          <ac:spMkLst>
            <pc:docMk/>
            <pc:sldMk cId="2211168296" sldId="1618"/>
            <ac:spMk id="4" creationId="{00000000-0000-0000-0000-000000000000}"/>
          </ac:spMkLst>
        </pc:spChg>
        <pc:spChg chg="add mod">
          <ac:chgData name="Stefan Stöckler" userId="2210d66e-a7ac-4b3d-a4d5-dce41cf06e51" providerId="ADAL" clId="{6637D09F-17BC-4238-850A-EE8ABC17C60E}" dt="2023-07-24T18:32:47.588" v="4286" actId="14100"/>
          <ac:spMkLst>
            <pc:docMk/>
            <pc:sldMk cId="2211168296" sldId="1618"/>
            <ac:spMk id="6" creationId="{30A284E1-BFFD-4234-6BEB-C6E7D1781915}"/>
          </ac:spMkLst>
        </pc:spChg>
        <pc:spChg chg="add mod">
          <ac:chgData name="Stefan Stöckler" userId="2210d66e-a7ac-4b3d-a4d5-dce41cf06e51" providerId="ADAL" clId="{6637D09F-17BC-4238-850A-EE8ABC17C60E}" dt="2023-07-25T13:39:16.979" v="6450" actId="14100"/>
          <ac:spMkLst>
            <pc:docMk/>
            <pc:sldMk cId="2211168296" sldId="1618"/>
            <ac:spMk id="7" creationId="{AA9B8C30-CC3D-A82A-8C93-221DD1A29363}"/>
          </ac:spMkLst>
        </pc:spChg>
        <pc:picChg chg="mod modCrop">
          <ac:chgData name="Stefan Stöckler" userId="2210d66e-a7ac-4b3d-a4d5-dce41cf06e51" providerId="ADAL" clId="{6637D09F-17BC-4238-850A-EE8ABC17C60E}" dt="2023-07-25T13:53:01.525" v="6460" actId="18131"/>
          <ac:picMkLst>
            <pc:docMk/>
            <pc:sldMk cId="2211168296" sldId="1618"/>
            <ac:picMk id="5" creationId="{00000000-0000-0000-0000-000000000000}"/>
          </ac:picMkLst>
        </pc:picChg>
      </pc:sldChg>
      <pc:sldChg chg="addSp delSp modSp mod">
        <pc:chgData name="Stefan Stöckler" userId="2210d66e-a7ac-4b3d-a4d5-dce41cf06e51" providerId="ADAL" clId="{6637D09F-17BC-4238-850A-EE8ABC17C60E}" dt="2023-07-25T12:24:45.632" v="6033" actId="14826"/>
        <pc:sldMkLst>
          <pc:docMk/>
          <pc:sldMk cId="7382456" sldId="1619"/>
        </pc:sldMkLst>
        <pc:spChg chg="mod">
          <ac:chgData name="Stefan Stöckler" userId="2210d66e-a7ac-4b3d-a4d5-dce41cf06e51" providerId="ADAL" clId="{6637D09F-17BC-4238-850A-EE8ABC17C60E}" dt="2023-07-24T18:52:27.168" v="4846" actId="20577"/>
          <ac:spMkLst>
            <pc:docMk/>
            <pc:sldMk cId="7382456" sldId="1619"/>
            <ac:spMk id="4" creationId="{00000000-0000-0000-0000-000000000000}"/>
          </ac:spMkLst>
        </pc:spChg>
        <pc:spChg chg="add del mod">
          <ac:chgData name="Stefan Stöckler" userId="2210d66e-a7ac-4b3d-a4d5-dce41cf06e51" providerId="ADAL" clId="{6637D09F-17BC-4238-850A-EE8ABC17C60E}" dt="2023-07-24T19:05:58.149" v="4863" actId="21"/>
          <ac:spMkLst>
            <pc:docMk/>
            <pc:sldMk cId="7382456" sldId="1619"/>
            <ac:spMk id="5" creationId="{D872FBA7-E9A1-20BB-6B61-27CCC0A91FB8}"/>
          </ac:spMkLst>
        </pc:spChg>
        <pc:picChg chg="mod">
          <ac:chgData name="Stefan Stöckler" userId="2210d66e-a7ac-4b3d-a4d5-dce41cf06e51" providerId="ADAL" clId="{6637D09F-17BC-4238-850A-EE8ABC17C60E}" dt="2023-07-25T12:24:45.632" v="6033" actId="14826"/>
          <ac:picMkLst>
            <pc:docMk/>
            <pc:sldMk cId="7382456" sldId="1619"/>
            <ac:picMk id="8" creationId="{AC2EED58-436E-4285-9414-6418A2ECEBB7}"/>
          </ac:picMkLst>
        </pc:picChg>
      </pc:sldChg>
      <pc:sldChg chg="modSp mod modNotesTx">
        <pc:chgData name="Stefan Stöckler" userId="2210d66e-a7ac-4b3d-a4d5-dce41cf06e51" providerId="ADAL" clId="{6637D09F-17BC-4238-850A-EE8ABC17C60E}" dt="2023-07-25T12:24:54.455" v="6034" actId="14826"/>
        <pc:sldMkLst>
          <pc:docMk/>
          <pc:sldMk cId="2364251085" sldId="1620"/>
        </pc:sldMkLst>
        <pc:picChg chg="mod">
          <ac:chgData name="Stefan Stöckler" userId="2210d66e-a7ac-4b3d-a4d5-dce41cf06e51" providerId="ADAL" clId="{6637D09F-17BC-4238-850A-EE8ABC17C60E}" dt="2023-07-25T12:24:54.455" v="6034" actId="14826"/>
          <ac:picMkLst>
            <pc:docMk/>
            <pc:sldMk cId="2364251085" sldId="1620"/>
            <ac:picMk id="7" creationId="{00000000-0000-0000-0000-000000000000}"/>
          </ac:picMkLst>
        </pc:picChg>
      </pc:sldChg>
      <pc:sldChg chg="addSp modSp mod modNotesTx">
        <pc:chgData name="Stefan Stöckler" userId="2210d66e-a7ac-4b3d-a4d5-dce41cf06e51" providerId="ADAL" clId="{6637D09F-17BC-4238-850A-EE8ABC17C60E}" dt="2023-07-25T10:24:45.318" v="5943" actId="20577"/>
        <pc:sldMkLst>
          <pc:docMk/>
          <pc:sldMk cId="3916326677" sldId="1621"/>
        </pc:sldMkLst>
        <pc:spChg chg="add mod">
          <ac:chgData name="Stefan Stöckler" userId="2210d66e-a7ac-4b3d-a4d5-dce41cf06e51" providerId="ADAL" clId="{6637D09F-17BC-4238-850A-EE8ABC17C60E}" dt="2023-07-25T10:23:23.525" v="5868" actId="14100"/>
          <ac:spMkLst>
            <pc:docMk/>
            <pc:sldMk cId="3916326677" sldId="1621"/>
            <ac:spMk id="5" creationId="{A8114A90-D904-10F3-7AF4-ADDB96ED9A22}"/>
          </ac:spMkLst>
        </pc:spChg>
        <pc:spChg chg="add mod">
          <ac:chgData name="Stefan Stöckler" userId="2210d66e-a7ac-4b3d-a4d5-dce41cf06e51" providerId="ADAL" clId="{6637D09F-17BC-4238-850A-EE8ABC17C60E}" dt="2023-07-25T10:23:42.434" v="5871" actId="1076"/>
          <ac:spMkLst>
            <pc:docMk/>
            <pc:sldMk cId="3916326677" sldId="1621"/>
            <ac:spMk id="6" creationId="{7077F691-501E-9A74-402A-8A9359E8F67F}"/>
          </ac:spMkLst>
        </pc:spChg>
        <pc:picChg chg="add mod">
          <ac:chgData name="Stefan Stöckler" userId="2210d66e-a7ac-4b3d-a4d5-dce41cf06e51" providerId="ADAL" clId="{6637D09F-17BC-4238-850A-EE8ABC17C60E}" dt="2023-07-25T10:19:46.140" v="5856" actId="14100"/>
          <ac:picMkLst>
            <pc:docMk/>
            <pc:sldMk cId="3916326677" sldId="1621"/>
            <ac:picMk id="3" creationId="{48936D87-3162-8A29-3443-B04EBDDDA15C}"/>
          </ac:picMkLst>
        </pc:picChg>
        <pc:picChg chg="mod">
          <ac:chgData name="Stefan Stöckler" userId="2210d66e-a7ac-4b3d-a4d5-dce41cf06e51" providerId="ADAL" clId="{6637D09F-17BC-4238-850A-EE8ABC17C60E}" dt="2023-07-25T10:23:02.786" v="5864" actId="1076"/>
          <ac:picMkLst>
            <pc:docMk/>
            <pc:sldMk cId="3916326677" sldId="1621"/>
            <ac:picMk id="31748" creationId="{00000000-0000-0000-0000-000000000000}"/>
          </ac:picMkLst>
        </pc:picChg>
      </pc:sldChg>
      <pc:sldChg chg="delSp modSp new del mod chgLayout">
        <pc:chgData name="Stefan Stöckler" userId="2210d66e-a7ac-4b3d-a4d5-dce41cf06e51" providerId="ADAL" clId="{6637D09F-17BC-4238-850A-EE8ABC17C60E}" dt="2023-07-25T12:20:24.428" v="6021" actId="2696"/>
        <pc:sldMkLst>
          <pc:docMk/>
          <pc:sldMk cId="1818718975" sldId="1622"/>
        </pc:sldMkLst>
        <pc:spChg chg="mod ord">
          <ac:chgData name="Stefan Stöckler" userId="2210d66e-a7ac-4b3d-a4d5-dce41cf06e51" providerId="ADAL" clId="{6637D09F-17BC-4238-850A-EE8ABC17C60E}" dt="2023-07-24T13:58:08.317" v="322" actId="700"/>
          <ac:spMkLst>
            <pc:docMk/>
            <pc:sldMk cId="1818718975" sldId="1622"/>
            <ac:spMk id="2" creationId="{FD64F53E-82CA-2553-CCBC-C6C5462FAC2A}"/>
          </ac:spMkLst>
        </pc:spChg>
        <pc:spChg chg="mod ord">
          <ac:chgData name="Stefan Stöckler" userId="2210d66e-a7ac-4b3d-a4d5-dce41cf06e51" providerId="ADAL" clId="{6637D09F-17BC-4238-850A-EE8ABC17C60E}" dt="2023-07-24T13:58:08.317" v="322" actId="700"/>
          <ac:spMkLst>
            <pc:docMk/>
            <pc:sldMk cId="1818718975" sldId="1622"/>
            <ac:spMk id="3" creationId="{4058D37F-5AC5-6C1B-C58F-F528C868017F}"/>
          </ac:spMkLst>
        </pc:spChg>
        <pc:spChg chg="del">
          <ac:chgData name="Stefan Stöckler" userId="2210d66e-a7ac-4b3d-a4d5-dce41cf06e51" providerId="ADAL" clId="{6637D09F-17BC-4238-850A-EE8ABC17C60E}" dt="2023-07-24T13:58:08.317" v="322" actId="700"/>
          <ac:spMkLst>
            <pc:docMk/>
            <pc:sldMk cId="1818718975" sldId="1622"/>
            <ac:spMk id="4" creationId="{B3F3B262-35A9-56F2-2F4C-8D3101B0B4E2}"/>
          </ac:spMkLst>
        </pc:spChg>
      </pc:sldChg>
      <pc:sldChg chg="addSp delSp modSp new mod ord chgLayout">
        <pc:chgData name="Stefan Stöckler" userId="2210d66e-a7ac-4b3d-a4d5-dce41cf06e51" providerId="ADAL" clId="{6637D09F-17BC-4238-850A-EE8ABC17C60E}" dt="2023-07-25T13:21:04.236" v="6054" actId="20577"/>
        <pc:sldMkLst>
          <pc:docMk/>
          <pc:sldMk cId="2923720523" sldId="1623"/>
        </pc:sldMkLst>
        <pc:spChg chg="mod ord">
          <ac:chgData name="Stefan Stöckler" userId="2210d66e-a7ac-4b3d-a4d5-dce41cf06e51" providerId="ADAL" clId="{6637D09F-17BC-4238-850A-EE8ABC17C60E}" dt="2023-07-24T14:44:07.466" v="543" actId="700"/>
          <ac:spMkLst>
            <pc:docMk/>
            <pc:sldMk cId="2923720523" sldId="1623"/>
            <ac:spMk id="2" creationId="{003D7A72-DB3F-E50B-0AA1-87EFA2374275}"/>
          </ac:spMkLst>
        </pc:spChg>
        <pc:spChg chg="add mod ord">
          <ac:chgData name="Stefan Stöckler" userId="2210d66e-a7ac-4b3d-a4d5-dce41cf06e51" providerId="ADAL" clId="{6637D09F-17BC-4238-850A-EE8ABC17C60E}" dt="2023-07-25T13:21:04.236" v="6054" actId="20577"/>
          <ac:spMkLst>
            <pc:docMk/>
            <pc:sldMk cId="2923720523" sldId="1623"/>
            <ac:spMk id="5" creationId="{A2755B6A-FD41-EDF3-A25D-B595856C253A}"/>
          </ac:spMkLst>
        </pc:spChg>
        <pc:spChg chg="add del mod ord">
          <ac:chgData name="Stefan Stöckler" userId="2210d66e-a7ac-4b3d-a4d5-dce41cf06e51" providerId="ADAL" clId="{6637D09F-17BC-4238-850A-EE8ABC17C60E}" dt="2023-07-24T14:44:10.597" v="545" actId="478"/>
          <ac:spMkLst>
            <pc:docMk/>
            <pc:sldMk cId="2923720523" sldId="1623"/>
            <ac:spMk id="6" creationId="{5DD5ED8B-DD72-A435-677A-35FF49B0DD60}"/>
          </ac:spMkLst>
        </pc:sp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8" creationId="{56C691F7-5606-F369-41EA-4DF73BB2C9CD}"/>
          </ac:graphicFrameMkLst>
        </pc:graphicFrame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10" creationId="{7087CDA8-0E32-018A-828E-345A578D5069}"/>
          </ac:graphicFrameMkLst>
        </pc:graphicFrame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12" creationId="{44017A39-5ADB-A248-89AA-EA01F0458525}"/>
          </ac:graphicFrameMkLst>
        </pc:graphicFrame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14" creationId="{75541A07-C0C3-DC91-B543-57F858AA77A8}"/>
          </ac:graphicFrameMkLst>
        </pc:graphicFrame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16" creationId="{A84A079C-829E-C9CF-F740-3964E04E1132}"/>
          </ac:graphicFrameMkLst>
        </pc:graphicFrameChg>
        <pc:graphicFrameChg chg="add mod modGraphic">
          <ac:chgData name="Stefan Stöckler" userId="2210d66e-a7ac-4b3d-a4d5-dce41cf06e51" providerId="ADAL" clId="{6637D09F-17BC-4238-850A-EE8ABC17C60E}" dt="2023-07-24T17:05:20.682" v="3122" actId="1440"/>
          <ac:graphicFrameMkLst>
            <pc:docMk/>
            <pc:sldMk cId="2923720523" sldId="1623"/>
            <ac:graphicFrameMk id="18" creationId="{4013C87E-AED9-D6BB-06B9-2E0B96E0CCDD}"/>
          </ac:graphicFrameMkLst>
        </pc:graphicFrameChg>
        <pc:graphicFrameChg chg="add del modGraphic">
          <ac:chgData name="Stefan Stöckler" userId="2210d66e-a7ac-4b3d-a4d5-dce41cf06e51" providerId="ADAL" clId="{6637D09F-17BC-4238-850A-EE8ABC17C60E}" dt="2023-07-24T17:03:48.993" v="3060" actId="478"/>
          <ac:graphicFrameMkLst>
            <pc:docMk/>
            <pc:sldMk cId="2923720523" sldId="1623"/>
            <ac:graphicFrameMk id="20" creationId="{75EC2507-F22A-9F10-62DC-0E767FDE8FCE}"/>
          </ac:graphicFrameMkLst>
        </pc:graphicFrameChg>
        <pc:picChg chg="add mod ord">
          <ac:chgData name="Stefan Stöckler" userId="2210d66e-a7ac-4b3d-a4d5-dce41cf06e51" providerId="ADAL" clId="{6637D09F-17BC-4238-850A-EE8ABC17C60E}" dt="2023-07-24T17:05:07.794" v="3113" actId="1076"/>
          <ac:picMkLst>
            <pc:docMk/>
            <pc:sldMk cId="2923720523" sldId="1623"/>
            <ac:picMk id="4" creationId="{4822E3B3-BDE8-3747-DC4F-1AEA090E75FD}"/>
          </ac:picMkLst>
        </pc:picChg>
      </pc:sldChg>
      <pc:sldChg chg="addSp modSp new mod ord">
        <pc:chgData name="Stefan Stöckler" userId="2210d66e-a7ac-4b3d-a4d5-dce41cf06e51" providerId="ADAL" clId="{6637D09F-17BC-4238-850A-EE8ABC17C60E}" dt="2023-07-24T17:08:16.778" v="3154" actId="1076"/>
        <pc:sldMkLst>
          <pc:docMk/>
          <pc:sldMk cId="3413419186" sldId="1624"/>
        </pc:sldMkLst>
        <pc:spChg chg="add mod">
          <ac:chgData name="Stefan Stöckler" userId="2210d66e-a7ac-4b3d-a4d5-dce41cf06e51" providerId="ADAL" clId="{6637D09F-17BC-4238-850A-EE8ABC17C60E}" dt="2023-07-24T17:08:16.778" v="3154" actId="1076"/>
          <ac:spMkLst>
            <pc:docMk/>
            <pc:sldMk cId="3413419186" sldId="1624"/>
            <ac:spMk id="5" creationId="{9064DBB3-0CE2-6567-48BA-6D846FE900B1}"/>
          </ac:spMkLst>
        </pc:spChg>
        <pc:picChg chg="add mod">
          <ac:chgData name="Stefan Stöckler" userId="2210d66e-a7ac-4b3d-a4d5-dce41cf06e51" providerId="ADAL" clId="{6637D09F-17BC-4238-850A-EE8ABC17C60E}" dt="2023-07-24T17:07:36.848" v="3131" actId="14100"/>
          <ac:picMkLst>
            <pc:docMk/>
            <pc:sldMk cId="3413419186" sldId="1624"/>
            <ac:picMk id="4" creationId="{F84A54B8-078F-E95A-D29C-D4315B01AA2B}"/>
          </ac:picMkLst>
        </pc:picChg>
      </pc:sldChg>
      <pc:sldChg chg="addSp modSp new mod modClrScheme chgLayout">
        <pc:chgData name="Stefan Stöckler" userId="2210d66e-a7ac-4b3d-a4d5-dce41cf06e51" providerId="ADAL" clId="{6637D09F-17BC-4238-850A-EE8ABC17C60E}" dt="2023-07-25T12:20:14.933" v="6020" actId="1076"/>
        <pc:sldMkLst>
          <pc:docMk/>
          <pc:sldMk cId="3793914773" sldId="1625"/>
        </pc:sldMkLst>
        <pc:spChg chg="add mod ord">
          <ac:chgData name="Stefan Stöckler" userId="2210d66e-a7ac-4b3d-a4d5-dce41cf06e51" providerId="ADAL" clId="{6637D09F-17BC-4238-850A-EE8ABC17C60E}" dt="2023-07-25T12:18:21.228" v="5996" actId="20577"/>
          <ac:spMkLst>
            <pc:docMk/>
            <pc:sldMk cId="3793914773" sldId="1625"/>
            <ac:spMk id="5" creationId="{0E40148D-D8A7-0D97-7DF1-AB108DFFE5D0}"/>
          </ac:spMkLst>
        </pc:spChg>
        <pc:spChg chg="add mod ord">
          <ac:chgData name="Stefan Stöckler" userId="2210d66e-a7ac-4b3d-a4d5-dce41cf06e51" providerId="ADAL" clId="{6637D09F-17BC-4238-850A-EE8ABC17C60E}" dt="2023-07-25T12:18:12.049" v="5968" actId="27636"/>
          <ac:spMkLst>
            <pc:docMk/>
            <pc:sldMk cId="3793914773" sldId="1625"/>
            <ac:spMk id="6" creationId="{1F33958B-0A90-5ECE-014E-8ABF85749F44}"/>
          </ac:spMkLst>
        </pc:spChg>
        <pc:graphicFrameChg chg="add mod modGraphic">
          <ac:chgData name="Stefan Stöckler" userId="2210d66e-a7ac-4b3d-a4d5-dce41cf06e51" providerId="ADAL" clId="{6637D09F-17BC-4238-850A-EE8ABC17C60E}" dt="2023-07-25T12:20:14.933" v="6020" actId="1076"/>
          <ac:graphicFrameMkLst>
            <pc:docMk/>
            <pc:sldMk cId="3793914773" sldId="1625"/>
            <ac:graphicFrameMk id="4" creationId="{C2FA5FE9-A6D5-08F1-9ED2-2BB0C85170DC}"/>
          </ac:graphicFrameMkLst>
        </pc:graphicFrameChg>
      </pc:sldChg>
      <pc:sldChg chg="addSp delSp modSp new mod">
        <pc:chgData name="Stefan Stöckler" userId="2210d66e-a7ac-4b3d-a4d5-dce41cf06e51" providerId="ADAL" clId="{6637D09F-17BC-4238-850A-EE8ABC17C60E}" dt="2023-07-25T14:35:18.300" v="6835" actId="1076"/>
        <pc:sldMkLst>
          <pc:docMk/>
          <pc:sldMk cId="2664925631" sldId="1626"/>
        </pc:sldMkLst>
        <pc:spChg chg="mod">
          <ac:chgData name="Stefan Stöckler" userId="2210d66e-a7ac-4b3d-a4d5-dce41cf06e51" providerId="ADAL" clId="{6637D09F-17BC-4238-850A-EE8ABC17C60E}" dt="2023-07-25T14:17:05.181" v="6825" actId="20577"/>
          <ac:spMkLst>
            <pc:docMk/>
            <pc:sldMk cId="2664925631" sldId="1626"/>
            <ac:spMk id="3" creationId="{E6ED787E-075B-D77D-1354-215FFB91443D}"/>
          </ac:spMkLst>
        </pc:spChg>
        <pc:spChg chg="del mod">
          <ac:chgData name="Stefan Stöckler" userId="2210d66e-a7ac-4b3d-a4d5-dce41cf06e51" providerId="ADAL" clId="{6637D09F-17BC-4238-850A-EE8ABC17C60E}" dt="2023-07-25T14:17:11.857" v="6826" actId="478"/>
          <ac:spMkLst>
            <pc:docMk/>
            <pc:sldMk cId="2664925631" sldId="1626"/>
            <ac:spMk id="4" creationId="{E822CB70-293F-545B-54E9-E621830E91EB}"/>
          </ac:spMkLst>
        </pc:spChg>
        <pc:spChg chg="add del mod">
          <ac:chgData name="Stefan Stöckler" userId="2210d66e-a7ac-4b3d-a4d5-dce41cf06e51" providerId="ADAL" clId="{6637D09F-17BC-4238-850A-EE8ABC17C60E}" dt="2023-07-25T14:17:15.012" v="6827" actId="478"/>
          <ac:spMkLst>
            <pc:docMk/>
            <pc:sldMk cId="2664925631" sldId="1626"/>
            <ac:spMk id="6" creationId="{EB180229-8554-0072-038C-658B67428741}"/>
          </ac:spMkLst>
        </pc:spChg>
        <pc:picChg chg="add mod">
          <ac:chgData name="Stefan Stöckler" userId="2210d66e-a7ac-4b3d-a4d5-dce41cf06e51" providerId="ADAL" clId="{6637D09F-17BC-4238-850A-EE8ABC17C60E}" dt="2023-07-25T14:35:18.300" v="6835" actId="1076"/>
          <ac:picMkLst>
            <pc:docMk/>
            <pc:sldMk cId="2664925631" sldId="1626"/>
            <ac:picMk id="8" creationId="{D40F954E-31CB-DA9D-971C-908B8D9D3436}"/>
          </ac:picMkLst>
        </pc:picChg>
      </pc:sldChg>
      <pc:sldChg chg="modSp add mod ord">
        <pc:chgData name="Stefan Stöckler" userId="2210d66e-a7ac-4b3d-a4d5-dce41cf06e51" providerId="ADAL" clId="{6637D09F-17BC-4238-850A-EE8ABC17C60E}" dt="2023-07-26T08:51:59.817" v="6840" actId="14826"/>
        <pc:sldMkLst>
          <pc:docMk/>
          <pc:sldMk cId="3730593216" sldId="1627"/>
        </pc:sldMkLst>
        <pc:spChg chg="mod">
          <ac:chgData name="Stefan Stöckler" userId="2210d66e-a7ac-4b3d-a4d5-dce41cf06e51" providerId="ADAL" clId="{6637D09F-17BC-4238-850A-EE8ABC17C60E}" dt="2023-07-26T08:49:06.907" v="6839" actId="20577"/>
          <ac:spMkLst>
            <pc:docMk/>
            <pc:sldMk cId="3730593216" sldId="1627"/>
            <ac:spMk id="3" creationId="{E6ED787E-075B-D77D-1354-215FFB91443D}"/>
          </ac:spMkLst>
        </pc:spChg>
        <pc:picChg chg="mod">
          <ac:chgData name="Stefan Stöckler" userId="2210d66e-a7ac-4b3d-a4d5-dce41cf06e51" providerId="ADAL" clId="{6637D09F-17BC-4238-850A-EE8ABC17C60E}" dt="2023-07-26T08:51:59.817" v="6840" actId="14826"/>
          <ac:picMkLst>
            <pc:docMk/>
            <pc:sldMk cId="3730593216" sldId="1627"/>
            <ac:picMk id="8" creationId="{D40F954E-31CB-DA9D-971C-908B8D9D3436}"/>
          </ac:picMkLst>
        </pc:picChg>
      </pc:sldChg>
      <pc:sldChg chg="modSp add mod ord">
        <pc:chgData name="Stefan Stöckler" userId="2210d66e-a7ac-4b3d-a4d5-dce41cf06e51" providerId="ADAL" clId="{6637D09F-17BC-4238-850A-EE8ABC17C60E}" dt="2023-07-26T13:43:04.132" v="6846" actId="20577"/>
        <pc:sldMkLst>
          <pc:docMk/>
          <pc:sldMk cId="2242452321" sldId="1628"/>
        </pc:sldMkLst>
        <pc:spChg chg="mod">
          <ac:chgData name="Stefan Stöckler" userId="2210d66e-a7ac-4b3d-a4d5-dce41cf06e51" providerId="ADAL" clId="{6637D09F-17BC-4238-850A-EE8ABC17C60E}" dt="2023-07-26T13:43:04.132" v="6846" actId="20577"/>
          <ac:spMkLst>
            <pc:docMk/>
            <pc:sldMk cId="2242452321" sldId="1628"/>
            <ac:spMk id="3" creationId="{E6ED787E-075B-D77D-1354-215FFB91443D}"/>
          </ac:spMkLst>
        </pc:spChg>
      </pc:sldChg>
      <pc:sldChg chg="modSp add mod ord">
        <pc:chgData name="Stefan Stöckler" userId="2210d66e-a7ac-4b3d-a4d5-dce41cf06e51" providerId="ADAL" clId="{6637D09F-17BC-4238-850A-EE8ABC17C60E}" dt="2023-07-26T14:54:37.360" v="7949" actId="20577"/>
        <pc:sldMkLst>
          <pc:docMk/>
          <pc:sldMk cId="2808698054" sldId="1629"/>
        </pc:sldMkLst>
        <pc:spChg chg="mod">
          <ac:chgData name="Stefan Stöckler" userId="2210d66e-a7ac-4b3d-a4d5-dce41cf06e51" providerId="ADAL" clId="{6637D09F-17BC-4238-850A-EE8ABC17C60E}" dt="2023-07-26T14:54:37.360" v="7949" actId="20577"/>
          <ac:spMkLst>
            <pc:docMk/>
            <pc:sldMk cId="2808698054" sldId="1629"/>
            <ac:spMk id="3" creationId="{E6ED787E-075B-D77D-1354-215FFB91443D}"/>
          </ac:spMkLst>
        </pc:spChg>
        <pc:picChg chg="mod">
          <ac:chgData name="Stefan Stöckler" userId="2210d66e-a7ac-4b3d-a4d5-dce41cf06e51" providerId="ADAL" clId="{6637D09F-17BC-4238-850A-EE8ABC17C60E}" dt="2023-07-26T14:11:30.146" v="6934" actId="14826"/>
          <ac:picMkLst>
            <pc:docMk/>
            <pc:sldMk cId="2808698054" sldId="1629"/>
            <ac:picMk id="8" creationId="{D40F954E-31CB-DA9D-971C-908B8D9D3436}"/>
          </ac:picMkLst>
        </pc:picChg>
      </pc:sldChg>
      <pc:sldChg chg="add del">
        <pc:chgData name="Stefan Stöckler" userId="2210d66e-a7ac-4b3d-a4d5-dce41cf06e51" providerId="ADAL" clId="{6637D09F-17BC-4238-850A-EE8ABC17C60E}" dt="2023-07-27T12:21:32.513" v="7951" actId="2696"/>
        <pc:sldMkLst>
          <pc:docMk/>
          <pc:sldMk cId="2590431227" sldId="1630"/>
        </pc:sldMkLst>
      </pc:sldChg>
      <pc:sldChg chg="add">
        <pc:chgData name="Stefan Stöckler" userId="2210d66e-a7ac-4b3d-a4d5-dce41cf06e51" providerId="ADAL" clId="{6637D09F-17BC-4238-850A-EE8ABC17C60E}" dt="2023-07-27T12:20:36.761" v="7950"/>
        <pc:sldMkLst>
          <pc:docMk/>
          <pc:sldMk cId="1594718819" sldId="1631"/>
        </pc:sldMkLst>
      </pc:sldChg>
      <pc:sldChg chg="add">
        <pc:chgData name="Stefan Stöckler" userId="2210d66e-a7ac-4b3d-a4d5-dce41cf06e51" providerId="ADAL" clId="{6637D09F-17BC-4238-850A-EE8ABC17C60E}" dt="2023-07-27T12:20:36.761" v="7950"/>
        <pc:sldMkLst>
          <pc:docMk/>
          <pc:sldMk cId="2493036337" sldId="1632"/>
        </pc:sldMkLst>
      </pc:sldChg>
      <pc:sldChg chg="add">
        <pc:chgData name="Stefan Stöckler" userId="2210d66e-a7ac-4b3d-a4d5-dce41cf06e51" providerId="ADAL" clId="{6637D09F-17BC-4238-850A-EE8ABC17C60E}" dt="2023-07-27T12:20:36.761" v="7950"/>
        <pc:sldMkLst>
          <pc:docMk/>
          <pc:sldMk cId="3044726595" sldId="1633"/>
        </pc:sldMkLst>
      </pc:sldChg>
      <pc:sldChg chg="add">
        <pc:chgData name="Stefan Stöckler" userId="2210d66e-a7ac-4b3d-a4d5-dce41cf06e51" providerId="ADAL" clId="{6637D09F-17BC-4238-850A-EE8ABC17C60E}" dt="2023-07-27T12:20:36.761" v="7950"/>
        <pc:sldMkLst>
          <pc:docMk/>
          <pc:sldMk cId="31168312" sldId="1634"/>
        </pc:sldMkLst>
      </pc:sldChg>
      <pc:sldChg chg="add">
        <pc:chgData name="Stefan Stöckler" userId="2210d66e-a7ac-4b3d-a4d5-dce41cf06e51" providerId="ADAL" clId="{6637D09F-17BC-4238-850A-EE8ABC17C60E}" dt="2023-07-27T12:20:36.761" v="7950"/>
        <pc:sldMkLst>
          <pc:docMk/>
          <pc:sldMk cId="3429582375" sldId="1635"/>
        </pc:sldMkLst>
      </pc:sldChg>
      <pc:sldChg chg="add">
        <pc:chgData name="Stefan Stöckler" userId="2210d66e-a7ac-4b3d-a4d5-dce41cf06e51" providerId="ADAL" clId="{6637D09F-17BC-4238-850A-EE8ABC17C60E}" dt="2023-07-27T12:20:36.761" v="7950"/>
        <pc:sldMkLst>
          <pc:docMk/>
          <pc:sldMk cId="4246245107" sldId="1636"/>
        </pc:sldMkLst>
      </pc:sldChg>
      <pc:sldChg chg="add">
        <pc:chgData name="Stefan Stöckler" userId="2210d66e-a7ac-4b3d-a4d5-dce41cf06e51" providerId="ADAL" clId="{6637D09F-17BC-4238-850A-EE8ABC17C60E}" dt="2023-07-27T12:20:36.761" v="7950"/>
        <pc:sldMkLst>
          <pc:docMk/>
          <pc:sldMk cId="190213463" sldId="1637"/>
        </pc:sldMkLst>
      </pc:sldChg>
      <pc:sldChg chg="add">
        <pc:chgData name="Stefan Stöckler" userId="2210d66e-a7ac-4b3d-a4d5-dce41cf06e51" providerId="ADAL" clId="{6637D09F-17BC-4238-850A-EE8ABC17C60E}" dt="2023-07-27T12:20:36.761" v="7950"/>
        <pc:sldMkLst>
          <pc:docMk/>
          <pc:sldMk cId="3518461325" sldId="1638"/>
        </pc:sldMkLst>
      </pc:sldChg>
      <pc:sldChg chg="add">
        <pc:chgData name="Stefan Stöckler" userId="2210d66e-a7ac-4b3d-a4d5-dce41cf06e51" providerId="ADAL" clId="{6637D09F-17BC-4238-850A-EE8ABC17C60E}" dt="2023-07-27T12:20:36.761" v="7950"/>
        <pc:sldMkLst>
          <pc:docMk/>
          <pc:sldMk cId="3233802972" sldId="1639"/>
        </pc:sldMkLst>
      </pc:sldChg>
      <pc:sldChg chg="add">
        <pc:chgData name="Stefan Stöckler" userId="2210d66e-a7ac-4b3d-a4d5-dce41cf06e51" providerId="ADAL" clId="{6637D09F-17BC-4238-850A-EE8ABC17C60E}" dt="2023-07-27T12:20:36.761" v="7950"/>
        <pc:sldMkLst>
          <pc:docMk/>
          <pc:sldMk cId="3150686747" sldId="1640"/>
        </pc:sldMkLst>
      </pc:sldChg>
      <pc:sldChg chg="add">
        <pc:chgData name="Stefan Stöckler" userId="2210d66e-a7ac-4b3d-a4d5-dce41cf06e51" providerId="ADAL" clId="{6637D09F-17BC-4238-850A-EE8ABC17C60E}" dt="2023-07-27T12:20:36.761" v="7950"/>
        <pc:sldMkLst>
          <pc:docMk/>
          <pc:sldMk cId="2476360492" sldId="1641"/>
        </pc:sldMkLst>
      </pc:sldChg>
      <pc:sldChg chg="add">
        <pc:chgData name="Stefan Stöckler" userId="2210d66e-a7ac-4b3d-a4d5-dce41cf06e51" providerId="ADAL" clId="{6637D09F-17BC-4238-850A-EE8ABC17C60E}" dt="2023-07-27T12:20:36.761" v="7950"/>
        <pc:sldMkLst>
          <pc:docMk/>
          <pc:sldMk cId="898836460" sldId="1642"/>
        </pc:sldMkLst>
      </pc:sldChg>
      <pc:sldChg chg="add">
        <pc:chgData name="Stefan Stöckler" userId="2210d66e-a7ac-4b3d-a4d5-dce41cf06e51" providerId="ADAL" clId="{6637D09F-17BC-4238-850A-EE8ABC17C60E}" dt="2023-07-27T12:20:36.761" v="7950"/>
        <pc:sldMkLst>
          <pc:docMk/>
          <pc:sldMk cId="2521922348" sldId="1643"/>
        </pc:sldMkLst>
      </pc:sldChg>
      <pc:sldChg chg="add">
        <pc:chgData name="Stefan Stöckler" userId="2210d66e-a7ac-4b3d-a4d5-dce41cf06e51" providerId="ADAL" clId="{6637D09F-17BC-4238-850A-EE8ABC17C60E}" dt="2023-07-27T12:20:36.761" v="7950"/>
        <pc:sldMkLst>
          <pc:docMk/>
          <pc:sldMk cId="1172970145" sldId="1644"/>
        </pc:sldMkLst>
      </pc:sldChg>
      <pc:sldChg chg="modSp new mod">
        <pc:chgData name="Stefan Stöckler" userId="2210d66e-a7ac-4b3d-a4d5-dce41cf06e51" providerId="ADAL" clId="{6637D09F-17BC-4238-850A-EE8ABC17C60E}" dt="2023-07-27T12:22:12.818" v="7986" actId="20577"/>
        <pc:sldMkLst>
          <pc:docMk/>
          <pc:sldMk cId="4151568102" sldId="1645"/>
        </pc:sldMkLst>
        <pc:spChg chg="mod">
          <ac:chgData name="Stefan Stöckler" userId="2210d66e-a7ac-4b3d-a4d5-dce41cf06e51" providerId="ADAL" clId="{6637D09F-17BC-4238-850A-EE8ABC17C60E}" dt="2023-07-27T12:22:12.818" v="7986" actId="20577"/>
          <ac:spMkLst>
            <pc:docMk/>
            <pc:sldMk cId="4151568102" sldId="1645"/>
            <ac:spMk id="3" creationId="{167D75F4-1501-967B-7574-845B43331ECE}"/>
          </ac:spMkLst>
        </pc:spChg>
      </pc:sldChg>
      <pc:sldChg chg="add">
        <pc:chgData name="Stefan Stöckler" userId="2210d66e-a7ac-4b3d-a4d5-dce41cf06e51" providerId="ADAL" clId="{6637D09F-17BC-4238-850A-EE8ABC17C60E}" dt="2023-07-27T12:25:08.526" v="7989" actId="2890"/>
        <pc:sldMkLst>
          <pc:docMk/>
          <pc:sldMk cId="3237509447" sldId="1646"/>
        </pc:sldMkLst>
      </pc:sldChg>
    </pc:docChg>
  </pc:docChgLst>
  <pc:docChgLst>
    <pc:chgData name="Stefan Stöckler" userId="2210d66e-a7ac-4b3d-a4d5-dce41cf06e51" providerId="ADAL" clId="{14E5C3F1-DDF4-4933-ACFD-10ADEE5363CB}"/>
    <pc:docChg chg="undo custSel modSld">
      <pc:chgData name="Stefan Stöckler" userId="2210d66e-a7ac-4b3d-a4d5-dce41cf06e51" providerId="ADAL" clId="{14E5C3F1-DDF4-4933-ACFD-10ADEE5363CB}" dt="2024-03-02T11:30:42.892" v="77" actId="14826"/>
      <pc:docMkLst>
        <pc:docMk/>
      </pc:docMkLst>
      <pc:sldChg chg="mod modShow">
        <pc:chgData name="Stefan Stöckler" userId="2210d66e-a7ac-4b3d-a4d5-dce41cf06e51" providerId="ADAL" clId="{14E5C3F1-DDF4-4933-ACFD-10ADEE5363CB}" dt="2024-03-02T07:12:41.870" v="4" actId="729"/>
        <pc:sldMkLst>
          <pc:docMk/>
          <pc:sldMk cId="570111352" sldId="351"/>
        </pc:sldMkLst>
      </pc:sldChg>
      <pc:sldChg chg="mod modShow">
        <pc:chgData name="Stefan Stöckler" userId="2210d66e-a7ac-4b3d-a4d5-dce41cf06e51" providerId="ADAL" clId="{14E5C3F1-DDF4-4933-ACFD-10ADEE5363CB}" dt="2024-03-02T07:12:06.357" v="3" actId="729"/>
        <pc:sldMkLst>
          <pc:docMk/>
          <pc:sldMk cId="822779236" sldId="563"/>
        </pc:sldMkLst>
      </pc:sldChg>
      <pc:sldChg chg="mod modShow">
        <pc:chgData name="Stefan Stöckler" userId="2210d66e-a7ac-4b3d-a4d5-dce41cf06e51" providerId="ADAL" clId="{14E5C3F1-DDF4-4933-ACFD-10ADEE5363CB}" dt="2024-03-02T07:12:06.357" v="3" actId="729"/>
        <pc:sldMkLst>
          <pc:docMk/>
          <pc:sldMk cId="812928637" sldId="564"/>
        </pc:sldMkLst>
      </pc:sldChg>
      <pc:sldChg chg="mod modShow">
        <pc:chgData name="Stefan Stöckler" userId="2210d66e-a7ac-4b3d-a4d5-dce41cf06e51" providerId="ADAL" clId="{14E5C3F1-DDF4-4933-ACFD-10ADEE5363CB}" dt="2024-03-02T07:11:55.847" v="2" actId="729"/>
        <pc:sldMkLst>
          <pc:docMk/>
          <pc:sldMk cId="2176952711" sldId="574"/>
        </pc:sldMkLst>
      </pc:sldChg>
      <pc:sldChg chg="mod modShow">
        <pc:chgData name="Stefan Stöckler" userId="2210d66e-a7ac-4b3d-a4d5-dce41cf06e51" providerId="ADAL" clId="{14E5C3F1-DDF4-4933-ACFD-10ADEE5363CB}" dt="2024-03-02T07:11:55.847" v="2" actId="729"/>
        <pc:sldMkLst>
          <pc:docMk/>
          <pc:sldMk cId="603829747" sldId="666"/>
        </pc:sldMkLst>
      </pc:sldChg>
      <pc:sldChg chg="mod modShow">
        <pc:chgData name="Stefan Stöckler" userId="2210d66e-a7ac-4b3d-a4d5-dce41cf06e51" providerId="ADAL" clId="{14E5C3F1-DDF4-4933-ACFD-10ADEE5363CB}" dt="2024-03-02T07:13:53.126" v="6" actId="729"/>
        <pc:sldMkLst>
          <pc:docMk/>
          <pc:sldMk cId="3247285823" sldId="686"/>
        </pc:sldMkLst>
      </pc:sldChg>
      <pc:sldChg chg="mod modShow">
        <pc:chgData name="Stefan Stöckler" userId="2210d66e-a7ac-4b3d-a4d5-dce41cf06e51" providerId="ADAL" clId="{14E5C3F1-DDF4-4933-ACFD-10ADEE5363CB}" dt="2024-03-02T07:13:53.126" v="6" actId="729"/>
        <pc:sldMkLst>
          <pc:docMk/>
          <pc:sldMk cId="318588635" sldId="687"/>
        </pc:sldMkLst>
      </pc:sldChg>
      <pc:sldChg chg="mod modShow">
        <pc:chgData name="Stefan Stöckler" userId="2210d66e-a7ac-4b3d-a4d5-dce41cf06e51" providerId="ADAL" clId="{14E5C3F1-DDF4-4933-ACFD-10ADEE5363CB}" dt="2024-03-02T07:13:53.126" v="6" actId="729"/>
        <pc:sldMkLst>
          <pc:docMk/>
          <pc:sldMk cId="4024744181" sldId="736"/>
        </pc:sldMkLst>
      </pc:sldChg>
      <pc:sldChg chg="modSp">
        <pc:chgData name="Stefan Stöckler" userId="2210d66e-a7ac-4b3d-a4d5-dce41cf06e51" providerId="ADAL" clId="{14E5C3F1-DDF4-4933-ACFD-10ADEE5363CB}" dt="2024-03-02T11:28:38.951" v="63" actId="14826"/>
        <pc:sldMkLst>
          <pc:docMk/>
          <pc:sldMk cId="4193260396" sldId="761"/>
        </pc:sldMkLst>
        <pc:picChg chg="mod">
          <ac:chgData name="Stefan Stöckler" userId="2210d66e-a7ac-4b3d-a4d5-dce41cf06e51" providerId="ADAL" clId="{14E5C3F1-DDF4-4933-ACFD-10ADEE5363CB}" dt="2024-03-02T11:28:38.951" v="63" actId="14826"/>
          <ac:picMkLst>
            <pc:docMk/>
            <pc:sldMk cId="4193260396" sldId="761"/>
            <ac:picMk id="20485" creationId="{00000000-0000-0000-0000-000000000000}"/>
          </ac:picMkLst>
        </pc:picChg>
      </pc:sldChg>
      <pc:sldChg chg="modSp mod">
        <pc:chgData name="Stefan Stöckler" userId="2210d66e-a7ac-4b3d-a4d5-dce41cf06e51" providerId="ADAL" clId="{14E5C3F1-DDF4-4933-ACFD-10ADEE5363CB}" dt="2024-03-02T10:48:41.832" v="37" actId="18131"/>
        <pc:sldMkLst>
          <pc:docMk/>
          <pc:sldMk cId="1039294440" sldId="780"/>
        </pc:sldMkLst>
        <pc:picChg chg="mod modCrop">
          <ac:chgData name="Stefan Stöckler" userId="2210d66e-a7ac-4b3d-a4d5-dce41cf06e51" providerId="ADAL" clId="{14E5C3F1-DDF4-4933-ACFD-10ADEE5363CB}" dt="2024-03-02T10:48:22.495" v="33" actId="18131"/>
          <ac:picMkLst>
            <pc:docMk/>
            <pc:sldMk cId="1039294440" sldId="780"/>
            <ac:picMk id="5" creationId="{F80ABC29-D9B5-CCCE-865E-1D2F44B36B64}"/>
          </ac:picMkLst>
        </pc:picChg>
        <pc:picChg chg="mod modCrop">
          <ac:chgData name="Stefan Stöckler" userId="2210d66e-a7ac-4b3d-a4d5-dce41cf06e51" providerId="ADAL" clId="{14E5C3F1-DDF4-4933-ACFD-10ADEE5363CB}" dt="2024-03-02T10:48:41.832" v="37" actId="18131"/>
          <ac:picMkLst>
            <pc:docMk/>
            <pc:sldMk cId="1039294440" sldId="780"/>
            <ac:picMk id="7" creationId="{58EFA050-FF50-E6E3-4793-8ADB0F55B503}"/>
          </ac:picMkLst>
        </pc:picChg>
      </pc:sldChg>
      <pc:sldChg chg="modSp">
        <pc:chgData name="Stefan Stöckler" userId="2210d66e-a7ac-4b3d-a4d5-dce41cf06e51" providerId="ADAL" clId="{14E5C3F1-DDF4-4933-ACFD-10ADEE5363CB}" dt="2024-03-02T10:48:54.948" v="38" actId="14826"/>
        <pc:sldMkLst>
          <pc:docMk/>
          <pc:sldMk cId="1771560066" sldId="783"/>
        </pc:sldMkLst>
        <pc:picChg chg="mod">
          <ac:chgData name="Stefan Stöckler" userId="2210d66e-a7ac-4b3d-a4d5-dce41cf06e51" providerId="ADAL" clId="{14E5C3F1-DDF4-4933-ACFD-10ADEE5363CB}" dt="2024-03-02T10:48:54.948" v="38" actId="14826"/>
          <ac:picMkLst>
            <pc:docMk/>
            <pc:sldMk cId="1771560066" sldId="783"/>
            <ac:picMk id="2050" creationId="{00000000-0000-0000-0000-000000000000}"/>
          </ac:picMkLst>
        </pc:picChg>
      </pc:sldChg>
      <pc:sldChg chg="modSp mod">
        <pc:chgData name="Stefan Stöckler" userId="2210d66e-a7ac-4b3d-a4d5-dce41cf06e51" providerId="ADAL" clId="{14E5C3F1-DDF4-4933-ACFD-10ADEE5363CB}" dt="2024-03-02T10:50:32.687" v="44" actId="18131"/>
        <pc:sldMkLst>
          <pc:docMk/>
          <pc:sldMk cId="2430188566" sldId="784"/>
        </pc:sldMkLst>
        <pc:picChg chg="mod modCrop">
          <ac:chgData name="Stefan Stöckler" userId="2210d66e-a7ac-4b3d-a4d5-dce41cf06e51" providerId="ADAL" clId="{14E5C3F1-DDF4-4933-ACFD-10ADEE5363CB}" dt="2024-03-02T10:50:13.142" v="40" actId="18131"/>
          <ac:picMkLst>
            <pc:docMk/>
            <pc:sldMk cId="2430188566" sldId="784"/>
            <ac:picMk id="4" creationId="{E21520EB-6C57-F32B-671D-4878138383C3}"/>
          </ac:picMkLst>
        </pc:picChg>
        <pc:picChg chg="mod modCrop">
          <ac:chgData name="Stefan Stöckler" userId="2210d66e-a7ac-4b3d-a4d5-dce41cf06e51" providerId="ADAL" clId="{14E5C3F1-DDF4-4933-ACFD-10ADEE5363CB}" dt="2024-03-02T10:50:32.687" v="44" actId="18131"/>
          <ac:picMkLst>
            <pc:docMk/>
            <pc:sldMk cId="2430188566" sldId="784"/>
            <ac:picMk id="6" creationId="{1F1FC09C-B9E7-261B-7892-56FF6C27CEE4}"/>
          </ac:picMkLst>
        </pc:picChg>
      </pc:sldChg>
      <pc:sldChg chg="modSp">
        <pc:chgData name="Stefan Stöckler" userId="2210d66e-a7ac-4b3d-a4d5-dce41cf06e51" providerId="ADAL" clId="{14E5C3F1-DDF4-4933-ACFD-10ADEE5363CB}" dt="2024-03-02T10:51:22.776" v="47" actId="14826"/>
        <pc:sldMkLst>
          <pc:docMk/>
          <pc:sldMk cId="67281460" sldId="790"/>
        </pc:sldMkLst>
        <pc:picChg chg="mod">
          <ac:chgData name="Stefan Stöckler" userId="2210d66e-a7ac-4b3d-a4d5-dce41cf06e51" providerId="ADAL" clId="{14E5C3F1-DDF4-4933-ACFD-10ADEE5363CB}" dt="2024-03-02T10:51:22.776" v="47" actId="14826"/>
          <ac:picMkLst>
            <pc:docMk/>
            <pc:sldMk cId="67281460" sldId="790"/>
            <ac:picMk id="135170" creationId="{00000000-0000-0000-0000-000000000000}"/>
          </ac:picMkLst>
        </pc:picChg>
      </pc:sldChg>
      <pc:sldChg chg="modSp">
        <pc:chgData name="Stefan Stöckler" userId="2210d66e-a7ac-4b3d-a4d5-dce41cf06e51" providerId="ADAL" clId="{14E5C3F1-DDF4-4933-ACFD-10ADEE5363CB}" dt="2024-03-02T10:53:27.355" v="50" actId="14826"/>
        <pc:sldMkLst>
          <pc:docMk/>
          <pc:sldMk cId="4006570394" sldId="791"/>
        </pc:sldMkLst>
        <pc:picChg chg="mod">
          <ac:chgData name="Stefan Stöckler" userId="2210d66e-a7ac-4b3d-a4d5-dce41cf06e51" providerId="ADAL" clId="{14E5C3F1-DDF4-4933-ACFD-10ADEE5363CB}" dt="2024-03-02T10:53:27.355" v="50" actId="14826"/>
          <ac:picMkLst>
            <pc:docMk/>
            <pc:sldMk cId="4006570394" sldId="791"/>
            <ac:picMk id="15362" creationId="{00000000-0000-0000-0000-000000000000}"/>
          </ac:picMkLst>
        </pc:picChg>
      </pc:sldChg>
      <pc:sldChg chg="addSp delSp modSp mod addAnim delAnim modAnim">
        <pc:chgData name="Stefan Stöckler" userId="2210d66e-a7ac-4b3d-a4d5-dce41cf06e51" providerId="ADAL" clId="{14E5C3F1-DDF4-4933-ACFD-10ADEE5363CB}" dt="2024-03-02T10:46:10.181" v="28" actId="1076"/>
        <pc:sldMkLst>
          <pc:docMk/>
          <pc:sldMk cId="1294975165" sldId="798"/>
        </pc:sldMkLst>
        <pc:picChg chg="add del mod">
          <ac:chgData name="Stefan Stöckler" userId="2210d66e-a7ac-4b3d-a4d5-dce41cf06e51" providerId="ADAL" clId="{14E5C3F1-DDF4-4933-ACFD-10ADEE5363CB}" dt="2024-03-02T10:46:10.181" v="28" actId="1076"/>
          <ac:picMkLst>
            <pc:docMk/>
            <pc:sldMk cId="1294975165" sldId="798"/>
            <ac:picMk id="5" creationId="{00000000-0000-0000-0000-000000000000}"/>
          </ac:picMkLst>
        </pc:picChg>
        <pc:picChg chg="add del">
          <ac:chgData name="Stefan Stöckler" userId="2210d66e-a7ac-4b3d-a4d5-dce41cf06e51" providerId="ADAL" clId="{14E5C3F1-DDF4-4933-ACFD-10ADEE5363CB}" dt="2024-03-02T10:46:06.384" v="26" actId="478"/>
          <ac:picMkLst>
            <pc:docMk/>
            <pc:sldMk cId="1294975165" sldId="798"/>
            <ac:picMk id="14" creationId="{597C24FD-A17B-4875-A5D6-735D928050CF}"/>
          </ac:picMkLst>
        </pc:picChg>
      </pc:sldChg>
      <pc:sldChg chg="modSp">
        <pc:chgData name="Stefan Stöckler" userId="2210d66e-a7ac-4b3d-a4d5-dce41cf06e51" providerId="ADAL" clId="{14E5C3F1-DDF4-4933-ACFD-10ADEE5363CB}" dt="2024-03-02T11:30:25.507" v="76" actId="14826"/>
        <pc:sldMkLst>
          <pc:docMk/>
          <pc:sldMk cId="3515760535" sldId="810"/>
        </pc:sldMkLst>
        <pc:picChg chg="mod">
          <ac:chgData name="Stefan Stöckler" userId="2210d66e-a7ac-4b3d-a4d5-dce41cf06e51" providerId="ADAL" clId="{14E5C3F1-DDF4-4933-ACFD-10ADEE5363CB}" dt="2024-03-02T11:30:25.507" v="76" actId="14826"/>
          <ac:picMkLst>
            <pc:docMk/>
            <pc:sldMk cId="3515760535" sldId="810"/>
            <ac:picMk id="7" creationId="{48BC8835-EDF0-4D63-A9B2-90A205AF2DB9}"/>
          </ac:picMkLst>
        </pc:picChg>
      </pc:sldChg>
      <pc:sldChg chg="modSp">
        <pc:chgData name="Stefan Stöckler" userId="2210d66e-a7ac-4b3d-a4d5-dce41cf06e51" providerId="ADAL" clId="{14E5C3F1-DDF4-4933-ACFD-10ADEE5363CB}" dt="2024-03-02T11:28:22.257" v="62" actId="14826"/>
        <pc:sldMkLst>
          <pc:docMk/>
          <pc:sldMk cId="725418793" sldId="842"/>
        </pc:sldMkLst>
        <pc:picChg chg="mod">
          <ac:chgData name="Stefan Stöckler" userId="2210d66e-a7ac-4b3d-a4d5-dce41cf06e51" providerId="ADAL" clId="{14E5C3F1-DDF4-4933-ACFD-10ADEE5363CB}" dt="2024-03-02T11:28:22.257" v="62" actId="14826"/>
          <ac:picMkLst>
            <pc:docMk/>
            <pc:sldMk cId="725418793" sldId="842"/>
            <ac:picMk id="3" creationId="{145481C5-58DD-3320-32FE-AD20C5FDE7CC}"/>
          </ac:picMkLst>
        </pc:picChg>
      </pc:sldChg>
      <pc:sldChg chg="modSp mod">
        <pc:chgData name="Stefan Stöckler" userId="2210d66e-a7ac-4b3d-a4d5-dce41cf06e51" providerId="ADAL" clId="{14E5C3F1-DDF4-4933-ACFD-10ADEE5363CB}" dt="2024-03-02T11:27:40.629" v="59" actId="18131"/>
        <pc:sldMkLst>
          <pc:docMk/>
          <pc:sldMk cId="84283274" sldId="844"/>
        </pc:sldMkLst>
        <pc:picChg chg="mod modCrop">
          <ac:chgData name="Stefan Stöckler" userId="2210d66e-a7ac-4b3d-a4d5-dce41cf06e51" providerId="ADAL" clId="{14E5C3F1-DDF4-4933-ACFD-10ADEE5363CB}" dt="2024-03-02T11:27:40.629" v="59" actId="18131"/>
          <ac:picMkLst>
            <pc:docMk/>
            <pc:sldMk cId="84283274" sldId="844"/>
            <ac:picMk id="4" creationId="{8343FC71-A59C-D9AC-4650-D6A1A91BD752}"/>
          </ac:picMkLst>
        </pc:picChg>
      </pc:sldChg>
      <pc:sldChg chg="delSp modSp mod">
        <pc:chgData name="Stefan Stöckler" userId="2210d66e-a7ac-4b3d-a4d5-dce41cf06e51" providerId="ADAL" clId="{14E5C3F1-DDF4-4933-ACFD-10ADEE5363CB}" dt="2024-03-02T10:54:02.088" v="52" actId="478"/>
        <pc:sldMkLst>
          <pc:docMk/>
          <pc:sldMk cId="2322596938" sldId="846"/>
        </pc:sldMkLst>
        <pc:picChg chg="del">
          <ac:chgData name="Stefan Stöckler" userId="2210d66e-a7ac-4b3d-a4d5-dce41cf06e51" providerId="ADAL" clId="{14E5C3F1-DDF4-4933-ACFD-10ADEE5363CB}" dt="2024-03-02T10:54:02.088" v="52" actId="478"/>
          <ac:picMkLst>
            <pc:docMk/>
            <pc:sldMk cId="2322596938" sldId="846"/>
            <ac:picMk id="5" creationId="{125A6BDD-2393-CCF8-25FF-FE419A8111C5}"/>
          </ac:picMkLst>
        </pc:picChg>
        <pc:picChg chg="mod">
          <ac:chgData name="Stefan Stöckler" userId="2210d66e-a7ac-4b3d-a4d5-dce41cf06e51" providerId="ADAL" clId="{14E5C3F1-DDF4-4933-ACFD-10ADEE5363CB}" dt="2024-03-02T10:53:59.366" v="51" actId="14826"/>
          <ac:picMkLst>
            <pc:docMk/>
            <pc:sldMk cId="2322596938" sldId="846"/>
            <ac:picMk id="16386" creationId="{00000000-0000-0000-0000-000000000000}"/>
          </ac:picMkLst>
        </pc:picChg>
      </pc:sldChg>
      <pc:sldChg chg="mod modShow">
        <pc:chgData name="Stefan Stöckler" userId="2210d66e-a7ac-4b3d-a4d5-dce41cf06e51" providerId="ADAL" clId="{14E5C3F1-DDF4-4933-ACFD-10ADEE5363CB}" dt="2024-03-02T07:11:55.847" v="2" actId="729"/>
        <pc:sldMkLst>
          <pc:docMk/>
          <pc:sldMk cId="703179862" sldId="867"/>
        </pc:sldMkLst>
      </pc:sldChg>
      <pc:sldChg chg="mod modShow">
        <pc:chgData name="Stefan Stöckler" userId="2210d66e-a7ac-4b3d-a4d5-dce41cf06e51" providerId="ADAL" clId="{14E5C3F1-DDF4-4933-ACFD-10ADEE5363CB}" dt="2024-03-02T07:11:26.637" v="1" actId="729"/>
        <pc:sldMkLst>
          <pc:docMk/>
          <pc:sldMk cId="3825427438" sldId="1575"/>
        </pc:sldMkLst>
      </pc:sldChg>
      <pc:sldChg chg="mod modShow">
        <pc:chgData name="Stefan Stöckler" userId="2210d66e-a7ac-4b3d-a4d5-dce41cf06e51" providerId="ADAL" clId="{14E5C3F1-DDF4-4933-ACFD-10ADEE5363CB}" dt="2024-03-02T07:11:55.847" v="2" actId="729"/>
        <pc:sldMkLst>
          <pc:docMk/>
          <pc:sldMk cId="1003728508" sldId="1576"/>
        </pc:sldMkLst>
      </pc:sldChg>
      <pc:sldChg chg="mod modShow">
        <pc:chgData name="Stefan Stöckler" userId="2210d66e-a7ac-4b3d-a4d5-dce41cf06e51" providerId="ADAL" clId="{14E5C3F1-DDF4-4933-ACFD-10ADEE5363CB}" dt="2024-03-02T07:11:55.847" v="2" actId="729"/>
        <pc:sldMkLst>
          <pc:docMk/>
          <pc:sldMk cId="1258477096" sldId="1577"/>
        </pc:sldMkLst>
      </pc:sldChg>
      <pc:sldChg chg="mod modShow">
        <pc:chgData name="Stefan Stöckler" userId="2210d66e-a7ac-4b3d-a4d5-dce41cf06e51" providerId="ADAL" clId="{14E5C3F1-DDF4-4933-ACFD-10ADEE5363CB}" dt="2024-03-02T07:11:55.847" v="2" actId="729"/>
        <pc:sldMkLst>
          <pc:docMk/>
          <pc:sldMk cId="2562445200" sldId="1580"/>
        </pc:sldMkLst>
      </pc:sldChg>
      <pc:sldChg chg="mod modShow">
        <pc:chgData name="Stefan Stöckler" userId="2210d66e-a7ac-4b3d-a4d5-dce41cf06e51" providerId="ADAL" clId="{14E5C3F1-DDF4-4933-ACFD-10ADEE5363CB}" dt="2024-03-02T07:12:06.357" v="3" actId="729"/>
        <pc:sldMkLst>
          <pc:docMk/>
          <pc:sldMk cId="940922533" sldId="1585"/>
        </pc:sldMkLst>
      </pc:sldChg>
      <pc:sldChg chg="modSp">
        <pc:chgData name="Stefan Stöckler" userId="2210d66e-a7ac-4b3d-a4d5-dce41cf06e51" providerId="ADAL" clId="{14E5C3F1-DDF4-4933-ACFD-10ADEE5363CB}" dt="2024-03-02T10:46:58.524" v="29" actId="14826"/>
        <pc:sldMkLst>
          <pc:docMk/>
          <pc:sldMk cId="2661127950" sldId="1587"/>
        </pc:sldMkLst>
        <pc:picChg chg="mod">
          <ac:chgData name="Stefan Stöckler" userId="2210d66e-a7ac-4b3d-a4d5-dce41cf06e51" providerId="ADAL" clId="{14E5C3F1-DDF4-4933-ACFD-10ADEE5363CB}" dt="2024-03-02T10:46:58.524" v="29" actId="14826"/>
          <ac:picMkLst>
            <pc:docMk/>
            <pc:sldMk cId="2661127950" sldId="1587"/>
            <ac:picMk id="9" creationId="{362313DD-8CB8-D0A5-94A1-74B76FE6C8B5}"/>
          </ac:picMkLst>
        </pc:picChg>
      </pc:sldChg>
      <pc:sldChg chg="modSp mod">
        <pc:chgData name="Stefan Stöckler" userId="2210d66e-a7ac-4b3d-a4d5-dce41cf06e51" providerId="ADAL" clId="{14E5C3F1-DDF4-4933-ACFD-10ADEE5363CB}" dt="2024-03-02T10:45:22.032" v="15" actId="18131"/>
        <pc:sldMkLst>
          <pc:docMk/>
          <pc:sldMk cId="3911244033" sldId="1589"/>
        </pc:sldMkLst>
        <pc:picChg chg="mod modCrop">
          <ac:chgData name="Stefan Stöckler" userId="2210d66e-a7ac-4b3d-a4d5-dce41cf06e51" providerId="ADAL" clId="{14E5C3F1-DDF4-4933-ACFD-10ADEE5363CB}" dt="2024-03-02T10:45:22.032" v="15" actId="18131"/>
          <ac:picMkLst>
            <pc:docMk/>
            <pc:sldMk cId="3911244033" sldId="1589"/>
            <ac:picMk id="9" creationId="{0B0A2B31-8C13-A7CD-4061-1A8AC85DCCDC}"/>
          </ac:picMkLst>
        </pc:picChg>
        <pc:picChg chg="mod modCrop">
          <ac:chgData name="Stefan Stöckler" userId="2210d66e-a7ac-4b3d-a4d5-dce41cf06e51" providerId="ADAL" clId="{14E5C3F1-DDF4-4933-ACFD-10ADEE5363CB}" dt="2024-03-02T10:45:00.337" v="14" actId="18131"/>
          <ac:picMkLst>
            <pc:docMk/>
            <pc:sldMk cId="3911244033" sldId="1589"/>
            <ac:picMk id="10" creationId="{40020358-47B2-89EF-1D25-D2247C070AEE}"/>
          </ac:picMkLst>
        </pc:picChg>
      </pc:sldChg>
      <pc:sldChg chg="modSp">
        <pc:chgData name="Stefan Stöckler" userId="2210d66e-a7ac-4b3d-a4d5-dce41cf06e51" providerId="ADAL" clId="{14E5C3F1-DDF4-4933-ACFD-10ADEE5363CB}" dt="2024-03-02T11:28:02.605" v="61" actId="18131"/>
        <pc:sldMkLst>
          <pc:docMk/>
          <pc:sldMk cId="3077062563" sldId="1593"/>
        </pc:sldMkLst>
        <pc:picChg chg="mod">
          <ac:chgData name="Stefan Stöckler" userId="2210d66e-a7ac-4b3d-a4d5-dce41cf06e51" providerId="ADAL" clId="{14E5C3F1-DDF4-4933-ACFD-10ADEE5363CB}" dt="2024-03-02T11:28:02.605" v="61" actId="18131"/>
          <ac:picMkLst>
            <pc:docMk/>
            <pc:sldMk cId="3077062563" sldId="1593"/>
            <ac:picMk id="7171" creationId="{00000000-0000-0000-0000-000000000000}"/>
          </ac:picMkLst>
        </pc:picChg>
      </pc:sldChg>
      <pc:sldChg chg="mod modShow">
        <pc:chgData name="Stefan Stöckler" userId="2210d66e-a7ac-4b3d-a4d5-dce41cf06e51" providerId="ADAL" clId="{14E5C3F1-DDF4-4933-ACFD-10ADEE5363CB}" dt="2024-03-02T07:11:55.847" v="2" actId="729"/>
        <pc:sldMkLst>
          <pc:docMk/>
          <pc:sldMk cId="1329564711" sldId="1594"/>
        </pc:sldMkLst>
      </pc:sldChg>
      <pc:sldChg chg="mod modShow">
        <pc:chgData name="Stefan Stöckler" userId="2210d66e-a7ac-4b3d-a4d5-dce41cf06e51" providerId="ADAL" clId="{14E5C3F1-DDF4-4933-ACFD-10ADEE5363CB}" dt="2024-03-02T07:11:55.847" v="2" actId="729"/>
        <pc:sldMkLst>
          <pc:docMk/>
          <pc:sldMk cId="3978815098" sldId="1595"/>
        </pc:sldMkLst>
      </pc:sldChg>
      <pc:sldChg chg="mod modShow">
        <pc:chgData name="Stefan Stöckler" userId="2210d66e-a7ac-4b3d-a4d5-dce41cf06e51" providerId="ADAL" clId="{14E5C3F1-DDF4-4933-ACFD-10ADEE5363CB}" dt="2024-03-02T07:11:55.847" v="2" actId="729"/>
        <pc:sldMkLst>
          <pc:docMk/>
          <pc:sldMk cId="1665047468" sldId="1596"/>
        </pc:sldMkLst>
      </pc:sldChg>
      <pc:sldChg chg="mod modShow">
        <pc:chgData name="Stefan Stöckler" userId="2210d66e-a7ac-4b3d-a4d5-dce41cf06e51" providerId="ADAL" clId="{14E5C3F1-DDF4-4933-ACFD-10ADEE5363CB}" dt="2024-03-02T07:11:55.847" v="2" actId="729"/>
        <pc:sldMkLst>
          <pc:docMk/>
          <pc:sldMk cId="3765202575" sldId="1597"/>
        </pc:sldMkLst>
      </pc:sldChg>
      <pc:sldChg chg="mod modShow">
        <pc:chgData name="Stefan Stöckler" userId="2210d66e-a7ac-4b3d-a4d5-dce41cf06e51" providerId="ADAL" clId="{14E5C3F1-DDF4-4933-ACFD-10ADEE5363CB}" dt="2024-03-02T07:11:55.847" v="2" actId="729"/>
        <pc:sldMkLst>
          <pc:docMk/>
          <pc:sldMk cId="433951273" sldId="1598"/>
        </pc:sldMkLst>
      </pc:sldChg>
      <pc:sldChg chg="mod modShow">
        <pc:chgData name="Stefan Stöckler" userId="2210d66e-a7ac-4b3d-a4d5-dce41cf06e51" providerId="ADAL" clId="{14E5C3F1-DDF4-4933-ACFD-10ADEE5363CB}" dt="2024-03-02T07:11:55.847" v="2" actId="729"/>
        <pc:sldMkLst>
          <pc:docMk/>
          <pc:sldMk cId="2053023881" sldId="1599"/>
        </pc:sldMkLst>
      </pc:sldChg>
      <pc:sldChg chg="mod modShow">
        <pc:chgData name="Stefan Stöckler" userId="2210d66e-a7ac-4b3d-a4d5-dce41cf06e51" providerId="ADAL" clId="{14E5C3F1-DDF4-4933-ACFD-10ADEE5363CB}" dt="2024-03-02T07:11:55.847" v="2" actId="729"/>
        <pc:sldMkLst>
          <pc:docMk/>
          <pc:sldMk cId="3007648109" sldId="1600"/>
        </pc:sldMkLst>
      </pc:sldChg>
      <pc:sldChg chg="mod modShow">
        <pc:chgData name="Stefan Stöckler" userId="2210d66e-a7ac-4b3d-a4d5-dce41cf06e51" providerId="ADAL" clId="{14E5C3F1-DDF4-4933-ACFD-10ADEE5363CB}" dt="2024-03-02T07:11:55.847" v="2" actId="729"/>
        <pc:sldMkLst>
          <pc:docMk/>
          <pc:sldMk cId="354037481" sldId="1601"/>
        </pc:sldMkLst>
      </pc:sldChg>
      <pc:sldChg chg="mod modShow">
        <pc:chgData name="Stefan Stöckler" userId="2210d66e-a7ac-4b3d-a4d5-dce41cf06e51" providerId="ADAL" clId="{14E5C3F1-DDF4-4933-ACFD-10ADEE5363CB}" dt="2024-03-02T07:11:26.637" v="1" actId="729"/>
        <pc:sldMkLst>
          <pc:docMk/>
          <pc:sldMk cId="890064648" sldId="1603"/>
        </pc:sldMkLst>
      </pc:sldChg>
      <pc:sldChg chg="mod modShow">
        <pc:chgData name="Stefan Stöckler" userId="2210d66e-a7ac-4b3d-a4d5-dce41cf06e51" providerId="ADAL" clId="{14E5C3F1-DDF4-4933-ACFD-10ADEE5363CB}" dt="2024-03-02T07:11:26.637" v="1" actId="729"/>
        <pc:sldMkLst>
          <pc:docMk/>
          <pc:sldMk cId="4045197977" sldId="1604"/>
        </pc:sldMkLst>
      </pc:sldChg>
      <pc:sldChg chg="mod modShow">
        <pc:chgData name="Stefan Stöckler" userId="2210d66e-a7ac-4b3d-a4d5-dce41cf06e51" providerId="ADAL" clId="{14E5C3F1-DDF4-4933-ACFD-10ADEE5363CB}" dt="2024-03-02T07:11:26.637" v="1" actId="729"/>
        <pc:sldMkLst>
          <pc:docMk/>
          <pc:sldMk cId="2553979784" sldId="1605"/>
        </pc:sldMkLst>
      </pc:sldChg>
      <pc:sldChg chg="mod modShow">
        <pc:chgData name="Stefan Stöckler" userId="2210d66e-a7ac-4b3d-a4d5-dce41cf06e51" providerId="ADAL" clId="{14E5C3F1-DDF4-4933-ACFD-10ADEE5363CB}" dt="2024-03-02T07:11:26.637" v="1" actId="729"/>
        <pc:sldMkLst>
          <pc:docMk/>
          <pc:sldMk cId="1278313039" sldId="1606"/>
        </pc:sldMkLst>
      </pc:sldChg>
      <pc:sldChg chg="mod modShow">
        <pc:chgData name="Stefan Stöckler" userId="2210d66e-a7ac-4b3d-a4d5-dce41cf06e51" providerId="ADAL" clId="{14E5C3F1-DDF4-4933-ACFD-10ADEE5363CB}" dt="2024-03-02T07:11:26.637" v="1" actId="729"/>
        <pc:sldMkLst>
          <pc:docMk/>
          <pc:sldMk cId="3558504408" sldId="1607"/>
        </pc:sldMkLst>
      </pc:sldChg>
      <pc:sldChg chg="mod modShow">
        <pc:chgData name="Stefan Stöckler" userId="2210d66e-a7ac-4b3d-a4d5-dce41cf06e51" providerId="ADAL" clId="{14E5C3F1-DDF4-4933-ACFD-10ADEE5363CB}" dt="2024-03-02T07:11:26.637" v="1" actId="729"/>
        <pc:sldMkLst>
          <pc:docMk/>
          <pc:sldMk cId="2699178255" sldId="1608"/>
        </pc:sldMkLst>
      </pc:sldChg>
      <pc:sldChg chg="mod modShow">
        <pc:chgData name="Stefan Stöckler" userId="2210d66e-a7ac-4b3d-a4d5-dce41cf06e51" providerId="ADAL" clId="{14E5C3F1-DDF4-4933-ACFD-10ADEE5363CB}" dt="2024-03-02T07:11:26.637" v="1" actId="729"/>
        <pc:sldMkLst>
          <pc:docMk/>
          <pc:sldMk cId="3450148120" sldId="1609"/>
        </pc:sldMkLst>
      </pc:sldChg>
      <pc:sldChg chg="mod modShow">
        <pc:chgData name="Stefan Stöckler" userId="2210d66e-a7ac-4b3d-a4d5-dce41cf06e51" providerId="ADAL" clId="{14E5C3F1-DDF4-4933-ACFD-10ADEE5363CB}" dt="2024-03-02T07:11:26.637" v="1" actId="729"/>
        <pc:sldMkLst>
          <pc:docMk/>
          <pc:sldMk cId="2965649250" sldId="1610"/>
        </pc:sldMkLst>
      </pc:sldChg>
      <pc:sldChg chg="mod modShow">
        <pc:chgData name="Stefan Stöckler" userId="2210d66e-a7ac-4b3d-a4d5-dce41cf06e51" providerId="ADAL" clId="{14E5C3F1-DDF4-4933-ACFD-10ADEE5363CB}" dt="2024-03-02T07:11:26.637" v="1" actId="729"/>
        <pc:sldMkLst>
          <pc:docMk/>
          <pc:sldMk cId="395264318" sldId="1611"/>
        </pc:sldMkLst>
      </pc:sldChg>
      <pc:sldChg chg="mod modShow">
        <pc:chgData name="Stefan Stöckler" userId="2210d66e-a7ac-4b3d-a4d5-dce41cf06e51" providerId="ADAL" clId="{14E5C3F1-DDF4-4933-ACFD-10ADEE5363CB}" dt="2024-03-02T07:11:26.637" v="1" actId="729"/>
        <pc:sldMkLst>
          <pc:docMk/>
          <pc:sldMk cId="2967415765" sldId="1612"/>
        </pc:sldMkLst>
      </pc:sldChg>
      <pc:sldChg chg="mod modShow">
        <pc:chgData name="Stefan Stöckler" userId="2210d66e-a7ac-4b3d-a4d5-dce41cf06e51" providerId="ADAL" clId="{14E5C3F1-DDF4-4933-ACFD-10ADEE5363CB}" dt="2024-03-02T07:11:09.774" v="0" actId="729"/>
        <pc:sldMkLst>
          <pc:docMk/>
          <pc:sldMk cId="3992012232" sldId="1615"/>
        </pc:sldMkLst>
      </pc:sldChg>
      <pc:sldChg chg="mod modShow">
        <pc:chgData name="Stefan Stöckler" userId="2210d66e-a7ac-4b3d-a4d5-dce41cf06e51" providerId="ADAL" clId="{14E5C3F1-DDF4-4933-ACFD-10ADEE5363CB}" dt="2024-03-02T07:11:55.847" v="2" actId="729"/>
        <pc:sldMkLst>
          <pc:docMk/>
          <pc:sldMk cId="116223826" sldId="1616"/>
        </pc:sldMkLst>
      </pc:sldChg>
      <pc:sldChg chg="mod modShow">
        <pc:chgData name="Stefan Stöckler" userId="2210d66e-a7ac-4b3d-a4d5-dce41cf06e51" providerId="ADAL" clId="{14E5C3F1-DDF4-4933-ACFD-10ADEE5363CB}" dt="2024-03-02T07:11:55.847" v="2" actId="729"/>
        <pc:sldMkLst>
          <pc:docMk/>
          <pc:sldMk cId="1428997068" sldId="1617"/>
        </pc:sldMkLst>
      </pc:sldChg>
      <pc:sldChg chg="mod modShow">
        <pc:chgData name="Stefan Stöckler" userId="2210d66e-a7ac-4b3d-a4d5-dce41cf06e51" providerId="ADAL" clId="{14E5C3F1-DDF4-4933-ACFD-10ADEE5363CB}" dt="2024-03-02T07:11:55.847" v="2" actId="729"/>
        <pc:sldMkLst>
          <pc:docMk/>
          <pc:sldMk cId="2211168296" sldId="1618"/>
        </pc:sldMkLst>
      </pc:sldChg>
      <pc:sldChg chg="mod modShow">
        <pc:chgData name="Stefan Stöckler" userId="2210d66e-a7ac-4b3d-a4d5-dce41cf06e51" providerId="ADAL" clId="{14E5C3F1-DDF4-4933-ACFD-10ADEE5363CB}" dt="2024-03-02T07:13:53.126" v="6" actId="729"/>
        <pc:sldMkLst>
          <pc:docMk/>
          <pc:sldMk cId="7382456" sldId="1619"/>
        </pc:sldMkLst>
      </pc:sldChg>
      <pc:sldChg chg="mod modShow">
        <pc:chgData name="Stefan Stöckler" userId="2210d66e-a7ac-4b3d-a4d5-dce41cf06e51" providerId="ADAL" clId="{14E5C3F1-DDF4-4933-ACFD-10ADEE5363CB}" dt="2024-03-02T07:13:53.126" v="6" actId="729"/>
        <pc:sldMkLst>
          <pc:docMk/>
          <pc:sldMk cId="2364251085" sldId="1620"/>
        </pc:sldMkLst>
      </pc:sldChg>
      <pc:sldChg chg="mod modShow">
        <pc:chgData name="Stefan Stöckler" userId="2210d66e-a7ac-4b3d-a4d5-dce41cf06e51" providerId="ADAL" clId="{14E5C3F1-DDF4-4933-ACFD-10ADEE5363CB}" dt="2024-03-02T07:11:55.847" v="2" actId="729"/>
        <pc:sldMkLst>
          <pc:docMk/>
          <pc:sldMk cId="2923720523" sldId="1623"/>
        </pc:sldMkLst>
      </pc:sldChg>
      <pc:sldChg chg="mod modShow">
        <pc:chgData name="Stefan Stöckler" userId="2210d66e-a7ac-4b3d-a4d5-dce41cf06e51" providerId="ADAL" clId="{14E5C3F1-DDF4-4933-ACFD-10ADEE5363CB}" dt="2024-03-02T07:13:42.676" v="5" actId="729"/>
        <pc:sldMkLst>
          <pc:docMk/>
          <pc:sldMk cId="3413419186" sldId="1624"/>
        </pc:sldMkLst>
      </pc:sldChg>
      <pc:sldChg chg="mod modShow">
        <pc:chgData name="Stefan Stöckler" userId="2210d66e-a7ac-4b3d-a4d5-dce41cf06e51" providerId="ADAL" clId="{14E5C3F1-DDF4-4933-ACFD-10ADEE5363CB}" dt="2024-03-02T07:11:55.847" v="2" actId="729"/>
        <pc:sldMkLst>
          <pc:docMk/>
          <pc:sldMk cId="2664925631" sldId="1626"/>
        </pc:sldMkLst>
      </pc:sldChg>
      <pc:sldChg chg="mod modShow">
        <pc:chgData name="Stefan Stöckler" userId="2210d66e-a7ac-4b3d-a4d5-dce41cf06e51" providerId="ADAL" clId="{14E5C3F1-DDF4-4933-ACFD-10ADEE5363CB}" dt="2024-03-02T07:11:55.847" v="2" actId="729"/>
        <pc:sldMkLst>
          <pc:docMk/>
          <pc:sldMk cId="3730593216" sldId="1627"/>
        </pc:sldMkLst>
      </pc:sldChg>
      <pc:sldChg chg="mod modShow">
        <pc:chgData name="Stefan Stöckler" userId="2210d66e-a7ac-4b3d-a4d5-dce41cf06e51" providerId="ADAL" clId="{14E5C3F1-DDF4-4933-ACFD-10ADEE5363CB}" dt="2024-03-02T07:11:26.637" v="1" actId="729"/>
        <pc:sldMkLst>
          <pc:docMk/>
          <pc:sldMk cId="2242452321" sldId="1628"/>
        </pc:sldMkLst>
      </pc:sldChg>
      <pc:sldChg chg="mod modShow">
        <pc:chgData name="Stefan Stöckler" userId="2210d66e-a7ac-4b3d-a4d5-dce41cf06e51" providerId="ADAL" clId="{14E5C3F1-DDF4-4933-ACFD-10ADEE5363CB}" dt="2024-03-02T07:11:09.774" v="0" actId="729"/>
        <pc:sldMkLst>
          <pc:docMk/>
          <pc:sldMk cId="2808698054" sldId="1629"/>
        </pc:sldMkLst>
      </pc:sldChg>
      <pc:sldChg chg="modSp">
        <pc:chgData name="Stefan Stöckler" userId="2210d66e-a7ac-4b3d-a4d5-dce41cf06e51" providerId="ADAL" clId="{14E5C3F1-DDF4-4933-ACFD-10ADEE5363CB}" dt="2024-03-02T11:26:30.655" v="53" actId="14826"/>
        <pc:sldMkLst>
          <pc:docMk/>
          <pc:sldMk cId="4246245107" sldId="1636"/>
        </pc:sldMkLst>
        <pc:picChg chg="mod">
          <ac:chgData name="Stefan Stöckler" userId="2210d66e-a7ac-4b3d-a4d5-dce41cf06e51" providerId="ADAL" clId="{14E5C3F1-DDF4-4933-ACFD-10ADEE5363CB}" dt="2024-03-02T11:26:30.655" v="53" actId="14826"/>
          <ac:picMkLst>
            <pc:docMk/>
            <pc:sldMk cId="4246245107" sldId="1636"/>
            <ac:picMk id="7" creationId="{0C3F42AC-043B-7D0B-6A6C-0DAE9280D688}"/>
          </ac:picMkLst>
        </pc:picChg>
      </pc:sldChg>
      <pc:sldChg chg="modSp mod">
        <pc:chgData name="Stefan Stöckler" userId="2210d66e-a7ac-4b3d-a4d5-dce41cf06e51" providerId="ADAL" clId="{14E5C3F1-DDF4-4933-ACFD-10ADEE5363CB}" dt="2024-03-02T11:29:22.977" v="71" actId="1076"/>
        <pc:sldMkLst>
          <pc:docMk/>
          <pc:sldMk cId="3518461325" sldId="1638"/>
        </pc:sldMkLst>
        <pc:picChg chg="mod modCrop">
          <ac:chgData name="Stefan Stöckler" userId="2210d66e-a7ac-4b3d-a4d5-dce41cf06e51" providerId="ADAL" clId="{14E5C3F1-DDF4-4933-ACFD-10ADEE5363CB}" dt="2024-03-02T11:29:22.977" v="71" actId="1076"/>
          <ac:picMkLst>
            <pc:docMk/>
            <pc:sldMk cId="3518461325" sldId="1638"/>
            <ac:picMk id="5" creationId="{1D00777F-CACE-5E74-D57A-5B5B168EDFBB}"/>
          </ac:picMkLst>
        </pc:picChg>
      </pc:sldChg>
      <pc:sldChg chg="modSp mod">
        <pc:chgData name="Stefan Stöckler" userId="2210d66e-a7ac-4b3d-a4d5-dce41cf06e51" providerId="ADAL" clId="{14E5C3F1-DDF4-4933-ACFD-10ADEE5363CB}" dt="2024-03-02T11:29:48.873" v="73" actId="18131"/>
        <pc:sldMkLst>
          <pc:docMk/>
          <pc:sldMk cId="3233802972" sldId="1639"/>
        </pc:sldMkLst>
        <pc:picChg chg="mod modCrop">
          <ac:chgData name="Stefan Stöckler" userId="2210d66e-a7ac-4b3d-a4d5-dce41cf06e51" providerId="ADAL" clId="{14E5C3F1-DDF4-4933-ACFD-10ADEE5363CB}" dt="2024-03-02T11:29:48.873" v="73" actId="18131"/>
          <ac:picMkLst>
            <pc:docMk/>
            <pc:sldMk cId="3233802972" sldId="1639"/>
            <ac:picMk id="4" creationId="{88C047CB-9D63-3283-9B28-785344DB9E6B}"/>
          </ac:picMkLst>
        </pc:picChg>
      </pc:sldChg>
      <pc:sldChg chg="modSp">
        <pc:chgData name="Stefan Stöckler" userId="2210d66e-a7ac-4b3d-a4d5-dce41cf06e51" providerId="ADAL" clId="{14E5C3F1-DDF4-4933-ACFD-10ADEE5363CB}" dt="2024-03-02T11:30:00.668" v="74" actId="14826"/>
        <pc:sldMkLst>
          <pc:docMk/>
          <pc:sldMk cId="3150686747" sldId="1640"/>
        </pc:sldMkLst>
        <pc:picChg chg="mod">
          <ac:chgData name="Stefan Stöckler" userId="2210d66e-a7ac-4b3d-a4d5-dce41cf06e51" providerId="ADAL" clId="{14E5C3F1-DDF4-4933-ACFD-10ADEE5363CB}" dt="2024-03-02T11:30:00.668" v="74" actId="14826"/>
          <ac:picMkLst>
            <pc:docMk/>
            <pc:sldMk cId="3150686747" sldId="1640"/>
            <ac:picMk id="4" creationId="{51AAF554-56AB-4A8B-9A24-6E1323B75B11}"/>
          </ac:picMkLst>
        </pc:picChg>
      </pc:sldChg>
      <pc:sldChg chg="modSp">
        <pc:chgData name="Stefan Stöckler" userId="2210d66e-a7ac-4b3d-a4d5-dce41cf06e51" providerId="ADAL" clId="{14E5C3F1-DDF4-4933-ACFD-10ADEE5363CB}" dt="2024-03-02T11:30:11.374" v="75" actId="14826"/>
        <pc:sldMkLst>
          <pc:docMk/>
          <pc:sldMk cId="2476360492" sldId="1641"/>
        </pc:sldMkLst>
        <pc:picChg chg="mod">
          <ac:chgData name="Stefan Stöckler" userId="2210d66e-a7ac-4b3d-a4d5-dce41cf06e51" providerId="ADAL" clId="{14E5C3F1-DDF4-4933-ACFD-10ADEE5363CB}" dt="2024-03-02T11:30:11.374" v="75" actId="14826"/>
          <ac:picMkLst>
            <pc:docMk/>
            <pc:sldMk cId="2476360492" sldId="1641"/>
            <ac:picMk id="10" creationId="{9DBC8C53-747D-42AE-B0F6-4B33A3637B11}"/>
          </ac:picMkLst>
        </pc:picChg>
      </pc:sldChg>
      <pc:sldChg chg="modSp">
        <pc:chgData name="Stefan Stöckler" userId="2210d66e-a7ac-4b3d-a4d5-dce41cf06e51" providerId="ADAL" clId="{14E5C3F1-DDF4-4933-ACFD-10ADEE5363CB}" dt="2024-03-02T11:30:42.892" v="77" actId="14826"/>
        <pc:sldMkLst>
          <pc:docMk/>
          <pc:sldMk cId="898836460" sldId="1642"/>
        </pc:sldMkLst>
        <pc:picChg chg="mod">
          <ac:chgData name="Stefan Stöckler" userId="2210d66e-a7ac-4b3d-a4d5-dce41cf06e51" providerId="ADAL" clId="{14E5C3F1-DDF4-4933-ACFD-10ADEE5363CB}" dt="2024-03-02T11:30:42.892" v="77" actId="14826"/>
          <ac:picMkLst>
            <pc:docMk/>
            <pc:sldMk cId="898836460" sldId="1642"/>
            <ac:picMk id="6" creationId="{F91A2AE5-7806-4B59-B94E-E129471CD1E6}"/>
          </ac:picMkLst>
        </pc:picChg>
      </pc:sldChg>
      <pc:sldChg chg="modSp mod">
        <pc:chgData name="Stefan Stöckler" userId="2210d66e-a7ac-4b3d-a4d5-dce41cf06e51" providerId="ADAL" clId="{14E5C3F1-DDF4-4933-ACFD-10ADEE5363CB}" dt="2024-03-02T10:47:38.249" v="31" actId="18131"/>
        <pc:sldMkLst>
          <pc:docMk/>
          <pc:sldMk cId="935640444" sldId="1650"/>
        </pc:sldMkLst>
        <pc:picChg chg="mod modCrop">
          <ac:chgData name="Stefan Stöckler" userId="2210d66e-a7ac-4b3d-a4d5-dce41cf06e51" providerId="ADAL" clId="{14E5C3F1-DDF4-4933-ACFD-10ADEE5363CB}" dt="2024-03-02T10:47:38.249" v="31" actId="18131"/>
          <ac:picMkLst>
            <pc:docMk/>
            <pc:sldMk cId="935640444" sldId="1650"/>
            <ac:picMk id="9" creationId="{362313DD-8CB8-D0A5-94A1-74B76FE6C8B5}"/>
          </ac:picMkLst>
        </pc:picChg>
      </pc:sldChg>
      <pc:sldChg chg="mod modShow">
        <pc:chgData name="Stefan Stöckler" userId="2210d66e-a7ac-4b3d-a4d5-dce41cf06e51" providerId="ADAL" clId="{14E5C3F1-DDF4-4933-ACFD-10ADEE5363CB}" dt="2024-03-02T07:13:57.980" v="7" actId="729"/>
        <pc:sldMkLst>
          <pc:docMk/>
          <pc:sldMk cId="2811895170" sldId="1652"/>
        </pc:sldMkLst>
      </pc:sldChg>
    </pc:docChg>
  </pc:docChgLst>
  <pc:docChgLst>
    <pc:chgData name="Stefan Stöckler" userId="2210d66e-a7ac-4b3d-a4d5-dce41cf06e51" providerId="ADAL" clId="{20C54519-30D5-4852-B215-D64B7EA89990}"/>
    <pc:docChg chg="undo custSel addSld delSld modSld sldOrd addSection delSection modSection">
      <pc:chgData name="Stefan Stöckler" userId="2210d66e-a7ac-4b3d-a4d5-dce41cf06e51" providerId="ADAL" clId="{20C54519-30D5-4852-B215-D64B7EA89990}" dt="2023-08-09T14:05:39.482" v="395" actId="20577"/>
      <pc:docMkLst>
        <pc:docMk/>
      </pc:docMkLst>
      <pc:sldChg chg="add">
        <pc:chgData name="Stefan Stöckler" userId="2210d66e-a7ac-4b3d-a4d5-dce41cf06e51" providerId="ADAL" clId="{20C54519-30D5-4852-B215-D64B7EA89990}" dt="2023-08-03T13:54:09.004" v="136"/>
        <pc:sldMkLst>
          <pc:docMk/>
          <pc:sldMk cId="2954257432" sldId="276"/>
        </pc:sldMkLst>
      </pc:sldChg>
      <pc:sldChg chg="add">
        <pc:chgData name="Stefan Stöckler" userId="2210d66e-a7ac-4b3d-a4d5-dce41cf06e51" providerId="ADAL" clId="{20C54519-30D5-4852-B215-D64B7EA89990}" dt="2023-08-03T13:54:09.004" v="136"/>
        <pc:sldMkLst>
          <pc:docMk/>
          <pc:sldMk cId="3787509432" sldId="280"/>
        </pc:sldMkLst>
      </pc:sldChg>
      <pc:sldChg chg="add">
        <pc:chgData name="Stefan Stöckler" userId="2210d66e-a7ac-4b3d-a4d5-dce41cf06e51" providerId="ADAL" clId="{20C54519-30D5-4852-B215-D64B7EA89990}" dt="2023-08-03T13:54:09.004" v="136"/>
        <pc:sldMkLst>
          <pc:docMk/>
          <pc:sldMk cId="524980311" sldId="281"/>
        </pc:sldMkLst>
      </pc:sldChg>
      <pc:sldChg chg="add">
        <pc:chgData name="Stefan Stöckler" userId="2210d66e-a7ac-4b3d-a4d5-dce41cf06e51" providerId="ADAL" clId="{20C54519-30D5-4852-B215-D64B7EA89990}" dt="2023-08-03T13:54:09.004" v="136"/>
        <pc:sldMkLst>
          <pc:docMk/>
          <pc:sldMk cId="956541094" sldId="283"/>
        </pc:sldMkLst>
      </pc:sldChg>
      <pc:sldChg chg="add">
        <pc:chgData name="Stefan Stöckler" userId="2210d66e-a7ac-4b3d-a4d5-dce41cf06e51" providerId="ADAL" clId="{20C54519-30D5-4852-B215-D64B7EA89990}" dt="2023-08-03T13:54:09.004" v="136"/>
        <pc:sldMkLst>
          <pc:docMk/>
          <pc:sldMk cId="2978979222" sldId="288"/>
        </pc:sldMkLst>
      </pc:sldChg>
      <pc:sldChg chg="add">
        <pc:chgData name="Stefan Stöckler" userId="2210d66e-a7ac-4b3d-a4d5-dce41cf06e51" providerId="ADAL" clId="{20C54519-30D5-4852-B215-D64B7EA89990}" dt="2023-08-03T13:54:09.004" v="136"/>
        <pc:sldMkLst>
          <pc:docMk/>
          <pc:sldMk cId="3628502727" sldId="289"/>
        </pc:sldMkLst>
      </pc:sldChg>
      <pc:sldChg chg="add">
        <pc:chgData name="Stefan Stöckler" userId="2210d66e-a7ac-4b3d-a4d5-dce41cf06e51" providerId="ADAL" clId="{20C54519-30D5-4852-B215-D64B7EA89990}" dt="2023-08-03T13:54:09.004" v="136"/>
        <pc:sldMkLst>
          <pc:docMk/>
          <pc:sldMk cId="371760687" sldId="291"/>
        </pc:sldMkLst>
      </pc:sldChg>
      <pc:sldChg chg="add">
        <pc:chgData name="Stefan Stöckler" userId="2210d66e-a7ac-4b3d-a4d5-dce41cf06e51" providerId="ADAL" clId="{20C54519-30D5-4852-B215-D64B7EA89990}" dt="2023-08-03T13:54:09.004" v="136"/>
        <pc:sldMkLst>
          <pc:docMk/>
          <pc:sldMk cId="2412533257" sldId="292"/>
        </pc:sldMkLst>
      </pc:sldChg>
      <pc:sldChg chg="add">
        <pc:chgData name="Stefan Stöckler" userId="2210d66e-a7ac-4b3d-a4d5-dce41cf06e51" providerId="ADAL" clId="{20C54519-30D5-4852-B215-D64B7EA89990}" dt="2023-08-03T13:54:09.004" v="136"/>
        <pc:sldMkLst>
          <pc:docMk/>
          <pc:sldMk cId="1280218692" sldId="293"/>
        </pc:sldMkLst>
      </pc:sldChg>
      <pc:sldChg chg="add">
        <pc:chgData name="Stefan Stöckler" userId="2210d66e-a7ac-4b3d-a4d5-dce41cf06e51" providerId="ADAL" clId="{20C54519-30D5-4852-B215-D64B7EA89990}" dt="2023-08-03T13:54:09.004" v="136"/>
        <pc:sldMkLst>
          <pc:docMk/>
          <pc:sldMk cId="448432329" sldId="294"/>
        </pc:sldMkLst>
      </pc:sldChg>
      <pc:sldChg chg="add">
        <pc:chgData name="Stefan Stöckler" userId="2210d66e-a7ac-4b3d-a4d5-dce41cf06e51" providerId="ADAL" clId="{20C54519-30D5-4852-B215-D64B7EA89990}" dt="2023-08-03T13:54:09.004" v="136"/>
        <pc:sldMkLst>
          <pc:docMk/>
          <pc:sldMk cId="2554715258" sldId="295"/>
        </pc:sldMkLst>
      </pc:sldChg>
      <pc:sldChg chg="add">
        <pc:chgData name="Stefan Stöckler" userId="2210d66e-a7ac-4b3d-a4d5-dce41cf06e51" providerId="ADAL" clId="{20C54519-30D5-4852-B215-D64B7EA89990}" dt="2023-08-03T13:54:09.004" v="136"/>
        <pc:sldMkLst>
          <pc:docMk/>
          <pc:sldMk cId="2804871516" sldId="296"/>
        </pc:sldMkLst>
      </pc:sldChg>
      <pc:sldChg chg="add">
        <pc:chgData name="Stefan Stöckler" userId="2210d66e-a7ac-4b3d-a4d5-dce41cf06e51" providerId="ADAL" clId="{20C54519-30D5-4852-B215-D64B7EA89990}" dt="2023-08-03T13:54:09.004" v="136"/>
        <pc:sldMkLst>
          <pc:docMk/>
          <pc:sldMk cId="1266282375" sldId="299"/>
        </pc:sldMkLst>
      </pc:sldChg>
      <pc:sldChg chg="add">
        <pc:chgData name="Stefan Stöckler" userId="2210d66e-a7ac-4b3d-a4d5-dce41cf06e51" providerId="ADAL" clId="{20C54519-30D5-4852-B215-D64B7EA89990}" dt="2023-08-03T13:54:09.004" v="136"/>
        <pc:sldMkLst>
          <pc:docMk/>
          <pc:sldMk cId="3360196583" sldId="300"/>
        </pc:sldMkLst>
      </pc:sldChg>
      <pc:sldChg chg="add">
        <pc:chgData name="Stefan Stöckler" userId="2210d66e-a7ac-4b3d-a4d5-dce41cf06e51" providerId="ADAL" clId="{20C54519-30D5-4852-B215-D64B7EA89990}" dt="2023-08-03T13:54:09.004" v="136"/>
        <pc:sldMkLst>
          <pc:docMk/>
          <pc:sldMk cId="4262100974" sldId="301"/>
        </pc:sldMkLst>
      </pc:sldChg>
      <pc:sldChg chg="add">
        <pc:chgData name="Stefan Stöckler" userId="2210d66e-a7ac-4b3d-a4d5-dce41cf06e51" providerId="ADAL" clId="{20C54519-30D5-4852-B215-D64B7EA89990}" dt="2023-08-03T13:54:09.004" v="136"/>
        <pc:sldMkLst>
          <pc:docMk/>
          <pc:sldMk cId="2906735116" sldId="302"/>
        </pc:sldMkLst>
      </pc:sldChg>
      <pc:sldChg chg="add">
        <pc:chgData name="Stefan Stöckler" userId="2210d66e-a7ac-4b3d-a4d5-dce41cf06e51" providerId="ADAL" clId="{20C54519-30D5-4852-B215-D64B7EA89990}" dt="2023-08-03T13:54:09.004" v="136"/>
        <pc:sldMkLst>
          <pc:docMk/>
          <pc:sldMk cId="2422290115" sldId="303"/>
        </pc:sldMkLst>
      </pc:sldChg>
      <pc:sldChg chg="add">
        <pc:chgData name="Stefan Stöckler" userId="2210d66e-a7ac-4b3d-a4d5-dce41cf06e51" providerId="ADAL" clId="{20C54519-30D5-4852-B215-D64B7EA89990}" dt="2023-08-03T13:54:09.004" v="136"/>
        <pc:sldMkLst>
          <pc:docMk/>
          <pc:sldMk cId="3449901512" sldId="309"/>
        </pc:sldMkLst>
      </pc:sldChg>
      <pc:sldChg chg="add">
        <pc:chgData name="Stefan Stöckler" userId="2210d66e-a7ac-4b3d-a4d5-dce41cf06e51" providerId="ADAL" clId="{20C54519-30D5-4852-B215-D64B7EA89990}" dt="2023-08-03T13:54:09.004" v="136"/>
        <pc:sldMkLst>
          <pc:docMk/>
          <pc:sldMk cId="703230467" sldId="311"/>
        </pc:sldMkLst>
      </pc:sldChg>
      <pc:sldChg chg="add">
        <pc:chgData name="Stefan Stöckler" userId="2210d66e-a7ac-4b3d-a4d5-dce41cf06e51" providerId="ADAL" clId="{20C54519-30D5-4852-B215-D64B7EA89990}" dt="2023-08-03T13:54:09.004" v="136"/>
        <pc:sldMkLst>
          <pc:docMk/>
          <pc:sldMk cId="3802636678" sldId="312"/>
        </pc:sldMkLst>
      </pc:sldChg>
      <pc:sldChg chg="add">
        <pc:chgData name="Stefan Stöckler" userId="2210d66e-a7ac-4b3d-a4d5-dce41cf06e51" providerId="ADAL" clId="{20C54519-30D5-4852-B215-D64B7EA89990}" dt="2023-08-03T13:54:09.004" v="136"/>
        <pc:sldMkLst>
          <pc:docMk/>
          <pc:sldMk cId="613021408" sldId="313"/>
        </pc:sldMkLst>
      </pc:sldChg>
      <pc:sldChg chg="add">
        <pc:chgData name="Stefan Stöckler" userId="2210d66e-a7ac-4b3d-a4d5-dce41cf06e51" providerId="ADAL" clId="{20C54519-30D5-4852-B215-D64B7EA89990}" dt="2023-08-03T13:54:09.004" v="136"/>
        <pc:sldMkLst>
          <pc:docMk/>
          <pc:sldMk cId="748095966" sldId="314"/>
        </pc:sldMkLst>
      </pc:sldChg>
      <pc:sldChg chg="add">
        <pc:chgData name="Stefan Stöckler" userId="2210d66e-a7ac-4b3d-a4d5-dce41cf06e51" providerId="ADAL" clId="{20C54519-30D5-4852-B215-D64B7EA89990}" dt="2023-08-03T13:54:09.004" v="136"/>
        <pc:sldMkLst>
          <pc:docMk/>
          <pc:sldMk cId="1039581984" sldId="315"/>
        </pc:sldMkLst>
      </pc:sldChg>
      <pc:sldChg chg="add">
        <pc:chgData name="Stefan Stöckler" userId="2210d66e-a7ac-4b3d-a4d5-dce41cf06e51" providerId="ADAL" clId="{20C54519-30D5-4852-B215-D64B7EA89990}" dt="2023-08-03T13:54:09.004" v="136"/>
        <pc:sldMkLst>
          <pc:docMk/>
          <pc:sldMk cId="793510215" sldId="317"/>
        </pc:sldMkLst>
      </pc:sldChg>
      <pc:sldChg chg="add">
        <pc:chgData name="Stefan Stöckler" userId="2210d66e-a7ac-4b3d-a4d5-dce41cf06e51" providerId="ADAL" clId="{20C54519-30D5-4852-B215-D64B7EA89990}" dt="2023-08-03T13:54:09.004" v="136"/>
        <pc:sldMkLst>
          <pc:docMk/>
          <pc:sldMk cId="1354629260" sldId="318"/>
        </pc:sldMkLst>
      </pc:sldChg>
      <pc:sldChg chg="add">
        <pc:chgData name="Stefan Stöckler" userId="2210d66e-a7ac-4b3d-a4d5-dce41cf06e51" providerId="ADAL" clId="{20C54519-30D5-4852-B215-D64B7EA89990}" dt="2023-08-03T13:54:09.004" v="136"/>
        <pc:sldMkLst>
          <pc:docMk/>
          <pc:sldMk cId="3241969218" sldId="319"/>
        </pc:sldMkLst>
      </pc:sldChg>
      <pc:sldChg chg="add">
        <pc:chgData name="Stefan Stöckler" userId="2210d66e-a7ac-4b3d-a4d5-dce41cf06e51" providerId="ADAL" clId="{20C54519-30D5-4852-B215-D64B7EA89990}" dt="2023-08-03T13:54:09.004" v="136"/>
        <pc:sldMkLst>
          <pc:docMk/>
          <pc:sldMk cId="3149714332" sldId="320"/>
        </pc:sldMkLst>
      </pc:sldChg>
      <pc:sldChg chg="add">
        <pc:chgData name="Stefan Stöckler" userId="2210d66e-a7ac-4b3d-a4d5-dce41cf06e51" providerId="ADAL" clId="{20C54519-30D5-4852-B215-D64B7EA89990}" dt="2023-08-03T13:54:09.004" v="136"/>
        <pc:sldMkLst>
          <pc:docMk/>
          <pc:sldMk cId="2712932573" sldId="321"/>
        </pc:sldMkLst>
      </pc:sldChg>
      <pc:sldChg chg="add">
        <pc:chgData name="Stefan Stöckler" userId="2210d66e-a7ac-4b3d-a4d5-dce41cf06e51" providerId="ADAL" clId="{20C54519-30D5-4852-B215-D64B7EA89990}" dt="2023-08-03T13:54:09.004" v="136"/>
        <pc:sldMkLst>
          <pc:docMk/>
          <pc:sldMk cId="3326439419" sldId="322"/>
        </pc:sldMkLst>
      </pc:sldChg>
      <pc:sldChg chg="add">
        <pc:chgData name="Stefan Stöckler" userId="2210d66e-a7ac-4b3d-a4d5-dce41cf06e51" providerId="ADAL" clId="{20C54519-30D5-4852-B215-D64B7EA89990}" dt="2023-08-03T13:54:09.004" v="136"/>
        <pc:sldMkLst>
          <pc:docMk/>
          <pc:sldMk cId="983464260" sldId="323"/>
        </pc:sldMkLst>
      </pc:sldChg>
      <pc:sldChg chg="add">
        <pc:chgData name="Stefan Stöckler" userId="2210d66e-a7ac-4b3d-a4d5-dce41cf06e51" providerId="ADAL" clId="{20C54519-30D5-4852-B215-D64B7EA89990}" dt="2023-08-03T13:54:09.004" v="136"/>
        <pc:sldMkLst>
          <pc:docMk/>
          <pc:sldMk cId="3827423551" sldId="325"/>
        </pc:sldMkLst>
      </pc:sldChg>
      <pc:sldChg chg="add">
        <pc:chgData name="Stefan Stöckler" userId="2210d66e-a7ac-4b3d-a4d5-dce41cf06e51" providerId="ADAL" clId="{20C54519-30D5-4852-B215-D64B7EA89990}" dt="2023-08-03T13:54:09.004" v="136"/>
        <pc:sldMkLst>
          <pc:docMk/>
          <pc:sldMk cId="1606281918" sldId="327"/>
        </pc:sldMkLst>
      </pc:sldChg>
      <pc:sldChg chg="add">
        <pc:chgData name="Stefan Stöckler" userId="2210d66e-a7ac-4b3d-a4d5-dce41cf06e51" providerId="ADAL" clId="{20C54519-30D5-4852-B215-D64B7EA89990}" dt="2023-08-03T13:54:09.004" v="136"/>
        <pc:sldMkLst>
          <pc:docMk/>
          <pc:sldMk cId="774740139" sldId="329"/>
        </pc:sldMkLst>
      </pc:sldChg>
      <pc:sldChg chg="add">
        <pc:chgData name="Stefan Stöckler" userId="2210d66e-a7ac-4b3d-a4d5-dce41cf06e51" providerId="ADAL" clId="{20C54519-30D5-4852-B215-D64B7EA89990}" dt="2023-08-03T13:54:09.004" v="136"/>
        <pc:sldMkLst>
          <pc:docMk/>
          <pc:sldMk cId="2246302825" sldId="335"/>
        </pc:sldMkLst>
      </pc:sldChg>
      <pc:sldChg chg="add">
        <pc:chgData name="Stefan Stöckler" userId="2210d66e-a7ac-4b3d-a4d5-dce41cf06e51" providerId="ADAL" clId="{20C54519-30D5-4852-B215-D64B7EA89990}" dt="2023-08-03T13:54:09.004" v="136"/>
        <pc:sldMkLst>
          <pc:docMk/>
          <pc:sldMk cId="2602379540" sldId="336"/>
        </pc:sldMkLst>
      </pc:sldChg>
      <pc:sldChg chg="add">
        <pc:chgData name="Stefan Stöckler" userId="2210d66e-a7ac-4b3d-a4d5-dce41cf06e51" providerId="ADAL" clId="{20C54519-30D5-4852-B215-D64B7EA89990}" dt="2023-08-03T13:54:09.004" v="136"/>
        <pc:sldMkLst>
          <pc:docMk/>
          <pc:sldMk cId="3804140290" sldId="339"/>
        </pc:sldMkLst>
      </pc:sldChg>
      <pc:sldChg chg="add">
        <pc:chgData name="Stefan Stöckler" userId="2210d66e-a7ac-4b3d-a4d5-dce41cf06e51" providerId="ADAL" clId="{20C54519-30D5-4852-B215-D64B7EA89990}" dt="2023-08-03T13:54:09.004" v="136"/>
        <pc:sldMkLst>
          <pc:docMk/>
          <pc:sldMk cId="1363560673" sldId="340"/>
        </pc:sldMkLst>
      </pc:sldChg>
      <pc:sldChg chg="add">
        <pc:chgData name="Stefan Stöckler" userId="2210d66e-a7ac-4b3d-a4d5-dce41cf06e51" providerId="ADAL" clId="{20C54519-30D5-4852-B215-D64B7EA89990}" dt="2023-08-03T13:54:09.004" v="136"/>
        <pc:sldMkLst>
          <pc:docMk/>
          <pc:sldMk cId="1414840805" sldId="342"/>
        </pc:sldMkLst>
      </pc:sldChg>
      <pc:sldChg chg="add">
        <pc:chgData name="Stefan Stöckler" userId="2210d66e-a7ac-4b3d-a4d5-dce41cf06e51" providerId="ADAL" clId="{20C54519-30D5-4852-B215-D64B7EA89990}" dt="2023-08-03T13:54:09.004" v="136"/>
        <pc:sldMkLst>
          <pc:docMk/>
          <pc:sldMk cId="2258121248" sldId="343"/>
        </pc:sldMkLst>
      </pc:sldChg>
      <pc:sldChg chg="add">
        <pc:chgData name="Stefan Stöckler" userId="2210d66e-a7ac-4b3d-a4d5-dce41cf06e51" providerId="ADAL" clId="{20C54519-30D5-4852-B215-D64B7EA89990}" dt="2023-08-03T13:54:09.004" v="136"/>
        <pc:sldMkLst>
          <pc:docMk/>
          <pc:sldMk cId="326920236" sldId="350"/>
        </pc:sldMkLst>
      </pc:sldChg>
      <pc:sldChg chg="add">
        <pc:chgData name="Stefan Stöckler" userId="2210d66e-a7ac-4b3d-a4d5-dce41cf06e51" providerId="ADAL" clId="{20C54519-30D5-4852-B215-D64B7EA89990}" dt="2023-08-03T13:54:09.004" v="136"/>
        <pc:sldMkLst>
          <pc:docMk/>
          <pc:sldMk cId="570111352" sldId="351"/>
        </pc:sldMkLst>
      </pc:sldChg>
      <pc:sldChg chg="add">
        <pc:chgData name="Stefan Stöckler" userId="2210d66e-a7ac-4b3d-a4d5-dce41cf06e51" providerId="ADAL" clId="{20C54519-30D5-4852-B215-D64B7EA89990}" dt="2023-08-03T13:54:09.004" v="136"/>
        <pc:sldMkLst>
          <pc:docMk/>
          <pc:sldMk cId="2238875771" sldId="352"/>
        </pc:sldMkLst>
      </pc:sldChg>
      <pc:sldChg chg="add">
        <pc:chgData name="Stefan Stöckler" userId="2210d66e-a7ac-4b3d-a4d5-dce41cf06e51" providerId="ADAL" clId="{20C54519-30D5-4852-B215-D64B7EA89990}" dt="2023-08-03T13:54:09.004" v="136"/>
        <pc:sldMkLst>
          <pc:docMk/>
          <pc:sldMk cId="4092896755" sldId="353"/>
        </pc:sldMkLst>
      </pc:sldChg>
      <pc:sldChg chg="add">
        <pc:chgData name="Stefan Stöckler" userId="2210d66e-a7ac-4b3d-a4d5-dce41cf06e51" providerId="ADAL" clId="{20C54519-30D5-4852-B215-D64B7EA89990}" dt="2023-08-03T13:54:09.004" v="136"/>
        <pc:sldMkLst>
          <pc:docMk/>
          <pc:sldMk cId="3502320781" sldId="354"/>
        </pc:sldMkLst>
      </pc:sldChg>
      <pc:sldChg chg="add">
        <pc:chgData name="Stefan Stöckler" userId="2210d66e-a7ac-4b3d-a4d5-dce41cf06e51" providerId="ADAL" clId="{20C54519-30D5-4852-B215-D64B7EA89990}" dt="2023-08-03T13:54:09.004" v="136"/>
        <pc:sldMkLst>
          <pc:docMk/>
          <pc:sldMk cId="3354738483" sldId="355"/>
        </pc:sldMkLst>
      </pc:sldChg>
      <pc:sldChg chg="add">
        <pc:chgData name="Stefan Stöckler" userId="2210d66e-a7ac-4b3d-a4d5-dce41cf06e51" providerId="ADAL" clId="{20C54519-30D5-4852-B215-D64B7EA89990}" dt="2023-08-03T13:54:09.004" v="136"/>
        <pc:sldMkLst>
          <pc:docMk/>
          <pc:sldMk cId="583193135" sldId="356"/>
        </pc:sldMkLst>
      </pc:sldChg>
      <pc:sldChg chg="add del ord">
        <pc:chgData name="Stefan Stöckler" userId="2210d66e-a7ac-4b3d-a4d5-dce41cf06e51" providerId="ADAL" clId="{20C54519-30D5-4852-B215-D64B7EA89990}" dt="2023-08-03T13:53:33.408" v="135"/>
        <pc:sldMkLst>
          <pc:docMk/>
          <pc:sldMk cId="2720095215" sldId="422"/>
        </pc:sldMkLst>
      </pc:sldChg>
      <pc:sldChg chg="addSp modSp mod modNotesTx">
        <pc:chgData name="Stefan Stöckler" userId="2210d66e-a7ac-4b3d-a4d5-dce41cf06e51" providerId="ADAL" clId="{20C54519-30D5-4852-B215-D64B7EA89990}" dt="2023-08-09T14:05:39.482" v="395" actId="20577"/>
        <pc:sldMkLst>
          <pc:docMk/>
          <pc:sldMk cId="293613666" sldId="769"/>
        </pc:sldMkLst>
        <pc:spChg chg="add mod">
          <ac:chgData name="Stefan Stöckler" userId="2210d66e-a7ac-4b3d-a4d5-dce41cf06e51" providerId="ADAL" clId="{20C54519-30D5-4852-B215-D64B7EA89990}" dt="2023-08-03T14:15:29.376" v="379" actId="27636"/>
          <ac:spMkLst>
            <pc:docMk/>
            <pc:sldMk cId="293613666" sldId="769"/>
            <ac:spMk id="2" creationId="{86F7E2DF-72B2-33FF-875D-33934093F6AF}"/>
          </ac:spMkLst>
        </pc:spChg>
        <pc:spChg chg="mod">
          <ac:chgData name="Stefan Stöckler" userId="2210d66e-a7ac-4b3d-a4d5-dce41cf06e51" providerId="ADAL" clId="{20C54519-30D5-4852-B215-D64B7EA89990}" dt="2023-08-03T14:07:41.285" v="291" actId="6549"/>
          <ac:spMkLst>
            <pc:docMk/>
            <pc:sldMk cId="293613666" sldId="769"/>
            <ac:spMk id="31747" creationId="{00000000-0000-0000-0000-000000000000}"/>
          </ac:spMkLst>
        </pc:spChg>
      </pc:sldChg>
      <pc:sldChg chg="addSp modSp mod">
        <pc:chgData name="Stefan Stöckler" userId="2210d66e-a7ac-4b3d-a4d5-dce41cf06e51" providerId="ADAL" clId="{20C54519-30D5-4852-B215-D64B7EA89990}" dt="2023-08-03T13:38:29.447" v="13" actId="207"/>
        <pc:sldMkLst>
          <pc:docMk/>
          <pc:sldMk cId="277522554" sldId="868"/>
        </pc:sldMkLst>
        <pc:spChg chg="mod">
          <ac:chgData name="Stefan Stöckler" userId="2210d66e-a7ac-4b3d-a4d5-dce41cf06e51" providerId="ADAL" clId="{20C54519-30D5-4852-B215-D64B7EA89990}" dt="2023-08-03T13:38:29.447" v="13" actId="207"/>
          <ac:spMkLst>
            <pc:docMk/>
            <pc:sldMk cId="277522554" sldId="868"/>
            <ac:spMk id="3"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4"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7"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8"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9"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10"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15"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16"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18"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19"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1"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2"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3"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4"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5"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6"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7"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8"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29"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30" creationId="{00000000-0000-0000-0000-000000000000}"/>
          </ac:spMkLst>
        </pc:spChg>
        <pc:spChg chg="mod">
          <ac:chgData name="Stefan Stöckler" userId="2210d66e-a7ac-4b3d-a4d5-dce41cf06e51" providerId="ADAL" clId="{20C54519-30D5-4852-B215-D64B7EA89990}" dt="2023-08-03T13:38:11.678" v="11" actId="1076"/>
          <ac:spMkLst>
            <pc:docMk/>
            <pc:sldMk cId="277522554" sldId="868"/>
            <ac:spMk id="31" creationId="{38C13BD6-36E9-425D-8ABD-3B89CBCACA0C}"/>
          </ac:spMkLst>
        </pc:spChg>
        <pc:grpChg chg="add mod">
          <ac:chgData name="Stefan Stöckler" userId="2210d66e-a7ac-4b3d-a4d5-dce41cf06e51" providerId="ADAL" clId="{20C54519-30D5-4852-B215-D64B7EA89990}" dt="2023-08-03T13:38:11.678" v="11" actId="1076"/>
          <ac:grpSpMkLst>
            <pc:docMk/>
            <pc:sldMk cId="277522554" sldId="868"/>
            <ac:grpSpMk id="2" creationId="{5B2F9BBF-303F-49B4-1BE1-2E6266B76777}"/>
          </ac:grpSpMkLst>
        </pc:grpChg>
        <pc:picChg chg="mod">
          <ac:chgData name="Stefan Stöckler" userId="2210d66e-a7ac-4b3d-a4d5-dce41cf06e51" providerId="ADAL" clId="{20C54519-30D5-4852-B215-D64B7EA89990}" dt="2023-08-03T13:38:11.678" v="11" actId="1076"/>
          <ac:picMkLst>
            <pc:docMk/>
            <pc:sldMk cId="277522554" sldId="868"/>
            <ac:picMk id="15362" creationId="{00000000-0000-0000-0000-000000000000}"/>
          </ac:picMkLst>
        </pc:picChg>
      </pc:sldChg>
      <pc:sldChg chg="add del ord">
        <pc:chgData name="Stefan Stöckler" userId="2210d66e-a7ac-4b3d-a4d5-dce41cf06e51" providerId="ADAL" clId="{20C54519-30D5-4852-B215-D64B7EA89990}" dt="2023-08-03T13:55:59.202" v="137" actId="47"/>
        <pc:sldMkLst>
          <pc:docMk/>
          <pc:sldMk cId="1725714871" sldId="870"/>
        </pc:sldMkLst>
      </pc:sldChg>
      <pc:sldChg chg="add del ord">
        <pc:chgData name="Stefan Stöckler" userId="2210d66e-a7ac-4b3d-a4d5-dce41cf06e51" providerId="ADAL" clId="{20C54519-30D5-4852-B215-D64B7EA89990}" dt="2023-08-03T13:53:33.408" v="135"/>
        <pc:sldMkLst>
          <pc:docMk/>
          <pc:sldMk cId="2402981549" sldId="879"/>
        </pc:sldMkLst>
      </pc:sldChg>
      <pc:sldChg chg="add del ord">
        <pc:chgData name="Stefan Stöckler" userId="2210d66e-a7ac-4b3d-a4d5-dce41cf06e51" providerId="ADAL" clId="{20C54519-30D5-4852-B215-D64B7EA89990}" dt="2023-08-03T13:55:59.202" v="137" actId="47"/>
        <pc:sldMkLst>
          <pc:docMk/>
          <pc:sldMk cId="311439586" sldId="881"/>
        </pc:sldMkLst>
      </pc:sldChg>
      <pc:sldChg chg="add del ord">
        <pc:chgData name="Stefan Stöckler" userId="2210d66e-a7ac-4b3d-a4d5-dce41cf06e51" providerId="ADAL" clId="{20C54519-30D5-4852-B215-D64B7EA89990}" dt="2023-08-03T13:55:59.202" v="137" actId="47"/>
        <pc:sldMkLst>
          <pc:docMk/>
          <pc:sldMk cId="46869767" sldId="882"/>
        </pc:sldMkLst>
      </pc:sldChg>
      <pc:sldChg chg="add del ord">
        <pc:chgData name="Stefan Stöckler" userId="2210d66e-a7ac-4b3d-a4d5-dce41cf06e51" providerId="ADAL" clId="{20C54519-30D5-4852-B215-D64B7EA89990}" dt="2023-08-03T13:55:59.202" v="137" actId="47"/>
        <pc:sldMkLst>
          <pc:docMk/>
          <pc:sldMk cId="3880417633" sldId="883"/>
        </pc:sldMkLst>
      </pc:sldChg>
      <pc:sldChg chg="add del ord">
        <pc:chgData name="Stefan Stöckler" userId="2210d66e-a7ac-4b3d-a4d5-dce41cf06e51" providerId="ADAL" clId="{20C54519-30D5-4852-B215-D64B7EA89990}" dt="2023-08-03T13:55:59.202" v="137" actId="47"/>
        <pc:sldMkLst>
          <pc:docMk/>
          <pc:sldMk cId="2198683617" sldId="884"/>
        </pc:sldMkLst>
      </pc:sldChg>
      <pc:sldChg chg="add del ord">
        <pc:chgData name="Stefan Stöckler" userId="2210d66e-a7ac-4b3d-a4d5-dce41cf06e51" providerId="ADAL" clId="{20C54519-30D5-4852-B215-D64B7EA89990}" dt="2023-08-03T13:55:59.202" v="137" actId="47"/>
        <pc:sldMkLst>
          <pc:docMk/>
          <pc:sldMk cId="378194275" sldId="885"/>
        </pc:sldMkLst>
      </pc:sldChg>
      <pc:sldChg chg="add del ord">
        <pc:chgData name="Stefan Stöckler" userId="2210d66e-a7ac-4b3d-a4d5-dce41cf06e51" providerId="ADAL" clId="{20C54519-30D5-4852-B215-D64B7EA89990}" dt="2023-08-03T13:55:59.202" v="137" actId="47"/>
        <pc:sldMkLst>
          <pc:docMk/>
          <pc:sldMk cId="766483623" sldId="888"/>
        </pc:sldMkLst>
      </pc:sldChg>
      <pc:sldChg chg="add del ord">
        <pc:chgData name="Stefan Stöckler" userId="2210d66e-a7ac-4b3d-a4d5-dce41cf06e51" providerId="ADAL" clId="{20C54519-30D5-4852-B215-D64B7EA89990}" dt="2023-08-03T13:55:59.202" v="137" actId="47"/>
        <pc:sldMkLst>
          <pc:docMk/>
          <pc:sldMk cId="1713846840" sldId="889"/>
        </pc:sldMkLst>
      </pc:sldChg>
      <pc:sldChg chg="add del ord">
        <pc:chgData name="Stefan Stöckler" userId="2210d66e-a7ac-4b3d-a4d5-dce41cf06e51" providerId="ADAL" clId="{20C54519-30D5-4852-B215-D64B7EA89990}" dt="2023-08-03T13:55:59.202" v="137" actId="47"/>
        <pc:sldMkLst>
          <pc:docMk/>
          <pc:sldMk cId="2502036124" sldId="893"/>
        </pc:sldMkLst>
      </pc:sldChg>
      <pc:sldChg chg="add del ord">
        <pc:chgData name="Stefan Stöckler" userId="2210d66e-a7ac-4b3d-a4d5-dce41cf06e51" providerId="ADAL" clId="{20C54519-30D5-4852-B215-D64B7EA89990}" dt="2023-08-03T13:55:59.202" v="137" actId="47"/>
        <pc:sldMkLst>
          <pc:docMk/>
          <pc:sldMk cId="1382903497" sldId="895"/>
        </pc:sldMkLst>
      </pc:sldChg>
      <pc:sldChg chg="modSp add del mod ord">
        <pc:chgData name="Stefan Stöckler" userId="2210d66e-a7ac-4b3d-a4d5-dce41cf06e51" providerId="ADAL" clId="{20C54519-30D5-4852-B215-D64B7EA89990}" dt="2023-08-03T13:55:59.202" v="137" actId="47"/>
        <pc:sldMkLst>
          <pc:docMk/>
          <pc:sldMk cId="2158468106" sldId="896"/>
        </pc:sldMkLst>
        <pc:spChg chg="mod">
          <ac:chgData name="Stefan Stöckler" userId="2210d66e-a7ac-4b3d-a4d5-dce41cf06e51" providerId="ADAL" clId="{20C54519-30D5-4852-B215-D64B7EA89990}" dt="2023-08-03T13:53:27.617" v="131" actId="20577"/>
          <ac:spMkLst>
            <pc:docMk/>
            <pc:sldMk cId="2158468106" sldId="896"/>
            <ac:spMk id="5" creationId="{924705A4-E57B-4D8B-813E-FC323C56E004}"/>
          </ac:spMkLst>
        </pc:spChg>
        <pc:picChg chg="mod">
          <ac:chgData name="Stefan Stöckler" userId="2210d66e-a7ac-4b3d-a4d5-dce41cf06e51" providerId="ADAL" clId="{20C54519-30D5-4852-B215-D64B7EA89990}" dt="2023-08-03T13:52:24.772" v="128" actId="1076"/>
          <ac:picMkLst>
            <pc:docMk/>
            <pc:sldMk cId="2158468106" sldId="896"/>
            <ac:picMk id="4" creationId="{8F468402-E54E-434D-8089-4C7A23AA5F79}"/>
          </ac:picMkLst>
        </pc:picChg>
      </pc:sldChg>
      <pc:sldChg chg="add del ord">
        <pc:chgData name="Stefan Stöckler" userId="2210d66e-a7ac-4b3d-a4d5-dce41cf06e51" providerId="ADAL" clId="{20C54519-30D5-4852-B215-D64B7EA89990}" dt="2023-08-03T13:53:33.408" v="135"/>
        <pc:sldMkLst>
          <pc:docMk/>
          <pc:sldMk cId="2063704599" sldId="897"/>
        </pc:sldMkLst>
      </pc:sldChg>
      <pc:sldChg chg="addSp delSp modSp add mod chgLayout">
        <pc:chgData name="Stefan Stöckler" userId="2210d66e-a7ac-4b3d-a4d5-dce41cf06e51" providerId="ADAL" clId="{20C54519-30D5-4852-B215-D64B7EA89990}" dt="2023-08-03T13:57:04.797" v="200" actId="478"/>
        <pc:sldMkLst>
          <pc:docMk/>
          <pc:sldMk cId="2013381823" sldId="898"/>
        </pc:sldMkLst>
        <pc:spChg chg="mod ord">
          <ac:chgData name="Stefan Stöckler" userId="2210d66e-a7ac-4b3d-a4d5-dce41cf06e51" providerId="ADAL" clId="{20C54519-30D5-4852-B215-D64B7EA89990}" dt="2023-08-03T13:56:54.549" v="181" actId="700"/>
          <ac:spMkLst>
            <pc:docMk/>
            <pc:sldMk cId="2013381823" sldId="898"/>
            <ac:spMk id="2" creationId="{E47051A5-2273-DC49-0123-1ECAD32842C9}"/>
          </ac:spMkLst>
        </pc:spChg>
        <pc:spChg chg="add mod ord">
          <ac:chgData name="Stefan Stöckler" userId="2210d66e-a7ac-4b3d-a4d5-dce41cf06e51" providerId="ADAL" clId="{20C54519-30D5-4852-B215-D64B7EA89990}" dt="2023-08-03T13:56:59.793" v="199" actId="20577"/>
          <ac:spMkLst>
            <pc:docMk/>
            <pc:sldMk cId="2013381823" sldId="898"/>
            <ac:spMk id="3" creationId="{2217501D-3A56-BB14-189F-35454C1DF46B}"/>
          </ac:spMkLst>
        </pc:spChg>
        <pc:spChg chg="add del mod ord">
          <ac:chgData name="Stefan Stöckler" userId="2210d66e-a7ac-4b3d-a4d5-dce41cf06e51" providerId="ADAL" clId="{20C54519-30D5-4852-B215-D64B7EA89990}" dt="2023-08-03T13:57:04.797" v="200" actId="478"/>
          <ac:spMkLst>
            <pc:docMk/>
            <pc:sldMk cId="2013381823" sldId="898"/>
            <ac:spMk id="5" creationId="{9317BED9-B879-5791-6D90-BEC84A9ACCB5}"/>
          </ac:spMkLst>
        </pc:spChg>
        <pc:graphicFrameChg chg="del">
          <ac:chgData name="Stefan Stöckler" userId="2210d66e-a7ac-4b3d-a4d5-dce41cf06e51" providerId="ADAL" clId="{20C54519-30D5-4852-B215-D64B7EA89990}" dt="2023-08-03T13:56:49.281" v="180" actId="478"/>
          <ac:graphicFrameMkLst>
            <pc:docMk/>
            <pc:sldMk cId="2013381823" sldId="898"/>
            <ac:graphicFrameMk id="4" creationId="{57A96069-8EC0-7FFD-FC01-20E6377ABAD2}"/>
          </ac:graphicFrameMkLst>
        </pc:graphicFrameChg>
        <pc:graphicFrameChg chg="del">
          <ac:chgData name="Stefan Stöckler" userId="2210d66e-a7ac-4b3d-a4d5-dce41cf06e51" providerId="ADAL" clId="{20C54519-30D5-4852-B215-D64B7EA89990}" dt="2023-08-03T13:56:49.281" v="180" actId="478"/>
          <ac:graphicFrameMkLst>
            <pc:docMk/>
            <pc:sldMk cId="2013381823" sldId="898"/>
            <ac:graphicFrameMk id="6" creationId="{7F7844DC-57ED-4C74-80E0-33DF9C64A288}"/>
          </ac:graphicFrameMkLst>
        </pc:graphicFrameChg>
        <pc:graphicFrameChg chg="del">
          <ac:chgData name="Stefan Stöckler" userId="2210d66e-a7ac-4b3d-a4d5-dce41cf06e51" providerId="ADAL" clId="{20C54519-30D5-4852-B215-D64B7EA89990}" dt="2023-08-03T13:56:49.281" v="180" actId="478"/>
          <ac:graphicFrameMkLst>
            <pc:docMk/>
            <pc:sldMk cId="2013381823" sldId="898"/>
            <ac:graphicFrameMk id="8" creationId="{989A43CD-F801-D5D8-58F7-8E604B73BAAD}"/>
          </ac:graphicFrameMkLst>
        </pc:graphicFrameChg>
        <pc:graphicFrameChg chg="del">
          <ac:chgData name="Stefan Stöckler" userId="2210d66e-a7ac-4b3d-a4d5-dce41cf06e51" providerId="ADAL" clId="{20C54519-30D5-4852-B215-D64B7EA89990}" dt="2023-08-03T13:56:49.281" v="180" actId="478"/>
          <ac:graphicFrameMkLst>
            <pc:docMk/>
            <pc:sldMk cId="2013381823" sldId="898"/>
            <ac:graphicFrameMk id="10" creationId="{AF91E43F-6574-4161-FE60-76AE2A5011B2}"/>
          </ac:graphicFrameMkLst>
        </pc:graphicFrameChg>
        <pc:graphicFrameChg chg="del">
          <ac:chgData name="Stefan Stöckler" userId="2210d66e-a7ac-4b3d-a4d5-dce41cf06e51" providerId="ADAL" clId="{20C54519-30D5-4852-B215-D64B7EA89990}" dt="2023-08-03T13:56:49.281" v="180" actId="478"/>
          <ac:graphicFrameMkLst>
            <pc:docMk/>
            <pc:sldMk cId="2013381823" sldId="898"/>
            <ac:graphicFrameMk id="12" creationId="{5F18B005-FF28-0EBA-E66C-A75FEDE71A90}"/>
          </ac:graphicFrameMkLst>
        </pc:graphicFrameChg>
      </pc:sldChg>
      <pc:sldChg chg="add del ord">
        <pc:chgData name="Stefan Stöckler" userId="2210d66e-a7ac-4b3d-a4d5-dce41cf06e51" providerId="ADAL" clId="{20C54519-30D5-4852-B215-D64B7EA89990}" dt="2023-08-03T13:53:33.408" v="135"/>
        <pc:sldMkLst>
          <pc:docMk/>
          <pc:sldMk cId="3926531172" sldId="898"/>
        </pc:sldMkLst>
      </pc:sldChg>
      <pc:sldChg chg="modSp mod">
        <pc:chgData name="Stefan Stöckler" userId="2210d66e-a7ac-4b3d-a4d5-dce41cf06e51" providerId="ADAL" clId="{20C54519-30D5-4852-B215-D64B7EA89990}" dt="2023-08-03T13:40:13.269" v="83" actId="20577"/>
        <pc:sldMkLst>
          <pc:docMk/>
          <pc:sldMk cId="3457166017" sldId="1582"/>
        </pc:sldMkLst>
        <pc:spChg chg="mod">
          <ac:chgData name="Stefan Stöckler" userId="2210d66e-a7ac-4b3d-a4d5-dce41cf06e51" providerId="ADAL" clId="{20C54519-30D5-4852-B215-D64B7EA89990}" dt="2023-08-03T13:40:13.269" v="83" actId="20577"/>
          <ac:spMkLst>
            <pc:docMk/>
            <pc:sldMk cId="3457166017" sldId="1582"/>
            <ac:spMk id="3" creationId="{448C9C3B-94A1-4AE9-AC09-FA76839C19D8}"/>
          </ac:spMkLst>
        </pc:spChg>
      </pc:sldChg>
      <pc:sldChg chg="addSp delSp modSp del mod">
        <pc:chgData name="Stefan Stöckler" userId="2210d66e-a7ac-4b3d-a4d5-dce41cf06e51" providerId="ADAL" clId="{20C54519-30D5-4852-B215-D64B7EA89990}" dt="2023-08-03T14:01:39.233" v="243" actId="2696"/>
        <pc:sldMkLst>
          <pc:docMk/>
          <pc:sldMk cId="3793914773" sldId="1625"/>
        </pc:sldMkLst>
        <pc:graphicFrameChg chg="add del modGraphic">
          <ac:chgData name="Stefan Stöckler" userId="2210d66e-a7ac-4b3d-a4d5-dce41cf06e51" providerId="ADAL" clId="{20C54519-30D5-4852-B215-D64B7EA89990}" dt="2023-08-03T13:59:02.359" v="216" actId="1076"/>
          <ac:graphicFrameMkLst>
            <pc:docMk/>
            <pc:sldMk cId="3793914773" sldId="1625"/>
            <ac:graphicFrameMk id="4" creationId="{C2FA5FE9-A6D5-08F1-9ED2-2BB0C85170DC}"/>
          </ac:graphicFrameMkLst>
        </pc:graphicFrameChg>
      </pc:sldChg>
      <pc:sldChg chg="modSp mod">
        <pc:chgData name="Stefan Stöckler" userId="2210d66e-a7ac-4b3d-a4d5-dce41cf06e51" providerId="ADAL" clId="{20C54519-30D5-4852-B215-D64B7EA89990}" dt="2023-08-03T13:42:10.448" v="93" actId="14100"/>
        <pc:sldMkLst>
          <pc:docMk/>
          <pc:sldMk cId="3429582375" sldId="1635"/>
        </pc:sldMkLst>
        <pc:spChg chg="mod">
          <ac:chgData name="Stefan Stöckler" userId="2210d66e-a7ac-4b3d-a4d5-dce41cf06e51" providerId="ADAL" clId="{20C54519-30D5-4852-B215-D64B7EA89990}" dt="2023-08-03T13:42:10.448" v="93" actId="14100"/>
          <ac:spMkLst>
            <pc:docMk/>
            <pc:sldMk cId="3429582375" sldId="1635"/>
            <ac:spMk id="3" creationId="{C5D1B2AA-9B30-4F94-B3EE-61EAF1B7A10E}"/>
          </ac:spMkLst>
        </pc:spChg>
      </pc:sldChg>
      <pc:sldChg chg="modSp">
        <pc:chgData name="Stefan Stöckler" userId="2210d66e-a7ac-4b3d-a4d5-dce41cf06e51" providerId="ADAL" clId="{20C54519-30D5-4852-B215-D64B7EA89990}" dt="2023-08-03T13:45:11.802" v="100"/>
        <pc:sldMkLst>
          <pc:docMk/>
          <pc:sldMk cId="190213463" sldId="1637"/>
        </pc:sldMkLst>
        <pc:picChg chg="mod">
          <ac:chgData name="Stefan Stöckler" userId="2210d66e-a7ac-4b3d-a4d5-dce41cf06e51" providerId="ADAL" clId="{20C54519-30D5-4852-B215-D64B7EA89990}" dt="2023-08-03T13:45:11.802" v="100"/>
          <ac:picMkLst>
            <pc:docMk/>
            <pc:sldMk cId="190213463" sldId="1637"/>
            <ac:picMk id="4" creationId="{0E757DD2-7A1C-4F83-AC4E-E62ABAA8AE24}"/>
          </ac:picMkLst>
        </pc:picChg>
      </pc:sldChg>
      <pc:sldChg chg="addSp delSp modSp mod modClrScheme chgLayout">
        <pc:chgData name="Stefan Stöckler" userId="2210d66e-a7ac-4b3d-a4d5-dce41cf06e51" providerId="ADAL" clId="{20C54519-30D5-4852-B215-D64B7EA89990}" dt="2023-08-03T14:06:55.767" v="289" actId="114"/>
        <pc:sldMkLst>
          <pc:docMk/>
          <pc:sldMk cId="4151568102" sldId="1645"/>
        </pc:sldMkLst>
        <pc:spChg chg="mod ord">
          <ac:chgData name="Stefan Stöckler" userId="2210d66e-a7ac-4b3d-a4d5-dce41cf06e51" providerId="ADAL" clId="{20C54519-30D5-4852-B215-D64B7EA89990}" dt="2023-08-03T13:35:28.498" v="0" actId="700"/>
          <ac:spMkLst>
            <pc:docMk/>
            <pc:sldMk cId="4151568102" sldId="1645"/>
            <ac:spMk id="2" creationId="{42C8329F-6FD4-91FB-528C-C07D545600C5}"/>
          </ac:spMkLst>
        </pc:spChg>
        <pc:spChg chg="mod ord">
          <ac:chgData name="Stefan Stöckler" userId="2210d66e-a7ac-4b3d-a4d5-dce41cf06e51" providerId="ADAL" clId="{20C54519-30D5-4852-B215-D64B7EA89990}" dt="2023-08-03T13:35:28.498" v="0" actId="700"/>
          <ac:spMkLst>
            <pc:docMk/>
            <pc:sldMk cId="4151568102" sldId="1645"/>
            <ac:spMk id="3" creationId="{167D75F4-1501-967B-7574-845B43331ECE}"/>
          </ac:spMkLst>
        </pc:spChg>
        <pc:spChg chg="del mod ord">
          <ac:chgData name="Stefan Stöckler" userId="2210d66e-a7ac-4b3d-a4d5-dce41cf06e51" providerId="ADAL" clId="{20C54519-30D5-4852-B215-D64B7EA89990}" dt="2023-08-03T13:35:28.498" v="0" actId="700"/>
          <ac:spMkLst>
            <pc:docMk/>
            <pc:sldMk cId="4151568102" sldId="1645"/>
            <ac:spMk id="4" creationId="{14071539-DD39-D087-2950-7A6E866CD9FD}"/>
          </ac:spMkLst>
        </pc:spChg>
        <pc:spChg chg="add del mod ord">
          <ac:chgData name="Stefan Stöckler" userId="2210d66e-a7ac-4b3d-a4d5-dce41cf06e51" providerId="ADAL" clId="{20C54519-30D5-4852-B215-D64B7EA89990}" dt="2023-08-03T13:35:42.759" v="1"/>
          <ac:spMkLst>
            <pc:docMk/>
            <pc:sldMk cId="4151568102" sldId="1645"/>
            <ac:spMk id="5" creationId="{F06AB2CE-FC1A-53BB-86D2-9182E874890E}"/>
          </ac:spMkLst>
        </pc:spChg>
        <pc:spChg chg="add mod">
          <ac:chgData name="Stefan Stöckler" userId="2210d66e-a7ac-4b3d-a4d5-dce41cf06e51" providerId="ADAL" clId="{20C54519-30D5-4852-B215-D64B7EA89990}" dt="2023-08-03T14:06:55.767" v="289" actId="114"/>
          <ac:spMkLst>
            <pc:docMk/>
            <pc:sldMk cId="4151568102" sldId="1645"/>
            <ac:spMk id="9" creationId="{90EF9BF1-A092-8E70-92D6-3E3F85C84218}"/>
          </ac:spMkLst>
        </pc:spChg>
        <pc:picChg chg="add mod">
          <ac:chgData name="Stefan Stöckler" userId="2210d66e-a7ac-4b3d-a4d5-dce41cf06e51" providerId="ADAL" clId="{20C54519-30D5-4852-B215-D64B7EA89990}" dt="2023-08-03T13:37:23.209" v="6" actId="14826"/>
          <ac:picMkLst>
            <pc:docMk/>
            <pc:sldMk cId="4151568102" sldId="1645"/>
            <ac:picMk id="7" creationId="{FE54245F-BB18-7801-51DF-6C18115F015C}"/>
          </ac:picMkLst>
        </pc:picChg>
      </pc:sldChg>
      <pc:sldChg chg="addSp delSp modSp new mod">
        <pc:chgData name="Stefan Stöckler" userId="2210d66e-a7ac-4b3d-a4d5-dce41cf06e51" providerId="ADAL" clId="{20C54519-30D5-4852-B215-D64B7EA89990}" dt="2023-08-03T13:49:41.442" v="112" actId="1440"/>
        <pc:sldMkLst>
          <pc:docMk/>
          <pc:sldMk cId="1030540429" sldId="1647"/>
        </pc:sldMkLst>
        <pc:spChg chg="mod">
          <ac:chgData name="Stefan Stöckler" userId="2210d66e-a7ac-4b3d-a4d5-dce41cf06e51" providerId="ADAL" clId="{20C54519-30D5-4852-B215-D64B7EA89990}" dt="2023-08-03T13:39:42.602" v="59" actId="20577"/>
          <ac:spMkLst>
            <pc:docMk/>
            <pc:sldMk cId="1030540429" sldId="1647"/>
            <ac:spMk id="3" creationId="{FF2E236F-5D8D-E2F6-53CB-D8BD63349532}"/>
          </ac:spMkLst>
        </pc:spChg>
        <pc:spChg chg="del">
          <ac:chgData name="Stefan Stöckler" userId="2210d66e-a7ac-4b3d-a4d5-dce41cf06e51" providerId="ADAL" clId="{20C54519-30D5-4852-B215-D64B7EA89990}" dt="2023-08-03T13:39:32.166" v="33" actId="478"/>
          <ac:spMkLst>
            <pc:docMk/>
            <pc:sldMk cId="1030540429" sldId="1647"/>
            <ac:spMk id="4" creationId="{1247CE14-0F33-F79F-D66B-40C979F20BF2}"/>
          </ac:spMkLst>
        </pc:sp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6" creationId="{8CC149DD-8148-246D-F431-07FE8C593C40}"/>
          </ac:graphicFrameMkLst>
        </pc:graphicFrame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8" creationId="{50B236AB-BBD6-04C7-7C7B-D8A139DF6199}"/>
          </ac:graphicFrameMkLst>
        </pc:graphicFrame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10" creationId="{D9439DD9-4E55-106D-36C6-81435CE357FB}"/>
          </ac:graphicFrameMkLst>
        </pc:graphicFrame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12" creationId="{B8FFC761-0D15-1FBD-B4E0-9A9B49328A8E}"/>
          </ac:graphicFrameMkLst>
        </pc:graphicFrame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14" creationId="{8C573CA5-6186-46E1-9DE5-8BFDD56712C2}"/>
          </ac:graphicFrameMkLst>
        </pc:graphicFrameChg>
        <pc:graphicFrameChg chg="add mod modGraphic">
          <ac:chgData name="Stefan Stöckler" userId="2210d66e-a7ac-4b3d-a4d5-dce41cf06e51" providerId="ADAL" clId="{20C54519-30D5-4852-B215-D64B7EA89990}" dt="2023-08-03T13:49:41.442" v="112" actId="1440"/>
          <ac:graphicFrameMkLst>
            <pc:docMk/>
            <pc:sldMk cId="1030540429" sldId="1647"/>
            <ac:graphicFrameMk id="16" creationId="{8D81923C-C0E1-189C-C20D-CF7564213002}"/>
          </ac:graphicFrameMkLst>
        </pc:graphicFrameChg>
      </pc:sldChg>
      <pc:sldChg chg="add del">
        <pc:chgData name="Stefan Stöckler" userId="2210d66e-a7ac-4b3d-a4d5-dce41cf06e51" providerId="ADAL" clId="{20C54519-30D5-4852-B215-D64B7EA89990}" dt="2023-08-03T13:55:59.202" v="137" actId="47"/>
        <pc:sldMkLst>
          <pc:docMk/>
          <pc:sldMk cId="95803935" sldId="1648"/>
        </pc:sldMkLst>
      </pc:sldChg>
      <pc:sldChg chg="modSp new mod">
        <pc:chgData name="Stefan Stöckler" userId="2210d66e-a7ac-4b3d-a4d5-dce41cf06e51" providerId="ADAL" clId="{20C54519-30D5-4852-B215-D64B7EA89990}" dt="2023-08-03T13:56:36.668" v="179" actId="20577"/>
        <pc:sldMkLst>
          <pc:docMk/>
          <pc:sldMk cId="1666308273" sldId="1648"/>
        </pc:sldMkLst>
        <pc:spChg chg="mod">
          <ac:chgData name="Stefan Stöckler" userId="2210d66e-a7ac-4b3d-a4d5-dce41cf06e51" providerId="ADAL" clId="{20C54519-30D5-4852-B215-D64B7EA89990}" dt="2023-08-03T13:56:36.668" v="179" actId="20577"/>
          <ac:spMkLst>
            <pc:docMk/>
            <pc:sldMk cId="1666308273" sldId="1648"/>
            <ac:spMk id="3" creationId="{74285065-0FB0-AFB8-EB7B-11FE9067612F}"/>
          </ac:spMkLst>
        </pc:spChg>
      </pc:sldChg>
      <pc:sldChg chg="add del ord">
        <pc:chgData name="Stefan Stöckler" userId="2210d66e-a7ac-4b3d-a4d5-dce41cf06e51" providerId="ADAL" clId="{20C54519-30D5-4852-B215-D64B7EA89990}" dt="2023-08-03T13:53:33.408" v="135"/>
        <pc:sldMkLst>
          <pc:docMk/>
          <pc:sldMk cId="2387342896" sldId="1648"/>
        </pc:sldMkLst>
      </pc:sldChg>
      <pc:sldChg chg="add del ord">
        <pc:chgData name="Stefan Stöckler" userId="2210d66e-a7ac-4b3d-a4d5-dce41cf06e51" providerId="ADAL" clId="{20C54519-30D5-4852-B215-D64B7EA89990}" dt="2023-08-03T13:53:33.408" v="135"/>
        <pc:sldMkLst>
          <pc:docMk/>
          <pc:sldMk cId="1578988574" sldId="1649"/>
        </pc:sldMkLst>
      </pc:sldChg>
      <pc:sldChg chg="addSp delSp modSp new mod modClrScheme chgLayout">
        <pc:chgData name="Stefan Stöckler" userId="2210d66e-a7ac-4b3d-a4d5-dce41cf06e51" providerId="ADAL" clId="{20C54519-30D5-4852-B215-D64B7EA89990}" dt="2023-08-03T14:01:29.421" v="242" actId="478"/>
        <pc:sldMkLst>
          <pc:docMk/>
          <pc:sldMk cId="3067676601" sldId="1649"/>
        </pc:sldMkLst>
        <pc:spChg chg="add mod ord">
          <ac:chgData name="Stefan Stöckler" userId="2210d66e-a7ac-4b3d-a4d5-dce41cf06e51" providerId="ADAL" clId="{20C54519-30D5-4852-B215-D64B7EA89990}" dt="2023-08-03T14:01:23.305" v="241" actId="20577"/>
          <ac:spMkLst>
            <pc:docMk/>
            <pc:sldMk cId="3067676601" sldId="1649"/>
            <ac:spMk id="5" creationId="{1C4B5A60-21E5-DABF-E2CD-078329315850}"/>
          </ac:spMkLst>
        </pc:spChg>
        <pc:spChg chg="add del mod ord">
          <ac:chgData name="Stefan Stöckler" userId="2210d66e-a7ac-4b3d-a4d5-dce41cf06e51" providerId="ADAL" clId="{20C54519-30D5-4852-B215-D64B7EA89990}" dt="2023-08-03T14:01:29.421" v="242" actId="478"/>
          <ac:spMkLst>
            <pc:docMk/>
            <pc:sldMk cId="3067676601" sldId="1649"/>
            <ac:spMk id="6" creationId="{EAD493AC-EBE3-E523-1F80-AFDF97CB55F3}"/>
          </ac:spMkLst>
        </pc:spChg>
        <pc:graphicFrameChg chg="add mod modGraphic">
          <ac:chgData name="Stefan Stöckler" userId="2210d66e-a7ac-4b3d-a4d5-dce41cf06e51" providerId="ADAL" clId="{20C54519-30D5-4852-B215-D64B7EA89990}" dt="2023-08-03T14:01:16.384" v="221" actId="1440"/>
          <ac:graphicFrameMkLst>
            <pc:docMk/>
            <pc:sldMk cId="3067676601" sldId="1649"/>
            <ac:graphicFrameMk id="4" creationId="{A8601AE6-C47F-0FBC-9E68-72C3A8FFDA67}"/>
          </ac:graphicFrameMkLst>
        </pc:graphicFrameChg>
      </pc:sldChg>
      <pc:sldChg chg="add del">
        <pc:chgData name="Stefan Stöckler" userId="2210d66e-a7ac-4b3d-a4d5-dce41cf06e51" providerId="ADAL" clId="{20C54519-30D5-4852-B215-D64B7EA89990}" dt="2023-08-03T13:55:59.202" v="137" actId="47"/>
        <pc:sldMkLst>
          <pc:docMk/>
          <pc:sldMk cId="4264805332" sldId="1649"/>
        </pc:sldMkLst>
      </pc:sldChg>
      <pc:sldChg chg="add del ord">
        <pc:chgData name="Stefan Stöckler" userId="2210d66e-a7ac-4b3d-a4d5-dce41cf06e51" providerId="ADAL" clId="{20C54519-30D5-4852-B215-D64B7EA89990}" dt="2023-08-03T13:53:33.408" v="135"/>
        <pc:sldMkLst>
          <pc:docMk/>
          <pc:sldMk cId="95803935" sldId="1650"/>
        </pc:sldMkLst>
      </pc:sldChg>
      <pc:sldChg chg="add del ord">
        <pc:chgData name="Stefan Stöckler" userId="2210d66e-a7ac-4b3d-a4d5-dce41cf06e51" providerId="ADAL" clId="{20C54519-30D5-4852-B215-D64B7EA89990}" dt="2023-08-03T13:53:33.408" v="135"/>
        <pc:sldMkLst>
          <pc:docMk/>
          <pc:sldMk cId="4264805332" sldId="1651"/>
        </pc:sldMkLst>
      </pc:sldChg>
    </pc:docChg>
  </pc:docChgLst>
  <pc:docChgLst>
    <pc:chgData name="Valmir Bekiri" userId="5f1a816a-4829-4ff0-8dc2-ec7b9190e8b8" providerId="ADAL" clId="{97C4A4E7-6FC2-44F9-B56F-D40BDBFB2388}"/>
    <pc:docChg chg="modSld">
      <pc:chgData name="Valmir Bekiri" userId="5f1a816a-4829-4ff0-8dc2-ec7b9190e8b8" providerId="ADAL" clId="{97C4A4E7-6FC2-44F9-B56F-D40BDBFB2388}" dt="2024-03-13T14:18:38.369" v="1" actId="729"/>
      <pc:docMkLst>
        <pc:docMk/>
      </pc:docMkLst>
      <pc:sldChg chg="mod modShow">
        <pc:chgData name="Valmir Bekiri" userId="5f1a816a-4829-4ff0-8dc2-ec7b9190e8b8" providerId="ADAL" clId="{97C4A4E7-6FC2-44F9-B56F-D40BDBFB2388}" dt="2024-03-13T14:18:38.369" v="1" actId="729"/>
        <pc:sldMkLst>
          <pc:docMk/>
          <pc:sldMk cId="822779236" sldId="563"/>
        </pc:sldMkLst>
      </pc:sldChg>
      <pc:sldChg chg="mod modShow">
        <pc:chgData name="Valmir Bekiri" userId="5f1a816a-4829-4ff0-8dc2-ec7b9190e8b8" providerId="ADAL" clId="{97C4A4E7-6FC2-44F9-B56F-D40BDBFB2388}" dt="2024-03-13T14:18:38.369" v="1" actId="729"/>
        <pc:sldMkLst>
          <pc:docMk/>
          <pc:sldMk cId="812928637" sldId="564"/>
        </pc:sldMkLst>
      </pc:sldChg>
      <pc:sldChg chg="mod modShow">
        <pc:chgData name="Valmir Bekiri" userId="5f1a816a-4829-4ff0-8dc2-ec7b9190e8b8" providerId="ADAL" clId="{97C4A4E7-6FC2-44F9-B56F-D40BDBFB2388}" dt="2024-03-13T14:18:38.369" v="1" actId="729"/>
        <pc:sldMkLst>
          <pc:docMk/>
          <pc:sldMk cId="2176952711" sldId="574"/>
        </pc:sldMkLst>
      </pc:sldChg>
      <pc:sldChg chg="mod modShow">
        <pc:chgData name="Valmir Bekiri" userId="5f1a816a-4829-4ff0-8dc2-ec7b9190e8b8" providerId="ADAL" clId="{97C4A4E7-6FC2-44F9-B56F-D40BDBFB2388}" dt="2024-03-13T14:18:38.369" v="1" actId="729"/>
        <pc:sldMkLst>
          <pc:docMk/>
          <pc:sldMk cId="603829747" sldId="666"/>
        </pc:sldMkLst>
      </pc:sldChg>
      <pc:sldChg chg="mod modShow">
        <pc:chgData name="Valmir Bekiri" userId="5f1a816a-4829-4ff0-8dc2-ec7b9190e8b8" providerId="ADAL" clId="{97C4A4E7-6FC2-44F9-B56F-D40BDBFB2388}" dt="2024-03-13T14:18:38.369" v="1" actId="729"/>
        <pc:sldMkLst>
          <pc:docMk/>
          <pc:sldMk cId="3247285823" sldId="686"/>
        </pc:sldMkLst>
      </pc:sldChg>
      <pc:sldChg chg="mod modShow">
        <pc:chgData name="Valmir Bekiri" userId="5f1a816a-4829-4ff0-8dc2-ec7b9190e8b8" providerId="ADAL" clId="{97C4A4E7-6FC2-44F9-B56F-D40BDBFB2388}" dt="2024-03-13T14:18:38.369" v="1" actId="729"/>
        <pc:sldMkLst>
          <pc:docMk/>
          <pc:sldMk cId="318588635" sldId="687"/>
        </pc:sldMkLst>
      </pc:sldChg>
      <pc:sldChg chg="mod modShow">
        <pc:chgData name="Valmir Bekiri" userId="5f1a816a-4829-4ff0-8dc2-ec7b9190e8b8" providerId="ADAL" clId="{97C4A4E7-6FC2-44F9-B56F-D40BDBFB2388}" dt="2024-03-13T14:18:38.369" v="1" actId="729"/>
        <pc:sldMkLst>
          <pc:docMk/>
          <pc:sldMk cId="4024744181" sldId="736"/>
        </pc:sldMkLst>
      </pc:sldChg>
      <pc:sldChg chg="mod modShow">
        <pc:chgData name="Valmir Bekiri" userId="5f1a816a-4829-4ff0-8dc2-ec7b9190e8b8" providerId="ADAL" clId="{97C4A4E7-6FC2-44F9-B56F-D40BDBFB2388}" dt="2024-03-13T14:18:38.369" v="1" actId="729"/>
        <pc:sldMkLst>
          <pc:docMk/>
          <pc:sldMk cId="51517770" sldId="741"/>
        </pc:sldMkLst>
      </pc:sldChg>
      <pc:sldChg chg="mod modShow">
        <pc:chgData name="Valmir Bekiri" userId="5f1a816a-4829-4ff0-8dc2-ec7b9190e8b8" providerId="ADAL" clId="{97C4A4E7-6FC2-44F9-B56F-D40BDBFB2388}" dt="2024-03-13T14:18:38.369" v="1" actId="729"/>
        <pc:sldMkLst>
          <pc:docMk/>
          <pc:sldMk cId="2315394852" sldId="850"/>
        </pc:sldMkLst>
      </pc:sldChg>
      <pc:sldChg chg="mod modShow">
        <pc:chgData name="Valmir Bekiri" userId="5f1a816a-4829-4ff0-8dc2-ec7b9190e8b8" providerId="ADAL" clId="{97C4A4E7-6FC2-44F9-B56F-D40BDBFB2388}" dt="2024-03-13T14:18:38.369" v="1" actId="729"/>
        <pc:sldMkLst>
          <pc:docMk/>
          <pc:sldMk cId="703179862" sldId="867"/>
        </pc:sldMkLst>
      </pc:sldChg>
      <pc:sldChg chg="mod modShow">
        <pc:chgData name="Valmir Bekiri" userId="5f1a816a-4829-4ff0-8dc2-ec7b9190e8b8" providerId="ADAL" clId="{97C4A4E7-6FC2-44F9-B56F-D40BDBFB2388}" dt="2024-03-13T14:18:38.369" v="1" actId="729"/>
        <pc:sldMkLst>
          <pc:docMk/>
          <pc:sldMk cId="3825427438" sldId="1575"/>
        </pc:sldMkLst>
      </pc:sldChg>
      <pc:sldChg chg="mod modShow">
        <pc:chgData name="Valmir Bekiri" userId="5f1a816a-4829-4ff0-8dc2-ec7b9190e8b8" providerId="ADAL" clId="{97C4A4E7-6FC2-44F9-B56F-D40BDBFB2388}" dt="2024-03-13T14:18:38.369" v="1" actId="729"/>
        <pc:sldMkLst>
          <pc:docMk/>
          <pc:sldMk cId="1003728508" sldId="1576"/>
        </pc:sldMkLst>
      </pc:sldChg>
      <pc:sldChg chg="mod modShow">
        <pc:chgData name="Valmir Bekiri" userId="5f1a816a-4829-4ff0-8dc2-ec7b9190e8b8" providerId="ADAL" clId="{97C4A4E7-6FC2-44F9-B56F-D40BDBFB2388}" dt="2024-03-13T14:18:38.369" v="1" actId="729"/>
        <pc:sldMkLst>
          <pc:docMk/>
          <pc:sldMk cId="1258477096" sldId="1577"/>
        </pc:sldMkLst>
      </pc:sldChg>
      <pc:sldChg chg="mod modShow">
        <pc:chgData name="Valmir Bekiri" userId="5f1a816a-4829-4ff0-8dc2-ec7b9190e8b8" providerId="ADAL" clId="{97C4A4E7-6FC2-44F9-B56F-D40BDBFB2388}" dt="2024-03-13T14:18:38.369" v="1" actId="729"/>
        <pc:sldMkLst>
          <pc:docMk/>
          <pc:sldMk cId="2562445200" sldId="1580"/>
        </pc:sldMkLst>
      </pc:sldChg>
      <pc:sldChg chg="mod modShow">
        <pc:chgData name="Valmir Bekiri" userId="5f1a816a-4829-4ff0-8dc2-ec7b9190e8b8" providerId="ADAL" clId="{97C4A4E7-6FC2-44F9-B56F-D40BDBFB2388}" dt="2024-03-13T14:18:38.369" v="1" actId="729"/>
        <pc:sldMkLst>
          <pc:docMk/>
          <pc:sldMk cId="940922533" sldId="1585"/>
        </pc:sldMkLst>
      </pc:sldChg>
      <pc:sldChg chg="mod modShow">
        <pc:chgData name="Valmir Bekiri" userId="5f1a816a-4829-4ff0-8dc2-ec7b9190e8b8" providerId="ADAL" clId="{97C4A4E7-6FC2-44F9-B56F-D40BDBFB2388}" dt="2024-03-13T14:18:38.369" v="1" actId="729"/>
        <pc:sldMkLst>
          <pc:docMk/>
          <pc:sldMk cId="1329564711" sldId="1594"/>
        </pc:sldMkLst>
      </pc:sldChg>
      <pc:sldChg chg="mod modShow">
        <pc:chgData name="Valmir Bekiri" userId="5f1a816a-4829-4ff0-8dc2-ec7b9190e8b8" providerId="ADAL" clId="{97C4A4E7-6FC2-44F9-B56F-D40BDBFB2388}" dt="2024-03-13T14:18:38.369" v="1" actId="729"/>
        <pc:sldMkLst>
          <pc:docMk/>
          <pc:sldMk cId="3978815098" sldId="1595"/>
        </pc:sldMkLst>
      </pc:sldChg>
      <pc:sldChg chg="mod modShow">
        <pc:chgData name="Valmir Bekiri" userId="5f1a816a-4829-4ff0-8dc2-ec7b9190e8b8" providerId="ADAL" clId="{97C4A4E7-6FC2-44F9-B56F-D40BDBFB2388}" dt="2024-03-13T14:18:38.369" v="1" actId="729"/>
        <pc:sldMkLst>
          <pc:docMk/>
          <pc:sldMk cId="1665047468" sldId="1596"/>
        </pc:sldMkLst>
      </pc:sldChg>
      <pc:sldChg chg="mod modShow">
        <pc:chgData name="Valmir Bekiri" userId="5f1a816a-4829-4ff0-8dc2-ec7b9190e8b8" providerId="ADAL" clId="{97C4A4E7-6FC2-44F9-B56F-D40BDBFB2388}" dt="2024-03-13T14:18:38.369" v="1" actId="729"/>
        <pc:sldMkLst>
          <pc:docMk/>
          <pc:sldMk cId="3765202575" sldId="1597"/>
        </pc:sldMkLst>
      </pc:sldChg>
      <pc:sldChg chg="mod modShow">
        <pc:chgData name="Valmir Bekiri" userId="5f1a816a-4829-4ff0-8dc2-ec7b9190e8b8" providerId="ADAL" clId="{97C4A4E7-6FC2-44F9-B56F-D40BDBFB2388}" dt="2024-03-13T14:18:38.369" v="1" actId="729"/>
        <pc:sldMkLst>
          <pc:docMk/>
          <pc:sldMk cId="433951273" sldId="1598"/>
        </pc:sldMkLst>
      </pc:sldChg>
      <pc:sldChg chg="mod modShow">
        <pc:chgData name="Valmir Bekiri" userId="5f1a816a-4829-4ff0-8dc2-ec7b9190e8b8" providerId="ADAL" clId="{97C4A4E7-6FC2-44F9-B56F-D40BDBFB2388}" dt="2024-03-13T14:18:38.369" v="1" actId="729"/>
        <pc:sldMkLst>
          <pc:docMk/>
          <pc:sldMk cId="2053023881" sldId="1599"/>
        </pc:sldMkLst>
      </pc:sldChg>
      <pc:sldChg chg="mod modShow">
        <pc:chgData name="Valmir Bekiri" userId="5f1a816a-4829-4ff0-8dc2-ec7b9190e8b8" providerId="ADAL" clId="{97C4A4E7-6FC2-44F9-B56F-D40BDBFB2388}" dt="2024-03-13T14:18:38.369" v="1" actId="729"/>
        <pc:sldMkLst>
          <pc:docMk/>
          <pc:sldMk cId="3007648109" sldId="1600"/>
        </pc:sldMkLst>
      </pc:sldChg>
      <pc:sldChg chg="mod modShow">
        <pc:chgData name="Valmir Bekiri" userId="5f1a816a-4829-4ff0-8dc2-ec7b9190e8b8" providerId="ADAL" clId="{97C4A4E7-6FC2-44F9-B56F-D40BDBFB2388}" dt="2024-03-13T14:18:38.369" v="1" actId="729"/>
        <pc:sldMkLst>
          <pc:docMk/>
          <pc:sldMk cId="354037481" sldId="1601"/>
        </pc:sldMkLst>
      </pc:sldChg>
      <pc:sldChg chg="mod modShow">
        <pc:chgData name="Valmir Bekiri" userId="5f1a816a-4829-4ff0-8dc2-ec7b9190e8b8" providerId="ADAL" clId="{97C4A4E7-6FC2-44F9-B56F-D40BDBFB2388}" dt="2024-03-13T14:18:38.369" v="1" actId="729"/>
        <pc:sldMkLst>
          <pc:docMk/>
          <pc:sldMk cId="260357920" sldId="1602"/>
        </pc:sldMkLst>
      </pc:sldChg>
      <pc:sldChg chg="mod modShow">
        <pc:chgData name="Valmir Bekiri" userId="5f1a816a-4829-4ff0-8dc2-ec7b9190e8b8" providerId="ADAL" clId="{97C4A4E7-6FC2-44F9-B56F-D40BDBFB2388}" dt="2024-03-13T14:18:38.369" v="1" actId="729"/>
        <pc:sldMkLst>
          <pc:docMk/>
          <pc:sldMk cId="890064648" sldId="1603"/>
        </pc:sldMkLst>
      </pc:sldChg>
      <pc:sldChg chg="mod modShow">
        <pc:chgData name="Valmir Bekiri" userId="5f1a816a-4829-4ff0-8dc2-ec7b9190e8b8" providerId="ADAL" clId="{97C4A4E7-6FC2-44F9-B56F-D40BDBFB2388}" dt="2024-03-13T14:18:38.369" v="1" actId="729"/>
        <pc:sldMkLst>
          <pc:docMk/>
          <pc:sldMk cId="4045197977" sldId="1604"/>
        </pc:sldMkLst>
      </pc:sldChg>
      <pc:sldChg chg="mod modShow">
        <pc:chgData name="Valmir Bekiri" userId="5f1a816a-4829-4ff0-8dc2-ec7b9190e8b8" providerId="ADAL" clId="{97C4A4E7-6FC2-44F9-B56F-D40BDBFB2388}" dt="2024-03-13T14:18:38.369" v="1" actId="729"/>
        <pc:sldMkLst>
          <pc:docMk/>
          <pc:sldMk cId="2553979784" sldId="1605"/>
        </pc:sldMkLst>
      </pc:sldChg>
      <pc:sldChg chg="mod modShow">
        <pc:chgData name="Valmir Bekiri" userId="5f1a816a-4829-4ff0-8dc2-ec7b9190e8b8" providerId="ADAL" clId="{97C4A4E7-6FC2-44F9-B56F-D40BDBFB2388}" dt="2024-03-13T14:18:38.369" v="1" actId="729"/>
        <pc:sldMkLst>
          <pc:docMk/>
          <pc:sldMk cId="1278313039" sldId="1606"/>
        </pc:sldMkLst>
      </pc:sldChg>
      <pc:sldChg chg="mod modShow">
        <pc:chgData name="Valmir Bekiri" userId="5f1a816a-4829-4ff0-8dc2-ec7b9190e8b8" providerId="ADAL" clId="{97C4A4E7-6FC2-44F9-B56F-D40BDBFB2388}" dt="2024-03-13T14:18:38.369" v="1" actId="729"/>
        <pc:sldMkLst>
          <pc:docMk/>
          <pc:sldMk cId="3558504408" sldId="1607"/>
        </pc:sldMkLst>
      </pc:sldChg>
      <pc:sldChg chg="mod modShow">
        <pc:chgData name="Valmir Bekiri" userId="5f1a816a-4829-4ff0-8dc2-ec7b9190e8b8" providerId="ADAL" clId="{97C4A4E7-6FC2-44F9-B56F-D40BDBFB2388}" dt="2024-03-13T14:18:38.369" v="1" actId="729"/>
        <pc:sldMkLst>
          <pc:docMk/>
          <pc:sldMk cId="2699178255" sldId="1608"/>
        </pc:sldMkLst>
      </pc:sldChg>
      <pc:sldChg chg="mod modShow">
        <pc:chgData name="Valmir Bekiri" userId="5f1a816a-4829-4ff0-8dc2-ec7b9190e8b8" providerId="ADAL" clId="{97C4A4E7-6FC2-44F9-B56F-D40BDBFB2388}" dt="2024-03-13T14:18:38.369" v="1" actId="729"/>
        <pc:sldMkLst>
          <pc:docMk/>
          <pc:sldMk cId="3450148120" sldId="1609"/>
        </pc:sldMkLst>
      </pc:sldChg>
      <pc:sldChg chg="mod modShow">
        <pc:chgData name="Valmir Bekiri" userId="5f1a816a-4829-4ff0-8dc2-ec7b9190e8b8" providerId="ADAL" clId="{97C4A4E7-6FC2-44F9-B56F-D40BDBFB2388}" dt="2024-03-13T14:18:38.369" v="1" actId="729"/>
        <pc:sldMkLst>
          <pc:docMk/>
          <pc:sldMk cId="2965649250" sldId="1610"/>
        </pc:sldMkLst>
      </pc:sldChg>
      <pc:sldChg chg="mod modShow">
        <pc:chgData name="Valmir Bekiri" userId="5f1a816a-4829-4ff0-8dc2-ec7b9190e8b8" providerId="ADAL" clId="{97C4A4E7-6FC2-44F9-B56F-D40BDBFB2388}" dt="2024-03-13T14:18:38.369" v="1" actId="729"/>
        <pc:sldMkLst>
          <pc:docMk/>
          <pc:sldMk cId="395264318" sldId="1611"/>
        </pc:sldMkLst>
      </pc:sldChg>
      <pc:sldChg chg="mod modShow">
        <pc:chgData name="Valmir Bekiri" userId="5f1a816a-4829-4ff0-8dc2-ec7b9190e8b8" providerId="ADAL" clId="{97C4A4E7-6FC2-44F9-B56F-D40BDBFB2388}" dt="2024-03-13T14:18:38.369" v="1" actId="729"/>
        <pc:sldMkLst>
          <pc:docMk/>
          <pc:sldMk cId="2967415765" sldId="1612"/>
        </pc:sldMkLst>
      </pc:sldChg>
      <pc:sldChg chg="mod modShow">
        <pc:chgData name="Valmir Bekiri" userId="5f1a816a-4829-4ff0-8dc2-ec7b9190e8b8" providerId="ADAL" clId="{97C4A4E7-6FC2-44F9-B56F-D40BDBFB2388}" dt="2024-03-13T14:18:38.369" v="1" actId="729"/>
        <pc:sldMkLst>
          <pc:docMk/>
          <pc:sldMk cId="47975468" sldId="1613"/>
        </pc:sldMkLst>
      </pc:sldChg>
      <pc:sldChg chg="mod modShow">
        <pc:chgData name="Valmir Bekiri" userId="5f1a816a-4829-4ff0-8dc2-ec7b9190e8b8" providerId="ADAL" clId="{97C4A4E7-6FC2-44F9-B56F-D40BDBFB2388}" dt="2024-03-13T14:18:38.369" v="1" actId="729"/>
        <pc:sldMkLst>
          <pc:docMk/>
          <pc:sldMk cId="1044090286" sldId="1614"/>
        </pc:sldMkLst>
      </pc:sldChg>
      <pc:sldChg chg="mod modShow">
        <pc:chgData name="Valmir Bekiri" userId="5f1a816a-4829-4ff0-8dc2-ec7b9190e8b8" providerId="ADAL" clId="{97C4A4E7-6FC2-44F9-B56F-D40BDBFB2388}" dt="2024-03-13T14:18:38.369" v="1" actId="729"/>
        <pc:sldMkLst>
          <pc:docMk/>
          <pc:sldMk cId="3992012232" sldId="1615"/>
        </pc:sldMkLst>
      </pc:sldChg>
      <pc:sldChg chg="mod modShow">
        <pc:chgData name="Valmir Bekiri" userId="5f1a816a-4829-4ff0-8dc2-ec7b9190e8b8" providerId="ADAL" clId="{97C4A4E7-6FC2-44F9-B56F-D40BDBFB2388}" dt="2024-03-13T14:18:38.369" v="1" actId="729"/>
        <pc:sldMkLst>
          <pc:docMk/>
          <pc:sldMk cId="116223826" sldId="1616"/>
        </pc:sldMkLst>
      </pc:sldChg>
      <pc:sldChg chg="mod modShow">
        <pc:chgData name="Valmir Bekiri" userId="5f1a816a-4829-4ff0-8dc2-ec7b9190e8b8" providerId="ADAL" clId="{97C4A4E7-6FC2-44F9-B56F-D40BDBFB2388}" dt="2024-03-13T14:18:38.369" v="1" actId="729"/>
        <pc:sldMkLst>
          <pc:docMk/>
          <pc:sldMk cId="1428997068" sldId="1617"/>
        </pc:sldMkLst>
      </pc:sldChg>
      <pc:sldChg chg="mod modShow">
        <pc:chgData name="Valmir Bekiri" userId="5f1a816a-4829-4ff0-8dc2-ec7b9190e8b8" providerId="ADAL" clId="{97C4A4E7-6FC2-44F9-B56F-D40BDBFB2388}" dt="2024-03-13T14:18:38.369" v="1" actId="729"/>
        <pc:sldMkLst>
          <pc:docMk/>
          <pc:sldMk cId="2211168296" sldId="1618"/>
        </pc:sldMkLst>
      </pc:sldChg>
      <pc:sldChg chg="mod modShow">
        <pc:chgData name="Valmir Bekiri" userId="5f1a816a-4829-4ff0-8dc2-ec7b9190e8b8" providerId="ADAL" clId="{97C4A4E7-6FC2-44F9-B56F-D40BDBFB2388}" dt="2024-03-13T14:18:38.369" v="1" actId="729"/>
        <pc:sldMkLst>
          <pc:docMk/>
          <pc:sldMk cId="7382456" sldId="1619"/>
        </pc:sldMkLst>
      </pc:sldChg>
      <pc:sldChg chg="mod modShow">
        <pc:chgData name="Valmir Bekiri" userId="5f1a816a-4829-4ff0-8dc2-ec7b9190e8b8" providerId="ADAL" clId="{97C4A4E7-6FC2-44F9-B56F-D40BDBFB2388}" dt="2024-03-13T14:18:38.369" v="1" actId="729"/>
        <pc:sldMkLst>
          <pc:docMk/>
          <pc:sldMk cId="2364251085" sldId="1620"/>
        </pc:sldMkLst>
      </pc:sldChg>
      <pc:sldChg chg="mod modShow">
        <pc:chgData name="Valmir Bekiri" userId="5f1a816a-4829-4ff0-8dc2-ec7b9190e8b8" providerId="ADAL" clId="{97C4A4E7-6FC2-44F9-B56F-D40BDBFB2388}" dt="2024-03-13T14:18:38.369" v="1" actId="729"/>
        <pc:sldMkLst>
          <pc:docMk/>
          <pc:sldMk cId="2923720523" sldId="1623"/>
        </pc:sldMkLst>
      </pc:sldChg>
      <pc:sldChg chg="mod modShow">
        <pc:chgData name="Valmir Bekiri" userId="5f1a816a-4829-4ff0-8dc2-ec7b9190e8b8" providerId="ADAL" clId="{97C4A4E7-6FC2-44F9-B56F-D40BDBFB2388}" dt="2024-03-13T14:18:38.369" v="1" actId="729"/>
        <pc:sldMkLst>
          <pc:docMk/>
          <pc:sldMk cId="3413419186" sldId="1624"/>
        </pc:sldMkLst>
      </pc:sldChg>
      <pc:sldChg chg="mod modShow">
        <pc:chgData name="Valmir Bekiri" userId="5f1a816a-4829-4ff0-8dc2-ec7b9190e8b8" providerId="ADAL" clId="{97C4A4E7-6FC2-44F9-B56F-D40BDBFB2388}" dt="2024-03-13T14:18:38.369" v="1" actId="729"/>
        <pc:sldMkLst>
          <pc:docMk/>
          <pc:sldMk cId="2664925631" sldId="1626"/>
        </pc:sldMkLst>
      </pc:sldChg>
      <pc:sldChg chg="mod modShow">
        <pc:chgData name="Valmir Bekiri" userId="5f1a816a-4829-4ff0-8dc2-ec7b9190e8b8" providerId="ADAL" clId="{97C4A4E7-6FC2-44F9-B56F-D40BDBFB2388}" dt="2024-03-13T14:18:38.369" v="1" actId="729"/>
        <pc:sldMkLst>
          <pc:docMk/>
          <pc:sldMk cId="3730593216" sldId="1627"/>
        </pc:sldMkLst>
      </pc:sldChg>
      <pc:sldChg chg="mod modShow">
        <pc:chgData name="Valmir Bekiri" userId="5f1a816a-4829-4ff0-8dc2-ec7b9190e8b8" providerId="ADAL" clId="{97C4A4E7-6FC2-44F9-B56F-D40BDBFB2388}" dt="2024-03-13T14:18:38.369" v="1" actId="729"/>
        <pc:sldMkLst>
          <pc:docMk/>
          <pc:sldMk cId="2242452321" sldId="1628"/>
        </pc:sldMkLst>
      </pc:sldChg>
      <pc:sldChg chg="mod modShow">
        <pc:chgData name="Valmir Bekiri" userId="5f1a816a-4829-4ff0-8dc2-ec7b9190e8b8" providerId="ADAL" clId="{97C4A4E7-6FC2-44F9-B56F-D40BDBFB2388}" dt="2024-03-13T14:18:38.369" v="1" actId="729"/>
        <pc:sldMkLst>
          <pc:docMk/>
          <pc:sldMk cId="2808698054" sldId="1629"/>
        </pc:sldMkLst>
      </pc:sldChg>
      <pc:sldChg chg="mod modShow">
        <pc:chgData name="Valmir Bekiri" userId="5f1a816a-4829-4ff0-8dc2-ec7b9190e8b8" providerId="ADAL" clId="{97C4A4E7-6FC2-44F9-B56F-D40BDBFB2388}" dt="2024-03-13T14:18:38.369" v="1" actId="729"/>
        <pc:sldMkLst>
          <pc:docMk/>
          <pc:sldMk cId="2811895170" sldId="1652"/>
        </pc:sldMkLst>
      </pc:sldChg>
    </pc:docChg>
  </pc:docChgLst>
  <pc:docChgLst>
    <pc:chgData name="Stefan Stöckler" userId="2210d66e-a7ac-4b3d-a4d5-dce41cf06e51" providerId="ADAL" clId="{33003BA7-801E-43AF-81C1-545F9B4B5245}"/>
    <pc:docChg chg="undo redo custSel addSld delSld modSld modSection">
      <pc:chgData name="Stefan Stöckler" userId="2210d66e-a7ac-4b3d-a4d5-dce41cf06e51" providerId="ADAL" clId="{33003BA7-801E-43AF-81C1-545F9B4B5245}" dt="2024-02-24T15:16:00.803" v="2035" actId="931"/>
      <pc:docMkLst>
        <pc:docMk/>
      </pc:docMkLst>
      <pc:sldChg chg="modSp mod">
        <pc:chgData name="Stefan Stöckler" userId="2210d66e-a7ac-4b3d-a4d5-dce41cf06e51" providerId="ADAL" clId="{33003BA7-801E-43AF-81C1-545F9B4B5245}" dt="2024-02-24T09:05:33.252" v="1948" actId="20577"/>
        <pc:sldMkLst>
          <pc:docMk/>
          <pc:sldMk cId="4290294190" sldId="256"/>
        </pc:sldMkLst>
        <pc:spChg chg="mod">
          <ac:chgData name="Stefan Stöckler" userId="2210d66e-a7ac-4b3d-a4d5-dce41cf06e51" providerId="ADAL" clId="{33003BA7-801E-43AF-81C1-545F9B4B5245}" dt="2024-02-24T09:05:33.252" v="1948" actId="20577"/>
          <ac:spMkLst>
            <pc:docMk/>
            <pc:sldMk cId="4290294190" sldId="256"/>
            <ac:spMk id="5" creationId="{00000000-0000-0000-0000-000000000000}"/>
          </ac:spMkLst>
        </pc:spChg>
      </pc:sldChg>
      <pc:sldChg chg="modSp mod">
        <pc:chgData name="Stefan Stöckler" userId="2210d66e-a7ac-4b3d-a4d5-dce41cf06e51" providerId="ADAL" clId="{33003BA7-801E-43AF-81C1-545F9B4B5245}" dt="2024-02-24T08:53:21.429" v="1937" actId="6549"/>
        <pc:sldMkLst>
          <pc:docMk/>
          <pc:sldMk cId="371760687" sldId="291"/>
        </pc:sldMkLst>
        <pc:spChg chg="mod">
          <ac:chgData name="Stefan Stöckler" userId="2210d66e-a7ac-4b3d-a4d5-dce41cf06e51" providerId="ADAL" clId="{33003BA7-801E-43AF-81C1-545F9B4B5245}" dt="2024-02-24T08:53:21.429" v="1937" actId="6549"/>
          <ac:spMkLst>
            <pc:docMk/>
            <pc:sldMk cId="371760687" sldId="291"/>
            <ac:spMk id="2" creationId="{00000000-0000-0000-0000-000000000000}"/>
          </ac:spMkLst>
        </pc:spChg>
      </pc:sldChg>
      <pc:sldChg chg="addSp delSp modSp mod modClrScheme chgLayout modNotesTx">
        <pc:chgData name="Stefan Stöckler" userId="2210d66e-a7ac-4b3d-a4d5-dce41cf06e51" providerId="ADAL" clId="{33003BA7-801E-43AF-81C1-545F9B4B5245}" dt="2024-02-24T14:22:52.512" v="1950" actId="6549"/>
        <pc:sldMkLst>
          <pc:docMk/>
          <pc:sldMk cId="3449901512" sldId="309"/>
        </pc:sldMkLst>
        <pc:spChg chg="mod">
          <ac:chgData name="Stefan Stöckler" userId="2210d66e-a7ac-4b3d-a4d5-dce41cf06e51" providerId="ADAL" clId="{33003BA7-801E-43AF-81C1-545F9B4B5245}" dt="2024-02-24T08:56:00.616" v="1941" actId="26606"/>
          <ac:spMkLst>
            <pc:docMk/>
            <pc:sldMk cId="3449901512" sldId="309"/>
            <ac:spMk id="2" creationId="{00000000-0000-0000-0000-000000000000}"/>
          </ac:spMkLst>
        </pc:spChg>
        <pc:spChg chg="mod ord">
          <ac:chgData name="Stefan Stöckler" userId="2210d66e-a7ac-4b3d-a4d5-dce41cf06e51" providerId="ADAL" clId="{33003BA7-801E-43AF-81C1-545F9B4B5245}" dt="2024-02-24T08:56:00.616" v="1941" actId="26606"/>
          <ac:spMkLst>
            <pc:docMk/>
            <pc:sldMk cId="3449901512" sldId="309"/>
            <ac:spMk id="3" creationId="{00000000-0000-0000-0000-000000000000}"/>
          </ac:spMkLst>
        </pc:spChg>
        <pc:spChg chg="del">
          <ac:chgData name="Stefan Stöckler" userId="2210d66e-a7ac-4b3d-a4d5-dce41cf06e51" providerId="ADAL" clId="{33003BA7-801E-43AF-81C1-545F9B4B5245}" dt="2024-02-24T08:56:00.616" v="1941" actId="26606"/>
          <ac:spMkLst>
            <pc:docMk/>
            <pc:sldMk cId="3449901512" sldId="309"/>
            <ac:spMk id="4" creationId="{00000000-0000-0000-0000-000000000000}"/>
          </ac:spMkLst>
        </pc:spChg>
        <pc:graphicFrameChg chg="add mod">
          <ac:chgData name="Stefan Stöckler" userId="2210d66e-a7ac-4b3d-a4d5-dce41cf06e51" providerId="ADAL" clId="{33003BA7-801E-43AF-81C1-545F9B4B5245}" dt="2024-02-24T08:56:23.226" v="1942" actId="12100"/>
          <ac:graphicFrameMkLst>
            <pc:docMk/>
            <pc:sldMk cId="3449901512" sldId="309"/>
            <ac:graphicFrameMk id="6" creationId="{DA00F051-B6B8-125A-4030-A30A5F91FA40}"/>
          </ac:graphicFrameMkLst>
        </pc:graphicFrameChg>
      </pc:sldChg>
      <pc:sldChg chg="modSp mod">
        <pc:chgData name="Stefan Stöckler" userId="2210d66e-a7ac-4b3d-a4d5-dce41cf06e51" providerId="ADAL" clId="{33003BA7-801E-43AF-81C1-545F9B4B5245}" dt="2024-02-24T08:58:42.836" v="1943" actId="20577"/>
        <pc:sldMkLst>
          <pc:docMk/>
          <pc:sldMk cId="3827423551" sldId="325"/>
        </pc:sldMkLst>
        <pc:spChg chg="mod">
          <ac:chgData name="Stefan Stöckler" userId="2210d66e-a7ac-4b3d-a4d5-dce41cf06e51" providerId="ADAL" clId="{33003BA7-801E-43AF-81C1-545F9B4B5245}" dt="2024-02-24T08:58:42.836" v="1943" actId="20577"/>
          <ac:spMkLst>
            <pc:docMk/>
            <pc:sldMk cId="3827423551" sldId="325"/>
            <ac:spMk id="2" creationId="{00000000-0000-0000-0000-000000000000}"/>
          </ac:spMkLst>
        </pc:spChg>
      </pc:sldChg>
      <pc:sldChg chg="modSp mod">
        <pc:chgData name="Stefan Stöckler" userId="2210d66e-a7ac-4b3d-a4d5-dce41cf06e51" providerId="ADAL" clId="{33003BA7-801E-43AF-81C1-545F9B4B5245}" dt="2024-02-24T08:54:40.964" v="1940" actId="20577"/>
        <pc:sldMkLst>
          <pc:docMk/>
          <pc:sldMk cId="2246302825" sldId="335"/>
        </pc:sldMkLst>
        <pc:spChg chg="mod">
          <ac:chgData name="Stefan Stöckler" userId="2210d66e-a7ac-4b3d-a4d5-dce41cf06e51" providerId="ADAL" clId="{33003BA7-801E-43AF-81C1-545F9B4B5245}" dt="2024-02-24T08:54:40.964" v="1940" actId="20577"/>
          <ac:spMkLst>
            <pc:docMk/>
            <pc:sldMk cId="2246302825" sldId="335"/>
            <ac:spMk id="4" creationId="{00000000-0000-0000-0000-000000000000}"/>
          </ac:spMkLst>
        </pc:spChg>
      </pc:sldChg>
      <pc:sldChg chg="modNotesTx">
        <pc:chgData name="Stefan Stöckler" userId="2210d66e-a7ac-4b3d-a4d5-dce41cf06e51" providerId="ADAL" clId="{33003BA7-801E-43AF-81C1-545F9B4B5245}" dt="2024-02-24T14:22:39.714" v="1949" actId="6549"/>
        <pc:sldMkLst>
          <pc:docMk/>
          <pc:sldMk cId="2602379540" sldId="336"/>
        </pc:sldMkLst>
      </pc:sldChg>
      <pc:sldChg chg="modNotesTx">
        <pc:chgData name="Stefan Stöckler" userId="2210d66e-a7ac-4b3d-a4d5-dce41cf06e51" providerId="ADAL" clId="{33003BA7-801E-43AF-81C1-545F9B4B5245}" dt="2024-02-24T08:53:50.547" v="1938" actId="33524"/>
        <pc:sldMkLst>
          <pc:docMk/>
          <pc:sldMk cId="326920236" sldId="350"/>
        </pc:sldMkLst>
      </pc:sldChg>
      <pc:sldChg chg="modSp mod">
        <pc:chgData name="Stefan Stöckler" userId="2210d66e-a7ac-4b3d-a4d5-dce41cf06e51" providerId="ADAL" clId="{33003BA7-801E-43AF-81C1-545F9B4B5245}" dt="2024-02-21T15:55:42.945" v="23"/>
        <pc:sldMkLst>
          <pc:docMk/>
          <pc:sldMk cId="822779236" sldId="563"/>
        </pc:sldMkLst>
        <pc:spChg chg="mod">
          <ac:chgData name="Stefan Stöckler" userId="2210d66e-a7ac-4b3d-a4d5-dce41cf06e51" providerId="ADAL" clId="{33003BA7-801E-43AF-81C1-545F9B4B5245}" dt="2024-02-21T15:55:17.775" v="22" actId="1037"/>
          <ac:spMkLst>
            <pc:docMk/>
            <pc:sldMk cId="822779236" sldId="563"/>
            <ac:spMk id="5" creationId="{BC869A83-D73C-66B9-5FA4-B6D7422D5AD8}"/>
          </ac:spMkLst>
        </pc:spChg>
        <pc:picChg chg="mod">
          <ac:chgData name="Stefan Stöckler" userId="2210d66e-a7ac-4b3d-a4d5-dce41cf06e51" providerId="ADAL" clId="{33003BA7-801E-43AF-81C1-545F9B4B5245}" dt="2024-02-21T15:55:42.945" v="23"/>
          <ac:picMkLst>
            <pc:docMk/>
            <pc:sldMk cId="822779236" sldId="563"/>
            <ac:picMk id="6" creationId="{00000000-0000-0000-0000-000000000000}"/>
          </ac:picMkLst>
        </pc:picChg>
      </pc:sldChg>
      <pc:sldChg chg="modSp mod">
        <pc:chgData name="Stefan Stöckler" userId="2210d66e-a7ac-4b3d-a4d5-dce41cf06e51" providerId="ADAL" clId="{33003BA7-801E-43AF-81C1-545F9B4B5245}" dt="2024-02-21T16:17:27.835" v="27" actId="20577"/>
        <pc:sldMkLst>
          <pc:docMk/>
          <pc:sldMk cId="603829747" sldId="666"/>
        </pc:sldMkLst>
        <pc:spChg chg="mod">
          <ac:chgData name="Stefan Stöckler" userId="2210d66e-a7ac-4b3d-a4d5-dce41cf06e51" providerId="ADAL" clId="{33003BA7-801E-43AF-81C1-545F9B4B5245}" dt="2024-02-21T16:17:27.835" v="27" actId="20577"/>
          <ac:spMkLst>
            <pc:docMk/>
            <pc:sldMk cId="603829747" sldId="666"/>
            <ac:spMk id="6" creationId="{00000000-0000-0000-0000-000000000000}"/>
          </ac:spMkLst>
        </pc:spChg>
        <pc:spChg chg="mod">
          <ac:chgData name="Stefan Stöckler" userId="2210d66e-a7ac-4b3d-a4d5-dce41cf06e51" providerId="ADAL" clId="{33003BA7-801E-43AF-81C1-545F9B4B5245}" dt="2024-02-21T16:17:17.535" v="25" actId="1076"/>
          <ac:spMkLst>
            <pc:docMk/>
            <pc:sldMk cId="603829747" sldId="666"/>
            <ac:spMk id="9" creationId="{00000000-0000-0000-0000-000000000000}"/>
          </ac:spMkLst>
        </pc:spChg>
      </pc:sldChg>
      <pc:sldChg chg="del">
        <pc:chgData name="Stefan Stöckler" userId="2210d66e-a7ac-4b3d-a4d5-dce41cf06e51" providerId="ADAL" clId="{33003BA7-801E-43AF-81C1-545F9B4B5245}" dt="2024-02-22T15:35:24.973" v="957" actId="2696"/>
        <pc:sldMkLst>
          <pc:docMk/>
          <pc:sldMk cId="47984488" sldId="724"/>
        </pc:sldMkLst>
      </pc:sldChg>
      <pc:sldChg chg="modSp modNotesTx">
        <pc:chgData name="Stefan Stöckler" userId="2210d66e-a7ac-4b3d-a4d5-dce41cf06e51" providerId="ADAL" clId="{33003BA7-801E-43AF-81C1-545F9B4B5245}" dt="2024-02-23T16:46:13.463" v="1470" actId="33524"/>
        <pc:sldMkLst>
          <pc:docMk/>
          <pc:sldMk cId="1750972167" sldId="758"/>
        </pc:sldMkLst>
        <pc:spChg chg="mod">
          <ac:chgData name="Stefan Stöckler" userId="2210d66e-a7ac-4b3d-a4d5-dce41cf06e51" providerId="ADAL" clId="{33003BA7-801E-43AF-81C1-545F9B4B5245}" dt="2024-02-23T16:46:06.166" v="1469" actId="1038"/>
          <ac:spMkLst>
            <pc:docMk/>
            <pc:sldMk cId="1750972167" sldId="758"/>
            <ac:spMk id="14" creationId="{7A5AA790-3761-4C5F-A59C-7F6D31C6FE9F}"/>
          </ac:spMkLst>
        </pc:spChg>
        <pc:picChg chg="mod">
          <ac:chgData name="Stefan Stöckler" userId="2210d66e-a7ac-4b3d-a4d5-dce41cf06e51" providerId="ADAL" clId="{33003BA7-801E-43AF-81C1-545F9B4B5245}" dt="2024-02-23T16:46:06.166" v="1469" actId="1038"/>
          <ac:picMkLst>
            <pc:docMk/>
            <pc:sldMk cId="1750972167" sldId="758"/>
            <ac:picMk id="7" creationId="{00000000-0000-0000-0000-000000000000}"/>
          </ac:picMkLst>
        </pc:picChg>
        <pc:picChg chg="mod">
          <ac:chgData name="Stefan Stöckler" userId="2210d66e-a7ac-4b3d-a4d5-dce41cf06e51" providerId="ADAL" clId="{33003BA7-801E-43AF-81C1-545F9B4B5245}" dt="2024-02-23T16:46:06.166" v="1469" actId="1038"/>
          <ac:picMkLst>
            <pc:docMk/>
            <pc:sldMk cId="1750972167" sldId="758"/>
            <ac:picMk id="12" creationId="{50734662-B6BD-4FA9-A4EA-9A55B2558926}"/>
          </ac:picMkLst>
        </pc:picChg>
        <pc:picChg chg="mod">
          <ac:chgData name="Stefan Stöckler" userId="2210d66e-a7ac-4b3d-a4d5-dce41cf06e51" providerId="ADAL" clId="{33003BA7-801E-43AF-81C1-545F9B4B5245}" dt="2024-02-23T16:46:06.166" v="1469" actId="1038"/>
          <ac:picMkLst>
            <pc:docMk/>
            <pc:sldMk cId="1750972167" sldId="758"/>
            <ac:picMk id="13" creationId="{506184B2-0342-49C4-8466-E11CA11AC696}"/>
          </ac:picMkLst>
        </pc:picChg>
        <pc:cxnChg chg="mod">
          <ac:chgData name="Stefan Stöckler" userId="2210d66e-a7ac-4b3d-a4d5-dce41cf06e51" providerId="ADAL" clId="{33003BA7-801E-43AF-81C1-545F9B4B5245}" dt="2024-02-23T16:46:06.166" v="1469" actId="1038"/>
          <ac:cxnSpMkLst>
            <pc:docMk/>
            <pc:sldMk cId="1750972167" sldId="758"/>
            <ac:cxnSpMk id="16" creationId="{00ABF7AF-3C4B-4797-911B-6696EA429968}"/>
          </ac:cxnSpMkLst>
        </pc:cxnChg>
      </pc:sldChg>
      <pc:sldChg chg="modSp modNotesTx">
        <pc:chgData name="Stefan Stöckler" userId="2210d66e-a7ac-4b3d-a4d5-dce41cf06e51" providerId="ADAL" clId="{33003BA7-801E-43AF-81C1-545F9B4B5245}" dt="2024-02-24T08:05:01.844" v="1665" actId="14826"/>
        <pc:sldMkLst>
          <pc:docMk/>
          <pc:sldMk cId="4193260396" sldId="761"/>
        </pc:sldMkLst>
        <pc:picChg chg="mod">
          <ac:chgData name="Stefan Stöckler" userId="2210d66e-a7ac-4b3d-a4d5-dce41cf06e51" providerId="ADAL" clId="{33003BA7-801E-43AF-81C1-545F9B4B5245}" dt="2024-02-24T08:05:01.844" v="1665" actId="14826"/>
          <ac:picMkLst>
            <pc:docMk/>
            <pc:sldMk cId="4193260396" sldId="761"/>
            <ac:picMk id="20485" creationId="{00000000-0000-0000-0000-000000000000}"/>
          </ac:picMkLst>
        </pc:picChg>
      </pc:sldChg>
      <pc:sldChg chg="addSp delSp modSp mod">
        <pc:chgData name="Stefan Stöckler" userId="2210d66e-a7ac-4b3d-a4d5-dce41cf06e51" providerId="ADAL" clId="{33003BA7-801E-43AF-81C1-545F9B4B5245}" dt="2024-02-22T07:57:46.166" v="105" actId="14826"/>
        <pc:sldMkLst>
          <pc:docMk/>
          <pc:sldMk cId="293613666" sldId="769"/>
        </pc:sldMkLst>
        <pc:spChg chg="del">
          <ac:chgData name="Stefan Stöckler" userId="2210d66e-a7ac-4b3d-a4d5-dce41cf06e51" providerId="ADAL" clId="{33003BA7-801E-43AF-81C1-545F9B4B5245}" dt="2024-02-22T07:29:10.770" v="74" actId="478"/>
          <ac:spMkLst>
            <pc:docMk/>
            <pc:sldMk cId="293613666" sldId="769"/>
            <ac:spMk id="2" creationId="{86F7E2DF-72B2-33FF-875D-33934093F6AF}"/>
          </ac:spMkLst>
        </pc:spChg>
        <pc:spChg chg="mod ord">
          <ac:chgData name="Stefan Stöckler" userId="2210d66e-a7ac-4b3d-a4d5-dce41cf06e51" providerId="ADAL" clId="{33003BA7-801E-43AF-81C1-545F9B4B5245}" dt="2024-02-22T07:55:06.519" v="101" actId="166"/>
          <ac:spMkLst>
            <pc:docMk/>
            <pc:sldMk cId="293613666" sldId="769"/>
            <ac:spMk id="23" creationId="{00000000-0000-0000-0000-000000000000}"/>
          </ac:spMkLst>
        </pc:spChg>
        <pc:picChg chg="add mod">
          <ac:chgData name="Stefan Stöckler" userId="2210d66e-a7ac-4b3d-a4d5-dce41cf06e51" providerId="ADAL" clId="{33003BA7-801E-43AF-81C1-545F9B4B5245}" dt="2024-02-22T07:57:46.166" v="105" actId="14826"/>
          <ac:picMkLst>
            <pc:docMk/>
            <pc:sldMk cId="293613666" sldId="769"/>
            <ac:picMk id="4" creationId="{7A7DB4F5-5269-7518-7B45-DCA0E5F574D0}"/>
          </ac:picMkLst>
        </pc:picChg>
        <pc:picChg chg="del mod">
          <ac:chgData name="Stefan Stöckler" userId="2210d66e-a7ac-4b3d-a4d5-dce41cf06e51" providerId="ADAL" clId="{33003BA7-801E-43AF-81C1-545F9B4B5245}" dt="2024-02-22T07:54:09.341" v="92" actId="478"/>
          <ac:picMkLst>
            <pc:docMk/>
            <pc:sldMk cId="293613666" sldId="769"/>
            <ac:picMk id="19" creationId="{00000000-0000-0000-0000-000000000000}"/>
          </ac:picMkLst>
        </pc:picChg>
        <pc:cxnChg chg="mod">
          <ac:chgData name="Stefan Stöckler" userId="2210d66e-a7ac-4b3d-a4d5-dce41cf06e51" providerId="ADAL" clId="{33003BA7-801E-43AF-81C1-545F9B4B5245}" dt="2024-02-22T07:54:57.479" v="100" actId="14100"/>
          <ac:cxnSpMkLst>
            <pc:docMk/>
            <pc:sldMk cId="293613666" sldId="769"/>
            <ac:cxnSpMk id="20" creationId="{00000000-0000-0000-0000-000000000000}"/>
          </ac:cxnSpMkLst>
        </pc:cxnChg>
      </pc:sldChg>
      <pc:sldChg chg="modSp mod">
        <pc:chgData name="Stefan Stöckler" userId="2210d66e-a7ac-4b3d-a4d5-dce41cf06e51" providerId="ADAL" clId="{33003BA7-801E-43AF-81C1-545F9B4B5245}" dt="2024-02-22T08:16:15.032" v="164" actId="113"/>
        <pc:sldMkLst>
          <pc:docMk/>
          <pc:sldMk cId="3159064930" sldId="771"/>
        </pc:sldMkLst>
        <pc:spChg chg="mod">
          <ac:chgData name="Stefan Stöckler" userId="2210d66e-a7ac-4b3d-a4d5-dce41cf06e51" providerId="ADAL" clId="{33003BA7-801E-43AF-81C1-545F9B4B5245}" dt="2024-02-22T08:06:01.046" v="131" actId="14100"/>
          <ac:spMkLst>
            <pc:docMk/>
            <pc:sldMk cId="3159064930" sldId="771"/>
            <ac:spMk id="11" creationId="{00000000-0000-0000-0000-000000000000}"/>
          </ac:spMkLst>
        </pc:spChg>
        <pc:spChg chg="mod">
          <ac:chgData name="Stefan Stöckler" userId="2210d66e-a7ac-4b3d-a4d5-dce41cf06e51" providerId="ADAL" clId="{33003BA7-801E-43AF-81C1-545F9B4B5245}" dt="2024-02-22T08:04:57.298" v="122" actId="20577"/>
          <ac:spMkLst>
            <pc:docMk/>
            <pc:sldMk cId="3159064930" sldId="771"/>
            <ac:spMk id="17" creationId="{1B438BC1-A958-4A42-B7A8-DCF743A21591}"/>
          </ac:spMkLst>
        </pc:spChg>
        <pc:spChg chg="mod">
          <ac:chgData name="Stefan Stöckler" userId="2210d66e-a7ac-4b3d-a4d5-dce41cf06e51" providerId="ADAL" clId="{33003BA7-801E-43AF-81C1-545F9B4B5245}" dt="2024-02-22T08:16:15.032" v="164" actId="113"/>
          <ac:spMkLst>
            <pc:docMk/>
            <pc:sldMk cId="3159064930" sldId="771"/>
            <ac:spMk id="25605" creationId="{00000000-0000-0000-0000-000000000000}"/>
          </ac:spMkLst>
        </pc:spChg>
        <pc:picChg chg="mod">
          <ac:chgData name="Stefan Stöckler" userId="2210d66e-a7ac-4b3d-a4d5-dce41cf06e51" providerId="ADAL" clId="{33003BA7-801E-43AF-81C1-545F9B4B5245}" dt="2024-02-22T08:05:55.898" v="130" actId="1076"/>
          <ac:picMkLst>
            <pc:docMk/>
            <pc:sldMk cId="3159064930" sldId="771"/>
            <ac:picMk id="25602" creationId="{00000000-0000-0000-0000-000000000000}"/>
          </ac:picMkLst>
        </pc:picChg>
        <pc:cxnChg chg="mod">
          <ac:chgData name="Stefan Stöckler" userId="2210d66e-a7ac-4b3d-a4d5-dce41cf06e51" providerId="ADAL" clId="{33003BA7-801E-43AF-81C1-545F9B4B5245}" dt="2024-02-22T08:05:53.415" v="129" actId="14100"/>
          <ac:cxnSpMkLst>
            <pc:docMk/>
            <pc:sldMk cId="3159064930" sldId="771"/>
            <ac:cxnSpMk id="13" creationId="{00000000-0000-0000-0000-000000000000}"/>
          </ac:cxnSpMkLst>
        </pc:cxnChg>
      </pc:sldChg>
      <pc:sldChg chg="addSp delSp modSp mod">
        <pc:chgData name="Stefan Stöckler" userId="2210d66e-a7ac-4b3d-a4d5-dce41cf06e51" providerId="ADAL" clId="{33003BA7-801E-43AF-81C1-545F9B4B5245}" dt="2024-02-22T08:16:26.598" v="167" actId="14100"/>
        <pc:sldMkLst>
          <pc:docMk/>
          <pc:sldMk cId="1849777402" sldId="772"/>
        </pc:sldMkLst>
        <pc:spChg chg="add mod">
          <ac:chgData name="Stefan Stöckler" userId="2210d66e-a7ac-4b3d-a4d5-dce41cf06e51" providerId="ADAL" clId="{33003BA7-801E-43AF-81C1-545F9B4B5245}" dt="2024-02-22T08:16:18.360" v="165" actId="113"/>
          <ac:spMkLst>
            <pc:docMk/>
            <pc:sldMk cId="1849777402" sldId="772"/>
            <ac:spMk id="2" creationId="{33A3A895-304D-9234-473F-6D3F72E7E252}"/>
          </ac:spMkLst>
        </pc:spChg>
        <pc:spChg chg="del mod topLvl">
          <ac:chgData name="Stefan Stöckler" userId="2210d66e-a7ac-4b3d-a4d5-dce41cf06e51" providerId="ADAL" clId="{33003BA7-801E-43AF-81C1-545F9B4B5245}" dt="2024-02-22T08:14:52.979" v="153" actId="478"/>
          <ac:spMkLst>
            <pc:docMk/>
            <pc:sldMk cId="1849777402" sldId="772"/>
            <ac:spMk id="7" creationId="{CFDEFEBA-AACB-437A-92A2-8B084C546414}"/>
          </ac:spMkLst>
        </pc:spChg>
        <pc:spChg chg="del mod topLvl">
          <ac:chgData name="Stefan Stöckler" userId="2210d66e-a7ac-4b3d-a4d5-dce41cf06e51" providerId="ADAL" clId="{33003BA7-801E-43AF-81C1-545F9B4B5245}" dt="2024-02-22T08:14:52.979" v="153" actId="478"/>
          <ac:spMkLst>
            <pc:docMk/>
            <pc:sldMk cId="1849777402" sldId="772"/>
            <ac:spMk id="13" creationId="{8D24FEFB-CFE0-43EA-AAB5-37EA41ACCE1F}"/>
          </ac:spMkLst>
        </pc:spChg>
        <pc:spChg chg="del mod topLvl">
          <ac:chgData name="Stefan Stöckler" userId="2210d66e-a7ac-4b3d-a4d5-dce41cf06e51" providerId="ADAL" clId="{33003BA7-801E-43AF-81C1-545F9B4B5245}" dt="2024-02-22T08:14:52.979" v="153" actId="478"/>
          <ac:spMkLst>
            <pc:docMk/>
            <pc:sldMk cId="1849777402" sldId="772"/>
            <ac:spMk id="14" creationId="{744EF95F-B659-4F52-B2F4-9887A48D99FC}"/>
          </ac:spMkLst>
        </pc:spChg>
        <pc:spChg chg="del mod topLvl">
          <ac:chgData name="Stefan Stöckler" userId="2210d66e-a7ac-4b3d-a4d5-dce41cf06e51" providerId="ADAL" clId="{33003BA7-801E-43AF-81C1-545F9B4B5245}" dt="2024-02-22T08:14:52.979" v="153" actId="478"/>
          <ac:spMkLst>
            <pc:docMk/>
            <pc:sldMk cId="1849777402" sldId="772"/>
            <ac:spMk id="15" creationId="{02B21084-326B-471E-8ED8-3DEF0B4719FF}"/>
          </ac:spMkLst>
        </pc:spChg>
        <pc:spChg chg="del mod topLvl">
          <ac:chgData name="Stefan Stöckler" userId="2210d66e-a7ac-4b3d-a4d5-dce41cf06e51" providerId="ADAL" clId="{33003BA7-801E-43AF-81C1-545F9B4B5245}" dt="2024-02-22T08:14:52.979" v="153" actId="478"/>
          <ac:spMkLst>
            <pc:docMk/>
            <pc:sldMk cId="1849777402" sldId="772"/>
            <ac:spMk id="16" creationId="{9482B572-D104-43B0-A0E8-10E5FD5F3A39}"/>
          </ac:spMkLst>
        </pc:spChg>
        <pc:spChg chg="del mod topLvl">
          <ac:chgData name="Stefan Stöckler" userId="2210d66e-a7ac-4b3d-a4d5-dce41cf06e51" providerId="ADAL" clId="{33003BA7-801E-43AF-81C1-545F9B4B5245}" dt="2024-02-22T08:14:52.979" v="153" actId="478"/>
          <ac:spMkLst>
            <pc:docMk/>
            <pc:sldMk cId="1849777402" sldId="772"/>
            <ac:spMk id="17" creationId="{9685C7BE-0195-47AB-B5A9-FF193E7C3DCC}"/>
          </ac:spMkLst>
        </pc:spChg>
        <pc:spChg chg="del mod topLvl">
          <ac:chgData name="Stefan Stöckler" userId="2210d66e-a7ac-4b3d-a4d5-dce41cf06e51" providerId="ADAL" clId="{33003BA7-801E-43AF-81C1-545F9B4B5245}" dt="2024-02-22T08:14:52.979" v="153" actId="478"/>
          <ac:spMkLst>
            <pc:docMk/>
            <pc:sldMk cId="1849777402" sldId="772"/>
            <ac:spMk id="18" creationId="{C47D2A7E-3569-4F5E-A060-770AD4058042}"/>
          </ac:spMkLst>
        </pc:spChg>
        <pc:spChg chg="del mod topLvl">
          <ac:chgData name="Stefan Stöckler" userId="2210d66e-a7ac-4b3d-a4d5-dce41cf06e51" providerId="ADAL" clId="{33003BA7-801E-43AF-81C1-545F9B4B5245}" dt="2024-02-22T08:14:52.979" v="153" actId="478"/>
          <ac:spMkLst>
            <pc:docMk/>
            <pc:sldMk cId="1849777402" sldId="772"/>
            <ac:spMk id="19" creationId="{3BE69157-6D6D-4CDF-8BA0-AE219B37C82A}"/>
          </ac:spMkLst>
        </pc:spChg>
        <pc:spChg chg="del mod topLvl">
          <ac:chgData name="Stefan Stöckler" userId="2210d66e-a7ac-4b3d-a4d5-dce41cf06e51" providerId="ADAL" clId="{33003BA7-801E-43AF-81C1-545F9B4B5245}" dt="2024-02-22T08:14:52.979" v="153" actId="478"/>
          <ac:spMkLst>
            <pc:docMk/>
            <pc:sldMk cId="1849777402" sldId="772"/>
            <ac:spMk id="20" creationId="{67851DFE-FF37-4CEA-B2AF-13721721B019}"/>
          </ac:spMkLst>
        </pc:spChg>
        <pc:spChg chg="mod">
          <ac:chgData name="Stefan Stöckler" userId="2210d66e-a7ac-4b3d-a4d5-dce41cf06e51" providerId="ADAL" clId="{33003BA7-801E-43AF-81C1-545F9B4B5245}" dt="2024-02-22T08:15:39.777" v="159" actId="14100"/>
          <ac:spMkLst>
            <pc:docMk/>
            <pc:sldMk cId="1849777402" sldId="772"/>
            <ac:spMk id="22" creationId="{B096FC73-EAD2-493A-B639-697ED3FAD8BA}"/>
          </ac:spMkLst>
        </pc:spChg>
        <pc:spChg chg="add del">
          <ac:chgData name="Stefan Stöckler" userId="2210d66e-a7ac-4b3d-a4d5-dce41cf06e51" providerId="ADAL" clId="{33003BA7-801E-43AF-81C1-545F9B4B5245}" dt="2024-02-22T08:08:11.831" v="133" actId="478"/>
          <ac:spMkLst>
            <pc:docMk/>
            <pc:sldMk cId="1849777402" sldId="772"/>
            <ac:spMk id="26628" creationId="{00000000-0000-0000-0000-000000000000}"/>
          </ac:spMkLst>
        </pc:spChg>
        <pc:spChg chg="mod">
          <ac:chgData name="Stefan Stöckler" userId="2210d66e-a7ac-4b3d-a4d5-dce41cf06e51" providerId="ADAL" clId="{33003BA7-801E-43AF-81C1-545F9B4B5245}" dt="2024-02-22T08:14:45.160" v="152" actId="1076"/>
          <ac:spMkLst>
            <pc:docMk/>
            <pc:sldMk cId="1849777402" sldId="772"/>
            <ac:spMk id="26630" creationId="{00000000-0000-0000-0000-000000000000}"/>
          </ac:spMkLst>
        </pc:spChg>
        <pc:grpChg chg="del mod">
          <ac:chgData name="Stefan Stöckler" userId="2210d66e-a7ac-4b3d-a4d5-dce41cf06e51" providerId="ADAL" clId="{33003BA7-801E-43AF-81C1-545F9B4B5245}" dt="2024-02-22T08:14:30.564" v="150" actId="165"/>
          <ac:grpSpMkLst>
            <pc:docMk/>
            <pc:sldMk cId="1849777402" sldId="772"/>
            <ac:grpSpMk id="8" creationId="{D2A24A36-FF4D-47E8-9DF8-CE1FE29886DB}"/>
          </ac:grpSpMkLst>
        </pc:grpChg>
        <pc:picChg chg="mod topLvl">
          <ac:chgData name="Stefan Stöckler" userId="2210d66e-a7ac-4b3d-a4d5-dce41cf06e51" providerId="ADAL" clId="{33003BA7-801E-43AF-81C1-545F9B4B5245}" dt="2024-02-22T08:15:24.552" v="157" actId="14100"/>
          <ac:picMkLst>
            <pc:docMk/>
            <pc:sldMk cId="1849777402" sldId="772"/>
            <ac:picMk id="26626" creationId="{00000000-0000-0000-0000-000000000000}"/>
          </ac:picMkLst>
        </pc:picChg>
        <pc:cxnChg chg="add del mod">
          <ac:chgData name="Stefan Stöckler" userId="2210d66e-a7ac-4b3d-a4d5-dce41cf06e51" providerId="ADAL" clId="{33003BA7-801E-43AF-81C1-545F9B4B5245}" dt="2024-02-22T08:14:52.979" v="153" actId="478"/>
          <ac:cxnSpMkLst>
            <pc:docMk/>
            <pc:sldMk cId="1849777402" sldId="772"/>
            <ac:cxnSpMk id="3" creationId="{5C00A1BE-BBFA-F921-6EF7-0F036D4BAEE0}"/>
          </ac:cxnSpMkLst>
        </pc:cxnChg>
        <pc:cxnChg chg="add del mod">
          <ac:chgData name="Stefan Stöckler" userId="2210d66e-a7ac-4b3d-a4d5-dce41cf06e51" providerId="ADAL" clId="{33003BA7-801E-43AF-81C1-545F9B4B5245}" dt="2024-02-22T08:14:52.979" v="153" actId="478"/>
          <ac:cxnSpMkLst>
            <pc:docMk/>
            <pc:sldMk cId="1849777402" sldId="772"/>
            <ac:cxnSpMk id="5" creationId="{76BC9042-C5EE-AF4B-09DF-93B1EE5E78D7}"/>
          </ac:cxnSpMkLst>
        </pc:cxnChg>
        <pc:cxnChg chg="add mod">
          <ac:chgData name="Stefan Stöckler" userId="2210d66e-a7ac-4b3d-a4d5-dce41cf06e51" providerId="ADAL" clId="{33003BA7-801E-43AF-81C1-545F9B4B5245}" dt="2024-02-22T08:16:26.598" v="167" actId="14100"/>
          <ac:cxnSpMkLst>
            <pc:docMk/>
            <pc:sldMk cId="1849777402" sldId="772"/>
            <ac:cxnSpMk id="11" creationId="{48B905B8-0B83-E7E0-3B7F-69BED52A0480}"/>
          </ac:cxnSpMkLst>
        </pc:cxnChg>
        <pc:cxnChg chg="add mod">
          <ac:chgData name="Stefan Stöckler" userId="2210d66e-a7ac-4b3d-a4d5-dce41cf06e51" providerId="ADAL" clId="{33003BA7-801E-43AF-81C1-545F9B4B5245}" dt="2024-02-22T08:16:23.907" v="166" actId="14100"/>
          <ac:cxnSpMkLst>
            <pc:docMk/>
            <pc:sldMk cId="1849777402" sldId="772"/>
            <ac:cxnSpMk id="12" creationId="{A90A45B6-0ADE-3214-A44D-42557C3ACEB5}"/>
          </ac:cxnSpMkLst>
        </pc:cxnChg>
      </pc:sldChg>
      <pc:sldChg chg="addSp delSp modSp mod modNotesTx">
        <pc:chgData name="Stefan Stöckler" userId="2210d66e-a7ac-4b3d-a4d5-dce41cf06e51" providerId="ADAL" clId="{33003BA7-801E-43AF-81C1-545F9B4B5245}" dt="2024-02-22T10:48:40.463" v="380" actId="478"/>
        <pc:sldMkLst>
          <pc:docMk/>
          <pc:sldMk cId="1802817671" sldId="773"/>
        </pc:sldMkLst>
        <pc:spChg chg="del mod topLvl">
          <ac:chgData name="Stefan Stöckler" userId="2210d66e-a7ac-4b3d-a4d5-dce41cf06e51" providerId="ADAL" clId="{33003BA7-801E-43AF-81C1-545F9B4B5245}" dt="2024-02-22T10:48:01.667" v="373" actId="478"/>
          <ac:spMkLst>
            <pc:docMk/>
            <pc:sldMk cId="1802817671" sldId="773"/>
            <ac:spMk id="9" creationId="{F0CF5B0D-6B0A-41C0-A9CF-4FBDC28794DE}"/>
          </ac:spMkLst>
        </pc:spChg>
        <pc:spChg chg="del mod topLvl">
          <ac:chgData name="Stefan Stöckler" userId="2210d66e-a7ac-4b3d-a4d5-dce41cf06e51" providerId="ADAL" clId="{33003BA7-801E-43AF-81C1-545F9B4B5245}" dt="2024-02-22T10:48:01.667" v="373" actId="478"/>
          <ac:spMkLst>
            <pc:docMk/>
            <pc:sldMk cId="1802817671" sldId="773"/>
            <ac:spMk id="10" creationId="{4009536F-659F-4020-8EEE-59784EF46A13}"/>
          </ac:spMkLst>
        </pc:spChg>
        <pc:spChg chg="del mod topLvl">
          <ac:chgData name="Stefan Stöckler" userId="2210d66e-a7ac-4b3d-a4d5-dce41cf06e51" providerId="ADAL" clId="{33003BA7-801E-43AF-81C1-545F9B4B5245}" dt="2024-02-22T10:48:01.667" v="373" actId="478"/>
          <ac:spMkLst>
            <pc:docMk/>
            <pc:sldMk cId="1802817671" sldId="773"/>
            <ac:spMk id="11" creationId="{47B8FB7B-2CAD-46A6-ADF5-7F947FF1BEF3}"/>
          </ac:spMkLst>
        </pc:spChg>
        <pc:spChg chg="del mod topLvl">
          <ac:chgData name="Stefan Stöckler" userId="2210d66e-a7ac-4b3d-a4d5-dce41cf06e51" providerId="ADAL" clId="{33003BA7-801E-43AF-81C1-545F9B4B5245}" dt="2024-02-22T10:48:01.667" v="373" actId="478"/>
          <ac:spMkLst>
            <pc:docMk/>
            <pc:sldMk cId="1802817671" sldId="773"/>
            <ac:spMk id="12" creationId="{8D7EE43F-667B-4F48-9656-37B887EED676}"/>
          </ac:spMkLst>
        </pc:spChg>
        <pc:spChg chg="del mod topLvl">
          <ac:chgData name="Stefan Stöckler" userId="2210d66e-a7ac-4b3d-a4d5-dce41cf06e51" providerId="ADAL" clId="{33003BA7-801E-43AF-81C1-545F9B4B5245}" dt="2024-02-22T10:48:01.667" v="373" actId="478"/>
          <ac:spMkLst>
            <pc:docMk/>
            <pc:sldMk cId="1802817671" sldId="773"/>
            <ac:spMk id="13" creationId="{D0B587B2-B977-4239-BDFF-F05E0BE0CA72}"/>
          </ac:spMkLst>
        </pc:spChg>
        <pc:spChg chg="del mod topLvl">
          <ac:chgData name="Stefan Stöckler" userId="2210d66e-a7ac-4b3d-a4d5-dce41cf06e51" providerId="ADAL" clId="{33003BA7-801E-43AF-81C1-545F9B4B5245}" dt="2024-02-22T10:48:01.667" v="373" actId="478"/>
          <ac:spMkLst>
            <pc:docMk/>
            <pc:sldMk cId="1802817671" sldId="773"/>
            <ac:spMk id="14" creationId="{439EA88D-F2E7-4902-85BB-E63DF48CCFF2}"/>
          </ac:spMkLst>
        </pc:spChg>
        <pc:spChg chg="del mod topLvl">
          <ac:chgData name="Stefan Stöckler" userId="2210d66e-a7ac-4b3d-a4d5-dce41cf06e51" providerId="ADAL" clId="{33003BA7-801E-43AF-81C1-545F9B4B5245}" dt="2024-02-22T10:48:01.667" v="373" actId="478"/>
          <ac:spMkLst>
            <pc:docMk/>
            <pc:sldMk cId="1802817671" sldId="773"/>
            <ac:spMk id="15" creationId="{FB78E6D0-7750-4121-8CCE-A59C863BF39E}"/>
          </ac:spMkLst>
        </pc:spChg>
        <pc:spChg chg="del mod topLvl">
          <ac:chgData name="Stefan Stöckler" userId="2210d66e-a7ac-4b3d-a4d5-dce41cf06e51" providerId="ADAL" clId="{33003BA7-801E-43AF-81C1-545F9B4B5245}" dt="2024-02-22T10:48:01.667" v="373" actId="478"/>
          <ac:spMkLst>
            <pc:docMk/>
            <pc:sldMk cId="1802817671" sldId="773"/>
            <ac:spMk id="16" creationId="{9B557BE5-547F-45C8-8B64-E1A184E156E9}"/>
          </ac:spMkLst>
        </pc:spChg>
        <pc:spChg chg="del mod topLvl">
          <ac:chgData name="Stefan Stöckler" userId="2210d66e-a7ac-4b3d-a4d5-dce41cf06e51" providerId="ADAL" clId="{33003BA7-801E-43AF-81C1-545F9B4B5245}" dt="2024-02-22T10:48:01.667" v="373" actId="478"/>
          <ac:spMkLst>
            <pc:docMk/>
            <pc:sldMk cId="1802817671" sldId="773"/>
            <ac:spMk id="17" creationId="{455E29A2-198D-4B31-A06B-371CCE36B223}"/>
          </ac:spMkLst>
        </pc:spChg>
        <pc:spChg chg="del mod topLvl">
          <ac:chgData name="Stefan Stöckler" userId="2210d66e-a7ac-4b3d-a4d5-dce41cf06e51" providerId="ADAL" clId="{33003BA7-801E-43AF-81C1-545F9B4B5245}" dt="2024-02-22T10:48:01.667" v="373" actId="478"/>
          <ac:spMkLst>
            <pc:docMk/>
            <pc:sldMk cId="1802817671" sldId="773"/>
            <ac:spMk id="18" creationId="{EDA073E0-A0D3-4BAE-B61E-F43218991DA1}"/>
          </ac:spMkLst>
        </pc:spChg>
        <pc:spChg chg="del mod topLvl">
          <ac:chgData name="Stefan Stöckler" userId="2210d66e-a7ac-4b3d-a4d5-dce41cf06e51" providerId="ADAL" clId="{33003BA7-801E-43AF-81C1-545F9B4B5245}" dt="2024-02-22T10:48:01.667" v="373" actId="478"/>
          <ac:spMkLst>
            <pc:docMk/>
            <pc:sldMk cId="1802817671" sldId="773"/>
            <ac:spMk id="19" creationId="{66ECFDCA-EFFB-4B36-BC00-FE60576F8458}"/>
          </ac:spMkLst>
        </pc:spChg>
        <pc:spChg chg="del mod topLvl">
          <ac:chgData name="Stefan Stöckler" userId="2210d66e-a7ac-4b3d-a4d5-dce41cf06e51" providerId="ADAL" clId="{33003BA7-801E-43AF-81C1-545F9B4B5245}" dt="2024-02-22T10:48:01.667" v="373" actId="478"/>
          <ac:spMkLst>
            <pc:docMk/>
            <pc:sldMk cId="1802817671" sldId="773"/>
            <ac:spMk id="20" creationId="{329A05C9-157F-4356-89BC-B175D3E2C2B8}"/>
          </ac:spMkLst>
        </pc:spChg>
        <pc:spChg chg="del mod topLvl">
          <ac:chgData name="Stefan Stöckler" userId="2210d66e-a7ac-4b3d-a4d5-dce41cf06e51" providerId="ADAL" clId="{33003BA7-801E-43AF-81C1-545F9B4B5245}" dt="2024-02-22T10:48:01.667" v="373" actId="478"/>
          <ac:spMkLst>
            <pc:docMk/>
            <pc:sldMk cId="1802817671" sldId="773"/>
            <ac:spMk id="21" creationId="{0CED32F2-6A8B-4A30-BD00-42CC52A3EEC9}"/>
          </ac:spMkLst>
        </pc:spChg>
        <pc:spChg chg="del mod topLvl">
          <ac:chgData name="Stefan Stöckler" userId="2210d66e-a7ac-4b3d-a4d5-dce41cf06e51" providerId="ADAL" clId="{33003BA7-801E-43AF-81C1-545F9B4B5245}" dt="2024-02-22T10:48:01.667" v="373" actId="478"/>
          <ac:spMkLst>
            <pc:docMk/>
            <pc:sldMk cId="1802817671" sldId="773"/>
            <ac:spMk id="22" creationId="{0B2E6FBF-DBBB-43F5-928C-DE5676B6A8B1}"/>
          </ac:spMkLst>
        </pc:spChg>
        <pc:spChg chg="del">
          <ac:chgData name="Stefan Stöckler" userId="2210d66e-a7ac-4b3d-a4d5-dce41cf06e51" providerId="ADAL" clId="{33003BA7-801E-43AF-81C1-545F9B4B5245}" dt="2024-02-22T10:48:40.463" v="380" actId="478"/>
          <ac:spMkLst>
            <pc:docMk/>
            <pc:sldMk cId="1802817671" sldId="773"/>
            <ac:spMk id="27651" creationId="{00000000-0000-0000-0000-000000000000}"/>
          </ac:spMkLst>
        </pc:spChg>
        <pc:grpChg chg="del">
          <ac:chgData name="Stefan Stöckler" userId="2210d66e-a7ac-4b3d-a4d5-dce41cf06e51" providerId="ADAL" clId="{33003BA7-801E-43AF-81C1-545F9B4B5245}" dt="2024-02-22T10:47:43.083" v="372" actId="165"/>
          <ac:grpSpMkLst>
            <pc:docMk/>
            <pc:sldMk cId="1802817671" sldId="773"/>
            <ac:grpSpMk id="5" creationId="{25D14865-E40B-446E-8178-C90464BB4CA0}"/>
          </ac:grpSpMkLst>
        </pc:grpChg>
        <pc:picChg chg="add mod">
          <ac:chgData name="Stefan Stöckler" userId="2210d66e-a7ac-4b3d-a4d5-dce41cf06e51" providerId="ADAL" clId="{33003BA7-801E-43AF-81C1-545F9B4B5245}" dt="2024-02-22T10:48:33.836" v="379" actId="14100"/>
          <ac:picMkLst>
            <pc:docMk/>
            <pc:sldMk cId="1802817671" sldId="773"/>
            <ac:picMk id="3" creationId="{FD36EFFB-0F82-CE2A-1B07-5891DC2C1D22}"/>
          </ac:picMkLst>
        </pc:picChg>
        <pc:picChg chg="del mod topLvl">
          <ac:chgData name="Stefan Stöckler" userId="2210d66e-a7ac-4b3d-a4d5-dce41cf06e51" providerId="ADAL" clId="{33003BA7-801E-43AF-81C1-545F9B4B5245}" dt="2024-02-22T10:48:01.667" v="373" actId="478"/>
          <ac:picMkLst>
            <pc:docMk/>
            <pc:sldMk cId="1802817671" sldId="773"/>
            <ac:picMk id="27653" creationId="{00000000-0000-0000-0000-000000000000}"/>
          </ac:picMkLst>
        </pc:picChg>
      </pc:sldChg>
      <pc:sldChg chg="modSp mod">
        <pc:chgData name="Stefan Stöckler" userId="2210d66e-a7ac-4b3d-a4d5-dce41cf06e51" providerId="ADAL" clId="{33003BA7-801E-43AF-81C1-545F9B4B5245}" dt="2024-02-22T10:49:07.706" v="381" actId="33524"/>
        <pc:sldMkLst>
          <pc:docMk/>
          <pc:sldMk cId="2081659935" sldId="774"/>
        </pc:sldMkLst>
        <pc:spChg chg="mod">
          <ac:chgData name="Stefan Stöckler" userId="2210d66e-a7ac-4b3d-a4d5-dce41cf06e51" providerId="ADAL" clId="{33003BA7-801E-43AF-81C1-545F9B4B5245}" dt="2024-02-22T10:49:07.706" v="381" actId="33524"/>
          <ac:spMkLst>
            <pc:docMk/>
            <pc:sldMk cId="2081659935" sldId="774"/>
            <ac:spMk id="11" creationId="{00000000-0000-0000-0000-000000000000}"/>
          </ac:spMkLst>
        </pc:spChg>
      </pc:sldChg>
      <pc:sldChg chg="addSp modSp mod">
        <pc:chgData name="Stefan Stöckler" userId="2210d66e-a7ac-4b3d-a4d5-dce41cf06e51" providerId="ADAL" clId="{33003BA7-801E-43AF-81C1-545F9B4B5245}" dt="2024-02-22T16:20:05.256" v="1277" actId="1076"/>
        <pc:sldMkLst>
          <pc:docMk/>
          <pc:sldMk cId="1176837543" sldId="777"/>
        </pc:sldMkLst>
        <pc:spChg chg="add mod">
          <ac:chgData name="Stefan Stöckler" userId="2210d66e-a7ac-4b3d-a4d5-dce41cf06e51" providerId="ADAL" clId="{33003BA7-801E-43AF-81C1-545F9B4B5245}" dt="2024-02-22T16:20:05.256" v="1277" actId="1076"/>
          <ac:spMkLst>
            <pc:docMk/>
            <pc:sldMk cId="1176837543" sldId="777"/>
            <ac:spMk id="4" creationId="{653D5A94-5F32-FED6-608E-469BE8447329}"/>
          </ac:spMkLst>
        </pc:spChg>
        <pc:picChg chg="mod">
          <ac:chgData name="Stefan Stöckler" userId="2210d66e-a7ac-4b3d-a4d5-dce41cf06e51" providerId="ADAL" clId="{33003BA7-801E-43AF-81C1-545F9B4B5245}" dt="2024-02-22T16:10:29.260" v="1214"/>
          <ac:picMkLst>
            <pc:docMk/>
            <pc:sldMk cId="1176837543" sldId="777"/>
            <ac:picMk id="2051" creationId="{00000000-0000-0000-0000-000000000000}"/>
          </ac:picMkLst>
        </pc:picChg>
      </pc:sldChg>
      <pc:sldChg chg="delSp modSp del mod">
        <pc:chgData name="Stefan Stöckler" userId="2210d66e-a7ac-4b3d-a4d5-dce41cf06e51" providerId="ADAL" clId="{33003BA7-801E-43AF-81C1-545F9B4B5245}" dt="2024-02-23T16:45:21.681" v="1463" actId="2696"/>
        <pc:sldMkLst>
          <pc:docMk/>
          <pc:sldMk cId="850909380" sldId="778"/>
        </pc:sldMkLst>
        <pc:spChg chg="del">
          <ac:chgData name="Stefan Stöckler" userId="2210d66e-a7ac-4b3d-a4d5-dce41cf06e51" providerId="ADAL" clId="{33003BA7-801E-43AF-81C1-545F9B4B5245}" dt="2024-02-22T16:20:21.808" v="1278" actId="478"/>
          <ac:spMkLst>
            <pc:docMk/>
            <pc:sldMk cId="850909380" sldId="778"/>
            <ac:spMk id="8" creationId="{00000000-0000-0000-0000-000000000000}"/>
          </ac:spMkLst>
        </pc:spChg>
        <pc:spChg chg="mod">
          <ac:chgData name="Stefan Stöckler" userId="2210d66e-a7ac-4b3d-a4d5-dce41cf06e51" providerId="ADAL" clId="{33003BA7-801E-43AF-81C1-545F9B4B5245}" dt="2024-02-22T16:20:35.808" v="1282" actId="6549"/>
          <ac:spMkLst>
            <pc:docMk/>
            <pc:sldMk cId="850909380" sldId="778"/>
            <ac:spMk id="14" creationId="{00000000-0000-0000-0000-000000000000}"/>
          </ac:spMkLst>
        </pc:spChg>
        <pc:picChg chg="mod">
          <ac:chgData name="Stefan Stöckler" userId="2210d66e-a7ac-4b3d-a4d5-dce41cf06e51" providerId="ADAL" clId="{33003BA7-801E-43AF-81C1-545F9B4B5245}" dt="2024-02-22T16:51:08.624" v="1369" actId="1076"/>
          <ac:picMkLst>
            <pc:docMk/>
            <pc:sldMk cId="850909380" sldId="778"/>
            <ac:picMk id="4" creationId="{00000000-0000-0000-0000-000000000000}"/>
          </ac:picMkLst>
        </pc:picChg>
        <pc:picChg chg="del">
          <ac:chgData name="Stefan Stöckler" userId="2210d66e-a7ac-4b3d-a4d5-dce41cf06e51" providerId="ADAL" clId="{33003BA7-801E-43AF-81C1-545F9B4B5245}" dt="2024-02-22T16:20:22.582" v="1279" actId="478"/>
          <ac:picMkLst>
            <pc:docMk/>
            <pc:sldMk cId="850909380" sldId="778"/>
            <ac:picMk id="2051" creationId="{00000000-0000-0000-0000-000000000000}"/>
          </ac:picMkLst>
        </pc:picChg>
      </pc:sldChg>
      <pc:sldChg chg="addSp delSp modSp mod modNotesTx">
        <pc:chgData name="Stefan Stöckler" userId="2210d66e-a7ac-4b3d-a4d5-dce41cf06e51" providerId="ADAL" clId="{33003BA7-801E-43AF-81C1-545F9B4B5245}" dt="2024-02-22T15:46:42.618" v="1049" actId="18131"/>
        <pc:sldMkLst>
          <pc:docMk/>
          <pc:sldMk cId="1039294440" sldId="780"/>
        </pc:sldMkLst>
        <pc:picChg chg="add mod modCrop">
          <ac:chgData name="Stefan Stöckler" userId="2210d66e-a7ac-4b3d-a4d5-dce41cf06e51" providerId="ADAL" clId="{33003BA7-801E-43AF-81C1-545F9B4B5245}" dt="2024-02-22T15:46:07.421" v="1045" actId="1076"/>
          <ac:picMkLst>
            <pc:docMk/>
            <pc:sldMk cId="1039294440" sldId="780"/>
            <ac:picMk id="5" creationId="{F80ABC29-D9B5-CCCE-865E-1D2F44B36B64}"/>
          </ac:picMkLst>
        </pc:picChg>
        <pc:picChg chg="del mod">
          <ac:chgData name="Stefan Stöckler" userId="2210d66e-a7ac-4b3d-a4d5-dce41cf06e51" providerId="ADAL" clId="{33003BA7-801E-43AF-81C1-545F9B4B5245}" dt="2024-02-22T15:45:17.704" v="1035" actId="478"/>
          <ac:picMkLst>
            <pc:docMk/>
            <pc:sldMk cId="1039294440" sldId="780"/>
            <ac:picMk id="6" creationId="{00000000-0000-0000-0000-000000000000}"/>
          </ac:picMkLst>
        </pc:picChg>
        <pc:picChg chg="add mod modCrop">
          <ac:chgData name="Stefan Stöckler" userId="2210d66e-a7ac-4b3d-a4d5-dce41cf06e51" providerId="ADAL" clId="{33003BA7-801E-43AF-81C1-545F9B4B5245}" dt="2024-02-22T15:46:42.618" v="1049" actId="18131"/>
          <ac:picMkLst>
            <pc:docMk/>
            <pc:sldMk cId="1039294440" sldId="780"/>
            <ac:picMk id="7" creationId="{58EFA050-FF50-E6E3-4793-8ADB0F55B503}"/>
          </ac:picMkLst>
        </pc:picChg>
        <pc:picChg chg="del mod">
          <ac:chgData name="Stefan Stöckler" userId="2210d66e-a7ac-4b3d-a4d5-dce41cf06e51" providerId="ADAL" clId="{33003BA7-801E-43AF-81C1-545F9B4B5245}" dt="2024-02-22T15:45:16.798" v="1034" actId="478"/>
          <ac:picMkLst>
            <pc:docMk/>
            <pc:sldMk cId="1039294440" sldId="780"/>
            <ac:picMk id="4099" creationId="{00000000-0000-0000-0000-000000000000}"/>
          </ac:picMkLst>
        </pc:picChg>
      </pc:sldChg>
      <pc:sldChg chg="modSp mod">
        <pc:chgData name="Stefan Stöckler" userId="2210d66e-a7ac-4b3d-a4d5-dce41cf06e51" providerId="ADAL" clId="{33003BA7-801E-43AF-81C1-545F9B4B5245}" dt="2024-02-22T15:52:38.336" v="1054" actId="1076"/>
        <pc:sldMkLst>
          <pc:docMk/>
          <pc:sldMk cId="1771560066" sldId="783"/>
        </pc:sldMkLst>
        <pc:spChg chg="mod">
          <ac:chgData name="Stefan Stöckler" userId="2210d66e-a7ac-4b3d-a4d5-dce41cf06e51" providerId="ADAL" clId="{33003BA7-801E-43AF-81C1-545F9B4B5245}" dt="2024-02-22T15:52:22.069" v="1051" actId="5793"/>
          <ac:spMkLst>
            <pc:docMk/>
            <pc:sldMk cId="1771560066" sldId="783"/>
            <ac:spMk id="34" creationId="{00000000-0000-0000-0000-000000000000}"/>
          </ac:spMkLst>
        </pc:spChg>
        <pc:picChg chg="mod">
          <ac:chgData name="Stefan Stöckler" userId="2210d66e-a7ac-4b3d-a4d5-dce41cf06e51" providerId="ADAL" clId="{33003BA7-801E-43AF-81C1-545F9B4B5245}" dt="2024-02-22T15:52:38.336" v="1054" actId="1076"/>
          <ac:picMkLst>
            <pc:docMk/>
            <pc:sldMk cId="1771560066" sldId="783"/>
            <ac:picMk id="2050" creationId="{00000000-0000-0000-0000-000000000000}"/>
          </ac:picMkLst>
        </pc:picChg>
      </pc:sldChg>
      <pc:sldChg chg="addSp delSp modSp mod modNotesTx">
        <pc:chgData name="Stefan Stöckler" userId="2210d66e-a7ac-4b3d-a4d5-dce41cf06e51" providerId="ADAL" clId="{33003BA7-801E-43AF-81C1-545F9B4B5245}" dt="2024-02-22T16:06:16.481" v="1171" actId="20577"/>
        <pc:sldMkLst>
          <pc:docMk/>
          <pc:sldMk cId="2430188566" sldId="784"/>
        </pc:sldMkLst>
        <pc:spChg chg="mod">
          <ac:chgData name="Stefan Stöckler" userId="2210d66e-a7ac-4b3d-a4d5-dce41cf06e51" providerId="ADAL" clId="{33003BA7-801E-43AF-81C1-545F9B4B5245}" dt="2024-02-22T16:05:18.325" v="1075" actId="20577"/>
          <ac:spMkLst>
            <pc:docMk/>
            <pc:sldMk cId="2430188566" sldId="784"/>
            <ac:spMk id="34" creationId="{00000000-0000-0000-0000-000000000000}"/>
          </ac:spMkLst>
        </pc:spChg>
        <pc:picChg chg="add mod modCrop">
          <ac:chgData name="Stefan Stöckler" userId="2210d66e-a7ac-4b3d-a4d5-dce41cf06e51" providerId="ADAL" clId="{33003BA7-801E-43AF-81C1-545F9B4B5245}" dt="2024-02-22T16:04:55.129" v="1065" actId="1076"/>
          <ac:picMkLst>
            <pc:docMk/>
            <pc:sldMk cId="2430188566" sldId="784"/>
            <ac:picMk id="4" creationId="{E21520EB-6C57-F32B-671D-4878138383C3}"/>
          </ac:picMkLst>
        </pc:picChg>
        <pc:picChg chg="add mod modCrop">
          <ac:chgData name="Stefan Stöckler" userId="2210d66e-a7ac-4b3d-a4d5-dce41cf06e51" providerId="ADAL" clId="{33003BA7-801E-43AF-81C1-545F9B4B5245}" dt="2024-02-22T16:05:01.718" v="1066" actId="1076"/>
          <ac:picMkLst>
            <pc:docMk/>
            <pc:sldMk cId="2430188566" sldId="784"/>
            <ac:picMk id="6" creationId="{1F1FC09C-B9E7-261B-7892-56FF6C27CEE4}"/>
          </ac:picMkLst>
        </pc:picChg>
        <pc:picChg chg="del">
          <ac:chgData name="Stefan Stöckler" userId="2210d66e-a7ac-4b3d-a4d5-dce41cf06e51" providerId="ADAL" clId="{33003BA7-801E-43AF-81C1-545F9B4B5245}" dt="2024-02-22T16:03:29.755" v="1055" actId="478"/>
          <ac:picMkLst>
            <pc:docMk/>
            <pc:sldMk cId="2430188566" sldId="784"/>
            <ac:picMk id="3075" creationId="{00000000-0000-0000-0000-000000000000}"/>
          </ac:picMkLst>
        </pc:picChg>
        <pc:picChg chg="del">
          <ac:chgData name="Stefan Stöckler" userId="2210d66e-a7ac-4b3d-a4d5-dce41cf06e51" providerId="ADAL" clId="{33003BA7-801E-43AF-81C1-545F9B4B5245}" dt="2024-02-22T16:03:30.781" v="1056" actId="478"/>
          <ac:picMkLst>
            <pc:docMk/>
            <pc:sldMk cId="2430188566" sldId="784"/>
            <ac:picMk id="3076" creationId="{00000000-0000-0000-0000-000000000000}"/>
          </ac:picMkLst>
        </pc:picChg>
      </pc:sldChg>
      <pc:sldChg chg="addSp delSp modSp mod modAnim modNotesTx">
        <pc:chgData name="Stefan Stöckler" userId="2210d66e-a7ac-4b3d-a4d5-dce41cf06e51" providerId="ADAL" clId="{33003BA7-801E-43AF-81C1-545F9B4B5245}" dt="2024-02-22T16:10:04.934" v="1213" actId="1076"/>
        <pc:sldMkLst>
          <pc:docMk/>
          <pc:sldMk cId="4073513283" sldId="785"/>
        </pc:sldMkLst>
        <pc:spChg chg="mod">
          <ac:chgData name="Stefan Stöckler" userId="2210d66e-a7ac-4b3d-a4d5-dce41cf06e51" providerId="ADAL" clId="{33003BA7-801E-43AF-81C1-545F9B4B5245}" dt="2024-02-22T16:10:04.934" v="1213" actId="1076"/>
          <ac:spMkLst>
            <pc:docMk/>
            <pc:sldMk cId="4073513283" sldId="785"/>
            <ac:spMk id="3" creationId="{00000000-0000-0000-0000-000000000000}"/>
          </ac:spMkLst>
        </pc:spChg>
        <pc:spChg chg="add del mod">
          <ac:chgData name="Stefan Stöckler" userId="2210d66e-a7ac-4b3d-a4d5-dce41cf06e51" providerId="ADAL" clId="{33003BA7-801E-43AF-81C1-545F9B4B5245}" dt="2024-02-22T16:09:56.440" v="1212" actId="478"/>
          <ac:spMkLst>
            <pc:docMk/>
            <pc:sldMk cId="4073513283" sldId="785"/>
            <ac:spMk id="5" creationId="{D67EB1BB-C084-7708-C787-FFEC4418CB7D}"/>
          </ac:spMkLst>
        </pc:spChg>
        <pc:spChg chg="mod">
          <ac:chgData name="Stefan Stöckler" userId="2210d66e-a7ac-4b3d-a4d5-dce41cf06e51" providerId="ADAL" clId="{33003BA7-801E-43AF-81C1-545F9B4B5245}" dt="2024-02-22T16:10:04.934" v="1213" actId="1076"/>
          <ac:spMkLst>
            <pc:docMk/>
            <pc:sldMk cId="4073513283" sldId="785"/>
            <ac:spMk id="6" creationId="{00000000-0000-0000-0000-000000000000}"/>
          </ac:spMkLst>
        </pc:spChg>
        <pc:spChg chg="del mod">
          <ac:chgData name="Stefan Stöckler" userId="2210d66e-a7ac-4b3d-a4d5-dce41cf06e51" providerId="ADAL" clId="{33003BA7-801E-43AF-81C1-545F9B4B5245}" dt="2024-02-22T16:09:49.410" v="1211" actId="478"/>
          <ac:spMkLst>
            <pc:docMk/>
            <pc:sldMk cId="4073513283" sldId="785"/>
            <ac:spMk id="34" creationId="{00000000-0000-0000-0000-000000000000}"/>
          </ac:spMkLst>
        </pc:spChg>
        <pc:picChg chg="mod">
          <ac:chgData name="Stefan Stöckler" userId="2210d66e-a7ac-4b3d-a4d5-dce41cf06e51" providerId="ADAL" clId="{33003BA7-801E-43AF-81C1-545F9B4B5245}" dt="2024-02-22T16:10:04.934" v="1213" actId="1076"/>
          <ac:picMkLst>
            <pc:docMk/>
            <pc:sldMk cId="4073513283" sldId="785"/>
            <ac:picMk id="5122" creationId="{00000000-0000-0000-0000-000000000000}"/>
          </ac:picMkLst>
        </pc:picChg>
      </pc:sldChg>
      <pc:sldChg chg="modNotesTx">
        <pc:chgData name="Stefan Stöckler" userId="2210d66e-a7ac-4b3d-a4d5-dce41cf06e51" providerId="ADAL" clId="{33003BA7-801E-43AF-81C1-545F9B4B5245}" dt="2024-02-22T16:49:10.025" v="1366" actId="20577"/>
        <pc:sldMkLst>
          <pc:docMk/>
          <pc:sldMk cId="2913688694" sldId="788"/>
        </pc:sldMkLst>
      </pc:sldChg>
      <pc:sldChg chg="modNotesTx">
        <pc:chgData name="Stefan Stöckler" userId="2210d66e-a7ac-4b3d-a4d5-dce41cf06e51" providerId="ADAL" clId="{33003BA7-801E-43AF-81C1-545F9B4B5245}" dt="2024-02-22T16:47:24.767" v="1348" actId="6549"/>
        <pc:sldMkLst>
          <pc:docMk/>
          <pc:sldMk cId="1911584400" sldId="789"/>
        </pc:sldMkLst>
      </pc:sldChg>
      <pc:sldChg chg="modSp mod">
        <pc:chgData name="Stefan Stöckler" userId="2210d66e-a7ac-4b3d-a4d5-dce41cf06e51" providerId="ADAL" clId="{33003BA7-801E-43AF-81C1-545F9B4B5245}" dt="2024-02-22T16:36:24.752" v="1291" actId="17032"/>
        <pc:sldMkLst>
          <pc:docMk/>
          <pc:sldMk cId="67281460" sldId="790"/>
        </pc:sldMkLst>
        <pc:spChg chg="mod">
          <ac:chgData name="Stefan Stöckler" userId="2210d66e-a7ac-4b3d-a4d5-dce41cf06e51" providerId="ADAL" clId="{33003BA7-801E-43AF-81C1-545F9B4B5245}" dt="2024-02-22T16:36:24.752" v="1291" actId="17032"/>
          <ac:spMkLst>
            <pc:docMk/>
            <pc:sldMk cId="67281460" sldId="790"/>
            <ac:spMk id="5" creationId="{00000000-0000-0000-0000-000000000000}"/>
          </ac:spMkLst>
        </pc:spChg>
        <pc:picChg chg="mod">
          <ac:chgData name="Stefan Stöckler" userId="2210d66e-a7ac-4b3d-a4d5-dce41cf06e51" providerId="ADAL" clId="{33003BA7-801E-43AF-81C1-545F9B4B5245}" dt="2024-02-22T16:36:04.122" v="1288" actId="14826"/>
          <ac:picMkLst>
            <pc:docMk/>
            <pc:sldMk cId="67281460" sldId="790"/>
            <ac:picMk id="135170" creationId="{00000000-0000-0000-0000-000000000000}"/>
          </ac:picMkLst>
        </pc:picChg>
      </pc:sldChg>
      <pc:sldChg chg="delSp modSp mod">
        <pc:chgData name="Stefan Stöckler" userId="2210d66e-a7ac-4b3d-a4d5-dce41cf06e51" providerId="ADAL" clId="{33003BA7-801E-43AF-81C1-545F9B4B5245}" dt="2024-02-23T15:34:46.305" v="1374" actId="478"/>
        <pc:sldMkLst>
          <pc:docMk/>
          <pc:sldMk cId="4006570394" sldId="791"/>
        </pc:sldMkLst>
        <pc:spChg chg="del">
          <ac:chgData name="Stefan Stöckler" userId="2210d66e-a7ac-4b3d-a4d5-dce41cf06e51" providerId="ADAL" clId="{33003BA7-801E-43AF-81C1-545F9B4B5245}" dt="2024-02-23T15:34:46.305" v="1374" actId="478"/>
          <ac:spMkLst>
            <pc:docMk/>
            <pc:sldMk cId="4006570394" sldId="791"/>
            <ac:spMk id="5" creationId="{00000000-0000-0000-0000-000000000000}"/>
          </ac:spMkLst>
        </pc:spChg>
        <pc:picChg chg="mod">
          <ac:chgData name="Stefan Stöckler" userId="2210d66e-a7ac-4b3d-a4d5-dce41cf06e51" providerId="ADAL" clId="{33003BA7-801E-43AF-81C1-545F9B4B5245}" dt="2024-02-23T15:34:42.075" v="1373" actId="1076"/>
          <ac:picMkLst>
            <pc:docMk/>
            <pc:sldMk cId="4006570394" sldId="791"/>
            <ac:picMk id="15362" creationId="{00000000-0000-0000-0000-000000000000}"/>
          </ac:picMkLst>
        </pc:picChg>
      </pc:sldChg>
      <pc:sldChg chg="delSp modSp mod">
        <pc:chgData name="Stefan Stöckler" userId="2210d66e-a7ac-4b3d-a4d5-dce41cf06e51" providerId="ADAL" clId="{33003BA7-801E-43AF-81C1-545F9B4B5245}" dt="2024-02-23T16:44:27.381" v="1462" actId="478"/>
        <pc:sldMkLst>
          <pc:docMk/>
          <pc:sldMk cId="3387201575" sldId="793"/>
        </pc:sldMkLst>
        <pc:spChg chg="mod">
          <ac:chgData name="Stefan Stöckler" userId="2210d66e-a7ac-4b3d-a4d5-dce41cf06e51" providerId="ADAL" clId="{33003BA7-801E-43AF-81C1-545F9B4B5245}" dt="2024-02-23T16:44:07.051" v="1461" actId="20577"/>
          <ac:spMkLst>
            <pc:docMk/>
            <pc:sldMk cId="3387201575" sldId="793"/>
            <ac:spMk id="7" creationId="{00000000-0000-0000-0000-000000000000}"/>
          </ac:spMkLst>
        </pc:spChg>
        <pc:spChg chg="del">
          <ac:chgData name="Stefan Stöckler" userId="2210d66e-a7ac-4b3d-a4d5-dce41cf06e51" providerId="ADAL" clId="{33003BA7-801E-43AF-81C1-545F9B4B5245}" dt="2024-02-23T16:44:27.381" v="1462" actId="478"/>
          <ac:spMkLst>
            <pc:docMk/>
            <pc:sldMk cId="3387201575" sldId="793"/>
            <ac:spMk id="9" creationId="{F9BF86C7-458B-45D9-A048-0773C84E656A}"/>
          </ac:spMkLst>
        </pc:spChg>
        <pc:picChg chg="del">
          <ac:chgData name="Stefan Stöckler" userId="2210d66e-a7ac-4b3d-a4d5-dce41cf06e51" providerId="ADAL" clId="{33003BA7-801E-43AF-81C1-545F9B4B5245}" dt="2024-02-23T16:44:27.381" v="1462" actId="478"/>
          <ac:picMkLst>
            <pc:docMk/>
            <pc:sldMk cId="3387201575" sldId="793"/>
            <ac:picMk id="8" creationId="{00000000-0000-0000-0000-000000000000}"/>
          </ac:picMkLst>
        </pc:picChg>
      </pc:sldChg>
      <pc:sldChg chg="modSp mod">
        <pc:chgData name="Stefan Stöckler" userId="2210d66e-a7ac-4b3d-a4d5-dce41cf06e51" providerId="ADAL" clId="{33003BA7-801E-43AF-81C1-545F9B4B5245}" dt="2024-02-24T08:06:35.487" v="1672" actId="20577"/>
        <pc:sldMkLst>
          <pc:docMk/>
          <pc:sldMk cId="3264600503" sldId="808"/>
        </pc:sldMkLst>
        <pc:spChg chg="mod">
          <ac:chgData name="Stefan Stöckler" userId="2210d66e-a7ac-4b3d-a4d5-dce41cf06e51" providerId="ADAL" clId="{33003BA7-801E-43AF-81C1-545F9B4B5245}" dt="2024-02-24T08:06:35.487" v="1672" actId="20577"/>
          <ac:spMkLst>
            <pc:docMk/>
            <pc:sldMk cId="3264600503" sldId="808"/>
            <ac:spMk id="52227" creationId="{00000000-0000-0000-0000-000000000000}"/>
          </ac:spMkLst>
        </pc:spChg>
      </pc:sldChg>
      <pc:sldChg chg="addSp modSp mod">
        <pc:chgData name="Stefan Stöckler" userId="2210d66e-a7ac-4b3d-a4d5-dce41cf06e51" providerId="ADAL" clId="{33003BA7-801E-43AF-81C1-545F9B4B5245}" dt="2024-02-24T08:41:21.648" v="1922" actId="20577"/>
        <pc:sldMkLst>
          <pc:docMk/>
          <pc:sldMk cId="3515760535" sldId="810"/>
        </pc:sldMkLst>
        <pc:spChg chg="add mod">
          <ac:chgData name="Stefan Stöckler" userId="2210d66e-a7ac-4b3d-a4d5-dce41cf06e51" providerId="ADAL" clId="{33003BA7-801E-43AF-81C1-545F9B4B5245}" dt="2024-02-24T08:41:21.648" v="1922" actId="20577"/>
          <ac:spMkLst>
            <pc:docMk/>
            <pc:sldMk cId="3515760535" sldId="810"/>
            <ac:spMk id="4" creationId="{0A50C1E7-7C9E-7709-736E-85B5F1E5F46C}"/>
          </ac:spMkLst>
        </pc:spChg>
        <pc:picChg chg="mod modCrop">
          <ac:chgData name="Stefan Stöckler" userId="2210d66e-a7ac-4b3d-a4d5-dce41cf06e51" providerId="ADAL" clId="{33003BA7-801E-43AF-81C1-545F9B4B5245}" dt="2024-02-24T08:41:03.820" v="1920" actId="14100"/>
          <ac:picMkLst>
            <pc:docMk/>
            <pc:sldMk cId="3515760535" sldId="810"/>
            <ac:picMk id="7" creationId="{48BC8835-EDF0-4D63-A9B2-90A205AF2DB9}"/>
          </ac:picMkLst>
        </pc:picChg>
      </pc:sldChg>
      <pc:sldChg chg="modSp">
        <pc:chgData name="Stefan Stöckler" userId="2210d66e-a7ac-4b3d-a4d5-dce41cf06e51" providerId="ADAL" clId="{33003BA7-801E-43AF-81C1-545F9B4B5245}" dt="2024-02-22T11:00:14.408" v="516" actId="1076"/>
        <pc:sldMkLst>
          <pc:docMk/>
          <pc:sldMk cId="2658314552" sldId="821"/>
        </pc:sldMkLst>
        <pc:picChg chg="mod">
          <ac:chgData name="Stefan Stöckler" userId="2210d66e-a7ac-4b3d-a4d5-dce41cf06e51" providerId="ADAL" clId="{33003BA7-801E-43AF-81C1-545F9B4B5245}" dt="2024-02-22T11:00:14.408" v="516" actId="1076"/>
          <ac:picMkLst>
            <pc:docMk/>
            <pc:sldMk cId="2658314552" sldId="821"/>
            <ac:picMk id="11268" creationId="{00000000-0000-0000-0000-000000000000}"/>
          </ac:picMkLst>
        </pc:picChg>
      </pc:sldChg>
      <pc:sldChg chg="modSp">
        <pc:chgData name="Stefan Stöckler" userId="2210d66e-a7ac-4b3d-a4d5-dce41cf06e51" providerId="ADAL" clId="{33003BA7-801E-43AF-81C1-545F9B4B5245}" dt="2024-02-22T11:01:41.042" v="527" actId="1076"/>
        <pc:sldMkLst>
          <pc:docMk/>
          <pc:sldMk cId="2613611998" sldId="822"/>
        </pc:sldMkLst>
        <pc:picChg chg="mod">
          <ac:chgData name="Stefan Stöckler" userId="2210d66e-a7ac-4b3d-a4d5-dce41cf06e51" providerId="ADAL" clId="{33003BA7-801E-43AF-81C1-545F9B4B5245}" dt="2024-02-22T11:01:41.042" v="527" actId="1076"/>
          <ac:picMkLst>
            <pc:docMk/>
            <pc:sldMk cId="2613611998" sldId="822"/>
            <ac:picMk id="12291" creationId="{00000000-0000-0000-0000-000000000000}"/>
          </ac:picMkLst>
        </pc:picChg>
      </pc:sldChg>
      <pc:sldChg chg="addSp modSp mod modAnim modNotesTx">
        <pc:chgData name="Stefan Stöckler" userId="2210d66e-a7ac-4b3d-a4d5-dce41cf06e51" providerId="ADAL" clId="{33003BA7-801E-43AF-81C1-545F9B4B5245}" dt="2024-02-22T11:07:22.908" v="537"/>
        <pc:sldMkLst>
          <pc:docMk/>
          <pc:sldMk cId="4251879551" sldId="825"/>
        </pc:sldMkLst>
        <pc:grpChg chg="add mod">
          <ac:chgData name="Stefan Stöckler" userId="2210d66e-a7ac-4b3d-a4d5-dce41cf06e51" providerId="ADAL" clId="{33003BA7-801E-43AF-81C1-545F9B4B5245}" dt="2024-02-22T11:06:49.499" v="532" actId="164"/>
          <ac:grpSpMkLst>
            <pc:docMk/>
            <pc:sldMk cId="4251879551" sldId="825"/>
            <ac:grpSpMk id="8" creationId="{DD422FA7-7DAE-9686-19BB-63FF0C938991}"/>
          </ac:grpSpMkLst>
        </pc:grpChg>
        <pc:grpChg chg="add mod">
          <ac:chgData name="Stefan Stöckler" userId="2210d66e-a7ac-4b3d-a4d5-dce41cf06e51" providerId="ADAL" clId="{33003BA7-801E-43AF-81C1-545F9B4B5245}" dt="2024-02-22T11:06:53.692" v="533" actId="164"/>
          <ac:grpSpMkLst>
            <pc:docMk/>
            <pc:sldMk cId="4251879551" sldId="825"/>
            <ac:grpSpMk id="11" creationId="{9D516861-F739-8987-6638-79A04A9EE935}"/>
          </ac:grpSpMkLst>
        </pc:grpChg>
        <pc:picChg chg="mod">
          <ac:chgData name="Stefan Stöckler" userId="2210d66e-a7ac-4b3d-a4d5-dce41cf06e51" providerId="ADAL" clId="{33003BA7-801E-43AF-81C1-545F9B4B5245}" dt="2024-02-22T11:06:38.370" v="531" actId="732"/>
          <ac:picMkLst>
            <pc:docMk/>
            <pc:sldMk cId="4251879551" sldId="825"/>
            <ac:picMk id="11266" creationId="{00000000-0000-0000-0000-000000000000}"/>
          </ac:picMkLst>
        </pc:picChg>
        <pc:cxnChg chg="add mod">
          <ac:chgData name="Stefan Stöckler" userId="2210d66e-a7ac-4b3d-a4d5-dce41cf06e51" providerId="ADAL" clId="{33003BA7-801E-43AF-81C1-545F9B4B5245}" dt="2024-02-22T11:06:49.499" v="532" actId="164"/>
          <ac:cxnSpMkLst>
            <pc:docMk/>
            <pc:sldMk cId="4251879551" sldId="825"/>
            <ac:cxnSpMk id="4" creationId="{5BB2E85F-6E6F-8A52-BE9C-2F98D85A07CE}"/>
          </ac:cxnSpMkLst>
        </pc:cxnChg>
        <pc:cxnChg chg="mod">
          <ac:chgData name="Stefan Stöckler" userId="2210d66e-a7ac-4b3d-a4d5-dce41cf06e51" providerId="ADAL" clId="{33003BA7-801E-43AF-81C1-545F9B4B5245}" dt="2024-02-22T11:06:53.692" v="533" actId="164"/>
          <ac:cxnSpMkLst>
            <pc:docMk/>
            <pc:sldMk cId="4251879551" sldId="825"/>
            <ac:cxnSpMk id="5" creationId="{00000000-0000-0000-0000-000000000000}"/>
          </ac:cxnSpMkLst>
        </pc:cxnChg>
        <pc:cxnChg chg="add mod">
          <ac:chgData name="Stefan Stöckler" userId="2210d66e-a7ac-4b3d-a4d5-dce41cf06e51" providerId="ADAL" clId="{33003BA7-801E-43AF-81C1-545F9B4B5245}" dt="2024-02-22T11:06:49.499" v="532" actId="164"/>
          <ac:cxnSpMkLst>
            <pc:docMk/>
            <pc:sldMk cId="4251879551" sldId="825"/>
            <ac:cxnSpMk id="7" creationId="{318CAE5B-64CB-FD59-E99B-A46CC26862C9}"/>
          </ac:cxnSpMkLst>
        </pc:cxnChg>
        <pc:cxnChg chg="mod">
          <ac:chgData name="Stefan Stöckler" userId="2210d66e-a7ac-4b3d-a4d5-dce41cf06e51" providerId="ADAL" clId="{33003BA7-801E-43AF-81C1-545F9B4B5245}" dt="2024-02-22T11:06:53.692" v="533" actId="164"/>
          <ac:cxnSpMkLst>
            <pc:docMk/>
            <pc:sldMk cId="4251879551" sldId="825"/>
            <ac:cxnSpMk id="10" creationId="{00000000-0000-0000-0000-000000000000}"/>
          </ac:cxnSpMkLst>
        </pc:cxnChg>
      </pc:sldChg>
      <pc:sldChg chg="addSp delSp modSp mod">
        <pc:chgData name="Stefan Stöckler" userId="2210d66e-a7ac-4b3d-a4d5-dce41cf06e51" providerId="ADAL" clId="{33003BA7-801E-43AF-81C1-545F9B4B5245}" dt="2024-02-23T17:24:59.072" v="1513" actId="14100"/>
        <pc:sldMkLst>
          <pc:docMk/>
          <pc:sldMk cId="725418793" sldId="842"/>
        </pc:sldMkLst>
        <pc:picChg chg="add mod">
          <ac:chgData name="Stefan Stöckler" userId="2210d66e-a7ac-4b3d-a4d5-dce41cf06e51" providerId="ADAL" clId="{33003BA7-801E-43AF-81C1-545F9B4B5245}" dt="2024-02-23T17:24:59.072" v="1513" actId="14100"/>
          <ac:picMkLst>
            <pc:docMk/>
            <pc:sldMk cId="725418793" sldId="842"/>
            <ac:picMk id="3" creationId="{145481C5-58DD-3320-32FE-AD20C5FDE7CC}"/>
          </ac:picMkLst>
        </pc:picChg>
        <pc:picChg chg="del">
          <ac:chgData name="Stefan Stöckler" userId="2210d66e-a7ac-4b3d-a4d5-dce41cf06e51" providerId="ADAL" clId="{33003BA7-801E-43AF-81C1-545F9B4B5245}" dt="2024-02-23T17:24:36.381" v="1508" actId="478"/>
          <ac:picMkLst>
            <pc:docMk/>
            <pc:sldMk cId="725418793" sldId="842"/>
            <ac:picMk id="18436" creationId="{00000000-0000-0000-0000-000000000000}"/>
          </ac:picMkLst>
        </pc:picChg>
      </pc:sldChg>
      <pc:sldChg chg="addSp delSp modSp mod modNotesTx">
        <pc:chgData name="Stefan Stöckler" userId="2210d66e-a7ac-4b3d-a4d5-dce41cf06e51" providerId="ADAL" clId="{33003BA7-801E-43AF-81C1-545F9B4B5245}" dt="2024-02-23T17:15:02.990" v="1507" actId="1076"/>
        <pc:sldMkLst>
          <pc:docMk/>
          <pc:sldMk cId="84283274" sldId="844"/>
        </pc:sldMkLst>
        <pc:picChg chg="add mod modCrop">
          <ac:chgData name="Stefan Stöckler" userId="2210d66e-a7ac-4b3d-a4d5-dce41cf06e51" providerId="ADAL" clId="{33003BA7-801E-43AF-81C1-545F9B4B5245}" dt="2024-02-23T17:15:02.990" v="1507" actId="1076"/>
          <ac:picMkLst>
            <pc:docMk/>
            <pc:sldMk cId="84283274" sldId="844"/>
            <ac:picMk id="4" creationId="{8343FC71-A59C-D9AC-4650-D6A1A91BD752}"/>
          </ac:picMkLst>
        </pc:picChg>
        <pc:picChg chg="del">
          <ac:chgData name="Stefan Stöckler" userId="2210d66e-a7ac-4b3d-a4d5-dce41cf06e51" providerId="ADAL" clId="{33003BA7-801E-43AF-81C1-545F9B4B5245}" dt="2024-02-23T17:14:37.501" v="1502" actId="478"/>
          <ac:picMkLst>
            <pc:docMk/>
            <pc:sldMk cId="84283274" sldId="844"/>
            <ac:picMk id="7170" creationId="{00000000-0000-0000-0000-000000000000}"/>
          </ac:picMkLst>
        </pc:picChg>
      </pc:sldChg>
      <pc:sldChg chg="addSp modSp mod modNotesTx">
        <pc:chgData name="Stefan Stöckler" userId="2210d66e-a7ac-4b3d-a4d5-dce41cf06e51" providerId="ADAL" clId="{33003BA7-801E-43AF-81C1-545F9B4B5245}" dt="2024-02-23T16:41:28.647" v="1456" actId="1076"/>
        <pc:sldMkLst>
          <pc:docMk/>
          <pc:sldMk cId="2322596938" sldId="846"/>
        </pc:sldMkLst>
        <pc:spChg chg="mod">
          <ac:chgData name="Stefan Stöckler" userId="2210d66e-a7ac-4b3d-a4d5-dce41cf06e51" providerId="ADAL" clId="{33003BA7-801E-43AF-81C1-545F9B4B5245}" dt="2024-02-23T15:41:13.414" v="1429" actId="20577"/>
          <ac:spMkLst>
            <pc:docMk/>
            <pc:sldMk cId="2322596938" sldId="846"/>
            <ac:spMk id="6" creationId="{00000000-0000-0000-0000-000000000000}"/>
          </ac:spMkLst>
        </pc:spChg>
        <pc:picChg chg="add mod">
          <ac:chgData name="Stefan Stöckler" userId="2210d66e-a7ac-4b3d-a4d5-dce41cf06e51" providerId="ADAL" clId="{33003BA7-801E-43AF-81C1-545F9B4B5245}" dt="2024-02-23T16:41:28.647" v="1456" actId="1076"/>
          <ac:picMkLst>
            <pc:docMk/>
            <pc:sldMk cId="2322596938" sldId="846"/>
            <ac:picMk id="5" creationId="{125A6BDD-2393-CCF8-25FF-FE419A8111C5}"/>
          </ac:picMkLst>
        </pc:picChg>
        <pc:picChg chg="mod">
          <ac:chgData name="Stefan Stöckler" userId="2210d66e-a7ac-4b3d-a4d5-dce41cf06e51" providerId="ADAL" clId="{33003BA7-801E-43AF-81C1-545F9B4B5245}" dt="2024-02-23T16:41:04.661" v="1453" actId="14100"/>
          <ac:picMkLst>
            <pc:docMk/>
            <pc:sldMk cId="2322596938" sldId="846"/>
            <ac:picMk id="16386" creationId="{00000000-0000-0000-0000-000000000000}"/>
          </ac:picMkLst>
        </pc:picChg>
      </pc:sldChg>
      <pc:sldChg chg="modNotesTx">
        <pc:chgData name="Stefan Stöckler" userId="2210d66e-a7ac-4b3d-a4d5-dce41cf06e51" providerId="ADAL" clId="{33003BA7-801E-43AF-81C1-545F9B4B5245}" dt="2024-02-23T16:42:37.868" v="1459" actId="113"/>
        <pc:sldMkLst>
          <pc:docMk/>
          <pc:sldMk cId="362787040" sldId="848"/>
        </pc:sldMkLst>
      </pc:sldChg>
      <pc:sldChg chg="modSp mod">
        <pc:chgData name="Stefan Stöckler" userId="2210d66e-a7ac-4b3d-a4d5-dce41cf06e51" providerId="ADAL" clId="{33003BA7-801E-43AF-81C1-545F9B4B5245}" dt="2024-02-24T07:49:39.790" v="1517" actId="14100"/>
        <pc:sldMkLst>
          <pc:docMk/>
          <pc:sldMk cId="3322594379" sldId="877"/>
        </pc:sldMkLst>
        <pc:spChg chg="mod">
          <ac:chgData name="Stefan Stöckler" userId="2210d66e-a7ac-4b3d-a4d5-dce41cf06e51" providerId="ADAL" clId="{33003BA7-801E-43AF-81C1-545F9B4B5245}" dt="2024-02-24T07:49:19.060" v="1514" actId="404"/>
          <ac:spMkLst>
            <pc:docMk/>
            <pc:sldMk cId="3322594379" sldId="877"/>
            <ac:spMk id="4" creationId="{00000000-0000-0000-0000-000000000000}"/>
          </ac:spMkLst>
        </pc:spChg>
        <pc:spChg chg="mod">
          <ac:chgData name="Stefan Stöckler" userId="2210d66e-a7ac-4b3d-a4d5-dce41cf06e51" providerId="ADAL" clId="{33003BA7-801E-43AF-81C1-545F9B4B5245}" dt="2024-02-24T07:49:33.223" v="1516" actId="1076"/>
          <ac:spMkLst>
            <pc:docMk/>
            <pc:sldMk cId="3322594379" sldId="877"/>
            <ac:spMk id="11" creationId="{00000000-0000-0000-0000-000000000000}"/>
          </ac:spMkLst>
        </pc:spChg>
        <pc:cxnChg chg="mod">
          <ac:chgData name="Stefan Stöckler" userId="2210d66e-a7ac-4b3d-a4d5-dce41cf06e51" providerId="ADAL" clId="{33003BA7-801E-43AF-81C1-545F9B4B5245}" dt="2024-02-24T07:49:39.790" v="1517" actId="14100"/>
          <ac:cxnSpMkLst>
            <pc:docMk/>
            <pc:sldMk cId="3322594379" sldId="877"/>
            <ac:cxnSpMk id="9" creationId="{00000000-0000-0000-0000-000000000000}"/>
          </ac:cxnSpMkLst>
        </pc:cxnChg>
      </pc:sldChg>
      <pc:sldChg chg="del">
        <pc:chgData name="Stefan Stöckler" userId="2210d66e-a7ac-4b3d-a4d5-dce41cf06e51" providerId="ADAL" clId="{33003BA7-801E-43AF-81C1-545F9B4B5245}" dt="2024-02-24T08:52:36.032" v="1936" actId="2696"/>
        <pc:sldMkLst>
          <pc:docMk/>
          <pc:sldMk cId="2013381823" sldId="898"/>
        </pc:sldMkLst>
      </pc:sldChg>
      <pc:sldChg chg="modSp mod">
        <pc:chgData name="Stefan Stöckler" userId="2210d66e-a7ac-4b3d-a4d5-dce41cf06e51" providerId="ADAL" clId="{33003BA7-801E-43AF-81C1-545F9B4B5245}" dt="2024-02-21T17:28:19.957" v="73" actId="20577"/>
        <pc:sldMkLst>
          <pc:docMk/>
          <pc:sldMk cId="945842531" sldId="1581"/>
        </pc:sldMkLst>
        <pc:spChg chg="mod">
          <ac:chgData name="Stefan Stöckler" userId="2210d66e-a7ac-4b3d-a4d5-dce41cf06e51" providerId="ADAL" clId="{33003BA7-801E-43AF-81C1-545F9B4B5245}" dt="2024-02-21T17:28:19.957" v="73" actId="20577"/>
          <ac:spMkLst>
            <pc:docMk/>
            <pc:sldMk cId="945842531" sldId="1581"/>
            <ac:spMk id="9" creationId="{708902FC-F30D-47C9-8EA4-F4D2EF33CD7D}"/>
          </ac:spMkLst>
        </pc:spChg>
      </pc:sldChg>
      <pc:sldChg chg="addSp delSp modSp mod">
        <pc:chgData name="Stefan Stöckler" userId="2210d66e-a7ac-4b3d-a4d5-dce41cf06e51" providerId="ADAL" clId="{33003BA7-801E-43AF-81C1-545F9B4B5245}" dt="2024-02-22T13:58:25.127" v="602" actId="1076"/>
        <pc:sldMkLst>
          <pc:docMk/>
          <pc:sldMk cId="1837287323" sldId="1584"/>
        </pc:sldMkLst>
        <pc:picChg chg="add mod modCrop">
          <ac:chgData name="Stefan Stöckler" userId="2210d66e-a7ac-4b3d-a4d5-dce41cf06e51" providerId="ADAL" clId="{33003BA7-801E-43AF-81C1-545F9B4B5245}" dt="2024-02-22T13:57:11.024" v="558" actId="1076"/>
          <ac:picMkLst>
            <pc:docMk/>
            <pc:sldMk cId="1837287323" sldId="1584"/>
            <ac:picMk id="5" creationId="{E5C34EAF-0270-66ED-C1DA-2317C9E5AF0B}"/>
          </ac:picMkLst>
        </pc:picChg>
        <pc:picChg chg="add mod modCrop">
          <ac:chgData name="Stefan Stöckler" userId="2210d66e-a7ac-4b3d-a4d5-dce41cf06e51" providerId="ADAL" clId="{33003BA7-801E-43AF-81C1-545F9B4B5245}" dt="2024-02-22T13:58:25.127" v="602" actId="1076"/>
          <ac:picMkLst>
            <pc:docMk/>
            <pc:sldMk cId="1837287323" sldId="1584"/>
            <ac:picMk id="6" creationId="{B4F2E919-3792-1A13-BAB5-44DA5BF98A7D}"/>
          </ac:picMkLst>
        </pc:picChg>
        <pc:picChg chg="del">
          <ac:chgData name="Stefan Stöckler" userId="2210d66e-a7ac-4b3d-a4d5-dce41cf06e51" providerId="ADAL" clId="{33003BA7-801E-43AF-81C1-545F9B4B5245}" dt="2024-02-22T13:57:13.451" v="559" actId="478"/>
          <ac:picMkLst>
            <pc:docMk/>
            <pc:sldMk cId="1837287323" sldId="1584"/>
            <ac:picMk id="8" creationId="{00000000-0000-0000-0000-000000000000}"/>
          </ac:picMkLst>
        </pc:picChg>
        <pc:picChg chg="del mod">
          <ac:chgData name="Stefan Stöckler" userId="2210d66e-a7ac-4b3d-a4d5-dce41cf06e51" providerId="ADAL" clId="{33003BA7-801E-43AF-81C1-545F9B4B5245}" dt="2024-02-22T13:56:33.128" v="550" actId="478"/>
          <ac:picMkLst>
            <pc:docMk/>
            <pc:sldMk cId="1837287323" sldId="1584"/>
            <ac:picMk id="7173" creationId="{00000000-0000-0000-0000-000000000000}"/>
          </ac:picMkLst>
        </pc:picChg>
      </pc:sldChg>
      <pc:sldChg chg="addSp delSp modSp mod">
        <pc:chgData name="Stefan Stöckler" userId="2210d66e-a7ac-4b3d-a4d5-dce41cf06e51" providerId="ADAL" clId="{33003BA7-801E-43AF-81C1-545F9B4B5245}" dt="2024-02-22T15:11:19.832" v="676" actId="1076"/>
        <pc:sldMkLst>
          <pc:docMk/>
          <pc:sldMk cId="2661127950" sldId="1587"/>
        </pc:sldMkLst>
        <pc:spChg chg="mod">
          <ac:chgData name="Stefan Stöckler" userId="2210d66e-a7ac-4b3d-a4d5-dce41cf06e51" providerId="ADAL" clId="{33003BA7-801E-43AF-81C1-545F9B4B5245}" dt="2024-02-22T15:11:19.832" v="676" actId="1076"/>
          <ac:spMkLst>
            <pc:docMk/>
            <pc:sldMk cId="2661127950" sldId="1587"/>
            <ac:spMk id="6" creationId="{00000000-0000-0000-0000-000000000000}"/>
          </ac:spMkLst>
        </pc:spChg>
        <pc:spChg chg="mod">
          <ac:chgData name="Stefan Stöckler" userId="2210d66e-a7ac-4b3d-a4d5-dce41cf06e51" providerId="ADAL" clId="{33003BA7-801E-43AF-81C1-545F9B4B5245}" dt="2024-02-22T15:11:19.832" v="676" actId="1076"/>
          <ac:spMkLst>
            <pc:docMk/>
            <pc:sldMk cId="2661127950" sldId="1587"/>
            <ac:spMk id="8" creationId="{00000000-0000-0000-0000-000000000000}"/>
          </ac:spMkLst>
        </pc:spChg>
        <pc:spChg chg="del">
          <ac:chgData name="Stefan Stöckler" userId="2210d66e-a7ac-4b3d-a4d5-dce41cf06e51" providerId="ADAL" clId="{33003BA7-801E-43AF-81C1-545F9B4B5245}" dt="2024-02-22T15:09:31.614" v="654" actId="478"/>
          <ac:spMkLst>
            <pc:docMk/>
            <pc:sldMk cId="2661127950" sldId="1587"/>
            <ac:spMk id="12" creationId="{8F9B9C80-F378-4BCC-9259-EA8BC5C4636C}"/>
          </ac:spMkLst>
        </pc:spChg>
        <pc:spChg chg="add del mod">
          <ac:chgData name="Stefan Stöckler" userId="2210d66e-a7ac-4b3d-a4d5-dce41cf06e51" providerId="ADAL" clId="{33003BA7-801E-43AF-81C1-545F9B4B5245}" dt="2024-02-22T15:09:35.479" v="655" actId="478"/>
          <ac:spMkLst>
            <pc:docMk/>
            <pc:sldMk cId="2661127950" sldId="1587"/>
            <ac:spMk id="13" creationId="{18488C6B-2089-12D4-9911-E7B199B11456}"/>
          </ac:spMkLst>
        </pc:spChg>
        <pc:picChg chg="del">
          <ac:chgData name="Stefan Stöckler" userId="2210d66e-a7ac-4b3d-a4d5-dce41cf06e51" providerId="ADAL" clId="{33003BA7-801E-43AF-81C1-545F9B4B5245}" dt="2024-02-22T15:08:35.420" v="645" actId="478"/>
          <ac:picMkLst>
            <pc:docMk/>
            <pc:sldMk cId="2661127950" sldId="1587"/>
            <ac:picMk id="5" creationId="{00000000-0000-0000-0000-000000000000}"/>
          </ac:picMkLst>
        </pc:picChg>
        <pc:picChg chg="del">
          <ac:chgData name="Stefan Stöckler" userId="2210d66e-a7ac-4b3d-a4d5-dce41cf06e51" providerId="ADAL" clId="{33003BA7-801E-43AF-81C1-545F9B4B5245}" dt="2024-02-22T15:08:38.285" v="646" actId="478"/>
          <ac:picMkLst>
            <pc:docMk/>
            <pc:sldMk cId="2661127950" sldId="1587"/>
            <ac:picMk id="7" creationId="{00000000-0000-0000-0000-000000000000}"/>
          </ac:picMkLst>
        </pc:picChg>
        <pc:picChg chg="add mod">
          <ac:chgData name="Stefan Stöckler" userId="2210d66e-a7ac-4b3d-a4d5-dce41cf06e51" providerId="ADAL" clId="{33003BA7-801E-43AF-81C1-545F9B4B5245}" dt="2024-02-22T15:09:49.088" v="665" actId="1036"/>
          <ac:picMkLst>
            <pc:docMk/>
            <pc:sldMk cId="2661127950" sldId="1587"/>
            <ac:picMk id="9" creationId="{362313DD-8CB8-D0A5-94A1-74B76FE6C8B5}"/>
          </ac:picMkLst>
        </pc:picChg>
        <pc:cxnChg chg="mod">
          <ac:chgData name="Stefan Stöckler" userId="2210d66e-a7ac-4b3d-a4d5-dce41cf06e51" providerId="ADAL" clId="{33003BA7-801E-43AF-81C1-545F9B4B5245}" dt="2024-02-22T15:10:08.153" v="666" actId="1582"/>
          <ac:cxnSpMkLst>
            <pc:docMk/>
            <pc:sldMk cId="2661127950" sldId="1587"/>
            <ac:cxnSpMk id="10" creationId="{00000000-0000-0000-0000-000000000000}"/>
          </ac:cxnSpMkLst>
        </pc:cxnChg>
      </pc:sldChg>
      <pc:sldChg chg="del">
        <pc:chgData name="Stefan Stöckler" userId="2210d66e-a7ac-4b3d-a4d5-dce41cf06e51" providerId="ADAL" clId="{33003BA7-801E-43AF-81C1-545F9B4B5245}" dt="2024-02-22T15:21:04.507" v="694" actId="2696"/>
        <pc:sldMkLst>
          <pc:docMk/>
          <pc:sldMk cId="1055929921" sldId="1588"/>
        </pc:sldMkLst>
      </pc:sldChg>
      <pc:sldChg chg="addSp delSp modSp mod">
        <pc:chgData name="Stefan Stöckler" userId="2210d66e-a7ac-4b3d-a4d5-dce41cf06e51" providerId="ADAL" clId="{33003BA7-801E-43AF-81C1-545F9B4B5245}" dt="2024-02-22T14:47:32.468" v="644" actId="1076"/>
        <pc:sldMkLst>
          <pc:docMk/>
          <pc:sldMk cId="3911244033" sldId="1589"/>
        </pc:sldMkLst>
        <pc:spChg chg="mod">
          <ac:chgData name="Stefan Stöckler" userId="2210d66e-a7ac-4b3d-a4d5-dce41cf06e51" providerId="ADAL" clId="{33003BA7-801E-43AF-81C1-545F9B4B5245}" dt="2024-02-22T14:47:32.468" v="644" actId="1076"/>
          <ac:spMkLst>
            <pc:docMk/>
            <pc:sldMk cId="3911244033" sldId="1589"/>
            <ac:spMk id="3" creationId="{00000000-0000-0000-0000-000000000000}"/>
          </ac:spMkLst>
        </pc:spChg>
        <pc:spChg chg="mod">
          <ac:chgData name="Stefan Stöckler" userId="2210d66e-a7ac-4b3d-a4d5-dce41cf06e51" providerId="ADAL" clId="{33003BA7-801E-43AF-81C1-545F9B4B5245}" dt="2024-02-22T14:47:32.468" v="644" actId="1076"/>
          <ac:spMkLst>
            <pc:docMk/>
            <pc:sldMk cId="3911244033" sldId="1589"/>
            <ac:spMk id="6" creationId="{00000000-0000-0000-0000-000000000000}"/>
          </ac:spMkLst>
        </pc:spChg>
        <pc:spChg chg="add mod ord">
          <ac:chgData name="Stefan Stöckler" userId="2210d66e-a7ac-4b3d-a4d5-dce41cf06e51" providerId="ADAL" clId="{33003BA7-801E-43AF-81C1-545F9B4B5245}" dt="2024-02-22T14:47:21.966" v="643" actId="171"/>
          <ac:spMkLst>
            <pc:docMk/>
            <pc:sldMk cId="3911244033" sldId="1589"/>
            <ac:spMk id="11" creationId="{CBDBB94E-F77D-E133-61EA-6B05AB6DAE0F}"/>
          </ac:spMkLst>
        </pc:spChg>
        <pc:picChg chg="del mod modCrop">
          <ac:chgData name="Stefan Stöckler" userId="2210d66e-a7ac-4b3d-a4d5-dce41cf06e51" providerId="ADAL" clId="{33003BA7-801E-43AF-81C1-545F9B4B5245}" dt="2024-02-22T14:45:39.891" v="629" actId="478"/>
          <ac:picMkLst>
            <pc:docMk/>
            <pc:sldMk cId="3911244033" sldId="1589"/>
            <ac:picMk id="5" creationId="{00000000-0000-0000-0000-000000000000}"/>
          </ac:picMkLst>
        </pc:picChg>
        <pc:picChg chg="add mod modCrop">
          <ac:chgData name="Stefan Stöckler" userId="2210d66e-a7ac-4b3d-a4d5-dce41cf06e51" providerId="ADAL" clId="{33003BA7-801E-43AF-81C1-545F9B4B5245}" dt="2024-02-22T14:46:31.122" v="637" actId="14100"/>
          <ac:picMkLst>
            <pc:docMk/>
            <pc:sldMk cId="3911244033" sldId="1589"/>
            <ac:picMk id="9" creationId="{0B0A2B31-8C13-A7CD-4061-1A8AC85DCCDC}"/>
          </ac:picMkLst>
        </pc:picChg>
        <pc:picChg chg="add mod modCrop">
          <ac:chgData name="Stefan Stöckler" userId="2210d66e-a7ac-4b3d-a4d5-dce41cf06e51" providerId="ADAL" clId="{33003BA7-801E-43AF-81C1-545F9B4B5245}" dt="2024-02-22T14:46:50.213" v="639" actId="18131"/>
          <ac:picMkLst>
            <pc:docMk/>
            <pc:sldMk cId="3911244033" sldId="1589"/>
            <ac:picMk id="10" creationId="{40020358-47B2-89EF-1D25-D2247C070AEE}"/>
          </ac:picMkLst>
        </pc:picChg>
        <pc:picChg chg="del">
          <ac:chgData name="Stefan Stöckler" userId="2210d66e-a7ac-4b3d-a4d5-dce41cf06e51" providerId="ADAL" clId="{33003BA7-801E-43AF-81C1-545F9B4B5245}" dt="2024-02-22T14:45:41.056" v="630" actId="478"/>
          <ac:picMkLst>
            <pc:docMk/>
            <pc:sldMk cId="3911244033" sldId="1589"/>
            <ac:picMk id="9220" creationId="{00000000-0000-0000-0000-000000000000}"/>
          </ac:picMkLst>
        </pc:picChg>
      </pc:sldChg>
      <pc:sldChg chg="del">
        <pc:chgData name="Stefan Stöckler" userId="2210d66e-a7ac-4b3d-a4d5-dce41cf06e51" providerId="ADAL" clId="{33003BA7-801E-43AF-81C1-545F9B4B5245}" dt="2024-02-23T17:00:16.782" v="1491" actId="2696"/>
        <pc:sldMkLst>
          <pc:docMk/>
          <pc:sldMk cId="878255946" sldId="1592"/>
        </pc:sldMkLst>
      </pc:sldChg>
      <pc:sldChg chg="modSp">
        <pc:chgData name="Stefan Stöckler" userId="2210d66e-a7ac-4b3d-a4d5-dce41cf06e51" providerId="ADAL" clId="{33003BA7-801E-43AF-81C1-545F9B4B5245}" dt="2024-02-23T17:14:31.625" v="1501" actId="14100"/>
        <pc:sldMkLst>
          <pc:docMk/>
          <pc:sldMk cId="3077062563" sldId="1593"/>
        </pc:sldMkLst>
        <pc:picChg chg="mod">
          <ac:chgData name="Stefan Stöckler" userId="2210d66e-a7ac-4b3d-a4d5-dce41cf06e51" providerId="ADAL" clId="{33003BA7-801E-43AF-81C1-545F9B4B5245}" dt="2024-02-23T17:14:31.625" v="1501" actId="14100"/>
          <ac:picMkLst>
            <pc:docMk/>
            <pc:sldMk cId="3077062563" sldId="1593"/>
            <ac:picMk id="7171" creationId="{00000000-0000-0000-0000-000000000000}"/>
          </ac:picMkLst>
        </pc:picChg>
      </pc:sldChg>
      <pc:sldChg chg="modSp mod">
        <pc:chgData name="Stefan Stöckler" userId="2210d66e-a7ac-4b3d-a4d5-dce41cf06e51" providerId="ADAL" clId="{33003BA7-801E-43AF-81C1-545F9B4B5245}" dt="2024-02-21T17:25:15.119" v="52" actId="688"/>
        <pc:sldMkLst>
          <pc:docMk/>
          <pc:sldMk cId="3450148120" sldId="1609"/>
        </pc:sldMkLst>
        <pc:spChg chg="mod">
          <ac:chgData name="Stefan Stöckler" userId="2210d66e-a7ac-4b3d-a4d5-dce41cf06e51" providerId="ADAL" clId="{33003BA7-801E-43AF-81C1-545F9B4B5245}" dt="2024-02-21T17:24:31.203" v="50" actId="1076"/>
          <ac:spMkLst>
            <pc:docMk/>
            <pc:sldMk cId="3450148120" sldId="1609"/>
            <ac:spMk id="2" creationId="{00000000-0000-0000-0000-000000000000}"/>
          </ac:spMkLst>
        </pc:spChg>
        <pc:spChg chg="mod">
          <ac:chgData name="Stefan Stöckler" userId="2210d66e-a7ac-4b3d-a4d5-dce41cf06e51" providerId="ADAL" clId="{33003BA7-801E-43AF-81C1-545F9B4B5245}" dt="2024-02-21T17:24:14.240" v="48" actId="1076"/>
          <ac:spMkLst>
            <pc:docMk/>
            <pc:sldMk cId="3450148120" sldId="1609"/>
            <ac:spMk id="8" creationId="{29942A56-CAA2-D0C2-CFBD-1984D152443B}"/>
          </ac:spMkLst>
        </pc:spChg>
        <pc:spChg chg="mod">
          <ac:chgData name="Stefan Stöckler" userId="2210d66e-a7ac-4b3d-a4d5-dce41cf06e51" providerId="ADAL" clId="{33003BA7-801E-43AF-81C1-545F9B4B5245}" dt="2024-02-21T17:25:15.119" v="52" actId="688"/>
          <ac:spMkLst>
            <pc:docMk/>
            <pc:sldMk cId="3450148120" sldId="1609"/>
            <ac:spMk id="9" creationId="{7410BD68-B4AF-46FE-AA05-80B1FF280062}"/>
          </ac:spMkLst>
        </pc:spChg>
      </pc:sldChg>
      <pc:sldChg chg="modSp mod">
        <pc:chgData name="Stefan Stöckler" userId="2210d66e-a7ac-4b3d-a4d5-dce41cf06e51" providerId="ADAL" clId="{33003BA7-801E-43AF-81C1-545F9B4B5245}" dt="2024-02-21T17:26:23.623" v="62" actId="14100"/>
        <pc:sldMkLst>
          <pc:docMk/>
          <pc:sldMk cId="395264318" sldId="1611"/>
        </pc:sldMkLst>
        <pc:spChg chg="mod">
          <ac:chgData name="Stefan Stöckler" userId="2210d66e-a7ac-4b3d-a4d5-dce41cf06e51" providerId="ADAL" clId="{33003BA7-801E-43AF-81C1-545F9B4B5245}" dt="2024-02-21T17:26:15.071" v="60" actId="14100"/>
          <ac:spMkLst>
            <pc:docMk/>
            <pc:sldMk cId="395264318" sldId="1611"/>
            <ac:spMk id="6" creationId="{00000000-0000-0000-0000-000000000000}"/>
          </ac:spMkLst>
        </pc:spChg>
        <pc:spChg chg="mod">
          <ac:chgData name="Stefan Stöckler" userId="2210d66e-a7ac-4b3d-a4d5-dce41cf06e51" providerId="ADAL" clId="{33003BA7-801E-43AF-81C1-545F9B4B5245}" dt="2024-02-21T17:26:23.623" v="62" actId="14100"/>
          <ac:spMkLst>
            <pc:docMk/>
            <pc:sldMk cId="395264318" sldId="1611"/>
            <ac:spMk id="7" creationId="{00000000-0000-0000-0000-000000000000}"/>
          </ac:spMkLst>
        </pc:spChg>
      </pc:sldChg>
      <pc:sldChg chg="modSp mod">
        <pc:chgData name="Stefan Stöckler" userId="2210d66e-a7ac-4b3d-a4d5-dce41cf06e51" providerId="ADAL" clId="{33003BA7-801E-43AF-81C1-545F9B4B5245}" dt="2024-02-21T17:22:09.102" v="47" actId="20577"/>
        <pc:sldMkLst>
          <pc:docMk/>
          <pc:sldMk cId="1428997068" sldId="1617"/>
        </pc:sldMkLst>
        <pc:spChg chg="mod">
          <ac:chgData name="Stefan Stöckler" userId="2210d66e-a7ac-4b3d-a4d5-dce41cf06e51" providerId="ADAL" clId="{33003BA7-801E-43AF-81C1-545F9B4B5245}" dt="2024-02-21T17:22:09.102" v="47" actId="20577"/>
          <ac:spMkLst>
            <pc:docMk/>
            <pc:sldMk cId="1428997068" sldId="1617"/>
            <ac:spMk id="3" creationId="{00000000-0000-0000-0000-000000000000}"/>
          </ac:spMkLst>
        </pc:spChg>
      </pc:sldChg>
      <pc:sldChg chg="modSp mod">
        <pc:chgData name="Stefan Stöckler" userId="2210d66e-a7ac-4b3d-a4d5-dce41cf06e51" providerId="ADAL" clId="{33003BA7-801E-43AF-81C1-545F9B4B5245}" dt="2024-02-21T17:27:24.195" v="64" actId="1076"/>
        <pc:sldMkLst>
          <pc:docMk/>
          <pc:sldMk cId="7382456" sldId="1619"/>
        </pc:sldMkLst>
        <pc:picChg chg="mod">
          <ac:chgData name="Stefan Stöckler" userId="2210d66e-a7ac-4b3d-a4d5-dce41cf06e51" providerId="ADAL" clId="{33003BA7-801E-43AF-81C1-545F9B4B5245}" dt="2024-02-21T17:27:24.195" v="64" actId="1076"/>
          <ac:picMkLst>
            <pc:docMk/>
            <pc:sldMk cId="7382456" sldId="1619"/>
            <ac:picMk id="8" creationId="{AC2EED58-436E-4285-9414-6418A2ECEBB7}"/>
          </ac:picMkLst>
        </pc:picChg>
      </pc:sldChg>
      <pc:sldChg chg="modSp mod">
        <pc:chgData name="Stefan Stöckler" userId="2210d66e-a7ac-4b3d-a4d5-dce41cf06e51" providerId="ADAL" clId="{33003BA7-801E-43AF-81C1-545F9B4B5245}" dt="2024-02-24T14:37:29.173" v="1959" actId="1076"/>
        <pc:sldMkLst>
          <pc:docMk/>
          <pc:sldMk cId="3916326677" sldId="1621"/>
        </pc:sldMkLst>
        <pc:picChg chg="mod">
          <ac:chgData name="Stefan Stöckler" userId="2210d66e-a7ac-4b3d-a4d5-dce41cf06e51" providerId="ADAL" clId="{33003BA7-801E-43AF-81C1-545F9B4B5245}" dt="2024-02-24T14:37:29.173" v="1959" actId="1076"/>
          <ac:picMkLst>
            <pc:docMk/>
            <pc:sldMk cId="3916326677" sldId="1621"/>
            <ac:picMk id="3" creationId="{48936D87-3162-8A29-3443-B04EBDDDA15C}"/>
          </ac:picMkLst>
        </pc:picChg>
      </pc:sldChg>
      <pc:sldChg chg="modSp mod">
        <pc:chgData name="Stefan Stöckler" userId="2210d66e-a7ac-4b3d-a4d5-dce41cf06e51" providerId="ADAL" clId="{33003BA7-801E-43AF-81C1-545F9B4B5245}" dt="2024-02-22T13:55:50.578" v="547" actId="14100"/>
        <pc:sldMkLst>
          <pc:docMk/>
          <pc:sldMk cId="2493036337" sldId="1632"/>
        </pc:sldMkLst>
        <pc:spChg chg="mod">
          <ac:chgData name="Stefan Stöckler" userId="2210d66e-a7ac-4b3d-a4d5-dce41cf06e51" providerId="ADAL" clId="{33003BA7-801E-43AF-81C1-545F9B4B5245}" dt="2024-02-22T13:38:14.071" v="543" actId="14100"/>
          <ac:spMkLst>
            <pc:docMk/>
            <pc:sldMk cId="2493036337" sldId="1632"/>
            <ac:spMk id="44" creationId="{00000000-0000-0000-0000-000000000000}"/>
          </ac:spMkLst>
        </pc:spChg>
        <pc:picChg chg="mod">
          <ac:chgData name="Stefan Stöckler" userId="2210d66e-a7ac-4b3d-a4d5-dce41cf06e51" providerId="ADAL" clId="{33003BA7-801E-43AF-81C1-545F9B4B5245}" dt="2024-02-22T13:38:00.473" v="540" actId="14100"/>
          <ac:picMkLst>
            <pc:docMk/>
            <pc:sldMk cId="2493036337" sldId="1632"/>
            <ac:picMk id="7" creationId="{00000000-0000-0000-0000-000000000000}"/>
          </ac:picMkLst>
        </pc:picChg>
        <pc:cxnChg chg="mod">
          <ac:chgData name="Stefan Stöckler" userId="2210d66e-a7ac-4b3d-a4d5-dce41cf06e51" providerId="ADAL" clId="{33003BA7-801E-43AF-81C1-545F9B4B5245}" dt="2024-02-22T13:55:44.705" v="545" actId="14100"/>
          <ac:cxnSpMkLst>
            <pc:docMk/>
            <pc:sldMk cId="2493036337" sldId="1632"/>
            <ac:cxnSpMk id="11" creationId="{00000000-0000-0000-0000-000000000000}"/>
          </ac:cxnSpMkLst>
        </pc:cxnChg>
        <pc:cxnChg chg="mod">
          <ac:chgData name="Stefan Stöckler" userId="2210d66e-a7ac-4b3d-a4d5-dce41cf06e51" providerId="ADAL" clId="{33003BA7-801E-43AF-81C1-545F9B4B5245}" dt="2024-02-22T13:55:47.787" v="546" actId="14100"/>
          <ac:cxnSpMkLst>
            <pc:docMk/>
            <pc:sldMk cId="2493036337" sldId="1632"/>
            <ac:cxnSpMk id="14" creationId="{00000000-0000-0000-0000-000000000000}"/>
          </ac:cxnSpMkLst>
        </pc:cxnChg>
        <pc:cxnChg chg="mod">
          <ac:chgData name="Stefan Stöckler" userId="2210d66e-a7ac-4b3d-a4d5-dce41cf06e51" providerId="ADAL" clId="{33003BA7-801E-43AF-81C1-545F9B4B5245}" dt="2024-02-22T13:55:41.879" v="544" actId="14100"/>
          <ac:cxnSpMkLst>
            <pc:docMk/>
            <pc:sldMk cId="2493036337" sldId="1632"/>
            <ac:cxnSpMk id="24" creationId="{00000000-0000-0000-0000-000000000000}"/>
          </ac:cxnSpMkLst>
        </pc:cxnChg>
        <pc:cxnChg chg="mod">
          <ac:chgData name="Stefan Stöckler" userId="2210d66e-a7ac-4b3d-a4d5-dce41cf06e51" providerId="ADAL" clId="{33003BA7-801E-43AF-81C1-545F9B4B5245}" dt="2024-02-22T13:55:50.578" v="547" actId="14100"/>
          <ac:cxnSpMkLst>
            <pc:docMk/>
            <pc:sldMk cId="2493036337" sldId="1632"/>
            <ac:cxnSpMk id="41" creationId="{00000000-0000-0000-0000-000000000000}"/>
          </ac:cxnSpMkLst>
        </pc:cxnChg>
      </pc:sldChg>
      <pc:sldChg chg="addSp delSp modSp mod">
        <pc:chgData name="Stefan Stöckler" userId="2210d66e-a7ac-4b3d-a4d5-dce41cf06e51" providerId="ADAL" clId="{33003BA7-801E-43AF-81C1-545F9B4B5245}" dt="2024-02-22T13:59:22.215" v="612" actId="1076"/>
        <pc:sldMkLst>
          <pc:docMk/>
          <pc:sldMk cId="3044726595" sldId="1633"/>
        </pc:sldMkLst>
        <pc:picChg chg="del">
          <ac:chgData name="Stefan Stöckler" userId="2210d66e-a7ac-4b3d-a4d5-dce41cf06e51" providerId="ADAL" clId="{33003BA7-801E-43AF-81C1-545F9B4B5245}" dt="2024-02-22T13:58:30.863" v="603" actId="478"/>
          <ac:picMkLst>
            <pc:docMk/>
            <pc:sldMk cId="3044726595" sldId="1633"/>
            <ac:picMk id="2" creationId="{00000000-0000-0000-0000-000000000000}"/>
          </ac:picMkLst>
        </pc:picChg>
        <pc:picChg chg="add mod modCrop">
          <ac:chgData name="Stefan Stöckler" userId="2210d66e-a7ac-4b3d-a4d5-dce41cf06e51" providerId="ADAL" clId="{33003BA7-801E-43AF-81C1-545F9B4B5245}" dt="2024-02-22T13:58:48.848" v="607" actId="18131"/>
          <ac:picMkLst>
            <pc:docMk/>
            <pc:sldMk cId="3044726595" sldId="1633"/>
            <ac:picMk id="5" creationId="{25C3346B-A1ED-0E0C-6B0B-ADA041820626}"/>
          </ac:picMkLst>
        </pc:picChg>
        <pc:picChg chg="add mod modCrop">
          <ac:chgData name="Stefan Stöckler" userId="2210d66e-a7ac-4b3d-a4d5-dce41cf06e51" providerId="ADAL" clId="{33003BA7-801E-43AF-81C1-545F9B4B5245}" dt="2024-02-22T13:59:22.215" v="612" actId="1076"/>
          <ac:picMkLst>
            <pc:docMk/>
            <pc:sldMk cId="3044726595" sldId="1633"/>
            <ac:picMk id="6" creationId="{FB9E51FD-E080-7A88-ABD5-9338CEC5177B}"/>
          </ac:picMkLst>
        </pc:picChg>
        <pc:picChg chg="del">
          <ac:chgData name="Stefan Stöckler" userId="2210d66e-a7ac-4b3d-a4d5-dce41cf06e51" providerId="ADAL" clId="{33003BA7-801E-43AF-81C1-545F9B4B5245}" dt="2024-02-22T13:58:51.304" v="608" actId="478"/>
          <ac:picMkLst>
            <pc:docMk/>
            <pc:sldMk cId="3044726595" sldId="1633"/>
            <ac:picMk id="7" creationId="{00000000-0000-0000-0000-000000000000}"/>
          </ac:picMkLst>
        </pc:picChg>
      </pc:sldChg>
      <pc:sldChg chg="addSp delSp modSp mod">
        <pc:chgData name="Stefan Stöckler" userId="2210d66e-a7ac-4b3d-a4d5-dce41cf06e51" providerId="ADAL" clId="{33003BA7-801E-43AF-81C1-545F9B4B5245}" dt="2024-02-22T14:00:07.390" v="618" actId="18131"/>
        <pc:sldMkLst>
          <pc:docMk/>
          <pc:sldMk cId="31168312" sldId="1634"/>
        </pc:sldMkLst>
        <pc:picChg chg="add mod modCrop">
          <ac:chgData name="Stefan Stöckler" userId="2210d66e-a7ac-4b3d-a4d5-dce41cf06e51" providerId="ADAL" clId="{33003BA7-801E-43AF-81C1-545F9B4B5245}" dt="2024-02-22T14:00:07.390" v="618" actId="18131"/>
          <ac:picMkLst>
            <pc:docMk/>
            <pc:sldMk cId="31168312" sldId="1634"/>
            <ac:picMk id="2" creationId="{1140F2CF-8D39-146B-B197-7C85C49B7302}"/>
          </ac:picMkLst>
        </pc:picChg>
        <pc:picChg chg="del">
          <ac:chgData name="Stefan Stöckler" userId="2210d66e-a7ac-4b3d-a4d5-dce41cf06e51" providerId="ADAL" clId="{33003BA7-801E-43AF-81C1-545F9B4B5245}" dt="2024-02-22T13:59:46.504" v="613" actId="478"/>
          <ac:picMkLst>
            <pc:docMk/>
            <pc:sldMk cId="31168312" sldId="1634"/>
            <ac:picMk id="10244" creationId="{00000000-0000-0000-0000-000000000000}"/>
          </ac:picMkLst>
        </pc:picChg>
      </pc:sldChg>
      <pc:sldChg chg="addSp delSp modSp mod">
        <pc:chgData name="Stefan Stöckler" userId="2210d66e-a7ac-4b3d-a4d5-dce41cf06e51" providerId="ADAL" clId="{33003BA7-801E-43AF-81C1-545F9B4B5245}" dt="2024-02-23T16:59:42.492" v="1490" actId="20577"/>
        <pc:sldMkLst>
          <pc:docMk/>
          <pc:sldMk cId="4246245107" sldId="1636"/>
        </pc:sldMkLst>
        <pc:spChg chg="mod">
          <ac:chgData name="Stefan Stöckler" userId="2210d66e-a7ac-4b3d-a4d5-dce41cf06e51" providerId="ADAL" clId="{33003BA7-801E-43AF-81C1-545F9B4B5245}" dt="2024-02-23T16:59:42.492" v="1490" actId="20577"/>
          <ac:spMkLst>
            <pc:docMk/>
            <pc:sldMk cId="4246245107" sldId="1636"/>
            <ac:spMk id="12" creationId="{58378508-D6DB-4993-9942-82223CA1E516}"/>
          </ac:spMkLst>
        </pc:spChg>
        <pc:picChg chg="add del mod">
          <ac:chgData name="Stefan Stöckler" userId="2210d66e-a7ac-4b3d-a4d5-dce41cf06e51" providerId="ADAL" clId="{33003BA7-801E-43AF-81C1-545F9B4B5245}" dt="2024-02-23T16:59:10.373" v="1473" actId="478"/>
          <ac:picMkLst>
            <pc:docMk/>
            <pc:sldMk cId="4246245107" sldId="1636"/>
            <ac:picMk id="5" creationId="{10D9DD0F-047E-68F8-DA85-C32241C966C7}"/>
          </ac:picMkLst>
        </pc:picChg>
        <pc:picChg chg="add mod">
          <ac:chgData name="Stefan Stöckler" userId="2210d66e-a7ac-4b3d-a4d5-dce41cf06e51" providerId="ADAL" clId="{33003BA7-801E-43AF-81C1-545F9B4B5245}" dt="2024-02-23T16:59:34.968" v="1476" actId="14100"/>
          <ac:picMkLst>
            <pc:docMk/>
            <pc:sldMk cId="4246245107" sldId="1636"/>
            <ac:picMk id="7" creationId="{0C3F42AC-043B-7D0B-6A6C-0DAE9280D688}"/>
          </ac:picMkLst>
        </pc:picChg>
        <pc:picChg chg="del">
          <ac:chgData name="Stefan Stöckler" userId="2210d66e-a7ac-4b3d-a4d5-dce41cf06e51" providerId="ADAL" clId="{33003BA7-801E-43AF-81C1-545F9B4B5245}" dt="2024-02-23T16:58:58.639" v="1471" actId="478"/>
          <ac:picMkLst>
            <pc:docMk/>
            <pc:sldMk cId="4246245107" sldId="1636"/>
            <ac:picMk id="11" creationId="{DF1C0604-CE28-4B1C-B46D-52B0B0A0A63B}"/>
          </ac:picMkLst>
        </pc:picChg>
      </pc:sldChg>
      <pc:sldChg chg="addSp delSp modSp mod">
        <pc:chgData name="Stefan Stöckler" userId="2210d66e-a7ac-4b3d-a4d5-dce41cf06e51" providerId="ADAL" clId="{33003BA7-801E-43AF-81C1-545F9B4B5245}" dt="2024-02-24T08:12:12.324" v="1676" actId="1076"/>
        <pc:sldMkLst>
          <pc:docMk/>
          <pc:sldMk cId="3518461325" sldId="1638"/>
        </pc:sldMkLst>
        <pc:grpChg chg="del">
          <ac:chgData name="Stefan Stöckler" userId="2210d66e-a7ac-4b3d-a4d5-dce41cf06e51" providerId="ADAL" clId="{33003BA7-801E-43AF-81C1-545F9B4B5245}" dt="2024-02-24T08:11:59.493" v="1674" actId="478"/>
          <ac:grpSpMkLst>
            <pc:docMk/>
            <pc:sldMk cId="3518461325" sldId="1638"/>
            <ac:grpSpMk id="3" creationId="{69FFAEBF-37D3-4E18-97A6-BAE9D5DAF6CD}"/>
          </ac:grpSpMkLst>
        </pc:grpChg>
        <pc:grpChg chg="del">
          <ac:chgData name="Stefan Stöckler" userId="2210d66e-a7ac-4b3d-a4d5-dce41cf06e51" providerId="ADAL" clId="{33003BA7-801E-43AF-81C1-545F9B4B5245}" dt="2024-02-24T08:11:56.974" v="1673" actId="478"/>
          <ac:grpSpMkLst>
            <pc:docMk/>
            <pc:sldMk cId="3518461325" sldId="1638"/>
            <ac:grpSpMk id="11" creationId="{B065993D-92E3-4D37-AD92-5CFE29D360F1}"/>
          </ac:grpSpMkLst>
        </pc:grpChg>
        <pc:picChg chg="add mod">
          <ac:chgData name="Stefan Stöckler" userId="2210d66e-a7ac-4b3d-a4d5-dce41cf06e51" providerId="ADAL" clId="{33003BA7-801E-43AF-81C1-545F9B4B5245}" dt="2024-02-24T08:12:12.324" v="1676" actId="1076"/>
          <ac:picMkLst>
            <pc:docMk/>
            <pc:sldMk cId="3518461325" sldId="1638"/>
            <ac:picMk id="5" creationId="{1D00777F-CACE-5E74-D57A-5B5B168EDFBB}"/>
          </ac:picMkLst>
        </pc:picChg>
        <pc:cxnChg chg="mod">
          <ac:chgData name="Stefan Stöckler" userId="2210d66e-a7ac-4b3d-a4d5-dce41cf06e51" providerId="ADAL" clId="{33003BA7-801E-43AF-81C1-545F9B4B5245}" dt="2024-02-24T08:11:59.493" v="1674" actId="478"/>
          <ac:cxnSpMkLst>
            <pc:docMk/>
            <pc:sldMk cId="3518461325" sldId="1638"/>
            <ac:cxnSpMk id="52237" creationId="{00000000-0000-0000-0000-000000000000}"/>
          </ac:cxnSpMkLst>
        </pc:cxnChg>
        <pc:cxnChg chg="mod">
          <ac:chgData name="Stefan Stöckler" userId="2210d66e-a7ac-4b3d-a4d5-dce41cf06e51" providerId="ADAL" clId="{33003BA7-801E-43AF-81C1-545F9B4B5245}" dt="2024-02-24T08:11:59.493" v="1674" actId="478"/>
          <ac:cxnSpMkLst>
            <pc:docMk/>
            <pc:sldMk cId="3518461325" sldId="1638"/>
            <ac:cxnSpMk id="52238" creationId="{00000000-0000-0000-0000-000000000000}"/>
          </ac:cxnSpMkLst>
        </pc:cxnChg>
      </pc:sldChg>
      <pc:sldChg chg="addSp delSp modSp mod">
        <pc:chgData name="Stefan Stöckler" userId="2210d66e-a7ac-4b3d-a4d5-dce41cf06e51" providerId="ADAL" clId="{33003BA7-801E-43AF-81C1-545F9B4B5245}" dt="2024-02-24T08:16:27.013" v="1686" actId="1076"/>
        <pc:sldMkLst>
          <pc:docMk/>
          <pc:sldMk cId="3233802972" sldId="1639"/>
        </pc:sldMkLst>
        <pc:picChg chg="add mod modCrop">
          <ac:chgData name="Stefan Stöckler" userId="2210d66e-a7ac-4b3d-a4d5-dce41cf06e51" providerId="ADAL" clId="{33003BA7-801E-43AF-81C1-545F9B4B5245}" dt="2024-02-24T08:16:27.013" v="1686" actId="1076"/>
          <ac:picMkLst>
            <pc:docMk/>
            <pc:sldMk cId="3233802972" sldId="1639"/>
            <ac:picMk id="4" creationId="{88C047CB-9D63-3283-9B28-785344DB9E6B}"/>
          </ac:picMkLst>
        </pc:picChg>
        <pc:picChg chg="del">
          <ac:chgData name="Stefan Stöckler" userId="2210d66e-a7ac-4b3d-a4d5-dce41cf06e51" providerId="ADAL" clId="{33003BA7-801E-43AF-81C1-545F9B4B5245}" dt="2024-02-24T08:15:47.450" v="1677" actId="478"/>
          <ac:picMkLst>
            <pc:docMk/>
            <pc:sldMk cId="3233802972" sldId="1639"/>
            <ac:picMk id="5" creationId="{961E40D0-B77E-4826-9BB4-A3CF5293C4C3}"/>
          </ac:picMkLst>
        </pc:picChg>
        <pc:picChg chg="del">
          <ac:chgData name="Stefan Stöckler" userId="2210d66e-a7ac-4b3d-a4d5-dce41cf06e51" providerId="ADAL" clId="{33003BA7-801E-43AF-81C1-545F9B4B5245}" dt="2024-02-24T08:15:48.246" v="1678" actId="478"/>
          <ac:picMkLst>
            <pc:docMk/>
            <pc:sldMk cId="3233802972" sldId="1639"/>
            <ac:picMk id="7" creationId="{8A299ACC-A967-4D13-9B2D-3EE7A1ACAFF2}"/>
          </ac:picMkLst>
        </pc:picChg>
      </pc:sldChg>
      <pc:sldChg chg="modSp mod modNotesTx">
        <pc:chgData name="Stefan Stöckler" userId="2210d66e-a7ac-4b3d-a4d5-dce41cf06e51" providerId="ADAL" clId="{33003BA7-801E-43AF-81C1-545F9B4B5245}" dt="2024-02-24T08:27:58.066" v="1851" actId="14100"/>
        <pc:sldMkLst>
          <pc:docMk/>
          <pc:sldMk cId="3150686747" sldId="1640"/>
        </pc:sldMkLst>
        <pc:picChg chg="mod">
          <ac:chgData name="Stefan Stöckler" userId="2210d66e-a7ac-4b3d-a4d5-dce41cf06e51" providerId="ADAL" clId="{33003BA7-801E-43AF-81C1-545F9B4B5245}" dt="2024-02-24T08:27:58.066" v="1851" actId="14100"/>
          <ac:picMkLst>
            <pc:docMk/>
            <pc:sldMk cId="3150686747" sldId="1640"/>
            <ac:picMk id="4" creationId="{51AAF554-56AB-4A8B-9A24-6E1323B75B11}"/>
          </ac:picMkLst>
        </pc:picChg>
      </pc:sldChg>
      <pc:sldChg chg="addSp modSp mod">
        <pc:chgData name="Stefan Stöckler" userId="2210d66e-a7ac-4b3d-a4d5-dce41cf06e51" providerId="ADAL" clId="{33003BA7-801E-43AF-81C1-545F9B4B5245}" dt="2024-02-24T08:41:17.702" v="1921" actId="20577"/>
        <pc:sldMkLst>
          <pc:docMk/>
          <pc:sldMk cId="2476360492" sldId="1641"/>
        </pc:sldMkLst>
        <pc:spChg chg="add mod">
          <ac:chgData name="Stefan Stöckler" userId="2210d66e-a7ac-4b3d-a4d5-dce41cf06e51" providerId="ADAL" clId="{33003BA7-801E-43AF-81C1-545F9B4B5245}" dt="2024-02-24T08:41:17.702" v="1921" actId="20577"/>
          <ac:spMkLst>
            <pc:docMk/>
            <pc:sldMk cId="2476360492" sldId="1641"/>
            <ac:spMk id="4" creationId="{8E2BCF41-6AD8-7668-2771-80E8ED0372E1}"/>
          </ac:spMkLst>
        </pc:spChg>
        <pc:picChg chg="mod">
          <ac:chgData name="Stefan Stöckler" userId="2210d66e-a7ac-4b3d-a4d5-dce41cf06e51" providerId="ADAL" clId="{33003BA7-801E-43AF-81C1-545F9B4B5245}" dt="2024-02-24T08:35:45.489" v="1852" actId="14826"/>
          <ac:picMkLst>
            <pc:docMk/>
            <pc:sldMk cId="2476360492" sldId="1641"/>
            <ac:picMk id="10" creationId="{9DBC8C53-747D-42AE-B0F6-4B33A3637B11}"/>
          </ac:picMkLst>
        </pc:picChg>
      </pc:sldChg>
      <pc:sldChg chg="addSp modSp mod">
        <pc:chgData name="Stefan Stöckler" userId="2210d66e-a7ac-4b3d-a4d5-dce41cf06e51" providerId="ADAL" clId="{33003BA7-801E-43AF-81C1-545F9B4B5245}" dt="2024-02-24T08:46:24.224" v="1934" actId="1076"/>
        <pc:sldMkLst>
          <pc:docMk/>
          <pc:sldMk cId="898836460" sldId="1642"/>
        </pc:sldMkLst>
        <pc:spChg chg="add mod">
          <ac:chgData name="Stefan Stöckler" userId="2210d66e-a7ac-4b3d-a4d5-dce41cf06e51" providerId="ADAL" clId="{33003BA7-801E-43AF-81C1-545F9B4B5245}" dt="2024-02-24T08:41:30.935" v="1923"/>
          <ac:spMkLst>
            <pc:docMk/>
            <pc:sldMk cId="898836460" sldId="1642"/>
            <ac:spMk id="4" creationId="{ADAACB65-3853-F7DD-939F-01F1B8146D30}"/>
          </ac:spMkLst>
        </pc:spChg>
        <pc:picChg chg="mod">
          <ac:chgData name="Stefan Stöckler" userId="2210d66e-a7ac-4b3d-a4d5-dce41cf06e51" providerId="ADAL" clId="{33003BA7-801E-43AF-81C1-545F9B4B5245}" dt="2024-02-24T08:46:24.224" v="1934" actId="1076"/>
          <ac:picMkLst>
            <pc:docMk/>
            <pc:sldMk cId="898836460" sldId="1642"/>
            <ac:picMk id="6" creationId="{F91A2AE5-7806-4B59-B94E-E129471CD1E6}"/>
          </ac:picMkLst>
        </pc:picChg>
      </pc:sldChg>
      <pc:sldChg chg="del">
        <pc:chgData name="Stefan Stöckler" userId="2210d66e-a7ac-4b3d-a4d5-dce41cf06e51" providerId="ADAL" clId="{33003BA7-801E-43AF-81C1-545F9B4B5245}" dt="2024-02-24T08:52:33.344" v="1935" actId="2696"/>
        <pc:sldMkLst>
          <pc:docMk/>
          <pc:sldMk cId="1666308273" sldId="1648"/>
        </pc:sldMkLst>
      </pc:sldChg>
      <pc:sldChg chg="addSp delSp modSp add mod modNotesTx">
        <pc:chgData name="Stefan Stöckler" userId="2210d66e-a7ac-4b3d-a4d5-dce41cf06e51" providerId="ADAL" clId="{33003BA7-801E-43AF-81C1-545F9B4B5245}" dt="2024-02-22T15:20:54.029" v="693"/>
        <pc:sldMkLst>
          <pc:docMk/>
          <pc:sldMk cId="935640444" sldId="1650"/>
        </pc:sldMkLst>
        <pc:spChg chg="del mod">
          <ac:chgData name="Stefan Stöckler" userId="2210d66e-a7ac-4b3d-a4d5-dce41cf06e51" providerId="ADAL" clId="{33003BA7-801E-43AF-81C1-545F9B4B5245}" dt="2024-02-22T15:13:45.193" v="680" actId="478"/>
          <ac:spMkLst>
            <pc:docMk/>
            <pc:sldMk cId="935640444" sldId="1650"/>
            <ac:spMk id="6" creationId="{00000000-0000-0000-0000-000000000000}"/>
          </ac:spMkLst>
        </pc:spChg>
        <pc:spChg chg="del">
          <ac:chgData name="Stefan Stöckler" userId="2210d66e-a7ac-4b3d-a4d5-dce41cf06e51" providerId="ADAL" clId="{33003BA7-801E-43AF-81C1-545F9B4B5245}" dt="2024-02-22T15:13:46.671" v="681" actId="478"/>
          <ac:spMkLst>
            <pc:docMk/>
            <pc:sldMk cId="935640444" sldId="1650"/>
            <ac:spMk id="8" creationId="{00000000-0000-0000-0000-000000000000}"/>
          </ac:spMkLst>
        </pc:spChg>
        <pc:picChg chg="add mod">
          <ac:chgData name="Stefan Stöckler" userId="2210d66e-a7ac-4b3d-a4d5-dce41cf06e51" providerId="ADAL" clId="{33003BA7-801E-43AF-81C1-545F9B4B5245}" dt="2024-02-22T15:19:44.382" v="689" actId="1076"/>
          <ac:picMkLst>
            <pc:docMk/>
            <pc:sldMk cId="935640444" sldId="1650"/>
            <ac:picMk id="4" creationId="{C6512C95-EFC3-8455-9231-05B8B709A5A2}"/>
          </ac:picMkLst>
        </pc:picChg>
        <pc:picChg chg="mod modCrop">
          <ac:chgData name="Stefan Stöckler" userId="2210d66e-a7ac-4b3d-a4d5-dce41cf06e51" providerId="ADAL" clId="{33003BA7-801E-43AF-81C1-545F9B4B5245}" dt="2024-02-22T15:13:54.478" v="684" actId="14100"/>
          <ac:picMkLst>
            <pc:docMk/>
            <pc:sldMk cId="935640444" sldId="1650"/>
            <ac:picMk id="9" creationId="{362313DD-8CB8-D0A5-94A1-74B76FE6C8B5}"/>
          </ac:picMkLst>
        </pc:picChg>
        <pc:cxnChg chg="add mod">
          <ac:chgData name="Stefan Stöckler" userId="2210d66e-a7ac-4b3d-a4d5-dce41cf06e51" providerId="ADAL" clId="{33003BA7-801E-43AF-81C1-545F9B4B5245}" dt="2024-02-22T15:20:01.793" v="692" actId="14100"/>
          <ac:cxnSpMkLst>
            <pc:docMk/>
            <pc:sldMk cId="935640444" sldId="1650"/>
            <ac:cxnSpMk id="5" creationId="{1A73D143-BE0E-5BE6-06DC-074CE178A7BB}"/>
          </ac:cxnSpMkLst>
        </pc:cxnChg>
        <pc:cxnChg chg="add mod">
          <ac:chgData name="Stefan Stöckler" userId="2210d66e-a7ac-4b3d-a4d5-dce41cf06e51" providerId="ADAL" clId="{33003BA7-801E-43AF-81C1-545F9B4B5245}" dt="2024-02-22T15:20:01.793" v="692" actId="14100"/>
          <ac:cxnSpMkLst>
            <pc:docMk/>
            <pc:sldMk cId="935640444" sldId="1650"/>
            <ac:cxnSpMk id="7" creationId="{90F60129-B55A-2E6F-2AAD-BBB3B3649140}"/>
          </ac:cxnSpMkLst>
        </pc:cxnChg>
        <pc:cxnChg chg="del">
          <ac:chgData name="Stefan Stöckler" userId="2210d66e-a7ac-4b3d-a4d5-dce41cf06e51" providerId="ADAL" clId="{33003BA7-801E-43AF-81C1-545F9B4B5245}" dt="2024-02-22T15:13:47.624" v="682" actId="478"/>
          <ac:cxnSpMkLst>
            <pc:docMk/>
            <pc:sldMk cId="935640444" sldId="1650"/>
            <ac:cxnSpMk id="10" creationId="{00000000-0000-0000-0000-000000000000}"/>
          </ac:cxnSpMkLst>
        </pc:cxnChg>
      </pc:sldChg>
      <pc:sldChg chg="addSp delSp modSp new mod modNotesTx">
        <pc:chgData name="Stefan Stöckler" userId="2210d66e-a7ac-4b3d-a4d5-dce41cf06e51" providerId="ADAL" clId="{33003BA7-801E-43AF-81C1-545F9B4B5245}" dt="2024-02-22T15:39:03.171" v="1028" actId="113"/>
        <pc:sldMkLst>
          <pc:docMk/>
          <pc:sldMk cId="907435918" sldId="1651"/>
        </pc:sldMkLst>
        <pc:spChg chg="mod">
          <ac:chgData name="Stefan Stöckler" userId="2210d66e-a7ac-4b3d-a4d5-dce41cf06e51" providerId="ADAL" clId="{33003BA7-801E-43AF-81C1-545F9B4B5245}" dt="2024-02-22T15:24:00.447" v="697" actId="27636"/>
          <ac:spMkLst>
            <pc:docMk/>
            <pc:sldMk cId="907435918" sldId="1651"/>
            <ac:spMk id="3" creationId="{CA2A4979-2717-F45D-7740-F2D85CB9C835}"/>
          </ac:spMkLst>
        </pc:spChg>
        <pc:spChg chg="del">
          <ac:chgData name="Stefan Stöckler" userId="2210d66e-a7ac-4b3d-a4d5-dce41cf06e51" providerId="ADAL" clId="{33003BA7-801E-43AF-81C1-545F9B4B5245}" dt="2024-02-22T15:24:23.628" v="698" actId="1032"/>
          <ac:spMkLst>
            <pc:docMk/>
            <pc:sldMk cId="907435918" sldId="1651"/>
            <ac:spMk id="4" creationId="{F90F3ABA-A4AF-6212-B2D9-A6FF3F009002}"/>
          </ac:spMkLst>
        </pc:spChg>
        <pc:graphicFrameChg chg="add mod modGraphic">
          <ac:chgData name="Stefan Stöckler" userId="2210d66e-a7ac-4b3d-a4d5-dce41cf06e51" providerId="ADAL" clId="{33003BA7-801E-43AF-81C1-545F9B4B5245}" dt="2024-02-22T15:36:25.204" v="959" actId="12100"/>
          <ac:graphicFrameMkLst>
            <pc:docMk/>
            <pc:sldMk cId="907435918" sldId="1651"/>
            <ac:graphicFrameMk id="5" creationId="{181C32F6-41EB-028F-BEBE-9F34D614B83F}"/>
          </ac:graphicFrameMkLst>
        </pc:graphicFrameChg>
      </pc:sldChg>
      <pc:sldChg chg="addSp delSp modSp new mod">
        <pc:chgData name="Stefan Stöckler" userId="2210d66e-a7ac-4b3d-a4d5-dce41cf06e51" providerId="ADAL" clId="{33003BA7-801E-43AF-81C1-545F9B4B5245}" dt="2024-02-24T15:16:00.803" v="2035" actId="931"/>
        <pc:sldMkLst>
          <pc:docMk/>
          <pc:sldMk cId="2811895170" sldId="1652"/>
        </pc:sldMkLst>
        <pc:spChg chg="mod">
          <ac:chgData name="Stefan Stöckler" userId="2210d66e-a7ac-4b3d-a4d5-dce41cf06e51" providerId="ADAL" clId="{33003BA7-801E-43AF-81C1-545F9B4B5245}" dt="2024-02-24T14:30:26.442" v="1958" actId="20577"/>
          <ac:spMkLst>
            <pc:docMk/>
            <pc:sldMk cId="2811895170" sldId="1652"/>
            <ac:spMk id="3" creationId="{93CA01DF-4D9D-8AAF-0A68-C884C4D42929}"/>
          </ac:spMkLst>
        </pc:spChg>
        <pc:spChg chg="del">
          <ac:chgData name="Stefan Stöckler" userId="2210d66e-a7ac-4b3d-a4d5-dce41cf06e51" providerId="ADAL" clId="{33003BA7-801E-43AF-81C1-545F9B4B5245}" dt="2024-02-24T15:16:00.803" v="2035" actId="931"/>
          <ac:spMkLst>
            <pc:docMk/>
            <pc:sldMk cId="2811895170" sldId="1652"/>
            <ac:spMk id="4" creationId="{3392858B-A0BD-422E-1297-8D7094500DE2}"/>
          </ac:spMkLst>
        </pc:spChg>
        <pc:picChg chg="add mod">
          <ac:chgData name="Stefan Stöckler" userId="2210d66e-a7ac-4b3d-a4d5-dce41cf06e51" providerId="ADAL" clId="{33003BA7-801E-43AF-81C1-545F9B4B5245}" dt="2024-02-24T15:16:00.803" v="2035" actId="931"/>
          <ac:picMkLst>
            <pc:docMk/>
            <pc:sldMk cId="2811895170" sldId="1652"/>
            <ac:picMk id="6" creationId="{F6F7259D-E60B-9C39-2D7A-98771190F398}"/>
          </ac:picMkLst>
        </pc:picChg>
      </pc:sldChg>
      <pc:sldChg chg="addSp delSp modSp new mod">
        <pc:chgData name="Stefan Stöckler" userId="2210d66e-a7ac-4b3d-a4d5-dce41cf06e51" providerId="ADAL" clId="{33003BA7-801E-43AF-81C1-545F9B4B5245}" dt="2024-02-24T15:14:32.882" v="2034" actId="931"/>
        <pc:sldMkLst>
          <pc:docMk/>
          <pc:sldMk cId="3466877274" sldId="1653"/>
        </pc:sldMkLst>
        <pc:spChg chg="mod">
          <ac:chgData name="Stefan Stöckler" userId="2210d66e-a7ac-4b3d-a4d5-dce41cf06e51" providerId="ADAL" clId="{33003BA7-801E-43AF-81C1-545F9B4B5245}" dt="2024-02-24T14:37:56" v="1973" actId="20577"/>
          <ac:spMkLst>
            <pc:docMk/>
            <pc:sldMk cId="3466877274" sldId="1653"/>
            <ac:spMk id="3" creationId="{1504CFE3-311B-0F17-AF6E-5EEC71220810}"/>
          </ac:spMkLst>
        </pc:spChg>
        <pc:spChg chg="del">
          <ac:chgData name="Stefan Stöckler" userId="2210d66e-a7ac-4b3d-a4d5-dce41cf06e51" providerId="ADAL" clId="{33003BA7-801E-43AF-81C1-545F9B4B5245}" dt="2024-02-24T15:14:32.882" v="2034" actId="931"/>
          <ac:spMkLst>
            <pc:docMk/>
            <pc:sldMk cId="3466877274" sldId="1653"/>
            <ac:spMk id="4" creationId="{C3F08F0C-EA6F-DBC2-4700-C136C3B1D37F}"/>
          </ac:spMkLst>
        </pc:spChg>
        <pc:picChg chg="add mod">
          <ac:chgData name="Stefan Stöckler" userId="2210d66e-a7ac-4b3d-a4d5-dce41cf06e51" providerId="ADAL" clId="{33003BA7-801E-43AF-81C1-545F9B4B5245}" dt="2024-02-24T15:14:32.882" v="2034" actId="931"/>
          <ac:picMkLst>
            <pc:docMk/>
            <pc:sldMk cId="3466877274" sldId="1653"/>
            <ac:picMk id="6" creationId="{ADE37899-3D39-79AF-F03F-BF845353346A}"/>
          </ac:picMkLst>
        </pc:picChg>
      </pc:sldChg>
      <pc:sldChg chg="addSp delSp modSp new mod">
        <pc:chgData name="Stefan Stöckler" userId="2210d66e-a7ac-4b3d-a4d5-dce41cf06e51" providerId="ADAL" clId="{33003BA7-801E-43AF-81C1-545F9B4B5245}" dt="2024-02-24T15:13:02.752" v="2033" actId="931"/>
        <pc:sldMkLst>
          <pc:docMk/>
          <pc:sldMk cId="4127829000" sldId="1654"/>
        </pc:sldMkLst>
        <pc:spChg chg="mod">
          <ac:chgData name="Stefan Stöckler" userId="2210d66e-a7ac-4b3d-a4d5-dce41cf06e51" providerId="ADAL" clId="{33003BA7-801E-43AF-81C1-545F9B4B5245}" dt="2024-02-24T14:57:14.176" v="1987" actId="20577"/>
          <ac:spMkLst>
            <pc:docMk/>
            <pc:sldMk cId="4127829000" sldId="1654"/>
            <ac:spMk id="3" creationId="{D46071FA-4788-7808-B218-458242CBD544}"/>
          </ac:spMkLst>
        </pc:spChg>
        <pc:spChg chg="del">
          <ac:chgData name="Stefan Stöckler" userId="2210d66e-a7ac-4b3d-a4d5-dce41cf06e51" providerId="ADAL" clId="{33003BA7-801E-43AF-81C1-545F9B4B5245}" dt="2024-02-24T15:13:02.752" v="2033" actId="931"/>
          <ac:spMkLst>
            <pc:docMk/>
            <pc:sldMk cId="4127829000" sldId="1654"/>
            <ac:spMk id="4" creationId="{94967D4D-BBAF-0EEF-6976-6C43F6DE1310}"/>
          </ac:spMkLst>
        </pc:spChg>
        <pc:picChg chg="add mod">
          <ac:chgData name="Stefan Stöckler" userId="2210d66e-a7ac-4b3d-a4d5-dce41cf06e51" providerId="ADAL" clId="{33003BA7-801E-43AF-81C1-545F9B4B5245}" dt="2024-02-24T15:13:02.752" v="2033" actId="931"/>
          <ac:picMkLst>
            <pc:docMk/>
            <pc:sldMk cId="4127829000" sldId="1654"/>
            <ac:picMk id="6" creationId="{C0CD7709-8E07-9B3C-ABCF-EBD9329C1C7D}"/>
          </ac:picMkLst>
        </pc:picChg>
      </pc:sldChg>
      <pc:sldChg chg="addSp delSp modSp new mod">
        <pc:chgData name="Stefan Stöckler" userId="2210d66e-a7ac-4b3d-a4d5-dce41cf06e51" providerId="ADAL" clId="{33003BA7-801E-43AF-81C1-545F9B4B5245}" dt="2024-02-24T15:10:29.340" v="2032" actId="931"/>
        <pc:sldMkLst>
          <pc:docMk/>
          <pc:sldMk cId="1059843153" sldId="1655"/>
        </pc:sldMkLst>
        <pc:spChg chg="mod">
          <ac:chgData name="Stefan Stöckler" userId="2210d66e-a7ac-4b3d-a4d5-dce41cf06e51" providerId="ADAL" clId="{33003BA7-801E-43AF-81C1-545F9B4B5245}" dt="2024-02-24T14:58:04.182" v="1996" actId="20577"/>
          <ac:spMkLst>
            <pc:docMk/>
            <pc:sldMk cId="1059843153" sldId="1655"/>
            <ac:spMk id="3" creationId="{5F74589B-0F54-9402-9D28-EC2BC716CD0F}"/>
          </ac:spMkLst>
        </pc:spChg>
        <pc:spChg chg="del">
          <ac:chgData name="Stefan Stöckler" userId="2210d66e-a7ac-4b3d-a4d5-dce41cf06e51" providerId="ADAL" clId="{33003BA7-801E-43AF-81C1-545F9B4B5245}" dt="2024-02-24T15:10:29.340" v="2032" actId="931"/>
          <ac:spMkLst>
            <pc:docMk/>
            <pc:sldMk cId="1059843153" sldId="1655"/>
            <ac:spMk id="4" creationId="{F1C24D17-20EF-3E51-A532-74863CD53388}"/>
          </ac:spMkLst>
        </pc:spChg>
        <pc:picChg chg="add mod">
          <ac:chgData name="Stefan Stöckler" userId="2210d66e-a7ac-4b3d-a4d5-dce41cf06e51" providerId="ADAL" clId="{33003BA7-801E-43AF-81C1-545F9B4B5245}" dt="2024-02-24T15:10:29.340" v="2032" actId="931"/>
          <ac:picMkLst>
            <pc:docMk/>
            <pc:sldMk cId="1059843153" sldId="1655"/>
            <ac:picMk id="6" creationId="{5B42A359-6097-702C-FFD3-CCA30A86E469}"/>
          </ac:picMkLst>
        </pc:picChg>
      </pc:sldChg>
      <pc:sldChg chg="addSp delSp modSp new mod">
        <pc:chgData name="Stefan Stöckler" userId="2210d66e-a7ac-4b3d-a4d5-dce41cf06e51" providerId="ADAL" clId="{33003BA7-801E-43AF-81C1-545F9B4B5245}" dt="2024-02-24T15:08:41.332" v="2031" actId="931"/>
        <pc:sldMkLst>
          <pc:docMk/>
          <pc:sldMk cId="3223749273" sldId="1656"/>
        </pc:sldMkLst>
        <pc:spChg chg="mod">
          <ac:chgData name="Stefan Stöckler" userId="2210d66e-a7ac-4b3d-a4d5-dce41cf06e51" providerId="ADAL" clId="{33003BA7-801E-43AF-81C1-545F9B4B5245}" dt="2024-02-24T14:59:11.473" v="2005" actId="20577"/>
          <ac:spMkLst>
            <pc:docMk/>
            <pc:sldMk cId="3223749273" sldId="1656"/>
            <ac:spMk id="3" creationId="{8D3753A8-DB72-7CC1-1FAB-3834CC6C286D}"/>
          </ac:spMkLst>
        </pc:spChg>
        <pc:spChg chg="del">
          <ac:chgData name="Stefan Stöckler" userId="2210d66e-a7ac-4b3d-a4d5-dce41cf06e51" providerId="ADAL" clId="{33003BA7-801E-43AF-81C1-545F9B4B5245}" dt="2024-02-24T15:08:41.332" v="2031" actId="931"/>
          <ac:spMkLst>
            <pc:docMk/>
            <pc:sldMk cId="3223749273" sldId="1656"/>
            <ac:spMk id="4" creationId="{40532C3F-39FA-FBB4-00B7-A9B9053BABB6}"/>
          </ac:spMkLst>
        </pc:spChg>
        <pc:picChg chg="add mod">
          <ac:chgData name="Stefan Stöckler" userId="2210d66e-a7ac-4b3d-a4d5-dce41cf06e51" providerId="ADAL" clId="{33003BA7-801E-43AF-81C1-545F9B4B5245}" dt="2024-02-24T15:08:41.332" v="2031" actId="931"/>
          <ac:picMkLst>
            <pc:docMk/>
            <pc:sldMk cId="3223749273" sldId="1656"/>
            <ac:picMk id="6" creationId="{B86DAA52-4BC8-DCFB-F421-F26A0008D093}"/>
          </ac:picMkLst>
        </pc:picChg>
      </pc:sldChg>
      <pc:sldChg chg="addSp delSp modSp new mod">
        <pc:chgData name="Stefan Stöckler" userId="2210d66e-a7ac-4b3d-a4d5-dce41cf06e51" providerId="ADAL" clId="{33003BA7-801E-43AF-81C1-545F9B4B5245}" dt="2024-02-24T15:06:45.164" v="2030" actId="1076"/>
        <pc:sldMkLst>
          <pc:docMk/>
          <pc:sldMk cId="2299007435" sldId="1657"/>
        </pc:sldMkLst>
        <pc:spChg chg="mod">
          <ac:chgData name="Stefan Stöckler" userId="2210d66e-a7ac-4b3d-a4d5-dce41cf06e51" providerId="ADAL" clId="{33003BA7-801E-43AF-81C1-545F9B4B5245}" dt="2024-02-24T15:00:04.231" v="2014" actId="20577"/>
          <ac:spMkLst>
            <pc:docMk/>
            <pc:sldMk cId="2299007435" sldId="1657"/>
            <ac:spMk id="3" creationId="{B6EDF45D-144B-8F25-1A79-621E96913E44}"/>
          </ac:spMkLst>
        </pc:spChg>
        <pc:spChg chg="del">
          <ac:chgData name="Stefan Stöckler" userId="2210d66e-a7ac-4b3d-a4d5-dce41cf06e51" providerId="ADAL" clId="{33003BA7-801E-43AF-81C1-545F9B4B5245}" dt="2024-02-24T15:06:32.236" v="2027" actId="931"/>
          <ac:spMkLst>
            <pc:docMk/>
            <pc:sldMk cId="2299007435" sldId="1657"/>
            <ac:spMk id="4" creationId="{CB4F6349-2E02-EA16-8079-B42BD995BBB9}"/>
          </ac:spMkLst>
        </pc:spChg>
        <pc:picChg chg="add mod">
          <ac:chgData name="Stefan Stöckler" userId="2210d66e-a7ac-4b3d-a4d5-dce41cf06e51" providerId="ADAL" clId="{33003BA7-801E-43AF-81C1-545F9B4B5245}" dt="2024-02-24T15:06:45.164" v="2030" actId="1076"/>
          <ac:picMkLst>
            <pc:docMk/>
            <pc:sldMk cId="2299007435" sldId="1657"/>
            <ac:picMk id="6" creationId="{31F3CF89-5685-A568-F42D-3475EB5A3E32}"/>
          </ac:picMkLst>
        </pc:picChg>
      </pc:sldChg>
      <pc:sldChg chg="addSp delSp modSp new mod">
        <pc:chgData name="Stefan Stöckler" userId="2210d66e-a7ac-4b3d-a4d5-dce41cf06e51" providerId="ADAL" clId="{33003BA7-801E-43AF-81C1-545F9B4B5245}" dt="2024-02-24T15:05:47.185" v="2026" actId="931"/>
        <pc:sldMkLst>
          <pc:docMk/>
          <pc:sldMk cId="1707498562" sldId="1658"/>
        </pc:sldMkLst>
        <pc:spChg chg="mod">
          <ac:chgData name="Stefan Stöckler" userId="2210d66e-a7ac-4b3d-a4d5-dce41cf06e51" providerId="ADAL" clId="{33003BA7-801E-43AF-81C1-545F9B4B5245}" dt="2024-02-24T15:01:09.584" v="2025" actId="20577"/>
          <ac:spMkLst>
            <pc:docMk/>
            <pc:sldMk cId="1707498562" sldId="1658"/>
            <ac:spMk id="3" creationId="{C91CA126-FC4D-0826-AFDA-6117F1D7B666}"/>
          </ac:spMkLst>
        </pc:spChg>
        <pc:spChg chg="del">
          <ac:chgData name="Stefan Stöckler" userId="2210d66e-a7ac-4b3d-a4d5-dce41cf06e51" providerId="ADAL" clId="{33003BA7-801E-43AF-81C1-545F9B4B5245}" dt="2024-02-24T15:05:47.185" v="2026" actId="931"/>
          <ac:spMkLst>
            <pc:docMk/>
            <pc:sldMk cId="1707498562" sldId="1658"/>
            <ac:spMk id="4" creationId="{019E2140-B51E-EC83-9AD1-3FE02D6C3557}"/>
          </ac:spMkLst>
        </pc:spChg>
        <pc:picChg chg="add mod">
          <ac:chgData name="Stefan Stöckler" userId="2210d66e-a7ac-4b3d-a4d5-dce41cf06e51" providerId="ADAL" clId="{33003BA7-801E-43AF-81C1-545F9B4B5245}" dt="2024-02-24T15:05:47.185" v="2026" actId="931"/>
          <ac:picMkLst>
            <pc:docMk/>
            <pc:sldMk cId="1707498562" sldId="1658"/>
            <ac:picMk id="6" creationId="{716B4B54-F59E-576F-8619-B197A28D810D}"/>
          </ac:picMkLst>
        </pc:picChg>
      </pc:sldChg>
    </pc:docChg>
  </pc:docChgLst>
  <pc:docChgLst>
    <pc:chgData name="Valmir Bekiri" userId="5f1a816a-4829-4ff0-8dc2-ec7b9190e8b8" providerId="ADAL" clId="{DDC3B972-FEC5-4FC6-83EC-360B7797FCD3}"/>
    <pc:docChg chg="custSel modSld modSection">
      <pc:chgData name="Valmir Bekiri" userId="5f1a816a-4829-4ff0-8dc2-ec7b9190e8b8" providerId="ADAL" clId="{DDC3B972-FEC5-4FC6-83EC-360B7797FCD3}" dt="2023-09-07T16:58:07.545" v="22" actId="17846"/>
      <pc:docMkLst>
        <pc:docMk/>
      </pc:docMkLst>
      <pc:sldChg chg="addSp delSp modSp mod">
        <pc:chgData name="Valmir Bekiri" userId="5f1a816a-4829-4ff0-8dc2-ec7b9190e8b8" providerId="ADAL" clId="{DDC3B972-FEC5-4FC6-83EC-360B7797FCD3}" dt="2023-09-04T12:36:01.175" v="19" actId="14100"/>
        <pc:sldMkLst>
          <pc:docMk/>
          <pc:sldMk cId="4003453149" sldId="267"/>
        </pc:sldMkLst>
        <pc:spChg chg="mod">
          <ac:chgData name="Valmir Bekiri" userId="5f1a816a-4829-4ff0-8dc2-ec7b9190e8b8" providerId="ADAL" clId="{DDC3B972-FEC5-4FC6-83EC-360B7797FCD3}" dt="2023-09-04T12:35:27.710" v="8" actId="1076"/>
          <ac:spMkLst>
            <pc:docMk/>
            <pc:sldMk cId="4003453149" sldId="267"/>
            <ac:spMk id="2" creationId="{3D759206-3F32-40CC-B087-9E5B24F18227}"/>
          </ac:spMkLst>
        </pc:spChg>
        <pc:picChg chg="add mod">
          <ac:chgData name="Valmir Bekiri" userId="5f1a816a-4829-4ff0-8dc2-ec7b9190e8b8" providerId="ADAL" clId="{DDC3B972-FEC5-4FC6-83EC-360B7797FCD3}" dt="2023-09-04T12:35:40.234" v="13" actId="1076"/>
          <ac:picMkLst>
            <pc:docMk/>
            <pc:sldMk cId="4003453149" sldId="267"/>
            <ac:picMk id="4" creationId="{4CD77073-0293-991C-B401-444A1089867E}"/>
          </ac:picMkLst>
        </pc:picChg>
        <pc:picChg chg="add mod">
          <ac:chgData name="Valmir Bekiri" userId="5f1a816a-4829-4ff0-8dc2-ec7b9190e8b8" providerId="ADAL" clId="{DDC3B972-FEC5-4FC6-83EC-360B7797FCD3}" dt="2023-09-04T12:36:01.175" v="19" actId="14100"/>
          <ac:picMkLst>
            <pc:docMk/>
            <pc:sldMk cId="4003453149" sldId="267"/>
            <ac:picMk id="5" creationId="{2F16210A-9779-2182-078B-B9E0BDAF8EB9}"/>
          </ac:picMkLst>
        </pc:picChg>
        <pc:picChg chg="del mod">
          <ac:chgData name="Valmir Bekiri" userId="5f1a816a-4829-4ff0-8dc2-ec7b9190e8b8" providerId="ADAL" clId="{DDC3B972-FEC5-4FC6-83EC-360B7797FCD3}" dt="2023-09-04T12:35:50.579" v="14" actId="478"/>
          <ac:picMkLst>
            <pc:docMk/>
            <pc:sldMk cId="4003453149" sldId="267"/>
            <ac:picMk id="6" creationId="{00000000-0000-0000-0000-000000000000}"/>
          </ac:picMkLst>
        </pc:picChg>
      </pc:sldChg>
      <pc:sldChg chg="modSp">
        <pc:chgData name="Valmir Bekiri" userId="5f1a816a-4829-4ff0-8dc2-ec7b9190e8b8" providerId="ADAL" clId="{DDC3B972-FEC5-4FC6-83EC-360B7797FCD3}" dt="2023-09-04T12:04:20.544" v="0" actId="14826"/>
        <pc:sldMkLst>
          <pc:docMk/>
          <pc:sldMk cId="1329564711" sldId="1594"/>
        </pc:sldMkLst>
        <pc:picChg chg="mod">
          <ac:chgData name="Valmir Bekiri" userId="5f1a816a-4829-4ff0-8dc2-ec7b9190e8b8" providerId="ADAL" clId="{DDC3B972-FEC5-4FC6-83EC-360B7797FCD3}" dt="2023-09-04T12:04:20.544" v="0" actId="14826"/>
          <ac:picMkLst>
            <pc:docMk/>
            <pc:sldMk cId="1329564711" sldId="1594"/>
            <ac:picMk id="8" creationId="{B13321F0-1063-421F-B2C7-4BC7C72E8215}"/>
          </ac:picMkLst>
        </pc:picChg>
      </pc:sldChg>
    </pc:docChg>
  </pc:docChgLst>
  <pc:docChgLst>
    <pc:chgData name="Valmir Bekiri" userId="5f1a816a-4829-4ff0-8dc2-ec7b9190e8b8" providerId="ADAL" clId="{AE7B7F0F-D36B-43F6-AB20-541031B82E53}"/>
    <pc:docChg chg="undo custSel modSld">
      <pc:chgData name="Valmir Bekiri" userId="5f1a816a-4829-4ff0-8dc2-ec7b9190e8b8" providerId="ADAL" clId="{AE7B7F0F-D36B-43F6-AB20-541031B82E53}" dt="2023-07-28T12:26:44.242" v="134" actId="339"/>
      <pc:docMkLst>
        <pc:docMk/>
      </pc:docMkLst>
      <pc:sldChg chg="modSp">
        <pc:chgData name="Valmir Bekiri" userId="5f1a816a-4829-4ff0-8dc2-ec7b9190e8b8" providerId="ADAL" clId="{AE7B7F0F-D36B-43F6-AB20-541031B82E53}" dt="2023-07-28T10:09:39.760" v="2" actId="14826"/>
        <pc:sldMkLst>
          <pc:docMk/>
          <pc:sldMk cId="2176952711" sldId="574"/>
        </pc:sldMkLst>
        <pc:picChg chg="mod">
          <ac:chgData name="Valmir Bekiri" userId="5f1a816a-4829-4ff0-8dc2-ec7b9190e8b8" providerId="ADAL" clId="{AE7B7F0F-D36B-43F6-AB20-541031B82E53}" dt="2023-07-28T10:09:39.760" v="2" actId="14826"/>
          <ac:picMkLst>
            <pc:docMk/>
            <pc:sldMk cId="2176952711" sldId="574"/>
            <ac:picMk id="15" creationId="{0E9DFDDB-6926-42B7-B94A-E89A958DD0A5}"/>
          </ac:picMkLst>
        </pc:picChg>
      </pc:sldChg>
      <pc:sldChg chg="modSp">
        <pc:chgData name="Valmir Bekiri" userId="5f1a816a-4829-4ff0-8dc2-ec7b9190e8b8" providerId="ADAL" clId="{AE7B7F0F-D36B-43F6-AB20-541031B82E53}" dt="2023-07-28T12:26:44.242" v="134" actId="339"/>
        <pc:sldMkLst>
          <pc:docMk/>
          <pc:sldMk cId="3345367486" sldId="648"/>
        </pc:sldMkLst>
        <pc:graphicFrameChg chg="mod">
          <ac:chgData name="Valmir Bekiri" userId="5f1a816a-4829-4ff0-8dc2-ec7b9190e8b8" providerId="ADAL" clId="{AE7B7F0F-D36B-43F6-AB20-541031B82E53}" dt="2023-07-28T12:26:44.242" v="134" actId="339"/>
          <ac:graphicFrameMkLst>
            <pc:docMk/>
            <pc:sldMk cId="3345367486" sldId="648"/>
            <ac:graphicFrameMk id="4" creationId="{00000000-0000-0000-0000-000000000000}"/>
          </ac:graphicFrameMkLst>
        </pc:graphicFrameChg>
      </pc:sldChg>
      <pc:sldChg chg="modSp mod">
        <pc:chgData name="Valmir Bekiri" userId="5f1a816a-4829-4ff0-8dc2-ec7b9190e8b8" providerId="ADAL" clId="{AE7B7F0F-D36B-43F6-AB20-541031B82E53}" dt="2023-07-28T12:21:02.082" v="115" actId="1076"/>
        <pc:sldMkLst>
          <pc:docMk/>
          <pc:sldMk cId="2936286049" sldId="667"/>
        </pc:sldMkLst>
        <pc:picChg chg="mod">
          <ac:chgData name="Valmir Bekiri" userId="5f1a816a-4829-4ff0-8dc2-ec7b9190e8b8" providerId="ADAL" clId="{AE7B7F0F-D36B-43F6-AB20-541031B82E53}" dt="2023-07-28T12:21:02.082" v="115" actId="1076"/>
          <ac:picMkLst>
            <pc:docMk/>
            <pc:sldMk cId="2936286049" sldId="667"/>
            <ac:picMk id="7" creationId="{00000000-0000-0000-0000-000000000000}"/>
          </ac:picMkLst>
        </pc:picChg>
        <pc:picChg chg="mod">
          <ac:chgData name="Valmir Bekiri" userId="5f1a816a-4829-4ff0-8dc2-ec7b9190e8b8" providerId="ADAL" clId="{AE7B7F0F-D36B-43F6-AB20-541031B82E53}" dt="2023-07-28T12:20:59.542" v="114" actId="14100"/>
          <ac:picMkLst>
            <pc:docMk/>
            <pc:sldMk cId="2936286049" sldId="667"/>
            <ac:picMk id="8" creationId="{00000000-0000-0000-0000-000000000000}"/>
          </ac:picMkLst>
        </pc:picChg>
      </pc:sldChg>
      <pc:sldChg chg="modSp">
        <pc:chgData name="Valmir Bekiri" userId="5f1a816a-4829-4ff0-8dc2-ec7b9190e8b8" providerId="ADAL" clId="{AE7B7F0F-D36B-43F6-AB20-541031B82E53}" dt="2023-07-28T12:22:24.816" v="117" actId="14826"/>
        <pc:sldMkLst>
          <pc:docMk/>
          <pc:sldMk cId="3471141787" sldId="669"/>
        </pc:sldMkLst>
        <pc:picChg chg="mod">
          <ac:chgData name="Valmir Bekiri" userId="5f1a816a-4829-4ff0-8dc2-ec7b9190e8b8" providerId="ADAL" clId="{AE7B7F0F-D36B-43F6-AB20-541031B82E53}" dt="2023-07-28T12:22:16.272" v="116" actId="14826"/>
          <ac:picMkLst>
            <pc:docMk/>
            <pc:sldMk cId="3471141787" sldId="669"/>
            <ac:picMk id="7" creationId="{00000000-0000-0000-0000-000000000000}"/>
          </ac:picMkLst>
        </pc:picChg>
        <pc:picChg chg="mod">
          <ac:chgData name="Valmir Bekiri" userId="5f1a816a-4829-4ff0-8dc2-ec7b9190e8b8" providerId="ADAL" clId="{AE7B7F0F-D36B-43F6-AB20-541031B82E53}" dt="2023-07-28T12:22:24.816" v="117" actId="14826"/>
          <ac:picMkLst>
            <pc:docMk/>
            <pc:sldMk cId="3471141787" sldId="669"/>
            <ac:picMk id="9" creationId="{0B9D8FB9-92B6-DBE1-6D12-458D930A0722}"/>
          </ac:picMkLst>
        </pc:picChg>
      </pc:sldChg>
      <pc:sldChg chg="modSp mod">
        <pc:chgData name="Valmir Bekiri" userId="5f1a816a-4829-4ff0-8dc2-ec7b9190e8b8" providerId="ADAL" clId="{AE7B7F0F-D36B-43F6-AB20-541031B82E53}" dt="2023-07-28T12:19:53.147" v="106" actId="1038"/>
        <pc:sldMkLst>
          <pc:docMk/>
          <pc:sldMk cId="3247285823" sldId="686"/>
        </pc:sldMkLst>
        <pc:spChg chg="mod">
          <ac:chgData name="Valmir Bekiri" userId="5f1a816a-4829-4ff0-8dc2-ec7b9190e8b8" providerId="ADAL" clId="{AE7B7F0F-D36B-43F6-AB20-541031B82E53}" dt="2023-07-28T12:19:42.609" v="80" actId="1038"/>
          <ac:spMkLst>
            <pc:docMk/>
            <pc:sldMk cId="3247285823" sldId="686"/>
            <ac:spMk id="4" creationId="{00000000-0000-0000-0000-000000000000}"/>
          </ac:spMkLst>
        </pc:spChg>
        <pc:spChg chg="mod">
          <ac:chgData name="Valmir Bekiri" userId="5f1a816a-4829-4ff0-8dc2-ec7b9190e8b8" providerId="ADAL" clId="{AE7B7F0F-D36B-43F6-AB20-541031B82E53}" dt="2023-07-28T12:19:53.147" v="106" actId="1038"/>
          <ac:spMkLst>
            <pc:docMk/>
            <pc:sldMk cId="3247285823" sldId="686"/>
            <ac:spMk id="5" creationId="{B11A7BA1-771C-B668-B1C6-BDF137537B34}"/>
          </ac:spMkLst>
        </pc:spChg>
        <pc:picChg chg="mod">
          <ac:chgData name="Valmir Bekiri" userId="5f1a816a-4829-4ff0-8dc2-ec7b9190e8b8" providerId="ADAL" clId="{AE7B7F0F-D36B-43F6-AB20-541031B82E53}" dt="2023-07-28T12:19:37.528" v="57" actId="14100"/>
          <ac:picMkLst>
            <pc:docMk/>
            <pc:sldMk cId="3247285823" sldId="686"/>
            <ac:picMk id="8" creationId="{00000000-0000-0000-0000-000000000000}"/>
          </ac:picMkLst>
        </pc:picChg>
      </pc:sldChg>
      <pc:sldChg chg="modSp">
        <pc:chgData name="Valmir Bekiri" userId="5f1a816a-4829-4ff0-8dc2-ec7b9190e8b8" providerId="ADAL" clId="{AE7B7F0F-D36B-43F6-AB20-541031B82E53}" dt="2023-07-28T12:19:05.356" v="54" actId="14826"/>
        <pc:sldMkLst>
          <pc:docMk/>
          <pc:sldMk cId="318588635" sldId="687"/>
        </pc:sldMkLst>
        <pc:picChg chg="mod">
          <ac:chgData name="Valmir Bekiri" userId="5f1a816a-4829-4ff0-8dc2-ec7b9190e8b8" providerId="ADAL" clId="{AE7B7F0F-D36B-43F6-AB20-541031B82E53}" dt="2023-07-28T12:19:05.356" v="54" actId="14826"/>
          <ac:picMkLst>
            <pc:docMk/>
            <pc:sldMk cId="318588635" sldId="687"/>
            <ac:picMk id="5" creationId="{00000000-0000-0000-0000-000000000000}"/>
          </ac:picMkLst>
        </pc:picChg>
      </pc:sldChg>
      <pc:sldChg chg="modSp">
        <pc:chgData name="Valmir Bekiri" userId="5f1a816a-4829-4ff0-8dc2-ec7b9190e8b8" providerId="ADAL" clId="{AE7B7F0F-D36B-43F6-AB20-541031B82E53}" dt="2023-07-28T12:20:07.262" v="107" actId="14826"/>
        <pc:sldMkLst>
          <pc:docMk/>
          <pc:sldMk cId="4024744181" sldId="736"/>
        </pc:sldMkLst>
        <pc:picChg chg="mod">
          <ac:chgData name="Valmir Bekiri" userId="5f1a816a-4829-4ff0-8dc2-ec7b9190e8b8" providerId="ADAL" clId="{AE7B7F0F-D36B-43F6-AB20-541031B82E53}" dt="2023-07-28T12:20:07.262" v="107" actId="14826"/>
          <ac:picMkLst>
            <pc:docMk/>
            <pc:sldMk cId="4024744181" sldId="736"/>
            <ac:picMk id="5" creationId="{00000000-0000-0000-0000-000000000000}"/>
          </ac:picMkLst>
        </pc:picChg>
      </pc:sldChg>
      <pc:sldChg chg="modSp">
        <pc:chgData name="Valmir Bekiri" userId="5f1a816a-4829-4ff0-8dc2-ec7b9190e8b8" providerId="ADAL" clId="{AE7B7F0F-D36B-43F6-AB20-541031B82E53}" dt="2023-07-28T10:09:28.405" v="0" actId="14826"/>
        <pc:sldMkLst>
          <pc:docMk/>
          <pc:sldMk cId="51517770" sldId="741"/>
        </pc:sldMkLst>
        <pc:picChg chg="mod">
          <ac:chgData name="Valmir Bekiri" userId="5f1a816a-4829-4ff0-8dc2-ec7b9190e8b8" providerId="ADAL" clId="{AE7B7F0F-D36B-43F6-AB20-541031B82E53}" dt="2023-07-28T10:09:28.405" v="0" actId="14826"/>
          <ac:picMkLst>
            <pc:docMk/>
            <pc:sldMk cId="51517770" sldId="741"/>
            <ac:picMk id="9" creationId="{00000000-0000-0000-0000-000000000000}"/>
          </ac:picMkLst>
        </pc:picChg>
      </pc:sldChg>
      <pc:sldChg chg="addSp delSp modSp mod">
        <pc:chgData name="Valmir Bekiri" userId="5f1a816a-4829-4ff0-8dc2-ec7b9190e8b8" providerId="ADAL" clId="{AE7B7F0F-D36B-43F6-AB20-541031B82E53}" dt="2023-07-28T12:04:51.046" v="40" actId="1076"/>
        <pc:sldMkLst>
          <pc:docMk/>
          <pc:sldMk cId="3978815098" sldId="1595"/>
        </pc:sldMkLst>
        <pc:grpChg chg="del">
          <ac:chgData name="Valmir Bekiri" userId="5f1a816a-4829-4ff0-8dc2-ec7b9190e8b8" providerId="ADAL" clId="{AE7B7F0F-D36B-43F6-AB20-541031B82E53}" dt="2023-07-28T12:03:31.738" v="28" actId="478"/>
          <ac:grpSpMkLst>
            <pc:docMk/>
            <pc:sldMk cId="3978815098" sldId="1595"/>
            <ac:grpSpMk id="7" creationId="{8144EF20-3174-0EE2-7D08-4358D19DFF36}"/>
          </ac:grpSpMkLst>
        </pc:grpChg>
        <pc:picChg chg="add mod">
          <ac:chgData name="Valmir Bekiri" userId="5f1a816a-4829-4ff0-8dc2-ec7b9190e8b8" providerId="ADAL" clId="{AE7B7F0F-D36B-43F6-AB20-541031B82E53}" dt="2023-07-28T12:04:40.664" v="39" actId="1076"/>
          <ac:picMkLst>
            <pc:docMk/>
            <pc:sldMk cId="3978815098" sldId="1595"/>
            <ac:picMk id="6" creationId="{F9EC9FC5-4920-537A-AB08-4AF9EFEA3C69}"/>
          </ac:picMkLst>
        </pc:picChg>
        <pc:picChg chg="add mod">
          <ac:chgData name="Valmir Bekiri" userId="5f1a816a-4829-4ff0-8dc2-ec7b9190e8b8" providerId="ADAL" clId="{AE7B7F0F-D36B-43F6-AB20-541031B82E53}" dt="2023-07-28T12:04:14.726" v="33" actId="207"/>
          <ac:picMkLst>
            <pc:docMk/>
            <pc:sldMk cId="3978815098" sldId="1595"/>
            <ac:picMk id="9" creationId="{5F5D0681-542C-8AC6-2972-C96B828B4063}"/>
          </ac:picMkLst>
        </pc:picChg>
        <pc:picChg chg="add mod">
          <ac:chgData name="Valmir Bekiri" userId="5f1a816a-4829-4ff0-8dc2-ec7b9190e8b8" providerId="ADAL" clId="{AE7B7F0F-D36B-43F6-AB20-541031B82E53}" dt="2023-07-28T12:04:51.046" v="40" actId="1076"/>
          <ac:picMkLst>
            <pc:docMk/>
            <pc:sldMk cId="3978815098" sldId="1595"/>
            <ac:picMk id="10" creationId="{E7005FEC-4A3D-E0A1-6ED6-6E1FAD88513B}"/>
          </ac:picMkLst>
        </pc:picChg>
        <pc:picChg chg="mod">
          <ac:chgData name="Valmir Bekiri" userId="5f1a816a-4829-4ff0-8dc2-ec7b9190e8b8" providerId="ADAL" clId="{AE7B7F0F-D36B-43F6-AB20-541031B82E53}" dt="2023-07-28T11:57:56.234" v="22" actId="14826"/>
          <ac:picMkLst>
            <pc:docMk/>
            <pc:sldMk cId="3978815098" sldId="1595"/>
            <ac:picMk id="13" creationId="{455A7E8C-E115-CBE9-AA67-0DF51F63AED5}"/>
          </ac:picMkLst>
        </pc:picChg>
        <pc:picChg chg="del">
          <ac:chgData name="Valmir Bekiri" userId="5f1a816a-4829-4ff0-8dc2-ec7b9190e8b8" providerId="ADAL" clId="{AE7B7F0F-D36B-43F6-AB20-541031B82E53}" dt="2023-07-28T12:04:28.282" v="37" actId="478"/>
          <ac:picMkLst>
            <pc:docMk/>
            <pc:sldMk cId="3978815098" sldId="1595"/>
            <ac:picMk id="15" creationId="{6ACEE94B-82B2-434A-983A-8ED71DB7539A}"/>
          </ac:picMkLst>
        </pc:picChg>
        <pc:picChg chg="del">
          <ac:chgData name="Valmir Bekiri" userId="5f1a816a-4829-4ff0-8dc2-ec7b9190e8b8" providerId="ADAL" clId="{AE7B7F0F-D36B-43F6-AB20-541031B82E53}" dt="2023-07-28T12:04:30.249" v="38" actId="478"/>
          <ac:picMkLst>
            <pc:docMk/>
            <pc:sldMk cId="3978815098" sldId="1595"/>
            <ac:picMk id="34" creationId="{CF582947-817D-47B6-A186-89595DD09E07}"/>
          </ac:picMkLst>
        </pc:picChg>
      </pc:sldChg>
      <pc:sldChg chg="modSp">
        <pc:chgData name="Valmir Bekiri" userId="5f1a816a-4829-4ff0-8dc2-ec7b9190e8b8" providerId="ADAL" clId="{AE7B7F0F-D36B-43F6-AB20-541031B82E53}" dt="2023-07-28T12:05:16.489" v="41" actId="14826"/>
        <pc:sldMkLst>
          <pc:docMk/>
          <pc:sldMk cId="1665047468" sldId="1596"/>
        </pc:sldMkLst>
        <pc:picChg chg="mod">
          <ac:chgData name="Valmir Bekiri" userId="5f1a816a-4829-4ff0-8dc2-ec7b9190e8b8" providerId="ADAL" clId="{AE7B7F0F-D36B-43F6-AB20-541031B82E53}" dt="2023-07-28T12:05:16.489" v="41" actId="14826"/>
          <ac:picMkLst>
            <pc:docMk/>
            <pc:sldMk cId="1665047468" sldId="1596"/>
            <ac:picMk id="5" creationId="{7F2E5ED8-B275-4B33-9BD8-E1D8CF34DEAD}"/>
          </ac:picMkLst>
        </pc:picChg>
      </pc:sldChg>
      <pc:sldChg chg="modSp">
        <pc:chgData name="Valmir Bekiri" userId="5f1a816a-4829-4ff0-8dc2-ec7b9190e8b8" providerId="ADAL" clId="{AE7B7F0F-D36B-43F6-AB20-541031B82E53}" dt="2023-07-28T12:05:29.877" v="42" actId="14826"/>
        <pc:sldMkLst>
          <pc:docMk/>
          <pc:sldMk cId="3765202575" sldId="1597"/>
        </pc:sldMkLst>
        <pc:picChg chg="mod">
          <ac:chgData name="Valmir Bekiri" userId="5f1a816a-4829-4ff0-8dc2-ec7b9190e8b8" providerId="ADAL" clId="{AE7B7F0F-D36B-43F6-AB20-541031B82E53}" dt="2023-07-28T12:05:29.877" v="42" actId="14826"/>
          <ac:picMkLst>
            <pc:docMk/>
            <pc:sldMk cId="3765202575" sldId="1597"/>
            <ac:picMk id="103426" creationId="{00000000-0000-0000-0000-000000000000}"/>
          </ac:picMkLst>
        </pc:picChg>
      </pc:sldChg>
      <pc:sldChg chg="modSp">
        <pc:chgData name="Valmir Bekiri" userId="5f1a816a-4829-4ff0-8dc2-ec7b9190e8b8" providerId="ADAL" clId="{AE7B7F0F-D36B-43F6-AB20-541031B82E53}" dt="2023-07-28T12:05:49.757" v="43" actId="14826"/>
        <pc:sldMkLst>
          <pc:docMk/>
          <pc:sldMk cId="2053023881" sldId="1599"/>
        </pc:sldMkLst>
        <pc:picChg chg="mod">
          <ac:chgData name="Valmir Bekiri" userId="5f1a816a-4829-4ff0-8dc2-ec7b9190e8b8" providerId="ADAL" clId="{AE7B7F0F-D36B-43F6-AB20-541031B82E53}" dt="2023-07-28T12:05:49.757" v="43" actId="14826"/>
          <ac:picMkLst>
            <pc:docMk/>
            <pc:sldMk cId="2053023881" sldId="1599"/>
            <ac:picMk id="6" creationId="{03B2B1E2-8206-4523-8EBA-DB540BC44047}"/>
          </ac:picMkLst>
        </pc:picChg>
      </pc:sldChg>
      <pc:sldChg chg="modSp">
        <pc:chgData name="Valmir Bekiri" userId="5f1a816a-4829-4ff0-8dc2-ec7b9190e8b8" providerId="ADAL" clId="{AE7B7F0F-D36B-43F6-AB20-541031B82E53}" dt="2023-07-28T12:06:04.817" v="44" actId="14826"/>
        <pc:sldMkLst>
          <pc:docMk/>
          <pc:sldMk cId="3007648109" sldId="1600"/>
        </pc:sldMkLst>
        <pc:picChg chg="mod">
          <ac:chgData name="Valmir Bekiri" userId="5f1a816a-4829-4ff0-8dc2-ec7b9190e8b8" providerId="ADAL" clId="{AE7B7F0F-D36B-43F6-AB20-541031B82E53}" dt="2023-07-28T12:06:04.817" v="44" actId="14826"/>
          <ac:picMkLst>
            <pc:docMk/>
            <pc:sldMk cId="3007648109" sldId="1600"/>
            <ac:picMk id="104451" creationId="{00000000-0000-0000-0000-000000000000}"/>
          </ac:picMkLst>
        </pc:picChg>
      </pc:sldChg>
      <pc:sldChg chg="modSp">
        <pc:chgData name="Valmir Bekiri" userId="5f1a816a-4829-4ff0-8dc2-ec7b9190e8b8" providerId="ADAL" clId="{AE7B7F0F-D36B-43F6-AB20-541031B82E53}" dt="2023-07-28T12:12:24.466" v="45" actId="14826"/>
        <pc:sldMkLst>
          <pc:docMk/>
          <pc:sldMk cId="354037481" sldId="1601"/>
        </pc:sldMkLst>
        <pc:picChg chg="mod">
          <ac:chgData name="Valmir Bekiri" userId="5f1a816a-4829-4ff0-8dc2-ec7b9190e8b8" providerId="ADAL" clId="{AE7B7F0F-D36B-43F6-AB20-541031B82E53}" dt="2023-07-28T12:12:24.466" v="45" actId="14826"/>
          <ac:picMkLst>
            <pc:docMk/>
            <pc:sldMk cId="354037481" sldId="1601"/>
            <ac:picMk id="4" creationId="{00000000-0000-0000-0000-000000000000}"/>
          </ac:picMkLst>
        </pc:picChg>
      </pc:sldChg>
      <pc:sldChg chg="modSp">
        <pc:chgData name="Valmir Bekiri" userId="5f1a816a-4829-4ff0-8dc2-ec7b9190e8b8" providerId="ADAL" clId="{AE7B7F0F-D36B-43F6-AB20-541031B82E53}" dt="2023-07-28T12:14:58.133" v="46" actId="14826"/>
        <pc:sldMkLst>
          <pc:docMk/>
          <pc:sldMk cId="890064648" sldId="1603"/>
        </pc:sldMkLst>
        <pc:picChg chg="mod">
          <ac:chgData name="Valmir Bekiri" userId="5f1a816a-4829-4ff0-8dc2-ec7b9190e8b8" providerId="ADAL" clId="{AE7B7F0F-D36B-43F6-AB20-541031B82E53}" dt="2023-07-28T12:14:58.133" v="46" actId="14826"/>
          <ac:picMkLst>
            <pc:docMk/>
            <pc:sldMk cId="890064648" sldId="1603"/>
            <ac:picMk id="2" creationId="{9B89F460-FEAE-9B19-B1B3-DF82D61CC37A}"/>
          </ac:picMkLst>
        </pc:picChg>
      </pc:sldChg>
      <pc:sldChg chg="modSp">
        <pc:chgData name="Valmir Bekiri" userId="5f1a816a-4829-4ff0-8dc2-ec7b9190e8b8" providerId="ADAL" clId="{AE7B7F0F-D36B-43F6-AB20-541031B82E53}" dt="2023-07-28T12:15:49.754" v="47" actId="14826"/>
        <pc:sldMkLst>
          <pc:docMk/>
          <pc:sldMk cId="2553979784" sldId="1605"/>
        </pc:sldMkLst>
        <pc:picChg chg="mod">
          <ac:chgData name="Valmir Bekiri" userId="5f1a816a-4829-4ff0-8dc2-ec7b9190e8b8" providerId="ADAL" clId="{AE7B7F0F-D36B-43F6-AB20-541031B82E53}" dt="2023-07-28T12:15:49.754" v="47" actId="14826"/>
          <ac:picMkLst>
            <pc:docMk/>
            <pc:sldMk cId="2553979784" sldId="1605"/>
            <ac:picMk id="6" creationId="{59F9316D-E257-4977-91DD-D3D5F3B06B41}"/>
          </ac:picMkLst>
        </pc:picChg>
      </pc:sldChg>
      <pc:sldChg chg="modSp">
        <pc:chgData name="Valmir Bekiri" userId="5f1a816a-4829-4ff0-8dc2-ec7b9190e8b8" providerId="ADAL" clId="{AE7B7F0F-D36B-43F6-AB20-541031B82E53}" dt="2023-07-28T12:16:19.434" v="48" actId="14826"/>
        <pc:sldMkLst>
          <pc:docMk/>
          <pc:sldMk cId="1278313039" sldId="1606"/>
        </pc:sldMkLst>
        <pc:picChg chg="mod">
          <ac:chgData name="Valmir Bekiri" userId="5f1a816a-4829-4ff0-8dc2-ec7b9190e8b8" providerId="ADAL" clId="{AE7B7F0F-D36B-43F6-AB20-541031B82E53}" dt="2023-07-28T12:16:19.434" v="48" actId="14826"/>
          <ac:picMkLst>
            <pc:docMk/>
            <pc:sldMk cId="1278313039" sldId="1606"/>
            <ac:picMk id="9" creationId="{B05F2849-D949-47C5-A695-40C8C72235A1}"/>
          </ac:picMkLst>
        </pc:picChg>
      </pc:sldChg>
      <pc:sldChg chg="modSp">
        <pc:chgData name="Valmir Bekiri" userId="5f1a816a-4829-4ff0-8dc2-ec7b9190e8b8" providerId="ADAL" clId="{AE7B7F0F-D36B-43F6-AB20-541031B82E53}" dt="2023-07-28T12:16:32.908" v="49" actId="14826"/>
        <pc:sldMkLst>
          <pc:docMk/>
          <pc:sldMk cId="3558504408" sldId="1607"/>
        </pc:sldMkLst>
        <pc:picChg chg="mod">
          <ac:chgData name="Valmir Bekiri" userId="5f1a816a-4829-4ff0-8dc2-ec7b9190e8b8" providerId="ADAL" clId="{AE7B7F0F-D36B-43F6-AB20-541031B82E53}" dt="2023-07-28T12:16:32.908" v="49" actId="14826"/>
          <ac:picMkLst>
            <pc:docMk/>
            <pc:sldMk cId="3558504408" sldId="1607"/>
            <ac:picMk id="6" creationId="{DC86CCA9-87CD-4B7F-A9F2-A88014134CD8}"/>
          </ac:picMkLst>
        </pc:picChg>
      </pc:sldChg>
      <pc:sldChg chg="modSp">
        <pc:chgData name="Valmir Bekiri" userId="5f1a816a-4829-4ff0-8dc2-ec7b9190e8b8" providerId="ADAL" clId="{AE7B7F0F-D36B-43F6-AB20-541031B82E53}" dt="2023-07-28T12:17:00.267" v="50" actId="14826"/>
        <pc:sldMkLst>
          <pc:docMk/>
          <pc:sldMk cId="395264318" sldId="1611"/>
        </pc:sldMkLst>
        <pc:picChg chg="mod">
          <ac:chgData name="Valmir Bekiri" userId="5f1a816a-4829-4ff0-8dc2-ec7b9190e8b8" providerId="ADAL" clId="{AE7B7F0F-D36B-43F6-AB20-541031B82E53}" dt="2023-07-28T12:17:00.267" v="50" actId="14826"/>
          <ac:picMkLst>
            <pc:docMk/>
            <pc:sldMk cId="395264318" sldId="1611"/>
            <ac:picMk id="131075" creationId="{00000000-0000-0000-0000-000000000000}"/>
          </ac:picMkLst>
        </pc:picChg>
      </pc:sldChg>
      <pc:sldChg chg="modSp">
        <pc:chgData name="Valmir Bekiri" userId="5f1a816a-4829-4ff0-8dc2-ec7b9190e8b8" providerId="ADAL" clId="{AE7B7F0F-D36B-43F6-AB20-541031B82E53}" dt="2023-07-28T12:17:20.838" v="51" actId="14826"/>
        <pc:sldMkLst>
          <pc:docMk/>
          <pc:sldMk cId="47975468" sldId="1613"/>
        </pc:sldMkLst>
        <pc:picChg chg="mod">
          <ac:chgData name="Valmir Bekiri" userId="5f1a816a-4829-4ff0-8dc2-ec7b9190e8b8" providerId="ADAL" clId="{AE7B7F0F-D36B-43F6-AB20-541031B82E53}" dt="2023-07-28T12:17:20.838" v="51" actId="14826"/>
          <ac:picMkLst>
            <pc:docMk/>
            <pc:sldMk cId="47975468" sldId="1613"/>
            <ac:picMk id="23" creationId="{00000000-0000-0000-0000-000000000000}"/>
          </ac:picMkLst>
        </pc:picChg>
      </pc:sldChg>
      <pc:sldChg chg="modSp mod">
        <pc:chgData name="Valmir Bekiri" userId="5f1a816a-4829-4ff0-8dc2-ec7b9190e8b8" providerId="ADAL" clId="{AE7B7F0F-D36B-43F6-AB20-541031B82E53}" dt="2023-07-28T10:12:58.372" v="16" actId="1038"/>
        <pc:sldMkLst>
          <pc:docMk/>
          <pc:sldMk cId="116223826" sldId="1616"/>
        </pc:sldMkLst>
        <pc:picChg chg="mod modCrop">
          <ac:chgData name="Valmir Bekiri" userId="5f1a816a-4829-4ff0-8dc2-ec7b9190e8b8" providerId="ADAL" clId="{AE7B7F0F-D36B-43F6-AB20-541031B82E53}" dt="2023-07-28T10:12:58.372" v="16" actId="1038"/>
          <ac:picMkLst>
            <pc:docMk/>
            <pc:sldMk cId="116223826" sldId="1616"/>
            <ac:picMk id="7" creationId="{19AE2095-2154-644A-D4CE-2B70AE73BC9C}"/>
          </ac:picMkLst>
        </pc:picChg>
      </pc:sldChg>
      <pc:sldChg chg="modSp mod">
        <pc:chgData name="Valmir Bekiri" userId="5f1a816a-4829-4ff0-8dc2-ec7b9190e8b8" providerId="ADAL" clId="{AE7B7F0F-D36B-43F6-AB20-541031B82E53}" dt="2023-07-28T11:54:48.763" v="21" actId="1076"/>
        <pc:sldMkLst>
          <pc:docMk/>
          <pc:sldMk cId="1428997068" sldId="1617"/>
        </pc:sldMkLst>
        <pc:picChg chg="mod modCrop">
          <ac:chgData name="Valmir Bekiri" userId="5f1a816a-4829-4ff0-8dc2-ec7b9190e8b8" providerId="ADAL" clId="{AE7B7F0F-D36B-43F6-AB20-541031B82E53}" dt="2023-07-28T11:54:48.763" v="21" actId="1076"/>
          <ac:picMkLst>
            <pc:docMk/>
            <pc:sldMk cId="1428997068" sldId="1617"/>
            <ac:picMk id="7" creationId="{A5A6E569-2EB6-61E8-AA7A-48F04F1B1291}"/>
          </ac:picMkLst>
        </pc:picChg>
      </pc:sldChg>
      <pc:sldChg chg="modSp mod">
        <pc:chgData name="Valmir Bekiri" userId="5f1a816a-4829-4ff0-8dc2-ec7b9190e8b8" providerId="ADAL" clId="{AE7B7F0F-D36B-43F6-AB20-541031B82E53}" dt="2023-07-28T10:11:59.907" v="12" actId="1076"/>
        <pc:sldMkLst>
          <pc:docMk/>
          <pc:sldMk cId="2211168296" sldId="1618"/>
        </pc:sldMkLst>
        <pc:picChg chg="mod modCrop">
          <ac:chgData name="Valmir Bekiri" userId="5f1a816a-4829-4ff0-8dc2-ec7b9190e8b8" providerId="ADAL" clId="{AE7B7F0F-D36B-43F6-AB20-541031B82E53}" dt="2023-07-28T10:11:59.907" v="12" actId="1076"/>
          <ac:picMkLst>
            <pc:docMk/>
            <pc:sldMk cId="2211168296" sldId="1618"/>
            <ac:picMk id="5" creationId="{00000000-0000-0000-0000-000000000000}"/>
          </ac:picMkLst>
        </pc:picChg>
      </pc:sldChg>
      <pc:sldChg chg="modSp">
        <pc:chgData name="Valmir Bekiri" userId="5f1a816a-4829-4ff0-8dc2-ec7b9190e8b8" providerId="ADAL" clId="{AE7B7F0F-D36B-43F6-AB20-541031B82E53}" dt="2023-07-28T12:18:39.313" v="52" actId="14826"/>
        <pc:sldMkLst>
          <pc:docMk/>
          <pc:sldMk cId="7382456" sldId="1619"/>
        </pc:sldMkLst>
        <pc:picChg chg="mod">
          <ac:chgData name="Valmir Bekiri" userId="5f1a816a-4829-4ff0-8dc2-ec7b9190e8b8" providerId="ADAL" clId="{AE7B7F0F-D36B-43F6-AB20-541031B82E53}" dt="2023-07-28T12:18:39.313" v="52" actId="14826"/>
          <ac:picMkLst>
            <pc:docMk/>
            <pc:sldMk cId="7382456" sldId="1619"/>
            <ac:picMk id="8" creationId="{AC2EED58-436E-4285-9414-6418A2ECEBB7}"/>
          </ac:picMkLst>
        </pc:picChg>
      </pc:sldChg>
      <pc:sldChg chg="modSp">
        <pc:chgData name="Valmir Bekiri" userId="5f1a816a-4829-4ff0-8dc2-ec7b9190e8b8" providerId="ADAL" clId="{AE7B7F0F-D36B-43F6-AB20-541031B82E53}" dt="2023-07-28T12:18:52.408" v="53" actId="14826"/>
        <pc:sldMkLst>
          <pc:docMk/>
          <pc:sldMk cId="2364251085" sldId="1620"/>
        </pc:sldMkLst>
        <pc:picChg chg="mod">
          <ac:chgData name="Valmir Bekiri" userId="5f1a816a-4829-4ff0-8dc2-ec7b9190e8b8" providerId="ADAL" clId="{AE7B7F0F-D36B-43F6-AB20-541031B82E53}" dt="2023-07-28T12:18:52.408" v="53" actId="14826"/>
          <ac:picMkLst>
            <pc:docMk/>
            <pc:sldMk cId="2364251085" sldId="1620"/>
            <ac:picMk id="7" creationId="{00000000-0000-0000-0000-000000000000}"/>
          </ac:picMkLst>
        </pc:picChg>
      </pc:sldChg>
      <pc:sldChg chg="modSp mod">
        <pc:chgData name="Valmir Bekiri" userId="5f1a816a-4829-4ff0-8dc2-ec7b9190e8b8" providerId="ADAL" clId="{AE7B7F0F-D36B-43F6-AB20-541031B82E53}" dt="2023-07-28T12:24:09.539" v="123" actId="1076"/>
        <pc:sldMkLst>
          <pc:docMk/>
          <pc:sldMk cId="3916326677" sldId="1621"/>
        </pc:sldMkLst>
        <pc:picChg chg="mod">
          <ac:chgData name="Valmir Bekiri" userId="5f1a816a-4829-4ff0-8dc2-ec7b9190e8b8" providerId="ADAL" clId="{AE7B7F0F-D36B-43F6-AB20-541031B82E53}" dt="2023-07-28T12:24:09.539" v="123" actId="1076"/>
          <ac:picMkLst>
            <pc:docMk/>
            <pc:sldMk cId="3916326677" sldId="1621"/>
            <ac:picMk id="3" creationId="{48936D87-3162-8A29-3443-B04EBDDDA15C}"/>
          </ac:picMkLst>
        </pc:picChg>
        <pc:picChg chg="mod">
          <ac:chgData name="Valmir Bekiri" userId="5f1a816a-4829-4ff0-8dc2-ec7b9190e8b8" providerId="ADAL" clId="{AE7B7F0F-D36B-43F6-AB20-541031B82E53}" dt="2023-07-28T12:23:38.492" v="118" actId="14826"/>
          <ac:picMkLst>
            <pc:docMk/>
            <pc:sldMk cId="3916326677" sldId="1621"/>
            <ac:picMk id="31748" creationId="{00000000-0000-0000-0000-000000000000}"/>
          </ac:picMkLst>
        </pc:picChg>
      </pc:sldChg>
      <pc:sldChg chg="modSp mod">
        <pc:chgData name="Valmir Bekiri" userId="5f1a816a-4829-4ff0-8dc2-ec7b9190e8b8" providerId="ADAL" clId="{AE7B7F0F-D36B-43F6-AB20-541031B82E53}" dt="2023-07-28T10:09:28.579" v="1" actId="27636"/>
        <pc:sldMkLst>
          <pc:docMk/>
          <pc:sldMk cId="4151568102" sldId="1645"/>
        </pc:sldMkLst>
        <pc:spChg chg="mod">
          <ac:chgData name="Valmir Bekiri" userId="5f1a816a-4829-4ff0-8dc2-ec7b9190e8b8" providerId="ADAL" clId="{AE7B7F0F-D36B-43F6-AB20-541031B82E53}" dt="2023-07-28T10:09:28.579" v="1" actId="27636"/>
          <ac:spMkLst>
            <pc:docMk/>
            <pc:sldMk cId="4151568102" sldId="1645"/>
            <ac:spMk id="4" creationId="{14071539-DD39-D087-2950-7A6E866CD9FD}"/>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5CC0D-A3B5-432C-B4B8-FC5D4B1B5EBD}" type="doc">
      <dgm:prSet loTypeId="urn:microsoft.com/office/officeart/2008/layout/PictureStrips" loCatId="list" qsTypeId="urn:microsoft.com/office/officeart/2005/8/quickstyle/3d2" qsCatId="3D" csTypeId="urn:microsoft.com/office/officeart/2005/8/colors/accent1_2" csCatId="accent1" phldr="1"/>
      <dgm:spPr/>
    </dgm:pt>
    <dgm:pt modelId="{536B1D2D-2ACE-41A9-8D4B-8412D7A84FFE}">
      <dgm:prSet phldrT="[Text]"/>
      <dgm:spPr/>
      <dgm:t>
        <a:bodyPr/>
        <a:lstStyle/>
        <a:p>
          <a:r>
            <a:rPr lang="de-CH"/>
            <a:t>Sind Aktivitäten zutreffend benannt?</a:t>
          </a:r>
        </a:p>
      </dgm:t>
    </dgm:pt>
    <dgm:pt modelId="{4666B8BD-4873-4CD6-BD75-C5F6B9FD7331}" type="parTrans" cxnId="{B25BCE46-8E2E-4BA6-AE44-41090C262B2F}">
      <dgm:prSet/>
      <dgm:spPr/>
      <dgm:t>
        <a:bodyPr/>
        <a:lstStyle/>
        <a:p>
          <a:endParaRPr lang="de-CH"/>
        </a:p>
      </dgm:t>
    </dgm:pt>
    <dgm:pt modelId="{DE09BDF0-2A3B-47DB-A09A-D0630CE91C0F}" type="sibTrans" cxnId="{B25BCE46-8E2E-4BA6-AE44-41090C262B2F}">
      <dgm:prSet/>
      <dgm:spPr/>
      <dgm:t>
        <a:bodyPr/>
        <a:lstStyle/>
        <a:p>
          <a:endParaRPr lang="de-CH"/>
        </a:p>
      </dgm:t>
    </dgm:pt>
    <dgm:pt modelId="{35E4A74A-DFE2-42BE-9F62-4420E628FA87}">
      <dgm:prSet phldrT="[Text]"/>
      <dgm:spPr/>
      <dgm:t>
        <a:bodyPr/>
        <a:lstStyle/>
        <a:p>
          <a:r>
            <a:rPr lang="de-CH"/>
            <a:t>Ist der Kontext klar (Pools, Nachrichtenaustausch)</a:t>
          </a:r>
        </a:p>
      </dgm:t>
    </dgm:pt>
    <dgm:pt modelId="{A02E921C-19CB-4EFD-90ED-6527649721BA}" type="parTrans" cxnId="{0351A7AD-586F-44C2-9A86-41FF6D4D899B}">
      <dgm:prSet/>
      <dgm:spPr/>
      <dgm:t>
        <a:bodyPr/>
        <a:lstStyle/>
        <a:p>
          <a:endParaRPr lang="de-CH"/>
        </a:p>
      </dgm:t>
    </dgm:pt>
    <dgm:pt modelId="{B16CA0CC-A64F-495B-A420-E15637ED5E0B}" type="sibTrans" cxnId="{0351A7AD-586F-44C2-9A86-41FF6D4D899B}">
      <dgm:prSet/>
      <dgm:spPr/>
      <dgm:t>
        <a:bodyPr/>
        <a:lstStyle/>
        <a:p>
          <a:endParaRPr lang="de-CH"/>
        </a:p>
      </dgm:t>
    </dgm:pt>
    <dgm:pt modelId="{0BCEEC95-FBA0-4176-885D-382030642DAD}">
      <dgm:prSet phldrT="[Text]"/>
      <dgm:spPr/>
      <dgm:t>
        <a:bodyPr/>
        <a:lstStyle/>
        <a:p>
          <a:r>
            <a:rPr lang="de-CH"/>
            <a:t>Ist die Prozesslogik aus dem Diagramm ersichtlich</a:t>
          </a:r>
        </a:p>
      </dgm:t>
    </dgm:pt>
    <dgm:pt modelId="{94B05112-1D17-4AB9-8B21-B7525B436358}" type="parTrans" cxnId="{6FEA9B7C-F9CC-446A-803B-7F9C926D8EFA}">
      <dgm:prSet/>
      <dgm:spPr/>
      <dgm:t>
        <a:bodyPr/>
        <a:lstStyle/>
        <a:p>
          <a:endParaRPr lang="de-CH"/>
        </a:p>
      </dgm:t>
    </dgm:pt>
    <dgm:pt modelId="{2FD6A514-B15F-4A4C-B301-734BDF486010}" type="sibTrans" cxnId="{6FEA9B7C-F9CC-446A-803B-7F9C926D8EFA}">
      <dgm:prSet/>
      <dgm:spPr/>
      <dgm:t>
        <a:bodyPr/>
        <a:lstStyle/>
        <a:p>
          <a:endParaRPr lang="de-CH"/>
        </a:p>
      </dgm:t>
    </dgm:pt>
    <dgm:pt modelId="{D697BAFA-F1EB-478F-9654-EC5D7CF40607}">
      <dgm:prSet phldrT="[Text]"/>
      <dgm:spPr/>
      <dgm:t>
        <a:bodyPr/>
        <a:lstStyle/>
        <a:p>
          <a:r>
            <a:rPr lang="de-CH"/>
            <a:t>Ist der Abstraktionsgrad konsistent (Hierarchisierung der Prozesse)</a:t>
          </a:r>
        </a:p>
      </dgm:t>
    </dgm:pt>
    <dgm:pt modelId="{EFE307B5-39DD-478D-BDD5-8874545F05AE}" type="parTrans" cxnId="{DFB90B8A-AD81-441D-B835-1BD70C0F6650}">
      <dgm:prSet/>
      <dgm:spPr/>
      <dgm:t>
        <a:bodyPr/>
        <a:lstStyle/>
        <a:p>
          <a:endParaRPr lang="de-CH"/>
        </a:p>
      </dgm:t>
    </dgm:pt>
    <dgm:pt modelId="{A0919B7C-F04D-4FCB-83E0-3B6C7F21C6BF}" type="sibTrans" cxnId="{DFB90B8A-AD81-441D-B835-1BD70C0F6650}">
      <dgm:prSet/>
      <dgm:spPr/>
      <dgm:t>
        <a:bodyPr/>
        <a:lstStyle/>
        <a:p>
          <a:endParaRPr lang="de-CH"/>
        </a:p>
      </dgm:t>
    </dgm:pt>
    <dgm:pt modelId="{CCEBE957-728C-4A88-9AFC-7EF6F486C113}">
      <dgm:prSet phldrT="[Text]"/>
      <dgm:spPr/>
      <dgm:t>
        <a:bodyPr/>
        <a:lstStyle/>
        <a:p>
          <a:r>
            <a:rPr lang="de-CH"/>
            <a:t>Ist die Syntax korrekt</a:t>
          </a:r>
        </a:p>
      </dgm:t>
    </dgm:pt>
    <dgm:pt modelId="{BA62419E-4326-4C46-841C-0F91A9E4D14E}" type="parTrans" cxnId="{E260FECE-0A12-422E-8B31-4F0D4AE54997}">
      <dgm:prSet/>
      <dgm:spPr/>
      <dgm:t>
        <a:bodyPr/>
        <a:lstStyle/>
        <a:p>
          <a:endParaRPr lang="de-CH"/>
        </a:p>
      </dgm:t>
    </dgm:pt>
    <dgm:pt modelId="{0C006532-03FB-403D-89E5-572805309664}" type="sibTrans" cxnId="{E260FECE-0A12-422E-8B31-4F0D4AE54997}">
      <dgm:prSet/>
      <dgm:spPr/>
      <dgm:t>
        <a:bodyPr/>
        <a:lstStyle/>
        <a:p>
          <a:endParaRPr lang="de-CH"/>
        </a:p>
      </dgm:t>
    </dgm:pt>
    <dgm:pt modelId="{EBA954B2-BDE9-4642-995F-8624693C78C7}">
      <dgm:prSet phldrT="[Text]"/>
      <dgm:spPr/>
      <dgm:t>
        <a:bodyPr/>
        <a:lstStyle/>
        <a:p>
          <a:r>
            <a:rPr lang="de-CH"/>
            <a:t>Wurde (nur) der „Schönwetterflug“ dargestellt</a:t>
          </a:r>
        </a:p>
      </dgm:t>
    </dgm:pt>
    <dgm:pt modelId="{068644A9-C444-4F60-A4A7-84F1B17AF52C}" type="parTrans" cxnId="{9BEB3E9F-D473-4938-BC8B-C15D85C4CBEB}">
      <dgm:prSet/>
      <dgm:spPr/>
      <dgm:t>
        <a:bodyPr/>
        <a:lstStyle/>
        <a:p>
          <a:endParaRPr lang="de-CH"/>
        </a:p>
      </dgm:t>
    </dgm:pt>
    <dgm:pt modelId="{FC3AE77E-5A63-43AB-BA96-BE5B3E7ECB26}" type="sibTrans" cxnId="{9BEB3E9F-D473-4938-BC8B-C15D85C4CBEB}">
      <dgm:prSet/>
      <dgm:spPr/>
      <dgm:t>
        <a:bodyPr/>
        <a:lstStyle/>
        <a:p>
          <a:endParaRPr lang="de-CH"/>
        </a:p>
      </dgm:t>
    </dgm:pt>
    <dgm:pt modelId="{57FC383C-2275-442D-ABC8-76B928880955}">
      <dgm:prSet phldrT="[Text]"/>
      <dgm:spPr/>
      <dgm:t>
        <a:bodyPr/>
        <a:lstStyle/>
        <a:p>
          <a:r>
            <a:rPr lang="de-CH"/>
            <a:t>Werden standardisierte Prozessmuster verwendet</a:t>
          </a:r>
        </a:p>
      </dgm:t>
    </dgm:pt>
    <dgm:pt modelId="{A7F99C46-879F-485D-B0F3-415F9B18DEB7}" type="parTrans" cxnId="{CDE64B8B-7D5D-44CB-8B0B-3F4B970843F7}">
      <dgm:prSet/>
      <dgm:spPr/>
      <dgm:t>
        <a:bodyPr/>
        <a:lstStyle/>
        <a:p>
          <a:endParaRPr lang="de-CH"/>
        </a:p>
      </dgm:t>
    </dgm:pt>
    <dgm:pt modelId="{C3E5FE60-0779-4AD1-A70F-58FDB6B166CF}" type="sibTrans" cxnId="{CDE64B8B-7D5D-44CB-8B0B-3F4B970843F7}">
      <dgm:prSet/>
      <dgm:spPr/>
      <dgm:t>
        <a:bodyPr/>
        <a:lstStyle/>
        <a:p>
          <a:endParaRPr lang="de-CH"/>
        </a:p>
      </dgm:t>
    </dgm:pt>
    <dgm:pt modelId="{DE8541C6-3227-44FD-9D05-DB30B43C09AE}" type="pres">
      <dgm:prSet presAssocID="{24A5CC0D-A3B5-432C-B4B8-FC5D4B1B5EBD}" presName="Name0" presStyleCnt="0">
        <dgm:presLayoutVars>
          <dgm:dir/>
          <dgm:resizeHandles val="exact"/>
        </dgm:presLayoutVars>
      </dgm:prSet>
      <dgm:spPr/>
    </dgm:pt>
    <dgm:pt modelId="{8027DA11-CBEE-4009-B832-52D9959CFFFA}" type="pres">
      <dgm:prSet presAssocID="{536B1D2D-2ACE-41A9-8D4B-8412D7A84FFE}" presName="composite" presStyleCnt="0"/>
      <dgm:spPr/>
    </dgm:pt>
    <dgm:pt modelId="{FB729A20-A51D-4292-B178-C93265C82087}" type="pres">
      <dgm:prSet presAssocID="{536B1D2D-2ACE-41A9-8D4B-8412D7A84FFE}" presName="rect1" presStyleLbl="trAlignAcc1" presStyleIdx="0" presStyleCnt="7">
        <dgm:presLayoutVars>
          <dgm:bulletEnabled val="1"/>
        </dgm:presLayoutVars>
      </dgm:prSet>
      <dgm:spPr/>
    </dgm:pt>
    <dgm:pt modelId="{21CBD23A-6C8A-4B03-B149-3A07585348A3}" type="pres">
      <dgm:prSet presAssocID="{536B1D2D-2ACE-41A9-8D4B-8412D7A84FFE}" presName="rect2" presStyleLbl="fgImgPlace1" presStyleIdx="0"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EF53D54E-5CF1-4173-8495-930B6FF4A35F}" type="pres">
      <dgm:prSet presAssocID="{DE09BDF0-2A3B-47DB-A09A-D0630CE91C0F}" presName="sibTrans" presStyleCnt="0"/>
      <dgm:spPr/>
    </dgm:pt>
    <dgm:pt modelId="{296A9C4D-1C17-45A2-947A-38ABC8D9B111}" type="pres">
      <dgm:prSet presAssocID="{35E4A74A-DFE2-42BE-9F62-4420E628FA87}" presName="composite" presStyleCnt="0"/>
      <dgm:spPr/>
    </dgm:pt>
    <dgm:pt modelId="{03A81167-78AF-4CC1-81E5-E67F2F7037DB}" type="pres">
      <dgm:prSet presAssocID="{35E4A74A-DFE2-42BE-9F62-4420E628FA87}" presName="rect1" presStyleLbl="trAlignAcc1" presStyleIdx="1" presStyleCnt="7">
        <dgm:presLayoutVars>
          <dgm:bulletEnabled val="1"/>
        </dgm:presLayoutVars>
      </dgm:prSet>
      <dgm:spPr/>
    </dgm:pt>
    <dgm:pt modelId="{FF67A25D-2FFB-4701-BDE4-51BD03D6F8B7}" type="pres">
      <dgm:prSet presAssocID="{35E4A74A-DFE2-42BE-9F62-4420E628FA87}" presName="rect2" presStyleLbl="fgImgPlace1" presStyleIdx="1"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78949241-45B1-405C-8136-AE22752140DA}" type="pres">
      <dgm:prSet presAssocID="{B16CA0CC-A64F-495B-A420-E15637ED5E0B}" presName="sibTrans" presStyleCnt="0"/>
      <dgm:spPr/>
    </dgm:pt>
    <dgm:pt modelId="{E198865B-369D-4381-A62D-73ECCCC4DC17}" type="pres">
      <dgm:prSet presAssocID="{0BCEEC95-FBA0-4176-885D-382030642DAD}" presName="composite" presStyleCnt="0"/>
      <dgm:spPr/>
    </dgm:pt>
    <dgm:pt modelId="{711E3561-F474-4EB3-B814-BD1D28D1D9A6}" type="pres">
      <dgm:prSet presAssocID="{0BCEEC95-FBA0-4176-885D-382030642DAD}" presName="rect1" presStyleLbl="trAlignAcc1" presStyleIdx="2" presStyleCnt="7">
        <dgm:presLayoutVars>
          <dgm:bulletEnabled val="1"/>
        </dgm:presLayoutVars>
      </dgm:prSet>
      <dgm:spPr/>
    </dgm:pt>
    <dgm:pt modelId="{05EF702C-E274-4A7D-AADF-BFBB6D937A86}" type="pres">
      <dgm:prSet presAssocID="{0BCEEC95-FBA0-4176-885D-382030642DAD}" presName="rect2" presStyleLbl="fgImgPlace1" presStyleIdx="2"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7E6A8603-C829-48DB-A2EE-39F120B130D4}" type="pres">
      <dgm:prSet presAssocID="{2FD6A514-B15F-4A4C-B301-734BDF486010}" presName="sibTrans" presStyleCnt="0"/>
      <dgm:spPr/>
    </dgm:pt>
    <dgm:pt modelId="{B56DDE34-9D20-421A-931D-592EFBA58C23}" type="pres">
      <dgm:prSet presAssocID="{D697BAFA-F1EB-478F-9654-EC5D7CF40607}" presName="composite" presStyleCnt="0"/>
      <dgm:spPr/>
    </dgm:pt>
    <dgm:pt modelId="{C950076C-8EE7-452C-8C91-A3A879F96B4A}" type="pres">
      <dgm:prSet presAssocID="{D697BAFA-F1EB-478F-9654-EC5D7CF40607}" presName="rect1" presStyleLbl="trAlignAcc1" presStyleIdx="3" presStyleCnt="7">
        <dgm:presLayoutVars>
          <dgm:bulletEnabled val="1"/>
        </dgm:presLayoutVars>
      </dgm:prSet>
      <dgm:spPr/>
    </dgm:pt>
    <dgm:pt modelId="{D0367146-2BC2-47EC-BFA1-BA25E6890C91}" type="pres">
      <dgm:prSet presAssocID="{D697BAFA-F1EB-478F-9654-EC5D7CF40607}" presName="rect2" presStyleLbl="fgImgPlace1" presStyleIdx="3"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857704E4-0181-4F4A-BCA1-8B669A5B0DAA}" type="pres">
      <dgm:prSet presAssocID="{A0919B7C-F04D-4FCB-83E0-3B6C7F21C6BF}" presName="sibTrans" presStyleCnt="0"/>
      <dgm:spPr/>
    </dgm:pt>
    <dgm:pt modelId="{E68F7739-B0C0-4512-917E-73A60F3E8B74}" type="pres">
      <dgm:prSet presAssocID="{CCEBE957-728C-4A88-9AFC-7EF6F486C113}" presName="composite" presStyleCnt="0"/>
      <dgm:spPr/>
    </dgm:pt>
    <dgm:pt modelId="{439C49FF-D0B5-4050-A666-F8CF47140C87}" type="pres">
      <dgm:prSet presAssocID="{CCEBE957-728C-4A88-9AFC-7EF6F486C113}" presName="rect1" presStyleLbl="trAlignAcc1" presStyleIdx="4" presStyleCnt="7">
        <dgm:presLayoutVars>
          <dgm:bulletEnabled val="1"/>
        </dgm:presLayoutVars>
      </dgm:prSet>
      <dgm:spPr/>
    </dgm:pt>
    <dgm:pt modelId="{8E4E93C6-F7A0-4F27-9166-85EF215AE254}" type="pres">
      <dgm:prSet presAssocID="{CCEBE957-728C-4A88-9AFC-7EF6F486C113}" presName="rect2" presStyleLbl="fgImgPlace1" presStyleIdx="4"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D4D267F6-DD59-4E44-ADB9-2894C20AC5A5}" type="pres">
      <dgm:prSet presAssocID="{0C006532-03FB-403D-89E5-572805309664}" presName="sibTrans" presStyleCnt="0"/>
      <dgm:spPr/>
    </dgm:pt>
    <dgm:pt modelId="{3FFB015D-DFE5-4F4C-A023-C687478CD959}" type="pres">
      <dgm:prSet presAssocID="{EBA954B2-BDE9-4642-995F-8624693C78C7}" presName="composite" presStyleCnt="0"/>
      <dgm:spPr/>
    </dgm:pt>
    <dgm:pt modelId="{80C86EB0-4E86-49EF-83FB-2A034109BB1C}" type="pres">
      <dgm:prSet presAssocID="{EBA954B2-BDE9-4642-995F-8624693C78C7}" presName="rect1" presStyleLbl="trAlignAcc1" presStyleIdx="5" presStyleCnt="7">
        <dgm:presLayoutVars>
          <dgm:bulletEnabled val="1"/>
        </dgm:presLayoutVars>
      </dgm:prSet>
      <dgm:spPr/>
    </dgm:pt>
    <dgm:pt modelId="{75228353-78B5-4FEB-AF3B-D12BDA9BF54F}" type="pres">
      <dgm:prSet presAssocID="{EBA954B2-BDE9-4642-995F-8624693C78C7}" presName="rect2" presStyleLbl="fgImgPlace1" presStyleIdx="5" presStyleCnt="7"/>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pt>
    <dgm:pt modelId="{F45875AD-879F-4C38-AFD6-7492FB3FC0FA}" type="pres">
      <dgm:prSet presAssocID="{FC3AE77E-5A63-43AB-BA96-BE5B3E7ECB26}" presName="sibTrans" presStyleCnt="0"/>
      <dgm:spPr/>
    </dgm:pt>
    <dgm:pt modelId="{A3F8044A-BF55-48DB-AD87-0A0877D4DB9A}" type="pres">
      <dgm:prSet presAssocID="{57FC383C-2275-442D-ABC8-76B928880955}" presName="composite" presStyleCnt="0"/>
      <dgm:spPr/>
    </dgm:pt>
    <dgm:pt modelId="{C7ECC82A-EEE8-495B-BC79-BFC2E24D4DFC}" type="pres">
      <dgm:prSet presAssocID="{57FC383C-2275-442D-ABC8-76B928880955}" presName="rect1" presStyleLbl="trAlignAcc1" presStyleIdx="6" presStyleCnt="7">
        <dgm:presLayoutVars>
          <dgm:bulletEnabled val="1"/>
        </dgm:presLayoutVars>
      </dgm:prSet>
      <dgm:spPr/>
    </dgm:pt>
    <dgm:pt modelId="{9F1B3ECD-50DB-430D-A015-8363556211CD}" type="pres">
      <dgm:prSet presAssocID="{57FC383C-2275-442D-ABC8-76B928880955}" presName="rect2" presStyleLbl="fgImgPlace1" presStyleIdx="6"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scene3d>
          <a:camera prst="orthographicFront"/>
          <a:lightRig rig="threePt" dir="t">
            <a:rot lat="0" lon="0" rev="7500000"/>
          </a:lightRig>
        </a:scene3d>
        <a:sp3d z="152400" extrusionH="63500" prstMaterial="matte">
          <a:contourClr>
            <a:schemeClr val="bg1"/>
          </a:contourClr>
        </a:sp3d>
      </dgm:spPr>
      <dgm:extLst>
        <a:ext uri="{E40237B7-FDA0-4F09-8148-C483321AD2D9}">
          <dgm14:cNvPr xmlns:dgm14="http://schemas.microsoft.com/office/drawing/2010/diagram" id="0" name="" descr="Häkchen mit einfarbiger Füllung"/>
        </a:ext>
      </dgm:extLst>
    </dgm:pt>
  </dgm:ptLst>
  <dgm:cxnLst>
    <dgm:cxn modelId="{D70AD822-13C5-4B93-BF29-97177399EAC7}" type="presOf" srcId="{57FC383C-2275-442D-ABC8-76B928880955}" destId="{C7ECC82A-EEE8-495B-BC79-BFC2E24D4DFC}" srcOrd="0" destOrd="0" presId="urn:microsoft.com/office/officeart/2008/layout/PictureStrips"/>
    <dgm:cxn modelId="{F6E24231-5552-4F90-A6D7-9105E03FCD27}" type="presOf" srcId="{35E4A74A-DFE2-42BE-9F62-4420E628FA87}" destId="{03A81167-78AF-4CC1-81E5-E67F2F7037DB}" srcOrd="0" destOrd="0" presId="urn:microsoft.com/office/officeart/2008/layout/PictureStrips"/>
    <dgm:cxn modelId="{C420273C-8076-46F4-8F2C-5C6C7164E445}" type="presOf" srcId="{24A5CC0D-A3B5-432C-B4B8-FC5D4B1B5EBD}" destId="{DE8541C6-3227-44FD-9D05-DB30B43C09AE}" srcOrd="0" destOrd="0" presId="urn:microsoft.com/office/officeart/2008/layout/PictureStrips"/>
    <dgm:cxn modelId="{B25BCE46-8E2E-4BA6-AE44-41090C262B2F}" srcId="{24A5CC0D-A3B5-432C-B4B8-FC5D4B1B5EBD}" destId="{536B1D2D-2ACE-41A9-8D4B-8412D7A84FFE}" srcOrd="0" destOrd="0" parTransId="{4666B8BD-4873-4CD6-BD75-C5F6B9FD7331}" sibTransId="{DE09BDF0-2A3B-47DB-A09A-D0630CE91C0F}"/>
    <dgm:cxn modelId="{6FEA9B7C-F9CC-446A-803B-7F9C926D8EFA}" srcId="{24A5CC0D-A3B5-432C-B4B8-FC5D4B1B5EBD}" destId="{0BCEEC95-FBA0-4176-885D-382030642DAD}" srcOrd="2" destOrd="0" parTransId="{94B05112-1D17-4AB9-8B21-B7525B436358}" sibTransId="{2FD6A514-B15F-4A4C-B301-734BDF486010}"/>
    <dgm:cxn modelId="{085BA389-91C3-40BC-895D-A504CD27EC18}" type="presOf" srcId="{536B1D2D-2ACE-41A9-8D4B-8412D7A84FFE}" destId="{FB729A20-A51D-4292-B178-C93265C82087}" srcOrd="0" destOrd="0" presId="urn:microsoft.com/office/officeart/2008/layout/PictureStrips"/>
    <dgm:cxn modelId="{DFB90B8A-AD81-441D-B835-1BD70C0F6650}" srcId="{24A5CC0D-A3B5-432C-B4B8-FC5D4B1B5EBD}" destId="{D697BAFA-F1EB-478F-9654-EC5D7CF40607}" srcOrd="3" destOrd="0" parTransId="{EFE307B5-39DD-478D-BDD5-8874545F05AE}" sibTransId="{A0919B7C-F04D-4FCB-83E0-3B6C7F21C6BF}"/>
    <dgm:cxn modelId="{CDE64B8B-7D5D-44CB-8B0B-3F4B970843F7}" srcId="{24A5CC0D-A3B5-432C-B4B8-FC5D4B1B5EBD}" destId="{57FC383C-2275-442D-ABC8-76B928880955}" srcOrd="6" destOrd="0" parTransId="{A7F99C46-879F-485D-B0F3-415F9B18DEB7}" sibTransId="{C3E5FE60-0779-4AD1-A70F-58FDB6B166CF}"/>
    <dgm:cxn modelId="{9BEB3E9F-D473-4938-BC8B-C15D85C4CBEB}" srcId="{24A5CC0D-A3B5-432C-B4B8-FC5D4B1B5EBD}" destId="{EBA954B2-BDE9-4642-995F-8624693C78C7}" srcOrd="5" destOrd="0" parTransId="{068644A9-C444-4F60-A4A7-84F1B17AF52C}" sibTransId="{FC3AE77E-5A63-43AB-BA96-BE5B3E7ECB26}"/>
    <dgm:cxn modelId="{0351A7AD-586F-44C2-9A86-41FF6D4D899B}" srcId="{24A5CC0D-A3B5-432C-B4B8-FC5D4B1B5EBD}" destId="{35E4A74A-DFE2-42BE-9F62-4420E628FA87}" srcOrd="1" destOrd="0" parTransId="{A02E921C-19CB-4EFD-90ED-6527649721BA}" sibTransId="{B16CA0CC-A64F-495B-A420-E15637ED5E0B}"/>
    <dgm:cxn modelId="{CA2320BE-02BD-4B5D-9DF7-8D6B98656DDF}" type="presOf" srcId="{0BCEEC95-FBA0-4176-885D-382030642DAD}" destId="{711E3561-F474-4EB3-B814-BD1D28D1D9A6}" srcOrd="0" destOrd="0" presId="urn:microsoft.com/office/officeart/2008/layout/PictureStrips"/>
    <dgm:cxn modelId="{E260FECE-0A12-422E-8B31-4F0D4AE54997}" srcId="{24A5CC0D-A3B5-432C-B4B8-FC5D4B1B5EBD}" destId="{CCEBE957-728C-4A88-9AFC-7EF6F486C113}" srcOrd="4" destOrd="0" parTransId="{BA62419E-4326-4C46-841C-0F91A9E4D14E}" sibTransId="{0C006532-03FB-403D-89E5-572805309664}"/>
    <dgm:cxn modelId="{33203AD0-B43B-49BC-96D2-8C71A40023CA}" type="presOf" srcId="{CCEBE957-728C-4A88-9AFC-7EF6F486C113}" destId="{439C49FF-D0B5-4050-A666-F8CF47140C87}" srcOrd="0" destOrd="0" presId="urn:microsoft.com/office/officeart/2008/layout/PictureStrips"/>
    <dgm:cxn modelId="{88061AD7-1F5C-41CC-B200-E65F0C3F1054}" type="presOf" srcId="{D697BAFA-F1EB-478F-9654-EC5D7CF40607}" destId="{C950076C-8EE7-452C-8C91-A3A879F96B4A}" srcOrd="0" destOrd="0" presId="urn:microsoft.com/office/officeart/2008/layout/PictureStrips"/>
    <dgm:cxn modelId="{8C4563FE-8B3C-4C60-BC41-52ABC1AAE4C7}" type="presOf" srcId="{EBA954B2-BDE9-4642-995F-8624693C78C7}" destId="{80C86EB0-4E86-49EF-83FB-2A034109BB1C}" srcOrd="0" destOrd="0" presId="urn:microsoft.com/office/officeart/2008/layout/PictureStrips"/>
    <dgm:cxn modelId="{6C006F08-57BF-4C71-9CA3-097482E4C3F5}" type="presParOf" srcId="{DE8541C6-3227-44FD-9D05-DB30B43C09AE}" destId="{8027DA11-CBEE-4009-B832-52D9959CFFFA}" srcOrd="0" destOrd="0" presId="urn:microsoft.com/office/officeart/2008/layout/PictureStrips"/>
    <dgm:cxn modelId="{5AFB26C8-4068-46CB-906D-EF2FF50203F4}" type="presParOf" srcId="{8027DA11-CBEE-4009-B832-52D9959CFFFA}" destId="{FB729A20-A51D-4292-B178-C93265C82087}" srcOrd="0" destOrd="0" presId="urn:microsoft.com/office/officeart/2008/layout/PictureStrips"/>
    <dgm:cxn modelId="{5B54835E-61F5-499E-AE03-71B99D5A79D3}" type="presParOf" srcId="{8027DA11-CBEE-4009-B832-52D9959CFFFA}" destId="{21CBD23A-6C8A-4B03-B149-3A07585348A3}" srcOrd="1" destOrd="0" presId="urn:microsoft.com/office/officeart/2008/layout/PictureStrips"/>
    <dgm:cxn modelId="{46A9ADD9-7039-41A9-A789-42E09B6854EF}" type="presParOf" srcId="{DE8541C6-3227-44FD-9D05-DB30B43C09AE}" destId="{EF53D54E-5CF1-4173-8495-930B6FF4A35F}" srcOrd="1" destOrd="0" presId="urn:microsoft.com/office/officeart/2008/layout/PictureStrips"/>
    <dgm:cxn modelId="{22694A85-B7F5-4F98-A686-F0C068F8B193}" type="presParOf" srcId="{DE8541C6-3227-44FD-9D05-DB30B43C09AE}" destId="{296A9C4D-1C17-45A2-947A-38ABC8D9B111}" srcOrd="2" destOrd="0" presId="urn:microsoft.com/office/officeart/2008/layout/PictureStrips"/>
    <dgm:cxn modelId="{94E7B0A9-05FA-4000-9097-2108D8750A70}" type="presParOf" srcId="{296A9C4D-1C17-45A2-947A-38ABC8D9B111}" destId="{03A81167-78AF-4CC1-81E5-E67F2F7037DB}" srcOrd="0" destOrd="0" presId="urn:microsoft.com/office/officeart/2008/layout/PictureStrips"/>
    <dgm:cxn modelId="{8B7B2A41-B053-4A5E-8A3C-A7A219AB7B32}" type="presParOf" srcId="{296A9C4D-1C17-45A2-947A-38ABC8D9B111}" destId="{FF67A25D-2FFB-4701-BDE4-51BD03D6F8B7}" srcOrd="1" destOrd="0" presId="urn:microsoft.com/office/officeart/2008/layout/PictureStrips"/>
    <dgm:cxn modelId="{ABD4C2DF-2F4A-4985-9F6D-556FB94ADCCC}" type="presParOf" srcId="{DE8541C6-3227-44FD-9D05-DB30B43C09AE}" destId="{78949241-45B1-405C-8136-AE22752140DA}" srcOrd="3" destOrd="0" presId="urn:microsoft.com/office/officeart/2008/layout/PictureStrips"/>
    <dgm:cxn modelId="{B63E66B4-0890-478A-9CDA-D4D5222EE8C2}" type="presParOf" srcId="{DE8541C6-3227-44FD-9D05-DB30B43C09AE}" destId="{E198865B-369D-4381-A62D-73ECCCC4DC17}" srcOrd="4" destOrd="0" presId="urn:microsoft.com/office/officeart/2008/layout/PictureStrips"/>
    <dgm:cxn modelId="{685BF55D-7EB9-42FA-A967-B321A790ACDD}" type="presParOf" srcId="{E198865B-369D-4381-A62D-73ECCCC4DC17}" destId="{711E3561-F474-4EB3-B814-BD1D28D1D9A6}" srcOrd="0" destOrd="0" presId="urn:microsoft.com/office/officeart/2008/layout/PictureStrips"/>
    <dgm:cxn modelId="{EA096174-C0F3-4D56-B5A9-0BC926CC2324}" type="presParOf" srcId="{E198865B-369D-4381-A62D-73ECCCC4DC17}" destId="{05EF702C-E274-4A7D-AADF-BFBB6D937A86}" srcOrd="1" destOrd="0" presId="urn:microsoft.com/office/officeart/2008/layout/PictureStrips"/>
    <dgm:cxn modelId="{A31FE29F-75CA-4D05-A521-CE6927E2A7D2}" type="presParOf" srcId="{DE8541C6-3227-44FD-9D05-DB30B43C09AE}" destId="{7E6A8603-C829-48DB-A2EE-39F120B130D4}" srcOrd="5" destOrd="0" presId="urn:microsoft.com/office/officeart/2008/layout/PictureStrips"/>
    <dgm:cxn modelId="{04B0283A-2745-4A31-8E31-F9A3A0918005}" type="presParOf" srcId="{DE8541C6-3227-44FD-9D05-DB30B43C09AE}" destId="{B56DDE34-9D20-421A-931D-592EFBA58C23}" srcOrd="6" destOrd="0" presId="urn:microsoft.com/office/officeart/2008/layout/PictureStrips"/>
    <dgm:cxn modelId="{9CE6E3E2-31A6-4357-BACD-034BB48A37CD}" type="presParOf" srcId="{B56DDE34-9D20-421A-931D-592EFBA58C23}" destId="{C950076C-8EE7-452C-8C91-A3A879F96B4A}" srcOrd="0" destOrd="0" presId="urn:microsoft.com/office/officeart/2008/layout/PictureStrips"/>
    <dgm:cxn modelId="{4F888EFA-7A7E-4E26-8ECA-081B74D776BA}" type="presParOf" srcId="{B56DDE34-9D20-421A-931D-592EFBA58C23}" destId="{D0367146-2BC2-47EC-BFA1-BA25E6890C91}" srcOrd="1" destOrd="0" presId="urn:microsoft.com/office/officeart/2008/layout/PictureStrips"/>
    <dgm:cxn modelId="{403BA43A-FF51-49E2-A7B4-4E1AF7DC18B8}" type="presParOf" srcId="{DE8541C6-3227-44FD-9D05-DB30B43C09AE}" destId="{857704E4-0181-4F4A-BCA1-8B669A5B0DAA}" srcOrd="7" destOrd="0" presId="urn:microsoft.com/office/officeart/2008/layout/PictureStrips"/>
    <dgm:cxn modelId="{58C1B736-F6DC-462A-B4DB-2895A0D767FD}" type="presParOf" srcId="{DE8541C6-3227-44FD-9D05-DB30B43C09AE}" destId="{E68F7739-B0C0-4512-917E-73A60F3E8B74}" srcOrd="8" destOrd="0" presId="urn:microsoft.com/office/officeart/2008/layout/PictureStrips"/>
    <dgm:cxn modelId="{C0DD4AC9-5C43-4968-9AE3-0B440D5CFD67}" type="presParOf" srcId="{E68F7739-B0C0-4512-917E-73A60F3E8B74}" destId="{439C49FF-D0B5-4050-A666-F8CF47140C87}" srcOrd="0" destOrd="0" presId="urn:microsoft.com/office/officeart/2008/layout/PictureStrips"/>
    <dgm:cxn modelId="{E2B1C27E-09D1-45EC-9365-249361401BC2}" type="presParOf" srcId="{E68F7739-B0C0-4512-917E-73A60F3E8B74}" destId="{8E4E93C6-F7A0-4F27-9166-85EF215AE254}" srcOrd="1" destOrd="0" presId="urn:microsoft.com/office/officeart/2008/layout/PictureStrips"/>
    <dgm:cxn modelId="{776A785D-EB2D-4291-9157-E57490C6F050}" type="presParOf" srcId="{DE8541C6-3227-44FD-9D05-DB30B43C09AE}" destId="{D4D267F6-DD59-4E44-ADB9-2894C20AC5A5}" srcOrd="9" destOrd="0" presId="urn:microsoft.com/office/officeart/2008/layout/PictureStrips"/>
    <dgm:cxn modelId="{45519647-376B-4348-9159-595DC55DFBEF}" type="presParOf" srcId="{DE8541C6-3227-44FD-9D05-DB30B43C09AE}" destId="{3FFB015D-DFE5-4F4C-A023-C687478CD959}" srcOrd="10" destOrd="0" presId="urn:microsoft.com/office/officeart/2008/layout/PictureStrips"/>
    <dgm:cxn modelId="{36208F02-1ED9-4E8E-89CA-41E15E776169}" type="presParOf" srcId="{3FFB015D-DFE5-4F4C-A023-C687478CD959}" destId="{80C86EB0-4E86-49EF-83FB-2A034109BB1C}" srcOrd="0" destOrd="0" presId="urn:microsoft.com/office/officeart/2008/layout/PictureStrips"/>
    <dgm:cxn modelId="{DD43A991-05E0-4067-BE63-ABD4B379660A}" type="presParOf" srcId="{3FFB015D-DFE5-4F4C-A023-C687478CD959}" destId="{75228353-78B5-4FEB-AF3B-D12BDA9BF54F}" srcOrd="1" destOrd="0" presId="urn:microsoft.com/office/officeart/2008/layout/PictureStrips"/>
    <dgm:cxn modelId="{62AB9174-EFC9-4A51-BD9B-CB4A84B7A7C2}" type="presParOf" srcId="{DE8541C6-3227-44FD-9D05-DB30B43C09AE}" destId="{F45875AD-879F-4C38-AFD6-7492FB3FC0FA}" srcOrd="11" destOrd="0" presId="urn:microsoft.com/office/officeart/2008/layout/PictureStrips"/>
    <dgm:cxn modelId="{03B22C20-52BF-48F2-89A5-DA0B92AF4FCD}" type="presParOf" srcId="{DE8541C6-3227-44FD-9D05-DB30B43C09AE}" destId="{A3F8044A-BF55-48DB-AD87-0A0877D4DB9A}" srcOrd="12" destOrd="0" presId="urn:microsoft.com/office/officeart/2008/layout/PictureStrips"/>
    <dgm:cxn modelId="{1A3B5857-323A-48F0-BC1D-F04D4616FDDD}" type="presParOf" srcId="{A3F8044A-BF55-48DB-AD87-0A0877D4DB9A}" destId="{C7ECC82A-EEE8-495B-BC79-BFC2E24D4DFC}" srcOrd="0" destOrd="0" presId="urn:microsoft.com/office/officeart/2008/layout/PictureStrips"/>
    <dgm:cxn modelId="{E4DD1C78-64C1-49F0-9361-30150CBFD95F}" type="presParOf" srcId="{A3F8044A-BF55-48DB-AD87-0A0877D4DB9A}" destId="{9F1B3ECD-50DB-430D-A015-8363556211C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D56D64-0E53-43AE-9DED-14FE7A568796}"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de-CH"/>
        </a:p>
      </dgm:t>
    </dgm:pt>
    <dgm:pt modelId="{F317BE8C-C60D-4E88-86A6-30CD7C18ABBA}">
      <dgm:prSet phldrT="[Text]"/>
      <dgm:spPr/>
      <dgm:t>
        <a:bodyPr/>
        <a:lstStyle/>
        <a:p>
          <a:r>
            <a:rPr lang="de-AT"/>
            <a:t>Business Rules</a:t>
          </a:r>
          <a:endParaRPr lang="de-CH"/>
        </a:p>
      </dgm:t>
    </dgm:pt>
    <dgm:pt modelId="{20D07C91-AED0-4500-AD9F-F6B1B1C5AE44}" type="parTrans" cxnId="{4F1A755E-67B1-424A-BF24-B010D5FA79F8}">
      <dgm:prSet/>
      <dgm:spPr/>
      <dgm:t>
        <a:bodyPr/>
        <a:lstStyle/>
        <a:p>
          <a:endParaRPr lang="de-CH"/>
        </a:p>
      </dgm:t>
    </dgm:pt>
    <dgm:pt modelId="{940CBF86-E05C-434F-B1C1-D4E0AF436614}" type="sibTrans" cxnId="{4F1A755E-67B1-424A-BF24-B010D5FA79F8}">
      <dgm:prSet/>
      <dgm:spPr/>
      <dgm:t>
        <a:bodyPr/>
        <a:lstStyle/>
        <a:p>
          <a:endParaRPr lang="de-CH"/>
        </a:p>
      </dgm:t>
    </dgm:pt>
    <dgm:pt modelId="{A3777DF2-5F11-4C99-894B-FB5D72D94C3A}">
      <dgm:prSet phldrT="[Text]"/>
      <dgm:spPr/>
      <dgm:t>
        <a:bodyPr/>
        <a:lstStyle/>
        <a:p>
          <a:r>
            <a:rPr lang="de-AT"/>
            <a:t>Terms</a:t>
          </a:r>
          <a:endParaRPr lang="de-CH"/>
        </a:p>
      </dgm:t>
    </dgm:pt>
    <dgm:pt modelId="{128F1024-38A0-4FF1-90AC-C79D99D6D772}" type="parTrans" cxnId="{AE9120D9-72A0-4CB4-880C-BB9B710864C6}">
      <dgm:prSet/>
      <dgm:spPr/>
      <dgm:t>
        <a:bodyPr/>
        <a:lstStyle/>
        <a:p>
          <a:endParaRPr lang="de-CH"/>
        </a:p>
      </dgm:t>
    </dgm:pt>
    <dgm:pt modelId="{A38C6FC0-00CA-4294-BE28-19859A94B5CD}" type="sibTrans" cxnId="{AE9120D9-72A0-4CB4-880C-BB9B710864C6}">
      <dgm:prSet/>
      <dgm:spPr/>
      <dgm:t>
        <a:bodyPr/>
        <a:lstStyle/>
        <a:p>
          <a:endParaRPr lang="de-CH"/>
        </a:p>
      </dgm:t>
    </dgm:pt>
    <dgm:pt modelId="{DFE472F4-6CFC-4F3B-A481-E091A6D9A8BB}">
      <dgm:prSet phldrT="[Text]"/>
      <dgm:spPr/>
      <dgm:t>
        <a:bodyPr/>
        <a:lstStyle/>
        <a:p>
          <a:r>
            <a:rPr lang="de-AT"/>
            <a:t>Rules</a:t>
          </a:r>
          <a:endParaRPr lang="de-CH"/>
        </a:p>
      </dgm:t>
    </dgm:pt>
    <dgm:pt modelId="{D58F7E2E-6562-4968-832B-383956D332C5}" type="parTrans" cxnId="{D4131602-2A72-4D81-AD3C-46EE30BF2E69}">
      <dgm:prSet/>
      <dgm:spPr/>
      <dgm:t>
        <a:bodyPr/>
        <a:lstStyle/>
        <a:p>
          <a:endParaRPr lang="de-CH"/>
        </a:p>
      </dgm:t>
    </dgm:pt>
    <dgm:pt modelId="{0A2D402F-206D-4AB8-BD90-F49987068BB6}" type="sibTrans" cxnId="{D4131602-2A72-4D81-AD3C-46EE30BF2E69}">
      <dgm:prSet/>
      <dgm:spPr/>
      <dgm:t>
        <a:bodyPr/>
        <a:lstStyle/>
        <a:p>
          <a:endParaRPr lang="de-CH"/>
        </a:p>
      </dgm:t>
    </dgm:pt>
    <dgm:pt modelId="{081267F9-1C04-41A0-ABC7-82806C09F525}">
      <dgm:prSet phldrT="[Text]"/>
      <dgm:spPr/>
      <dgm:t>
        <a:bodyPr/>
        <a:lstStyle/>
        <a:p>
          <a:r>
            <a:rPr lang="de-AT"/>
            <a:t>Facts</a:t>
          </a:r>
          <a:endParaRPr lang="de-CH"/>
        </a:p>
      </dgm:t>
    </dgm:pt>
    <dgm:pt modelId="{F65DF791-54E5-4B1A-9801-E4BCC88A1E5E}" type="parTrans" cxnId="{B979D989-59E4-48A4-80C4-312AF6C6641C}">
      <dgm:prSet/>
      <dgm:spPr/>
      <dgm:t>
        <a:bodyPr/>
        <a:lstStyle/>
        <a:p>
          <a:endParaRPr lang="de-CH"/>
        </a:p>
      </dgm:t>
    </dgm:pt>
    <dgm:pt modelId="{B1677ED8-B652-458C-AE0C-005C5738370A}" type="sibTrans" cxnId="{B979D989-59E4-48A4-80C4-312AF6C6641C}">
      <dgm:prSet/>
      <dgm:spPr/>
      <dgm:t>
        <a:bodyPr/>
        <a:lstStyle/>
        <a:p>
          <a:endParaRPr lang="de-CH"/>
        </a:p>
      </dgm:t>
    </dgm:pt>
    <dgm:pt modelId="{07C4E408-2A2B-4F29-9B40-4A03BE8569B1}">
      <dgm:prSet phldrT="[Text]"/>
      <dgm:spPr/>
      <dgm:t>
        <a:bodyPr/>
        <a:lstStyle/>
        <a:p>
          <a:r>
            <a:rPr lang="de-AT" err="1"/>
            <a:t>Mandatory</a:t>
          </a:r>
          <a:r>
            <a:rPr lang="de-AT"/>
            <a:t> / </a:t>
          </a:r>
          <a:r>
            <a:rPr lang="de-AT" err="1"/>
            <a:t>Constraints</a:t>
          </a:r>
          <a:endParaRPr lang="de-CH"/>
        </a:p>
      </dgm:t>
    </dgm:pt>
    <dgm:pt modelId="{42797599-AE48-438B-A9D7-12DBD945128B}" type="parTrans" cxnId="{099DF2FC-5B06-4BCC-BF4B-2FD16EAB5A40}">
      <dgm:prSet/>
      <dgm:spPr/>
      <dgm:t>
        <a:bodyPr/>
        <a:lstStyle/>
        <a:p>
          <a:endParaRPr lang="de-CH"/>
        </a:p>
      </dgm:t>
    </dgm:pt>
    <dgm:pt modelId="{BA48873E-A724-4721-9F8A-89D0145BD44F}" type="sibTrans" cxnId="{099DF2FC-5B06-4BCC-BF4B-2FD16EAB5A40}">
      <dgm:prSet/>
      <dgm:spPr/>
      <dgm:t>
        <a:bodyPr/>
        <a:lstStyle/>
        <a:p>
          <a:endParaRPr lang="de-CH"/>
        </a:p>
      </dgm:t>
    </dgm:pt>
    <dgm:pt modelId="{DA78ABB2-23EB-421B-A070-E2143162FB6A}">
      <dgm:prSet phldrT="[Text]"/>
      <dgm:spPr/>
      <dgm:t>
        <a:bodyPr/>
        <a:lstStyle/>
        <a:p>
          <a:r>
            <a:rPr lang="de-AT"/>
            <a:t>Guidelines / Empfehlungen</a:t>
          </a:r>
          <a:endParaRPr lang="de-CH"/>
        </a:p>
      </dgm:t>
    </dgm:pt>
    <dgm:pt modelId="{A720F526-009F-4D67-94C1-89963C9E7C6B}" type="parTrans" cxnId="{5EC385D0-A657-4A31-9334-12FFBE6E8120}">
      <dgm:prSet/>
      <dgm:spPr/>
      <dgm:t>
        <a:bodyPr/>
        <a:lstStyle/>
        <a:p>
          <a:endParaRPr lang="de-CH"/>
        </a:p>
      </dgm:t>
    </dgm:pt>
    <dgm:pt modelId="{3D878797-97A5-484C-B266-92CD733AFA7B}" type="sibTrans" cxnId="{5EC385D0-A657-4A31-9334-12FFBE6E8120}">
      <dgm:prSet/>
      <dgm:spPr/>
      <dgm:t>
        <a:bodyPr/>
        <a:lstStyle/>
        <a:p>
          <a:endParaRPr lang="de-CH"/>
        </a:p>
      </dgm:t>
    </dgm:pt>
    <dgm:pt modelId="{62B82EA7-546C-4C4A-A6FD-78AD0554DB07}">
      <dgm:prSet phldrT="[Text]"/>
      <dgm:spPr/>
      <dgm:t>
        <a:bodyPr/>
        <a:lstStyle/>
        <a:p>
          <a:r>
            <a:rPr lang="de-AT"/>
            <a:t>Actions / </a:t>
          </a:r>
          <a:r>
            <a:rPr lang="de-AT" err="1"/>
            <a:t>Enablers</a:t>
          </a:r>
          <a:endParaRPr lang="de-CH"/>
        </a:p>
      </dgm:t>
    </dgm:pt>
    <dgm:pt modelId="{ED5A7CEC-566B-42F7-BA3F-E797C645CBE0}" type="parTrans" cxnId="{42F12405-38D2-48C0-8178-470966587DEF}">
      <dgm:prSet/>
      <dgm:spPr/>
      <dgm:t>
        <a:bodyPr/>
        <a:lstStyle/>
        <a:p>
          <a:endParaRPr lang="de-CH"/>
        </a:p>
      </dgm:t>
    </dgm:pt>
    <dgm:pt modelId="{885B8107-8EF8-43E2-8B1E-27EC29D23FD3}" type="sibTrans" cxnId="{42F12405-38D2-48C0-8178-470966587DEF}">
      <dgm:prSet/>
      <dgm:spPr/>
      <dgm:t>
        <a:bodyPr/>
        <a:lstStyle/>
        <a:p>
          <a:endParaRPr lang="de-CH"/>
        </a:p>
      </dgm:t>
    </dgm:pt>
    <dgm:pt modelId="{5CCDCA87-8F57-4B0A-B3A2-D1E378704CDC}">
      <dgm:prSet phldrT="[Text]"/>
      <dgm:spPr/>
      <dgm:t>
        <a:bodyPr/>
        <a:lstStyle/>
        <a:p>
          <a:r>
            <a:rPr lang="de-AT" err="1"/>
            <a:t>Computations</a:t>
          </a:r>
          <a:r>
            <a:rPr lang="de-AT"/>
            <a:t> / Berechnungs-vorschriften</a:t>
          </a:r>
          <a:endParaRPr lang="de-CH"/>
        </a:p>
      </dgm:t>
    </dgm:pt>
    <dgm:pt modelId="{F5BBB392-1C7B-4ADD-ACB5-8DB46DECD277}" type="parTrans" cxnId="{795E896C-8DD0-42B3-8D98-A630DC030E37}">
      <dgm:prSet/>
      <dgm:spPr/>
      <dgm:t>
        <a:bodyPr/>
        <a:lstStyle/>
        <a:p>
          <a:endParaRPr lang="de-CH"/>
        </a:p>
      </dgm:t>
    </dgm:pt>
    <dgm:pt modelId="{D99ED3E6-3F97-42E8-8749-5474E7762895}" type="sibTrans" cxnId="{795E896C-8DD0-42B3-8D98-A630DC030E37}">
      <dgm:prSet/>
      <dgm:spPr/>
      <dgm:t>
        <a:bodyPr/>
        <a:lstStyle/>
        <a:p>
          <a:endParaRPr lang="de-CH"/>
        </a:p>
      </dgm:t>
    </dgm:pt>
    <dgm:pt modelId="{90DED7AC-8E56-4440-895A-CF8501C0B0AA}">
      <dgm:prSet phldrT="[Text]"/>
      <dgm:spPr/>
      <dgm:t>
        <a:bodyPr/>
        <a:lstStyle/>
        <a:p>
          <a:r>
            <a:rPr lang="de-AT" err="1"/>
            <a:t>Inferences</a:t>
          </a:r>
          <a:r>
            <a:rPr lang="de-AT"/>
            <a:t> / </a:t>
          </a:r>
          <a:r>
            <a:rPr lang="de-AT" err="1"/>
            <a:t>Schlussfol</a:t>
          </a:r>
          <a:r>
            <a:rPr lang="de-AT"/>
            <a:t>-gerungen</a:t>
          </a:r>
          <a:endParaRPr lang="de-CH"/>
        </a:p>
      </dgm:t>
    </dgm:pt>
    <dgm:pt modelId="{0133F8B3-98AB-4BE3-ABB6-6D53ED927D72}" type="parTrans" cxnId="{04D32369-5CBD-4228-B395-A8088940F6E8}">
      <dgm:prSet/>
      <dgm:spPr/>
      <dgm:t>
        <a:bodyPr/>
        <a:lstStyle/>
        <a:p>
          <a:endParaRPr lang="de-CH"/>
        </a:p>
      </dgm:t>
    </dgm:pt>
    <dgm:pt modelId="{017EF029-36DC-4ADC-8F52-58409F49BE69}" type="sibTrans" cxnId="{04D32369-5CBD-4228-B395-A8088940F6E8}">
      <dgm:prSet/>
      <dgm:spPr/>
      <dgm:t>
        <a:bodyPr/>
        <a:lstStyle/>
        <a:p>
          <a:endParaRPr lang="de-CH"/>
        </a:p>
      </dgm:t>
    </dgm:pt>
    <dgm:pt modelId="{3DFA2FB0-866A-4376-AE48-D8FCD2618DF2}" type="pres">
      <dgm:prSet presAssocID="{ECD56D64-0E53-43AE-9DED-14FE7A568796}" presName="hierChild1" presStyleCnt="0">
        <dgm:presLayoutVars>
          <dgm:chPref val="1"/>
          <dgm:dir/>
          <dgm:animOne val="branch"/>
          <dgm:animLvl val="lvl"/>
          <dgm:resizeHandles/>
        </dgm:presLayoutVars>
      </dgm:prSet>
      <dgm:spPr/>
    </dgm:pt>
    <dgm:pt modelId="{30E04B5B-1B5D-4F7E-96B9-551B2F5BC03D}" type="pres">
      <dgm:prSet presAssocID="{F317BE8C-C60D-4E88-86A6-30CD7C18ABBA}" presName="hierRoot1" presStyleCnt="0"/>
      <dgm:spPr/>
    </dgm:pt>
    <dgm:pt modelId="{A168BA1C-FD1A-4783-9957-1DF32F979BBA}" type="pres">
      <dgm:prSet presAssocID="{F317BE8C-C60D-4E88-86A6-30CD7C18ABBA}" presName="composite" presStyleCnt="0"/>
      <dgm:spPr/>
    </dgm:pt>
    <dgm:pt modelId="{10667420-718C-4666-84C6-8FE177E8D056}" type="pres">
      <dgm:prSet presAssocID="{F317BE8C-C60D-4E88-86A6-30CD7C18ABBA}" presName="background" presStyleLbl="node0" presStyleIdx="0" presStyleCnt="1"/>
      <dgm:spPr/>
    </dgm:pt>
    <dgm:pt modelId="{8E67B3F7-22C7-41B8-AD05-16CC21548EA0}" type="pres">
      <dgm:prSet presAssocID="{F317BE8C-C60D-4E88-86A6-30CD7C18ABBA}" presName="text" presStyleLbl="fgAcc0" presStyleIdx="0" presStyleCnt="1">
        <dgm:presLayoutVars>
          <dgm:chPref val="3"/>
        </dgm:presLayoutVars>
      </dgm:prSet>
      <dgm:spPr/>
    </dgm:pt>
    <dgm:pt modelId="{DE703156-9F36-4007-A3C1-F26F86F4F6F9}" type="pres">
      <dgm:prSet presAssocID="{F317BE8C-C60D-4E88-86A6-30CD7C18ABBA}" presName="hierChild2" presStyleCnt="0"/>
      <dgm:spPr/>
    </dgm:pt>
    <dgm:pt modelId="{917149F9-25A9-421A-B14F-45B87EFDC61F}" type="pres">
      <dgm:prSet presAssocID="{128F1024-38A0-4FF1-90AC-C79D99D6D772}" presName="Name10" presStyleLbl="parChTrans1D2" presStyleIdx="0" presStyleCnt="3"/>
      <dgm:spPr/>
    </dgm:pt>
    <dgm:pt modelId="{F4C00C5B-FA04-4725-AE0E-C4B6E68754BF}" type="pres">
      <dgm:prSet presAssocID="{A3777DF2-5F11-4C99-894B-FB5D72D94C3A}" presName="hierRoot2" presStyleCnt="0"/>
      <dgm:spPr/>
    </dgm:pt>
    <dgm:pt modelId="{0740C15D-CC85-42DD-B7F2-FE6F57668B2F}" type="pres">
      <dgm:prSet presAssocID="{A3777DF2-5F11-4C99-894B-FB5D72D94C3A}" presName="composite2" presStyleCnt="0"/>
      <dgm:spPr/>
    </dgm:pt>
    <dgm:pt modelId="{F1F3B038-7D47-4852-8ACC-D49EA38FA7E1}" type="pres">
      <dgm:prSet presAssocID="{A3777DF2-5F11-4C99-894B-FB5D72D94C3A}" presName="background2" presStyleLbl="node2" presStyleIdx="0" presStyleCnt="3"/>
      <dgm:spPr/>
    </dgm:pt>
    <dgm:pt modelId="{6FE77A69-AF4C-4C85-8263-7060AF3A6478}" type="pres">
      <dgm:prSet presAssocID="{A3777DF2-5F11-4C99-894B-FB5D72D94C3A}" presName="text2" presStyleLbl="fgAcc2" presStyleIdx="0" presStyleCnt="3">
        <dgm:presLayoutVars>
          <dgm:chPref val="3"/>
        </dgm:presLayoutVars>
      </dgm:prSet>
      <dgm:spPr/>
    </dgm:pt>
    <dgm:pt modelId="{BCB7F6DE-2D12-42F5-817B-BAB653D44D8C}" type="pres">
      <dgm:prSet presAssocID="{A3777DF2-5F11-4C99-894B-FB5D72D94C3A}" presName="hierChild3" presStyleCnt="0"/>
      <dgm:spPr/>
    </dgm:pt>
    <dgm:pt modelId="{5B57798D-4C07-4D0D-860C-14D3F6FDB722}" type="pres">
      <dgm:prSet presAssocID="{F65DF791-54E5-4B1A-9801-E4BCC88A1E5E}" presName="Name10" presStyleLbl="parChTrans1D2" presStyleIdx="1" presStyleCnt="3"/>
      <dgm:spPr/>
    </dgm:pt>
    <dgm:pt modelId="{BEF25BDA-98EE-41ED-8A28-85AEAAB321DB}" type="pres">
      <dgm:prSet presAssocID="{081267F9-1C04-41A0-ABC7-82806C09F525}" presName="hierRoot2" presStyleCnt="0"/>
      <dgm:spPr/>
    </dgm:pt>
    <dgm:pt modelId="{D02B358B-9309-4B15-8C37-2A3DA607D1F8}" type="pres">
      <dgm:prSet presAssocID="{081267F9-1C04-41A0-ABC7-82806C09F525}" presName="composite2" presStyleCnt="0"/>
      <dgm:spPr/>
    </dgm:pt>
    <dgm:pt modelId="{2FD59996-C451-41A0-94E6-698B7F018361}" type="pres">
      <dgm:prSet presAssocID="{081267F9-1C04-41A0-ABC7-82806C09F525}" presName="background2" presStyleLbl="node2" presStyleIdx="1" presStyleCnt="3"/>
      <dgm:spPr/>
    </dgm:pt>
    <dgm:pt modelId="{FACF2169-C442-4F5F-8CF2-50C81651C0D0}" type="pres">
      <dgm:prSet presAssocID="{081267F9-1C04-41A0-ABC7-82806C09F525}" presName="text2" presStyleLbl="fgAcc2" presStyleIdx="1" presStyleCnt="3">
        <dgm:presLayoutVars>
          <dgm:chPref val="3"/>
        </dgm:presLayoutVars>
      </dgm:prSet>
      <dgm:spPr/>
    </dgm:pt>
    <dgm:pt modelId="{F9E56470-1178-41FE-B824-408199649484}" type="pres">
      <dgm:prSet presAssocID="{081267F9-1C04-41A0-ABC7-82806C09F525}" presName="hierChild3" presStyleCnt="0"/>
      <dgm:spPr/>
    </dgm:pt>
    <dgm:pt modelId="{9ED9625E-4ED5-4610-A9A6-C37BCBF37EAE}" type="pres">
      <dgm:prSet presAssocID="{D58F7E2E-6562-4968-832B-383956D332C5}" presName="Name10" presStyleLbl="parChTrans1D2" presStyleIdx="2" presStyleCnt="3"/>
      <dgm:spPr/>
    </dgm:pt>
    <dgm:pt modelId="{F745475F-B200-4D3A-BAED-4F17EC3998F5}" type="pres">
      <dgm:prSet presAssocID="{DFE472F4-6CFC-4F3B-A481-E091A6D9A8BB}" presName="hierRoot2" presStyleCnt="0"/>
      <dgm:spPr/>
    </dgm:pt>
    <dgm:pt modelId="{2A06245C-2D1E-4616-BA2C-B7040FF21A0D}" type="pres">
      <dgm:prSet presAssocID="{DFE472F4-6CFC-4F3B-A481-E091A6D9A8BB}" presName="composite2" presStyleCnt="0"/>
      <dgm:spPr/>
    </dgm:pt>
    <dgm:pt modelId="{735EC387-D987-4ADC-9656-CF791F4F79DC}" type="pres">
      <dgm:prSet presAssocID="{DFE472F4-6CFC-4F3B-A481-E091A6D9A8BB}" presName="background2" presStyleLbl="node2" presStyleIdx="2" presStyleCnt="3"/>
      <dgm:spPr/>
    </dgm:pt>
    <dgm:pt modelId="{59B5D1B5-C544-45A0-B45C-405131272AF2}" type="pres">
      <dgm:prSet presAssocID="{DFE472F4-6CFC-4F3B-A481-E091A6D9A8BB}" presName="text2" presStyleLbl="fgAcc2" presStyleIdx="2" presStyleCnt="3">
        <dgm:presLayoutVars>
          <dgm:chPref val="3"/>
        </dgm:presLayoutVars>
      </dgm:prSet>
      <dgm:spPr/>
    </dgm:pt>
    <dgm:pt modelId="{55A54B23-6C44-422C-A815-49B3BAF61C70}" type="pres">
      <dgm:prSet presAssocID="{DFE472F4-6CFC-4F3B-A481-E091A6D9A8BB}" presName="hierChild3" presStyleCnt="0"/>
      <dgm:spPr/>
    </dgm:pt>
    <dgm:pt modelId="{91B54D36-C6F1-45EB-B045-E77B6EEABA7F}" type="pres">
      <dgm:prSet presAssocID="{42797599-AE48-438B-A9D7-12DBD945128B}" presName="Name17" presStyleLbl="parChTrans1D3" presStyleIdx="0" presStyleCnt="5"/>
      <dgm:spPr/>
    </dgm:pt>
    <dgm:pt modelId="{72B08020-1A99-42A7-9511-36B402BEB05A}" type="pres">
      <dgm:prSet presAssocID="{07C4E408-2A2B-4F29-9B40-4A03BE8569B1}" presName="hierRoot3" presStyleCnt="0"/>
      <dgm:spPr/>
    </dgm:pt>
    <dgm:pt modelId="{E2A2224A-D6D2-4916-A92D-FEA70E5ADFE1}" type="pres">
      <dgm:prSet presAssocID="{07C4E408-2A2B-4F29-9B40-4A03BE8569B1}" presName="composite3" presStyleCnt="0"/>
      <dgm:spPr/>
    </dgm:pt>
    <dgm:pt modelId="{D2A3B62D-F7C7-42CF-9FBD-12BE9FD972FF}" type="pres">
      <dgm:prSet presAssocID="{07C4E408-2A2B-4F29-9B40-4A03BE8569B1}" presName="background3" presStyleLbl="node3" presStyleIdx="0" presStyleCnt="5"/>
      <dgm:spPr/>
    </dgm:pt>
    <dgm:pt modelId="{1EF4E52A-1F6E-4AE2-B66A-5F4FC7121016}" type="pres">
      <dgm:prSet presAssocID="{07C4E408-2A2B-4F29-9B40-4A03BE8569B1}" presName="text3" presStyleLbl="fgAcc3" presStyleIdx="0" presStyleCnt="5">
        <dgm:presLayoutVars>
          <dgm:chPref val="3"/>
        </dgm:presLayoutVars>
      </dgm:prSet>
      <dgm:spPr/>
    </dgm:pt>
    <dgm:pt modelId="{66CE4FAA-9F40-4B53-8B73-D185FEF9C95A}" type="pres">
      <dgm:prSet presAssocID="{07C4E408-2A2B-4F29-9B40-4A03BE8569B1}" presName="hierChild4" presStyleCnt="0"/>
      <dgm:spPr/>
    </dgm:pt>
    <dgm:pt modelId="{A35E5B31-0518-4E49-B597-D7D657DF1FEC}" type="pres">
      <dgm:prSet presAssocID="{A720F526-009F-4D67-94C1-89963C9E7C6B}" presName="Name17" presStyleLbl="parChTrans1D3" presStyleIdx="1" presStyleCnt="5"/>
      <dgm:spPr/>
    </dgm:pt>
    <dgm:pt modelId="{10D0DEB4-9303-48E9-9FCE-B18D57EE2DBF}" type="pres">
      <dgm:prSet presAssocID="{DA78ABB2-23EB-421B-A070-E2143162FB6A}" presName="hierRoot3" presStyleCnt="0"/>
      <dgm:spPr/>
    </dgm:pt>
    <dgm:pt modelId="{274216AE-5626-4E60-9BC0-A8062CBDC5E4}" type="pres">
      <dgm:prSet presAssocID="{DA78ABB2-23EB-421B-A070-E2143162FB6A}" presName="composite3" presStyleCnt="0"/>
      <dgm:spPr/>
    </dgm:pt>
    <dgm:pt modelId="{C05BFB33-4A2E-40B8-ABD6-BC6F4EF9F456}" type="pres">
      <dgm:prSet presAssocID="{DA78ABB2-23EB-421B-A070-E2143162FB6A}" presName="background3" presStyleLbl="node3" presStyleIdx="1" presStyleCnt="5"/>
      <dgm:spPr/>
    </dgm:pt>
    <dgm:pt modelId="{DE4F0F0D-FF71-498A-B441-4EBCE0FDDED9}" type="pres">
      <dgm:prSet presAssocID="{DA78ABB2-23EB-421B-A070-E2143162FB6A}" presName="text3" presStyleLbl="fgAcc3" presStyleIdx="1" presStyleCnt="5">
        <dgm:presLayoutVars>
          <dgm:chPref val="3"/>
        </dgm:presLayoutVars>
      </dgm:prSet>
      <dgm:spPr/>
    </dgm:pt>
    <dgm:pt modelId="{5262FA6A-FBC5-4B54-B9B0-77630678B1DA}" type="pres">
      <dgm:prSet presAssocID="{DA78ABB2-23EB-421B-A070-E2143162FB6A}" presName="hierChild4" presStyleCnt="0"/>
      <dgm:spPr/>
    </dgm:pt>
    <dgm:pt modelId="{B81FC512-9AF0-495D-844D-9DB611FB8D36}" type="pres">
      <dgm:prSet presAssocID="{ED5A7CEC-566B-42F7-BA3F-E797C645CBE0}" presName="Name17" presStyleLbl="parChTrans1D3" presStyleIdx="2" presStyleCnt="5"/>
      <dgm:spPr/>
    </dgm:pt>
    <dgm:pt modelId="{308790AC-A1EB-4D5F-B17D-6F10E0F37C48}" type="pres">
      <dgm:prSet presAssocID="{62B82EA7-546C-4C4A-A6FD-78AD0554DB07}" presName="hierRoot3" presStyleCnt="0"/>
      <dgm:spPr/>
    </dgm:pt>
    <dgm:pt modelId="{D2D93270-5272-4A4A-908B-A9C60E46739A}" type="pres">
      <dgm:prSet presAssocID="{62B82EA7-546C-4C4A-A6FD-78AD0554DB07}" presName="composite3" presStyleCnt="0"/>
      <dgm:spPr/>
    </dgm:pt>
    <dgm:pt modelId="{F77E036B-726C-439F-92BE-9AE58A9520E8}" type="pres">
      <dgm:prSet presAssocID="{62B82EA7-546C-4C4A-A6FD-78AD0554DB07}" presName="background3" presStyleLbl="node3" presStyleIdx="2" presStyleCnt="5"/>
      <dgm:spPr/>
    </dgm:pt>
    <dgm:pt modelId="{67695943-0E2C-4AD2-86F3-C8CFA60967A8}" type="pres">
      <dgm:prSet presAssocID="{62B82EA7-546C-4C4A-A6FD-78AD0554DB07}" presName="text3" presStyleLbl="fgAcc3" presStyleIdx="2" presStyleCnt="5">
        <dgm:presLayoutVars>
          <dgm:chPref val="3"/>
        </dgm:presLayoutVars>
      </dgm:prSet>
      <dgm:spPr/>
    </dgm:pt>
    <dgm:pt modelId="{20C8D4A1-8C59-4384-B65A-002D50EFBCF2}" type="pres">
      <dgm:prSet presAssocID="{62B82EA7-546C-4C4A-A6FD-78AD0554DB07}" presName="hierChild4" presStyleCnt="0"/>
      <dgm:spPr/>
    </dgm:pt>
    <dgm:pt modelId="{98F21D41-6CD1-4FE8-91BE-8EE0F641D38E}" type="pres">
      <dgm:prSet presAssocID="{F5BBB392-1C7B-4ADD-ACB5-8DB46DECD277}" presName="Name17" presStyleLbl="parChTrans1D3" presStyleIdx="3" presStyleCnt="5"/>
      <dgm:spPr/>
    </dgm:pt>
    <dgm:pt modelId="{3F78CDF7-9593-44A7-AC88-D4C312ABD287}" type="pres">
      <dgm:prSet presAssocID="{5CCDCA87-8F57-4B0A-B3A2-D1E378704CDC}" presName="hierRoot3" presStyleCnt="0"/>
      <dgm:spPr/>
    </dgm:pt>
    <dgm:pt modelId="{152D851B-9301-431B-B5D5-FFE407B16528}" type="pres">
      <dgm:prSet presAssocID="{5CCDCA87-8F57-4B0A-B3A2-D1E378704CDC}" presName="composite3" presStyleCnt="0"/>
      <dgm:spPr/>
    </dgm:pt>
    <dgm:pt modelId="{1CD1D969-F7F0-418F-BCAD-449062B28561}" type="pres">
      <dgm:prSet presAssocID="{5CCDCA87-8F57-4B0A-B3A2-D1E378704CDC}" presName="background3" presStyleLbl="node3" presStyleIdx="3" presStyleCnt="5"/>
      <dgm:spPr/>
    </dgm:pt>
    <dgm:pt modelId="{8B24219E-2B66-4FEA-937C-AE897D4DA417}" type="pres">
      <dgm:prSet presAssocID="{5CCDCA87-8F57-4B0A-B3A2-D1E378704CDC}" presName="text3" presStyleLbl="fgAcc3" presStyleIdx="3" presStyleCnt="5">
        <dgm:presLayoutVars>
          <dgm:chPref val="3"/>
        </dgm:presLayoutVars>
      </dgm:prSet>
      <dgm:spPr/>
    </dgm:pt>
    <dgm:pt modelId="{4AB211A9-9DA4-4DF4-A69F-46E7230599A1}" type="pres">
      <dgm:prSet presAssocID="{5CCDCA87-8F57-4B0A-B3A2-D1E378704CDC}" presName="hierChild4" presStyleCnt="0"/>
      <dgm:spPr/>
    </dgm:pt>
    <dgm:pt modelId="{CB474586-F39C-4BF9-A216-FBE75BB5CFDF}" type="pres">
      <dgm:prSet presAssocID="{0133F8B3-98AB-4BE3-ABB6-6D53ED927D72}" presName="Name17" presStyleLbl="parChTrans1D3" presStyleIdx="4" presStyleCnt="5"/>
      <dgm:spPr/>
    </dgm:pt>
    <dgm:pt modelId="{9C31E93B-20F1-48A4-999A-9ABB163DCD21}" type="pres">
      <dgm:prSet presAssocID="{90DED7AC-8E56-4440-895A-CF8501C0B0AA}" presName="hierRoot3" presStyleCnt="0"/>
      <dgm:spPr/>
    </dgm:pt>
    <dgm:pt modelId="{F3762C82-1783-4561-8E8B-92B61E23D647}" type="pres">
      <dgm:prSet presAssocID="{90DED7AC-8E56-4440-895A-CF8501C0B0AA}" presName="composite3" presStyleCnt="0"/>
      <dgm:spPr/>
    </dgm:pt>
    <dgm:pt modelId="{8A186019-8F56-472C-921A-DA96F8C301CC}" type="pres">
      <dgm:prSet presAssocID="{90DED7AC-8E56-4440-895A-CF8501C0B0AA}" presName="background3" presStyleLbl="node3" presStyleIdx="4" presStyleCnt="5"/>
      <dgm:spPr/>
    </dgm:pt>
    <dgm:pt modelId="{2B3881CD-5CD6-4147-83BE-BF79496EC33B}" type="pres">
      <dgm:prSet presAssocID="{90DED7AC-8E56-4440-895A-CF8501C0B0AA}" presName="text3" presStyleLbl="fgAcc3" presStyleIdx="4" presStyleCnt="5">
        <dgm:presLayoutVars>
          <dgm:chPref val="3"/>
        </dgm:presLayoutVars>
      </dgm:prSet>
      <dgm:spPr/>
    </dgm:pt>
    <dgm:pt modelId="{64EBDF6E-F236-4ADC-9447-FFAC9C264460}" type="pres">
      <dgm:prSet presAssocID="{90DED7AC-8E56-4440-895A-CF8501C0B0AA}" presName="hierChild4" presStyleCnt="0"/>
      <dgm:spPr/>
    </dgm:pt>
  </dgm:ptLst>
  <dgm:cxnLst>
    <dgm:cxn modelId="{D4131602-2A72-4D81-AD3C-46EE30BF2E69}" srcId="{F317BE8C-C60D-4E88-86A6-30CD7C18ABBA}" destId="{DFE472F4-6CFC-4F3B-A481-E091A6D9A8BB}" srcOrd="2" destOrd="0" parTransId="{D58F7E2E-6562-4968-832B-383956D332C5}" sibTransId="{0A2D402F-206D-4AB8-BD90-F49987068BB6}"/>
    <dgm:cxn modelId="{42F12405-38D2-48C0-8178-470966587DEF}" srcId="{DFE472F4-6CFC-4F3B-A481-E091A6D9A8BB}" destId="{62B82EA7-546C-4C4A-A6FD-78AD0554DB07}" srcOrd="2" destOrd="0" parTransId="{ED5A7CEC-566B-42F7-BA3F-E797C645CBE0}" sibTransId="{885B8107-8EF8-43E2-8B1E-27EC29D23FD3}"/>
    <dgm:cxn modelId="{74D8020A-A297-4257-8014-0CBE1210035A}" type="presOf" srcId="{ED5A7CEC-566B-42F7-BA3F-E797C645CBE0}" destId="{B81FC512-9AF0-495D-844D-9DB611FB8D36}" srcOrd="0" destOrd="0" presId="urn:microsoft.com/office/officeart/2005/8/layout/hierarchy1"/>
    <dgm:cxn modelId="{C5493F1A-F9FA-4577-99A1-06AA04E785E1}" type="presOf" srcId="{DA78ABB2-23EB-421B-A070-E2143162FB6A}" destId="{DE4F0F0D-FF71-498A-B441-4EBCE0FDDED9}" srcOrd="0" destOrd="0" presId="urn:microsoft.com/office/officeart/2005/8/layout/hierarchy1"/>
    <dgm:cxn modelId="{ECACD029-D7FD-4D76-92BF-4ED7BDDAE3CE}" type="presOf" srcId="{F65DF791-54E5-4B1A-9801-E4BCC88A1E5E}" destId="{5B57798D-4C07-4D0D-860C-14D3F6FDB722}" srcOrd="0" destOrd="0" presId="urn:microsoft.com/office/officeart/2005/8/layout/hierarchy1"/>
    <dgm:cxn modelId="{45A9EE2C-726F-4D69-93FB-EB949D71B1B7}" type="presOf" srcId="{07C4E408-2A2B-4F29-9B40-4A03BE8569B1}" destId="{1EF4E52A-1F6E-4AE2-B66A-5F4FC7121016}" srcOrd="0" destOrd="0" presId="urn:microsoft.com/office/officeart/2005/8/layout/hierarchy1"/>
    <dgm:cxn modelId="{4F1A755E-67B1-424A-BF24-B010D5FA79F8}" srcId="{ECD56D64-0E53-43AE-9DED-14FE7A568796}" destId="{F317BE8C-C60D-4E88-86A6-30CD7C18ABBA}" srcOrd="0" destOrd="0" parTransId="{20D07C91-AED0-4500-AD9F-F6B1B1C5AE44}" sibTransId="{940CBF86-E05C-434F-B1C1-D4E0AF436614}"/>
    <dgm:cxn modelId="{122AF344-A30F-44B1-86D1-8196F82458B7}" type="presOf" srcId="{128F1024-38A0-4FF1-90AC-C79D99D6D772}" destId="{917149F9-25A9-421A-B14F-45B87EFDC61F}" srcOrd="0" destOrd="0" presId="urn:microsoft.com/office/officeart/2005/8/layout/hierarchy1"/>
    <dgm:cxn modelId="{4B7D0C65-A8AE-47C5-B270-AC16E886A8C5}" type="presOf" srcId="{D58F7E2E-6562-4968-832B-383956D332C5}" destId="{9ED9625E-4ED5-4610-A9A6-C37BCBF37EAE}" srcOrd="0" destOrd="0" presId="urn:microsoft.com/office/officeart/2005/8/layout/hierarchy1"/>
    <dgm:cxn modelId="{04D32369-5CBD-4228-B395-A8088940F6E8}" srcId="{DFE472F4-6CFC-4F3B-A481-E091A6D9A8BB}" destId="{90DED7AC-8E56-4440-895A-CF8501C0B0AA}" srcOrd="4" destOrd="0" parTransId="{0133F8B3-98AB-4BE3-ABB6-6D53ED927D72}" sibTransId="{017EF029-36DC-4ADC-8F52-58409F49BE69}"/>
    <dgm:cxn modelId="{B8737449-9752-4818-9275-4B1D77F5F1E7}" type="presOf" srcId="{62B82EA7-546C-4C4A-A6FD-78AD0554DB07}" destId="{67695943-0E2C-4AD2-86F3-C8CFA60967A8}" srcOrd="0" destOrd="0" presId="urn:microsoft.com/office/officeart/2005/8/layout/hierarchy1"/>
    <dgm:cxn modelId="{80520B6B-82A1-49E3-9B1D-5360AFA25101}" type="presOf" srcId="{5CCDCA87-8F57-4B0A-B3A2-D1E378704CDC}" destId="{8B24219E-2B66-4FEA-937C-AE897D4DA417}" srcOrd="0" destOrd="0" presId="urn:microsoft.com/office/officeart/2005/8/layout/hierarchy1"/>
    <dgm:cxn modelId="{795E896C-8DD0-42B3-8D98-A630DC030E37}" srcId="{DFE472F4-6CFC-4F3B-A481-E091A6D9A8BB}" destId="{5CCDCA87-8F57-4B0A-B3A2-D1E378704CDC}" srcOrd="3" destOrd="0" parTransId="{F5BBB392-1C7B-4ADD-ACB5-8DB46DECD277}" sibTransId="{D99ED3E6-3F97-42E8-8749-5474E7762895}"/>
    <dgm:cxn modelId="{B30DAB4F-CC26-4D01-8EBF-70E354A87DEF}" type="presOf" srcId="{A3777DF2-5F11-4C99-894B-FB5D72D94C3A}" destId="{6FE77A69-AF4C-4C85-8263-7060AF3A6478}" srcOrd="0" destOrd="0" presId="urn:microsoft.com/office/officeart/2005/8/layout/hierarchy1"/>
    <dgm:cxn modelId="{0463E870-BE96-42B7-B979-C8CB00D0C3BB}" type="presOf" srcId="{90DED7AC-8E56-4440-895A-CF8501C0B0AA}" destId="{2B3881CD-5CD6-4147-83BE-BF79496EC33B}" srcOrd="0" destOrd="0" presId="urn:microsoft.com/office/officeart/2005/8/layout/hierarchy1"/>
    <dgm:cxn modelId="{F82E8E53-CAE2-4B78-9123-180A87078291}" type="presOf" srcId="{42797599-AE48-438B-A9D7-12DBD945128B}" destId="{91B54D36-C6F1-45EB-B045-E77B6EEABA7F}" srcOrd="0" destOrd="0" presId="urn:microsoft.com/office/officeart/2005/8/layout/hierarchy1"/>
    <dgm:cxn modelId="{90DC4280-2114-41E1-9821-48934CE223A4}" type="presOf" srcId="{A720F526-009F-4D67-94C1-89963C9E7C6B}" destId="{A35E5B31-0518-4E49-B597-D7D657DF1FEC}" srcOrd="0" destOrd="0" presId="urn:microsoft.com/office/officeart/2005/8/layout/hierarchy1"/>
    <dgm:cxn modelId="{B323E084-BECD-4A83-8012-2D5D8E3F67FF}" type="presOf" srcId="{081267F9-1C04-41A0-ABC7-82806C09F525}" destId="{FACF2169-C442-4F5F-8CF2-50C81651C0D0}" srcOrd="0" destOrd="0" presId="urn:microsoft.com/office/officeart/2005/8/layout/hierarchy1"/>
    <dgm:cxn modelId="{B979D989-59E4-48A4-80C4-312AF6C6641C}" srcId="{F317BE8C-C60D-4E88-86A6-30CD7C18ABBA}" destId="{081267F9-1C04-41A0-ABC7-82806C09F525}" srcOrd="1" destOrd="0" parTransId="{F65DF791-54E5-4B1A-9801-E4BCC88A1E5E}" sibTransId="{B1677ED8-B652-458C-AE0C-005C5738370A}"/>
    <dgm:cxn modelId="{800B4694-B82B-48A3-9BDE-2DF8AD9287AC}" type="presOf" srcId="{F317BE8C-C60D-4E88-86A6-30CD7C18ABBA}" destId="{8E67B3F7-22C7-41B8-AD05-16CC21548EA0}" srcOrd="0" destOrd="0" presId="urn:microsoft.com/office/officeart/2005/8/layout/hierarchy1"/>
    <dgm:cxn modelId="{A8F49EA1-2012-4647-8254-A2E72A36B286}" type="presOf" srcId="{F5BBB392-1C7B-4ADD-ACB5-8DB46DECD277}" destId="{98F21D41-6CD1-4FE8-91BE-8EE0F641D38E}" srcOrd="0" destOrd="0" presId="urn:microsoft.com/office/officeart/2005/8/layout/hierarchy1"/>
    <dgm:cxn modelId="{5EC385D0-A657-4A31-9334-12FFBE6E8120}" srcId="{DFE472F4-6CFC-4F3B-A481-E091A6D9A8BB}" destId="{DA78ABB2-23EB-421B-A070-E2143162FB6A}" srcOrd="1" destOrd="0" parTransId="{A720F526-009F-4D67-94C1-89963C9E7C6B}" sibTransId="{3D878797-97A5-484C-B266-92CD733AFA7B}"/>
    <dgm:cxn modelId="{AE9120D9-72A0-4CB4-880C-BB9B710864C6}" srcId="{F317BE8C-C60D-4E88-86A6-30CD7C18ABBA}" destId="{A3777DF2-5F11-4C99-894B-FB5D72D94C3A}" srcOrd="0" destOrd="0" parTransId="{128F1024-38A0-4FF1-90AC-C79D99D6D772}" sibTransId="{A38C6FC0-00CA-4294-BE28-19859A94B5CD}"/>
    <dgm:cxn modelId="{52D3DBDA-2462-4F27-B3E9-C90AC78A8466}" type="presOf" srcId="{0133F8B3-98AB-4BE3-ABB6-6D53ED927D72}" destId="{CB474586-F39C-4BF9-A216-FBE75BB5CFDF}" srcOrd="0" destOrd="0" presId="urn:microsoft.com/office/officeart/2005/8/layout/hierarchy1"/>
    <dgm:cxn modelId="{13EDEDEF-60D9-4544-B0F1-2F4FD885C360}" type="presOf" srcId="{DFE472F4-6CFC-4F3B-A481-E091A6D9A8BB}" destId="{59B5D1B5-C544-45A0-B45C-405131272AF2}" srcOrd="0" destOrd="0" presId="urn:microsoft.com/office/officeart/2005/8/layout/hierarchy1"/>
    <dgm:cxn modelId="{EFF12DFB-BD7E-457F-8F1E-C0BAD5D3C7AA}" type="presOf" srcId="{ECD56D64-0E53-43AE-9DED-14FE7A568796}" destId="{3DFA2FB0-866A-4376-AE48-D8FCD2618DF2}" srcOrd="0" destOrd="0" presId="urn:microsoft.com/office/officeart/2005/8/layout/hierarchy1"/>
    <dgm:cxn modelId="{099DF2FC-5B06-4BCC-BF4B-2FD16EAB5A40}" srcId="{DFE472F4-6CFC-4F3B-A481-E091A6D9A8BB}" destId="{07C4E408-2A2B-4F29-9B40-4A03BE8569B1}" srcOrd="0" destOrd="0" parTransId="{42797599-AE48-438B-A9D7-12DBD945128B}" sibTransId="{BA48873E-A724-4721-9F8A-89D0145BD44F}"/>
    <dgm:cxn modelId="{208DD842-E79B-4197-9A90-66951CE1E866}" type="presParOf" srcId="{3DFA2FB0-866A-4376-AE48-D8FCD2618DF2}" destId="{30E04B5B-1B5D-4F7E-96B9-551B2F5BC03D}" srcOrd="0" destOrd="0" presId="urn:microsoft.com/office/officeart/2005/8/layout/hierarchy1"/>
    <dgm:cxn modelId="{AC3C9CAD-4CE2-4249-9885-FD5BD028A8A9}" type="presParOf" srcId="{30E04B5B-1B5D-4F7E-96B9-551B2F5BC03D}" destId="{A168BA1C-FD1A-4783-9957-1DF32F979BBA}" srcOrd="0" destOrd="0" presId="urn:microsoft.com/office/officeart/2005/8/layout/hierarchy1"/>
    <dgm:cxn modelId="{7659CBBD-5915-41E0-B05F-D5E00DD1B7D6}" type="presParOf" srcId="{A168BA1C-FD1A-4783-9957-1DF32F979BBA}" destId="{10667420-718C-4666-84C6-8FE177E8D056}" srcOrd="0" destOrd="0" presId="urn:microsoft.com/office/officeart/2005/8/layout/hierarchy1"/>
    <dgm:cxn modelId="{C1DE816C-A751-4BD7-8CA8-0EFDC53582C5}" type="presParOf" srcId="{A168BA1C-FD1A-4783-9957-1DF32F979BBA}" destId="{8E67B3F7-22C7-41B8-AD05-16CC21548EA0}" srcOrd="1" destOrd="0" presId="urn:microsoft.com/office/officeart/2005/8/layout/hierarchy1"/>
    <dgm:cxn modelId="{44E68C2B-ADB4-45F6-B2A9-2E8B250F80C4}" type="presParOf" srcId="{30E04B5B-1B5D-4F7E-96B9-551B2F5BC03D}" destId="{DE703156-9F36-4007-A3C1-F26F86F4F6F9}" srcOrd="1" destOrd="0" presId="urn:microsoft.com/office/officeart/2005/8/layout/hierarchy1"/>
    <dgm:cxn modelId="{FEC189F9-6EBB-46A1-BE3D-1ABCE8C84DE9}" type="presParOf" srcId="{DE703156-9F36-4007-A3C1-F26F86F4F6F9}" destId="{917149F9-25A9-421A-B14F-45B87EFDC61F}" srcOrd="0" destOrd="0" presId="urn:microsoft.com/office/officeart/2005/8/layout/hierarchy1"/>
    <dgm:cxn modelId="{F5F933B3-9384-4460-8967-3ADED902BAD4}" type="presParOf" srcId="{DE703156-9F36-4007-A3C1-F26F86F4F6F9}" destId="{F4C00C5B-FA04-4725-AE0E-C4B6E68754BF}" srcOrd="1" destOrd="0" presId="urn:microsoft.com/office/officeart/2005/8/layout/hierarchy1"/>
    <dgm:cxn modelId="{F483A76A-A1A9-45F7-BE00-7251E70058F5}" type="presParOf" srcId="{F4C00C5B-FA04-4725-AE0E-C4B6E68754BF}" destId="{0740C15D-CC85-42DD-B7F2-FE6F57668B2F}" srcOrd="0" destOrd="0" presId="urn:microsoft.com/office/officeart/2005/8/layout/hierarchy1"/>
    <dgm:cxn modelId="{EA6E184C-E05C-467C-8D18-B291EE14F89E}" type="presParOf" srcId="{0740C15D-CC85-42DD-B7F2-FE6F57668B2F}" destId="{F1F3B038-7D47-4852-8ACC-D49EA38FA7E1}" srcOrd="0" destOrd="0" presId="urn:microsoft.com/office/officeart/2005/8/layout/hierarchy1"/>
    <dgm:cxn modelId="{A9F231F9-08E7-42BD-8544-D8564801FC19}" type="presParOf" srcId="{0740C15D-CC85-42DD-B7F2-FE6F57668B2F}" destId="{6FE77A69-AF4C-4C85-8263-7060AF3A6478}" srcOrd="1" destOrd="0" presId="urn:microsoft.com/office/officeart/2005/8/layout/hierarchy1"/>
    <dgm:cxn modelId="{126BF815-01D7-4CC9-946A-2F528EBC1844}" type="presParOf" srcId="{F4C00C5B-FA04-4725-AE0E-C4B6E68754BF}" destId="{BCB7F6DE-2D12-42F5-817B-BAB653D44D8C}" srcOrd="1" destOrd="0" presId="urn:microsoft.com/office/officeart/2005/8/layout/hierarchy1"/>
    <dgm:cxn modelId="{0FD73435-FBF5-49B3-9F41-57660B4721D2}" type="presParOf" srcId="{DE703156-9F36-4007-A3C1-F26F86F4F6F9}" destId="{5B57798D-4C07-4D0D-860C-14D3F6FDB722}" srcOrd="2" destOrd="0" presId="urn:microsoft.com/office/officeart/2005/8/layout/hierarchy1"/>
    <dgm:cxn modelId="{5593B1DA-E426-4FF6-816B-15E9AFB2720F}" type="presParOf" srcId="{DE703156-9F36-4007-A3C1-F26F86F4F6F9}" destId="{BEF25BDA-98EE-41ED-8A28-85AEAAB321DB}" srcOrd="3" destOrd="0" presId="urn:microsoft.com/office/officeart/2005/8/layout/hierarchy1"/>
    <dgm:cxn modelId="{FD9C8668-136D-43CE-9C67-531234CD7DBE}" type="presParOf" srcId="{BEF25BDA-98EE-41ED-8A28-85AEAAB321DB}" destId="{D02B358B-9309-4B15-8C37-2A3DA607D1F8}" srcOrd="0" destOrd="0" presId="urn:microsoft.com/office/officeart/2005/8/layout/hierarchy1"/>
    <dgm:cxn modelId="{52823E00-03C9-4E11-B77C-0284F582C309}" type="presParOf" srcId="{D02B358B-9309-4B15-8C37-2A3DA607D1F8}" destId="{2FD59996-C451-41A0-94E6-698B7F018361}" srcOrd="0" destOrd="0" presId="urn:microsoft.com/office/officeart/2005/8/layout/hierarchy1"/>
    <dgm:cxn modelId="{FCDFCC17-6561-4F9B-888C-5E05266D8032}" type="presParOf" srcId="{D02B358B-9309-4B15-8C37-2A3DA607D1F8}" destId="{FACF2169-C442-4F5F-8CF2-50C81651C0D0}" srcOrd="1" destOrd="0" presId="urn:microsoft.com/office/officeart/2005/8/layout/hierarchy1"/>
    <dgm:cxn modelId="{AF7F5BC3-CA24-423E-929A-039646F506BE}" type="presParOf" srcId="{BEF25BDA-98EE-41ED-8A28-85AEAAB321DB}" destId="{F9E56470-1178-41FE-B824-408199649484}" srcOrd="1" destOrd="0" presId="urn:microsoft.com/office/officeart/2005/8/layout/hierarchy1"/>
    <dgm:cxn modelId="{B4BB52FC-19C8-4DB4-AE40-024543F2C2DB}" type="presParOf" srcId="{DE703156-9F36-4007-A3C1-F26F86F4F6F9}" destId="{9ED9625E-4ED5-4610-A9A6-C37BCBF37EAE}" srcOrd="4" destOrd="0" presId="urn:microsoft.com/office/officeart/2005/8/layout/hierarchy1"/>
    <dgm:cxn modelId="{E641E543-F8A8-4804-93FF-0CBC8A726470}" type="presParOf" srcId="{DE703156-9F36-4007-A3C1-F26F86F4F6F9}" destId="{F745475F-B200-4D3A-BAED-4F17EC3998F5}" srcOrd="5" destOrd="0" presId="urn:microsoft.com/office/officeart/2005/8/layout/hierarchy1"/>
    <dgm:cxn modelId="{CCA97C30-160E-483C-8334-194046C16F4E}" type="presParOf" srcId="{F745475F-B200-4D3A-BAED-4F17EC3998F5}" destId="{2A06245C-2D1E-4616-BA2C-B7040FF21A0D}" srcOrd="0" destOrd="0" presId="urn:microsoft.com/office/officeart/2005/8/layout/hierarchy1"/>
    <dgm:cxn modelId="{A43C772A-74BC-4E3A-8D59-41D348F34A85}" type="presParOf" srcId="{2A06245C-2D1E-4616-BA2C-B7040FF21A0D}" destId="{735EC387-D987-4ADC-9656-CF791F4F79DC}" srcOrd="0" destOrd="0" presId="urn:microsoft.com/office/officeart/2005/8/layout/hierarchy1"/>
    <dgm:cxn modelId="{557CE8A1-8ACA-4CEC-8EFD-4501D0AD725D}" type="presParOf" srcId="{2A06245C-2D1E-4616-BA2C-B7040FF21A0D}" destId="{59B5D1B5-C544-45A0-B45C-405131272AF2}" srcOrd="1" destOrd="0" presId="urn:microsoft.com/office/officeart/2005/8/layout/hierarchy1"/>
    <dgm:cxn modelId="{D1CF186D-47DA-4572-B814-A48897CD152A}" type="presParOf" srcId="{F745475F-B200-4D3A-BAED-4F17EC3998F5}" destId="{55A54B23-6C44-422C-A815-49B3BAF61C70}" srcOrd="1" destOrd="0" presId="urn:microsoft.com/office/officeart/2005/8/layout/hierarchy1"/>
    <dgm:cxn modelId="{C0584707-8C5E-4E43-B90D-BE15B015F391}" type="presParOf" srcId="{55A54B23-6C44-422C-A815-49B3BAF61C70}" destId="{91B54D36-C6F1-45EB-B045-E77B6EEABA7F}" srcOrd="0" destOrd="0" presId="urn:microsoft.com/office/officeart/2005/8/layout/hierarchy1"/>
    <dgm:cxn modelId="{3E164B70-A874-4593-B963-C79BD6245F19}" type="presParOf" srcId="{55A54B23-6C44-422C-A815-49B3BAF61C70}" destId="{72B08020-1A99-42A7-9511-36B402BEB05A}" srcOrd="1" destOrd="0" presId="urn:microsoft.com/office/officeart/2005/8/layout/hierarchy1"/>
    <dgm:cxn modelId="{A48510B1-C985-4B4B-9434-A338CC13C9A9}" type="presParOf" srcId="{72B08020-1A99-42A7-9511-36B402BEB05A}" destId="{E2A2224A-D6D2-4916-A92D-FEA70E5ADFE1}" srcOrd="0" destOrd="0" presId="urn:microsoft.com/office/officeart/2005/8/layout/hierarchy1"/>
    <dgm:cxn modelId="{E2391F88-1592-463F-A0F5-05EC53E9A2A3}" type="presParOf" srcId="{E2A2224A-D6D2-4916-A92D-FEA70E5ADFE1}" destId="{D2A3B62D-F7C7-42CF-9FBD-12BE9FD972FF}" srcOrd="0" destOrd="0" presId="urn:microsoft.com/office/officeart/2005/8/layout/hierarchy1"/>
    <dgm:cxn modelId="{44F705E2-0453-491E-AF80-DF84DD8557C4}" type="presParOf" srcId="{E2A2224A-D6D2-4916-A92D-FEA70E5ADFE1}" destId="{1EF4E52A-1F6E-4AE2-B66A-5F4FC7121016}" srcOrd="1" destOrd="0" presId="urn:microsoft.com/office/officeart/2005/8/layout/hierarchy1"/>
    <dgm:cxn modelId="{1FD6E659-B9A1-411B-9449-18BF4049700E}" type="presParOf" srcId="{72B08020-1A99-42A7-9511-36B402BEB05A}" destId="{66CE4FAA-9F40-4B53-8B73-D185FEF9C95A}" srcOrd="1" destOrd="0" presId="urn:microsoft.com/office/officeart/2005/8/layout/hierarchy1"/>
    <dgm:cxn modelId="{71C25450-27F8-4DE8-B110-E13F89215CC3}" type="presParOf" srcId="{55A54B23-6C44-422C-A815-49B3BAF61C70}" destId="{A35E5B31-0518-4E49-B597-D7D657DF1FEC}" srcOrd="2" destOrd="0" presId="urn:microsoft.com/office/officeart/2005/8/layout/hierarchy1"/>
    <dgm:cxn modelId="{C84FD346-B9B0-4686-BD7E-CF71F89FE6D7}" type="presParOf" srcId="{55A54B23-6C44-422C-A815-49B3BAF61C70}" destId="{10D0DEB4-9303-48E9-9FCE-B18D57EE2DBF}" srcOrd="3" destOrd="0" presId="urn:microsoft.com/office/officeart/2005/8/layout/hierarchy1"/>
    <dgm:cxn modelId="{AA10325B-3529-4361-A23F-42F6A304F479}" type="presParOf" srcId="{10D0DEB4-9303-48E9-9FCE-B18D57EE2DBF}" destId="{274216AE-5626-4E60-9BC0-A8062CBDC5E4}" srcOrd="0" destOrd="0" presId="urn:microsoft.com/office/officeart/2005/8/layout/hierarchy1"/>
    <dgm:cxn modelId="{4F08A0D0-05E5-437C-9447-B8BA2E291515}" type="presParOf" srcId="{274216AE-5626-4E60-9BC0-A8062CBDC5E4}" destId="{C05BFB33-4A2E-40B8-ABD6-BC6F4EF9F456}" srcOrd="0" destOrd="0" presId="urn:microsoft.com/office/officeart/2005/8/layout/hierarchy1"/>
    <dgm:cxn modelId="{7AA47AF2-97EB-4BC0-9000-AB605A392F28}" type="presParOf" srcId="{274216AE-5626-4E60-9BC0-A8062CBDC5E4}" destId="{DE4F0F0D-FF71-498A-B441-4EBCE0FDDED9}" srcOrd="1" destOrd="0" presId="urn:microsoft.com/office/officeart/2005/8/layout/hierarchy1"/>
    <dgm:cxn modelId="{DBCC3D3A-8D51-494F-A0D4-AFBC98D57CF4}" type="presParOf" srcId="{10D0DEB4-9303-48E9-9FCE-B18D57EE2DBF}" destId="{5262FA6A-FBC5-4B54-B9B0-77630678B1DA}" srcOrd="1" destOrd="0" presId="urn:microsoft.com/office/officeart/2005/8/layout/hierarchy1"/>
    <dgm:cxn modelId="{A827A5AF-6945-4B47-A164-79279CA8BD67}" type="presParOf" srcId="{55A54B23-6C44-422C-A815-49B3BAF61C70}" destId="{B81FC512-9AF0-495D-844D-9DB611FB8D36}" srcOrd="4" destOrd="0" presId="urn:microsoft.com/office/officeart/2005/8/layout/hierarchy1"/>
    <dgm:cxn modelId="{F412CFA6-4239-467C-BF9C-AEF3FDC2DBBD}" type="presParOf" srcId="{55A54B23-6C44-422C-A815-49B3BAF61C70}" destId="{308790AC-A1EB-4D5F-B17D-6F10E0F37C48}" srcOrd="5" destOrd="0" presId="urn:microsoft.com/office/officeart/2005/8/layout/hierarchy1"/>
    <dgm:cxn modelId="{28531F76-5E16-4E53-85F3-22F2AD4DDB3D}" type="presParOf" srcId="{308790AC-A1EB-4D5F-B17D-6F10E0F37C48}" destId="{D2D93270-5272-4A4A-908B-A9C60E46739A}" srcOrd="0" destOrd="0" presId="urn:microsoft.com/office/officeart/2005/8/layout/hierarchy1"/>
    <dgm:cxn modelId="{4F469FEB-0F80-41A8-AC9C-500468F6D8A5}" type="presParOf" srcId="{D2D93270-5272-4A4A-908B-A9C60E46739A}" destId="{F77E036B-726C-439F-92BE-9AE58A9520E8}" srcOrd="0" destOrd="0" presId="urn:microsoft.com/office/officeart/2005/8/layout/hierarchy1"/>
    <dgm:cxn modelId="{C5E44B77-A6E3-4CB1-9A41-DE15FEE37D5D}" type="presParOf" srcId="{D2D93270-5272-4A4A-908B-A9C60E46739A}" destId="{67695943-0E2C-4AD2-86F3-C8CFA60967A8}" srcOrd="1" destOrd="0" presId="urn:microsoft.com/office/officeart/2005/8/layout/hierarchy1"/>
    <dgm:cxn modelId="{1FF27784-9596-41FA-A2A5-64D7F1F3A193}" type="presParOf" srcId="{308790AC-A1EB-4D5F-B17D-6F10E0F37C48}" destId="{20C8D4A1-8C59-4384-B65A-002D50EFBCF2}" srcOrd="1" destOrd="0" presId="urn:microsoft.com/office/officeart/2005/8/layout/hierarchy1"/>
    <dgm:cxn modelId="{2303B8CF-5062-4642-A8F7-CDB1EE29D557}" type="presParOf" srcId="{55A54B23-6C44-422C-A815-49B3BAF61C70}" destId="{98F21D41-6CD1-4FE8-91BE-8EE0F641D38E}" srcOrd="6" destOrd="0" presId="urn:microsoft.com/office/officeart/2005/8/layout/hierarchy1"/>
    <dgm:cxn modelId="{D8C25B99-5EAD-452C-B7E5-A1458921364E}" type="presParOf" srcId="{55A54B23-6C44-422C-A815-49B3BAF61C70}" destId="{3F78CDF7-9593-44A7-AC88-D4C312ABD287}" srcOrd="7" destOrd="0" presId="urn:microsoft.com/office/officeart/2005/8/layout/hierarchy1"/>
    <dgm:cxn modelId="{622F9588-15EA-46A0-9384-82C684A17939}" type="presParOf" srcId="{3F78CDF7-9593-44A7-AC88-D4C312ABD287}" destId="{152D851B-9301-431B-B5D5-FFE407B16528}" srcOrd="0" destOrd="0" presId="urn:microsoft.com/office/officeart/2005/8/layout/hierarchy1"/>
    <dgm:cxn modelId="{D7E162D2-5949-49EB-BD0A-EDC6C87D5170}" type="presParOf" srcId="{152D851B-9301-431B-B5D5-FFE407B16528}" destId="{1CD1D969-F7F0-418F-BCAD-449062B28561}" srcOrd="0" destOrd="0" presId="urn:microsoft.com/office/officeart/2005/8/layout/hierarchy1"/>
    <dgm:cxn modelId="{F7924EA3-768C-4DDF-8DF9-3074E12A42AA}" type="presParOf" srcId="{152D851B-9301-431B-B5D5-FFE407B16528}" destId="{8B24219E-2B66-4FEA-937C-AE897D4DA417}" srcOrd="1" destOrd="0" presId="urn:microsoft.com/office/officeart/2005/8/layout/hierarchy1"/>
    <dgm:cxn modelId="{C5A60705-3EDF-40DD-A957-7C01FBF9EEF4}" type="presParOf" srcId="{3F78CDF7-9593-44A7-AC88-D4C312ABD287}" destId="{4AB211A9-9DA4-4DF4-A69F-46E7230599A1}" srcOrd="1" destOrd="0" presId="urn:microsoft.com/office/officeart/2005/8/layout/hierarchy1"/>
    <dgm:cxn modelId="{421166EA-D198-4E8D-979E-9711DBA4451C}" type="presParOf" srcId="{55A54B23-6C44-422C-A815-49B3BAF61C70}" destId="{CB474586-F39C-4BF9-A216-FBE75BB5CFDF}" srcOrd="8" destOrd="0" presId="urn:microsoft.com/office/officeart/2005/8/layout/hierarchy1"/>
    <dgm:cxn modelId="{119EF002-F75E-4C2B-8EEE-F4F6BCFAD6D4}" type="presParOf" srcId="{55A54B23-6C44-422C-A815-49B3BAF61C70}" destId="{9C31E93B-20F1-48A4-999A-9ABB163DCD21}" srcOrd="9" destOrd="0" presId="urn:microsoft.com/office/officeart/2005/8/layout/hierarchy1"/>
    <dgm:cxn modelId="{9560BCA4-D668-4C08-AEFD-39C5A11D5446}" type="presParOf" srcId="{9C31E93B-20F1-48A4-999A-9ABB163DCD21}" destId="{F3762C82-1783-4561-8E8B-92B61E23D647}" srcOrd="0" destOrd="0" presId="urn:microsoft.com/office/officeart/2005/8/layout/hierarchy1"/>
    <dgm:cxn modelId="{57749158-B37F-4C2D-8D65-A1353D4765CA}" type="presParOf" srcId="{F3762C82-1783-4561-8E8B-92B61E23D647}" destId="{8A186019-8F56-472C-921A-DA96F8C301CC}" srcOrd="0" destOrd="0" presId="urn:microsoft.com/office/officeart/2005/8/layout/hierarchy1"/>
    <dgm:cxn modelId="{4FC67E2D-BE67-4430-90A3-420E20A63A7A}" type="presParOf" srcId="{F3762C82-1783-4561-8E8B-92B61E23D647}" destId="{2B3881CD-5CD6-4147-83BE-BF79496EC33B}" srcOrd="1" destOrd="0" presId="urn:microsoft.com/office/officeart/2005/8/layout/hierarchy1"/>
    <dgm:cxn modelId="{1C2FF31D-9000-47C6-A43E-E48E1E09EC3C}" type="presParOf" srcId="{9C31E93B-20F1-48A4-999A-9ABB163DCD21}" destId="{64EBDF6E-F236-4ADC-9447-FFAC9C26446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8BD4D-EC0D-4F34-B88C-84145F471BDC}" type="doc">
      <dgm:prSet loTypeId="urn:microsoft.com/office/officeart/2005/8/layout/hProcess9" loCatId="process" qsTypeId="urn:microsoft.com/office/officeart/2005/8/quickstyle/3d3" qsCatId="3D" csTypeId="urn:microsoft.com/office/officeart/2005/8/colors/accent1_2" csCatId="accent1" phldr="1"/>
      <dgm:spPr/>
    </dgm:pt>
    <dgm:pt modelId="{DBB508FC-0E7F-4BBA-A00F-2927925A6C35}">
      <dgm:prSet phldrT="[Text]"/>
      <dgm:spPr/>
      <dgm:t>
        <a:bodyPr/>
        <a:lstStyle/>
        <a:p>
          <a:r>
            <a:rPr lang="de-AT">
              <a:solidFill>
                <a:schemeClr val="bg1"/>
              </a:solidFill>
            </a:rPr>
            <a:t>Weitere Artefakte</a:t>
          </a:r>
          <a:endParaRPr lang="de-CH"/>
        </a:p>
      </dgm:t>
    </dgm:pt>
    <dgm:pt modelId="{45BE3014-628D-4108-9FF9-7263F57C3FBF}" type="parTrans" cxnId="{426DA55F-1A7D-4C13-8237-77AE7EA52A30}">
      <dgm:prSet/>
      <dgm:spPr/>
      <dgm:t>
        <a:bodyPr/>
        <a:lstStyle/>
        <a:p>
          <a:endParaRPr lang="de-CH"/>
        </a:p>
      </dgm:t>
    </dgm:pt>
    <dgm:pt modelId="{892572D7-A2DC-4FF5-8FA4-40B75E911D74}" type="sibTrans" cxnId="{426DA55F-1A7D-4C13-8237-77AE7EA52A30}">
      <dgm:prSet/>
      <dgm:spPr/>
      <dgm:t>
        <a:bodyPr/>
        <a:lstStyle/>
        <a:p>
          <a:endParaRPr lang="de-CH"/>
        </a:p>
      </dgm:t>
    </dgm:pt>
    <dgm:pt modelId="{490E4E05-CBB5-4E5E-9231-8702F9986DBA}" type="pres">
      <dgm:prSet presAssocID="{9388BD4D-EC0D-4F34-B88C-84145F471BDC}" presName="CompostProcess" presStyleCnt="0">
        <dgm:presLayoutVars>
          <dgm:dir/>
          <dgm:resizeHandles val="exact"/>
        </dgm:presLayoutVars>
      </dgm:prSet>
      <dgm:spPr/>
    </dgm:pt>
    <dgm:pt modelId="{78DB4018-8D4C-412F-9895-6B927783F6ED}" type="pres">
      <dgm:prSet presAssocID="{9388BD4D-EC0D-4F34-B88C-84145F471BDC}" presName="arrow" presStyleLbl="bgShp" presStyleIdx="0" presStyleCnt="1"/>
      <dgm:spPr/>
    </dgm:pt>
    <dgm:pt modelId="{81C01E80-ACCF-4D39-94D7-7DFA685EB4F4}" type="pres">
      <dgm:prSet presAssocID="{9388BD4D-EC0D-4F34-B88C-84145F471BDC}" presName="linearProcess" presStyleCnt="0"/>
      <dgm:spPr/>
    </dgm:pt>
    <dgm:pt modelId="{5519585C-6525-489B-915E-C26CF2D3AAD7}" type="pres">
      <dgm:prSet presAssocID="{DBB508FC-0E7F-4BBA-A00F-2927925A6C35}" presName="textNode" presStyleLbl="node1" presStyleIdx="0" presStyleCnt="1">
        <dgm:presLayoutVars>
          <dgm:bulletEnabled val="1"/>
        </dgm:presLayoutVars>
      </dgm:prSet>
      <dgm:spPr/>
    </dgm:pt>
  </dgm:ptLst>
  <dgm:cxnLst>
    <dgm:cxn modelId="{8F304C32-1903-426A-BC2D-7E58883FFA8D}" type="presOf" srcId="{9388BD4D-EC0D-4F34-B88C-84145F471BDC}" destId="{490E4E05-CBB5-4E5E-9231-8702F9986DBA}" srcOrd="0" destOrd="0" presId="urn:microsoft.com/office/officeart/2005/8/layout/hProcess9"/>
    <dgm:cxn modelId="{426DA55F-1A7D-4C13-8237-77AE7EA52A30}" srcId="{9388BD4D-EC0D-4F34-B88C-84145F471BDC}" destId="{DBB508FC-0E7F-4BBA-A00F-2927925A6C35}" srcOrd="0" destOrd="0" parTransId="{45BE3014-628D-4108-9FF9-7263F57C3FBF}" sibTransId="{892572D7-A2DC-4FF5-8FA4-40B75E911D74}"/>
    <dgm:cxn modelId="{BF975FE1-B68F-47E0-8E08-7CF0A015B6D6}" type="presOf" srcId="{DBB508FC-0E7F-4BBA-A00F-2927925A6C35}" destId="{5519585C-6525-489B-915E-C26CF2D3AAD7}" srcOrd="0" destOrd="0" presId="urn:microsoft.com/office/officeart/2005/8/layout/hProcess9"/>
    <dgm:cxn modelId="{D57B80E0-1893-4A74-9308-E70D7B5471DB}" type="presParOf" srcId="{490E4E05-CBB5-4E5E-9231-8702F9986DBA}" destId="{78DB4018-8D4C-412F-9895-6B927783F6ED}" srcOrd="0" destOrd="0" presId="urn:microsoft.com/office/officeart/2005/8/layout/hProcess9"/>
    <dgm:cxn modelId="{41CA4815-18C2-4403-A2BC-F737B5CD9AC2}" type="presParOf" srcId="{490E4E05-CBB5-4E5E-9231-8702F9986DBA}" destId="{81C01E80-ACCF-4D39-94D7-7DFA685EB4F4}" srcOrd="1" destOrd="0" presId="urn:microsoft.com/office/officeart/2005/8/layout/hProcess9"/>
    <dgm:cxn modelId="{CDDDD204-5B54-46E5-806F-EF5595192AE4}" type="presParOf" srcId="{81C01E80-ACCF-4D39-94D7-7DFA685EB4F4}" destId="{5519585C-6525-489B-915E-C26CF2D3AAD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972357-8974-4658-93FE-A2C140BE6B01}" type="doc">
      <dgm:prSet loTypeId="urn:microsoft.com/office/officeart/2005/8/layout/chevron1" loCatId="process" qsTypeId="urn:microsoft.com/office/officeart/2005/8/quickstyle/simple1" qsCatId="simple" csTypeId="urn:microsoft.com/office/officeart/2005/8/colors/accent1_3" csCatId="accent1" phldr="1"/>
      <dgm:spPr/>
    </dgm:pt>
    <dgm:pt modelId="{251CD26D-8709-4B9E-AAFF-01CD8A758F1E}">
      <dgm:prSet phldrT="[Text]"/>
      <dgm:spPr/>
      <dgm:t>
        <a:bodyPr/>
        <a:lstStyle/>
        <a:p>
          <a:r>
            <a:rPr lang="de-AT"/>
            <a:t>Umfeldbedingungen</a:t>
          </a:r>
          <a:endParaRPr lang="de-CH"/>
        </a:p>
      </dgm:t>
    </dgm:pt>
    <dgm:pt modelId="{E0499369-85E6-44F9-B382-2F8C1EA95744}" type="parTrans" cxnId="{0E51F5C4-ED58-4333-AC3F-BE6521FCFBC9}">
      <dgm:prSet/>
      <dgm:spPr/>
      <dgm:t>
        <a:bodyPr/>
        <a:lstStyle/>
        <a:p>
          <a:endParaRPr lang="de-CH"/>
        </a:p>
      </dgm:t>
    </dgm:pt>
    <dgm:pt modelId="{C38E63C1-D403-46C8-973E-3BD72334A8A7}" type="sibTrans" cxnId="{0E51F5C4-ED58-4333-AC3F-BE6521FCFBC9}">
      <dgm:prSet/>
      <dgm:spPr/>
      <dgm:t>
        <a:bodyPr/>
        <a:lstStyle/>
        <a:p>
          <a:endParaRPr lang="de-CH"/>
        </a:p>
      </dgm:t>
    </dgm:pt>
    <dgm:pt modelId="{5D44B368-AEF3-4EDF-A5A7-551C016AFB40}">
      <dgm:prSet phldrT="[Text]"/>
      <dgm:spPr/>
      <dgm:t>
        <a:bodyPr/>
        <a:lstStyle/>
        <a:p>
          <a:r>
            <a:rPr lang="de-AT"/>
            <a:t>Prozessanforderungen</a:t>
          </a:r>
          <a:endParaRPr lang="de-CH"/>
        </a:p>
      </dgm:t>
    </dgm:pt>
    <dgm:pt modelId="{B49BB003-DD39-490F-AFF3-162FACC0392B}" type="parTrans" cxnId="{057180D2-B144-4020-9BE3-B8DAAD1D8CAA}">
      <dgm:prSet/>
      <dgm:spPr/>
      <dgm:t>
        <a:bodyPr/>
        <a:lstStyle/>
        <a:p>
          <a:endParaRPr lang="de-CH"/>
        </a:p>
      </dgm:t>
    </dgm:pt>
    <dgm:pt modelId="{4F2BF559-4311-417E-8F0C-E62E22566E3E}" type="sibTrans" cxnId="{057180D2-B144-4020-9BE3-B8DAAD1D8CAA}">
      <dgm:prSet/>
      <dgm:spPr/>
      <dgm:t>
        <a:bodyPr/>
        <a:lstStyle/>
        <a:p>
          <a:endParaRPr lang="de-CH"/>
        </a:p>
      </dgm:t>
    </dgm:pt>
    <dgm:pt modelId="{B76DB4BB-5F12-4E98-9DA6-5D15C625EFFB}">
      <dgm:prSet phldrT="[Text]"/>
      <dgm:spPr/>
      <dgm:t>
        <a:bodyPr/>
        <a:lstStyle/>
        <a:p>
          <a:r>
            <a:rPr lang="de-AT"/>
            <a:t>Auswirkungen</a:t>
          </a:r>
          <a:endParaRPr lang="de-CH"/>
        </a:p>
      </dgm:t>
    </dgm:pt>
    <dgm:pt modelId="{DC88BDFF-B1A3-41E0-A371-676F3C574ADF}" type="parTrans" cxnId="{184481EC-867D-4492-BD94-BA21A27E6FEE}">
      <dgm:prSet/>
      <dgm:spPr/>
      <dgm:t>
        <a:bodyPr/>
        <a:lstStyle/>
        <a:p>
          <a:endParaRPr lang="de-CH"/>
        </a:p>
      </dgm:t>
    </dgm:pt>
    <dgm:pt modelId="{2C7C7E48-ED73-437D-B8E5-B759D63D3B21}" type="sibTrans" cxnId="{184481EC-867D-4492-BD94-BA21A27E6FEE}">
      <dgm:prSet/>
      <dgm:spPr/>
      <dgm:t>
        <a:bodyPr/>
        <a:lstStyle/>
        <a:p>
          <a:endParaRPr lang="de-CH"/>
        </a:p>
      </dgm:t>
    </dgm:pt>
    <dgm:pt modelId="{8775DD30-5276-415B-9DE8-CD51E6ED8813}">
      <dgm:prSet phldrT="[Text]"/>
      <dgm:spPr/>
      <dgm:t>
        <a:bodyPr/>
        <a:lstStyle/>
        <a:p>
          <a:pPr>
            <a:buFont typeface="Arial" panose="020B0604020202020204" pitchFamily="34" charset="0"/>
            <a:buChar char="•"/>
          </a:pPr>
          <a:r>
            <a:rPr lang="de-CH"/>
            <a:t>Steigende Umweltdynamik</a:t>
          </a:r>
        </a:p>
      </dgm:t>
    </dgm:pt>
    <dgm:pt modelId="{CFFC280E-2AA7-4532-8790-73714E1746C2}" type="parTrans" cxnId="{ECB6A045-0994-4065-909F-1F1E3E9D52B0}">
      <dgm:prSet/>
      <dgm:spPr/>
      <dgm:t>
        <a:bodyPr/>
        <a:lstStyle/>
        <a:p>
          <a:endParaRPr lang="de-CH"/>
        </a:p>
      </dgm:t>
    </dgm:pt>
    <dgm:pt modelId="{9E4D9028-EF57-4580-8198-CA3208E246EA}" type="sibTrans" cxnId="{ECB6A045-0994-4065-909F-1F1E3E9D52B0}">
      <dgm:prSet/>
      <dgm:spPr/>
      <dgm:t>
        <a:bodyPr/>
        <a:lstStyle/>
        <a:p>
          <a:endParaRPr lang="de-CH"/>
        </a:p>
      </dgm:t>
    </dgm:pt>
    <dgm:pt modelId="{557769AB-220C-42D1-B176-381F3113031B}">
      <dgm:prSet/>
      <dgm:spPr/>
      <dgm:t>
        <a:bodyPr/>
        <a:lstStyle/>
        <a:p>
          <a:r>
            <a:rPr lang="de-CH"/>
            <a:t>Steigende Umweltkomplexität</a:t>
          </a:r>
        </a:p>
      </dgm:t>
    </dgm:pt>
    <dgm:pt modelId="{392C1E21-08CE-45E0-A908-F3EEFB17728E}" type="parTrans" cxnId="{A9DDBCDE-98CA-4A08-A278-B5D3248BEFC3}">
      <dgm:prSet/>
      <dgm:spPr/>
      <dgm:t>
        <a:bodyPr/>
        <a:lstStyle/>
        <a:p>
          <a:endParaRPr lang="de-CH"/>
        </a:p>
      </dgm:t>
    </dgm:pt>
    <dgm:pt modelId="{7606265B-69C6-49D9-8505-881C71DB6627}" type="sibTrans" cxnId="{A9DDBCDE-98CA-4A08-A278-B5D3248BEFC3}">
      <dgm:prSet/>
      <dgm:spPr/>
      <dgm:t>
        <a:bodyPr/>
        <a:lstStyle/>
        <a:p>
          <a:endParaRPr lang="de-CH"/>
        </a:p>
      </dgm:t>
    </dgm:pt>
    <dgm:pt modelId="{76FEF15F-AEA3-4A3C-8EE0-E6E38DA02372}">
      <dgm:prSet/>
      <dgm:spPr/>
      <dgm:t>
        <a:bodyPr/>
        <a:lstStyle/>
        <a:p>
          <a:r>
            <a:rPr lang="de-CH"/>
            <a:t>Kundenerwartungen bzgl. Flexibilität</a:t>
          </a:r>
        </a:p>
      </dgm:t>
    </dgm:pt>
    <dgm:pt modelId="{E2764D2C-341E-49BE-BA29-EDE25722834B}" type="parTrans" cxnId="{0EE0892A-4C47-4EB6-BC68-EF4AD3919912}">
      <dgm:prSet/>
      <dgm:spPr/>
      <dgm:t>
        <a:bodyPr/>
        <a:lstStyle/>
        <a:p>
          <a:endParaRPr lang="de-CH"/>
        </a:p>
      </dgm:t>
    </dgm:pt>
    <dgm:pt modelId="{3C1A5A81-55F0-4B28-AB73-5CC2EE9E881E}" type="sibTrans" cxnId="{0EE0892A-4C47-4EB6-BC68-EF4AD3919912}">
      <dgm:prSet/>
      <dgm:spPr/>
      <dgm:t>
        <a:bodyPr/>
        <a:lstStyle/>
        <a:p>
          <a:endParaRPr lang="de-CH"/>
        </a:p>
      </dgm:t>
    </dgm:pt>
    <dgm:pt modelId="{D4227EE6-9F2F-48DA-8379-DD9F86C9FFF8}">
      <dgm:prSet/>
      <dgm:spPr/>
      <dgm:t>
        <a:bodyPr/>
        <a:lstStyle/>
        <a:p>
          <a:r>
            <a:rPr lang="de-CH"/>
            <a:t>Komplexere Lösungen und Services statt Produkte</a:t>
          </a:r>
        </a:p>
      </dgm:t>
    </dgm:pt>
    <dgm:pt modelId="{0B4D7770-F380-4F8A-9642-EB89C04CFD85}" type="parTrans" cxnId="{5BAD1B50-B00A-4A7A-AD02-D77A54A0A7C3}">
      <dgm:prSet/>
      <dgm:spPr/>
      <dgm:t>
        <a:bodyPr/>
        <a:lstStyle/>
        <a:p>
          <a:endParaRPr lang="de-CH"/>
        </a:p>
      </dgm:t>
    </dgm:pt>
    <dgm:pt modelId="{99568AD3-1278-4D72-896C-5B1C41E228DD}" type="sibTrans" cxnId="{5BAD1B50-B00A-4A7A-AD02-D77A54A0A7C3}">
      <dgm:prSet/>
      <dgm:spPr/>
      <dgm:t>
        <a:bodyPr/>
        <a:lstStyle/>
        <a:p>
          <a:endParaRPr lang="de-CH"/>
        </a:p>
      </dgm:t>
    </dgm:pt>
    <dgm:pt modelId="{7CD88CC6-49A7-481B-9A1F-745E1788641D}">
      <dgm:prSet/>
      <dgm:spPr/>
      <dgm:t>
        <a:bodyPr/>
        <a:lstStyle/>
        <a:p>
          <a:r>
            <a:rPr lang="de-CH" b="1">
              <a:solidFill>
                <a:schemeClr val="accent4">
                  <a:lumMod val="50000"/>
                </a:schemeClr>
              </a:solidFill>
            </a:rPr>
            <a:t>Anteil wissensintensiver Prozesse steigt</a:t>
          </a:r>
          <a:endParaRPr lang="de-CH">
            <a:solidFill>
              <a:schemeClr val="accent4">
                <a:lumMod val="50000"/>
              </a:schemeClr>
            </a:solidFill>
          </a:endParaRPr>
        </a:p>
      </dgm:t>
    </dgm:pt>
    <dgm:pt modelId="{F637CF33-BCBC-484B-85A0-B86ADD0F8371}" type="parTrans" cxnId="{7FF9DD8F-D5F7-49E9-9ED2-EF03FEA25AF9}">
      <dgm:prSet/>
      <dgm:spPr/>
      <dgm:t>
        <a:bodyPr/>
        <a:lstStyle/>
        <a:p>
          <a:endParaRPr lang="de-CH"/>
        </a:p>
      </dgm:t>
    </dgm:pt>
    <dgm:pt modelId="{4DF4F36A-FFD0-4647-9AC3-5DE6E797D0CA}" type="sibTrans" cxnId="{7FF9DD8F-D5F7-49E9-9ED2-EF03FEA25AF9}">
      <dgm:prSet/>
      <dgm:spPr/>
      <dgm:t>
        <a:bodyPr/>
        <a:lstStyle/>
        <a:p>
          <a:endParaRPr lang="de-CH"/>
        </a:p>
      </dgm:t>
    </dgm:pt>
    <dgm:pt modelId="{90F9BAFF-C5FC-4569-A4EC-6E503820A5CD}">
      <dgm:prSet phldrT="[Text]"/>
      <dgm:spPr/>
      <dgm:t>
        <a:bodyPr/>
        <a:lstStyle/>
        <a:p>
          <a:pPr>
            <a:buFont typeface="Arial" panose="020B0604020202020204" pitchFamily="34" charset="0"/>
            <a:buChar char="•"/>
          </a:pPr>
          <a:r>
            <a:rPr lang="de-CH" b="1"/>
            <a:t>Geringere </a:t>
          </a:r>
          <a:r>
            <a:rPr lang="de-CH" b="1" err="1"/>
            <a:t>Strukturierbarkeit</a:t>
          </a:r>
          <a:r>
            <a:rPr lang="de-CH" b="1"/>
            <a:t> </a:t>
          </a:r>
          <a:r>
            <a:rPr lang="de-CH"/>
            <a:t>bzw. höhere Variabilität</a:t>
          </a:r>
        </a:p>
      </dgm:t>
    </dgm:pt>
    <dgm:pt modelId="{511832CA-B361-4D22-A56D-F0D52EE4149B}" type="parTrans" cxnId="{3A4EF3CF-F8EA-43D3-9548-040F7C7ED957}">
      <dgm:prSet/>
      <dgm:spPr/>
      <dgm:t>
        <a:bodyPr/>
        <a:lstStyle/>
        <a:p>
          <a:endParaRPr lang="de-CH"/>
        </a:p>
      </dgm:t>
    </dgm:pt>
    <dgm:pt modelId="{2A86645C-1BD1-42ED-90D0-ECE3910B46EA}" type="sibTrans" cxnId="{3A4EF3CF-F8EA-43D3-9548-040F7C7ED957}">
      <dgm:prSet/>
      <dgm:spPr/>
      <dgm:t>
        <a:bodyPr/>
        <a:lstStyle/>
        <a:p>
          <a:endParaRPr lang="de-CH"/>
        </a:p>
      </dgm:t>
    </dgm:pt>
    <dgm:pt modelId="{BF89F1FA-C2D2-47B5-B4AD-1AF9DD841B47}">
      <dgm:prSet/>
      <dgm:spPr/>
      <dgm:t>
        <a:bodyPr/>
        <a:lstStyle/>
        <a:p>
          <a:r>
            <a:rPr lang="de-CH"/>
            <a:t>Abnehmende Ausführungshäufigkeit bei der Leistungserstellung</a:t>
          </a:r>
        </a:p>
      </dgm:t>
    </dgm:pt>
    <dgm:pt modelId="{F653384D-D3CC-4755-B93F-7BB8DECC7F31}" type="parTrans" cxnId="{631C767B-75FB-4F62-9701-195CC9F92EC4}">
      <dgm:prSet/>
      <dgm:spPr/>
      <dgm:t>
        <a:bodyPr/>
        <a:lstStyle/>
        <a:p>
          <a:endParaRPr lang="de-CH"/>
        </a:p>
      </dgm:t>
    </dgm:pt>
    <dgm:pt modelId="{9C9E1E2B-7B98-43CB-B914-A16586ABAB7B}" type="sibTrans" cxnId="{631C767B-75FB-4F62-9701-195CC9F92EC4}">
      <dgm:prSet/>
      <dgm:spPr/>
      <dgm:t>
        <a:bodyPr/>
        <a:lstStyle/>
        <a:p>
          <a:endParaRPr lang="de-CH"/>
        </a:p>
      </dgm:t>
    </dgm:pt>
    <dgm:pt modelId="{C97FBD9E-B53F-4678-AD28-F6CCB5AD24E7}">
      <dgm:prSet/>
      <dgm:spPr/>
      <dgm:t>
        <a:bodyPr/>
        <a:lstStyle/>
        <a:p>
          <a:r>
            <a:rPr lang="de-CH"/>
            <a:t>Geringere Planbarkeit</a:t>
          </a:r>
        </a:p>
      </dgm:t>
    </dgm:pt>
    <dgm:pt modelId="{C4A3CBE4-8B05-496B-A583-21BEDCF7D82C}" type="parTrans" cxnId="{33637362-7F5E-44D3-A7F7-D11CF2DAB777}">
      <dgm:prSet/>
      <dgm:spPr/>
      <dgm:t>
        <a:bodyPr/>
        <a:lstStyle/>
        <a:p>
          <a:endParaRPr lang="de-CH"/>
        </a:p>
      </dgm:t>
    </dgm:pt>
    <dgm:pt modelId="{6416A78C-908E-444A-834D-7870E754E5BA}" type="sibTrans" cxnId="{33637362-7F5E-44D3-A7F7-D11CF2DAB777}">
      <dgm:prSet/>
      <dgm:spPr/>
      <dgm:t>
        <a:bodyPr/>
        <a:lstStyle/>
        <a:p>
          <a:endParaRPr lang="de-CH"/>
        </a:p>
      </dgm:t>
    </dgm:pt>
    <dgm:pt modelId="{B6472CD8-0799-4EB1-881C-A9ABAB0A4D57}">
      <dgm:prSet/>
      <dgm:spPr/>
      <dgm:t>
        <a:bodyPr/>
        <a:lstStyle/>
        <a:p>
          <a:r>
            <a:rPr lang="de-CH"/>
            <a:t>Beteiligte aus </a:t>
          </a:r>
          <a:r>
            <a:rPr lang="de-CH" err="1"/>
            <a:t>verschie</a:t>
          </a:r>
          <a:r>
            <a:rPr lang="de-CH"/>
            <a:t>-denen Professionen</a:t>
          </a:r>
        </a:p>
      </dgm:t>
    </dgm:pt>
    <dgm:pt modelId="{D9CC011E-7B07-4C8B-A1AC-F8D592B5BF7E}" type="parTrans" cxnId="{9505B716-D585-46E2-898F-06F0B64096DF}">
      <dgm:prSet/>
      <dgm:spPr/>
      <dgm:t>
        <a:bodyPr/>
        <a:lstStyle/>
        <a:p>
          <a:endParaRPr lang="de-CH"/>
        </a:p>
      </dgm:t>
    </dgm:pt>
    <dgm:pt modelId="{7C3C186E-3B5C-4391-8557-E53DA2904CC4}" type="sibTrans" cxnId="{9505B716-D585-46E2-898F-06F0B64096DF}">
      <dgm:prSet/>
      <dgm:spPr/>
      <dgm:t>
        <a:bodyPr/>
        <a:lstStyle/>
        <a:p>
          <a:endParaRPr lang="de-CH"/>
        </a:p>
      </dgm:t>
    </dgm:pt>
    <dgm:pt modelId="{EC69F277-8000-4669-9B3C-019EE2C05AD3}">
      <dgm:prSet/>
      <dgm:spPr/>
      <dgm:t>
        <a:bodyPr/>
        <a:lstStyle/>
        <a:p>
          <a:r>
            <a:rPr lang="de-CH" b="1">
              <a:solidFill>
                <a:schemeClr val="accent4">
                  <a:lumMod val="50000"/>
                </a:schemeClr>
              </a:solidFill>
            </a:rPr>
            <a:t>Steigende Anzahl Fälle mit «Projektcharakter»</a:t>
          </a:r>
        </a:p>
      </dgm:t>
    </dgm:pt>
    <dgm:pt modelId="{949498CA-4D0A-47B8-A087-207C4FB6AFD3}" type="parTrans" cxnId="{6C0196F1-59F6-4857-A456-D7B096CD51C0}">
      <dgm:prSet/>
      <dgm:spPr/>
      <dgm:t>
        <a:bodyPr/>
        <a:lstStyle/>
        <a:p>
          <a:endParaRPr lang="de-CH"/>
        </a:p>
      </dgm:t>
    </dgm:pt>
    <dgm:pt modelId="{9EF15BB5-A47C-488B-8A97-06338ECEC4C0}" type="sibTrans" cxnId="{6C0196F1-59F6-4857-A456-D7B096CD51C0}">
      <dgm:prSet/>
      <dgm:spPr/>
      <dgm:t>
        <a:bodyPr/>
        <a:lstStyle/>
        <a:p>
          <a:endParaRPr lang="de-CH"/>
        </a:p>
      </dgm:t>
    </dgm:pt>
    <dgm:pt modelId="{3A2A2A20-A931-4E96-86A4-104C5985AA10}">
      <dgm:prSet phldrT="[Text]"/>
      <dgm:spPr/>
      <dgm:t>
        <a:bodyPr/>
        <a:lstStyle/>
        <a:p>
          <a:pPr>
            <a:buFont typeface="Arial" panose="020B0604020202020204" pitchFamily="34" charset="0"/>
            <a:buChar char="•"/>
          </a:pPr>
          <a:r>
            <a:rPr lang="de-CH"/>
            <a:t>Vordenken der Prozesse für alle mgl. Situationen bzw. Varianten ist zu aufwändig</a:t>
          </a:r>
        </a:p>
      </dgm:t>
    </dgm:pt>
    <dgm:pt modelId="{6AFE51FC-106D-4188-9E29-14EC5059FA24}" type="parTrans" cxnId="{7D7AA232-E239-47C7-B0C1-DA5C9A6922E6}">
      <dgm:prSet/>
      <dgm:spPr/>
      <dgm:t>
        <a:bodyPr/>
        <a:lstStyle/>
        <a:p>
          <a:endParaRPr lang="de-CH"/>
        </a:p>
      </dgm:t>
    </dgm:pt>
    <dgm:pt modelId="{27D70C99-1842-4F45-B4A6-3ACBB87DC37B}" type="sibTrans" cxnId="{7D7AA232-E239-47C7-B0C1-DA5C9A6922E6}">
      <dgm:prSet/>
      <dgm:spPr/>
      <dgm:t>
        <a:bodyPr/>
        <a:lstStyle/>
        <a:p>
          <a:endParaRPr lang="de-CH"/>
        </a:p>
      </dgm:t>
    </dgm:pt>
    <dgm:pt modelId="{00618325-7C4A-4819-B70E-F30685225023}">
      <dgm:prSet/>
      <dgm:spPr/>
      <dgm:t>
        <a:bodyPr/>
        <a:lstStyle/>
        <a:p>
          <a:r>
            <a:rPr lang="de-CH" b="1"/>
            <a:t>Situative und kontext-abhängige Adaption</a:t>
          </a:r>
        </a:p>
      </dgm:t>
    </dgm:pt>
    <dgm:pt modelId="{CEF0352C-AC9D-40BE-90B6-FD89A95DE61B}" type="parTrans" cxnId="{1BB7FF6F-E094-49AE-9072-B3B92DF4D43D}">
      <dgm:prSet/>
      <dgm:spPr/>
      <dgm:t>
        <a:bodyPr/>
        <a:lstStyle/>
        <a:p>
          <a:endParaRPr lang="de-CH"/>
        </a:p>
      </dgm:t>
    </dgm:pt>
    <dgm:pt modelId="{1506AE98-3A0E-4057-BD6A-CA86B996238F}" type="sibTrans" cxnId="{1BB7FF6F-E094-49AE-9072-B3B92DF4D43D}">
      <dgm:prSet/>
      <dgm:spPr/>
      <dgm:t>
        <a:bodyPr/>
        <a:lstStyle/>
        <a:p>
          <a:endParaRPr lang="de-CH"/>
        </a:p>
      </dgm:t>
    </dgm:pt>
    <dgm:pt modelId="{96FF6966-6C8F-474C-BDA9-C80214EA2D28}">
      <dgm:prSet/>
      <dgm:spPr/>
      <dgm:t>
        <a:bodyPr/>
        <a:lstStyle/>
        <a:p>
          <a:r>
            <a:rPr lang="de-CH"/>
            <a:t>Grösserer </a:t>
          </a:r>
          <a:r>
            <a:rPr lang="de-CH" err="1"/>
            <a:t>Ent</a:t>
          </a:r>
          <a:r>
            <a:rPr lang="de-CH"/>
            <a:t>-scheidungsspielraum</a:t>
          </a:r>
        </a:p>
      </dgm:t>
    </dgm:pt>
    <dgm:pt modelId="{0E0D6B5B-9D74-40F1-BD69-8A75959F2C2F}" type="parTrans" cxnId="{6985359C-3F48-480B-B6BA-5C184E231902}">
      <dgm:prSet/>
      <dgm:spPr/>
      <dgm:t>
        <a:bodyPr/>
        <a:lstStyle/>
        <a:p>
          <a:endParaRPr lang="de-CH"/>
        </a:p>
      </dgm:t>
    </dgm:pt>
    <dgm:pt modelId="{C86F0744-34F5-44CA-A6C6-29BE16EAB64C}" type="sibTrans" cxnId="{6985359C-3F48-480B-B6BA-5C184E231902}">
      <dgm:prSet/>
      <dgm:spPr/>
      <dgm:t>
        <a:bodyPr/>
        <a:lstStyle/>
        <a:p>
          <a:endParaRPr lang="de-CH"/>
        </a:p>
      </dgm:t>
    </dgm:pt>
    <dgm:pt modelId="{D63FD753-956F-49FD-AABB-9132B93DFCB9}">
      <dgm:prSet/>
      <dgm:spPr/>
      <dgm:t>
        <a:bodyPr/>
        <a:lstStyle/>
        <a:p>
          <a:r>
            <a:rPr lang="de-CH" b="1">
              <a:solidFill>
                <a:srgbClr val="FF0000"/>
              </a:solidFill>
            </a:rPr>
            <a:t>Adaptive Case Management (ACM)</a:t>
          </a:r>
        </a:p>
      </dgm:t>
    </dgm:pt>
    <dgm:pt modelId="{38F9A5B2-8633-416F-A136-C6C820E71C10}" type="parTrans" cxnId="{667A92B6-61FA-4D92-9C02-5196F5A885BB}">
      <dgm:prSet/>
      <dgm:spPr/>
      <dgm:t>
        <a:bodyPr/>
        <a:lstStyle/>
        <a:p>
          <a:endParaRPr lang="de-CH"/>
        </a:p>
      </dgm:t>
    </dgm:pt>
    <dgm:pt modelId="{CB21C108-8800-419D-9BF9-2C050329A89B}" type="sibTrans" cxnId="{667A92B6-61FA-4D92-9C02-5196F5A885BB}">
      <dgm:prSet/>
      <dgm:spPr/>
      <dgm:t>
        <a:bodyPr/>
        <a:lstStyle/>
        <a:p>
          <a:endParaRPr lang="de-CH"/>
        </a:p>
      </dgm:t>
    </dgm:pt>
    <dgm:pt modelId="{7B638C56-73A9-4C3B-8462-1FC325370A40}" type="pres">
      <dgm:prSet presAssocID="{85972357-8974-4658-93FE-A2C140BE6B01}" presName="Name0" presStyleCnt="0">
        <dgm:presLayoutVars>
          <dgm:dir/>
          <dgm:animLvl val="lvl"/>
          <dgm:resizeHandles val="exact"/>
        </dgm:presLayoutVars>
      </dgm:prSet>
      <dgm:spPr/>
    </dgm:pt>
    <dgm:pt modelId="{B3E38319-1421-40DC-89DC-09A9492CD62E}" type="pres">
      <dgm:prSet presAssocID="{251CD26D-8709-4B9E-AAFF-01CD8A758F1E}" presName="composite" presStyleCnt="0"/>
      <dgm:spPr/>
    </dgm:pt>
    <dgm:pt modelId="{9B11020A-2D52-4439-AE2C-1B9E23820F79}" type="pres">
      <dgm:prSet presAssocID="{251CD26D-8709-4B9E-AAFF-01CD8A758F1E}" presName="parTx" presStyleLbl="node1" presStyleIdx="0" presStyleCnt="3">
        <dgm:presLayoutVars>
          <dgm:chMax val="0"/>
          <dgm:chPref val="0"/>
          <dgm:bulletEnabled val="1"/>
        </dgm:presLayoutVars>
      </dgm:prSet>
      <dgm:spPr/>
    </dgm:pt>
    <dgm:pt modelId="{18F8A5DB-280A-4A0B-9A15-C946B3A19364}" type="pres">
      <dgm:prSet presAssocID="{251CD26D-8709-4B9E-AAFF-01CD8A758F1E}" presName="desTx" presStyleLbl="revTx" presStyleIdx="0" presStyleCnt="3">
        <dgm:presLayoutVars>
          <dgm:bulletEnabled val="1"/>
        </dgm:presLayoutVars>
      </dgm:prSet>
      <dgm:spPr/>
    </dgm:pt>
    <dgm:pt modelId="{3446FA63-9B29-4177-8452-C6692667132F}" type="pres">
      <dgm:prSet presAssocID="{C38E63C1-D403-46C8-973E-3BD72334A8A7}" presName="space" presStyleCnt="0"/>
      <dgm:spPr/>
    </dgm:pt>
    <dgm:pt modelId="{95F52117-806C-4FD3-89D2-8AF6F4766E5B}" type="pres">
      <dgm:prSet presAssocID="{5D44B368-AEF3-4EDF-A5A7-551C016AFB40}" presName="composite" presStyleCnt="0"/>
      <dgm:spPr/>
    </dgm:pt>
    <dgm:pt modelId="{DF19DC0C-066B-4D78-8EA1-F84FBDB0832F}" type="pres">
      <dgm:prSet presAssocID="{5D44B368-AEF3-4EDF-A5A7-551C016AFB40}" presName="parTx" presStyleLbl="node1" presStyleIdx="1" presStyleCnt="3">
        <dgm:presLayoutVars>
          <dgm:chMax val="0"/>
          <dgm:chPref val="0"/>
          <dgm:bulletEnabled val="1"/>
        </dgm:presLayoutVars>
      </dgm:prSet>
      <dgm:spPr/>
    </dgm:pt>
    <dgm:pt modelId="{58A40970-26AB-4125-B1B6-E919128F6505}" type="pres">
      <dgm:prSet presAssocID="{5D44B368-AEF3-4EDF-A5A7-551C016AFB40}" presName="desTx" presStyleLbl="revTx" presStyleIdx="1" presStyleCnt="3">
        <dgm:presLayoutVars>
          <dgm:bulletEnabled val="1"/>
        </dgm:presLayoutVars>
      </dgm:prSet>
      <dgm:spPr/>
    </dgm:pt>
    <dgm:pt modelId="{1F87AA76-91AE-474E-B55D-761A5B409AA9}" type="pres">
      <dgm:prSet presAssocID="{4F2BF559-4311-417E-8F0C-E62E22566E3E}" presName="space" presStyleCnt="0"/>
      <dgm:spPr/>
    </dgm:pt>
    <dgm:pt modelId="{C5075793-91F9-4285-BBCA-5A26464B7739}" type="pres">
      <dgm:prSet presAssocID="{B76DB4BB-5F12-4E98-9DA6-5D15C625EFFB}" presName="composite" presStyleCnt="0"/>
      <dgm:spPr/>
    </dgm:pt>
    <dgm:pt modelId="{DA9153C2-AEBA-4FA9-A672-5450BFE95913}" type="pres">
      <dgm:prSet presAssocID="{B76DB4BB-5F12-4E98-9DA6-5D15C625EFFB}" presName="parTx" presStyleLbl="node1" presStyleIdx="2" presStyleCnt="3">
        <dgm:presLayoutVars>
          <dgm:chMax val="0"/>
          <dgm:chPref val="0"/>
          <dgm:bulletEnabled val="1"/>
        </dgm:presLayoutVars>
      </dgm:prSet>
      <dgm:spPr/>
    </dgm:pt>
    <dgm:pt modelId="{EFB027CE-12CA-486E-AC0D-9391236E3FC1}" type="pres">
      <dgm:prSet presAssocID="{B76DB4BB-5F12-4E98-9DA6-5D15C625EFFB}" presName="desTx" presStyleLbl="revTx" presStyleIdx="2" presStyleCnt="3">
        <dgm:presLayoutVars>
          <dgm:bulletEnabled val="1"/>
        </dgm:presLayoutVars>
      </dgm:prSet>
      <dgm:spPr/>
    </dgm:pt>
  </dgm:ptLst>
  <dgm:cxnLst>
    <dgm:cxn modelId="{BD6B8C08-FF4F-4F64-BC52-0A395349F97C}" type="presOf" srcId="{00618325-7C4A-4819-B70E-F30685225023}" destId="{EFB027CE-12CA-486E-AC0D-9391236E3FC1}" srcOrd="0" destOrd="1" presId="urn:microsoft.com/office/officeart/2005/8/layout/chevron1"/>
    <dgm:cxn modelId="{9505B716-D585-46E2-898F-06F0B64096DF}" srcId="{5D44B368-AEF3-4EDF-A5A7-551C016AFB40}" destId="{B6472CD8-0799-4EB1-881C-A9ABAB0A4D57}" srcOrd="3" destOrd="0" parTransId="{D9CC011E-7B07-4C8B-A1AC-F8D592B5BF7E}" sibTransId="{7C3C186E-3B5C-4391-8557-E53DA2904CC4}"/>
    <dgm:cxn modelId="{17ACB31C-3EF5-4F6A-B41B-FB916F1057FB}" type="presOf" srcId="{5D44B368-AEF3-4EDF-A5A7-551C016AFB40}" destId="{DF19DC0C-066B-4D78-8EA1-F84FBDB0832F}" srcOrd="0" destOrd="0" presId="urn:microsoft.com/office/officeart/2005/8/layout/chevron1"/>
    <dgm:cxn modelId="{0EE0892A-4C47-4EB6-BC68-EF4AD3919912}" srcId="{251CD26D-8709-4B9E-AAFF-01CD8A758F1E}" destId="{76FEF15F-AEA3-4A3C-8EE0-E6E38DA02372}" srcOrd="2" destOrd="0" parTransId="{E2764D2C-341E-49BE-BA29-EDE25722834B}" sibTransId="{3C1A5A81-55F0-4B28-AB73-5CC2EE9E881E}"/>
    <dgm:cxn modelId="{176CAE2B-C8C2-4216-9556-75ADD4A2DB40}" type="presOf" srcId="{B6472CD8-0799-4EB1-881C-A9ABAB0A4D57}" destId="{58A40970-26AB-4125-B1B6-E919128F6505}" srcOrd="0" destOrd="3" presId="urn:microsoft.com/office/officeart/2005/8/layout/chevron1"/>
    <dgm:cxn modelId="{7D7AA232-E239-47C7-B0C1-DA5C9A6922E6}" srcId="{B76DB4BB-5F12-4E98-9DA6-5D15C625EFFB}" destId="{3A2A2A20-A931-4E96-86A4-104C5985AA10}" srcOrd="0" destOrd="0" parTransId="{6AFE51FC-106D-4188-9E29-14EC5059FA24}" sibTransId="{27D70C99-1842-4F45-B4A6-3ACBB87DC37B}"/>
    <dgm:cxn modelId="{E05A813D-A7B9-4EBD-82E6-CE35D5FEA4B7}" type="presOf" srcId="{96FF6966-6C8F-474C-BDA9-C80214EA2D28}" destId="{EFB027CE-12CA-486E-AC0D-9391236E3FC1}" srcOrd="0" destOrd="2" presId="urn:microsoft.com/office/officeart/2005/8/layout/chevron1"/>
    <dgm:cxn modelId="{98A30D5C-652E-4136-A1FD-C12E35F489B8}" type="presOf" srcId="{90F9BAFF-C5FC-4569-A4EC-6E503820A5CD}" destId="{58A40970-26AB-4125-B1B6-E919128F6505}" srcOrd="0" destOrd="0" presId="urn:microsoft.com/office/officeart/2005/8/layout/chevron1"/>
    <dgm:cxn modelId="{33637362-7F5E-44D3-A7F7-D11CF2DAB777}" srcId="{5D44B368-AEF3-4EDF-A5A7-551C016AFB40}" destId="{C97FBD9E-B53F-4678-AD28-F6CCB5AD24E7}" srcOrd="2" destOrd="0" parTransId="{C4A3CBE4-8B05-496B-A583-21BEDCF7D82C}" sibTransId="{6416A78C-908E-444A-834D-7870E754E5BA}"/>
    <dgm:cxn modelId="{7C775A62-6B96-4202-8CFC-76B6F3CFFE1F}" type="presOf" srcId="{76FEF15F-AEA3-4A3C-8EE0-E6E38DA02372}" destId="{18F8A5DB-280A-4A0B-9A15-C946B3A19364}" srcOrd="0" destOrd="2" presId="urn:microsoft.com/office/officeart/2005/8/layout/chevron1"/>
    <dgm:cxn modelId="{25E05544-13D2-41E7-B89B-12E7049F792A}" type="presOf" srcId="{D4227EE6-9F2F-48DA-8379-DD9F86C9FFF8}" destId="{18F8A5DB-280A-4A0B-9A15-C946B3A19364}" srcOrd="0" destOrd="3" presId="urn:microsoft.com/office/officeart/2005/8/layout/chevron1"/>
    <dgm:cxn modelId="{ECB6A045-0994-4065-909F-1F1E3E9D52B0}" srcId="{251CD26D-8709-4B9E-AAFF-01CD8A758F1E}" destId="{8775DD30-5276-415B-9DE8-CD51E6ED8813}" srcOrd="0" destOrd="0" parTransId="{CFFC280E-2AA7-4532-8790-73714E1746C2}" sibTransId="{9E4D9028-EF57-4580-8198-CA3208E246EA}"/>
    <dgm:cxn modelId="{E4FAA966-B459-4971-8B60-BE9338AF8E7D}" type="presOf" srcId="{7CD88CC6-49A7-481B-9A1F-745E1788641D}" destId="{18F8A5DB-280A-4A0B-9A15-C946B3A19364}" srcOrd="0" destOrd="4" presId="urn:microsoft.com/office/officeart/2005/8/layout/chevron1"/>
    <dgm:cxn modelId="{CA656349-74E3-4D4E-94BF-CA578BC08B3A}" type="presOf" srcId="{BF89F1FA-C2D2-47B5-B4AD-1AF9DD841B47}" destId="{58A40970-26AB-4125-B1B6-E919128F6505}" srcOrd="0" destOrd="1" presId="urn:microsoft.com/office/officeart/2005/8/layout/chevron1"/>
    <dgm:cxn modelId="{E4ADC56A-1890-49EC-964A-4D7215729127}" type="presOf" srcId="{557769AB-220C-42D1-B176-381F3113031B}" destId="{18F8A5DB-280A-4A0B-9A15-C946B3A19364}" srcOrd="0" destOrd="1" presId="urn:microsoft.com/office/officeart/2005/8/layout/chevron1"/>
    <dgm:cxn modelId="{96A1CB6B-46FF-4DCD-9CE1-D8B73672A9E2}" type="presOf" srcId="{D63FD753-956F-49FD-AABB-9132B93DFCB9}" destId="{EFB027CE-12CA-486E-AC0D-9391236E3FC1}" srcOrd="0" destOrd="3" presId="urn:microsoft.com/office/officeart/2005/8/layout/chevron1"/>
    <dgm:cxn modelId="{1BB7FF6F-E094-49AE-9072-B3B92DF4D43D}" srcId="{B76DB4BB-5F12-4E98-9DA6-5D15C625EFFB}" destId="{00618325-7C4A-4819-B70E-F30685225023}" srcOrd="1" destOrd="0" parTransId="{CEF0352C-AC9D-40BE-90B6-FD89A95DE61B}" sibTransId="{1506AE98-3A0E-4057-BD6A-CA86B996238F}"/>
    <dgm:cxn modelId="{5BAD1B50-B00A-4A7A-AD02-D77A54A0A7C3}" srcId="{251CD26D-8709-4B9E-AAFF-01CD8A758F1E}" destId="{D4227EE6-9F2F-48DA-8379-DD9F86C9FFF8}" srcOrd="3" destOrd="0" parTransId="{0B4D7770-F380-4F8A-9642-EB89C04CFD85}" sibTransId="{99568AD3-1278-4D72-896C-5B1C41E228DD}"/>
    <dgm:cxn modelId="{631C767B-75FB-4F62-9701-195CC9F92EC4}" srcId="{5D44B368-AEF3-4EDF-A5A7-551C016AFB40}" destId="{BF89F1FA-C2D2-47B5-B4AD-1AF9DD841B47}" srcOrd="1" destOrd="0" parTransId="{F653384D-D3CC-4755-B93F-7BB8DECC7F31}" sibTransId="{9C9E1E2B-7B98-43CB-B914-A16586ABAB7B}"/>
    <dgm:cxn modelId="{C0B1DD88-DB51-44F0-A7F8-D0D4F531A9CE}" type="presOf" srcId="{3A2A2A20-A931-4E96-86A4-104C5985AA10}" destId="{EFB027CE-12CA-486E-AC0D-9391236E3FC1}" srcOrd="0" destOrd="0" presId="urn:microsoft.com/office/officeart/2005/8/layout/chevron1"/>
    <dgm:cxn modelId="{7FF9DD8F-D5F7-49E9-9ED2-EF03FEA25AF9}" srcId="{251CD26D-8709-4B9E-AAFF-01CD8A758F1E}" destId="{7CD88CC6-49A7-481B-9A1F-745E1788641D}" srcOrd="4" destOrd="0" parTransId="{F637CF33-BCBC-484B-85A0-B86ADD0F8371}" sibTransId="{4DF4F36A-FFD0-4647-9AC3-5DE6E797D0CA}"/>
    <dgm:cxn modelId="{963A9C94-4A84-4327-9EA1-7C097A55115D}" type="presOf" srcId="{B76DB4BB-5F12-4E98-9DA6-5D15C625EFFB}" destId="{DA9153C2-AEBA-4FA9-A672-5450BFE95913}" srcOrd="0" destOrd="0" presId="urn:microsoft.com/office/officeart/2005/8/layout/chevron1"/>
    <dgm:cxn modelId="{6985359C-3F48-480B-B6BA-5C184E231902}" srcId="{B76DB4BB-5F12-4E98-9DA6-5D15C625EFFB}" destId="{96FF6966-6C8F-474C-BDA9-C80214EA2D28}" srcOrd="2" destOrd="0" parTransId="{0E0D6B5B-9D74-40F1-BD69-8A75959F2C2F}" sibTransId="{C86F0744-34F5-44CA-A6C6-29BE16EAB64C}"/>
    <dgm:cxn modelId="{953A879D-92BD-4C49-AB4A-8ED2BF02C25E}" type="presOf" srcId="{C97FBD9E-B53F-4678-AD28-F6CCB5AD24E7}" destId="{58A40970-26AB-4125-B1B6-E919128F6505}" srcOrd="0" destOrd="2" presId="urn:microsoft.com/office/officeart/2005/8/layout/chevron1"/>
    <dgm:cxn modelId="{667A92B6-61FA-4D92-9C02-5196F5A885BB}" srcId="{B76DB4BB-5F12-4E98-9DA6-5D15C625EFFB}" destId="{D63FD753-956F-49FD-AABB-9132B93DFCB9}" srcOrd="3" destOrd="0" parTransId="{38F9A5B2-8633-416F-A136-C6C820E71C10}" sibTransId="{CB21C108-8800-419D-9BF9-2C050329A89B}"/>
    <dgm:cxn modelId="{0E51F5C4-ED58-4333-AC3F-BE6521FCFBC9}" srcId="{85972357-8974-4658-93FE-A2C140BE6B01}" destId="{251CD26D-8709-4B9E-AAFF-01CD8A758F1E}" srcOrd="0" destOrd="0" parTransId="{E0499369-85E6-44F9-B382-2F8C1EA95744}" sibTransId="{C38E63C1-D403-46C8-973E-3BD72334A8A7}"/>
    <dgm:cxn modelId="{9AAA78C5-DDEC-4A15-B9EF-2B2BD272E20F}" type="presOf" srcId="{8775DD30-5276-415B-9DE8-CD51E6ED8813}" destId="{18F8A5DB-280A-4A0B-9A15-C946B3A19364}" srcOrd="0" destOrd="0" presId="urn:microsoft.com/office/officeart/2005/8/layout/chevron1"/>
    <dgm:cxn modelId="{3A4EF3CF-F8EA-43D3-9548-040F7C7ED957}" srcId="{5D44B368-AEF3-4EDF-A5A7-551C016AFB40}" destId="{90F9BAFF-C5FC-4569-A4EC-6E503820A5CD}" srcOrd="0" destOrd="0" parTransId="{511832CA-B361-4D22-A56D-F0D52EE4149B}" sibTransId="{2A86645C-1BD1-42ED-90D0-ECE3910B46EA}"/>
    <dgm:cxn modelId="{057180D2-B144-4020-9BE3-B8DAAD1D8CAA}" srcId="{85972357-8974-4658-93FE-A2C140BE6B01}" destId="{5D44B368-AEF3-4EDF-A5A7-551C016AFB40}" srcOrd="1" destOrd="0" parTransId="{B49BB003-DD39-490F-AFF3-162FACC0392B}" sibTransId="{4F2BF559-4311-417E-8F0C-E62E22566E3E}"/>
    <dgm:cxn modelId="{A9DDBCDE-98CA-4A08-A278-B5D3248BEFC3}" srcId="{251CD26D-8709-4B9E-AAFF-01CD8A758F1E}" destId="{557769AB-220C-42D1-B176-381F3113031B}" srcOrd="1" destOrd="0" parTransId="{392C1E21-08CE-45E0-A908-F3EEFB17728E}" sibTransId="{7606265B-69C6-49D9-8505-881C71DB6627}"/>
    <dgm:cxn modelId="{52ADACE4-ABE9-4C83-890F-B83BE3AFA8AF}" type="presOf" srcId="{251CD26D-8709-4B9E-AAFF-01CD8A758F1E}" destId="{9B11020A-2D52-4439-AE2C-1B9E23820F79}" srcOrd="0" destOrd="0" presId="urn:microsoft.com/office/officeart/2005/8/layout/chevron1"/>
    <dgm:cxn modelId="{184481EC-867D-4492-BD94-BA21A27E6FEE}" srcId="{85972357-8974-4658-93FE-A2C140BE6B01}" destId="{B76DB4BB-5F12-4E98-9DA6-5D15C625EFFB}" srcOrd="2" destOrd="0" parTransId="{DC88BDFF-B1A3-41E0-A371-676F3C574ADF}" sibTransId="{2C7C7E48-ED73-437D-B8E5-B759D63D3B21}"/>
    <dgm:cxn modelId="{6C0196F1-59F6-4857-A456-D7B096CD51C0}" srcId="{5D44B368-AEF3-4EDF-A5A7-551C016AFB40}" destId="{EC69F277-8000-4669-9B3C-019EE2C05AD3}" srcOrd="4" destOrd="0" parTransId="{949498CA-4D0A-47B8-A087-207C4FB6AFD3}" sibTransId="{9EF15BB5-A47C-488B-8A97-06338ECEC4C0}"/>
    <dgm:cxn modelId="{BF9EE1F1-842D-48E8-8A25-2BBB4D9459DD}" type="presOf" srcId="{85972357-8974-4658-93FE-A2C140BE6B01}" destId="{7B638C56-73A9-4C3B-8462-1FC325370A40}" srcOrd="0" destOrd="0" presId="urn:microsoft.com/office/officeart/2005/8/layout/chevron1"/>
    <dgm:cxn modelId="{E39B96F2-2740-412B-9A4E-C6AF37BD1210}" type="presOf" srcId="{EC69F277-8000-4669-9B3C-019EE2C05AD3}" destId="{58A40970-26AB-4125-B1B6-E919128F6505}" srcOrd="0" destOrd="4" presId="urn:microsoft.com/office/officeart/2005/8/layout/chevron1"/>
    <dgm:cxn modelId="{5E364B67-EBDC-4CDB-9B98-7928F28E597A}" type="presParOf" srcId="{7B638C56-73A9-4C3B-8462-1FC325370A40}" destId="{B3E38319-1421-40DC-89DC-09A9492CD62E}" srcOrd="0" destOrd="0" presId="urn:microsoft.com/office/officeart/2005/8/layout/chevron1"/>
    <dgm:cxn modelId="{A8B0764E-856C-4121-8F2D-B56C36ED8A6E}" type="presParOf" srcId="{B3E38319-1421-40DC-89DC-09A9492CD62E}" destId="{9B11020A-2D52-4439-AE2C-1B9E23820F79}" srcOrd="0" destOrd="0" presId="urn:microsoft.com/office/officeart/2005/8/layout/chevron1"/>
    <dgm:cxn modelId="{C284F085-1C81-4960-8D6B-2A7C0B5EA10D}" type="presParOf" srcId="{B3E38319-1421-40DC-89DC-09A9492CD62E}" destId="{18F8A5DB-280A-4A0B-9A15-C946B3A19364}" srcOrd="1" destOrd="0" presId="urn:microsoft.com/office/officeart/2005/8/layout/chevron1"/>
    <dgm:cxn modelId="{38D17B56-DF37-4607-AFD9-B86E0391AE34}" type="presParOf" srcId="{7B638C56-73A9-4C3B-8462-1FC325370A40}" destId="{3446FA63-9B29-4177-8452-C6692667132F}" srcOrd="1" destOrd="0" presId="urn:microsoft.com/office/officeart/2005/8/layout/chevron1"/>
    <dgm:cxn modelId="{F458AFA8-A156-44D4-A366-BEB281BA8E63}" type="presParOf" srcId="{7B638C56-73A9-4C3B-8462-1FC325370A40}" destId="{95F52117-806C-4FD3-89D2-8AF6F4766E5B}" srcOrd="2" destOrd="0" presId="urn:microsoft.com/office/officeart/2005/8/layout/chevron1"/>
    <dgm:cxn modelId="{54D77EF1-212E-4C85-A5DC-A3F142FA3992}" type="presParOf" srcId="{95F52117-806C-4FD3-89D2-8AF6F4766E5B}" destId="{DF19DC0C-066B-4D78-8EA1-F84FBDB0832F}" srcOrd="0" destOrd="0" presId="urn:microsoft.com/office/officeart/2005/8/layout/chevron1"/>
    <dgm:cxn modelId="{436B3208-A940-4B60-9207-D7E23DEAEBE8}" type="presParOf" srcId="{95F52117-806C-4FD3-89D2-8AF6F4766E5B}" destId="{58A40970-26AB-4125-B1B6-E919128F6505}" srcOrd="1" destOrd="0" presId="urn:microsoft.com/office/officeart/2005/8/layout/chevron1"/>
    <dgm:cxn modelId="{A41E7D0D-D49E-495D-A13B-0852329FE36C}" type="presParOf" srcId="{7B638C56-73A9-4C3B-8462-1FC325370A40}" destId="{1F87AA76-91AE-474E-B55D-761A5B409AA9}" srcOrd="3" destOrd="0" presId="urn:microsoft.com/office/officeart/2005/8/layout/chevron1"/>
    <dgm:cxn modelId="{15815C53-FD46-4AC7-A4D2-DC2505C43084}" type="presParOf" srcId="{7B638C56-73A9-4C3B-8462-1FC325370A40}" destId="{C5075793-91F9-4285-BBCA-5A26464B7739}" srcOrd="4" destOrd="0" presId="urn:microsoft.com/office/officeart/2005/8/layout/chevron1"/>
    <dgm:cxn modelId="{35FBC34A-AA2E-4A7C-A9E7-E63644C933AA}" type="presParOf" srcId="{C5075793-91F9-4285-BBCA-5A26464B7739}" destId="{DA9153C2-AEBA-4FA9-A672-5450BFE95913}" srcOrd="0" destOrd="0" presId="urn:microsoft.com/office/officeart/2005/8/layout/chevron1"/>
    <dgm:cxn modelId="{4ED87911-A5ED-46EA-8003-384FDA7B8487}" type="presParOf" srcId="{C5075793-91F9-4285-BBCA-5A26464B7739}" destId="{EFB027CE-12CA-486E-AC0D-9391236E3FC1}"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9F6C2D-BEA2-4E67-A15A-40F891F106FB}"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3A3E1AF2-39B5-4828-8E67-AA77AD3F779B}">
      <dgm:prSet/>
      <dgm:spPr/>
      <dgm:t>
        <a:bodyPr/>
        <a:lstStyle/>
        <a:p>
          <a:r>
            <a:rPr lang="de-CH"/>
            <a:t>Machbarkeitsprüfungen, Genehmigungen, Validierungen </a:t>
          </a:r>
          <a:endParaRPr lang="en-US"/>
        </a:p>
      </dgm:t>
    </dgm:pt>
    <dgm:pt modelId="{0354C575-C373-4F0A-B6A8-F83ED4BE0685}" type="parTrans" cxnId="{460F5DBB-2F1E-496D-8039-933DF84A0EA9}">
      <dgm:prSet/>
      <dgm:spPr/>
      <dgm:t>
        <a:bodyPr/>
        <a:lstStyle/>
        <a:p>
          <a:endParaRPr lang="en-US"/>
        </a:p>
      </dgm:t>
    </dgm:pt>
    <dgm:pt modelId="{C66CC92C-56AD-4845-A2F5-84B2DDA7BBB0}" type="sibTrans" cxnId="{460F5DBB-2F1E-496D-8039-933DF84A0EA9}">
      <dgm:prSet/>
      <dgm:spPr/>
      <dgm:t>
        <a:bodyPr/>
        <a:lstStyle/>
        <a:p>
          <a:endParaRPr lang="en-US"/>
        </a:p>
      </dgm:t>
    </dgm:pt>
    <dgm:pt modelId="{80E832E8-1FA7-472D-9340-9A9588B08ABB}">
      <dgm:prSet/>
      <dgm:spPr/>
      <dgm:t>
        <a:bodyPr/>
        <a:lstStyle/>
        <a:p>
          <a:r>
            <a:rPr lang="de-CH"/>
            <a:t>z.B. Kontoeröffnung, Schadensfall, Spesenabrechnung</a:t>
          </a:r>
          <a:endParaRPr lang="en-US"/>
        </a:p>
      </dgm:t>
    </dgm:pt>
    <dgm:pt modelId="{DD20F748-4B95-44B7-9983-756504230506}" type="parTrans" cxnId="{086A7CF2-12D7-43B9-8810-D8C87E3F0E6C}">
      <dgm:prSet/>
      <dgm:spPr/>
      <dgm:t>
        <a:bodyPr/>
        <a:lstStyle/>
        <a:p>
          <a:endParaRPr lang="en-US"/>
        </a:p>
      </dgm:t>
    </dgm:pt>
    <dgm:pt modelId="{6ECE4DB2-9A15-479F-A2D5-2B07EC5FFA78}" type="sibTrans" cxnId="{086A7CF2-12D7-43B9-8810-D8C87E3F0E6C}">
      <dgm:prSet/>
      <dgm:spPr/>
      <dgm:t>
        <a:bodyPr/>
        <a:lstStyle/>
        <a:p>
          <a:endParaRPr lang="en-US"/>
        </a:p>
      </dgm:t>
    </dgm:pt>
    <dgm:pt modelId="{620667DF-DE3C-4EBD-B72E-E7FC12EA2852}">
      <dgm:prSet/>
      <dgm:spPr/>
      <dgm:t>
        <a:bodyPr/>
        <a:lstStyle/>
        <a:p>
          <a:r>
            <a:rPr lang="de-CH"/>
            <a:t>Betrugserkennung</a:t>
          </a:r>
          <a:endParaRPr lang="en-US"/>
        </a:p>
      </dgm:t>
    </dgm:pt>
    <dgm:pt modelId="{8E8B8670-16AE-4067-A650-5FAF8575A507}" type="parTrans" cxnId="{7251D547-1654-4649-9ECD-306FFCA3331D}">
      <dgm:prSet/>
      <dgm:spPr/>
      <dgm:t>
        <a:bodyPr/>
        <a:lstStyle/>
        <a:p>
          <a:endParaRPr lang="en-US"/>
        </a:p>
      </dgm:t>
    </dgm:pt>
    <dgm:pt modelId="{F30E7D5E-1ABB-446C-A5EC-ED57CF7B9D63}" type="sibTrans" cxnId="{7251D547-1654-4649-9ECD-306FFCA3331D}">
      <dgm:prSet/>
      <dgm:spPr/>
      <dgm:t>
        <a:bodyPr/>
        <a:lstStyle/>
        <a:p>
          <a:endParaRPr lang="en-US"/>
        </a:p>
      </dgm:t>
    </dgm:pt>
    <dgm:pt modelId="{AACDA8A3-EAAA-40BE-A779-4DDC280D5B55}">
      <dgm:prSet/>
      <dgm:spPr/>
      <dgm:t>
        <a:bodyPr/>
        <a:lstStyle/>
        <a:p>
          <a:r>
            <a:rPr lang="de-CH"/>
            <a:t>z.B. bei Kreditkartenzahlungen, Schadensmeldungen</a:t>
          </a:r>
          <a:endParaRPr lang="en-US"/>
        </a:p>
      </dgm:t>
    </dgm:pt>
    <dgm:pt modelId="{B7F1BD86-F0A7-4646-B659-EAF33D91DDD7}" type="parTrans" cxnId="{C9751129-F2C9-414A-AC7C-FD8DE97AB21E}">
      <dgm:prSet/>
      <dgm:spPr/>
      <dgm:t>
        <a:bodyPr/>
        <a:lstStyle/>
        <a:p>
          <a:endParaRPr lang="en-US"/>
        </a:p>
      </dgm:t>
    </dgm:pt>
    <dgm:pt modelId="{3D5584E5-22FD-479C-8054-3D89F94576F5}" type="sibTrans" cxnId="{C9751129-F2C9-414A-AC7C-FD8DE97AB21E}">
      <dgm:prSet/>
      <dgm:spPr/>
      <dgm:t>
        <a:bodyPr/>
        <a:lstStyle/>
        <a:p>
          <a:endParaRPr lang="en-US"/>
        </a:p>
      </dgm:t>
    </dgm:pt>
    <dgm:pt modelId="{0D1DBB48-4268-46B4-9164-E3E134F2C764}">
      <dgm:prSet/>
      <dgm:spPr/>
      <dgm:t>
        <a:bodyPr/>
        <a:lstStyle/>
        <a:p>
          <a:r>
            <a:rPr lang="de-CH"/>
            <a:t>Risikobewertungen</a:t>
          </a:r>
          <a:endParaRPr lang="en-US"/>
        </a:p>
      </dgm:t>
    </dgm:pt>
    <dgm:pt modelId="{7D18177B-EE31-4BCD-8E1F-1CE6E99806A9}" type="parTrans" cxnId="{B5001E6E-B928-498C-8A40-0470F5A48D64}">
      <dgm:prSet/>
      <dgm:spPr/>
      <dgm:t>
        <a:bodyPr/>
        <a:lstStyle/>
        <a:p>
          <a:endParaRPr lang="en-US"/>
        </a:p>
      </dgm:t>
    </dgm:pt>
    <dgm:pt modelId="{4A9692EB-1A28-42E9-AEDD-38756CDB3DB6}" type="sibTrans" cxnId="{B5001E6E-B928-498C-8A40-0470F5A48D64}">
      <dgm:prSet/>
      <dgm:spPr/>
      <dgm:t>
        <a:bodyPr/>
        <a:lstStyle/>
        <a:p>
          <a:endParaRPr lang="en-US"/>
        </a:p>
      </dgm:t>
    </dgm:pt>
    <dgm:pt modelId="{A22E9BE4-BAC4-4A6D-AB7D-5C3C747F0DD3}">
      <dgm:prSet/>
      <dgm:spPr/>
      <dgm:t>
        <a:bodyPr/>
        <a:lstStyle/>
        <a:p>
          <a:r>
            <a:rPr lang="de-CH"/>
            <a:t>z.B. Kreditvergabe</a:t>
          </a:r>
          <a:endParaRPr lang="en-US"/>
        </a:p>
      </dgm:t>
    </dgm:pt>
    <dgm:pt modelId="{EC9991B2-F5F2-4C20-9FD9-84268A887744}" type="parTrans" cxnId="{65BC9B99-9E7D-4189-8481-38D721DBBCF9}">
      <dgm:prSet/>
      <dgm:spPr/>
      <dgm:t>
        <a:bodyPr/>
        <a:lstStyle/>
        <a:p>
          <a:endParaRPr lang="en-US"/>
        </a:p>
      </dgm:t>
    </dgm:pt>
    <dgm:pt modelId="{6C497FE5-B470-444F-8F94-6A488FA515AD}" type="sibTrans" cxnId="{65BC9B99-9E7D-4189-8481-38D721DBBCF9}">
      <dgm:prSet/>
      <dgm:spPr/>
      <dgm:t>
        <a:bodyPr/>
        <a:lstStyle/>
        <a:p>
          <a:endParaRPr lang="en-US"/>
        </a:p>
      </dgm:t>
    </dgm:pt>
    <dgm:pt modelId="{38CE7D18-D7E9-47FD-B962-77CA7CF7C4A1}">
      <dgm:prSet/>
      <dgm:spPr/>
      <dgm:t>
        <a:bodyPr/>
        <a:lstStyle/>
        <a:p>
          <a:r>
            <a:rPr lang="de-CH"/>
            <a:t>Regelbasierte Berechnungen</a:t>
          </a:r>
          <a:endParaRPr lang="en-US"/>
        </a:p>
      </dgm:t>
    </dgm:pt>
    <dgm:pt modelId="{7118C4B7-CE3E-422E-9032-745F9471AC97}" type="parTrans" cxnId="{6E3DF48B-7C8A-4CAC-B24E-4F569632830F}">
      <dgm:prSet/>
      <dgm:spPr/>
      <dgm:t>
        <a:bodyPr/>
        <a:lstStyle/>
        <a:p>
          <a:endParaRPr lang="en-US"/>
        </a:p>
      </dgm:t>
    </dgm:pt>
    <dgm:pt modelId="{6D2DC278-422A-498E-9986-D28A6F4B859D}" type="sibTrans" cxnId="{6E3DF48B-7C8A-4CAC-B24E-4F569632830F}">
      <dgm:prSet/>
      <dgm:spPr/>
      <dgm:t>
        <a:bodyPr/>
        <a:lstStyle/>
        <a:p>
          <a:endParaRPr lang="en-US"/>
        </a:p>
      </dgm:t>
    </dgm:pt>
    <dgm:pt modelId="{31708E04-8494-4840-B4D5-DE15BCE97EEC}">
      <dgm:prSet/>
      <dgm:spPr/>
      <dgm:t>
        <a:bodyPr/>
        <a:lstStyle/>
        <a:p>
          <a:r>
            <a:rPr lang="de-CH"/>
            <a:t>z.B. Rabatte</a:t>
          </a:r>
          <a:endParaRPr lang="en-US"/>
        </a:p>
      </dgm:t>
    </dgm:pt>
    <dgm:pt modelId="{51E5AD8E-7AA4-441B-AF9B-8EE2D25C71B4}" type="parTrans" cxnId="{70666648-1A83-4E7D-95D6-58553879F56C}">
      <dgm:prSet/>
      <dgm:spPr/>
      <dgm:t>
        <a:bodyPr/>
        <a:lstStyle/>
        <a:p>
          <a:endParaRPr lang="en-US"/>
        </a:p>
      </dgm:t>
    </dgm:pt>
    <dgm:pt modelId="{E76BB2D8-DE0C-42AA-B2FD-793C36572BB8}" type="sibTrans" cxnId="{70666648-1A83-4E7D-95D6-58553879F56C}">
      <dgm:prSet/>
      <dgm:spPr/>
      <dgm:t>
        <a:bodyPr/>
        <a:lstStyle/>
        <a:p>
          <a:endParaRPr lang="en-US"/>
        </a:p>
      </dgm:t>
    </dgm:pt>
    <dgm:pt modelId="{B3B4CFE0-20C8-498C-A52F-8A46B2E57C34}">
      <dgm:prSet/>
      <dgm:spPr/>
      <dgm:t>
        <a:bodyPr/>
        <a:lstStyle/>
        <a:p>
          <a:r>
            <a:rPr lang="de-CH"/>
            <a:t>Klassifizierung</a:t>
          </a:r>
          <a:endParaRPr lang="en-US"/>
        </a:p>
      </dgm:t>
    </dgm:pt>
    <dgm:pt modelId="{1BB1273B-B55D-4EA7-8398-2CB9D7A4E767}" type="parTrans" cxnId="{C6AEBC1F-3702-412F-84C7-205FB176B186}">
      <dgm:prSet/>
      <dgm:spPr/>
      <dgm:t>
        <a:bodyPr/>
        <a:lstStyle/>
        <a:p>
          <a:endParaRPr lang="en-US"/>
        </a:p>
      </dgm:t>
    </dgm:pt>
    <dgm:pt modelId="{781A2E45-82BB-43B3-B37C-15D05553961D}" type="sibTrans" cxnId="{C6AEBC1F-3702-412F-84C7-205FB176B186}">
      <dgm:prSet/>
      <dgm:spPr/>
      <dgm:t>
        <a:bodyPr/>
        <a:lstStyle/>
        <a:p>
          <a:endParaRPr lang="en-US"/>
        </a:p>
      </dgm:t>
    </dgm:pt>
    <dgm:pt modelId="{51565026-3CA7-458B-B820-1280AC789BCA}">
      <dgm:prSet/>
      <dgm:spPr/>
      <dgm:t>
        <a:bodyPr/>
        <a:lstStyle/>
        <a:p>
          <a:r>
            <a:rPr lang="de-CH"/>
            <a:t>z.B. Kunden, Prioritätsbestimmung eines Auftrags</a:t>
          </a:r>
          <a:endParaRPr lang="en-US"/>
        </a:p>
      </dgm:t>
    </dgm:pt>
    <dgm:pt modelId="{19AA2A54-9A21-4B04-9DF8-A76257CBC4C1}" type="parTrans" cxnId="{03B3C747-1077-4F6C-B3F7-88FB0B7D2AD9}">
      <dgm:prSet/>
      <dgm:spPr/>
      <dgm:t>
        <a:bodyPr/>
        <a:lstStyle/>
        <a:p>
          <a:endParaRPr lang="en-US"/>
        </a:p>
      </dgm:t>
    </dgm:pt>
    <dgm:pt modelId="{47CFB715-E192-4885-899B-0BE0107ED4F2}" type="sibTrans" cxnId="{03B3C747-1077-4F6C-B3F7-88FB0B7D2AD9}">
      <dgm:prSet/>
      <dgm:spPr/>
      <dgm:t>
        <a:bodyPr/>
        <a:lstStyle/>
        <a:p>
          <a:endParaRPr lang="en-US"/>
        </a:p>
      </dgm:t>
    </dgm:pt>
    <dgm:pt modelId="{34F2C091-FE61-4AF2-9B61-1DBA840288AE}" type="pres">
      <dgm:prSet presAssocID="{579F6C2D-BEA2-4E67-A15A-40F891F106FB}" presName="Name0" presStyleCnt="0">
        <dgm:presLayoutVars>
          <dgm:dir/>
          <dgm:animLvl val="lvl"/>
          <dgm:resizeHandles val="exact"/>
        </dgm:presLayoutVars>
      </dgm:prSet>
      <dgm:spPr/>
    </dgm:pt>
    <dgm:pt modelId="{D2B829D0-6175-4C34-9FD2-669E926D65B1}" type="pres">
      <dgm:prSet presAssocID="{3A3E1AF2-39B5-4828-8E67-AA77AD3F779B}" presName="linNode" presStyleCnt="0"/>
      <dgm:spPr/>
    </dgm:pt>
    <dgm:pt modelId="{9C59B72D-38DF-480F-9FE5-7DEB17D9D335}" type="pres">
      <dgm:prSet presAssocID="{3A3E1AF2-39B5-4828-8E67-AA77AD3F779B}" presName="parentText" presStyleLbl="node1" presStyleIdx="0" presStyleCnt="5">
        <dgm:presLayoutVars>
          <dgm:chMax val="1"/>
          <dgm:bulletEnabled val="1"/>
        </dgm:presLayoutVars>
      </dgm:prSet>
      <dgm:spPr/>
    </dgm:pt>
    <dgm:pt modelId="{41B07426-9373-4AE8-9A39-974EDA49F7C2}" type="pres">
      <dgm:prSet presAssocID="{3A3E1AF2-39B5-4828-8E67-AA77AD3F779B}" presName="descendantText" presStyleLbl="alignAccFollowNode1" presStyleIdx="0" presStyleCnt="5">
        <dgm:presLayoutVars>
          <dgm:bulletEnabled val="1"/>
        </dgm:presLayoutVars>
      </dgm:prSet>
      <dgm:spPr/>
    </dgm:pt>
    <dgm:pt modelId="{EA49025C-C193-42BB-BA93-3681F7BBB9BB}" type="pres">
      <dgm:prSet presAssocID="{C66CC92C-56AD-4845-A2F5-84B2DDA7BBB0}" presName="sp" presStyleCnt="0"/>
      <dgm:spPr/>
    </dgm:pt>
    <dgm:pt modelId="{313BE563-AD42-4C3E-AAC6-9898EC6514E9}" type="pres">
      <dgm:prSet presAssocID="{620667DF-DE3C-4EBD-B72E-E7FC12EA2852}" presName="linNode" presStyleCnt="0"/>
      <dgm:spPr/>
    </dgm:pt>
    <dgm:pt modelId="{96AFC062-0FA5-429B-81D2-75E56E837434}" type="pres">
      <dgm:prSet presAssocID="{620667DF-DE3C-4EBD-B72E-E7FC12EA2852}" presName="parentText" presStyleLbl="node1" presStyleIdx="1" presStyleCnt="5">
        <dgm:presLayoutVars>
          <dgm:chMax val="1"/>
          <dgm:bulletEnabled val="1"/>
        </dgm:presLayoutVars>
      </dgm:prSet>
      <dgm:spPr/>
    </dgm:pt>
    <dgm:pt modelId="{B01B9249-EBF2-4CAE-9BD8-D1CD00B5117F}" type="pres">
      <dgm:prSet presAssocID="{620667DF-DE3C-4EBD-B72E-E7FC12EA2852}" presName="descendantText" presStyleLbl="alignAccFollowNode1" presStyleIdx="1" presStyleCnt="5">
        <dgm:presLayoutVars>
          <dgm:bulletEnabled val="1"/>
        </dgm:presLayoutVars>
      </dgm:prSet>
      <dgm:spPr/>
    </dgm:pt>
    <dgm:pt modelId="{62C6E8C0-C714-4486-9067-2DAB216A454E}" type="pres">
      <dgm:prSet presAssocID="{F30E7D5E-1ABB-446C-A5EC-ED57CF7B9D63}" presName="sp" presStyleCnt="0"/>
      <dgm:spPr/>
    </dgm:pt>
    <dgm:pt modelId="{FBBE8550-13F5-474E-B967-A0FBEBC1E5CE}" type="pres">
      <dgm:prSet presAssocID="{0D1DBB48-4268-46B4-9164-E3E134F2C764}" presName="linNode" presStyleCnt="0"/>
      <dgm:spPr/>
    </dgm:pt>
    <dgm:pt modelId="{2A3E01E6-55E6-4CAB-BE40-338AA12F673D}" type="pres">
      <dgm:prSet presAssocID="{0D1DBB48-4268-46B4-9164-E3E134F2C764}" presName="parentText" presStyleLbl="node1" presStyleIdx="2" presStyleCnt="5">
        <dgm:presLayoutVars>
          <dgm:chMax val="1"/>
          <dgm:bulletEnabled val="1"/>
        </dgm:presLayoutVars>
      </dgm:prSet>
      <dgm:spPr/>
    </dgm:pt>
    <dgm:pt modelId="{3B4F4F40-AE25-4DED-AF50-0E8FB3AFD5F7}" type="pres">
      <dgm:prSet presAssocID="{0D1DBB48-4268-46B4-9164-E3E134F2C764}" presName="descendantText" presStyleLbl="alignAccFollowNode1" presStyleIdx="2" presStyleCnt="5">
        <dgm:presLayoutVars>
          <dgm:bulletEnabled val="1"/>
        </dgm:presLayoutVars>
      </dgm:prSet>
      <dgm:spPr/>
    </dgm:pt>
    <dgm:pt modelId="{7AF0D251-58EC-4216-9B4B-11CAD7BD4821}" type="pres">
      <dgm:prSet presAssocID="{4A9692EB-1A28-42E9-AEDD-38756CDB3DB6}" presName="sp" presStyleCnt="0"/>
      <dgm:spPr/>
    </dgm:pt>
    <dgm:pt modelId="{3C3E4F8E-7250-45AD-B860-3BA3EA8A8B10}" type="pres">
      <dgm:prSet presAssocID="{38CE7D18-D7E9-47FD-B962-77CA7CF7C4A1}" presName="linNode" presStyleCnt="0"/>
      <dgm:spPr/>
    </dgm:pt>
    <dgm:pt modelId="{73FBC166-31EF-4736-923B-ED7133E4D9E7}" type="pres">
      <dgm:prSet presAssocID="{38CE7D18-D7E9-47FD-B962-77CA7CF7C4A1}" presName="parentText" presStyleLbl="node1" presStyleIdx="3" presStyleCnt="5">
        <dgm:presLayoutVars>
          <dgm:chMax val="1"/>
          <dgm:bulletEnabled val="1"/>
        </dgm:presLayoutVars>
      </dgm:prSet>
      <dgm:spPr/>
    </dgm:pt>
    <dgm:pt modelId="{1A5C5381-F170-4F31-98E5-044ECB4F7D84}" type="pres">
      <dgm:prSet presAssocID="{38CE7D18-D7E9-47FD-B962-77CA7CF7C4A1}" presName="descendantText" presStyleLbl="alignAccFollowNode1" presStyleIdx="3" presStyleCnt="5">
        <dgm:presLayoutVars>
          <dgm:bulletEnabled val="1"/>
        </dgm:presLayoutVars>
      </dgm:prSet>
      <dgm:spPr/>
    </dgm:pt>
    <dgm:pt modelId="{9B143A51-7B78-4324-BE66-43C771C38388}" type="pres">
      <dgm:prSet presAssocID="{6D2DC278-422A-498E-9986-D28A6F4B859D}" presName="sp" presStyleCnt="0"/>
      <dgm:spPr/>
    </dgm:pt>
    <dgm:pt modelId="{96710668-E82C-4639-B861-A2879FB7D37C}" type="pres">
      <dgm:prSet presAssocID="{B3B4CFE0-20C8-498C-A52F-8A46B2E57C34}" presName="linNode" presStyleCnt="0"/>
      <dgm:spPr/>
    </dgm:pt>
    <dgm:pt modelId="{AAE058B2-76F4-4428-8828-D4DB192C723F}" type="pres">
      <dgm:prSet presAssocID="{B3B4CFE0-20C8-498C-A52F-8A46B2E57C34}" presName="parentText" presStyleLbl="node1" presStyleIdx="4" presStyleCnt="5">
        <dgm:presLayoutVars>
          <dgm:chMax val="1"/>
          <dgm:bulletEnabled val="1"/>
        </dgm:presLayoutVars>
      </dgm:prSet>
      <dgm:spPr/>
    </dgm:pt>
    <dgm:pt modelId="{9FE33D6A-B559-479E-8751-821DE9CAFA4E}" type="pres">
      <dgm:prSet presAssocID="{B3B4CFE0-20C8-498C-A52F-8A46B2E57C34}" presName="descendantText" presStyleLbl="alignAccFollowNode1" presStyleIdx="4" presStyleCnt="5">
        <dgm:presLayoutVars>
          <dgm:bulletEnabled val="1"/>
        </dgm:presLayoutVars>
      </dgm:prSet>
      <dgm:spPr/>
    </dgm:pt>
  </dgm:ptLst>
  <dgm:cxnLst>
    <dgm:cxn modelId="{C6AEBC1F-3702-412F-84C7-205FB176B186}" srcId="{579F6C2D-BEA2-4E67-A15A-40F891F106FB}" destId="{B3B4CFE0-20C8-498C-A52F-8A46B2E57C34}" srcOrd="4" destOrd="0" parTransId="{1BB1273B-B55D-4EA7-8398-2CB9D7A4E767}" sibTransId="{781A2E45-82BB-43B3-B37C-15D05553961D}"/>
    <dgm:cxn modelId="{C9751129-F2C9-414A-AC7C-FD8DE97AB21E}" srcId="{620667DF-DE3C-4EBD-B72E-E7FC12EA2852}" destId="{AACDA8A3-EAAA-40BE-A779-4DDC280D5B55}" srcOrd="0" destOrd="0" parTransId="{B7F1BD86-F0A7-4646-B659-EAF33D91DDD7}" sibTransId="{3D5584E5-22FD-479C-8054-3D89F94576F5}"/>
    <dgm:cxn modelId="{A1772D2D-6387-4C5B-841F-DC16E88536D8}" type="presOf" srcId="{51565026-3CA7-458B-B820-1280AC789BCA}" destId="{9FE33D6A-B559-479E-8751-821DE9CAFA4E}" srcOrd="0" destOrd="0" presId="urn:microsoft.com/office/officeart/2005/8/layout/vList5"/>
    <dgm:cxn modelId="{7C8DC65C-1CEB-4D2B-A42F-97CC1304D52A}" type="presOf" srcId="{579F6C2D-BEA2-4E67-A15A-40F891F106FB}" destId="{34F2C091-FE61-4AF2-9B61-1DBA840288AE}" srcOrd="0" destOrd="0" presId="urn:microsoft.com/office/officeart/2005/8/layout/vList5"/>
    <dgm:cxn modelId="{03B3C747-1077-4F6C-B3F7-88FB0B7D2AD9}" srcId="{B3B4CFE0-20C8-498C-A52F-8A46B2E57C34}" destId="{51565026-3CA7-458B-B820-1280AC789BCA}" srcOrd="0" destOrd="0" parTransId="{19AA2A54-9A21-4B04-9DF8-A76257CBC4C1}" sibTransId="{47CFB715-E192-4885-899B-0BE0107ED4F2}"/>
    <dgm:cxn modelId="{7251D547-1654-4649-9ECD-306FFCA3331D}" srcId="{579F6C2D-BEA2-4E67-A15A-40F891F106FB}" destId="{620667DF-DE3C-4EBD-B72E-E7FC12EA2852}" srcOrd="1" destOrd="0" parTransId="{8E8B8670-16AE-4067-A650-5FAF8575A507}" sibTransId="{F30E7D5E-1ABB-446C-A5EC-ED57CF7B9D63}"/>
    <dgm:cxn modelId="{70666648-1A83-4E7D-95D6-58553879F56C}" srcId="{38CE7D18-D7E9-47FD-B962-77CA7CF7C4A1}" destId="{31708E04-8494-4840-B4D5-DE15BCE97EEC}" srcOrd="0" destOrd="0" parTransId="{51E5AD8E-7AA4-441B-AF9B-8EE2D25C71B4}" sibTransId="{E76BB2D8-DE0C-42AA-B2FD-793C36572BB8}"/>
    <dgm:cxn modelId="{B5001E6E-B928-498C-8A40-0470F5A48D64}" srcId="{579F6C2D-BEA2-4E67-A15A-40F891F106FB}" destId="{0D1DBB48-4268-46B4-9164-E3E134F2C764}" srcOrd="2" destOrd="0" parTransId="{7D18177B-EE31-4BCD-8E1F-1CE6E99806A9}" sibTransId="{4A9692EB-1A28-42E9-AEDD-38756CDB3DB6}"/>
    <dgm:cxn modelId="{956A917F-F347-4DC6-8659-286138D3AC07}" type="presOf" srcId="{3A3E1AF2-39B5-4828-8E67-AA77AD3F779B}" destId="{9C59B72D-38DF-480F-9FE5-7DEB17D9D335}" srcOrd="0" destOrd="0" presId="urn:microsoft.com/office/officeart/2005/8/layout/vList5"/>
    <dgm:cxn modelId="{7B269384-E9E0-465D-9C89-5954AD684702}" type="presOf" srcId="{620667DF-DE3C-4EBD-B72E-E7FC12EA2852}" destId="{96AFC062-0FA5-429B-81D2-75E56E837434}" srcOrd="0" destOrd="0" presId="urn:microsoft.com/office/officeart/2005/8/layout/vList5"/>
    <dgm:cxn modelId="{6E3DF48B-7C8A-4CAC-B24E-4F569632830F}" srcId="{579F6C2D-BEA2-4E67-A15A-40F891F106FB}" destId="{38CE7D18-D7E9-47FD-B962-77CA7CF7C4A1}" srcOrd="3" destOrd="0" parTransId="{7118C4B7-CE3E-422E-9032-745F9471AC97}" sibTransId="{6D2DC278-422A-498E-9986-D28A6F4B859D}"/>
    <dgm:cxn modelId="{8D368091-8C00-4EB7-A1F1-DC96A02C36B1}" type="presOf" srcId="{31708E04-8494-4840-B4D5-DE15BCE97EEC}" destId="{1A5C5381-F170-4F31-98E5-044ECB4F7D84}" srcOrd="0" destOrd="0" presId="urn:microsoft.com/office/officeart/2005/8/layout/vList5"/>
    <dgm:cxn modelId="{65BC9B99-9E7D-4189-8481-38D721DBBCF9}" srcId="{0D1DBB48-4268-46B4-9164-E3E134F2C764}" destId="{A22E9BE4-BAC4-4A6D-AB7D-5C3C747F0DD3}" srcOrd="0" destOrd="0" parTransId="{EC9991B2-F5F2-4C20-9FD9-84268A887744}" sibTransId="{6C497FE5-B470-444F-8F94-6A488FA515AD}"/>
    <dgm:cxn modelId="{402467A6-7072-4A59-94C7-BBFE237BAFFF}" type="presOf" srcId="{80E832E8-1FA7-472D-9340-9A9588B08ABB}" destId="{41B07426-9373-4AE8-9A39-974EDA49F7C2}" srcOrd="0" destOrd="0" presId="urn:microsoft.com/office/officeart/2005/8/layout/vList5"/>
    <dgm:cxn modelId="{460F5DBB-2F1E-496D-8039-933DF84A0EA9}" srcId="{579F6C2D-BEA2-4E67-A15A-40F891F106FB}" destId="{3A3E1AF2-39B5-4828-8E67-AA77AD3F779B}" srcOrd="0" destOrd="0" parTransId="{0354C575-C373-4F0A-B6A8-F83ED4BE0685}" sibTransId="{C66CC92C-56AD-4845-A2F5-84B2DDA7BBB0}"/>
    <dgm:cxn modelId="{4267AEBD-A735-49F8-ABF3-524741635B44}" type="presOf" srcId="{0D1DBB48-4268-46B4-9164-E3E134F2C764}" destId="{2A3E01E6-55E6-4CAB-BE40-338AA12F673D}" srcOrd="0" destOrd="0" presId="urn:microsoft.com/office/officeart/2005/8/layout/vList5"/>
    <dgm:cxn modelId="{9A1608DF-5F31-4C13-8D5B-6C5F60326711}" type="presOf" srcId="{AACDA8A3-EAAA-40BE-A779-4DDC280D5B55}" destId="{B01B9249-EBF2-4CAE-9BD8-D1CD00B5117F}" srcOrd="0" destOrd="0" presId="urn:microsoft.com/office/officeart/2005/8/layout/vList5"/>
    <dgm:cxn modelId="{949A88EB-FDF1-41AF-BB7F-7805F4641FA7}" type="presOf" srcId="{B3B4CFE0-20C8-498C-A52F-8A46B2E57C34}" destId="{AAE058B2-76F4-4428-8828-D4DB192C723F}" srcOrd="0" destOrd="0" presId="urn:microsoft.com/office/officeart/2005/8/layout/vList5"/>
    <dgm:cxn modelId="{82F0B4EF-18F0-4CD9-AADF-3D8547A2B365}" type="presOf" srcId="{38CE7D18-D7E9-47FD-B962-77CA7CF7C4A1}" destId="{73FBC166-31EF-4736-923B-ED7133E4D9E7}" srcOrd="0" destOrd="0" presId="urn:microsoft.com/office/officeart/2005/8/layout/vList5"/>
    <dgm:cxn modelId="{086A7CF2-12D7-43B9-8810-D8C87E3F0E6C}" srcId="{3A3E1AF2-39B5-4828-8E67-AA77AD3F779B}" destId="{80E832E8-1FA7-472D-9340-9A9588B08ABB}" srcOrd="0" destOrd="0" parTransId="{DD20F748-4B95-44B7-9983-756504230506}" sibTransId="{6ECE4DB2-9A15-479F-A2D5-2B07EC5FFA78}"/>
    <dgm:cxn modelId="{DC0126F7-F6EE-41FC-A6C3-72BECE534187}" type="presOf" srcId="{A22E9BE4-BAC4-4A6D-AB7D-5C3C747F0DD3}" destId="{3B4F4F40-AE25-4DED-AF50-0E8FB3AFD5F7}" srcOrd="0" destOrd="0" presId="urn:microsoft.com/office/officeart/2005/8/layout/vList5"/>
    <dgm:cxn modelId="{384AC0BA-D39E-4B30-A3B3-CD49DAACFAF8}" type="presParOf" srcId="{34F2C091-FE61-4AF2-9B61-1DBA840288AE}" destId="{D2B829D0-6175-4C34-9FD2-669E926D65B1}" srcOrd="0" destOrd="0" presId="urn:microsoft.com/office/officeart/2005/8/layout/vList5"/>
    <dgm:cxn modelId="{F8123E52-E857-485A-A78B-7F1EFCB3DB54}" type="presParOf" srcId="{D2B829D0-6175-4C34-9FD2-669E926D65B1}" destId="{9C59B72D-38DF-480F-9FE5-7DEB17D9D335}" srcOrd="0" destOrd="0" presId="urn:microsoft.com/office/officeart/2005/8/layout/vList5"/>
    <dgm:cxn modelId="{9F57A14C-FE4E-4082-852F-C14F6E4EDBA3}" type="presParOf" srcId="{D2B829D0-6175-4C34-9FD2-669E926D65B1}" destId="{41B07426-9373-4AE8-9A39-974EDA49F7C2}" srcOrd="1" destOrd="0" presId="urn:microsoft.com/office/officeart/2005/8/layout/vList5"/>
    <dgm:cxn modelId="{D7607334-E628-4411-9A9C-15710A369774}" type="presParOf" srcId="{34F2C091-FE61-4AF2-9B61-1DBA840288AE}" destId="{EA49025C-C193-42BB-BA93-3681F7BBB9BB}" srcOrd="1" destOrd="0" presId="urn:microsoft.com/office/officeart/2005/8/layout/vList5"/>
    <dgm:cxn modelId="{7F5AE836-31B0-471B-8777-36EDAE3CE6B2}" type="presParOf" srcId="{34F2C091-FE61-4AF2-9B61-1DBA840288AE}" destId="{313BE563-AD42-4C3E-AAC6-9898EC6514E9}" srcOrd="2" destOrd="0" presId="urn:microsoft.com/office/officeart/2005/8/layout/vList5"/>
    <dgm:cxn modelId="{E6A2742F-309C-43DC-AC50-3BDAE4F13F51}" type="presParOf" srcId="{313BE563-AD42-4C3E-AAC6-9898EC6514E9}" destId="{96AFC062-0FA5-429B-81D2-75E56E837434}" srcOrd="0" destOrd="0" presId="urn:microsoft.com/office/officeart/2005/8/layout/vList5"/>
    <dgm:cxn modelId="{EEB37EE2-E38A-4DA2-9726-068B08E7AA73}" type="presParOf" srcId="{313BE563-AD42-4C3E-AAC6-9898EC6514E9}" destId="{B01B9249-EBF2-4CAE-9BD8-D1CD00B5117F}" srcOrd="1" destOrd="0" presId="urn:microsoft.com/office/officeart/2005/8/layout/vList5"/>
    <dgm:cxn modelId="{38E7CF65-A47D-4388-A8DF-E09270CF6936}" type="presParOf" srcId="{34F2C091-FE61-4AF2-9B61-1DBA840288AE}" destId="{62C6E8C0-C714-4486-9067-2DAB216A454E}" srcOrd="3" destOrd="0" presId="urn:microsoft.com/office/officeart/2005/8/layout/vList5"/>
    <dgm:cxn modelId="{354C3618-1187-4796-B84E-1689C3F5A49C}" type="presParOf" srcId="{34F2C091-FE61-4AF2-9B61-1DBA840288AE}" destId="{FBBE8550-13F5-474E-B967-A0FBEBC1E5CE}" srcOrd="4" destOrd="0" presId="urn:microsoft.com/office/officeart/2005/8/layout/vList5"/>
    <dgm:cxn modelId="{8E34FC55-FAD6-4CFD-8C39-7074716FCE9D}" type="presParOf" srcId="{FBBE8550-13F5-474E-B967-A0FBEBC1E5CE}" destId="{2A3E01E6-55E6-4CAB-BE40-338AA12F673D}" srcOrd="0" destOrd="0" presId="urn:microsoft.com/office/officeart/2005/8/layout/vList5"/>
    <dgm:cxn modelId="{1EED4CF0-AB99-4130-89BA-7EEE2013665A}" type="presParOf" srcId="{FBBE8550-13F5-474E-B967-A0FBEBC1E5CE}" destId="{3B4F4F40-AE25-4DED-AF50-0E8FB3AFD5F7}" srcOrd="1" destOrd="0" presId="urn:microsoft.com/office/officeart/2005/8/layout/vList5"/>
    <dgm:cxn modelId="{DE318CAD-1395-4BF5-8B3B-8E4E0E5CDDD7}" type="presParOf" srcId="{34F2C091-FE61-4AF2-9B61-1DBA840288AE}" destId="{7AF0D251-58EC-4216-9B4B-11CAD7BD4821}" srcOrd="5" destOrd="0" presId="urn:microsoft.com/office/officeart/2005/8/layout/vList5"/>
    <dgm:cxn modelId="{666548D6-26F0-41DD-B616-26785F2E1ACE}" type="presParOf" srcId="{34F2C091-FE61-4AF2-9B61-1DBA840288AE}" destId="{3C3E4F8E-7250-45AD-B860-3BA3EA8A8B10}" srcOrd="6" destOrd="0" presId="urn:microsoft.com/office/officeart/2005/8/layout/vList5"/>
    <dgm:cxn modelId="{3DC0D3BC-ABDF-448F-B62C-3CD3FBAEDB05}" type="presParOf" srcId="{3C3E4F8E-7250-45AD-B860-3BA3EA8A8B10}" destId="{73FBC166-31EF-4736-923B-ED7133E4D9E7}" srcOrd="0" destOrd="0" presId="urn:microsoft.com/office/officeart/2005/8/layout/vList5"/>
    <dgm:cxn modelId="{B4E7E37F-6475-447B-B9AA-419069E98AAC}" type="presParOf" srcId="{3C3E4F8E-7250-45AD-B860-3BA3EA8A8B10}" destId="{1A5C5381-F170-4F31-98E5-044ECB4F7D84}" srcOrd="1" destOrd="0" presId="urn:microsoft.com/office/officeart/2005/8/layout/vList5"/>
    <dgm:cxn modelId="{6A4CE3C6-49AD-43EC-A670-19A073A66E03}" type="presParOf" srcId="{34F2C091-FE61-4AF2-9B61-1DBA840288AE}" destId="{9B143A51-7B78-4324-BE66-43C771C38388}" srcOrd="7" destOrd="0" presId="urn:microsoft.com/office/officeart/2005/8/layout/vList5"/>
    <dgm:cxn modelId="{80E8846F-FFB6-41D6-AA44-2BE87EBF1DB7}" type="presParOf" srcId="{34F2C091-FE61-4AF2-9B61-1DBA840288AE}" destId="{96710668-E82C-4639-B861-A2879FB7D37C}" srcOrd="8" destOrd="0" presId="urn:microsoft.com/office/officeart/2005/8/layout/vList5"/>
    <dgm:cxn modelId="{B3DA9CE1-CD1E-4F84-8137-44478928CC69}" type="presParOf" srcId="{96710668-E82C-4639-B861-A2879FB7D37C}" destId="{AAE058B2-76F4-4428-8828-D4DB192C723F}" srcOrd="0" destOrd="0" presId="urn:microsoft.com/office/officeart/2005/8/layout/vList5"/>
    <dgm:cxn modelId="{DD2D33BA-7109-4B94-8E1E-B1CB6EC702D7}" type="presParOf" srcId="{96710668-E82C-4639-B861-A2879FB7D37C}" destId="{9FE33D6A-B559-479E-8751-821DE9CAFA4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29A20-A51D-4292-B178-C93265C82087}">
      <dsp:nvSpPr>
        <dsp:cNvPr id="0" name=""/>
        <dsp:cNvSpPr/>
      </dsp:nvSpPr>
      <dsp:spPr>
        <a:xfrm>
          <a:off x="148368" y="566043"/>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Sind Aktivitäten zutreffend benannt?</a:t>
          </a:r>
        </a:p>
      </dsp:txBody>
      <dsp:txXfrm>
        <a:off x="148368" y="566043"/>
        <a:ext cx="3433328" cy="1072915"/>
      </dsp:txXfrm>
    </dsp:sp>
    <dsp:sp modelId="{21CBD23A-6C8A-4B03-B149-3A07585348A3}">
      <dsp:nvSpPr>
        <dsp:cNvPr id="0" name=""/>
        <dsp:cNvSpPr/>
      </dsp:nvSpPr>
      <dsp:spPr>
        <a:xfrm>
          <a:off x="5313" y="411066"/>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03A81167-78AF-4CC1-81E5-E67F2F7037DB}">
      <dsp:nvSpPr>
        <dsp:cNvPr id="0" name=""/>
        <dsp:cNvSpPr/>
      </dsp:nvSpPr>
      <dsp:spPr>
        <a:xfrm>
          <a:off x="3878569" y="566043"/>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Ist der Kontext klar (Pools, Nachrichtenaustausch)</a:t>
          </a:r>
        </a:p>
      </dsp:txBody>
      <dsp:txXfrm>
        <a:off x="3878569" y="566043"/>
        <a:ext cx="3433328" cy="1072915"/>
      </dsp:txXfrm>
    </dsp:sp>
    <dsp:sp modelId="{FF67A25D-2FFB-4701-BDE4-51BD03D6F8B7}">
      <dsp:nvSpPr>
        <dsp:cNvPr id="0" name=""/>
        <dsp:cNvSpPr/>
      </dsp:nvSpPr>
      <dsp:spPr>
        <a:xfrm>
          <a:off x="3735514" y="411066"/>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711E3561-F474-4EB3-B814-BD1D28D1D9A6}">
      <dsp:nvSpPr>
        <dsp:cNvPr id="0" name=""/>
        <dsp:cNvSpPr/>
      </dsp:nvSpPr>
      <dsp:spPr>
        <a:xfrm>
          <a:off x="7608770" y="566043"/>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Ist die Prozesslogik aus dem Diagramm ersichtlich</a:t>
          </a:r>
        </a:p>
      </dsp:txBody>
      <dsp:txXfrm>
        <a:off x="7608770" y="566043"/>
        <a:ext cx="3433328" cy="1072915"/>
      </dsp:txXfrm>
    </dsp:sp>
    <dsp:sp modelId="{05EF702C-E274-4A7D-AADF-BFBB6D937A86}">
      <dsp:nvSpPr>
        <dsp:cNvPr id="0" name=""/>
        <dsp:cNvSpPr/>
      </dsp:nvSpPr>
      <dsp:spPr>
        <a:xfrm>
          <a:off x="7465715" y="411066"/>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C950076C-8EE7-452C-8C91-A3A879F96B4A}">
      <dsp:nvSpPr>
        <dsp:cNvPr id="0" name=""/>
        <dsp:cNvSpPr/>
      </dsp:nvSpPr>
      <dsp:spPr>
        <a:xfrm>
          <a:off x="148368" y="1916724"/>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Ist der Abstraktionsgrad konsistent (Hierarchisierung der Prozesse)</a:t>
          </a:r>
        </a:p>
      </dsp:txBody>
      <dsp:txXfrm>
        <a:off x="148368" y="1916724"/>
        <a:ext cx="3433328" cy="1072915"/>
      </dsp:txXfrm>
    </dsp:sp>
    <dsp:sp modelId="{D0367146-2BC2-47EC-BFA1-BA25E6890C91}">
      <dsp:nvSpPr>
        <dsp:cNvPr id="0" name=""/>
        <dsp:cNvSpPr/>
      </dsp:nvSpPr>
      <dsp:spPr>
        <a:xfrm>
          <a:off x="5313" y="1761747"/>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439C49FF-D0B5-4050-A666-F8CF47140C87}">
      <dsp:nvSpPr>
        <dsp:cNvPr id="0" name=""/>
        <dsp:cNvSpPr/>
      </dsp:nvSpPr>
      <dsp:spPr>
        <a:xfrm>
          <a:off x="3878569" y="1916724"/>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Ist die Syntax korrekt</a:t>
          </a:r>
        </a:p>
      </dsp:txBody>
      <dsp:txXfrm>
        <a:off x="3878569" y="1916724"/>
        <a:ext cx="3433328" cy="1072915"/>
      </dsp:txXfrm>
    </dsp:sp>
    <dsp:sp modelId="{8E4E93C6-F7A0-4F27-9166-85EF215AE254}">
      <dsp:nvSpPr>
        <dsp:cNvPr id="0" name=""/>
        <dsp:cNvSpPr/>
      </dsp:nvSpPr>
      <dsp:spPr>
        <a:xfrm>
          <a:off x="3735514" y="1761747"/>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80C86EB0-4E86-49EF-83FB-2A034109BB1C}">
      <dsp:nvSpPr>
        <dsp:cNvPr id="0" name=""/>
        <dsp:cNvSpPr/>
      </dsp:nvSpPr>
      <dsp:spPr>
        <a:xfrm>
          <a:off x="7608770" y="1916724"/>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Wurde (nur) der „Schönwetterflug“ dargestellt</a:t>
          </a:r>
        </a:p>
      </dsp:txBody>
      <dsp:txXfrm>
        <a:off x="7608770" y="1916724"/>
        <a:ext cx="3433328" cy="1072915"/>
      </dsp:txXfrm>
    </dsp:sp>
    <dsp:sp modelId="{75228353-78B5-4FEB-AF3B-D12BDA9BF54F}">
      <dsp:nvSpPr>
        <dsp:cNvPr id="0" name=""/>
        <dsp:cNvSpPr/>
      </dsp:nvSpPr>
      <dsp:spPr>
        <a:xfrm>
          <a:off x="7465715" y="1761747"/>
          <a:ext cx="751040" cy="112656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 modelId="{C7ECC82A-EEE8-495B-BC79-BFC2E24D4DFC}">
      <dsp:nvSpPr>
        <dsp:cNvPr id="0" name=""/>
        <dsp:cNvSpPr/>
      </dsp:nvSpPr>
      <dsp:spPr>
        <a:xfrm>
          <a:off x="3878569" y="3267405"/>
          <a:ext cx="3433328" cy="10729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726721" tIns="64770" rIns="64770" bIns="64770" numCol="1" spcCol="1270" anchor="ctr" anchorCtr="0">
          <a:noAutofit/>
        </a:bodyPr>
        <a:lstStyle/>
        <a:p>
          <a:pPr marL="0" lvl="0" indent="0" algn="l" defTabSz="755650">
            <a:lnSpc>
              <a:spcPct val="90000"/>
            </a:lnSpc>
            <a:spcBef>
              <a:spcPct val="0"/>
            </a:spcBef>
            <a:spcAft>
              <a:spcPct val="35000"/>
            </a:spcAft>
            <a:buNone/>
          </a:pPr>
          <a:r>
            <a:rPr lang="de-CH" sz="1700" kern="1200"/>
            <a:t>Werden standardisierte Prozessmuster verwendet</a:t>
          </a:r>
        </a:p>
      </dsp:txBody>
      <dsp:txXfrm>
        <a:off x="3878569" y="3267405"/>
        <a:ext cx="3433328" cy="1072915"/>
      </dsp:txXfrm>
    </dsp:sp>
    <dsp:sp modelId="{9F1B3ECD-50DB-430D-A015-8363556211CD}">
      <dsp:nvSpPr>
        <dsp:cNvPr id="0" name=""/>
        <dsp:cNvSpPr/>
      </dsp:nvSpPr>
      <dsp:spPr>
        <a:xfrm>
          <a:off x="3735514" y="3112428"/>
          <a:ext cx="751040" cy="11265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scene3d>
          <a:camera prst="orthographicFront"/>
          <a:lightRig rig="threePt" dir="t">
            <a:rot lat="0" lon="0" rev="7500000"/>
          </a:lightRig>
        </a:scene3d>
        <a:sp3d z="152400" extrusionH="63500" prstMaterial="matte">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74586-F39C-4BF9-A216-FBE75BB5CFDF}">
      <dsp:nvSpPr>
        <dsp:cNvPr id="0" name=""/>
        <dsp:cNvSpPr/>
      </dsp:nvSpPr>
      <dsp:spPr>
        <a:xfrm>
          <a:off x="5421890" y="2860848"/>
          <a:ext cx="4479920" cy="533008"/>
        </a:xfrm>
        <a:custGeom>
          <a:avLst/>
          <a:gdLst/>
          <a:ahLst/>
          <a:cxnLst/>
          <a:rect l="0" t="0" r="0" b="0"/>
          <a:pathLst>
            <a:path>
              <a:moveTo>
                <a:pt x="0" y="0"/>
              </a:moveTo>
              <a:lnTo>
                <a:pt x="0" y="363229"/>
              </a:lnTo>
              <a:lnTo>
                <a:pt x="4479920" y="363229"/>
              </a:lnTo>
              <a:lnTo>
                <a:pt x="4479920" y="5330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F21D41-6CD1-4FE8-91BE-8EE0F641D38E}">
      <dsp:nvSpPr>
        <dsp:cNvPr id="0" name=""/>
        <dsp:cNvSpPr/>
      </dsp:nvSpPr>
      <dsp:spPr>
        <a:xfrm>
          <a:off x="5421890" y="2860848"/>
          <a:ext cx="2239960" cy="533008"/>
        </a:xfrm>
        <a:custGeom>
          <a:avLst/>
          <a:gdLst/>
          <a:ahLst/>
          <a:cxnLst/>
          <a:rect l="0" t="0" r="0" b="0"/>
          <a:pathLst>
            <a:path>
              <a:moveTo>
                <a:pt x="0" y="0"/>
              </a:moveTo>
              <a:lnTo>
                <a:pt x="0" y="363229"/>
              </a:lnTo>
              <a:lnTo>
                <a:pt x="2239960" y="363229"/>
              </a:lnTo>
              <a:lnTo>
                <a:pt x="2239960" y="5330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1FC512-9AF0-495D-844D-9DB611FB8D36}">
      <dsp:nvSpPr>
        <dsp:cNvPr id="0" name=""/>
        <dsp:cNvSpPr/>
      </dsp:nvSpPr>
      <dsp:spPr>
        <a:xfrm>
          <a:off x="5376170" y="2860848"/>
          <a:ext cx="91440" cy="533008"/>
        </a:xfrm>
        <a:custGeom>
          <a:avLst/>
          <a:gdLst/>
          <a:ahLst/>
          <a:cxnLst/>
          <a:rect l="0" t="0" r="0" b="0"/>
          <a:pathLst>
            <a:path>
              <a:moveTo>
                <a:pt x="45720" y="0"/>
              </a:moveTo>
              <a:lnTo>
                <a:pt x="45720" y="5330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E5B31-0518-4E49-B597-D7D657DF1FEC}">
      <dsp:nvSpPr>
        <dsp:cNvPr id="0" name=""/>
        <dsp:cNvSpPr/>
      </dsp:nvSpPr>
      <dsp:spPr>
        <a:xfrm>
          <a:off x="3181930" y="2860848"/>
          <a:ext cx="2239960" cy="533008"/>
        </a:xfrm>
        <a:custGeom>
          <a:avLst/>
          <a:gdLst/>
          <a:ahLst/>
          <a:cxnLst/>
          <a:rect l="0" t="0" r="0" b="0"/>
          <a:pathLst>
            <a:path>
              <a:moveTo>
                <a:pt x="2239960" y="0"/>
              </a:moveTo>
              <a:lnTo>
                <a:pt x="2239960" y="363229"/>
              </a:lnTo>
              <a:lnTo>
                <a:pt x="0" y="363229"/>
              </a:lnTo>
              <a:lnTo>
                <a:pt x="0" y="5330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54D36-C6F1-45EB-B045-E77B6EEABA7F}">
      <dsp:nvSpPr>
        <dsp:cNvPr id="0" name=""/>
        <dsp:cNvSpPr/>
      </dsp:nvSpPr>
      <dsp:spPr>
        <a:xfrm>
          <a:off x="941969" y="2860848"/>
          <a:ext cx="4479920" cy="533008"/>
        </a:xfrm>
        <a:custGeom>
          <a:avLst/>
          <a:gdLst/>
          <a:ahLst/>
          <a:cxnLst/>
          <a:rect l="0" t="0" r="0" b="0"/>
          <a:pathLst>
            <a:path>
              <a:moveTo>
                <a:pt x="4479920" y="0"/>
              </a:moveTo>
              <a:lnTo>
                <a:pt x="4479920" y="363229"/>
              </a:lnTo>
              <a:lnTo>
                <a:pt x="0" y="363229"/>
              </a:lnTo>
              <a:lnTo>
                <a:pt x="0" y="5330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D9625E-4ED5-4610-A9A6-C37BCBF37EAE}">
      <dsp:nvSpPr>
        <dsp:cNvPr id="0" name=""/>
        <dsp:cNvSpPr/>
      </dsp:nvSpPr>
      <dsp:spPr>
        <a:xfrm>
          <a:off x="3181930" y="1164078"/>
          <a:ext cx="2239960" cy="533008"/>
        </a:xfrm>
        <a:custGeom>
          <a:avLst/>
          <a:gdLst/>
          <a:ahLst/>
          <a:cxnLst/>
          <a:rect l="0" t="0" r="0" b="0"/>
          <a:pathLst>
            <a:path>
              <a:moveTo>
                <a:pt x="0" y="0"/>
              </a:moveTo>
              <a:lnTo>
                <a:pt x="0" y="363229"/>
              </a:lnTo>
              <a:lnTo>
                <a:pt x="2239960" y="363229"/>
              </a:lnTo>
              <a:lnTo>
                <a:pt x="2239960" y="53300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57798D-4C07-4D0D-860C-14D3F6FDB722}">
      <dsp:nvSpPr>
        <dsp:cNvPr id="0" name=""/>
        <dsp:cNvSpPr/>
      </dsp:nvSpPr>
      <dsp:spPr>
        <a:xfrm>
          <a:off x="3136210" y="1164078"/>
          <a:ext cx="91440" cy="533008"/>
        </a:xfrm>
        <a:custGeom>
          <a:avLst/>
          <a:gdLst/>
          <a:ahLst/>
          <a:cxnLst/>
          <a:rect l="0" t="0" r="0" b="0"/>
          <a:pathLst>
            <a:path>
              <a:moveTo>
                <a:pt x="45720" y="0"/>
              </a:moveTo>
              <a:lnTo>
                <a:pt x="45720" y="53300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7149F9-25A9-421A-B14F-45B87EFDC61F}">
      <dsp:nvSpPr>
        <dsp:cNvPr id="0" name=""/>
        <dsp:cNvSpPr/>
      </dsp:nvSpPr>
      <dsp:spPr>
        <a:xfrm>
          <a:off x="941969" y="1164078"/>
          <a:ext cx="2239960" cy="533008"/>
        </a:xfrm>
        <a:custGeom>
          <a:avLst/>
          <a:gdLst/>
          <a:ahLst/>
          <a:cxnLst/>
          <a:rect l="0" t="0" r="0" b="0"/>
          <a:pathLst>
            <a:path>
              <a:moveTo>
                <a:pt x="2239960" y="0"/>
              </a:moveTo>
              <a:lnTo>
                <a:pt x="2239960" y="363229"/>
              </a:lnTo>
              <a:lnTo>
                <a:pt x="0" y="363229"/>
              </a:lnTo>
              <a:lnTo>
                <a:pt x="0" y="53300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667420-718C-4666-84C6-8FE177E8D056}">
      <dsp:nvSpPr>
        <dsp:cNvPr id="0" name=""/>
        <dsp:cNvSpPr/>
      </dsp:nvSpPr>
      <dsp:spPr>
        <a:xfrm>
          <a:off x="2265582" y="317"/>
          <a:ext cx="1832694" cy="116376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7B3F7-22C7-41B8-AD05-16CC21548EA0}">
      <dsp:nvSpPr>
        <dsp:cNvPr id="0" name=""/>
        <dsp:cNvSpPr/>
      </dsp:nvSpPr>
      <dsp:spPr>
        <a:xfrm>
          <a:off x="2469215" y="19376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Business Rules</a:t>
          </a:r>
          <a:endParaRPr lang="de-CH" sz="1800" kern="1200"/>
        </a:p>
      </dsp:txBody>
      <dsp:txXfrm>
        <a:off x="2503300" y="227853"/>
        <a:ext cx="1764524" cy="1095591"/>
      </dsp:txXfrm>
    </dsp:sp>
    <dsp:sp modelId="{F1F3B038-7D47-4852-8ACC-D49EA38FA7E1}">
      <dsp:nvSpPr>
        <dsp:cNvPr id="0" name=""/>
        <dsp:cNvSpPr/>
      </dsp:nvSpPr>
      <dsp:spPr>
        <a:xfrm>
          <a:off x="25622" y="1697087"/>
          <a:ext cx="1832694" cy="11637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77A69-AF4C-4C85-8263-7060AF3A6478}">
      <dsp:nvSpPr>
        <dsp:cNvPr id="0" name=""/>
        <dsp:cNvSpPr/>
      </dsp:nvSpPr>
      <dsp:spPr>
        <a:xfrm>
          <a:off x="229255" y="189053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Terms</a:t>
          </a:r>
          <a:endParaRPr lang="de-CH" sz="1800" kern="1200"/>
        </a:p>
      </dsp:txBody>
      <dsp:txXfrm>
        <a:off x="263340" y="1924623"/>
        <a:ext cx="1764524" cy="1095591"/>
      </dsp:txXfrm>
    </dsp:sp>
    <dsp:sp modelId="{2FD59996-C451-41A0-94E6-698B7F018361}">
      <dsp:nvSpPr>
        <dsp:cNvPr id="0" name=""/>
        <dsp:cNvSpPr/>
      </dsp:nvSpPr>
      <dsp:spPr>
        <a:xfrm>
          <a:off x="2265582" y="1697087"/>
          <a:ext cx="1832694" cy="11637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F2169-C442-4F5F-8CF2-50C81651C0D0}">
      <dsp:nvSpPr>
        <dsp:cNvPr id="0" name=""/>
        <dsp:cNvSpPr/>
      </dsp:nvSpPr>
      <dsp:spPr>
        <a:xfrm>
          <a:off x="2469215" y="189053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Facts</a:t>
          </a:r>
          <a:endParaRPr lang="de-CH" sz="1800" kern="1200"/>
        </a:p>
      </dsp:txBody>
      <dsp:txXfrm>
        <a:off x="2503300" y="1924623"/>
        <a:ext cx="1764524" cy="1095591"/>
      </dsp:txXfrm>
    </dsp:sp>
    <dsp:sp modelId="{735EC387-D987-4ADC-9656-CF791F4F79DC}">
      <dsp:nvSpPr>
        <dsp:cNvPr id="0" name=""/>
        <dsp:cNvSpPr/>
      </dsp:nvSpPr>
      <dsp:spPr>
        <a:xfrm>
          <a:off x="4505542" y="1697087"/>
          <a:ext cx="1832694" cy="11637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5D1B5-C544-45A0-B45C-405131272AF2}">
      <dsp:nvSpPr>
        <dsp:cNvPr id="0" name=""/>
        <dsp:cNvSpPr/>
      </dsp:nvSpPr>
      <dsp:spPr>
        <a:xfrm>
          <a:off x="4709175" y="189053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Rules</a:t>
          </a:r>
          <a:endParaRPr lang="de-CH" sz="1800" kern="1200"/>
        </a:p>
      </dsp:txBody>
      <dsp:txXfrm>
        <a:off x="4743260" y="1924623"/>
        <a:ext cx="1764524" cy="1095591"/>
      </dsp:txXfrm>
    </dsp:sp>
    <dsp:sp modelId="{D2A3B62D-F7C7-42CF-9FBD-12BE9FD972FF}">
      <dsp:nvSpPr>
        <dsp:cNvPr id="0" name=""/>
        <dsp:cNvSpPr/>
      </dsp:nvSpPr>
      <dsp:spPr>
        <a:xfrm>
          <a:off x="25622" y="3393857"/>
          <a:ext cx="1832694" cy="1163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4E52A-1F6E-4AE2-B66A-5F4FC7121016}">
      <dsp:nvSpPr>
        <dsp:cNvPr id="0" name=""/>
        <dsp:cNvSpPr/>
      </dsp:nvSpPr>
      <dsp:spPr>
        <a:xfrm>
          <a:off x="229255" y="358730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err="1"/>
            <a:t>Mandatory</a:t>
          </a:r>
          <a:r>
            <a:rPr lang="de-AT" sz="1800" kern="1200"/>
            <a:t> / </a:t>
          </a:r>
          <a:r>
            <a:rPr lang="de-AT" sz="1800" kern="1200" err="1"/>
            <a:t>Constraints</a:t>
          </a:r>
          <a:endParaRPr lang="de-CH" sz="1800" kern="1200"/>
        </a:p>
      </dsp:txBody>
      <dsp:txXfrm>
        <a:off x="263340" y="3621393"/>
        <a:ext cx="1764524" cy="1095591"/>
      </dsp:txXfrm>
    </dsp:sp>
    <dsp:sp modelId="{C05BFB33-4A2E-40B8-ABD6-BC6F4EF9F456}">
      <dsp:nvSpPr>
        <dsp:cNvPr id="0" name=""/>
        <dsp:cNvSpPr/>
      </dsp:nvSpPr>
      <dsp:spPr>
        <a:xfrm>
          <a:off x="2265582" y="3393857"/>
          <a:ext cx="1832694" cy="1163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F0F0D-FF71-498A-B441-4EBCE0FDDED9}">
      <dsp:nvSpPr>
        <dsp:cNvPr id="0" name=""/>
        <dsp:cNvSpPr/>
      </dsp:nvSpPr>
      <dsp:spPr>
        <a:xfrm>
          <a:off x="2469215" y="358730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Guidelines / Empfehlungen</a:t>
          </a:r>
          <a:endParaRPr lang="de-CH" sz="1800" kern="1200"/>
        </a:p>
      </dsp:txBody>
      <dsp:txXfrm>
        <a:off x="2503300" y="3621393"/>
        <a:ext cx="1764524" cy="1095591"/>
      </dsp:txXfrm>
    </dsp:sp>
    <dsp:sp modelId="{F77E036B-726C-439F-92BE-9AE58A9520E8}">
      <dsp:nvSpPr>
        <dsp:cNvPr id="0" name=""/>
        <dsp:cNvSpPr/>
      </dsp:nvSpPr>
      <dsp:spPr>
        <a:xfrm>
          <a:off x="4505542" y="3393857"/>
          <a:ext cx="1832694" cy="1163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95943-0E2C-4AD2-86F3-C8CFA60967A8}">
      <dsp:nvSpPr>
        <dsp:cNvPr id="0" name=""/>
        <dsp:cNvSpPr/>
      </dsp:nvSpPr>
      <dsp:spPr>
        <a:xfrm>
          <a:off x="4709175" y="358730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a:t>Actions / </a:t>
          </a:r>
          <a:r>
            <a:rPr lang="de-AT" sz="1800" kern="1200" err="1"/>
            <a:t>Enablers</a:t>
          </a:r>
          <a:endParaRPr lang="de-CH" sz="1800" kern="1200"/>
        </a:p>
      </dsp:txBody>
      <dsp:txXfrm>
        <a:off x="4743260" y="3621393"/>
        <a:ext cx="1764524" cy="1095591"/>
      </dsp:txXfrm>
    </dsp:sp>
    <dsp:sp modelId="{1CD1D969-F7F0-418F-BCAD-449062B28561}">
      <dsp:nvSpPr>
        <dsp:cNvPr id="0" name=""/>
        <dsp:cNvSpPr/>
      </dsp:nvSpPr>
      <dsp:spPr>
        <a:xfrm>
          <a:off x="6745502" y="3393857"/>
          <a:ext cx="1832694" cy="1163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4219E-2B66-4FEA-937C-AE897D4DA417}">
      <dsp:nvSpPr>
        <dsp:cNvPr id="0" name=""/>
        <dsp:cNvSpPr/>
      </dsp:nvSpPr>
      <dsp:spPr>
        <a:xfrm>
          <a:off x="6949135" y="358730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err="1"/>
            <a:t>Computations</a:t>
          </a:r>
          <a:r>
            <a:rPr lang="de-AT" sz="1800" kern="1200"/>
            <a:t> / Berechnungs-vorschriften</a:t>
          </a:r>
          <a:endParaRPr lang="de-CH" sz="1800" kern="1200"/>
        </a:p>
      </dsp:txBody>
      <dsp:txXfrm>
        <a:off x="6983220" y="3621393"/>
        <a:ext cx="1764524" cy="1095591"/>
      </dsp:txXfrm>
    </dsp:sp>
    <dsp:sp modelId="{8A186019-8F56-472C-921A-DA96F8C301CC}">
      <dsp:nvSpPr>
        <dsp:cNvPr id="0" name=""/>
        <dsp:cNvSpPr/>
      </dsp:nvSpPr>
      <dsp:spPr>
        <a:xfrm>
          <a:off x="8985462" y="3393857"/>
          <a:ext cx="1832694" cy="1163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3881CD-5CD6-4147-83BE-BF79496EC33B}">
      <dsp:nvSpPr>
        <dsp:cNvPr id="0" name=""/>
        <dsp:cNvSpPr/>
      </dsp:nvSpPr>
      <dsp:spPr>
        <a:xfrm>
          <a:off x="9189095" y="3587308"/>
          <a:ext cx="1832694" cy="1163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AT" sz="1800" kern="1200" err="1"/>
            <a:t>Inferences</a:t>
          </a:r>
          <a:r>
            <a:rPr lang="de-AT" sz="1800" kern="1200"/>
            <a:t> / </a:t>
          </a:r>
          <a:r>
            <a:rPr lang="de-AT" sz="1800" kern="1200" err="1"/>
            <a:t>Schlussfol</a:t>
          </a:r>
          <a:r>
            <a:rPr lang="de-AT" sz="1800" kern="1200"/>
            <a:t>-gerungen</a:t>
          </a:r>
          <a:endParaRPr lang="de-CH" sz="1800" kern="1200"/>
        </a:p>
      </dsp:txBody>
      <dsp:txXfrm>
        <a:off x="9223180" y="3621393"/>
        <a:ext cx="1764524" cy="1095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B4018-8D4C-412F-9895-6B927783F6ED}">
      <dsp:nvSpPr>
        <dsp:cNvPr id="0" name=""/>
        <dsp:cNvSpPr/>
      </dsp:nvSpPr>
      <dsp:spPr>
        <a:xfrm>
          <a:off x="828555" y="0"/>
          <a:ext cx="9390300" cy="4751387"/>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519585C-6525-489B-915E-C26CF2D3AAD7}">
      <dsp:nvSpPr>
        <dsp:cNvPr id="0" name=""/>
        <dsp:cNvSpPr/>
      </dsp:nvSpPr>
      <dsp:spPr>
        <a:xfrm>
          <a:off x="1933297" y="1425416"/>
          <a:ext cx="7180817" cy="190055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AT" sz="6500" kern="1200">
              <a:solidFill>
                <a:schemeClr val="bg1"/>
              </a:solidFill>
            </a:rPr>
            <a:t>Weitere Artefakte</a:t>
          </a:r>
          <a:endParaRPr lang="de-CH" sz="6500" kern="1200"/>
        </a:p>
      </dsp:txBody>
      <dsp:txXfrm>
        <a:off x="2026074" y="1518193"/>
        <a:ext cx="6995263" cy="171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1020A-2D52-4439-AE2C-1B9E23820F79}">
      <dsp:nvSpPr>
        <dsp:cNvPr id="0" name=""/>
        <dsp:cNvSpPr/>
      </dsp:nvSpPr>
      <dsp:spPr>
        <a:xfrm>
          <a:off x="2927" y="103193"/>
          <a:ext cx="3824519" cy="1080000"/>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AT" sz="2000" kern="1200"/>
            <a:t>Umfeldbedingungen</a:t>
          </a:r>
          <a:endParaRPr lang="de-CH" sz="2000" kern="1200"/>
        </a:p>
      </dsp:txBody>
      <dsp:txXfrm>
        <a:off x="542927" y="103193"/>
        <a:ext cx="2744519" cy="1080000"/>
      </dsp:txXfrm>
    </dsp:sp>
    <dsp:sp modelId="{18F8A5DB-280A-4A0B-9A15-C946B3A19364}">
      <dsp:nvSpPr>
        <dsp:cNvPr id="0" name=""/>
        <dsp:cNvSpPr/>
      </dsp:nvSpPr>
      <dsp:spPr>
        <a:xfrm>
          <a:off x="2927" y="1318193"/>
          <a:ext cx="3059615" cy="33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de-CH" sz="2000" kern="1200"/>
            <a:t>Steigende Umweltdynamik</a:t>
          </a:r>
        </a:p>
        <a:p>
          <a:pPr marL="228600" lvl="1" indent="-228600" algn="l" defTabSz="889000">
            <a:lnSpc>
              <a:spcPct val="90000"/>
            </a:lnSpc>
            <a:spcBef>
              <a:spcPct val="0"/>
            </a:spcBef>
            <a:spcAft>
              <a:spcPct val="15000"/>
            </a:spcAft>
            <a:buChar char="•"/>
          </a:pPr>
          <a:r>
            <a:rPr lang="de-CH" sz="2000" kern="1200"/>
            <a:t>Steigende Umweltkomplexität</a:t>
          </a:r>
        </a:p>
        <a:p>
          <a:pPr marL="228600" lvl="1" indent="-228600" algn="l" defTabSz="889000">
            <a:lnSpc>
              <a:spcPct val="90000"/>
            </a:lnSpc>
            <a:spcBef>
              <a:spcPct val="0"/>
            </a:spcBef>
            <a:spcAft>
              <a:spcPct val="15000"/>
            </a:spcAft>
            <a:buChar char="•"/>
          </a:pPr>
          <a:r>
            <a:rPr lang="de-CH" sz="2000" kern="1200"/>
            <a:t>Kundenerwartungen bzgl. Flexibilität</a:t>
          </a:r>
        </a:p>
        <a:p>
          <a:pPr marL="228600" lvl="1" indent="-228600" algn="l" defTabSz="889000">
            <a:lnSpc>
              <a:spcPct val="90000"/>
            </a:lnSpc>
            <a:spcBef>
              <a:spcPct val="0"/>
            </a:spcBef>
            <a:spcAft>
              <a:spcPct val="15000"/>
            </a:spcAft>
            <a:buChar char="•"/>
          </a:pPr>
          <a:r>
            <a:rPr lang="de-CH" sz="2000" kern="1200"/>
            <a:t>Komplexere Lösungen und Services statt Produkte</a:t>
          </a:r>
        </a:p>
        <a:p>
          <a:pPr marL="228600" lvl="1" indent="-228600" algn="l" defTabSz="889000">
            <a:lnSpc>
              <a:spcPct val="90000"/>
            </a:lnSpc>
            <a:spcBef>
              <a:spcPct val="0"/>
            </a:spcBef>
            <a:spcAft>
              <a:spcPct val="15000"/>
            </a:spcAft>
            <a:buChar char="•"/>
          </a:pPr>
          <a:r>
            <a:rPr lang="de-CH" sz="2000" b="1" kern="1200">
              <a:solidFill>
                <a:schemeClr val="accent4">
                  <a:lumMod val="50000"/>
                </a:schemeClr>
              </a:solidFill>
            </a:rPr>
            <a:t>Anteil wissensintensiver Prozesse steigt</a:t>
          </a:r>
          <a:endParaRPr lang="de-CH" sz="2000" kern="1200">
            <a:solidFill>
              <a:schemeClr val="accent4">
                <a:lumMod val="50000"/>
              </a:schemeClr>
            </a:solidFill>
          </a:endParaRPr>
        </a:p>
      </dsp:txBody>
      <dsp:txXfrm>
        <a:off x="2927" y="1318193"/>
        <a:ext cx="3059615" cy="3330000"/>
      </dsp:txXfrm>
    </dsp:sp>
    <dsp:sp modelId="{DF19DC0C-066B-4D78-8EA1-F84FBDB0832F}">
      <dsp:nvSpPr>
        <dsp:cNvPr id="0" name=""/>
        <dsp:cNvSpPr/>
      </dsp:nvSpPr>
      <dsp:spPr>
        <a:xfrm>
          <a:off x="3611446" y="103193"/>
          <a:ext cx="3824519" cy="1080000"/>
        </a:xfrm>
        <a:prstGeom prst="chevron">
          <a:avLst/>
        </a:prstGeom>
        <a:solidFill>
          <a:schemeClr val="accent1">
            <a:shade val="80000"/>
            <a:hueOff val="-187743"/>
            <a:satOff val="-19036"/>
            <a:lumOff val="18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AT" sz="2000" kern="1200"/>
            <a:t>Prozessanforderungen</a:t>
          </a:r>
          <a:endParaRPr lang="de-CH" sz="2000" kern="1200"/>
        </a:p>
      </dsp:txBody>
      <dsp:txXfrm>
        <a:off x="4151446" y="103193"/>
        <a:ext cx="2744519" cy="1080000"/>
      </dsp:txXfrm>
    </dsp:sp>
    <dsp:sp modelId="{58A40970-26AB-4125-B1B6-E919128F6505}">
      <dsp:nvSpPr>
        <dsp:cNvPr id="0" name=""/>
        <dsp:cNvSpPr/>
      </dsp:nvSpPr>
      <dsp:spPr>
        <a:xfrm>
          <a:off x="3611446" y="1318193"/>
          <a:ext cx="3059615" cy="33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de-CH" sz="2000" b="1" kern="1200"/>
            <a:t>Geringere </a:t>
          </a:r>
          <a:r>
            <a:rPr lang="de-CH" sz="2000" b="1" kern="1200" err="1"/>
            <a:t>Strukturierbarkeit</a:t>
          </a:r>
          <a:r>
            <a:rPr lang="de-CH" sz="2000" b="1" kern="1200"/>
            <a:t> </a:t>
          </a:r>
          <a:r>
            <a:rPr lang="de-CH" sz="2000" kern="1200"/>
            <a:t>bzw. höhere Variabilität</a:t>
          </a:r>
        </a:p>
        <a:p>
          <a:pPr marL="228600" lvl="1" indent="-228600" algn="l" defTabSz="889000">
            <a:lnSpc>
              <a:spcPct val="90000"/>
            </a:lnSpc>
            <a:spcBef>
              <a:spcPct val="0"/>
            </a:spcBef>
            <a:spcAft>
              <a:spcPct val="15000"/>
            </a:spcAft>
            <a:buChar char="•"/>
          </a:pPr>
          <a:r>
            <a:rPr lang="de-CH" sz="2000" kern="1200"/>
            <a:t>Abnehmende Ausführungshäufigkeit bei der Leistungserstellung</a:t>
          </a:r>
        </a:p>
        <a:p>
          <a:pPr marL="228600" lvl="1" indent="-228600" algn="l" defTabSz="889000">
            <a:lnSpc>
              <a:spcPct val="90000"/>
            </a:lnSpc>
            <a:spcBef>
              <a:spcPct val="0"/>
            </a:spcBef>
            <a:spcAft>
              <a:spcPct val="15000"/>
            </a:spcAft>
            <a:buChar char="•"/>
          </a:pPr>
          <a:r>
            <a:rPr lang="de-CH" sz="2000" kern="1200"/>
            <a:t>Geringere Planbarkeit</a:t>
          </a:r>
        </a:p>
        <a:p>
          <a:pPr marL="228600" lvl="1" indent="-228600" algn="l" defTabSz="889000">
            <a:lnSpc>
              <a:spcPct val="90000"/>
            </a:lnSpc>
            <a:spcBef>
              <a:spcPct val="0"/>
            </a:spcBef>
            <a:spcAft>
              <a:spcPct val="15000"/>
            </a:spcAft>
            <a:buChar char="•"/>
          </a:pPr>
          <a:r>
            <a:rPr lang="de-CH" sz="2000" kern="1200"/>
            <a:t>Beteiligte aus </a:t>
          </a:r>
          <a:r>
            <a:rPr lang="de-CH" sz="2000" kern="1200" err="1"/>
            <a:t>verschie</a:t>
          </a:r>
          <a:r>
            <a:rPr lang="de-CH" sz="2000" kern="1200"/>
            <a:t>-denen Professionen</a:t>
          </a:r>
        </a:p>
        <a:p>
          <a:pPr marL="228600" lvl="1" indent="-228600" algn="l" defTabSz="889000">
            <a:lnSpc>
              <a:spcPct val="90000"/>
            </a:lnSpc>
            <a:spcBef>
              <a:spcPct val="0"/>
            </a:spcBef>
            <a:spcAft>
              <a:spcPct val="15000"/>
            </a:spcAft>
            <a:buChar char="•"/>
          </a:pPr>
          <a:r>
            <a:rPr lang="de-CH" sz="2000" b="1" kern="1200">
              <a:solidFill>
                <a:schemeClr val="accent4">
                  <a:lumMod val="50000"/>
                </a:schemeClr>
              </a:solidFill>
            </a:rPr>
            <a:t>Steigende Anzahl Fälle mit «Projektcharakter»</a:t>
          </a:r>
        </a:p>
      </dsp:txBody>
      <dsp:txXfrm>
        <a:off x="3611446" y="1318193"/>
        <a:ext cx="3059615" cy="3330000"/>
      </dsp:txXfrm>
    </dsp:sp>
    <dsp:sp modelId="{DA9153C2-AEBA-4FA9-A672-5450BFE95913}">
      <dsp:nvSpPr>
        <dsp:cNvPr id="0" name=""/>
        <dsp:cNvSpPr/>
      </dsp:nvSpPr>
      <dsp:spPr>
        <a:xfrm>
          <a:off x="7219966" y="103193"/>
          <a:ext cx="3824519" cy="1080000"/>
        </a:xfrm>
        <a:prstGeom prst="chevron">
          <a:avLst/>
        </a:prstGeom>
        <a:solidFill>
          <a:schemeClr val="accent1">
            <a:shade val="80000"/>
            <a:hueOff val="-375485"/>
            <a:satOff val="-38071"/>
            <a:lumOff val="37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AT" sz="2000" kern="1200"/>
            <a:t>Auswirkungen</a:t>
          </a:r>
          <a:endParaRPr lang="de-CH" sz="2000" kern="1200"/>
        </a:p>
      </dsp:txBody>
      <dsp:txXfrm>
        <a:off x="7759966" y="103193"/>
        <a:ext cx="2744519" cy="1080000"/>
      </dsp:txXfrm>
    </dsp:sp>
    <dsp:sp modelId="{EFB027CE-12CA-486E-AC0D-9391236E3FC1}">
      <dsp:nvSpPr>
        <dsp:cNvPr id="0" name=""/>
        <dsp:cNvSpPr/>
      </dsp:nvSpPr>
      <dsp:spPr>
        <a:xfrm>
          <a:off x="7219966" y="1318193"/>
          <a:ext cx="3059615" cy="33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de-CH" sz="2000" kern="1200"/>
            <a:t>Vordenken der Prozesse für alle mgl. Situationen bzw. Varianten ist zu aufwändig</a:t>
          </a:r>
        </a:p>
        <a:p>
          <a:pPr marL="228600" lvl="1" indent="-228600" algn="l" defTabSz="889000">
            <a:lnSpc>
              <a:spcPct val="90000"/>
            </a:lnSpc>
            <a:spcBef>
              <a:spcPct val="0"/>
            </a:spcBef>
            <a:spcAft>
              <a:spcPct val="15000"/>
            </a:spcAft>
            <a:buChar char="•"/>
          </a:pPr>
          <a:r>
            <a:rPr lang="de-CH" sz="2000" b="1" kern="1200"/>
            <a:t>Situative und kontext-abhängige Adaption</a:t>
          </a:r>
        </a:p>
        <a:p>
          <a:pPr marL="228600" lvl="1" indent="-228600" algn="l" defTabSz="889000">
            <a:lnSpc>
              <a:spcPct val="90000"/>
            </a:lnSpc>
            <a:spcBef>
              <a:spcPct val="0"/>
            </a:spcBef>
            <a:spcAft>
              <a:spcPct val="15000"/>
            </a:spcAft>
            <a:buChar char="•"/>
          </a:pPr>
          <a:r>
            <a:rPr lang="de-CH" sz="2000" kern="1200"/>
            <a:t>Grösserer </a:t>
          </a:r>
          <a:r>
            <a:rPr lang="de-CH" sz="2000" kern="1200" err="1"/>
            <a:t>Ent</a:t>
          </a:r>
          <a:r>
            <a:rPr lang="de-CH" sz="2000" kern="1200"/>
            <a:t>-scheidungsspielraum</a:t>
          </a:r>
        </a:p>
        <a:p>
          <a:pPr marL="228600" lvl="1" indent="-228600" algn="l" defTabSz="889000">
            <a:lnSpc>
              <a:spcPct val="90000"/>
            </a:lnSpc>
            <a:spcBef>
              <a:spcPct val="0"/>
            </a:spcBef>
            <a:spcAft>
              <a:spcPct val="15000"/>
            </a:spcAft>
            <a:buChar char="•"/>
          </a:pPr>
          <a:r>
            <a:rPr lang="de-CH" sz="2000" b="1" kern="1200">
              <a:solidFill>
                <a:srgbClr val="FF0000"/>
              </a:solidFill>
            </a:rPr>
            <a:t>Adaptive Case Management (ACM)</a:t>
          </a:r>
        </a:p>
      </dsp:txBody>
      <dsp:txXfrm>
        <a:off x="7219966" y="1318193"/>
        <a:ext cx="3059615" cy="333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07426-9373-4AE8-9A39-974EDA49F7C2}">
      <dsp:nvSpPr>
        <dsp:cNvPr id="0" name=""/>
        <dsp:cNvSpPr/>
      </dsp:nvSpPr>
      <dsp:spPr>
        <a:xfrm rot="5400000">
          <a:off x="7224447" y="-3117653"/>
          <a:ext cx="718574" cy="713763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CH" sz="2100" kern="1200"/>
            <a:t>z.B. Kontoeröffnung, Schadensfall, Spesenabrechnung</a:t>
          </a:r>
          <a:endParaRPr lang="en-US" sz="2100" kern="1200"/>
        </a:p>
      </dsp:txBody>
      <dsp:txXfrm rot="-5400000">
        <a:off x="4014918" y="126954"/>
        <a:ext cx="7102554" cy="648418"/>
      </dsp:txXfrm>
    </dsp:sp>
    <dsp:sp modelId="{9C59B72D-38DF-480F-9FE5-7DEB17D9D335}">
      <dsp:nvSpPr>
        <dsp:cNvPr id="0" name=""/>
        <dsp:cNvSpPr/>
      </dsp:nvSpPr>
      <dsp:spPr>
        <a:xfrm>
          <a:off x="0" y="2054"/>
          <a:ext cx="4014918" cy="8982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CH" sz="2100" kern="1200"/>
            <a:t>Machbarkeitsprüfungen, Genehmigungen, Validierungen </a:t>
          </a:r>
          <a:endParaRPr lang="en-US" sz="2100" kern="1200"/>
        </a:p>
      </dsp:txBody>
      <dsp:txXfrm>
        <a:off x="43847" y="45901"/>
        <a:ext cx="3927224" cy="810523"/>
      </dsp:txXfrm>
    </dsp:sp>
    <dsp:sp modelId="{B01B9249-EBF2-4CAE-9BD8-D1CD00B5117F}">
      <dsp:nvSpPr>
        <dsp:cNvPr id="0" name=""/>
        <dsp:cNvSpPr/>
      </dsp:nvSpPr>
      <dsp:spPr>
        <a:xfrm rot="5400000">
          <a:off x="7224447" y="-2174524"/>
          <a:ext cx="718574" cy="7137632"/>
        </a:xfrm>
        <a:prstGeom prst="round2SameRect">
          <a:avLst/>
        </a:prstGeom>
        <a:solidFill>
          <a:schemeClr val="accent2">
            <a:tint val="40000"/>
            <a:alpha val="90000"/>
            <a:hueOff val="-2101627"/>
            <a:satOff val="-3503"/>
            <a:lumOff val="-1901"/>
            <a:alphaOff val="0"/>
          </a:schemeClr>
        </a:solidFill>
        <a:ln w="25400" cap="flat" cmpd="sng" algn="ctr">
          <a:solidFill>
            <a:schemeClr val="accent2">
              <a:tint val="40000"/>
              <a:alpha val="90000"/>
              <a:hueOff val="-2101627"/>
              <a:satOff val="-3503"/>
              <a:lumOff val="-19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CH" sz="2100" kern="1200"/>
            <a:t>z.B. bei Kreditkartenzahlungen, Schadensmeldungen</a:t>
          </a:r>
          <a:endParaRPr lang="en-US" sz="2100" kern="1200"/>
        </a:p>
      </dsp:txBody>
      <dsp:txXfrm rot="-5400000">
        <a:off x="4014918" y="1070083"/>
        <a:ext cx="7102554" cy="648418"/>
      </dsp:txXfrm>
    </dsp:sp>
    <dsp:sp modelId="{96AFC062-0FA5-429B-81D2-75E56E837434}">
      <dsp:nvSpPr>
        <dsp:cNvPr id="0" name=""/>
        <dsp:cNvSpPr/>
      </dsp:nvSpPr>
      <dsp:spPr>
        <a:xfrm>
          <a:off x="0" y="945182"/>
          <a:ext cx="4014918" cy="898217"/>
        </a:xfrm>
        <a:prstGeom prst="roundRect">
          <a:avLst/>
        </a:prstGeom>
        <a:solidFill>
          <a:schemeClr val="accent2">
            <a:hueOff val="-1984546"/>
            <a:satOff val="10283"/>
            <a:lumOff val="-107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CH" sz="2100" kern="1200"/>
            <a:t>Betrugserkennung</a:t>
          </a:r>
          <a:endParaRPr lang="en-US" sz="2100" kern="1200"/>
        </a:p>
      </dsp:txBody>
      <dsp:txXfrm>
        <a:off x="43847" y="989029"/>
        <a:ext cx="3927224" cy="810523"/>
      </dsp:txXfrm>
    </dsp:sp>
    <dsp:sp modelId="{3B4F4F40-AE25-4DED-AF50-0E8FB3AFD5F7}">
      <dsp:nvSpPr>
        <dsp:cNvPr id="0" name=""/>
        <dsp:cNvSpPr/>
      </dsp:nvSpPr>
      <dsp:spPr>
        <a:xfrm rot="5400000">
          <a:off x="7224447" y="-1231396"/>
          <a:ext cx="718574" cy="7137632"/>
        </a:xfrm>
        <a:prstGeom prst="round2SameRect">
          <a:avLst/>
        </a:prstGeom>
        <a:solidFill>
          <a:schemeClr val="accent2">
            <a:tint val="40000"/>
            <a:alpha val="90000"/>
            <a:hueOff val="-4203254"/>
            <a:satOff val="-7006"/>
            <a:lumOff val="-3802"/>
            <a:alphaOff val="0"/>
          </a:schemeClr>
        </a:solidFill>
        <a:ln w="25400" cap="flat" cmpd="sng" algn="ctr">
          <a:solidFill>
            <a:schemeClr val="accent2">
              <a:tint val="40000"/>
              <a:alpha val="90000"/>
              <a:hueOff val="-4203254"/>
              <a:satOff val="-7006"/>
              <a:lumOff val="-38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CH" sz="2100" kern="1200"/>
            <a:t>z.B. Kreditvergabe</a:t>
          </a:r>
          <a:endParaRPr lang="en-US" sz="2100" kern="1200"/>
        </a:p>
      </dsp:txBody>
      <dsp:txXfrm rot="-5400000">
        <a:off x="4014918" y="2013211"/>
        <a:ext cx="7102554" cy="648418"/>
      </dsp:txXfrm>
    </dsp:sp>
    <dsp:sp modelId="{2A3E01E6-55E6-4CAB-BE40-338AA12F673D}">
      <dsp:nvSpPr>
        <dsp:cNvPr id="0" name=""/>
        <dsp:cNvSpPr/>
      </dsp:nvSpPr>
      <dsp:spPr>
        <a:xfrm>
          <a:off x="0" y="1888311"/>
          <a:ext cx="4014918" cy="898217"/>
        </a:xfrm>
        <a:prstGeom prst="roundRect">
          <a:avLst/>
        </a:prstGeom>
        <a:solidFill>
          <a:schemeClr val="accent2">
            <a:hueOff val="-3969092"/>
            <a:satOff val="20566"/>
            <a:lumOff val="-21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CH" sz="2100" kern="1200"/>
            <a:t>Risikobewertungen</a:t>
          </a:r>
          <a:endParaRPr lang="en-US" sz="2100" kern="1200"/>
        </a:p>
      </dsp:txBody>
      <dsp:txXfrm>
        <a:off x="43847" y="1932158"/>
        <a:ext cx="3927224" cy="810523"/>
      </dsp:txXfrm>
    </dsp:sp>
    <dsp:sp modelId="{1A5C5381-F170-4F31-98E5-044ECB4F7D84}">
      <dsp:nvSpPr>
        <dsp:cNvPr id="0" name=""/>
        <dsp:cNvSpPr/>
      </dsp:nvSpPr>
      <dsp:spPr>
        <a:xfrm rot="5400000">
          <a:off x="7224447" y="-288267"/>
          <a:ext cx="718574" cy="7137632"/>
        </a:xfrm>
        <a:prstGeom prst="round2SameRect">
          <a:avLst/>
        </a:prstGeom>
        <a:solidFill>
          <a:schemeClr val="accent2">
            <a:tint val="40000"/>
            <a:alpha val="90000"/>
            <a:hueOff val="-6304882"/>
            <a:satOff val="-10510"/>
            <a:lumOff val="-5702"/>
            <a:alphaOff val="0"/>
          </a:schemeClr>
        </a:solidFill>
        <a:ln w="25400" cap="flat" cmpd="sng" algn="ctr">
          <a:solidFill>
            <a:schemeClr val="accent2">
              <a:tint val="40000"/>
              <a:alpha val="90000"/>
              <a:hueOff val="-6304882"/>
              <a:satOff val="-10510"/>
              <a:lumOff val="-5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CH" sz="2100" kern="1200"/>
            <a:t>z.B. Rabatte</a:t>
          </a:r>
          <a:endParaRPr lang="en-US" sz="2100" kern="1200"/>
        </a:p>
      </dsp:txBody>
      <dsp:txXfrm rot="-5400000">
        <a:off x="4014918" y="2956340"/>
        <a:ext cx="7102554" cy="648418"/>
      </dsp:txXfrm>
    </dsp:sp>
    <dsp:sp modelId="{73FBC166-31EF-4736-923B-ED7133E4D9E7}">
      <dsp:nvSpPr>
        <dsp:cNvPr id="0" name=""/>
        <dsp:cNvSpPr/>
      </dsp:nvSpPr>
      <dsp:spPr>
        <a:xfrm>
          <a:off x="0" y="2831439"/>
          <a:ext cx="4014918" cy="898217"/>
        </a:xfrm>
        <a:prstGeom prst="roundRect">
          <a:avLst/>
        </a:prstGeom>
        <a:solidFill>
          <a:schemeClr val="accent2">
            <a:hueOff val="-5953638"/>
            <a:satOff val="30848"/>
            <a:lumOff val="-322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CH" sz="2100" kern="1200"/>
            <a:t>Regelbasierte Berechnungen</a:t>
          </a:r>
          <a:endParaRPr lang="en-US" sz="2100" kern="1200"/>
        </a:p>
      </dsp:txBody>
      <dsp:txXfrm>
        <a:off x="43847" y="2875286"/>
        <a:ext cx="3927224" cy="810523"/>
      </dsp:txXfrm>
    </dsp:sp>
    <dsp:sp modelId="{9FE33D6A-B559-479E-8751-821DE9CAFA4E}">
      <dsp:nvSpPr>
        <dsp:cNvPr id="0" name=""/>
        <dsp:cNvSpPr/>
      </dsp:nvSpPr>
      <dsp:spPr>
        <a:xfrm rot="5400000">
          <a:off x="7224447" y="654860"/>
          <a:ext cx="718574" cy="7137632"/>
        </a:xfrm>
        <a:prstGeom prst="round2SameRect">
          <a:avLst/>
        </a:prstGeom>
        <a:solidFill>
          <a:schemeClr val="accent2">
            <a:tint val="40000"/>
            <a:alpha val="90000"/>
            <a:hueOff val="-8406508"/>
            <a:satOff val="-14013"/>
            <a:lumOff val="-7603"/>
            <a:alphaOff val="0"/>
          </a:schemeClr>
        </a:solidFill>
        <a:ln w="25400" cap="flat" cmpd="sng" algn="ctr">
          <a:solidFill>
            <a:schemeClr val="accent2">
              <a:tint val="40000"/>
              <a:alpha val="90000"/>
              <a:hueOff val="-8406508"/>
              <a:satOff val="-14013"/>
              <a:lumOff val="-76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CH" sz="2100" kern="1200"/>
            <a:t>z.B. Kunden, Prioritätsbestimmung eines Auftrags</a:t>
          </a:r>
          <a:endParaRPr lang="en-US" sz="2100" kern="1200"/>
        </a:p>
      </dsp:txBody>
      <dsp:txXfrm rot="-5400000">
        <a:off x="4014918" y="3899467"/>
        <a:ext cx="7102554" cy="648418"/>
      </dsp:txXfrm>
    </dsp:sp>
    <dsp:sp modelId="{AAE058B2-76F4-4428-8828-D4DB192C723F}">
      <dsp:nvSpPr>
        <dsp:cNvPr id="0" name=""/>
        <dsp:cNvSpPr/>
      </dsp:nvSpPr>
      <dsp:spPr>
        <a:xfrm>
          <a:off x="0" y="3774568"/>
          <a:ext cx="4014918" cy="898217"/>
        </a:xfrm>
        <a:prstGeom prst="roundRect">
          <a:avLst/>
        </a:prstGeom>
        <a:solidFill>
          <a:schemeClr val="accent2">
            <a:hueOff val="-7938184"/>
            <a:satOff val="41131"/>
            <a:lumOff val="-42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de-CH" sz="2100" kern="1200"/>
            <a:t>Klassifizierung</a:t>
          </a:r>
          <a:endParaRPr lang="en-US" sz="2100" kern="1200"/>
        </a:p>
      </dsp:txBody>
      <dsp:txXfrm>
        <a:off x="43847" y="3818415"/>
        <a:ext cx="3927224" cy="810523"/>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8427" cy="513508"/>
          </a:xfrm>
          <a:prstGeom prst="rect">
            <a:avLst/>
          </a:prstGeom>
        </p:spPr>
        <p:txBody>
          <a:bodyPr vert="horz" lIns="99065" tIns="49533" rIns="99065" bIns="49533" rtlCol="0"/>
          <a:lstStyle>
            <a:lvl1pPr algn="l">
              <a:defRPr sz="1400"/>
            </a:lvl1pPr>
          </a:lstStyle>
          <a:p>
            <a:endParaRPr lang="de-CH"/>
          </a:p>
        </p:txBody>
      </p:sp>
      <p:sp>
        <p:nvSpPr>
          <p:cNvPr id="3" name="Datumsplatzhalter 2"/>
          <p:cNvSpPr>
            <a:spLocks noGrp="1"/>
          </p:cNvSpPr>
          <p:nvPr>
            <p:ph type="dt" sz="quarter" idx="1"/>
          </p:nvPr>
        </p:nvSpPr>
        <p:spPr>
          <a:xfrm>
            <a:off x="4023993" y="0"/>
            <a:ext cx="3078427" cy="513508"/>
          </a:xfrm>
          <a:prstGeom prst="rect">
            <a:avLst/>
          </a:prstGeom>
        </p:spPr>
        <p:txBody>
          <a:bodyPr vert="horz" lIns="99065" tIns="49533" rIns="99065" bIns="49533" rtlCol="0"/>
          <a:lstStyle>
            <a:lvl1pPr algn="r">
              <a:defRPr sz="1400"/>
            </a:lvl1pPr>
          </a:lstStyle>
          <a:p>
            <a:fld id="{A889849E-E9C8-4CF0-A8E7-F8A3C8229D12}" type="datetimeFigureOut">
              <a:rPr lang="de-CH" smtClean="0"/>
              <a:t>13.03.2024</a:t>
            </a:fld>
            <a:endParaRPr lang="de-CH"/>
          </a:p>
        </p:txBody>
      </p:sp>
      <p:sp>
        <p:nvSpPr>
          <p:cNvPr id="4" name="Fußzeilenplatzhalter 3"/>
          <p:cNvSpPr>
            <a:spLocks noGrp="1"/>
          </p:cNvSpPr>
          <p:nvPr>
            <p:ph type="ftr" sz="quarter" idx="2"/>
          </p:nvPr>
        </p:nvSpPr>
        <p:spPr>
          <a:xfrm>
            <a:off x="1" y="9721107"/>
            <a:ext cx="3078427" cy="513507"/>
          </a:xfrm>
          <a:prstGeom prst="rect">
            <a:avLst/>
          </a:prstGeom>
        </p:spPr>
        <p:txBody>
          <a:bodyPr vert="horz" lIns="99065" tIns="49533" rIns="99065" bIns="49533" rtlCol="0" anchor="b"/>
          <a:lstStyle>
            <a:lvl1pPr algn="l">
              <a:defRPr sz="1400"/>
            </a:lvl1pPr>
          </a:lstStyle>
          <a:p>
            <a:r>
              <a:rPr lang="de-CH"/>
              <a:t>operatives Geschäftsprozessmanagement</a:t>
            </a:r>
          </a:p>
        </p:txBody>
      </p:sp>
      <p:sp>
        <p:nvSpPr>
          <p:cNvPr id="5" name="Foliennummernplatzhalter 4"/>
          <p:cNvSpPr>
            <a:spLocks noGrp="1"/>
          </p:cNvSpPr>
          <p:nvPr>
            <p:ph type="sldNum" sz="quarter" idx="3"/>
          </p:nvPr>
        </p:nvSpPr>
        <p:spPr>
          <a:xfrm>
            <a:off x="4023993" y="9721107"/>
            <a:ext cx="3078427" cy="513507"/>
          </a:xfrm>
          <a:prstGeom prst="rect">
            <a:avLst/>
          </a:prstGeom>
        </p:spPr>
        <p:txBody>
          <a:bodyPr vert="horz" lIns="99065" tIns="49533" rIns="99065" bIns="49533" rtlCol="0" anchor="b"/>
          <a:lstStyle>
            <a:lvl1pPr algn="r">
              <a:defRPr sz="1400"/>
            </a:lvl1pPr>
          </a:lstStyle>
          <a:p>
            <a:fld id="{203C7AA6-C104-4835-8EE6-BE1EB318E129}" type="slidenum">
              <a:rPr lang="de-CH" smtClean="0"/>
              <a:t>‹Nr.›</a:t>
            </a:fld>
            <a:endParaRPr lang="de-CH"/>
          </a:p>
        </p:txBody>
      </p:sp>
    </p:spTree>
    <p:extLst>
      <p:ext uri="{BB962C8B-B14F-4D97-AF65-F5344CB8AC3E}">
        <p14:creationId xmlns:p14="http://schemas.microsoft.com/office/powerpoint/2010/main" val="10669911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88900" y="596900"/>
            <a:ext cx="6932613" cy="3898900"/>
          </a:xfrm>
          <a:prstGeom prst="rect">
            <a:avLst/>
          </a:prstGeom>
          <a:noFill/>
          <a:ln w="12700">
            <a:solidFill>
              <a:prstClr val="black"/>
            </a:solidFill>
          </a:ln>
        </p:spPr>
        <p:txBody>
          <a:bodyPr vert="horz" lIns="99065" tIns="49533" rIns="99065" bIns="49533" rtlCol="0" anchor="ctr"/>
          <a:lstStyle/>
          <a:p>
            <a:endParaRPr lang="de-CH"/>
          </a:p>
        </p:txBody>
      </p:sp>
      <p:sp>
        <p:nvSpPr>
          <p:cNvPr id="5" name="Notizenplatzhalter 4"/>
          <p:cNvSpPr>
            <a:spLocks noGrp="1"/>
          </p:cNvSpPr>
          <p:nvPr>
            <p:ph type="body" sz="quarter" idx="3"/>
          </p:nvPr>
        </p:nvSpPr>
        <p:spPr>
          <a:xfrm>
            <a:off x="88194" y="4577854"/>
            <a:ext cx="6934347" cy="5060281"/>
          </a:xfrm>
          <a:prstGeom prst="rect">
            <a:avLst/>
          </a:prstGeom>
        </p:spPr>
        <p:txBody>
          <a:bodyPr vert="horz" lIns="99065" tIns="49533" rIns="99065" bIns="4953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816029"/>
            <a:ext cx="3552030" cy="319432"/>
          </a:xfrm>
          <a:prstGeom prst="rect">
            <a:avLst/>
          </a:prstGeom>
        </p:spPr>
        <p:txBody>
          <a:bodyPr vert="horz" lIns="99065" tIns="49533" rIns="99065" bIns="49533" rtlCol="0" anchor="b"/>
          <a:lstStyle>
            <a:lvl1pPr algn="l">
              <a:defRPr sz="1400"/>
            </a:lvl1pPr>
          </a:lstStyle>
          <a:p>
            <a:r>
              <a:rPr lang="de-CH"/>
              <a:t>operatives Geschäftsprozessmanagement</a:t>
            </a:r>
          </a:p>
        </p:txBody>
      </p:sp>
      <p:sp>
        <p:nvSpPr>
          <p:cNvPr id="7" name="Foliennummernplatzhalter 6"/>
          <p:cNvSpPr>
            <a:spLocks noGrp="1"/>
          </p:cNvSpPr>
          <p:nvPr>
            <p:ph type="sldNum" sz="quarter" idx="5"/>
          </p:nvPr>
        </p:nvSpPr>
        <p:spPr>
          <a:xfrm>
            <a:off x="3943086" y="9816029"/>
            <a:ext cx="3078427" cy="319432"/>
          </a:xfrm>
          <a:prstGeom prst="rect">
            <a:avLst/>
          </a:prstGeom>
        </p:spPr>
        <p:txBody>
          <a:bodyPr vert="horz" lIns="99065" tIns="49533" rIns="99065" bIns="49533" rtlCol="0" anchor="b"/>
          <a:lstStyle>
            <a:lvl1pPr algn="r">
              <a:defRPr sz="1400"/>
            </a:lvl1pPr>
          </a:lstStyle>
          <a:p>
            <a:fld id="{98B12D59-C065-4004-B51D-83C948A28A1B}" type="slidenum">
              <a:rPr lang="de-CH" smtClean="0"/>
              <a:t>‹Nr.›</a:t>
            </a:fld>
            <a:endParaRPr lang="de-CH"/>
          </a:p>
        </p:txBody>
      </p:sp>
    </p:spTree>
    <p:extLst>
      <p:ext uri="{BB962C8B-B14F-4D97-AF65-F5344CB8AC3E}">
        <p14:creationId xmlns:p14="http://schemas.microsoft.com/office/powerpoint/2010/main" val="303705210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1</a:t>
            </a:fld>
            <a:endParaRPr lang="de-CH"/>
          </a:p>
        </p:txBody>
      </p:sp>
      <p:sp>
        <p:nvSpPr>
          <p:cNvPr id="5" name="Fußzeilenplatzhalter 4">
            <a:extLst>
              <a:ext uri="{FF2B5EF4-FFF2-40B4-BE49-F238E27FC236}">
                <a16:creationId xmlns:a16="http://schemas.microsoft.com/office/drawing/2014/main" id="{EED31D8B-7E2C-465D-B09F-91A2257D7869}"/>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60703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10</a:t>
            </a:fld>
            <a:endParaRPr lang="de-CH"/>
          </a:p>
        </p:txBody>
      </p:sp>
      <p:sp>
        <p:nvSpPr>
          <p:cNvPr id="5" name="Fußzeilenplatzhalter 4">
            <a:extLst>
              <a:ext uri="{FF2B5EF4-FFF2-40B4-BE49-F238E27FC236}">
                <a16:creationId xmlns:a16="http://schemas.microsoft.com/office/drawing/2014/main" id="{27E83D63-5C0A-4A60-B7CA-942ACEB39077}"/>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33475307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a:solidFill>
                  <a:srgbClr val="1B1B1B"/>
                </a:solidFill>
                <a:effectLst/>
                <a:latin typeface="Inter"/>
              </a:rPr>
              <a:t>In manchen Fällen soll es jedoch für die verschiedenen Fehler unterschiedliche Ausnahmeflüsse geben. Hierzu kann man mehrere empfangende Fehlerereignisse an den Rand des Unterprozesses heften und diese mit den Namen der sendenden Fehlerereignisse bezeichnen. Dann reagiert jedes dieser Ereignisse nur auf die Fehler des gleichnamigen, sendenden Fehlerereignisses.</a:t>
            </a:r>
          </a:p>
          <a:p>
            <a:endParaRPr lang="de-CH" b="0" i="0" dirty="0">
              <a:solidFill>
                <a:srgbClr val="1B1B1B"/>
              </a:solidFill>
              <a:effectLst/>
              <a:latin typeface="Inter"/>
            </a:endParaRPr>
          </a:p>
          <a:p>
            <a:pPr algn="l"/>
            <a:r>
              <a:rPr lang="de-CH" b="0" i="0" dirty="0">
                <a:solidFill>
                  <a:srgbClr val="1B1B1B"/>
                </a:solidFill>
                <a:effectLst/>
                <a:latin typeface="Inter"/>
              </a:rPr>
              <a:t>Das Modell in Abbildung [oben] [140] macht von dieser Möglichkeit Gebrauch. Tritt der Fehler „Ergebnis nicht plausibel“ ein, so soll wie im vorangehenden Fall eine externe Untersuchung in Auftrag gegeben werden. Tritt hingegen der Fehler „Gerät ausgefallen“ ein, so soll zusätzlich eine Reparatur in Auftrag gegeben werden, z.B. beim Hersteller. </a:t>
            </a:r>
            <a:br>
              <a:rPr lang="de-CH" b="0" i="0" dirty="0">
                <a:solidFill>
                  <a:srgbClr val="1B1B1B"/>
                </a:solidFill>
                <a:effectLst/>
                <a:latin typeface="Inter"/>
              </a:rPr>
            </a:br>
            <a:br>
              <a:rPr lang="de-CH" b="0" i="0" dirty="0">
                <a:solidFill>
                  <a:srgbClr val="1B1B1B"/>
                </a:solidFill>
                <a:effectLst/>
                <a:latin typeface="Inter"/>
              </a:rPr>
            </a:br>
            <a:r>
              <a:rPr lang="de-CH" b="0" i="0" dirty="0">
                <a:solidFill>
                  <a:srgbClr val="1B1B1B"/>
                </a:solidFill>
                <a:effectLst/>
                <a:latin typeface="Inter"/>
              </a:rPr>
              <a:t>Wenn am Rand eines Unterprozesses mehrere Zwischenereignisse vom Typ Fehler angeheftet sind, so sollten diese prinzipiell mit einer Bezeichnung versehen sein. Da ein unbenanntes Fehler-Zwischenereignis prinzipiell alle Fehler empfängt, reagiert es auch auf die Fehler, für die eigene benannte Zwischenereignisse vorhanden sind. Die hierdurch implizit entstehenden parallelen Flüsse sind schwer zu überblicken.</a:t>
            </a:r>
          </a:p>
          <a:p>
            <a:br>
              <a:rPr lang="de-CH" b="0" i="0" dirty="0">
                <a:solidFill>
                  <a:srgbClr val="1B1B1B"/>
                </a:solidFill>
                <a:effectLst/>
                <a:latin typeface="Inter"/>
              </a:rPr>
            </a:br>
            <a:endParaRPr lang="de-CH" dirty="0"/>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103</a:t>
            </a:fld>
            <a:endParaRPr lang="de-CH"/>
          </a:p>
        </p:txBody>
      </p:sp>
    </p:spTree>
    <p:extLst>
      <p:ext uri="{BB962C8B-B14F-4D97-AF65-F5344CB8AC3E}">
        <p14:creationId xmlns:p14="http://schemas.microsoft.com/office/powerpoint/2010/main" val="455104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a:solidFill>
                  <a:srgbClr val="1B1B1B"/>
                </a:solidFill>
                <a:effectLst/>
                <a:latin typeface="Inter"/>
              </a:rPr>
              <a:t>Im Gegensatz zu einem gewöhnlichen Unterprozess wird ein </a:t>
            </a:r>
            <a:r>
              <a:rPr lang="de-CH" b="1" i="0">
                <a:solidFill>
                  <a:srgbClr val="1B1B1B"/>
                </a:solidFill>
                <a:effectLst/>
                <a:latin typeface="Inter"/>
              </a:rPr>
              <a:t>Ereignis-Unterprozess (engl. „Event Sub-</a:t>
            </a:r>
            <a:r>
              <a:rPr lang="de-CH" b="1" i="0" err="1">
                <a:solidFill>
                  <a:srgbClr val="1B1B1B"/>
                </a:solidFill>
                <a:effectLst/>
                <a:latin typeface="Inter"/>
              </a:rPr>
              <a:t>Process</a:t>
            </a:r>
            <a:r>
              <a:rPr lang="de-CH" b="1" i="0">
                <a:solidFill>
                  <a:srgbClr val="1B1B1B"/>
                </a:solidFill>
                <a:effectLst/>
                <a:latin typeface="Inter"/>
              </a:rPr>
              <a:t>“) </a:t>
            </a:r>
            <a:r>
              <a:rPr lang="de-CH" b="0" i="0">
                <a:solidFill>
                  <a:srgbClr val="1B1B1B"/>
                </a:solidFill>
                <a:effectLst/>
                <a:latin typeface="Inter"/>
              </a:rPr>
              <a:t>nicht durch einen Sequenzfluss ausgelöst, sondern durch das Auftreten eines Ereignisses während der Prozessdurchführung. Ein Ereignis-Unterprozess hat daher weder ein noch ausgehende Sequenzflüsse. </a:t>
            </a:r>
            <a:endParaRPr lang="de-AT" b="0" i="0">
              <a:solidFill>
                <a:srgbClr val="1B1B1B"/>
              </a:solidFill>
              <a:effectLst/>
              <a:latin typeface="Inter"/>
            </a:endParaRPr>
          </a:p>
          <a:p>
            <a:r>
              <a:rPr lang="de-AT" b="0" i="0">
                <a:solidFill>
                  <a:srgbClr val="1B1B1B"/>
                </a:solidFill>
                <a:effectLst/>
                <a:latin typeface="Inter"/>
              </a:rPr>
              <a:t>[…]</a:t>
            </a:r>
          </a:p>
          <a:p>
            <a:endParaRPr lang="de-AT" b="0" i="0">
              <a:solidFill>
                <a:srgbClr val="1B1B1B"/>
              </a:solidFill>
              <a:effectLst/>
              <a:latin typeface="Inter"/>
            </a:endParaRPr>
          </a:p>
          <a:p>
            <a:r>
              <a:rPr lang="de-CH" b="0" i="0">
                <a:solidFill>
                  <a:srgbClr val="1B1B1B"/>
                </a:solidFill>
                <a:effectLst/>
                <a:latin typeface="Inter"/>
              </a:rPr>
              <a:t>[Obige] Abbildung [146] zeigt einen Unterprozess „Produktion durchführen“, der selbst zwei Ereignis-Unterprozesse enthält. Der erste, „Anlage regulieren“, ist wie oben nicht-unterbrechend, wie am gestrichelten Bedingungs-Startereignis zu sehen ist. Das Regulieren der Anlage geschieht ggf. mehrmals während die Produktion durchgeführt wird. Im Gegensatz dazu startet das Auftreten eines Fehlers vom Typ „Kritische Störung“ nicht nur den zweiten Ereignis-Unterprozess „Notausschaltung durchführen“, sondern bricht dabei auch den Prozess „Produktion durchführen“ ab. Dies sieht man daran, dass das Startereignis nicht gestrichelt, sondern ganz normal mit durchgezogenem Rand dargestellt ist.</a:t>
            </a:r>
          </a:p>
          <a:p>
            <a:endParaRPr lang="de-CH" b="0" i="0">
              <a:solidFill>
                <a:srgbClr val="1B1B1B"/>
              </a:solidFill>
              <a:effectLst/>
              <a:latin typeface="Inter"/>
            </a:endParaRPr>
          </a:p>
          <a:p>
            <a:r>
              <a:rPr lang="de-CH" b="0" i="0">
                <a:solidFill>
                  <a:srgbClr val="1B1B1B"/>
                </a:solidFill>
                <a:effectLst/>
                <a:latin typeface="Inter"/>
              </a:rPr>
              <a:t>Logischerweise wird der abbrechende Ereignis-Unterprozess „Notausschaltung durchführen“ höchstens einmal während des Unterprozesses „Produktion durchführen“ gestartet, da dieser dann ja nicht weiter ausgeführt wird. Würde der Ereignis-Unterprozess mit einem gewöhnlichen, unbestimmten Endereignis abgeschlossen, so würde anschließend eine Marke über den aus „Produktion durchführen“ ausgehenden Sequenzfluss ausgegeben. Im vorliegenden Beispiel ist jedoch ein Fehler-Endereignis verwendet, das wieder einen Fehler erzeugt. Dieser wird dann an das angehängte Fehler-Zwischenereignis „Notaus‘“ gesendet, und es wird eine Marke über den folgenden Ausnahmefluss ausgegeben. </a:t>
            </a:r>
            <a:br>
              <a:rPr lang="de-CH"/>
            </a:br>
            <a:br>
              <a:rPr lang="de-CH"/>
            </a:br>
            <a:r>
              <a:rPr lang="de-CH" b="0" i="0">
                <a:solidFill>
                  <a:srgbClr val="1B1B1B"/>
                </a:solidFill>
                <a:effectLst/>
                <a:latin typeface="Inter"/>
              </a:rPr>
              <a:t>Ein Startereignis vom Typ „Fehler“ kann nur in Ereignis-Unterprozessen verwendet werden. Fehler-Startereignisse kommen nicht in der gestrichelten Variante vor, d. h. sie können nur abbrechende Ereignis-Unterprozesse auslösen. </a:t>
            </a:r>
            <a:br>
              <a:rPr lang="de-CH"/>
            </a:br>
            <a:br>
              <a:rPr lang="de-CH"/>
            </a:br>
            <a:r>
              <a:rPr lang="de-CH" b="0" i="0">
                <a:solidFill>
                  <a:srgbClr val="1B1B1B"/>
                </a:solidFill>
                <a:effectLst/>
                <a:latin typeface="Inter"/>
              </a:rPr>
              <a:t>Die meisten anderen Ereignistypen können sowohl in der abbrechenden als auch in der nicht-unterbrechenden Variante verwendet werden. Neben den bereits verwendeten Nachrichten und Bedingungsereignissen sind dies zeitliche Ereignisse, Signalereignisse, sowie Mehrfach und parallele Mehrfachereignisse. Im Gegensatz zu normalen Prozessen kann hier auch das Eskalationsereignis als Startereignis dienen. Die nichtunterbrechende Form der genannten Ereignistypen kann jeweils nur in einem Ereignis-Unterprozess vorkommen, nicht jedoch in einem gewöhnlichen Prozess. Unbestimmte Startereignisse hingegen können nicht im Ereignis-Unterprozess genutzt werden.</a:t>
            </a:r>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104</a:t>
            </a:fld>
            <a:endParaRPr lang="de-CH"/>
          </a:p>
        </p:txBody>
      </p:sp>
    </p:spTree>
    <p:extLst>
      <p:ext uri="{BB962C8B-B14F-4D97-AF65-F5344CB8AC3E}">
        <p14:creationId xmlns:p14="http://schemas.microsoft.com/office/powerpoint/2010/main" val="11259211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Bei einem multiplen</a:t>
            </a:r>
            <a:r>
              <a:rPr lang="de-CH" baseline="0"/>
              <a:t> Ereignis wird die eigentliche Logik zur Auslösung des Prozesses im Text «versteckt», d.h. textuell beschrieben, aber nicht explizit modelliert. Dies kann für einen ersten fachlichen Entwurf des Prozessmodells hilfreich sein, für eine präzise Modellierung ist dieses Konstrukt jedoch ungeeignet. Daher sollte es eher sparsam und vorwiegend in den frühen Phasen der Modellierung verwendet werden. </a:t>
            </a:r>
          </a:p>
          <a:p>
            <a:r>
              <a:rPr lang="de-CH" baseline="0"/>
              <a:t>Multiple Ereignisse können OR- oder AND-Logik repräsentieren. </a:t>
            </a:r>
            <a:endParaRPr lang="de-CH"/>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105</a:t>
            </a:fld>
            <a:endParaRPr lang="de-DE"/>
          </a:p>
        </p:txBody>
      </p:sp>
      <p:sp>
        <p:nvSpPr>
          <p:cNvPr id="5" name="Fußzeilenplatzhalter 4">
            <a:extLst>
              <a:ext uri="{FF2B5EF4-FFF2-40B4-BE49-F238E27FC236}">
                <a16:creationId xmlns:a16="http://schemas.microsoft.com/office/drawing/2014/main" id="{90762E10-DDD3-427F-A4FE-D68184232461}"/>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2582579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Abbruch Event tritt nur in Verbindung mit Subprozessen auf</a:t>
            </a:r>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106</a:t>
            </a:fld>
            <a:endParaRPr lang="de-DE"/>
          </a:p>
        </p:txBody>
      </p:sp>
      <p:sp>
        <p:nvSpPr>
          <p:cNvPr id="5" name="Fußzeilenplatzhalter 4">
            <a:extLst>
              <a:ext uri="{FF2B5EF4-FFF2-40B4-BE49-F238E27FC236}">
                <a16:creationId xmlns:a16="http://schemas.microsoft.com/office/drawing/2014/main" id="{4F6760BF-92BD-47AF-BC2D-2239CA7FC097}"/>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1121213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108</a:t>
            </a:fld>
            <a:endParaRPr lang="de-CH"/>
          </a:p>
        </p:txBody>
      </p:sp>
    </p:spTree>
    <p:extLst>
      <p:ext uri="{BB962C8B-B14F-4D97-AF65-F5344CB8AC3E}">
        <p14:creationId xmlns:p14="http://schemas.microsoft.com/office/powerpoint/2010/main" val="7479884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Alle drei</a:t>
            </a:r>
            <a:r>
              <a:rPr lang="de-CH" baseline="0"/>
              <a:t> Darstellungen sind korrekt und bilden denselben Sachverhalt ab. Welche Variante benutzt werden soll, ist im Wesentlichen eine Frage des persönlichen Modellierungsstils. Grundsätzlich sollten gelegentlich zu durchlaufende Prüf- und Nachfrageschleifen in fachlichen Prozessmodellen jedoch eher mit der Schleifen-Aktivität modelliert werden. Nur, wenn die Schleife einen wesentlichen Bestandteil der betriebswirtschaftlichen Logik darstellt, kann (und sollte) sie explizit modelliert werden. </a:t>
            </a:r>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109</a:t>
            </a:fld>
            <a:endParaRPr lang="de-CH"/>
          </a:p>
        </p:txBody>
      </p:sp>
    </p:spTree>
    <p:extLst>
      <p:ext uri="{BB962C8B-B14F-4D97-AF65-F5344CB8AC3E}">
        <p14:creationId xmlns:p14="http://schemas.microsoft.com/office/powerpoint/2010/main" val="39904186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Die Iteration ist ähnlich wie die Schleife, nur dass hier klar ist, wie viele Objekte bearbeitet werden müssen. Ein typisches Auto hat vier Räder, aber auch wenn ein Lastkraftwagen mit drei Achsen und Zwillingsreifen bearbeitet wird, ist die Anzahl der Räder definiert. Als Hinweis bei den Iterationen wird auch angeführt, dass man sich Aktivitäten wie „das erste Objekt wählen“ und „das nächste Objekt wählen“ sowie die Bedingung „bis kein Objekt mehr vorhanden“ sparen kann.</a:t>
            </a:r>
            <a:endParaRPr lang="de-CH"/>
          </a:p>
        </p:txBody>
      </p:sp>
      <p:sp>
        <p:nvSpPr>
          <p:cNvPr id="4" name="Foliennummernplatzhalter 3"/>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110</a:t>
            </a:fld>
            <a:endParaRPr lang="de-CH"/>
          </a:p>
        </p:txBody>
      </p:sp>
      <p:sp>
        <p:nvSpPr>
          <p:cNvPr id="5" name="Fußzeilenplatzhalter 4">
            <a:extLst>
              <a:ext uri="{FF2B5EF4-FFF2-40B4-BE49-F238E27FC236}">
                <a16:creationId xmlns:a16="http://schemas.microsoft.com/office/drawing/2014/main" id="{BD3E0743-3A59-499B-9F17-7E3EA2370365}"/>
              </a:ext>
            </a:extLst>
          </p:cNvPr>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Tree>
    <p:extLst>
      <p:ext uri="{BB962C8B-B14F-4D97-AF65-F5344CB8AC3E}">
        <p14:creationId xmlns:p14="http://schemas.microsoft.com/office/powerpoint/2010/main" val="20582537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a:solidFill>
                  <a:srgbClr val="1B1B1B"/>
                </a:solidFill>
                <a:effectLst/>
                <a:latin typeface="Inter"/>
              </a:rPr>
              <a:t>Im Gegensatz zur Schleifenaktivität muss eine Mehrfachaktivität auch nicht zwangsläufig sequenziell in einer bestimmten Reihenfolge durchlaufen werden. Die einzelnen Objekte können auch in beliebiger Reihenfolge und parallel bearbeitet werden. Ist aber eine sequenzielle Bearbeitung erforderlich, so werden die drei Striche des Mehrfachmarkers horizontal eingezeichnet. </a:t>
            </a:r>
            <a:br>
              <a:rPr lang="de-CH">
                <a:solidFill>
                  <a:srgbClr val="1B1B1B"/>
                </a:solidFill>
                <a:effectLst/>
                <a:latin typeface="Inter"/>
              </a:rPr>
            </a:br>
            <a:br>
              <a:rPr lang="de-CH">
                <a:solidFill>
                  <a:srgbClr val="1B1B1B"/>
                </a:solidFill>
                <a:effectLst/>
                <a:latin typeface="Inter"/>
              </a:rPr>
            </a:br>
            <a:r>
              <a:rPr lang="de-CH">
                <a:solidFill>
                  <a:srgbClr val="1B1B1B"/>
                </a:solidFill>
                <a:effectLst/>
                <a:latin typeface="Inter"/>
              </a:rPr>
              <a:t>[Obige</a:t>
            </a:r>
            <a:r>
              <a:rPr lang="de-AT">
                <a:solidFill>
                  <a:srgbClr val="1B1B1B"/>
                </a:solidFill>
                <a:effectLst/>
                <a:latin typeface="Inter"/>
              </a:rPr>
              <a:t>] </a:t>
            </a:r>
            <a:r>
              <a:rPr lang="de-CH">
                <a:solidFill>
                  <a:srgbClr val="1B1B1B"/>
                </a:solidFill>
                <a:effectLst/>
                <a:latin typeface="Inter"/>
              </a:rPr>
              <a:t>Abbildung [117] verdeutlicht dies anhand des Ablaufs in einer Casting-Show. Zunächst tritt jeder der teilnehmenden Kandidaten auf. Die Menge der Kandidaten liegt vorher fest. Daher wird keine Schleifenaktivität verwendet, bei der man nach jedem Auftritt prüfen würde, ob noch ein weiterer Kandidat vorhanden ist. Andererseits dürfen die Auftritte nicht parallel erfolgen, damit Publikum und Jury auch alle Auftritte verfolgen können. „Auftreten“ ist daher als sequenzielle Mehrfachaktivität gekennzeichnet. </a:t>
            </a:r>
            <a:br>
              <a:rPr lang="de-CH">
                <a:solidFill>
                  <a:srgbClr val="1B1B1B"/>
                </a:solidFill>
                <a:effectLst/>
                <a:latin typeface="Inter"/>
              </a:rPr>
            </a:br>
            <a:br>
              <a:rPr lang="de-CH">
                <a:solidFill>
                  <a:srgbClr val="1B1B1B"/>
                </a:solidFill>
                <a:effectLst/>
                <a:latin typeface="Inter"/>
              </a:rPr>
            </a:br>
            <a:r>
              <a:rPr lang="de-CH">
                <a:solidFill>
                  <a:srgbClr val="1B1B1B"/>
                </a:solidFill>
                <a:effectLst/>
                <a:latin typeface="Inter"/>
              </a:rPr>
              <a:t>Nach dem letzten Auftritt wird der Unterprozess „Bewertung festlegen“ für jeden Kandidaten durchgeführt, wobei dies ebenfalls streng sequenziell erfolgt. Innerhalb des Unterprozesses ist eine weitere Mehrfachaktivität vorhanden: „Stimme abgeben“ wird für jedes Jurymitglied durchgeführt, wobei in diesem Beispiel die Stimmen parallel abgeben werden. </a:t>
            </a:r>
            <a:br>
              <a:rPr lang="de-CH">
                <a:solidFill>
                  <a:srgbClr val="1B1B1B"/>
                </a:solidFill>
                <a:effectLst/>
                <a:latin typeface="Inter"/>
              </a:rPr>
            </a:br>
            <a:br>
              <a:rPr lang="de-CH">
                <a:solidFill>
                  <a:srgbClr val="1B1B1B"/>
                </a:solidFill>
                <a:effectLst/>
                <a:latin typeface="Inter"/>
              </a:rPr>
            </a:br>
            <a:r>
              <a:rPr lang="de-CH">
                <a:solidFill>
                  <a:srgbClr val="1B1B1B"/>
                </a:solidFill>
                <a:effectLst/>
                <a:latin typeface="Inter"/>
              </a:rPr>
              <a:t>Unter Parallelität ist dabei wie beim parallelen Gateway nicht unbedingt als Gleichzeitigkeit zu verstehen. Es ist nur keine Reihenfolge festgelegt. Bevor im Beispiel „Berechnung auswerten“ gestartet wird, müssen alle Stimmen abgegeben sein.</a:t>
            </a:r>
            <a:br>
              <a:rPr lang="de-CH">
                <a:effectLst/>
              </a:rPr>
            </a:br>
            <a:endParaRPr lang="de-CH"/>
          </a:p>
        </p:txBody>
      </p:sp>
      <p:sp>
        <p:nvSpPr>
          <p:cNvPr id="4" name="Foliennummernplatzhalter 3"/>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111</a:t>
            </a:fld>
            <a:endParaRPr lang="de-CH"/>
          </a:p>
        </p:txBody>
      </p:sp>
      <p:sp>
        <p:nvSpPr>
          <p:cNvPr id="5" name="Fußzeilenplatzhalter 4">
            <a:extLst>
              <a:ext uri="{FF2B5EF4-FFF2-40B4-BE49-F238E27FC236}">
                <a16:creationId xmlns:a16="http://schemas.microsoft.com/office/drawing/2014/main" id="{BD3E0743-3A59-499B-9F17-7E3EA2370365}"/>
              </a:ext>
            </a:extLst>
          </p:cNvPr>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Tree>
    <p:extLst>
      <p:ext uri="{BB962C8B-B14F-4D97-AF65-F5344CB8AC3E}">
        <p14:creationId xmlns:p14="http://schemas.microsoft.com/office/powerpoint/2010/main" val="8206674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Die Kompensation setzen wir in der Praxis zur Modellierung von fachlichen</a:t>
            </a:r>
            <a:r>
              <a:rPr lang="de-CH" baseline="0"/>
              <a:t> Prozessen nur selten ein.</a:t>
            </a:r>
            <a:r>
              <a:rPr lang="de-CH"/>
              <a:t> Generell geht es darum, dass wir in unseren Prozessen mitunter Aufgaben ausführen, die unter bestimmten Bedingungen später rückgängig gemacht werden müssen. Mit dem Kompensationsereignis</a:t>
            </a:r>
            <a:r>
              <a:rPr lang="de-CH" baseline="0"/>
              <a:t> muss auch ein bestimmter Aufgabentyp verbunden sein, der die Kompensation durchführt, also das Ergebnisse bereits durchgeführter Aktivitäten rückgängig macht. </a:t>
            </a:r>
            <a:endParaRPr lang="de-CH"/>
          </a:p>
          <a:p>
            <a:endParaRPr lang="de-CH"/>
          </a:p>
          <a:p>
            <a:r>
              <a:rPr lang="de-CH"/>
              <a:t>Typische Beispiele hierfür wären:</a:t>
            </a:r>
            <a:br>
              <a:rPr lang="de-CH"/>
            </a:br>
            <a:endParaRPr lang="de-CH"/>
          </a:p>
          <a:p>
            <a:r>
              <a:rPr lang="de-CH"/>
              <a:t>die Buchung einer Bahn- oder Flugreise</a:t>
            </a:r>
          </a:p>
          <a:p>
            <a:r>
              <a:rPr lang="de-CH"/>
              <a:t>die Reservierung eines Mietwagens</a:t>
            </a:r>
          </a:p>
          <a:p>
            <a:r>
              <a:rPr lang="de-CH"/>
              <a:t>die Belastung einer Kreditkarte</a:t>
            </a:r>
          </a:p>
          <a:p>
            <a:r>
              <a:rPr lang="de-CH"/>
              <a:t>die Beauftragung eines Dienstleisters</a:t>
            </a:r>
          </a:p>
        </p:txBody>
      </p:sp>
      <p:sp>
        <p:nvSpPr>
          <p:cNvPr id="4" name="Fußzeilenplatzhalter 3">
            <a:extLst>
              <a:ext uri="{FF2B5EF4-FFF2-40B4-BE49-F238E27FC236}">
                <a16:creationId xmlns:a16="http://schemas.microsoft.com/office/drawing/2014/main" id="{64842CC0-CB85-4695-860F-24D6ADA3CBD8}"/>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674377B1-91B0-BE57-940B-90FB82D5BA3C}"/>
              </a:ext>
            </a:extLst>
          </p:cNvPr>
          <p:cNvSpPr>
            <a:spLocks noGrp="1"/>
          </p:cNvSpPr>
          <p:nvPr>
            <p:ph type="sldNum" sz="quarter" idx="5"/>
          </p:nvPr>
        </p:nvSpPr>
        <p:spPr/>
        <p:txBody>
          <a:bodyPr/>
          <a:lstStyle/>
          <a:p>
            <a:fld id="{98B12D59-C065-4004-B51D-83C948A28A1B}" type="slidenum">
              <a:rPr lang="de-CH" smtClean="0"/>
              <a:t>112</a:t>
            </a:fld>
            <a:endParaRPr lang="de-CH"/>
          </a:p>
        </p:txBody>
      </p:sp>
    </p:spTree>
    <p:extLst>
      <p:ext uri="{BB962C8B-B14F-4D97-AF65-F5344CB8AC3E}">
        <p14:creationId xmlns:p14="http://schemas.microsoft.com/office/powerpoint/2010/main" val="13233959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Die Kompensation setzen wir in der Praxis zur Modellierung von fachlichen</a:t>
            </a:r>
            <a:r>
              <a:rPr lang="de-CH" baseline="0"/>
              <a:t> Prozessen nur selten ein.</a:t>
            </a:r>
            <a:r>
              <a:rPr lang="de-CH"/>
              <a:t> Generell geht es darum, dass wir in unseren Prozessen mitunter Aufgaben ausführen, die unter bestimmten Bedingungen später rückgängig gemacht werden müssen. Mit dem Kompensationsereignis</a:t>
            </a:r>
            <a:r>
              <a:rPr lang="de-CH" baseline="0"/>
              <a:t> muss auch ein bestimmter Aufgabentyp verbunden sein, der die Kompensation durchführt, also das Ergebnisse bereits durchgeführter Aktivitäten rückgängig macht. </a:t>
            </a:r>
            <a:endParaRPr lang="de-CH"/>
          </a:p>
          <a:p>
            <a:endParaRPr lang="de-CH"/>
          </a:p>
          <a:p>
            <a:r>
              <a:rPr lang="de-CH"/>
              <a:t>Typische Beispiele hierfür wären:</a:t>
            </a:r>
            <a:br>
              <a:rPr lang="de-CH"/>
            </a:br>
            <a:endParaRPr lang="de-CH"/>
          </a:p>
          <a:p>
            <a:r>
              <a:rPr lang="de-CH"/>
              <a:t>die Buchung einer Bahn- oder Flugreise</a:t>
            </a:r>
          </a:p>
          <a:p>
            <a:r>
              <a:rPr lang="de-CH"/>
              <a:t>die Reservierung eines Mietwagens</a:t>
            </a:r>
          </a:p>
          <a:p>
            <a:r>
              <a:rPr lang="de-CH"/>
              <a:t>die Belastung einer Kreditkarte</a:t>
            </a:r>
          </a:p>
          <a:p>
            <a:r>
              <a:rPr lang="de-CH"/>
              <a:t>die Beauftragung eines Dienstleisters</a:t>
            </a:r>
          </a:p>
        </p:txBody>
      </p:sp>
      <p:sp>
        <p:nvSpPr>
          <p:cNvPr id="4" name="Fußzeilenplatzhalter 3">
            <a:extLst>
              <a:ext uri="{FF2B5EF4-FFF2-40B4-BE49-F238E27FC236}">
                <a16:creationId xmlns:a16="http://schemas.microsoft.com/office/drawing/2014/main" id="{6689BEFA-FFC1-404D-9DF9-DA23327D1479}"/>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5C00DAD0-7A40-F008-C71F-8BAE3D0E91B8}"/>
              </a:ext>
            </a:extLst>
          </p:cNvPr>
          <p:cNvSpPr>
            <a:spLocks noGrp="1"/>
          </p:cNvSpPr>
          <p:nvPr>
            <p:ph type="sldNum" sz="quarter" idx="5"/>
          </p:nvPr>
        </p:nvSpPr>
        <p:spPr/>
        <p:txBody>
          <a:bodyPr/>
          <a:lstStyle/>
          <a:p>
            <a:fld id="{98B12D59-C065-4004-B51D-83C948A28A1B}" type="slidenum">
              <a:rPr lang="de-CH" smtClean="0"/>
              <a:t>113</a:t>
            </a:fld>
            <a:endParaRPr lang="de-CH"/>
          </a:p>
        </p:txBody>
      </p:sp>
    </p:spTree>
    <p:extLst>
      <p:ext uri="{BB962C8B-B14F-4D97-AF65-F5344CB8AC3E}">
        <p14:creationId xmlns:p14="http://schemas.microsoft.com/office/powerpoint/2010/main" val="50214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5900" cy="3692525"/>
          </a:xfrm>
        </p:spPr>
      </p:sp>
      <p:sp>
        <p:nvSpPr>
          <p:cNvPr id="3" name="Notizenplatzhalter 2"/>
          <p:cNvSpPr>
            <a:spLocks noGrp="1"/>
          </p:cNvSpPr>
          <p:nvPr>
            <p:ph type="body" idx="1"/>
          </p:nvPr>
        </p:nvSpPr>
        <p:spPr>
          <a:xfrm>
            <a:off x="88194" y="4577855"/>
            <a:ext cx="6565901" cy="4375646"/>
          </a:xfrm>
        </p:spPr>
        <p:txBody>
          <a:bodyPr/>
          <a:lstStyle/>
          <a:p>
            <a:pPr lvl="0"/>
            <a:r>
              <a:rPr lang="de-AT"/>
              <a:t>Der </a:t>
            </a:r>
            <a:r>
              <a:rPr lang="de-AT" b="1"/>
              <a:t>Sequenzfluss</a:t>
            </a:r>
            <a:r>
              <a:rPr lang="de-AT"/>
              <a:t> gibt an </a:t>
            </a:r>
            <a:r>
              <a:rPr lang="de-CH" sz="1200"/>
              <a:t>in welcher Reihenfolge die Aktivitäten durchlaufen werden. In der Terminologie von BPMN gibt es den Sequenzfluss und den Nachrichtenfluss, den wir später noch behandeln werden. Beide werden als Kontrollfluss bezeichnet.</a:t>
            </a:r>
          </a:p>
          <a:p>
            <a:pPr lvl="0"/>
            <a:r>
              <a:rPr lang="de-CH" sz="1200">
                <a:sym typeface="Wingdings" panose="05000000000000000000" pitchFamily="2" charset="2"/>
              </a:rPr>
              <a:t> </a:t>
            </a:r>
            <a:r>
              <a:rPr lang="de-CH" sz="1200"/>
              <a:t>Kontrollfluss = {Nachrichtenfluss, Sequenzfluss} </a:t>
            </a:r>
          </a:p>
          <a:p>
            <a:endParaRPr lang="de-CH"/>
          </a:p>
          <a:p>
            <a:r>
              <a:rPr lang="de-CH"/>
              <a:t>Hinweis: Aktivitäten verbrauchen Zeit, aber es ist nicht definiert, dass die beteiligten Personen die Aktivität sofort umsetzen, wenn das Token dort ankommt. Man kann sich das so vorstellen wie bei einer klassischen Büroorganisation in einer öffentlichen Verwaltung:</a:t>
            </a:r>
          </a:p>
          <a:p>
            <a:pPr marL="171450" indent="-171450">
              <a:buFont typeface="Arial" panose="020B0604020202020204" pitchFamily="34" charset="0"/>
              <a:buChar char="•"/>
            </a:pPr>
            <a:r>
              <a:rPr lang="de-CH"/>
              <a:t>Das Token ist das Ansuchen einer Bürgerin / eines Bürgers.</a:t>
            </a:r>
          </a:p>
          <a:p>
            <a:pPr marL="171450" indent="-171450">
              <a:buFont typeface="Arial" panose="020B0604020202020204" pitchFamily="34" charset="0"/>
              <a:buChar char="•"/>
            </a:pPr>
            <a:r>
              <a:rPr lang="de-CH"/>
              <a:t>Wenn es im Amt eintrifft, wird der Prozess, bzw. genauer gesagt die zu diesem Ansuchen gehörige Prozessinstanz, gestartet.</a:t>
            </a:r>
          </a:p>
          <a:p>
            <a:pPr marL="171450" indent="-171450">
              <a:buFont typeface="Arial" panose="020B0604020202020204" pitchFamily="34" charset="0"/>
              <a:buChar char="•"/>
            </a:pPr>
            <a:r>
              <a:rPr lang="de-CH"/>
              <a:t>Die Poststelle sortiert alle Ansuchen und legt dieses in das Fach der zuständigen Abteilung. Damit ist die erste Aktivität erledigt.</a:t>
            </a:r>
          </a:p>
          <a:p>
            <a:pPr marL="171450" indent="-171450">
              <a:buFont typeface="Arial" panose="020B0604020202020204" pitchFamily="34" charset="0"/>
              <a:buChar char="•"/>
            </a:pPr>
            <a:r>
              <a:rPr lang="de-CH"/>
              <a:t>Das Ansuchen / das Token geht «über den Sequenzfluss» in die nächste Aufgabe.</a:t>
            </a:r>
          </a:p>
          <a:p>
            <a:pPr marL="171450" indent="-171450">
              <a:buFont typeface="Arial" panose="020B0604020202020204" pitchFamily="34" charset="0"/>
              <a:buChar char="•"/>
            </a:pPr>
            <a:r>
              <a:rPr lang="de-CH"/>
              <a:t>… und bleibt dort vorerst einmal liegen.</a:t>
            </a:r>
          </a:p>
          <a:p>
            <a:pPr marL="171450" indent="-171450">
              <a:buFont typeface="Arial" panose="020B0604020202020204" pitchFamily="34" charset="0"/>
              <a:buChar char="•"/>
            </a:pPr>
            <a:r>
              <a:rPr lang="de-CH"/>
              <a:t>Wenn dann eine Person der Abteilung das Ansuchen aus dem Fach holt und bearbeitet wird die nächste Aktivität durchgeführt.</a:t>
            </a:r>
          </a:p>
          <a:p>
            <a:pPr marL="171450" indent="-171450">
              <a:buFont typeface="Arial" panose="020B0604020202020204" pitchFamily="34" charset="0"/>
              <a:buChar char="•"/>
            </a:pPr>
            <a:endParaRPr lang="de-CH"/>
          </a:p>
          <a:p>
            <a:pPr marL="0" indent="0">
              <a:buFont typeface="Arial" panose="020B0604020202020204" pitchFamily="34" charset="0"/>
              <a:buNone/>
            </a:pPr>
            <a:r>
              <a:rPr lang="de-CH"/>
              <a:t>Umgekehrt ist durch die Ausführungslogik definiert, dass automatische Aktivitäten sofort durchgeführt werden. Zu den Unterschieden und Feinheiten kommen wir jedoch erst später.</a:t>
            </a:r>
          </a:p>
        </p:txBody>
      </p:sp>
      <p:sp>
        <p:nvSpPr>
          <p:cNvPr id="4" name="Fußzeilenplatzhalter 3"/>
          <p:cNvSpPr>
            <a:spLocks noGrp="1"/>
          </p:cNvSpPr>
          <p:nvPr>
            <p:ph type="ftr" sz="quarter" idx="10"/>
          </p:nvPr>
        </p:nvSpPr>
        <p:spPr>
          <a:xfrm>
            <a:off x="1" y="9496597"/>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09722" y="9348510"/>
            <a:ext cx="3078427" cy="319432"/>
          </a:xfrm>
        </p:spPr>
        <p:txBody>
          <a:bodyPr/>
          <a:lstStyle/>
          <a:p>
            <a:pPr>
              <a:defRPr/>
            </a:pPr>
            <a:fld id="{3F1FD391-57F6-4B69-8BBD-72AD8B211E23}" type="slidenum">
              <a:rPr lang="de-CH" smtClean="0"/>
              <a:pPr>
                <a:defRPr/>
              </a:pPr>
              <a:t>11</a:t>
            </a:fld>
            <a:endParaRPr lang="de-CH"/>
          </a:p>
        </p:txBody>
      </p:sp>
    </p:spTree>
    <p:extLst>
      <p:ext uri="{BB962C8B-B14F-4D97-AF65-F5344CB8AC3E}">
        <p14:creationId xmlns:p14="http://schemas.microsoft.com/office/powerpoint/2010/main" val="3829993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b="0" i="0" u="none" strike="noStrike" kern="1200" baseline="0">
                <a:solidFill>
                  <a:schemeClr val="tx1"/>
                </a:solidFill>
                <a:latin typeface="+mn-lt"/>
                <a:ea typeface="+mn-ea"/>
                <a:cs typeface="+mn-cs"/>
              </a:rPr>
              <a:t>Die Kompensationsaktivität wird ausschließlich im Kontext mit dem des Kompensationsereignisses verwendet und dementsprechend nur über Assoziationen und niemals über Sequenzflüsse im Prozessdiagramm integriert. </a:t>
            </a:r>
          </a:p>
          <a:p>
            <a:endParaRPr lang="de-CH"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a:t>Anmerkung: </a:t>
            </a:r>
            <a:r>
              <a:rPr lang="de-CH" sz="1200"/>
              <a:t>Wenn ein Kompensationsereignis unbenannt ist, werden alle Kompensationsaktivitäten ausgeführt</a:t>
            </a:r>
          </a:p>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114</a:t>
            </a:fld>
            <a:endParaRPr lang="de-CH"/>
          </a:p>
        </p:txBody>
      </p:sp>
    </p:spTree>
    <p:extLst>
      <p:ext uri="{BB962C8B-B14F-4D97-AF65-F5344CB8AC3E}">
        <p14:creationId xmlns:p14="http://schemas.microsoft.com/office/powerpoint/2010/main" val="6109906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In dem Beispiel</a:t>
            </a:r>
            <a:r>
              <a:rPr lang="de-CH" baseline="0"/>
              <a:t> werden die Nachrichten zwischen den Pools mit jedem Mitglied der Gruppe, also mit jedem Bewerber, ausgetauscht. Im Unternehmensprozess werden zudem Schleifen modelliert, um sicherzustellen, dass alle ausgewählten Bewerber zum Interview eingeladen werden und das Interview auch mit allen Bewerbern durchgeführt wird. </a:t>
            </a:r>
          </a:p>
          <a:p>
            <a:r>
              <a:rPr lang="de-CH"/>
              <a:t>Es</a:t>
            </a:r>
            <a:r>
              <a:rPr lang="de-CH" baseline="0"/>
              <a:t> fällt auf, dass </a:t>
            </a:r>
          </a:p>
          <a:p>
            <a:pPr marL="228600" indent="-228600">
              <a:buFont typeface="+mj-lt"/>
              <a:buAutoNum type="arabicPeriod"/>
            </a:pPr>
            <a:r>
              <a:rPr lang="de-CH" baseline="0"/>
              <a:t>…der Bewerberprozess sehr wahrscheinlich nicht vollständig dargestellt ist, sondern nur die für die Interaktion relevanten Aktivitäten modelliert sind. Dies ist eine durchaus übliche Vorgehensweise und stellt einen Mittelweg zwischen einer «reinen Blackbox-Modellierung» und einer detaillierten Ausmodellierung des Bewerberprozesses dar. </a:t>
            </a:r>
          </a:p>
          <a:p>
            <a:pPr marL="228600" indent="-228600">
              <a:buFont typeface="+mj-lt"/>
              <a:buAutoNum type="arabicPeriod"/>
            </a:pPr>
            <a:r>
              <a:rPr lang="de-CH"/>
              <a:t>…auch Nachrichtenflüsse</a:t>
            </a:r>
            <a:r>
              <a:rPr lang="de-CH" baseline="0"/>
              <a:t> zwischen Aktivitäten ausgetauscht werden können und dürfen (d.h. nicht nur zwischen sendenden und empfangenden Ereignissen). Dies ist insbesondere bei der Modellierung von Dialogen zwischen zwei Aktivitäten sinnvoll. </a:t>
            </a:r>
          </a:p>
          <a:p>
            <a:pPr marL="0" indent="0">
              <a:buFont typeface="+mj-lt"/>
              <a:buNone/>
            </a:pPr>
            <a:endParaRPr lang="de-CH" baseline="0"/>
          </a:p>
          <a:p>
            <a:pPr marL="0" indent="0">
              <a:buFont typeface="+mj-lt"/>
              <a:buNone/>
            </a:pPr>
            <a:r>
              <a:rPr lang="de-CH" baseline="0"/>
              <a:t>Natürlich ist auch der Unternehmensprozess nicht vollständig. Denn konsequenterweise müssten zumindest noch Zu-/Absagen an die Bewerber gesendet werden. Hier wurde aus Übersichtsgründen darauf verzichtet. </a:t>
            </a:r>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115</a:t>
            </a:fld>
            <a:endParaRPr lang="de-CH"/>
          </a:p>
        </p:txBody>
      </p:sp>
    </p:spTree>
    <p:extLst>
      <p:ext uri="{BB962C8B-B14F-4D97-AF65-F5344CB8AC3E}">
        <p14:creationId xmlns:p14="http://schemas.microsoft.com/office/powerpoint/2010/main" val="22438537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116</a:t>
            </a:fld>
            <a:endParaRPr lang="de-CH"/>
          </a:p>
        </p:txBody>
      </p:sp>
    </p:spTree>
    <p:extLst>
      <p:ext uri="{BB962C8B-B14F-4D97-AF65-F5344CB8AC3E}">
        <p14:creationId xmlns:p14="http://schemas.microsoft.com/office/powerpoint/2010/main" val="17353272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949">
              <a:defRPr/>
            </a:pPr>
            <a:r>
              <a:rPr lang="de-CH"/>
              <a:t>Taucht eine Aufrufaktivität in einem Prozess auf, so ist die eigentliche Aktivität an einer anderen Stelle definiert, si</a:t>
            </a:r>
            <a:r>
              <a:rPr lang="de-CH" baseline="0"/>
              <a:t>e wird in dem Prozess nur aufgerufen. </a:t>
            </a:r>
          </a:p>
          <a:p>
            <a:pPr marL="171450" indent="-171450" defTabSz="914949">
              <a:buFont typeface="Wingdings" panose="05000000000000000000" pitchFamily="2" charset="2"/>
              <a:buChar char="à"/>
              <a:defRPr/>
            </a:pPr>
            <a:r>
              <a:rPr lang="de-CH" baseline="0">
                <a:sym typeface="Wingdings" panose="05000000000000000000" pitchFamily="2" charset="2"/>
              </a:rPr>
              <a:t>Das kann für einfache Tasks genauso verwendet werden wie für Unterprozesse.</a:t>
            </a:r>
          </a:p>
          <a:p>
            <a:pPr marL="171450" indent="-171450" defTabSz="914949">
              <a:buFont typeface="Wingdings" panose="05000000000000000000" pitchFamily="2" charset="2"/>
              <a:buChar char="à"/>
              <a:defRPr/>
            </a:pPr>
            <a:endParaRPr lang="de-CH" baseline="0">
              <a:sym typeface="Wingdings" panose="05000000000000000000" pitchFamily="2" charset="2"/>
            </a:endParaRPr>
          </a:p>
          <a:p>
            <a:pPr marL="0" indent="0" defTabSz="914949">
              <a:buFont typeface="Wingdings" panose="05000000000000000000" pitchFamily="2" charset="2"/>
              <a:buNone/>
              <a:defRPr/>
            </a:pPr>
            <a:r>
              <a:rPr lang="de-CH" baseline="0">
                <a:sym typeface="Wingdings" panose="05000000000000000000" pitchFamily="2" charset="2"/>
              </a:rPr>
              <a:t>Aus der BPMN-Spezifikation (Version 2):</a:t>
            </a:r>
          </a:p>
          <a:p>
            <a:pPr marL="0" indent="0" defTabSz="914949">
              <a:buFont typeface="Wingdings" panose="05000000000000000000" pitchFamily="2" charset="2"/>
              <a:buNone/>
              <a:defRPr/>
            </a:pPr>
            <a:r>
              <a:rPr lang="en-US" i="1" baseline="0"/>
              <a:t>A Call Activity identifies a point in the Process where a global Process or a Global Task is used. The Call Activity acts as a ‘wrapper’ for the invocation of a global Process or Global Task within the execution. The activation of a call Activity results in the transfer of control to the called global Process or Global Task.</a:t>
            </a:r>
            <a:endParaRPr lang="de-CH" i="1" baseline="0"/>
          </a:p>
          <a:p>
            <a:pPr defTabSz="914949">
              <a:defRPr/>
            </a:pPr>
            <a:endParaRPr lang="de-CH" baseline="0"/>
          </a:p>
          <a:p>
            <a:pPr defTabSz="914949">
              <a:defRPr/>
            </a:pPr>
            <a:r>
              <a:rPr lang="de-CH" baseline="0"/>
              <a:t>Hinweis: Da die aufgerufene Aktivität von vielen Prozessen verwendet wird, hat sie keine Kenntnisse über die in den einzelnen Sequenzflüssen weitergegebenen Daten. Genau genommen müssten noch Schnittstellen zur Übergabe und Rückgabe der Parameter definiert werden. BPMN kennt solche Konstrukte, aber wir gehen hier nicht darauf ein. Sie werden auch in den Diagrammen nicht dargestellt.</a:t>
            </a:r>
            <a:endParaRPr lang="de-CH"/>
          </a:p>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117</a:t>
            </a:fld>
            <a:endParaRPr lang="de-CH"/>
          </a:p>
        </p:txBody>
      </p:sp>
    </p:spTree>
    <p:extLst>
      <p:ext uri="{BB962C8B-B14F-4D97-AF65-F5344CB8AC3E}">
        <p14:creationId xmlns:p14="http://schemas.microsoft.com/office/powerpoint/2010/main" val="24867059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119</a:t>
            </a:fld>
            <a:endParaRPr lang="de-CH"/>
          </a:p>
        </p:txBody>
      </p:sp>
    </p:spTree>
    <p:extLst>
      <p:ext uri="{BB962C8B-B14F-4D97-AF65-F5344CB8AC3E}">
        <p14:creationId xmlns:p14="http://schemas.microsoft.com/office/powerpoint/2010/main" val="35158872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Die BPMN konzentriert sich bei der Prozessbeschreibung prinzipiell auf den Sequenzfluss, also auf die Reihenfolge von Aufgaben, Gateways und Ereignissen. Alle weiteren Aspekte, die für die Prozessausführung relevant sein könnten, werden nachrangig behandelt. Das gilt auch für Informationen oder Dokumente, die im Prozess verwendet oder erzeugt werden. Diese Aspekte können aber berücksichtigt werden, indem Sie sogenannte Datenobjekte modellieren. Datenobjekte repräsentieren alle möglichen im Prozessverlauf verwendeten Informationen, unabhängig von ihrer physischen Beschaffenheit (Papierdokumente, abstrakte Informationen oder elektronische Datensätze).</a:t>
            </a:r>
          </a:p>
          <a:p>
            <a:endParaRPr lang="de-CH"/>
          </a:p>
          <a:p>
            <a:r>
              <a:rPr lang="de-CH"/>
              <a:t>Mit der Modellierung des Datenflusses in einem Prozess lassen sich datenbezogene Abhängigkeiten erkennen. So muss z.B. sichergestellt werden, dass eine bestimmte im Prozessverlauf benötigte Information auch zuvor erzeugt wird. </a:t>
            </a:r>
          </a:p>
          <a:p>
            <a:endParaRPr lang="de-CH"/>
          </a:p>
          <a:p>
            <a:r>
              <a:rPr lang="de-CH"/>
              <a:t>Bei der Entwicklung von BPMN wurde definiert, dass alle Aktivitäten innerhalb einer Prozessinstanz (!) zugriff auf alle Daten dieses Ablaufes haben. Damit müssen grundsätzlich keine Datenobjekte definiert werden, da ein BPMN auch ohne diese vollständig und korrekt wäre. Will man aber die Verwendung oder das Erzeugen von Datenobjekten explizit sichtbar machen, dann eigenen sich die im Folgenden vorgestellten BPMN-Elementen.</a:t>
            </a:r>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120</a:t>
            </a:fld>
            <a:endParaRPr lang="de-CH"/>
          </a:p>
        </p:txBody>
      </p:sp>
    </p:spTree>
    <p:extLst>
      <p:ext uri="{BB962C8B-B14F-4D97-AF65-F5344CB8AC3E}">
        <p14:creationId xmlns:p14="http://schemas.microsoft.com/office/powerpoint/2010/main" val="20705875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F85FCA3-B12D-4E56-A81B-F70293C2FA58}" type="slidenum">
              <a:rPr lang="de-DE"/>
              <a:pPr/>
              <a:t>121</a:t>
            </a:fld>
            <a:endParaRPr lang="de-D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b="0" i="0">
                <a:solidFill>
                  <a:srgbClr val="1B1B1B"/>
                </a:solidFill>
                <a:effectLst/>
                <a:latin typeface="Inter"/>
              </a:rPr>
              <a:t>A data object is really a programming construct. It represents a local variable in a process level, a piece of temporary data stored inside the process instance while it is running. Its value is visible to other elements in the same process level or one of its children - for example, it can be passed to the input of a process activity or be tested by a gateway condition - but is invisible to a sibling or parent-level element. And when the process level (top-level process or subprocess) ends, the data object goes away. In other words, it works like a variable in a computer program, not what a modeler normally means by “data”. (Bruce Silver, BPMN – </a:t>
            </a:r>
            <a:r>
              <a:rPr lang="en-US" b="0" i="0" err="1">
                <a:solidFill>
                  <a:srgbClr val="1B1B1B"/>
                </a:solidFill>
                <a:effectLst/>
                <a:latin typeface="Inter"/>
              </a:rPr>
              <a:t>Methode</a:t>
            </a:r>
            <a:r>
              <a:rPr lang="en-US" b="0" i="0">
                <a:solidFill>
                  <a:srgbClr val="1B1B1B"/>
                </a:solidFill>
                <a:effectLst/>
                <a:latin typeface="Inter"/>
              </a:rPr>
              <a:t> &amp; Style, 2011)</a:t>
            </a:r>
            <a:endParaRPr lang="de-DE"/>
          </a:p>
        </p:txBody>
      </p:sp>
      <p:sp>
        <p:nvSpPr>
          <p:cNvPr id="2" name="Fußzeilenplatzhalter 1">
            <a:extLst>
              <a:ext uri="{FF2B5EF4-FFF2-40B4-BE49-F238E27FC236}">
                <a16:creationId xmlns:a16="http://schemas.microsoft.com/office/drawing/2014/main" id="{375DA952-0C6F-4047-AA0E-9CAFA0F47745}"/>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11546002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F85FCA3-B12D-4E56-A81B-F70293C2FA58}" type="slidenum">
              <a:rPr lang="de-DE"/>
              <a:pPr/>
              <a:t>122</a:t>
            </a:fld>
            <a:endParaRPr lang="de-D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de-CH"/>
              <a:t>Die beiden Alternativen sind praktisch identisch. Bei A) sind Daten und Sequenzfluss gekoppelt, bei B) sind sie entkoppelt. </a:t>
            </a:r>
          </a:p>
          <a:p>
            <a:r>
              <a:rPr lang="de-CH"/>
              <a:t>Die Variante A) kann verwendet werden, wenn Sequenz- und Datenfluss identisch sind, d.h. der Datenfluss selbst oder Teile davon auch als Sequenzfluss verwendet werden. Sind Daten- und Sequenzfluss aber unterschiedlich, ist die Variante B) die einzig mögliche Darstellung.</a:t>
            </a:r>
            <a:endParaRPr lang="de-DE"/>
          </a:p>
        </p:txBody>
      </p:sp>
      <p:sp>
        <p:nvSpPr>
          <p:cNvPr id="2" name="Fußzeilenplatzhalter 1">
            <a:extLst>
              <a:ext uri="{FF2B5EF4-FFF2-40B4-BE49-F238E27FC236}">
                <a16:creationId xmlns:a16="http://schemas.microsoft.com/office/drawing/2014/main" id="{312FA6C8-45F7-4A8A-9B43-388E42AB7981}"/>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1418772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F85FCA3-B12D-4E56-A81B-F70293C2FA58}" type="slidenum">
              <a:rPr lang="de-DE"/>
              <a:pPr/>
              <a:t>123</a:t>
            </a:fld>
            <a:endParaRPr lang="de-D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de-CH"/>
              <a:t>Quelle: </a:t>
            </a:r>
            <a:r>
              <a:rPr lang="de-CH" err="1"/>
              <a:t>Allweyer</a:t>
            </a:r>
            <a:endParaRPr lang="de-DE"/>
          </a:p>
        </p:txBody>
      </p:sp>
      <p:sp>
        <p:nvSpPr>
          <p:cNvPr id="2" name="Fußzeilenplatzhalter 1">
            <a:extLst>
              <a:ext uri="{FF2B5EF4-FFF2-40B4-BE49-F238E27FC236}">
                <a16:creationId xmlns:a16="http://schemas.microsoft.com/office/drawing/2014/main" id="{8A9B9DCC-D110-401D-9197-5FC673C71C5B}"/>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8724128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F85FCA3-B12D-4E56-A81B-F70293C2FA58}" type="slidenum">
              <a:rPr lang="de-DE"/>
              <a:pPr/>
              <a:t>124</a:t>
            </a:fld>
            <a:endParaRPr lang="de-D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de-CH"/>
              <a:t>Ereignisse und Datenobjekte können ineinander umgewandelt werden. D.h. die eingehenden bzw. ausgehenden Nachrichteninhalte können als Datenobjekte modelliert werden. </a:t>
            </a:r>
          </a:p>
        </p:txBody>
      </p:sp>
      <p:sp>
        <p:nvSpPr>
          <p:cNvPr id="2" name="Fußzeilenplatzhalter 1">
            <a:extLst>
              <a:ext uri="{FF2B5EF4-FFF2-40B4-BE49-F238E27FC236}">
                <a16:creationId xmlns:a16="http://schemas.microsoft.com/office/drawing/2014/main" id="{66FAB7AE-AF14-4D20-BDDE-50AAAD357BFD}"/>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2642458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12</a:t>
            </a:fld>
            <a:endParaRPr lang="de-CH"/>
          </a:p>
        </p:txBody>
      </p:sp>
      <p:sp>
        <p:nvSpPr>
          <p:cNvPr id="5" name="Fußzeilenplatzhalter 4">
            <a:extLst>
              <a:ext uri="{FF2B5EF4-FFF2-40B4-BE49-F238E27FC236}">
                <a16:creationId xmlns:a16="http://schemas.microsoft.com/office/drawing/2014/main" id="{083EDB55-48D8-46E9-BD06-C3E8924D3DC0}"/>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3620357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a:solidFill>
                  <a:srgbClr val="1B1B1B"/>
                </a:solidFill>
                <a:effectLst/>
                <a:latin typeface="Inter"/>
              </a:rPr>
              <a:t>Bindet man einen anderen Prozess über eine Aufrufaktivität in einen Ablauf ein (vgl. Abschnitt 7.5), so kann die Übergabe von Daten ebenfalls mit von Datenobjekten modelliert werden.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Mit einer Datenassoziation, die zu einer Aufrufaktivität führt, wird die Übergabe des Datenobjekts an die betreffende Aktivität modelliert. Umgekehrt repräsentiert eine ausgehende Datenassoziation die Rückgabe eines Datenobjekts von der aufgerufenen Aktivität zum aufrufenden Prozess. Es können aber nicht beliebige Datenobjekte übergeben werden. Der aufzurufende globale Task oder Prozess ist ja an anderer Stelle definiert, wobei auch festgelegt ist, welche Daten er benötigt und welche Daten er erzeugt und zurück gibt. Ein globaler Task wird nicht grafisch modelliert, doch für einen Prozess, der aus anderen Prozessen aufgerufen werden soll, lassen sich der benötigte Input und der benötigte Output modellieren.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In [obiger] Abbildung [159] wird im Prozess „Schadensbearbeitung‘“ der Prozess „Schaden begutachten“ aufgerufen. Dieser ist im unteren Pool abgebildet. Dort sind mit Pfeilen versehene Datenobjekte vorhanden, die den Dateninput und den Datenoutput des Prozesses repräsentieren. Ein Dateninput enthält einen nicht ausgefüllten Pfeil und gibt an, welche Daten der Prozess als Input benötigt, um zu funktionieren. Entsprechend steht ein Datenoutput mit einem ausgefüllten Pfeil für die von dem Prozess erzeugten und an den Aufrufer zurück gegebenen Daten.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Integriert man nun den Prozess über eine Aufrufaktivität in einen anderen Prozess, so muss dieser dafür sorgen, dass die korrekten Dateninputs zur Verfügung gestellt werden. Umgekehrt können natürlich nur die definierten Datenoutputs von der Aufrufaktivität empfangen und weiter verarbeitet werden. Im Beispiel übergibt der Schadensbearbeitungsprozess eine Schadensmeldung an den aufgerufenen Prozess und erwartet von diesem ein Gutachten zurück. Das entspricht genau den im Prozess „Schaden begutachten“ modellierten </a:t>
            </a:r>
            <a:r>
              <a:rPr lang="de-CH" b="0" i="0" err="1">
                <a:solidFill>
                  <a:srgbClr val="1B1B1B"/>
                </a:solidFill>
                <a:effectLst/>
                <a:latin typeface="Inter"/>
              </a:rPr>
              <a:t>Datenin</a:t>
            </a:r>
            <a:r>
              <a:rPr lang="de-CH" b="0" i="0">
                <a:solidFill>
                  <a:srgbClr val="1B1B1B"/>
                </a:solidFill>
                <a:effectLst/>
                <a:latin typeface="Inter"/>
              </a:rPr>
              <a:t>- und -outputs, der Aufruf wird also funktionieren.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Natürlich könnte man im Prozess „Schaden begutachten“ zusätzlich weitere Datenobjekte und -assoziationen verwenden. Diese würden aber nur prozessintern verwendet.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Werden für einen Prozess mehrere Dateninputs oder Datenoutputs modelliert, so müssen dem Prozess für all diese Inputs passende Datenobjekte übergeben werden, und er liefert auch Datenobjekte aller Datenoutputs zurück. Die BPMN-Spezifikation sieht auch optionale Dateninputs und -outputs vor, doch ist dies in der grafischen Darstellung nicht sichtbar und muss ggf. über Anmerkungen deutlich gemacht werden. Auch Dateninputs und -outputs können mit drei Strichen als Mehrfach-Datenobjekte gekennzeichnet werden.</a:t>
            </a:r>
          </a:p>
          <a:p>
            <a:endParaRPr lang="de-CH"/>
          </a:p>
          <a:p>
            <a:r>
              <a:rPr lang="de-CH"/>
              <a:t>(Quelle: </a:t>
            </a:r>
            <a:r>
              <a:rPr lang="de-CH" err="1"/>
              <a:t>Allweyer</a:t>
            </a:r>
            <a:r>
              <a:rPr lang="de-CH"/>
              <a:t>)</a:t>
            </a:r>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125</a:t>
            </a:fld>
            <a:endParaRPr lang="de-CH"/>
          </a:p>
        </p:txBody>
      </p:sp>
    </p:spTree>
    <p:extLst>
      <p:ext uri="{BB962C8B-B14F-4D97-AF65-F5344CB8AC3E}">
        <p14:creationId xmlns:p14="http://schemas.microsoft.com/office/powerpoint/2010/main" val="29206511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b="0" i="0" u="none" strike="noStrike" kern="1200" baseline="0">
                <a:solidFill>
                  <a:schemeClr val="tx1"/>
                </a:solidFill>
              </a:rPr>
              <a:t>(Quelle: </a:t>
            </a:r>
            <a:r>
              <a:rPr lang="de-CH" b="0" i="0" u="none" strike="noStrike" kern="1200" baseline="0" err="1">
                <a:solidFill>
                  <a:schemeClr val="tx1"/>
                </a:solidFill>
              </a:rPr>
              <a:t>Allweyer</a:t>
            </a:r>
            <a:r>
              <a:rPr lang="de-CH" b="0" i="0" u="none" strike="noStrike" kern="1200" baseline="0">
                <a:solidFill>
                  <a:schemeClr val="tx1"/>
                </a:solidFill>
              </a:rPr>
              <a:t>)</a:t>
            </a:r>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126</a:t>
            </a:fld>
            <a:endParaRPr lang="de-CH"/>
          </a:p>
        </p:txBody>
      </p:sp>
    </p:spTree>
    <p:extLst>
      <p:ext uri="{BB962C8B-B14F-4D97-AF65-F5344CB8AC3E}">
        <p14:creationId xmlns:p14="http://schemas.microsoft.com/office/powerpoint/2010/main" val="38626753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a:solidFill>
                  <a:srgbClr val="1B1B1B"/>
                </a:solidFill>
                <a:effectLst/>
                <a:latin typeface="Inter"/>
              </a:rPr>
              <a:t>Ein indirekter Datenaustausch kann auch dadurch erfolgen, dass ein Prozess in einen Datenspeicher schreibt, und ein anderer Prozess diese Daten liest. Voraussetzung dafür ist, dass beide Prozesse Zugriff auf diesen Datenspeicher haben. Dies ist dann oft der Fall, wenn es sich um zwei Prozesse desselben Unternehmens handelt. In [obiger] Abbildung [158] wird im Konstruktionsprozess eine Stückliste erstellt und in einem Datenspeicher abgelegt. In der Produktionsplanung wird die Stückliste aus diesem Datenspeicher gelesen, um die Bedarfe an Materialien ermitteln zu können.</a:t>
            </a:r>
            <a:endParaRPr lang="de-AT"/>
          </a:p>
          <a:p>
            <a:endParaRPr lang="de-CH"/>
          </a:p>
          <a:p>
            <a:r>
              <a:rPr lang="de-CH"/>
              <a:t>(Quelle: </a:t>
            </a:r>
            <a:r>
              <a:rPr lang="de-CH" err="1"/>
              <a:t>Allweyer</a:t>
            </a:r>
            <a:r>
              <a:rPr lang="de-CH"/>
              <a:t>)</a:t>
            </a:r>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127</a:t>
            </a:fld>
            <a:endParaRPr lang="de-CH"/>
          </a:p>
        </p:txBody>
      </p:sp>
    </p:spTree>
    <p:extLst>
      <p:ext uri="{BB962C8B-B14F-4D97-AF65-F5344CB8AC3E}">
        <p14:creationId xmlns:p14="http://schemas.microsoft.com/office/powerpoint/2010/main" val="146396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F85FCA3-B12D-4E56-A81B-F70293C2FA58}" type="slidenum">
              <a:rPr lang="de-DE"/>
              <a:pPr/>
              <a:t>128</a:t>
            </a:fld>
            <a:endParaRPr lang="de-D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de-DE"/>
          </a:p>
        </p:txBody>
      </p:sp>
      <p:sp>
        <p:nvSpPr>
          <p:cNvPr id="2" name="Fußzeilenplatzhalter 1">
            <a:extLst>
              <a:ext uri="{FF2B5EF4-FFF2-40B4-BE49-F238E27FC236}">
                <a16:creationId xmlns:a16="http://schemas.microsoft.com/office/drawing/2014/main" id="{A167530E-9851-49A5-B9A9-255A8F4C21BC}"/>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20230698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130</a:t>
            </a:fld>
            <a:endParaRPr lang="de-CH"/>
          </a:p>
        </p:txBody>
      </p:sp>
    </p:spTree>
    <p:extLst>
      <p:ext uri="{BB962C8B-B14F-4D97-AF65-F5344CB8AC3E}">
        <p14:creationId xmlns:p14="http://schemas.microsoft.com/office/powerpoint/2010/main" val="18845845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Mit Anmerkungen kann ein Prozessdiagramm mit beliebigen Informationen ergänzt werden</a:t>
            </a:r>
          </a:p>
          <a:p>
            <a:pPr lvl="2"/>
            <a:r>
              <a:rPr lang="de-CH"/>
              <a:t>Reiner «Prosa-Text»</a:t>
            </a:r>
          </a:p>
          <a:p>
            <a:pPr lvl="2"/>
            <a:r>
              <a:rPr lang="de-CH"/>
              <a:t>Zuordnung einer Anmerkung zu einem BPMN-Objekt über Assoziation</a:t>
            </a:r>
            <a:br>
              <a:rPr lang="de-CH"/>
            </a:br>
            <a:endParaRPr lang="de-CH"/>
          </a:p>
          <a:p>
            <a:r>
              <a:rPr lang="de-CH"/>
              <a:t>Gruppierungen fassen mehrere BPMN-Objekte optisch zusammen</a:t>
            </a:r>
          </a:p>
          <a:p>
            <a:pPr lvl="2"/>
            <a:r>
              <a:rPr lang="de-CH"/>
              <a:t>Können wie Anmerkungen völlig frei verwendet werden</a:t>
            </a:r>
          </a:p>
          <a:p>
            <a:pPr lvl="2"/>
            <a:r>
              <a:rPr lang="de-CH"/>
              <a:t>Können über Poolgrenzen hinweggehen</a:t>
            </a:r>
          </a:p>
          <a:p>
            <a:pPr lvl="2"/>
            <a:r>
              <a:rPr lang="de-CH"/>
              <a:t>Dienen lediglich der Erhöhung der Übersichtlichkeit </a:t>
            </a:r>
          </a:p>
          <a:p>
            <a:endParaRPr lang="de-CH"/>
          </a:p>
          <a:p>
            <a:endParaRPr lang="de-CH"/>
          </a:p>
          <a:p>
            <a:r>
              <a:rPr lang="de-CH"/>
              <a:t>In</a:t>
            </a:r>
            <a:r>
              <a:rPr lang="de-CH" baseline="0"/>
              <a:t> dem o.a. Prozessbeispiel wird eine Gruppierung verwendet, um anzuzeigen, dass die entsprechende Anmerkung «Im Esszimmer» für alle Aktivitäten innerhalb der Gruppierung gilt. </a:t>
            </a:r>
            <a:endParaRPr lang="de-CH"/>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131</a:t>
            </a:fld>
            <a:endParaRPr lang="de-DE"/>
          </a:p>
        </p:txBody>
      </p:sp>
      <p:sp>
        <p:nvSpPr>
          <p:cNvPr id="5" name="Fußzeilenplatzhalter 4">
            <a:extLst>
              <a:ext uri="{FF2B5EF4-FFF2-40B4-BE49-F238E27FC236}">
                <a16:creationId xmlns:a16="http://schemas.microsoft.com/office/drawing/2014/main" id="{DD92730A-810F-40C8-AE1D-08D65C689008}"/>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0157577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132</a:t>
            </a:fld>
            <a:endParaRPr lang="de-DE"/>
          </a:p>
        </p:txBody>
      </p:sp>
      <p:sp>
        <p:nvSpPr>
          <p:cNvPr id="5" name="Fußzeilenplatzhalter 4">
            <a:extLst>
              <a:ext uri="{FF2B5EF4-FFF2-40B4-BE49-F238E27FC236}">
                <a16:creationId xmlns:a16="http://schemas.microsoft.com/office/drawing/2014/main" id="{6E61116C-6048-4396-A16C-06DF24106A4C}"/>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6994551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133</a:t>
            </a:fld>
            <a:endParaRPr lang="de-CH"/>
          </a:p>
        </p:txBody>
      </p:sp>
    </p:spTree>
    <p:extLst>
      <p:ext uri="{BB962C8B-B14F-4D97-AF65-F5344CB8AC3E}">
        <p14:creationId xmlns:p14="http://schemas.microsoft.com/office/powerpoint/2010/main" val="26363533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134</a:t>
            </a:fld>
            <a:endParaRPr lang="de-CH"/>
          </a:p>
        </p:txBody>
      </p:sp>
    </p:spTree>
    <p:extLst>
      <p:ext uri="{BB962C8B-B14F-4D97-AF65-F5344CB8AC3E}">
        <p14:creationId xmlns:p14="http://schemas.microsoft.com/office/powerpoint/2010/main" val="30022063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135</a:t>
            </a:fld>
            <a:endParaRPr lang="de-CH"/>
          </a:p>
        </p:txBody>
      </p:sp>
    </p:spTree>
    <p:extLst>
      <p:ext uri="{BB962C8B-B14F-4D97-AF65-F5344CB8AC3E}">
        <p14:creationId xmlns:p14="http://schemas.microsoft.com/office/powerpoint/2010/main" val="387331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5" cy="4557270"/>
          </a:xfrm>
        </p:spPr>
        <p:txBody>
          <a:bodyPr/>
          <a:lstStyle/>
          <a:p>
            <a:r>
              <a:rPr lang="de-CH" baseline="0"/>
              <a:t>Ein Pool stellt die Grenzen eines Prozesses dar. Alles, was direkt beeinflusst werden kann, ist innerhalb des Pooles und alles, was nicht direkt beeinflusst werden kann oder von dem man zu wenig Kenntnis hat, ist ausserhalb eines Pooles zu modellieren.</a:t>
            </a:r>
          </a:p>
          <a:p>
            <a:endParaRPr lang="de-CH" baseline="0"/>
          </a:p>
          <a:p>
            <a:r>
              <a:rPr lang="de-CH" baseline="0"/>
              <a:t>Empfehlenswert ist es Pools mit dem Prozessnamen zu bezeichnen. Denn werden für ein Unternehmen mehrere Prozesse modelliert, dann ergeben sich entsprechend viele BPMN-Diagramme und dies sollten immer wieder richtig zugeordnet und interpretiert werden können.</a:t>
            </a:r>
          </a:p>
          <a:p>
            <a:endParaRPr lang="de-CH" baseline="0"/>
          </a:p>
          <a:p>
            <a:r>
              <a:rPr lang="de-CH" baseline="0"/>
              <a:t>Wenn kein Pool dargestellt ist, dann gilt laut BPMN-Standard die Zeichenfläche als Pool – es werden dann also nur jene Abläufe dargestellt, die auch beeinflussbar sind.</a:t>
            </a:r>
            <a:endParaRPr lang="de-CH"/>
          </a:p>
        </p:txBody>
      </p:sp>
      <p:sp>
        <p:nvSpPr>
          <p:cNvPr id="4" name="Fußzeilenplatzhalter 3">
            <a:extLst>
              <a:ext uri="{FF2B5EF4-FFF2-40B4-BE49-F238E27FC236}">
                <a16:creationId xmlns:a16="http://schemas.microsoft.com/office/drawing/2014/main" id="{6FE7BBED-1A85-488E-97A4-2DB03677514B}"/>
              </a:ext>
            </a:extLst>
          </p:cNvPr>
          <p:cNvSpPr>
            <a:spLocks noGrp="1"/>
          </p:cNvSpPr>
          <p:nvPr>
            <p:ph type="ftr" sz="quarter" idx="4"/>
          </p:nvPr>
        </p:nvSpPr>
        <p:spPr>
          <a:xfrm>
            <a:off x="174994" y="9115239"/>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30FFE302-B803-CA82-CE0D-648496AECCAD}"/>
              </a:ext>
            </a:extLst>
          </p:cNvPr>
          <p:cNvSpPr>
            <a:spLocks noGrp="1"/>
          </p:cNvSpPr>
          <p:nvPr>
            <p:ph type="sldNum" sz="quarter" idx="5"/>
          </p:nvPr>
        </p:nvSpPr>
        <p:spPr/>
        <p:txBody>
          <a:bodyPr/>
          <a:lstStyle/>
          <a:p>
            <a:fld id="{98B12D59-C065-4004-B51D-83C948A28A1B}" type="slidenum">
              <a:rPr lang="de-CH" smtClean="0"/>
              <a:t>13</a:t>
            </a:fld>
            <a:endParaRPr lang="de-CH"/>
          </a:p>
        </p:txBody>
      </p:sp>
    </p:spTree>
    <p:extLst>
      <p:ext uri="{BB962C8B-B14F-4D97-AF65-F5344CB8AC3E}">
        <p14:creationId xmlns:p14="http://schemas.microsoft.com/office/powerpoint/2010/main" val="37693508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136</a:t>
            </a:fld>
            <a:endParaRPr lang="de-CH"/>
          </a:p>
        </p:txBody>
      </p:sp>
    </p:spTree>
    <p:extLst>
      <p:ext uri="{BB962C8B-B14F-4D97-AF65-F5344CB8AC3E}">
        <p14:creationId xmlns:p14="http://schemas.microsoft.com/office/powerpoint/2010/main" val="18034937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137</a:t>
            </a:fld>
            <a:endParaRPr lang="de-CH"/>
          </a:p>
        </p:txBody>
      </p:sp>
    </p:spTree>
    <p:extLst>
      <p:ext uri="{BB962C8B-B14F-4D97-AF65-F5344CB8AC3E}">
        <p14:creationId xmlns:p14="http://schemas.microsoft.com/office/powerpoint/2010/main" val="1660956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a:t>Was bedeutet «Projektcharakter» in diesem Umfeld?</a:t>
            </a:r>
          </a:p>
          <a:p>
            <a:endParaRPr lang="de-CH" sz="1100"/>
          </a:p>
          <a:p>
            <a:r>
              <a:rPr lang="de-CH" sz="1100"/>
              <a:t>Neben den </a:t>
            </a:r>
            <a:r>
              <a:rPr lang="de-CH" sz="1100" err="1"/>
              <a:t>parallelisierbaren</a:t>
            </a:r>
            <a:r>
              <a:rPr lang="de-CH" sz="1100"/>
              <a:t>, aber dennoch voneinander abhängigen Teilprozessen ist das Vorgehen vor allem durch die Zielführung gekennzeichnet. Nicht eine spezielle, immer gleiche Reihenfolge der Aktivitäten, sondern das Erreichen eines definierten Abschlusses steht im Vordergrund.</a:t>
            </a:r>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138</a:t>
            </a:fld>
            <a:endParaRPr lang="de-CH"/>
          </a:p>
        </p:txBody>
      </p:sp>
    </p:spTree>
    <p:extLst>
      <p:ext uri="{BB962C8B-B14F-4D97-AF65-F5344CB8AC3E}">
        <p14:creationId xmlns:p14="http://schemas.microsoft.com/office/powerpoint/2010/main" val="42522067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139</a:t>
            </a:fld>
            <a:endParaRPr lang="de-CH"/>
          </a:p>
        </p:txBody>
      </p:sp>
    </p:spTree>
    <p:extLst>
      <p:ext uri="{BB962C8B-B14F-4D97-AF65-F5344CB8AC3E}">
        <p14:creationId xmlns:p14="http://schemas.microsoft.com/office/powerpoint/2010/main" val="33804634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a:effectLst/>
                <a:latin typeface="Arial" panose="020B0604020202020204" pitchFamily="34" charset="0"/>
              </a:rPr>
              <a:t>Wann ist ein solcher ad hoc </a:t>
            </a:r>
            <a:r>
              <a:rPr lang="de-CH" sz="1100" err="1">
                <a:effectLst/>
                <a:latin typeface="Arial" panose="020B0604020202020204" pitchFamily="34" charset="0"/>
              </a:rPr>
              <a:t>Subrozess</a:t>
            </a:r>
            <a:r>
              <a:rPr lang="de-CH" sz="1100">
                <a:effectLst/>
                <a:latin typeface="Arial" panose="020B0604020202020204" pitchFamily="34" charset="0"/>
              </a:rPr>
              <a:t> abgeschlossen? Dies wird durch die Prüfung einer Schlussbedingung festgestellt, die Prozessattribute abfragt, die durch eine Aktivität des Prozesses aktualisiert wurden.</a:t>
            </a:r>
          </a:p>
          <a:p>
            <a:r>
              <a:rPr lang="de-CH" sz="1100">
                <a:effectLst/>
                <a:latin typeface="Arial" panose="020B0604020202020204" pitchFamily="34" charset="0"/>
              </a:rPr>
              <a:t>Ad hoc Subprozesse sind für die Ausführung mittels Workflow-</a:t>
            </a:r>
            <a:r>
              <a:rPr lang="de-CH" sz="1100" err="1">
                <a:effectLst/>
                <a:latin typeface="Arial" panose="020B0604020202020204" pitchFamily="34" charset="0"/>
              </a:rPr>
              <a:t>Engines</a:t>
            </a:r>
            <a:r>
              <a:rPr lang="de-CH" sz="1100">
                <a:effectLst/>
                <a:latin typeface="Arial" panose="020B0604020202020204" pitchFamily="34" charset="0"/>
              </a:rPr>
              <a:t> eher ungeeignet. Im BPMN-Standard wird Groupware als typischen Beispiel angeführt.</a:t>
            </a:r>
            <a:endParaRPr lang="de-CH" sz="1100"/>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140</a:t>
            </a:fld>
            <a:endParaRPr lang="de-CH"/>
          </a:p>
        </p:txBody>
      </p:sp>
    </p:spTree>
    <p:extLst>
      <p:ext uri="{BB962C8B-B14F-4D97-AF65-F5344CB8AC3E}">
        <p14:creationId xmlns:p14="http://schemas.microsoft.com/office/powerpoint/2010/main" val="12968769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141</a:t>
            </a:fld>
            <a:endParaRPr lang="de-CH"/>
          </a:p>
        </p:txBody>
      </p:sp>
    </p:spTree>
    <p:extLst>
      <p:ext uri="{BB962C8B-B14F-4D97-AF65-F5344CB8AC3E}">
        <p14:creationId xmlns:p14="http://schemas.microsoft.com/office/powerpoint/2010/main" val="81154948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142</a:t>
            </a:fld>
            <a:endParaRPr lang="de-CH"/>
          </a:p>
        </p:txBody>
      </p:sp>
    </p:spTree>
    <p:extLst>
      <p:ext uri="{BB962C8B-B14F-4D97-AF65-F5344CB8AC3E}">
        <p14:creationId xmlns:p14="http://schemas.microsoft.com/office/powerpoint/2010/main" val="31492435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143</a:t>
            </a:fld>
            <a:endParaRPr lang="de-CH"/>
          </a:p>
        </p:txBody>
      </p:sp>
    </p:spTree>
    <p:extLst>
      <p:ext uri="{BB962C8B-B14F-4D97-AF65-F5344CB8AC3E}">
        <p14:creationId xmlns:p14="http://schemas.microsoft.com/office/powerpoint/2010/main" val="188324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144</a:t>
            </a:fld>
            <a:endParaRPr lang="de-CH"/>
          </a:p>
        </p:txBody>
      </p:sp>
    </p:spTree>
    <p:extLst>
      <p:ext uri="{BB962C8B-B14F-4D97-AF65-F5344CB8AC3E}">
        <p14:creationId xmlns:p14="http://schemas.microsoft.com/office/powerpoint/2010/main" val="35362562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145</a:t>
            </a:fld>
            <a:endParaRPr lang="de-CH"/>
          </a:p>
        </p:txBody>
      </p:sp>
    </p:spTree>
    <p:extLst>
      <p:ext uri="{BB962C8B-B14F-4D97-AF65-F5344CB8AC3E}">
        <p14:creationId xmlns:p14="http://schemas.microsoft.com/office/powerpoint/2010/main" val="389505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863" y="579438"/>
            <a:ext cx="6416675" cy="3609975"/>
          </a:xfrm>
        </p:spPr>
      </p:sp>
      <p:sp>
        <p:nvSpPr>
          <p:cNvPr id="3" name="Notizenplatzhalter 2"/>
          <p:cNvSpPr>
            <a:spLocks noGrp="1"/>
          </p:cNvSpPr>
          <p:nvPr>
            <p:ph type="body" idx="1"/>
          </p:nvPr>
        </p:nvSpPr>
        <p:spPr>
          <a:xfrm>
            <a:off x="84391" y="4440810"/>
            <a:ext cx="6331332" cy="4557270"/>
          </a:xfrm>
        </p:spPr>
        <p:txBody>
          <a:bodyPr/>
          <a:lstStyle/>
          <a:p>
            <a:r>
              <a:rPr lang="de-CH"/>
              <a:t>Mit den Lanes (manchmal auch als </a:t>
            </a:r>
            <a:r>
              <a:rPr lang="de-CH" err="1"/>
              <a:t>Swim</a:t>
            </a:r>
            <a:r>
              <a:rPr lang="de-CH"/>
              <a:t> Lanes bezeichnet) werden die Aktivitäten jenen Rollen (oder Organisationseinheiten) zugeordnet, die für deren Ausführung verantwortlich sind. </a:t>
            </a:r>
          </a:p>
          <a:p>
            <a:endParaRPr lang="de-CH"/>
          </a:p>
          <a:p>
            <a:r>
              <a:rPr lang="de-CH"/>
              <a:t>Da die Unternehmensgrösse sehr entscheidend ist, welche Organisationseinheiten definiert werden, wird generell empfohlen, die Lanes als Rolle (in einem informationstechnischen System eventuell auch als Berechtigungsrolle abgebildet) zu verwenden. Somit kann dann der Begriff «Einkauf» sowohl einzelnen Personen als deren (zusätzliche) Rolle zugeordnet als auch als gesamte Abteilung gesehen werden.</a:t>
            </a:r>
          </a:p>
        </p:txBody>
      </p:sp>
      <p:sp>
        <p:nvSpPr>
          <p:cNvPr id="4" name="Fußzeilenplatzhalter 3">
            <a:extLst>
              <a:ext uri="{FF2B5EF4-FFF2-40B4-BE49-F238E27FC236}">
                <a16:creationId xmlns:a16="http://schemas.microsoft.com/office/drawing/2014/main" id="{D17FB831-A645-4519-9D79-C76683D981D0}"/>
              </a:ext>
            </a:extLst>
          </p:cNvPr>
          <p:cNvSpPr>
            <a:spLocks noGrp="1"/>
          </p:cNvSpPr>
          <p:nvPr>
            <p:ph type="ftr" sz="quarter" idx="4"/>
          </p:nvPr>
        </p:nvSpPr>
        <p:spPr>
          <a:xfrm>
            <a:off x="84391" y="9216102"/>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F2CB68D8-05BA-6D33-A0E7-B33997BFC4FF}"/>
              </a:ext>
            </a:extLst>
          </p:cNvPr>
          <p:cNvSpPr>
            <a:spLocks noGrp="1"/>
          </p:cNvSpPr>
          <p:nvPr>
            <p:ph type="sldNum" sz="quarter" idx="5"/>
          </p:nvPr>
        </p:nvSpPr>
        <p:spPr/>
        <p:txBody>
          <a:bodyPr/>
          <a:lstStyle/>
          <a:p>
            <a:fld id="{98B12D59-C065-4004-B51D-83C948A28A1B}" type="slidenum">
              <a:rPr lang="de-CH" smtClean="0"/>
              <a:t>14</a:t>
            </a:fld>
            <a:endParaRPr lang="de-CH"/>
          </a:p>
        </p:txBody>
      </p:sp>
    </p:spTree>
    <p:extLst>
      <p:ext uri="{BB962C8B-B14F-4D97-AF65-F5344CB8AC3E}">
        <p14:creationId xmlns:p14="http://schemas.microsoft.com/office/powerpoint/2010/main" val="6340104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146</a:t>
            </a:fld>
            <a:endParaRPr lang="de-CH"/>
          </a:p>
        </p:txBody>
      </p:sp>
    </p:spTree>
    <p:extLst>
      <p:ext uri="{BB962C8B-B14F-4D97-AF65-F5344CB8AC3E}">
        <p14:creationId xmlns:p14="http://schemas.microsoft.com/office/powerpoint/2010/main" val="29866812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3F1FD391-57F6-4B69-8BBD-72AD8B211E23}" type="slidenum">
              <a:rPr lang="de-CH" smtClean="0"/>
              <a:pPr>
                <a:defRPr/>
              </a:pPr>
              <a:t>147</a:t>
            </a:fld>
            <a:endParaRPr lang="de-CH"/>
          </a:p>
        </p:txBody>
      </p:sp>
    </p:spTree>
    <p:extLst>
      <p:ext uri="{BB962C8B-B14F-4D97-AF65-F5344CB8AC3E}">
        <p14:creationId xmlns:p14="http://schemas.microsoft.com/office/powerpoint/2010/main" val="6057699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148</a:t>
            </a:fld>
            <a:endParaRPr lang="de-CH"/>
          </a:p>
        </p:txBody>
      </p:sp>
    </p:spTree>
    <p:extLst>
      <p:ext uri="{BB962C8B-B14F-4D97-AF65-F5344CB8AC3E}">
        <p14:creationId xmlns:p14="http://schemas.microsoft.com/office/powerpoint/2010/main" val="19519688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100">
                <a:latin typeface="+mn-lt"/>
              </a:rPr>
              <a:t>Aus dem Bitkom-Dokument zu ACM (siehe nächst Seite):</a:t>
            </a:r>
          </a:p>
          <a:p>
            <a:endParaRPr lang="de-AT" sz="1100">
              <a:latin typeface="+mn-lt"/>
            </a:endParaRPr>
          </a:p>
          <a:p>
            <a:pPr algn="l"/>
            <a:r>
              <a:rPr lang="de-CH" sz="1100">
                <a:latin typeface="+mn-lt"/>
              </a:rPr>
              <a:t>Zu Beginn der Ausführungsphase wird die Case-Vorlage, welche den generellen Ansprüchen des Cases am nächsten kommt, ausgewählt und instanziiert. Initial werden dabei die Ziele des Cases festgelegt.  Anschließend wird diese Instanz entweder bereits vor oder auch während der Case-Bearbeitung innerhalb einer oder mehrerer Iterationen der </a:t>
            </a:r>
            <a:r>
              <a:rPr lang="de-CH" sz="1100" err="1">
                <a:latin typeface="+mn-lt"/>
              </a:rPr>
              <a:t>case</a:t>
            </a:r>
            <a:r>
              <a:rPr lang="de-CH" sz="1100">
                <a:latin typeface="+mn-lt"/>
              </a:rPr>
              <a:t>-spezifischen Adaption schrittweise an die individuellen Anforderungen des Cases angepasst.</a:t>
            </a:r>
          </a:p>
          <a:p>
            <a:pPr algn="l"/>
            <a:r>
              <a:rPr lang="de-CH" sz="1100">
                <a:latin typeface="+mn-lt"/>
              </a:rPr>
              <a:t>Die Idee der iterativen Vorgehensweise bei der </a:t>
            </a:r>
            <a:r>
              <a:rPr lang="de-CH" sz="1100" err="1">
                <a:latin typeface="+mn-lt"/>
              </a:rPr>
              <a:t>case</a:t>
            </a:r>
            <a:r>
              <a:rPr lang="de-CH" sz="1100">
                <a:latin typeface="+mn-lt"/>
              </a:rPr>
              <a:t>-spezifischen Adaption wurde der agilen Softwareentwicklung entnommen. Dort kommen iterativ-inkrementelle Entwicklungsmodelle bei sehr flexiblen bzw. bei sich ändernden Anforderungen zum Einsatz. Wesentliche Eigenschaften solcher Softwareentwicklungsmodelle sind laut Gernert (2003):</a:t>
            </a:r>
          </a:p>
          <a:p>
            <a:pPr marL="275634" indent="-275634">
              <a:buFont typeface="Arial" panose="020B0604020202020204" pitchFamily="34" charset="0"/>
              <a:buChar char="•"/>
            </a:pPr>
            <a:r>
              <a:rPr lang="de-CH" sz="1100">
                <a:latin typeface="+mn-lt"/>
              </a:rPr>
              <a:t>Das Produkt wächst inkrementell, weil die Funktionalität mit jeder Iteration zunimmt.</a:t>
            </a:r>
          </a:p>
          <a:p>
            <a:pPr marL="275634" indent="-275634">
              <a:buFont typeface="Arial" panose="020B0604020202020204" pitchFamily="34" charset="0"/>
              <a:buChar char="•"/>
            </a:pPr>
            <a:r>
              <a:rPr lang="de-CH" sz="1100">
                <a:latin typeface="+mn-lt"/>
              </a:rPr>
              <a:t>Das Vorgehen ist iterativ, da in jeder Iteration die gleichen Entwicklungsaktivitäten durchgeführt werden. Jede Iteration umfasst einen Analyse-, Design-, Implementierungs-, Test- und Integrationsteil sowie verschiedene Querschnittsaufgaben.</a:t>
            </a:r>
          </a:p>
        </p:txBody>
      </p:sp>
      <p:sp>
        <p:nvSpPr>
          <p:cNvPr id="4" name="Foliennummernplatzhalter 3"/>
          <p:cNvSpPr>
            <a:spLocks noGrp="1"/>
          </p:cNvSpPr>
          <p:nvPr>
            <p:ph type="sldNum" sz="quarter" idx="10"/>
          </p:nvPr>
        </p:nvSpPr>
        <p:spPr/>
        <p:txBody>
          <a:bodyPr/>
          <a:lstStyle/>
          <a:p>
            <a:pPr>
              <a:defRPr/>
            </a:pPr>
            <a:fld id="{3F1FD391-57F6-4B69-8BBD-72AD8B211E23}" type="slidenum">
              <a:rPr lang="de-CH" smtClean="0"/>
              <a:pPr>
                <a:defRPr/>
              </a:pPr>
              <a:t>149</a:t>
            </a:fld>
            <a:endParaRPr lang="de-CH"/>
          </a:p>
        </p:txBody>
      </p:sp>
    </p:spTree>
    <p:extLst>
      <p:ext uri="{BB962C8B-B14F-4D97-AF65-F5344CB8AC3E}">
        <p14:creationId xmlns:p14="http://schemas.microsoft.com/office/powerpoint/2010/main" val="235844782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100">
                <a:latin typeface="+mn-lt"/>
              </a:rPr>
              <a:t>Aus obiger Quelle:</a:t>
            </a:r>
          </a:p>
          <a:p>
            <a:endParaRPr lang="de-AT" sz="1100">
              <a:latin typeface="+mn-lt"/>
            </a:endParaRPr>
          </a:p>
          <a:p>
            <a:pPr algn="l"/>
            <a:r>
              <a:rPr lang="de-CH" sz="1100" b="1">
                <a:latin typeface="+mn-lt"/>
              </a:rPr>
              <a:t>Das wichtigste Konzept von ACM ist der Case bzw. der Fall</a:t>
            </a:r>
            <a:r>
              <a:rPr lang="de-CH" sz="1100">
                <a:latin typeface="+mn-lt"/>
              </a:rPr>
              <a:t>. Jedem </a:t>
            </a:r>
            <a:r>
              <a:rPr lang="de-CH" sz="1100" b="1">
                <a:latin typeface="+mn-lt"/>
              </a:rPr>
              <a:t>Case</a:t>
            </a:r>
            <a:r>
              <a:rPr lang="de-CH" sz="1100">
                <a:latin typeface="+mn-lt"/>
              </a:rPr>
              <a:t> werden ein oder mehrere </a:t>
            </a:r>
            <a:r>
              <a:rPr lang="de-CH" sz="1100" b="1">
                <a:latin typeface="+mn-lt"/>
              </a:rPr>
              <a:t>Ziele</a:t>
            </a:r>
            <a:r>
              <a:rPr lang="de-CH" sz="1100">
                <a:latin typeface="+mn-lt"/>
              </a:rPr>
              <a:t> </a:t>
            </a:r>
            <a:r>
              <a:rPr lang="de-CH" sz="1100" b="1">
                <a:latin typeface="+mn-lt"/>
              </a:rPr>
              <a:t>zugeordnet</a:t>
            </a:r>
            <a:r>
              <a:rPr lang="de-CH" sz="1100">
                <a:latin typeface="+mn-lt"/>
              </a:rPr>
              <a:t> (Kraft 2010). Die einzelnen Aufgaben zur Erreichung dieser Ziele werden in einem Case-Prozess zusammengefasst. Statt einer vollständigen Steuerung aller Aufgaben wie bei einem Workflow-Prozess in klassischen WFMS hat der </a:t>
            </a:r>
            <a:r>
              <a:rPr lang="de-CH" sz="1100" b="1">
                <a:latin typeface="+mn-lt"/>
              </a:rPr>
              <a:t>Case-Prozess</a:t>
            </a:r>
            <a:r>
              <a:rPr lang="de-CH" sz="1100">
                <a:latin typeface="+mn-lt"/>
              </a:rPr>
              <a:t> bei ACM den Charakter eines </a:t>
            </a:r>
            <a:r>
              <a:rPr lang="de-CH" sz="1100" b="1">
                <a:latin typeface="+mn-lt"/>
              </a:rPr>
              <a:t>Vorschlags</a:t>
            </a:r>
            <a:r>
              <a:rPr lang="de-CH" sz="1100">
                <a:latin typeface="+mn-lt"/>
              </a:rPr>
              <a:t>. Es bleibt aber den Mitarbeitern überlassen, in welcher Reihenfolge Aufgaben tatsächlich bearbeitet werden und ob sie </a:t>
            </a:r>
            <a:r>
              <a:rPr lang="de-CH" sz="1100" b="1">
                <a:latin typeface="+mn-lt"/>
              </a:rPr>
              <a:t>während der Prozessausführung Änderungen am Prozess </a:t>
            </a:r>
            <a:r>
              <a:rPr lang="de-CH" sz="1100">
                <a:latin typeface="+mn-lt"/>
              </a:rPr>
              <a:t>vornehmen.</a:t>
            </a:r>
          </a:p>
          <a:p>
            <a:pPr algn="l"/>
            <a:r>
              <a:rPr lang="de-CH" sz="1100">
                <a:latin typeface="+mn-lt"/>
              </a:rPr>
              <a:t>Im Gegensatz zum normativen BPM handelt es sich beim adaptiven Case-Prozess also nicht um ein Aktivitätennetzwerk. Vielmehr stellt der Case-Prozess eine im Gegensatz zu Geschäftsprozessmodellen weniger detaillierte Hierarchie von Aufgaben dar, welche mit Vorher-Nachher-Beziehungen optional in einem zeitlichen Zusammenhang stehen können. Diese Beziehungen sind beispielsweise in einem Gantt-Diagramm visualisierbar.</a:t>
            </a:r>
          </a:p>
          <a:p>
            <a:pPr algn="l"/>
            <a:r>
              <a:rPr lang="de-CH" sz="1100">
                <a:latin typeface="+mn-lt"/>
              </a:rPr>
              <a:t>Durch eine geringere Granularität der Aufgaben gegenüber den Aktivitäten eines automatisierbaren Geschäftsprozessmodells und dem Verzicht auf technische Details, wie insbesondere den Datenfluss, kann ein ACM-System den Benutzern einerseits weniger Arbeit abnehmen, andererseits räumt dieser Ansatz zur IT-Unterstützung Wissensarbeitern einen großen Spielraum zur Reaktion auf veränderte Umweltbedingungen ein und macht somit ihr Expertenwissen besser nutzbar (Palmer 2010).</a:t>
            </a:r>
          </a:p>
          <a:p>
            <a:pPr algn="l"/>
            <a:r>
              <a:rPr lang="de-CH" sz="1100">
                <a:latin typeface="+mn-lt"/>
              </a:rPr>
              <a:t>Einzelne Aufgaben können entweder manuell bearbeitet oder mit Hilfe von klassischen Workflows automatisiert werden – man kann daher auch von automatisierten Prozessfragmenten sprechen. Die Aufgaben der Case-Prozesse können diese Workflows aufrufen und somit Teile dieser Case-Prozesse automatisieren. Zur Unterstützung der Wissensarbeiter bei der Durchführung von Aufgaben werden den Aufgaben Informationsobjekte wie Dokumente oder Links auf Wiki-Beiträge zugeordnet.</a:t>
            </a:r>
          </a:p>
          <a:p>
            <a:pPr algn="l"/>
            <a:r>
              <a:rPr lang="de-CH" sz="1100">
                <a:latin typeface="+mn-lt"/>
              </a:rPr>
              <a:t>Durch die Fokussierung auf wissensintensive und schwach strukturierte Geschäftsprozesse stellt ACM eine geeignete Ergänzung von klassischen WFMS bzw. BPMS dar, deren Ziel es ist, einen hohen Automatisierungsgrad für stark strukturierte Geschäftsprozesse zu erreichen. Die Kombination beider Ansätze ermöglicht es, stark strukturierte Fragmente wissensintensiver schwach strukturierter Geschäftsprozesse zu automatisieren und die für die verbleibenden Bestandteile dieser Geschäftsprozesse eine IT-Unterstützung mit dem erforderlichen großen Handlungsspielraum bereitzustellen.</a:t>
            </a:r>
          </a:p>
          <a:p>
            <a:pPr algn="l"/>
            <a:r>
              <a:rPr lang="de-CH" sz="1100">
                <a:latin typeface="+mn-lt"/>
              </a:rPr>
              <a:t>Von besonderer Bedeutung in diesem Ansatz ist der Case-Arbeitsbereich. Hierbei handelt es sich um eine von einem ACM-System bereitgestellte Arbeitsumgebung für die Ausführung eines einzelnen Cases (der Case-Instanz).</a:t>
            </a:r>
          </a:p>
          <a:p>
            <a:pPr algn="l"/>
            <a:r>
              <a:rPr lang="de-CH" sz="1100">
                <a:latin typeface="+mn-lt"/>
              </a:rPr>
              <a:t>Er enthält alle Werkzeuge zur Unterstützung der Aktivitäten. Nachdem </a:t>
            </a:r>
            <a:r>
              <a:rPr lang="de-CH" sz="1100" err="1">
                <a:latin typeface="+mn-lt"/>
              </a:rPr>
              <a:t>Swenson</a:t>
            </a:r>
            <a:r>
              <a:rPr lang="de-CH" sz="1100">
                <a:latin typeface="+mn-lt"/>
              </a:rPr>
              <a:t> (2010a) zufolge die Verwaltung von unstrukturierten Informationen eines der Kernbestandteile von ACM ist, muss der Case-Arbeitsbereich leistungsfähige Instrumente zum Dokumentenmanagement bereitstellen. Um den Fortschritt des Cases messen zu können, ist jedes Zwischen- oder Ergebnisdokument einem Case-Ziel zuzuordnen. Während im normativen BPM </a:t>
            </a:r>
            <a:r>
              <a:rPr lang="de-CH" sz="1100" err="1">
                <a:latin typeface="+mn-lt"/>
              </a:rPr>
              <a:t>Prozessmetriken</a:t>
            </a:r>
            <a:r>
              <a:rPr lang="de-CH" sz="1100">
                <a:latin typeface="+mn-lt"/>
              </a:rPr>
              <a:t> häufig an der Ausführung bestimmter Aktivitäten festgemacht werden, stehen bei ACM primär die Ergebnisdokumente im Vordergrund.</a:t>
            </a:r>
          </a:p>
          <a:p>
            <a:pPr algn="l"/>
            <a:r>
              <a:rPr lang="de-CH" sz="1100">
                <a:latin typeface="+mn-lt"/>
              </a:rPr>
              <a:t>Nicht der Weg zum Ziel, d. h. die einzelnen Aktivitäten, sondern das Ziel (bzw. das Zwischenziel) selbst wird in einer Prozessmetrik erfasst.</a:t>
            </a:r>
          </a:p>
          <a:p>
            <a:pPr algn="l"/>
            <a:r>
              <a:rPr lang="de-CH" sz="1100">
                <a:latin typeface="+mn-lt"/>
              </a:rPr>
              <a:t>Ein Case-Arbeitsbereich kann verschiedene Komponenten enthalten. Neben den Aufgaben bzw. Aufgabenpaketen des Case-Prozesses zählen hierzu Informationen und Workflows. Diese Komponenten werden in den folgenden Abschnitten genauer vorgestellt. Eine Komponentenbibliothek speichert fertige Komponenten, welche den einzelnen Case-Arbeitsbereichen hinzugefügt werden können. Mit einer Ordnerhierarchie sowie einem Tagging-Mechanismus stellt sie zwei kombinierbare Strukturierungsinstrumente zur Verfügung.</a:t>
            </a:r>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150</a:t>
            </a:fld>
            <a:endParaRPr lang="de-CH"/>
          </a:p>
        </p:txBody>
      </p:sp>
    </p:spTree>
    <p:extLst>
      <p:ext uri="{BB962C8B-B14F-4D97-AF65-F5344CB8AC3E}">
        <p14:creationId xmlns:p14="http://schemas.microsoft.com/office/powerpoint/2010/main" val="1222734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151</a:t>
            </a:fld>
            <a:endParaRPr lang="de-CH"/>
          </a:p>
        </p:txBody>
      </p:sp>
    </p:spTree>
    <p:extLst>
      <p:ext uri="{BB962C8B-B14F-4D97-AF65-F5344CB8AC3E}">
        <p14:creationId xmlns:p14="http://schemas.microsoft.com/office/powerpoint/2010/main" val="3601920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152</a:t>
            </a:fld>
            <a:endParaRPr lang="de-CH"/>
          </a:p>
        </p:txBody>
      </p:sp>
    </p:spTree>
    <p:extLst>
      <p:ext uri="{BB962C8B-B14F-4D97-AF65-F5344CB8AC3E}">
        <p14:creationId xmlns:p14="http://schemas.microsoft.com/office/powerpoint/2010/main" val="13345812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153</a:t>
            </a:fld>
            <a:endParaRPr lang="de-CH"/>
          </a:p>
        </p:txBody>
      </p:sp>
    </p:spTree>
    <p:extLst>
      <p:ext uri="{BB962C8B-B14F-4D97-AF65-F5344CB8AC3E}">
        <p14:creationId xmlns:p14="http://schemas.microsoft.com/office/powerpoint/2010/main" val="39406770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154</a:t>
            </a:fld>
            <a:endParaRPr lang="de-CH"/>
          </a:p>
        </p:txBody>
      </p:sp>
    </p:spTree>
    <p:extLst>
      <p:ext uri="{BB962C8B-B14F-4D97-AF65-F5344CB8AC3E}">
        <p14:creationId xmlns:p14="http://schemas.microsoft.com/office/powerpoint/2010/main" val="22705950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155</a:t>
            </a:fld>
            <a:endParaRPr lang="de-CH"/>
          </a:p>
        </p:txBody>
      </p:sp>
    </p:spTree>
    <p:extLst>
      <p:ext uri="{BB962C8B-B14F-4D97-AF65-F5344CB8AC3E}">
        <p14:creationId xmlns:p14="http://schemas.microsoft.com/office/powerpoint/2010/main" val="200295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4" cy="45572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t>Aktivitäten müssen immer genau einer Lane und damit einer verantwortlichen Rolle zugeordnet sein. D.h. ja nicht, dass eine einzelne Person diese Aktivität alleine erledigen muss, aber es wird die Zuständigkeit für die Aufgabe festgelegt.</a:t>
            </a:r>
          </a:p>
          <a:p>
            <a:endParaRPr lang="de-CH"/>
          </a:p>
        </p:txBody>
      </p:sp>
      <p:sp>
        <p:nvSpPr>
          <p:cNvPr id="4" name="Fußzeilenplatzhalter 3">
            <a:extLst>
              <a:ext uri="{FF2B5EF4-FFF2-40B4-BE49-F238E27FC236}">
                <a16:creationId xmlns:a16="http://schemas.microsoft.com/office/drawing/2014/main" id="{C12090DE-7164-46B5-AF47-3AA9FEBEA203}"/>
              </a:ext>
            </a:extLst>
          </p:cNvPr>
          <p:cNvSpPr>
            <a:spLocks noGrp="1"/>
          </p:cNvSpPr>
          <p:nvPr>
            <p:ph type="ftr" sz="quarter" idx="4"/>
          </p:nvPr>
        </p:nvSpPr>
        <p:spPr>
          <a:xfrm>
            <a:off x="84392" y="9270174"/>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FA1A2009-F914-DEC5-FB0C-C629FB00223E}"/>
              </a:ext>
            </a:extLst>
          </p:cNvPr>
          <p:cNvSpPr>
            <a:spLocks noGrp="1"/>
          </p:cNvSpPr>
          <p:nvPr>
            <p:ph type="sldNum" sz="quarter" idx="5"/>
          </p:nvPr>
        </p:nvSpPr>
        <p:spPr/>
        <p:txBody>
          <a:bodyPr/>
          <a:lstStyle/>
          <a:p>
            <a:fld id="{98B12D59-C065-4004-B51D-83C948A28A1B}" type="slidenum">
              <a:rPr lang="de-CH" smtClean="0"/>
              <a:t>15</a:t>
            </a:fld>
            <a:endParaRPr lang="de-CH"/>
          </a:p>
        </p:txBody>
      </p:sp>
    </p:spTree>
    <p:extLst>
      <p:ext uri="{BB962C8B-B14F-4D97-AF65-F5344CB8AC3E}">
        <p14:creationId xmlns:p14="http://schemas.microsoft.com/office/powerpoint/2010/main" val="3357210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156</a:t>
            </a:fld>
            <a:endParaRPr lang="de-CH"/>
          </a:p>
        </p:txBody>
      </p:sp>
    </p:spTree>
    <p:extLst>
      <p:ext uri="{BB962C8B-B14F-4D97-AF65-F5344CB8AC3E}">
        <p14:creationId xmlns:p14="http://schemas.microsoft.com/office/powerpoint/2010/main" val="16504996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157</a:t>
            </a:fld>
            <a:endParaRPr lang="de-CH"/>
          </a:p>
        </p:txBody>
      </p:sp>
    </p:spTree>
    <p:extLst>
      <p:ext uri="{BB962C8B-B14F-4D97-AF65-F5344CB8AC3E}">
        <p14:creationId xmlns:p14="http://schemas.microsoft.com/office/powerpoint/2010/main" val="355107483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158</a:t>
            </a:fld>
            <a:endParaRPr lang="de-CH"/>
          </a:p>
        </p:txBody>
      </p:sp>
    </p:spTree>
    <p:extLst>
      <p:ext uri="{BB962C8B-B14F-4D97-AF65-F5344CB8AC3E}">
        <p14:creationId xmlns:p14="http://schemas.microsoft.com/office/powerpoint/2010/main" val="39795564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159</a:t>
            </a:fld>
            <a:endParaRPr lang="de-CH"/>
          </a:p>
        </p:txBody>
      </p:sp>
    </p:spTree>
    <p:extLst>
      <p:ext uri="{BB962C8B-B14F-4D97-AF65-F5344CB8AC3E}">
        <p14:creationId xmlns:p14="http://schemas.microsoft.com/office/powerpoint/2010/main" val="37639698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160</a:t>
            </a:fld>
            <a:endParaRPr lang="de-CH"/>
          </a:p>
        </p:txBody>
      </p:sp>
    </p:spTree>
    <p:extLst>
      <p:ext uri="{BB962C8B-B14F-4D97-AF65-F5344CB8AC3E}">
        <p14:creationId xmlns:p14="http://schemas.microsoft.com/office/powerpoint/2010/main" val="17570847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161</a:t>
            </a:fld>
            <a:endParaRPr lang="de-CH"/>
          </a:p>
        </p:txBody>
      </p:sp>
    </p:spTree>
    <p:extLst>
      <p:ext uri="{BB962C8B-B14F-4D97-AF65-F5344CB8AC3E}">
        <p14:creationId xmlns:p14="http://schemas.microsoft.com/office/powerpoint/2010/main" val="288578917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100"/>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162</a:t>
            </a:fld>
            <a:endParaRPr lang="de-CH"/>
          </a:p>
        </p:txBody>
      </p:sp>
    </p:spTree>
    <p:extLst>
      <p:ext uri="{BB962C8B-B14F-4D97-AF65-F5344CB8AC3E}">
        <p14:creationId xmlns:p14="http://schemas.microsoft.com/office/powerpoint/2010/main" val="48148955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163</a:t>
            </a:fld>
            <a:endParaRPr lang="de-CH"/>
          </a:p>
        </p:txBody>
      </p:sp>
    </p:spTree>
    <p:extLst>
      <p:ext uri="{BB962C8B-B14F-4D97-AF65-F5344CB8AC3E}">
        <p14:creationId xmlns:p14="http://schemas.microsoft.com/office/powerpoint/2010/main" val="6897724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164</a:t>
            </a:fld>
            <a:endParaRPr lang="de-CH"/>
          </a:p>
        </p:txBody>
      </p:sp>
    </p:spTree>
    <p:extLst>
      <p:ext uri="{BB962C8B-B14F-4D97-AF65-F5344CB8AC3E}">
        <p14:creationId xmlns:p14="http://schemas.microsoft.com/office/powerpoint/2010/main" val="61725323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100"/>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165</a:t>
            </a:fld>
            <a:endParaRPr lang="de-CH"/>
          </a:p>
        </p:txBody>
      </p:sp>
    </p:spTree>
    <p:extLst>
      <p:ext uri="{BB962C8B-B14F-4D97-AF65-F5344CB8AC3E}">
        <p14:creationId xmlns:p14="http://schemas.microsoft.com/office/powerpoint/2010/main" val="677233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16</a:t>
            </a:fld>
            <a:endParaRPr lang="de-CH"/>
          </a:p>
        </p:txBody>
      </p:sp>
    </p:spTree>
    <p:extLst>
      <p:ext uri="{BB962C8B-B14F-4D97-AF65-F5344CB8AC3E}">
        <p14:creationId xmlns:p14="http://schemas.microsoft.com/office/powerpoint/2010/main" val="111573869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166</a:t>
            </a:fld>
            <a:endParaRPr lang="de-CH"/>
          </a:p>
        </p:txBody>
      </p:sp>
    </p:spTree>
    <p:extLst>
      <p:ext uri="{BB962C8B-B14F-4D97-AF65-F5344CB8AC3E}">
        <p14:creationId xmlns:p14="http://schemas.microsoft.com/office/powerpoint/2010/main" val="22221280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167</a:t>
            </a:fld>
            <a:endParaRPr lang="de-CH"/>
          </a:p>
        </p:txBody>
      </p:sp>
    </p:spTree>
    <p:extLst>
      <p:ext uri="{BB962C8B-B14F-4D97-AF65-F5344CB8AC3E}">
        <p14:creationId xmlns:p14="http://schemas.microsoft.com/office/powerpoint/2010/main" val="34711684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168</a:t>
            </a:fld>
            <a:endParaRPr lang="de-CH"/>
          </a:p>
        </p:txBody>
      </p:sp>
    </p:spTree>
    <p:extLst>
      <p:ext uri="{BB962C8B-B14F-4D97-AF65-F5344CB8AC3E}">
        <p14:creationId xmlns:p14="http://schemas.microsoft.com/office/powerpoint/2010/main" val="3218964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169</a:t>
            </a:fld>
            <a:endParaRPr lang="de-CH"/>
          </a:p>
        </p:txBody>
      </p:sp>
    </p:spTree>
    <p:extLst>
      <p:ext uri="{BB962C8B-B14F-4D97-AF65-F5344CB8AC3E}">
        <p14:creationId xmlns:p14="http://schemas.microsoft.com/office/powerpoint/2010/main" val="356230680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170</a:t>
            </a:fld>
            <a:endParaRPr lang="de-CH"/>
          </a:p>
        </p:txBody>
      </p:sp>
    </p:spTree>
    <p:extLst>
      <p:ext uri="{BB962C8B-B14F-4D97-AF65-F5344CB8AC3E}">
        <p14:creationId xmlns:p14="http://schemas.microsoft.com/office/powerpoint/2010/main" val="102068453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171</a:t>
            </a:fld>
            <a:endParaRPr lang="de-CH"/>
          </a:p>
        </p:txBody>
      </p:sp>
    </p:spTree>
    <p:extLst>
      <p:ext uri="{BB962C8B-B14F-4D97-AF65-F5344CB8AC3E}">
        <p14:creationId xmlns:p14="http://schemas.microsoft.com/office/powerpoint/2010/main" val="42616262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172</a:t>
            </a:fld>
            <a:endParaRPr lang="de-CH"/>
          </a:p>
        </p:txBody>
      </p:sp>
    </p:spTree>
    <p:extLst>
      <p:ext uri="{BB962C8B-B14F-4D97-AF65-F5344CB8AC3E}">
        <p14:creationId xmlns:p14="http://schemas.microsoft.com/office/powerpoint/2010/main" val="188524200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a:latin typeface="+mn-lt"/>
              </a:rPr>
              <a:t>Aus obiger Quelle:</a:t>
            </a:r>
          </a:p>
          <a:p>
            <a:endParaRPr lang="de-CH" sz="1100">
              <a:latin typeface="+mn-lt"/>
            </a:endParaRPr>
          </a:p>
          <a:p>
            <a:r>
              <a:rPr lang="de-CH" sz="1100">
                <a:effectLst/>
                <a:latin typeface="+mn-lt"/>
              </a:rPr>
              <a:t>Eine andere Variante ist die Verwendung von „</a:t>
            </a:r>
            <a:r>
              <a:rPr lang="de-CH" sz="1100" err="1">
                <a:effectLst/>
                <a:latin typeface="+mn-lt"/>
              </a:rPr>
              <a:t>Priority</a:t>
            </a:r>
            <a:r>
              <a:rPr lang="de-CH" sz="1100">
                <a:effectLst/>
                <a:latin typeface="+mn-lt"/>
              </a:rPr>
              <a:t>“ (abgekürzt: P). Die Priorität wird in DMN über die Ergebnisspalten definiert. Dazu wollen wir noch eine Kleinigkeit nachschieben, die wir bisher unterschlagen  haben: Sie können in Spalten Aufzählungen von gültigen Werten definieren. Diese Werte haben dann eine Reihenfolge, nämlich genau die Reihenfolge, in der sie aufgeschrieben sind.</a:t>
            </a:r>
          </a:p>
          <a:p>
            <a:endParaRPr lang="de-CH" sz="1100">
              <a:effectLst/>
              <a:latin typeface="+mn-lt"/>
            </a:endParaRPr>
          </a:p>
          <a:p>
            <a:r>
              <a:rPr lang="de-CH" sz="1100">
                <a:effectLst/>
                <a:latin typeface="+mn-lt"/>
              </a:rPr>
              <a:t>Im Beispiel in Abbildung 6.14 ist die </a:t>
            </a:r>
            <a:r>
              <a:rPr lang="de-CH" sz="1100" err="1">
                <a:effectLst/>
                <a:latin typeface="+mn-lt"/>
              </a:rPr>
              <a:t>Prioriät</a:t>
            </a:r>
            <a:r>
              <a:rPr lang="de-CH" sz="1100">
                <a:effectLst/>
                <a:latin typeface="+mn-lt"/>
              </a:rPr>
              <a:t> also</a:t>
            </a:r>
            <a:br>
              <a:rPr lang="de-CH" sz="1100">
                <a:latin typeface="+mn-lt"/>
              </a:rPr>
            </a:br>
            <a:r>
              <a:rPr lang="de-CH" sz="1100">
                <a:effectLst/>
                <a:latin typeface="+mn-lt"/>
              </a:rPr>
              <a:t>1. Ausnahme</a:t>
            </a:r>
            <a:br>
              <a:rPr lang="de-CH" sz="1100">
                <a:latin typeface="+mn-lt"/>
              </a:rPr>
            </a:br>
            <a:r>
              <a:rPr lang="de-CH" sz="1100">
                <a:effectLst/>
                <a:latin typeface="+mn-lt"/>
              </a:rPr>
              <a:t>2. Normal</a:t>
            </a:r>
            <a:br>
              <a:rPr lang="de-CH" sz="1100">
                <a:latin typeface="+mn-lt"/>
              </a:rPr>
            </a:br>
            <a:r>
              <a:rPr lang="de-CH" sz="1100">
                <a:effectLst/>
                <a:latin typeface="+mn-lt"/>
              </a:rPr>
              <a:t>Um die Priorität zu ermitteln, wird zuerst die erste Ergebnisspalte betrachtet (also die Ergebnisspalte ganz links). Alle zutreffenden Regeln mit Ergebniswert in dieser Spalte werden entsprechend der Priorität sortiert. Danach wird das Ergebnis mit der höchsten Priorität ausgewählt. Existieren mehrere Ergebnisse höchster Priorität, wird für diese die nächste Spalte angesehen. In unserem Beispiel ist es also wichtig, dass die Spalte „Relevanz“ die erste Ergebnisspalte ist und sauber befüllt wird.</a:t>
            </a:r>
            <a:br>
              <a:rPr lang="de-CH" sz="1100">
                <a:latin typeface="+mn-lt"/>
              </a:rPr>
            </a:br>
            <a:r>
              <a:rPr lang="de-CH" sz="1100">
                <a:effectLst/>
                <a:latin typeface="+mn-lt"/>
              </a:rPr>
              <a:t>Ein Vorteil der Priorität ist, dass die Reihenfolge der Zeilen keine Rolle spielt, was die Pflege vereinfacht. Dagegen ist es nicht mehr so einfach ersichtlich, welche Regel gewinnt und wie mit Konflikten umgegangen wird.</a:t>
            </a:r>
          </a:p>
          <a:p>
            <a:r>
              <a:rPr lang="de-CH" sz="1100">
                <a:effectLst/>
                <a:latin typeface="+mn-lt"/>
              </a:rPr>
              <a:t>Ein typischer Anwendungsfall ist die Risikoermittlung mit unterschiedlichen Risikostufen, wobei nur die härteste gefundene Risikostufe interessiert.</a:t>
            </a:r>
            <a:endParaRPr lang="de-CH" sz="1100">
              <a:latin typeface="+mn-lt"/>
            </a:endParaRPr>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173</a:t>
            </a:fld>
            <a:endParaRPr lang="de-CH"/>
          </a:p>
        </p:txBody>
      </p:sp>
    </p:spTree>
    <p:extLst>
      <p:ext uri="{BB962C8B-B14F-4D97-AF65-F5344CB8AC3E}">
        <p14:creationId xmlns:p14="http://schemas.microsoft.com/office/powerpoint/2010/main" val="10500523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174</a:t>
            </a:fld>
            <a:endParaRPr lang="de-CH"/>
          </a:p>
        </p:txBody>
      </p:sp>
    </p:spTree>
    <p:extLst>
      <p:ext uri="{BB962C8B-B14F-4D97-AF65-F5344CB8AC3E}">
        <p14:creationId xmlns:p14="http://schemas.microsoft.com/office/powerpoint/2010/main" val="20692473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175</a:t>
            </a:fld>
            <a:endParaRPr lang="de-CH"/>
          </a:p>
        </p:txBody>
      </p:sp>
    </p:spTree>
    <p:extLst>
      <p:ext uri="{BB962C8B-B14F-4D97-AF65-F5344CB8AC3E}">
        <p14:creationId xmlns:p14="http://schemas.microsoft.com/office/powerpoint/2010/main" val="200063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17</a:t>
            </a:fld>
            <a:endParaRPr lang="de-CH"/>
          </a:p>
        </p:txBody>
      </p:sp>
      <p:sp>
        <p:nvSpPr>
          <p:cNvPr id="5" name="Fußzeilenplatzhalter 4">
            <a:extLst>
              <a:ext uri="{FF2B5EF4-FFF2-40B4-BE49-F238E27FC236}">
                <a16:creationId xmlns:a16="http://schemas.microsoft.com/office/drawing/2014/main" id="{D412DE1B-6FEF-48FF-939A-3CA9D990370E}"/>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19602207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176</a:t>
            </a:fld>
            <a:endParaRPr lang="de-CH"/>
          </a:p>
        </p:txBody>
      </p:sp>
    </p:spTree>
    <p:extLst>
      <p:ext uri="{BB962C8B-B14F-4D97-AF65-F5344CB8AC3E}">
        <p14:creationId xmlns:p14="http://schemas.microsoft.com/office/powerpoint/2010/main" val="37366778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177</a:t>
            </a:fld>
            <a:endParaRPr lang="de-CH"/>
          </a:p>
        </p:txBody>
      </p:sp>
    </p:spTree>
    <p:extLst>
      <p:ext uri="{BB962C8B-B14F-4D97-AF65-F5344CB8AC3E}">
        <p14:creationId xmlns:p14="http://schemas.microsoft.com/office/powerpoint/2010/main" val="42364532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178</a:t>
            </a:fld>
            <a:endParaRPr lang="de-CH"/>
          </a:p>
        </p:txBody>
      </p:sp>
    </p:spTree>
    <p:extLst>
      <p:ext uri="{BB962C8B-B14F-4D97-AF65-F5344CB8AC3E}">
        <p14:creationId xmlns:p14="http://schemas.microsoft.com/office/powerpoint/2010/main" val="276451806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179</a:t>
            </a:fld>
            <a:endParaRPr lang="de-CH"/>
          </a:p>
        </p:txBody>
      </p:sp>
    </p:spTree>
    <p:extLst>
      <p:ext uri="{BB962C8B-B14F-4D97-AF65-F5344CB8AC3E}">
        <p14:creationId xmlns:p14="http://schemas.microsoft.com/office/powerpoint/2010/main" val="141575645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AT"/>
              <a:t>Operatives Geschäftsprozessmanagement</a:t>
            </a:r>
            <a:endParaRPr lang="de-CH"/>
          </a:p>
        </p:txBody>
      </p:sp>
      <p:sp>
        <p:nvSpPr>
          <p:cNvPr id="5" name="Foliennummernplatzhalter 4"/>
          <p:cNvSpPr>
            <a:spLocks noGrp="1"/>
          </p:cNvSpPr>
          <p:nvPr>
            <p:ph type="sldNum" sz="quarter" idx="5"/>
          </p:nvPr>
        </p:nvSpPr>
        <p:spPr/>
        <p:txBody>
          <a:bodyPr/>
          <a:lstStyle/>
          <a:p>
            <a:fld id="{C2C72C6F-BD5D-4D22-8FDE-C347445CC9E1}" type="slidenum">
              <a:rPr lang="de-CH" smtClean="0"/>
              <a:t>180</a:t>
            </a:fld>
            <a:endParaRPr lang="de-CH"/>
          </a:p>
        </p:txBody>
      </p:sp>
    </p:spTree>
    <p:extLst>
      <p:ext uri="{BB962C8B-B14F-4D97-AF65-F5344CB8AC3E}">
        <p14:creationId xmlns:p14="http://schemas.microsoft.com/office/powerpoint/2010/main" val="17036352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3F1FD391-57F6-4B69-8BBD-72AD8B211E23}" type="slidenum">
              <a:rPr lang="de-CH" smtClean="0"/>
              <a:pPr>
                <a:defRPr/>
              </a:pPr>
              <a:t>181</a:t>
            </a:fld>
            <a:endParaRPr lang="de-CH"/>
          </a:p>
        </p:txBody>
      </p:sp>
      <p:sp>
        <p:nvSpPr>
          <p:cNvPr id="5" name="Fußzeilenplatzhalter 4">
            <a:extLst>
              <a:ext uri="{FF2B5EF4-FFF2-40B4-BE49-F238E27FC236}">
                <a16:creationId xmlns:a16="http://schemas.microsoft.com/office/drawing/2014/main" id="{43362E90-9B27-4CAF-AB71-66D42C609908}"/>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01422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16663" cy="3554412"/>
          </a:xfrm>
        </p:spPr>
      </p:sp>
      <p:sp>
        <p:nvSpPr>
          <p:cNvPr id="3" name="Notizenplatzhalter 2"/>
          <p:cNvSpPr>
            <a:spLocks noGrp="1"/>
          </p:cNvSpPr>
          <p:nvPr>
            <p:ph type="body" idx="1"/>
          </p:nvPr>
        </p:nvSpPr>
        <p:spPr>
          <a:xfrm>
            <a:off x="84391" y="4440810"/>
            <a:ext cx="6234113" cy="4293934"/>
          </a:xfrm>
        </p:spPr>
        <p:txBody>
          <a:bodyPr>
            <a:normAutofit/>
          </a:bodyPr>
          <a:lstStyle/>
          <a:p>
            <a:r>
              <a:rPr lang="de-DE"/>
              <a:t>Ein Punkt, an dem entschieden wird, was als Nächstes zu tun ist, nennt sich Gateway. Da die Entscheidung aufgrund von im Prozess selbst verfügbarer Daten getroffen wird (im obigen Beispiel ist es der Lagerbestand und damit die Verfügbarkeit) und </a:t>
            </a:r>
            <a:r>
              <a:rPr lang="de-DE" b="1"/>
              <a:t>nur einer </a:t>
            </a:r>
            <a:r>
              <a:rPr lang="de-DE"/>
              <a:t>der ausgehenden Pfade durchlaufen werden kann, wird es </a:t>
            </a:r>
            <a:r>
              <a:rPr lang="de-DE" b="1"/>
              <a:t>datenbasiertes exklusives Gateway </a:t>
            </a:r>
            <a:r>
              <a:rPr lang="de-DE"/>
              <a:t>genannt. In der Kurzfassung sprechen wir auch einfach vom </a:t>
            </a:r>
            <a:r>
              <a:rPr lang="de-DE" b="1"/>
              <a:t>XOR-Gateway</a:t>
            </a:r>
            <a:r>
              <a:rPr lang="de-DE"/>
              <a:t> (XOR = </a:t>
            </a:r>
            <a:r>
              <a:rPr lang="de-DE" err="1"/>
              <a:t>Exclusive</a:t>
            </a:r>
            <a:r>
              <a:rPr lang="de-DE"/>
              <a:t> OR). </a:t>
            </a:r>
          </a:p>
          <a:p>
            <a:endParaRPr lang="de-DE"/>
          </a:p>
          <a:p>
            <a:r>
              <a:rPr lang="de-DE"/>
              <a:t>Hinweis: In der Spezifikation von BPMN sind die „leere Raute“ und jene mit dem X als äquivalente Symbole für das XOR-Gateway definiert. Es empfiehlt sich in einer Modellierungskonvention festzulegen, welche Variante verwendet werden darf. Präferiert wird jene mit dem X Symbol, da nur dann klar ist, dass nichts vergessen wurde.</a:t>
            </a:r>
          </a:p>
        </p:txBody>
      </p:sp>
      <p:sp>
        <p:nvSpPr>
          <p:cNvPr id="4" name="Foliennummernplatzhalter 3"/>
          <p:cNvSpPr>
            <a:spLocks noGrp="1"/>
          </p:cNvSpPr>
          <p:nvPr>
            <p:ph type="sldNum" sz="quarter" idx="10"/>
          </p:nvPr>
        </p:nvSpPr>
        <p:spPr>
          <a:xfrm>
            <a:off x="3537576" y="9211264"/>
            <a:ext cx="2945659" cy="309869"/>
          </a:xfrm>
        </p:spPr>
        <p:txBody>
          <a:bodyPr/>
          <a:lstStyle/>
          <a:p>
            <a:pPr>
              <a:defRPr/>
            </a:pPr>
            <a:fld id="{4171F704-311A-47D4-8952-369B4AC770FF}" type="slidenum">
              <a:rPr lang="de-DE" smtClean="0"/>
              <a:pPr>
                <a:defRPr/>
              </a:pPr>
              <a:t>18</a:t>
            </a:fld>
            <a:endParaRPr lang="de-DE"/>
          </a:p>
        </p:txBody>
      </p:sp>
      <p:sp>
        <p:nvSpPr>
          <p:cNvPr id="5" name="Fußzeilenplatzhalter 4">
            <a:extLst>
              <a:ext uri="{FF2B5EF4-FFF2-40B4-BE49-F238E27FC236}">
                <a16:creationId xmlns:a16="http://schemas.microsoft.com/office/drawing/2014/main" id="{3814FCF7-FD64-447F-A9E8-D1BA8DE75E8F}"/>
              </a:ext>
            </a:extLst>
          </p:cNvPr>
          <p:cNvSpPr>
            <a:spLocks noGrp="1"/>
          </p:cNvSpPr>
          <p:nvPr>
            <p:ph type="ftr" sz="quarter" idx="4"/>
          </p:nvPr>
        </p:nvSpPr>
        <p:spPr>
          <a:xfrm>
            <a:off x="84392" y="9211264"/>
            <a:ext cx="2945659" cy="309869"/>
          </a:xfrm>
        </p:spPr>
        <p:txBody>
          <a:bodyPr/>
          <a:lstStyle/>
          <a:p>
            <a:r>
              <a:rPr lang="de-CH"/>
              <a:t>REQM</a:t>
            </a:r>
          </a:p>
        </p:txBody>
      </p:sp>
    </p:spTree>
    <p:extLst>
      <p:ext uri="{BB962C8B-B14F-4D97-AF65-F5344CB8AC3E}">
        <p14:creationId xmlns:p14="http://schemas.microsoft.com/office/powerpoint/2010/main" val="2391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89688" cy="3595687"/>
          </a:xfrm>
        </p:spPr>
      </p:sp>
      <p:sp>
        <p:nvSpPr>
          <p:cNvPr id="3" name="Notizenplatzhalter 2"/>
          <p:cNvSpPr>
            <a:spLocks noGrp="1"/>
          </p:cNvSpPr>
          <p:nvPr>
            <p:ph type="body" idx="1"/>
          </p:nvPr>
        </p:nvSpPr>
        <p:spPr>
          <a:xfrm>
            <a:off x="84391" y="4440810"/>
            <a:ext cx="6307027" cy="4557270"/>
          </a:xfrm>
        </p:spPr>
        <p:txBody>
          <a:bodyPr/>
          <a:lstStyle/>
          <a:p>
            <a:pPr defTabSz="882030" eaLnBrk="0" fontAlgn="base" hangingPunct="0">
              <a:spcBef>
                <a:spcPct val="30000"/>
              </a:spcBef>
              <a:spcAft>
                <a:spcPct val="0"/>
              </a:spcAft>
              <a:defRPr/>
            </a:pPr>
            <a:r>
              <a:rPr lang="de-DE" b="1"/>
              <a:t>Achtung</a:t>
            </a:r>
            <a:r>
              <a:rPr lang="de-DE"/>
              <a:t>: Ein Gateway ist keine Aufgabe! Es konsumiert also keine Ressourcen, sondern basiert auf einem vorher zu bestimmenden </a:t>
            </a:r>
            <a:r>
              <a:rPr lang="de-DE" i="1"/>
              <a:t>Fakt</a:t>
            </a:r>
            <a:r>
              <a:rPr lang="de-DE"/>
              <a:t>. Diesen </a:t>
            </a:r>
            <a:r>
              <a:rPr lang="de-DE" i="1"/>
              <a:t>Fakt</a:t>
            </a:r>
            <a:r>
              <a:rPr lang="de-DE"/>
              <a:t> </a:t>
            </a:r>
            <a:r>
              <a:rPr lang="de-DE" err="1"/>
              <a:t>herauszuﬁnden</a:t>
            </a:r>
            <a:r>
              <a:rPr lang="de-DE"/>
              <a:t>, ist eine Aufgabe, die </a:t>
            </a:r>
            <a:r>
              <a:rPr lang="de-DE" b="1"/>
              <a:t>vor</a:t>
            </a:r>
            <a:r>
              <a:rPr lang="de-DE"/>
              <a:t> dem Gateway erledigt werden muss. In dem Beispiel auf der vorherigen Folie ist dies die Aufgabe „Verfügbarkeit Artikel prüfen“, oben die Aktivität „Antrag prüfen“. Das Ergebnis dieser Prüfung wird an das Gateway weiter geleitet, das den Geschäftsvorfall nun einfach „routet“, d.h. auf den jeweils vorgesehenen, aktuell passenden Pfad sendet. </a:t>
            </a:r>
          </a:p>
          <a:p>
            <a:pPr defTabSz="882030" eaLnBrk="0" fontAlgn="base" hangingPunct="0">
              <a:spcBef>
                <a:spcPct val="30000"/>
              </a:spcBef>
              <a:spcAft>
                <a:spcPct val="0"/>
              </a:spcAft>
              <a:defRPr/>
            </a:pPr>
            <a:endParaRPr lang="de-DE"/>
          </a:p>
          <a:p>
            <a:pPr defTabSz="882030" eaLnBrk="0" fontAlgn="base" hangingPunct="0">
              <a:spcBef>
                <a:spcPct val="30000"/>
              </a:spcBef>
              <a:spcAft>
                <a:spcPct val="0"/>
              </a:spcAft>
              <a:defRPr/>
            </a:pPr>
            <a:r>
              <a:rPr lang="de-DE"/>
              <a:t>Dieses scheinbar banale Prinzip sollte nicht vergessen werden, es wird zu einem späteren Zeitpunkt noch wichtig, z.B. im Kontext mit dem Business Rules Management. </a:t>
            </a:r>
            <a:endParaRPr lang="de-CH"/>
          </a:p>
          <a:p>
            <a:endParaRPr lang="de-CH"/>
          </a:p>
          <a:p>
            <a:r>
              <a:rPr lang="de-CH" b="1"/>
              <a:t>Ein</a:t>
            </a:r>
            <a:r>
              <a:rPr lang="de-CH" b="1" baseline="0"/>
              <a:t> </a:t>
            </a:r>
            <a:r>
              <a:rPr lang="de-CH" b="1"/>
              <a:t>XOR-Gateway kann beliebig viele Ausgänge haben</a:t>
            </a:r>
            <a:r>
              <a:rPr lang="de-CH"/>
              <a:t>. </a:t>
            </a:r>
          </a:p>
        </p:txBody>
      </p:sp>
      <p:sp>
        <p:nvSpPr>
          <p:cNvPr id="4" name="Fußzeilenplatzhalter 3"/>
          <p:cNvSpPr>
            <a:spLocks noGrp="1"/>
          </p:cNvSpPr>
          <p:nvPr>
            <p:ph type="ftr" sz="quarter" idx="10"/>
          </p:nvPr>
        </p:nvSpPr>
        <p:spPr>
          <a:xfrm>
            <a:off x="84392" y="9248223"/>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445760" y="9069921"/>
            <a:ext cx="2945659" cy="309869"/>
          </a:xfrm>
        </p:spPr>
        <p:txBody>
          <a:bodyPr/>
          <a:lstStyle/>
          <a:p>
            <a:pPr>
              <a:defRPr/>
            </a:pPr>
            <a:fld id="{3F1FD391-57F6-4B69-8BBD-72AD8B211E23}" type="slidenum">
              <a:rPr lang="de-CH" smtClean="0"/>
              <a:pPr>
                <a:defRPr/>
              </a:pPr>
              <a:t>19</a:t>
            </a:fld>
            <a:endParaRPr lang="de-CH"/>
          </a:p>
        </p:txBody>
      </p:sp>
    </p:spTree>
    <p:extLst>
      <p:ext uri="{BB962C8B-B14F-4D97-AF65-F5344CB8AC3E}">
        <p14:creationId xmlns:p14="http://schemas.microsoft.com/office/powerpoint/2010/main" val="403978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2</a:t>
            </a:fld>
            <a:endParaRPr lang="de-CH"/>
          </a:p>
        </p:txBody>
      </p:sp>
    </p:spTree>
    <p:extLst>
      <p:ext uri="{BB962C8B-B14F-4D97-AF65-F5344CB8AC3E}">
        <p14:creationId xmlns:p14="http://schemas.microsoft.com/office/powerpoint/2010/main" val="59138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53175" cy="3575050"/>
          </a:xfrm>
        </p:spPr>
      </p:sp>
      <p:sp>
        <p:nvSpPr>
          <p:cNvPr id="3" name="Notizenplatzhalter 2"/>
          <p:cNvSpPr>
            <a:spLocks noGrp="1"/>
          </p:cNvSpPr>
          <p:nvPr>
            <p:ph type="body" idx="1"/>
          </p:nvPr>
        </p:nvSpPr>
        <p:spPr>
          <a:xfrm>
            <a:off x="84391" y="4440810"/>
            <a:ext cx="6270571" cy="4404812"/>
          </a:xfrm>
        </p:spPr>
        <p:txBody>
          <a:bodyPr/>
          <a:lstStyle/>
          <a:p>
            <a:r>
              <a:rPr lang="de-DE"/>
              <a:t>Natürlich können die durch ein Gateway „aufgesplitteten“ Prozesspfade auch wieder zusammen geführt werde. Auch dafür kann das XOR-Gateway verwendet werden. Es sorgt dafür, dass jedes Token, das von einem der eingehenden Pfade kommt, auf den einen einzigen ausgehenden Pfad geleitet wird. Die Zusammenführung von Pfaden nach einem XOR-Split (ein eingehender Pfeil, mehrere ausgehende Pfeile) wird entsprechend XOR-</a:t>
            </a:r>
            <a:r>
              <a:rPr lang="de-DE" err="1"/>
              <a:t>Join</a:t>
            </a:r>
            <a:r>
              <a:rPr lang="de-DE"/>
              <a:t> (mehrere eingehende Pfade, ein ausgehender Pfad) genannt.  </a:t>
            </a:r>
          </a:p>
          <a:p>
            <a:endParaRPr lang="de-DE"/>
          </a:p>
          <a:p>
            <a:r>
              <a:rPr lang="de-DE"/>
              <a:t>Wichtig ist auch, dass nie ein Split-Gateway gleichzeitig auch ein </a:t>
            </a:r>
            <a:r>
              <a:rPr lang="de-DE" err="1"/>
              <a:t>Join</a:t>
            </a:r>
            <a:r>
              <a:rPr lang="de-DE"/>
              <a:t>-Gateway sein darf</a:t>
            </a:r>
            <a:r>
              <a:rPr lang="de-AT"/>
              <a:t>! Entweder hat ein Gateway genau einen Eingang oder genau einen Ausgang.</a:t>
            </a:r>
          </a:p>
          <a:p>
            <a:endParaRPr lang="de-AT"/>
          </a:p>
          <a:p>
            <a:r>
              <a:rPr lang="de-CH"/>
              <a:t>Ein solcher </a:t>
            </a:r>
            <a:r>
              <a:rPr lang="de-CH" err="1"/>
              <a:t>Join</a:t>
            </a:r>
            <a:r>
              <a:rPr lang="de-CH"/>
              <a:t> kann sowohl explizit – wie oben dargestellt – über ein Gateway modelliert werden oder einfach implizit gegeben sein, indem alle Sequenzflüssen zur nächsten Aufgabe/Aktivität geleitet werden. Welche Variante vorgezogen wird, sollte in sogenannten Modellierungskonventionen vereinbart und dokumentiert werden.</a:t>
            </a:r>
          </a:p>
        </p:txBody>
      </p:sp>
      <p:sp>
        <p:nvSpPr>
          <p:cNvPr id="4" name="Fußzeilenplatzhalter 3"/>
          <p:cNvSpPr>
            <a:spLocks noGrp="1"/>
          </p:cNvSpPr>
          <p:nvPr>
            <p:ph type="ftr" sz="quarter" idx="4"/>
          </p:nvPr>
        </p:nvSpPr>
        <p:spPr>
          <a:xfrm>
            <a:off x="1" y="9211264"/>
            <a:ext cx="2945659" cy="309869"/>
          </a:xfrm>
        </p:spPr>
        <p:txBody>
          <a:bodyPr/>
          <a:lstStyle/>
          <a:p>
            <a:pPr>
              <a:defRPr/>
            </a:pPr>
            <a:r>
              <a:rPr lang="de-CH"/>
              <a:t>REQM</a:t>
            </a:r>
          </a:p>
        </p:txBody>
      </p:sp>
      <p:sp>
        <p:nvSpPr>
          <p:cNvPr id="5" name="Foliennummernplatzhalter 4"/>
          <p:cNvSpPr>
            <a:spLocks noGrp="1"/>
          </p:cNvSpPr>
          <p:nvPr>
            <p:ph type="sldNum" sz="quarter" idx="5"/>
          </p:nvPr>
        </p:nvSpPr>
        <p:spPr>
          <a:xfrm>
            <a:off x="3409303" y="9141820"/>
            <a:ext cx="2945659" cy="309869"/>
          </a:xfrm>
        </p:spPr>
        <p:txBody>
          <a:bodyPr/>
          <a:lstStyle/>
          <a:p>
            <a:pPr>
              <a:defRPr/>
            </a:pPr>
            <a:fld id="{3F1FD391-57F6-4B69-8BBD-72AD8B211E23}" type="slidenum">
              <a:rPr lang="de-CH" smtClean="0"/>
              <a:pPr>
                <a:defRPr/>
              </a:pPr>
              <a:t>20</a:t>
            </a:fld>
            <a:endParaRPr lang="de-CH"/>
          </a:p>
        </p:txBody>
      </p:sp>
    </p:spTree>
    <p:extLst>
      <p:ext uri="{BB962C8B-B14F-4D97-AF65-F5344CB8AC3E}">
        <p14:creationId xmlns:p14="http://schemas.microsoft.com/office/powerpoint/2010/main" val="229746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64288" cy="3581400"/>
          </a:xfrm>
        </p:spPr>
      </p:sp>
      <p:sp>
        <p:nvSpPr>
          <p:cNvPr id="3" name="Notizenplatzhalter 2"/>
          <p:cNvSpPr>
            <a:spLocks noGrp="1"/>
          </p:cNvSpPr>
          <p:nvPr>
            <p:ph type="body" idx="1"/>
          </p:nvPr>
        </p:nvSpPr>
        <p:spPr>
          <a:xfrm>
            <a:off x="84391" y="4440810"/>
            <a:ext cx="6282722" cy="4417132"/>
          </a:xfrm>
        </p:spPr>
        <p:txBody>
          <a:bodyPr>
            <a:normAutofit/>
          </a:bodyPr>
          <a:lstStyle/>
          <a:p>
            <a:r>
              <a:rPr lang="de-CH"/>
              <a:t>Hier finden</a:t>
            </a:r>
            <a:r>
              <a:rPr lang="de-CH" baseline="0"/>
              <a:t> wir auch die Antwort auf die Frage, warum eine Prozessinstanz mehrere Token haben kann: Durch den «AND»-</a:t>
            </a:r>
            <a:r>
              <a:rPr lang="de-CH" baseline="0" err="1"/>
              <a:t>Join</a:t>
            </a:r>
            <a:r>
              <a:rPr lang="de-CH" baseline="0"/>
              <a:t> wird das eingehende Token für jeden ausgehenden Zweig dupliziert, d.h. ab diesem Zeitpunkt sind für dieselbe Prozessinstanz mehrere Token im Prozessmodell «unterwegs». </a:t>
            </a:r>
          </a:p>
          <a:p>
            <a:endParaRPr lang="de-CH" baseline="0"/>
          </a:p>
          <a:p>
            <a:endParaRPr lang="de-CH"/>
          </a:p>
        </p:txBody>
      </p:sp>
      <p:sp>
        <p:nvSpPr>
          <p:cNvPr id="4" name="Foliennummernplatzhalter 3"/>
          <p:cNvSpPr>
            <a:spLocks noGrp="1"/>
          </p:cNvSpPr>
          <p:nvPr>
            <p:ph type="sldNum" sz="quarter" idx="10"/>
          </p:nvPr>
        </p:nvSpPr>
        <p:spPr>
          <a:xfrm>
            <a:off x="3558843" y="9190846"/>
            <a:ext cx="2945659" cy="309869"/>
          </a:xfrm>
        </p:spPr>
        <p:txBody>
          <a:bodyPr/>
          <a:lstStyle/>
          <a:p>
            <a:pPr>
              <a:defRPr/>
            </a:pPr>
            <a:fld id="{4171F704-311A-47D4-8952-369B4AC770FF}" type="slidenum">
              <a:rPr lang="de-DE" smtClean="0"/>
              <a:pPr>
                <a:defRPr/>
              </a:pPr>
              <a:t>21</a:t>
            </a:fld>
            <a:endParaRPr lang="de-DE"/>
          </a:p>
        </p:txBody>
      </p:sp>
      <p:sp>
        <p:nvSpPr>
          <p:cNvPr id="5" name="Fußzeilenplatzhalter 4">
            <a:extLst>
              <a:ext uri="{FF2B5EF4-FFF2-40B4-BE49-F238E27FC236}">
                <a16:creationId xmlns:a16="http://schemas.microsoft.com/office/drawing/2014/main" id="{241566F7-2CF6-4D5F-BDDF-73EC3C6DCC81}"/>
              </a:ext>
            </a:extLst>
          </p:cNvPr>
          <p:cNvSpPr>
            <a:spLocks noGrp="1"/>
          </p:cNvSpPr>
          <p:nvPr>
            <p:ph type="ftr" sz="quarter" idx="4"/>
          </p:nvPr>
        </p:nvSpPr>
        <p:spPr>
          <a:xfrm>
            <a:off x="84392" y="9267241"/>
            <a:ext cx="2945659" cy="309869"/>
          </a:xfrm>
        </p:spPr>
        <p:txBody>
          <a:bodyPr/>
          <a:lstStyle/>
          <a:p>
            <a:r>
              <a:rPr lang="de-CH"/>
              <a:t>REQM</a:t>
            </a:r>
          </a:p>
        </p:txBody>
      </p:sp>
    </p:spTree>
    <p:extLst>
      <p:ext uri="{BB962C8B-B14F-4D97-AF65-F5344CB8AC3E}">
        <p14:creationId xmlns:p14="http://schemas.microsoft.com/office/powerpoint/2010/main" val="716015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64288" cy="3581400"/>
          </a:xfrm>
        </p:spPr>
      </p:sp>
      <p:sp>
        <p:nvSpPr>
          <p:cNvPr id="3" name="Notizenplatzhalter 2"/>
          <p:cNvSpPr>
            <a:spLocks noGrp="1"/>
          </p:cNvSpPr>
          <p:nvPr>
            <p:ph type="body" idx="1"/>
          </p:nvPr>
        </p:nvSpPr>
        <p:spPr>
          <a:xfrm>
            <a:off x="84391" y="4440810"/>
            <a:ext cx="6282723" cy="4269294"/>
          </a:xfrm>
        </p:spPr>
        <p:txBody>
          <a:bodyPr/>
          <a:lstStyle/>
          <a:p>
            <a:r>
              <a:rPr lang="de-AT"/>
              <a:t>Beim AND-Split wird aus einem Token, das über den Eingangspfad eintrifft, für jeden Ausgangspfad sofort und bedingungslos ein Ausgangs-Token erzeugt.</a:t>
            </a:r>
          </a:p>
          <a:p>
            <a:endParaRPr lang="de-AT"/>
          </a:p>
          <a:p>
            <a:r>
              <a:rPr lang="de-AT"/>
              <a:t>Der AND-</a:t>
            </a:r>
            <a:r>
              <a:rPr lang="de-AT" err="1"/>
              <a:t>Join</a:t>
            </a:r>
            <a:r>
              <a:rPr lang="de-AT"/>
              <a:t> wartet dafür, bis über jeden Eingang ein Token empfangen wurde, sammelt diese sozusagen und leitet dann genau eines zum Ausgangspfad.</a:t>
            </a:r>
            <a:endParaRPr lang="de-CH"/>
          </a:p>
        </p:txBody>
      </p:sp>
      <p:sp>
        <p:nvSpPr>
          <p:cNvPr id="4" name="Fußzeilenplatzhalter 3"/>
          <p:cNvSpPr>
            <a:spLocks noGrp="1"/>
          </p:cNvSpPr>
          <p:nvPr>
            <p:ph type="ftr" sz="quarter" idx="10"/>
          </p:nvPr>
        </p:nvSpPr>
        <p:spPr>
          <a:xfrm>
            <a:off x="84391" y="9212303"/>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558843" y="9267241"/>
            <a:ext cx="2945659" cy="309869"/>
          </a:xfrm>
        </p:spPr>
        <p:txBody>
          <a:bodyPr/>
          <a:lstStyle/>
          <a:p>
            <a:pPr>
              <a:defRPr/>
            </a:pPr>
            <a:fld id="{3F1FD391-57F6-4B69-8BBD-72AD8B211E23}" type="slidenum">
              <a:rPr lang="de-CH" smtClean="0"/>
              <a:pPr>
                <a:defRPr/>
              </a:pPr>
              <a:t>22</a:t>
            </a:fld>
            <a:endParaRPr lang="de-CH"/>
          </a:p>
        </p:txBody>
      </p:sp>
    </p:spTree>
    <p:extLst>
      <p:ext uri="{BB962C8B-B14F-4D97-AF65-F5344CB8AC3E}">
        <p14:creationId xmlns:p14="http://schemas.microsoft.com/office/powerpoint/2010/main" val="378885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89688" cy="3595687"/>
          </a:xfrm>
        </p:spPr>
      </p:sp>
      <p:sp>
        <p:nvSpPr>
          <p:cNvPr id="3" name="Notizenplatzhalter 2"/>
          <p:cNvSpPr>
            <a:spLocks noGrp="1"/>
          </p:cNvSpPr>
          <p:nvPr>
            <p:ph type="body" idx="1"/>
          </p:nvPr>
        </p:nvSpPr>
        <p:spPr>
          <a:xfrm>
            <a:off x="84391" y="4440810"/>
            <a:ext cx="6307028" cy="4404812"/>
          </a:xfrm>
        </p:spPr>
        <p:txBody>
          <a:bodyPr/>
          <a:lstStyle/>
          <a:p>
            <a:r>
              <a:rPr lang="de-CH"/>
              <a:t>Nehmen wir beispielhaft den Fall «Pasta kochen»:</a:t>
            </a:r>
            <a:r>
              <a:rPr lang="de-CH" baseline="0"/>
              <a:t> </a:t>
            </a:r>
            <a:r>
              <a:rPr lang="de-CH"/>
              <a:t>Mit der Prozessinstanz wird</a:t>
            </a:r>
            <a:r>
              <a:rPr lang="de-CH" baseline="0"/>
              <a:t> ein Token erzeugt, welches am parallelen Gateway dupliziert wird. Der Salat wird angerichtet, das Token trifft anschliessend beim XOR-</a:t>
            </a:r>
            <a:r>
              <a:rPr lang="de-CH" baseline="0" err="1"/>
              <a:t>Join</a:t>
            </a:r>
            <a:r>
              <a:rPr lang="de-CH" baseline="0"/>
              <a:t> ein und löst «Mahlzeit verzehren» aus. Fünf Minuten später trifft dann aber auch noch das Token von der Aktivität «Pasta kochen» ein! Die Aktivität «Mahlzeit verzehren» wird also noch ein zweites Mal durchgeführt. Das mag prinzipiell sinnvoll sein, entsteht aber nur zufällig, weil die Aktivität «Pasta kochen» länger dauert als das Anrichten des Salates. </a:t>
            </a:r>
          </a:p>
          <a:p>
            <a:r>
              <a:rPr lang="de-CH" baseline="0"/>
              <a:t>Im Fall der Steak-Zubereitung funktioniert dieses Verhalten schon nicht mehr, hier müssten wir beides gleichzeitig essen. Das Verhalten des Prozesses ist also ausschliesslich von der Durchführungszeit der einzelnen Aktivitäten abhängig. Das ist demzufolge sehr wahrscheinlich kein semantisch korrektes Modell, das es höchstens zufällig das gewünschte Ergebnis produziert. </a:t>
            </a:r>
            <a:endParaRPr lang="de-CH"/>
          </a:p>
        </p:txBody>
      </p:sp>
      <p:sp>
        <p:nvSpPr>
          <p:cNvPr id="4" name="Fußzeilenplatzhalter 3"/>
          <p:cNvSpPr>
            <a:spLocks noGrp="1"/>
          </p:cNvSpPr>
          <p:nvPr>
            <p:ph type="ftr" sz="quarter" idx="10"/>
          </p:nvPr>
        </p:nvSpPr>
        <p:spPr>
          <a:xfrm>
            <a:off x="84391" y="9111558"/>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561881" y="9165457"/>
            <a:ext cx="2945659" cy="309869"/>
          </a:xfrm>
        </p:spPr>
        <p:txBody>
          <a:bodyPr/>
          <a:lstStyle/>
          <a:p>
            <a:pPr>
              <a:defRPr/>
            </a:pPr>
            <a:fld id="{3F1FD391-57F6-4B69-8BBD-72AD8B211E23}" type="slidenum">
              <a:rPr lang="de-CH" smtClean="0"/>
              <a:pPr>
                <a:defRPr/>
              </a:pPr>
              <a:t>23</a:t>
            </a:fld>
            <a:endParaRPr lang="de-CH"/>
          </a:p>
        </p:txBody>
      </p:sp>
    </p:spTree>
    <p:extLst>
      <p:ext uri="{BB962C8B-B14F-4D97-AF65-F5344CB8AC3E}">
        <p14:creationId xmlns:p14="http://schemas.microsoft.com/office/powerpoint/2010/main" val="1742941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24</a:t>
            </a:fld>
            <a:endParaRPr lang="de-CH"/>
          </a:p>
        </p:txBody>
      </p:sp>
    </p:spTree>
    <p:extLst>
      <p:ext uri="{BB962C8B-B14F-4D97-AF65-F5344CB8AC3E}">
        <p14:creationId xmlns:p14="http://schemas.microsoft.com/office/powerpoint/2010/main" val="35097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863" y="579438"/>
            <a:ext cx="6369050" cy="3582987"/>
          </a:xfrm>
        </p:spPr>
      </p:sp>
      <p:sp>
        <p:nvSpPr>
          <p:cNvPr id="3" name="Notizenplatzhalter 2"/>
          <p:cNvSpPr>
            <a:spLocks noGrp="1"/>
          </p:cNvSpPr>
          <p:nvPr>
            <p:ph type="body" idx="1"/>
          </p:nvPr>
        </p:nvSpPr>
        <p:spPr>
          <a:xfrm>
            <a:off x="84391" y="4440810"/>
            <a:ext cx="6284243" cy="4557270"/>
          </a:xfrm>
        </p:spPr>
        <p:txBody>
          <a:bodyPr>
            <a:normAutofit/>
          </a:bodyPr>
          <a:lstStyle/>
          <a:p>
            <a:r>
              <a:rPr lang="de-CH"/>
              <a:t>Vom umgangssprachlichen Gebrauch her kann das exklusive Oder (XOR) als das übliche «entweder – oder» bezeichnet werden. D.h. nur eine Option wird gewählt. Das inklusive Oder (OR) lässt im Gegensatz dazu mehrere Optionen,  also Ausgangspfade, gleichzeitig zu.</a:t>
            </a:r>
          </a:p>
          <a:p>
            <a:endParaRPr lang="de-CH"/>
          </a:p>
          <a:p>
            <a:r>
              <a:rPr lang="de-CH"/>
              <a:t>Inklusive ODE</a:t>
            </a:r>
            <a:r>
              <a:rPr lang="de-CH" baseline="0"/>
              <a:t>R sind für Diskussionen in einer frühen Phase der Modellierung häufig ausreichend. Bei der detaillierten Modellierung und insbesondere bei der Implementierung ergeben sich manchmal Probleme. Die Regeln, wann nur ein Pfad und wann mehrere und welche durchlaufen werden sollen, müssen spätestens dann klar definiert werden.</a:t>
            </a:r>
          </a:p>
          <a:p>
            <a:endParaRPr lang="de-CH" baseline="0"/>
          </a:p>
          <a:p>
            <a:r>
              <a:rPr lang="de-CH" baseline="0"/>
              <a:t>Im Beispiel oben wird einerseits zwischen Standard- und Non-Standardbestellung unterschieden und andererseits gleichzeitig auch der Bestellbetrag ausgewertet. Ob dies grundsätzlich günstig ist, kann diskutiert werden, denn welche Auswirkung hat die Prüfung der Bonität schlussendlich? Auf alle Fälle würde bei einem grossen Non-Standard-Auftrag die Machbarkeit auch dann geprüft, wenn die Bonität nicht gegeben ist.</a:t>
            </a:r>
            <a:endParaRPr lang="de-CH"/>
          </a:p>
        </p:txBody>
      </p:sp>
      <p:sp>
        <p:nvSpPr>
          <p:cNvPr id="4" name="Foliennummernplatzhalter 3"/>
          <p:cNvSpPr>
            <a:spLocks noGrp="1"/>
          </p:cNvSpPr>
          <p:nvPr>
            <p:ph type="sldNum" sz="quarter" idx="10"/>
          </p:nvPr>
        </p:nvSpPr>
        <p:spPr>
          <a:xfrm>
            <a:off x="3539224" y="9212303"/>
            <a:ext cx="2945659" cy="309869"/>
          </a:xfrm>
        </p:spPr>
        <p:txBody>
          <a:bodyPr/>
          <a:lstStyle/>
          <a:p>
            <a:pPr>
              <a:defRPr/>
            </a:pPr>
            <a:fld id="{4171F704-311A-47D4-8952-369B4AC770FF}" type="slidenum">
              <a:rPr lang="de-DE" smtClean="0"/>
              <a:pPr>
                <a:defRPr/>
              </a:pPr>
              <a:t>25</a:t>
            </a:fld>
            <a:endParaRPr lang="de-DE"/>
          </a:p>
        </p:txBody>
      </p:sp>
      <p:sp>
        <p:nvSpPr>
          <p:cNvPr id="5" name="Fußzeilenplatzhalter 4">
            <a:extLst>
              <a:ext uri="{FF2B5EF4-FFF2-40B4-BE49-F238E27FC236}">
                <a16:creationId xmlns:a16="http://schemas.microsoft.com/office/drawing/2014/main" id="{ABF61348-581E-41F6-BEA0-206279B2EBD1}"/>
              </a:ext>
            </a:extLst>
          </p:cNvPr>
          <p:cNvSpPr>
            <a:spLocks noGrp="1"/>
          </p:cNvSpPr>
          <p:nvPr>
            <p:ph type="ftr" sz="quarter" idx="4"/>
          </p:nvPr>
        </p:nvSpPr>
        <p:spPr>
          <a:xfrm>
            <a:off x="84391" y="9212303"/>
            <a:ext cx="2945659" cy="309869"/>
          </a:xfrm>
        </p:spPr>
        <p:txBody>
          <a:bodyPr/>
          <a:lstStyle/>
          <a:p>
            <a:r>
              <a:rPr lang="de-CH"/>
              <a:t>REQM</a:t>
            </a:r>
          </a:p>
        </p:txBody>
      </p:sp>
    </p:spTree>
    <p:extLst>
      <p:ext uri="{BB962C8B-B14F-4D97-AF65-F5344CB8AC3E}">
        <p14:creationId xmlns:p14="http://schemas.microsoft.com/office/powerpoint/2010/main" val="79949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863" y="579438"/>
            <a:ext cx="6403975" cy="3603625"/>
          </a:xfrm>
        </p:spPr>
      </p:sp>
      <p:sp>
        <p:nvSpPr>
          <p:cNvPr id="3" name="Notizenplatzhalter 2"/>
          <p:cNvSpPr>
            <a:spLocks noGrp="1"/>
          </p:cNvSpPr>
          <p:nvPr>
            <p:ph type="body" idx="1"/>
          </p:nvPr>
        </p:nvSpPr>
        <p:spPr>
          <a:xfrm>
            <a:off x="84391" y="4440810"/>
            <a:ext cx="6319180" cy="4557270"/>
          </a:xfrm>
        </p:spPr>
        <p:txBody>
          <a:bodyPr/>
          <a:lstStyle/>
          <a:p>
            <a:r>
              <a:rPr lang="de-DE"/>
              <a:t>Ein komplexes Gateway</a:t>
            </a:r>
            <a:r>
              <a:rPr lang="de-DE" baseline="0"/>
              <a:t> kann beliebige Regeln umfassen, nach denen die eingehenden Marken verarbeitet werden. Insbesondere wird es häufig als zusammenführendes Gateway nach einem oder mehrerer „AND-Split(s)“ eingesetzt. So könnten z.B. mehrere Aktivitäten parallel durchlaufen werden, der Prozess wird aber fortgesetzt, wenn nur ein bestimmter Teil der Marken am komplexen Gateway eingetroffen ist. Die übrigen ankommenden Marken werden dann aus dem Prozess eliminiert. </a:t>
            </a:r>
          </a:p>
          <a:p>
            <a:r>
              <a:rPr lang="de-DE" baseline="0"/>
              <a:t>Die Regeln, nach denen die Marken verarbeitet werden, sind oft in Form eines Kommentars („Annotation“) an das Gateway angeheftet. Wird ein solcher Prozess implementiert, müssen dann auch die Entscheidungsregeln explizit programmiert werden. </a:t>
            </a:r>
          </a:p>
          <a:p>
            <a:r>
              <a:rPr lang="de-DE" baseline="0"/>
              <a:t>Komplexe Gateways werden sehr selten verwendet. Der Nachteil (vor allem in der intuitiven Lesbarkeit des Modelles), dass die Regel verbal formuliert wird, muss durch die dadurch entstehende Kompaktheit des Modelles mindestens aufgewogen werden.</a:t>
            </a:r>
          </a:p>
          <a:p>
            <a:r>
              <a:rPr lang="de-DE" baseline="0"/>
              <a:t>Komplexe Gateways gehören eigentlich nicht in das reduzierte Set von BPMN</a:t>
            </a:r>
            <a:endParaRPr lang="de-DE"/>
          </a:p>
        </p:txBody>
      </p:sp>
      <p:sp>
        <p:nvSpPr>
          <p:cNvPr id="5" name="Datumsplatzhalter 4"/>
          <p:cNvSpPr>
            <a:spLocks noGrp="1"/>
          </p:cNvSpPr>
          <p:nvPr>
            <p:ph type="dt" idx="11"/>
          </p:nvPr>
        </p:nvSpPr>
        <p:spPr>
          <a:xfrm>
            <a:off x="3685010" y="3"/>
            <a:ext cx="2817947" cy="479391"/>
          </a:xfrm>
          <a:prstGeom prst="rect">
            <a:avLst/>
          </a:prstGeom>
        </p:spPr>
        <p:txBody>
          <a:bodyPr lIns="88203" tIns="44102" rIns="88203" bIns="44102"/>
          <a:lstStyle/>
          <a:p>
            <a:pPr>
              <a:defRPr/>
            </a:pPr>
            <a:endParaRPr lang="de-DE"/>
          </a:p>
        </p:txBody>
      </p:sp>
      <p:sp>
        <p:nvSpPr>
          <p:cNvPr id="4" name="Fußzeilenplatzhalter 3">
            <a:extLst>
              <a:ext uri="{FF2B5EF4-FFF2-40B4-BE49-F238E27FC236}">
                <a16:creationId xmlns:a16="http://schemas.microsoft.com/office/drawing/2014/main" id="{8C6D8915-5767-4BA8-A47C-9709359E676B}"/>
              </a:ext>
            </a:extLst>
          </p:cNvPr>
          <p:cNvSpPr>
            <a:spLocks noGrp="1"/>
          </p:cNvSpPr>
          <p:nvPr>
            <p:ph type="ftr" sz="quarter" idx="4"/>
          </p:nvPr>
        </p:nvSpPr>
        <p:spPr>
          <a:xfrm>
            <a:off x="84391" y="9256315"/>
            <a:ext cx="2945659" cy="309869"/>
          </a:xfrm>
        </p:spPr>
        <p:txBody>
          <a:bodyPr/>
          <a:lstStyle/>
          <a:p>
            <a:r>
              <a:rPr lang="de-CH"/>
              <a:t>REQM</a:t>
            </a:r>
          </a:p>
        </p:txBody>
      </p:sp>
      <p:sp>
        <p:nvSpPr>
          <p:cNvPr id="6" name="Foliennummernplatzhalter 5">
            <a:extLst>
              <a:ext uri="{FF2B5EF4-FFF2-40B4-BE49-F238E27FC236}">
                <a16:creationId xmlns:a16="http://schemas.microsoft.com/office/drawing/2014/main" id="{474C78C7-F424-0BEA-7CAE-020CD9AAF130}"/>
              </a:ext>
            </a:extLst>
          </p:cNvPr>
          <p:cNvSpPr>
            <a:spLocks noGrp="1"/>
          </p:cNvSpPr>
          <p:nvPr>
            <p:ph type="sldNum" sz="quarter" idx="5"/>
          </p:nvPr>
        </p:nvSpPr>
        <p:spPr/>
        <p:txBody>
          <a:bodyPr/>
          <a:lstStyle/>
          <a:p>
            <a:fld id="{98B12D59-C065-4004-B51D-83C948A28A1B}" type="slidenum">
              <a:rPr lang="de-CH" smtClean="0"/>
              <a:t>26</a:t>
            </a:fld>
            <a:endParaRPr lang="de-CH"/>
          </a:p>
        </p:txBody>
      </p:sp>
    </p:spTree>
    <p:extLst>
      <p:ext uri="{BB962C8B-B14F-4D97-AF65-F5344CB8AC3E}">
        <p14:creationId xmlns:p14="http://schemas.microsoft.com/office/powerpoint/2010/main" val="2011443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5" cy="4557270"/>
          </a:xfrm>
        </p:spPr>
        <p:txBody>
          <a:bodyPr/>
          <a:lstStyle/>
          <a:p>
            <a:endParaRPr lang="de-CH"/>
          </a:p>
        </p:txBody>
      </p:sp>
      <p:sp>
        <p:nvSpPr>
          <p:cNvPr id="4" name="Fußzeilenplatzhalter 3"/>
          <p:cNvSpPr>
            <a:spLocks noGrp="1"/>
          </p:cNvSpPr>
          <p:nvPr>
            <p:ph type="ftr" sz="quarter" idx="10"/>
          </p:nvPr>
        </p:nvSpPr>
        <p:spPr>
          <a:xfrm>
            <a:off x="84391" y="9201901"/>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435127" y="9115239"/>
            <a:ext cx="2945659" cy="309869"/>
          </a:xfrm>
        </p:spPr>
        <p:txBody>
          <a:bodyPr/>
          <a:lstStyle/>
          <a:p>
            <a:pPr>
              <a:defRPr/>
            </a:pPr>
            <a:fld id="{3F1FD391-57F6-4B69-8BBD-72AD8B211E23}" type="slidenum">
              <a:rPr lang="de-CH" smtClean="0"/>
              <a:pPr>
                <a:defRPr/>
              </a:pPr>
              <a:t>27</a:t>
            </a:fld>
            <a:endParaRPr lang="de-CH"/>
          </a:p>
        </p:txBody>
      </p:sp>
    </p:spTree>
    <p:extLst>
      <p:ext uri="{BB962C8B-B14F-4D97-AF65-F5344CB8AC3E}">
        <p14:creationId xmlns:p14="http://schemas.microsoft.com/office/powerpoint/2010/main" val="327580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F243725F-450D-4DC9-A9D9-2A2ED176117E}"/>
              </a:ext>
            </a:extLst>
          </p:cNvPr>
          <p:cNvSpPr>
            <a:spLocks noGrp="1"/>
          </p:cNvSpPr>
          <p:nvPr>
            <p:ph type="ftr" sz="quarter" idx="4"/>
          </p:nvPr>
        </p:nvSpPr>
        <p:spPr>
          <a:xfrm>
            <a:off x="84392" y="9192191"/>
            <a:ext cx="2945659" cy="309869"/>
          </a:xfrm>
        </p:spPr>
        <p:txBody>
          <a:bodyPr/>
          <a:lstStyle/>
          <a:p>
            <a:r>
              <a:rPr lang="de-CH"/>
              <a:t>REQM</a:t>
            </a:r>
          </a:p>
        </p:txBody>
      </p:sp>
      <p:sp>
        <p:nvSpPr>
          <p:cNvPr id="6" name="Folienbildplatzhalter 5">
            <a:extLst>
              <a:ext uri="{FF2B5EF4-FFF2-40B4-BE49-F238E27FC236}">
                <a16:creationId xmlns:a16="http://schemas.microsoft.com/office/drawing/2014/main" id="{42562057-8448-4E8E-8000-499C40866D2E}"/>
              </a:ext>
            </a:extLst>
          </p:cNvPr>
          <p:cNvSpPr>
            <a:spLocks noGrp="1" noRot="1" noChangeAspect="1"/>
          </p:cNvSpPr>
          <p:nvPr>
            <p:ph type="sldImg"/>
          </p:nvPr>
        </p:nvSpPr>
        <p:spPr>
          <a:xfrm>
            <a:off x="44450" y="579438"/>
            <a:ext cx="6330950" cy="3562350"/>
          </a:xfrm>
        </p:spPr>
      </p:sp>
      <p:sp>
        <p:nvSpPr>
          <p:cNvPr id="7" name="Notizenplatzhalter 6">
            <a:extLst>
              <a:ext uri="{FF2B5EF4-FFF2-40B4-BE49-F238E27FC236}">
                <a16:creationId xmlns:a16="http://schemas.microsoft.com/office/drawing/2014/main" id="{0BD15E21-42B1-4DDB-9BBE-2DA43EAB78DB}"/>
              </a:ext>
            </a:extLst>
          </p:cNvPr>
          <p:cNvSpPr>
            <a:spLocks noGrp="1"/>
          </p:cNvSpPr>
          <p:nvPr>
            <p:ph type="body" idx="1"/>
          </p:nvPr>
        </p:nvSpPr>
        <p:spPr>
          <a:xfrm>
            <a:off x="84391" y="4440810"/>
            <a:ext cx="6249304" cy="4453106"/>
          </a:xfrm>
        </p:spPr>
        <p:txBody>
          <a:bodyPr/>
          <a:lstStyle/>
          <a:p>
            <a:endParaRPr lang="de-CH"/>
          </a:p>
        </p:txBody>
      </p:sp>
      <p:sp>
        <p:nvSpPr>
          <p:cNvPr id="2" name="Foliennummernplatzhalter 1">
            <a:extLst>
              <a:ext uri="{FF2B5EF4-FFF2-40B4-BE49-F238E27FC236}">
                <a16:creationId xmlns:a16="http://schemas.microsoft.com/office/drawing/2014/main" id="{2545EBC6-9523-2520-19F1-086E1F4156E8}"/>
              </a:ext>
            </a:extLst>
          </p:cNvPr>
          <p:cNvSpPr>
            <a:spLocks noGrp="1"/>
          </p:cNvSpPr>
          <p:nvPr>
            <p:ph type="sldNum" sz="quarter" idx="5"/>
          </p:nvPr>
        </p:nvSpPr>
        <p:spPr/>
        <p:txBody>
          <a:bodyPr/>
          <a:lstStyle/>
          <a:p>
            <a:fld id="{98B12D59-C065-4004-B51D-83C948A28A1B}" type="slidenum">
              <a:rPr lang="de-CH" smtClean="0"/>
              <a:t>28</a:t>
            </a:fld>
            <a:endParaRPr lang="de-CH"/>
          </a:p>
        </p:txBody>
      </p:sp>
    </p:spTree>
    <p:extLst>
      <p:ext uri="{BB962C8B-B14F-4D97-AF65-F5344CB8AC3E}">
        <p14:creationId xmlns:p14="http://schemas.microsoft.com/office/powerpoint/2010/main" val="3540061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30950" cy="3562350"/>
          </a:xfrm>
        </p:spPr>
      </p:sp>
      <p:sp>
        <p:nvSpPr>
          <p:cNvPr id="3" name="Notizenplatzhalter 2"/>
          <p:cNvSpPr>
            <a:spLocks noGrp="1"/>
          </p:cNvSpPr>
          <p:nvPr>
            <p:ph type="body" idx="1"/>
          </p:nvPr>
        </p:nvSpPr>
        <p:spPr>
          <a:xfrm>
            <a:off x="84391" y="4440810"/>
            <a:ext cx="6249303" cy="4557270"/>
          </a:xfrm>
        </p:spPr>
        <p:txBody>
          <a:bodyPr/>
          <a:lstStyle/>
          <a:p>
            <a:endParaRPr lang="de-CH"/>
          </a:p>
        </p:txBody>
      </p:sp>
      <p:sp>
        <p:nvSpPr>
          <p:cNvPr id="4" name="Fußzeilenplatzhalter 3">
            <a:extLst>
              <a:ext uri="{FF2B5EF4-FFF2-40B4-BE49-F238E27FC236}">
                <a16:creationId xmlns:a16="http://schemas.microsoft.com/office/drawing/2014/main" id="{5F567286-6032-45BB-9A80-9F14E56E1B19}"/>
              </a:ext>
            </a:extLst>
          </p:cNvPr>
          <p:cNvSpPr>
            <a:spLocks noGrp="1"/>
          </p:cNvSpPr>
          <p:nvPr>
            <p:ph type="ftr" sz="quarter" idx="4"/>
          </p:nvPr>
        </p:nvSpPr>
        <p:spPr>
          <a:xfrm>
            <a:off x="84391" y="9141419"/>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4F42723C-F528-D155-1378-1015AA40B352}"/>
              </a:ext>
            </a:extLst>
          </p:cNvPr>
          <p:cNvSpPr>
            <a:spLocks noGrp="1"/>
          </p:cNvSpPr>
          <p:nvPr>
            <p:ph type="sldNum" sz="quarter" idx="5"/>
          </p:nvPr>
        </p:nvSpPr>
        <p:spPr/>
        <p:txBody>
          <a:bodyPr/>
          <a:lstStyle/>
          <a:p>
            <a:fld id="{98B12D59-C065-4004-B51D-83C948A28A1B}" type="slidenum">
              <a:rPr lang="de-CH" smtClean="0"/>
              <a:t>29</a:t>
            </a:fld>
            <a:endParaRPr lang="de-CH"/>
          </a:p>
        </p:txBody>
      </p:sp>
    </p:spTree>
    <p:extLst>
      <p:ext uri="{BB962C8B-B14F-4D97-AF65-F5344CB8AC3E}">
        <p14:creationId xmlns:p14="http://schemas.microsoft.com/office/powerpoint/2010/main" val="354006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Im folgenden Kapitel werden die wesentlichen Bestandteile von BPMN der Reihe nach vorgestellt.</a:t>
            </a:r>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3</a:t>
            </a:fld>
            <a:endParaRPr lang="de-CH"/>
          </a:p>
        </p:txBody>
      </p:sp>
    </p:spTree>
    <p:extLst>
      <p:ext uri="{BB962C8B-B14F-4D97-AF65-F5344CB8AC3E}">
        <p14:creationId xmlns:p14="http://schemas.microsoft.com/office/powerpoint/2010/main" val="2475781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30</a:t>
            </a:fld>
            <a:endParaRPr lang="de-CH"/>
          </a:p>
        </p:txBody>
      </p:sp>
    </p:spTree>
    <p:extLst>
      <p:ext uri="{BB962C8B-B14F-4D97-AF65-F5344CB8AC3E}">
        <p14:creationId xmlns:p14="http://schemas.microsoft.com/office/powerpoint/2010/main" val="554594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31</a:t>
            </a:fld>
            <a:endParaRPr lang="de-CH"/>
          </a:p>
        </p:txBody>
      </p:sp>
      <p:sp>
        <p:nvSpPr>
          <p:cNvPr id="5" name="Fußzeilenplatzhalter 4">
            <a:extLst>
              <a:ext uri="{FF2B5EF4-FFF2-40B4-BE49-F238E27FC236}">
                <a16:creationId xmlns:a16="http://schemas.microsoft.com/office/drawing/2014/main" id="{D8BD7394-B58A-4F26-B1B0-B96D828749F6}"/>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2922620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4" cy="4405798"/>
          </a:xfrm>
        </p:spPr>
        <p:txBody>
          <a:bodyPr>
            <a:normAutofit/>
          </a:bodyPr>
          <a:lstStyle/>
          <a:p>
            <a:r>
              <a:rPr lang="de-CH" sz="1100"/>
              <a:t>Der Begriff ”</a:t>
            </a:r>
            <a:r>
              <a:rPr lang="de-CH" sz="1100" b="1"/>
              <a:t>Nachricht</a:t>
            </a:r>
            <a:r>
              <a:rPr lang="de-CH" sz="1100"/>
              <a:t>“ ist hierbei aber nicht auf Briefe, E-Mails oder Anrufe beschränkt. Prinzipiell ist in BPMN </a:t>
            </a:r>
            <a:r>
              <a:rPr lang="de-CH" sz="1100" b="1"/>
              <a:t>jeder Vorgang eine Nachricht</a:t>
            </a:r>
            <a:r>
              <a:rPr lang="de-CH" sz="1100"/>
              <a:t>, der sich auf einen spezifischen Adressaten bezieht und für diesen eine Information darstellt oder beinhaltet. In diesem Sinn kann z.B. auch die Lieferung von Waren eine «Nachricht» sein.</a:t>
            </a:r>
            <a:endParaRPr lang="de-CH"/>
          </a:p>
        </p:txBody>
      </p:sp>
      <p:sp>
        <p:nvSpPr>
          <p:cNvPr id="4" name="Foliennummernplatzhalter 3"/>
          <p:cNvSpPr>
            <a:spLocks noGrp="1"/>
          </p:cNvSpPr>
          <p:nvPr>
            <p:ph type="sldNum" sz="quarter" idx="10"/>
          </p:nvPr>
        </p:nvSpPr>
        <p:spPr>
          <a:xfrm>
            <a:off x="3558843" y="9180688"/>
            <a:ext cx="2945659" cy="309869"/>
          </a:xfrm>
        </p:spPr>
        <p:txBody>
          <a:bodyPr/>
          <a:lstStyle/>
          <a:p>
            <a:pPr>
              <a:defRPr/>
            </a:pPr>
            <a:fld id="{4171F704-311A-47D4-8952-369B4AC770FF}" type="slidenum">
              <a:rPr lang="de-DE" smtClean="0"/>
              <a:pPr>
                <a:defRPr/>
              </a:pPr>
              <a:t>32</a:t>
            </a:fld>
            <a:endParaRPr lang="de-DE"/>
          </a:p>
        </p:txBody>
      </p:sp>
      <p:sp>
        <p:nvSpPr>
          <p:cNvPr id="5" name="Fußzeilenplatzhalter 4">
            <a:extLst>
              <a:ext uri="{FF2B5EF4-FFF2-40B4-BE49-F238E27FC236}">
                <a16:creationId xmlns:a16="http://schemas.microsoft.com/office/drawing/2014/main" id="{07E397C8-7664-4420-B6B9-5B333D6556CE}"/>
              </a:ext>
            </a:extLst>
          </p:cNvPr>
          <p:cNvSpPr>
            <a:spLocks noGrp="1"/>
          </p:cNvSpPr>
          <p:nvPr>
            <p:ph type="ftr" sz="quarter" idx="4"/>
          </p:nvPr>
        </p:nvSpPr>
        <p:spPr>
          <a:xfrm>
            <a:off x="84392" y="9225555"/>
            <a:ext cx="2945659" cy="309869"/>
          </a:xfrm>
        </p:spPr>
        <p:txBody>
          <a:bodyPr/>
          <a:lstStyle/>
          <a:p>
            <a:r>
              <a:rPr lang="de-CH"/>
              <a:t>REQM</a:t>
            </a:r>
          </a:p>
        </p:txBody>
      </p:sp>
    </p:spTree>
    <p:extLst>
      <p:ext uri="{BB962C8B-B14F-4D97-AF65-F5344CB8AC3E}">
        <p14:creationId xmlns:p14="http://schemas.microsoft.com/office/powerpoint/2010/main" val="148858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4" cy="4557270"/>
          </a:xfrm>
        </p:spPr>
        <p:txBody>
          <a:bodyPr>
            <a:normAutofit/>
          </a:bodyPr>
          <a:lstStyle/>
          <a:p>
            <a:r>
              <a:rPr lang="de-AT"/>
              <a:t>Das Endereignis stellt auch den Status des Prozesses am Ende dar. Daher macht es durchaus auch Sinn, mehrere Endereignisse zu modellieren, die unterschiedliche (z.B. positive und negative) Abläufe im Prozess kennzeichnen.</a:t>
            </a:r>
            <a:endParaRPr lang="de-CH"/>
          </a:p>
        </p:txBody>
      </p:sp>
      <p:sp>
        <p:nvSpPr>
          <p:cNvPr id="4" name="Foliennummernplatzhalter 3"/>
          <p:cNvSpPr>
            <a:spLocks noGrp="1"/>
          </p:cNvSpPr>
          <p:nvPr>
            <p:ph type="sldNum" sz="quarter" idx="10"/>
          </p:nvPr>
        </p:nvSpPr>
        <p:spPr>
          <a:xfrm>
            <a:off x="3474452" y="9115239"/>
            <a:ext cx="2945659" cy="309869"/>
          </a:xfrm>
        </p:spPr>
        <p:txBody>
          <a:bodyPr/>
          <a:lstStyle/>
          <a:p>
            <a:pPr>
              <a:defRPr/>
            </a:pPr>
            <a:fld id="{4171F704-311A-47D4-8952-369B4AC770FF}" type="slidenum">
              <a:rPr lang="de-DE" smtClean="0"/>
              <a:pPr>
                <a:defRPr/>
              </a:pPr>
              <a:t>33</a:t>
            </a:fld>
            <a:endParaRPr lang="de-DE"/>
          </a:p>
        </p:txBody>
      </p:sp>
      <p:sp>
        <p:nvSpPr>
          <p:cNvPr id="5" name="Fußzeilenplatzhalter 4">
            <a:extLst>
              <a:ext uri="{FF2B5EF4-FFF2-40B4-BE49-F238E27FC236}">
                <a16:creationId xmlns:a16="http://schemas.microsoft.com/office/drawing/2014/main" id="{E818FCF6-14BE-474B-A478-2BD2FB8CB918}"/>
              </a:ext>
            </a:extLst>
          </p:cNvPr>
          <p:cNvSpPr>
            <a:spLocks noGrp="1"/>
          </p:cNvSpPr>
          <p:nvPr>
            <p:ph type="ftr" sz="quarter" idx="4"/>
          </p:nvPr>
        </p:nvSpPr>
        <p:spPr>
          <a:xfrm>
            <a:off x="84392" y="9118443"/>
            <a:ext cx="2945659" cy="309869"/>
          </a:xfrm>
        </p:spPr>
        <p:txBody>
          <a:bodyPr/>
          <a:lstStyle/>
          <a:p>
            <a:r>
              <a:rPr lang="de-CH"/>
              <a:t>REQM</a:t>
            </a:r>
          </a:p>
        </p:txBody>
      </p:sp>
    </p:spTree>
    <p:extLst>
      <p:ext uri="{BB962C8B-B14F-4D97-AF65-F5344CB8AC3E}">
        <p14:creationId xmlns:p14="http://schemas.microsoft.com/office/powerpoint/2010/main" val="2737561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43650" cy="3568700"/>
          </a:xfrm>
        </p:spPr>
      </p:sp>
      <p:sp>
        <p:nvSpPr>
          <p:cNvPr id="3" name="Notizenplatzhalter 2"/>
          <p:cNvSpPr>
            <a:spLocks noGrp="1"/>
          </p:cNvSpPr>
          <p:nvPr>
            <p:ph type="body" idx="1"/>
          </p:nvPr>
        </p:nvSpPr>
        <p:spPr>
          <a:xfrm>
            <a:off x="84391" y="4440810"/>
            <a:ext cx="6258419" cy="4557270"/>
          </a:xfrm>
        </p:spPr>
        <p:txBody>
          <a:bodyPr/>
          <a:lstStyle/>
          <a:p>
            <a:r>
              <a:rPr lang="de-CH"/>
              <a:t>Sendende und empfangende Zwischenereignisse werden vor allem zur Modellierung der Kollaboration zwischen zwei oder</a:t>
            </a:r>
            <a:r>
              <a:rPr lang="de-CH" baseline="0"/>
              <a:t> mehreren Prozessen benötigt </a:t>
            </a:r>
            <a:r>
              <a:rPr lang="de-CH" baseline="0">
                <a:sym typeface="Wingdings" panose="05000000000000000000" pitchFamily="2" charset="2"/>
              </a:rPr>
              <a:t> Später in diesem Lernblock</a:t>
            </a:r>
            <a:endParaRPr lang="de-CH"/>
          </a:p>
        </p:txBody>
      </p:sp>
      <p:sp>
        <p:nvSpPr>
          <p:cNvPr id="4" name="Fußzeilenplatzhalter 3"/>
          <p:cNvSpPr>
            <a:spLocks noGrp="1"/>
          </p:cNvSpPr>
          <p:nvPr>
            <p:ph type="ftr" sz="quarter" idx="10"/>
          </p:nvPr>
        </p:nvSpPr>
        <p:spPr>
          <a:xfrm>
            <a:off x="84391" y="9290194"/>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562556" y="9267241"/>
            <a:ext cx="2945659" cy="309869"/>
          </a:xfrm>
        </p:spPr>
        <p:txBody>
          <a:bodyPr/>
          <a:lstStyle/>
          <a:p>
            <a:pPr>
              <a:defRPr/>
            </a:pPr>
            <a:fld id="{3F1FD391-57F6-4B69-8BBD-72AD8B211E23}" type="slidenum">
              <a:rPr lang="de-CH" smtClean="0"/>
              <a:pPr>
                <a:defRPr/>
              </a:pPr>
              <a:t>34</a:t>
            </a:fld>
            <a:endParaRPr lang="de-CH"/>
          </a:p>
        </p:txBody>
      </p:sp>
    </p:spTree>
    <p:extLst>
      <p:ext uri="{BB962C8B-B14F-4D97-AF65-F5344CB8AC3E}">
        <p14:creationId xmlns:p14="http://schemas.microsoft.com/office/powerpoint/2010/main" val="4185251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91275" cy="3595687"/>
          </a:xfrm>
        </p:spPr>
      </p:sp>
      <p:sp>
        <p:nvSpPr>
          <p:cNvPr id="3" name="Notizenplatzhalter 2"/>
          <p:cNvSpPr>
            <a:spLocks noGrp="1"/>
          </p:cNvSpPr>
          <p:nvPr>
            <p:ph type="body" idx="1"/>
          </p:nvPr>
        </p:nvSpPr>
        <p:spPr>
          <a:xfrm>
            <a:off x="84391" y="4440810"/>
            <a:ext cx="6305507" cy="4557270"/>
          </a:xfrm>
        </p:spPr>
        <p:txBody>
          <a:bodyPr/>
          <a:lstStyle/>
          <a:p>
            <a:r>
              <a:rPr lang="de-AT" sz="1400"/>
              <a:t>Obiges Prozessmuster splittet das Token im AND-Gateway in die beiden Zweige auf. Unabhängig davon, welches Ereignis zuerst eintritt, werden die Marken in den Zweigen jeweils nach dem Event weiter geleitet. Im AND-</a:t>
            </a:r>
            <a:r>
              <a:rPr lang="de-AT" sz="1400" err="1"/>
              <a:t>Join</a:t>
            </a:r>
            <a:r>
              <a:rPr lang="de-AT" sz="1400"/>
              <a:t> wird auf beide Marken gewartet, damit läuft der Prozess erst weiter, wenn beide Ereignisse eingetreten sind.</a:t>
            </a:r>
            <a:endParaRPr lang="de-CH" sz="1400"/>
          </a:p>
        </p:txBody>
      </p:sp>
      <p:sp>
        <p:nvSpPr>
          <p:cNvPr id="4" name="Fußzeilenplatzhalter 3">
            <a:extLst>
              <a:ext uri="{FF2B5EF4-FFF2-40B4-BE49-F238E27FC236}">
                <a16:creationId xmlns:a16="http://schemas.microsoft.com/office/drawing/2014/main" id="{50806E52-ED53-4222-A443-CF29838F29F8}"/>
              </a:ext>
            </a:extLst>
          </p:cNvPr>
          <p:cNvSpPr>
            <a:spLocks noGrp="1"/>
          </p:cNvSpPr>
          <p:nvPr>
            <p:ph type="ftr" sz="quarter" idx="4"/>
          </p:nvPr>
        </p:nvSpPr>
        <p:spPr>
          <a:xfrm>
            <a:off x="84392" y="9109079"/>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402154D8-CAF5-715D-0795-1EB916B3EEEA}"/>
              </a:ext>
            </a:extLst>
          </p:cNvPr>
          <p:cNvSpPr>
            <a:spLocks noGrp="1"/>
          </p:cNvSpPr>
          <p:nvPr>
            <p:ph type="sldNum" sz="quarter" idx="5"/>
          </p:nvPr>
        </p:nvSpPr>
        <p:spPr/>
        <p:txBody>
          <a:bodyPr/>
          <a:lstStyle/>
          <a:p>
            <a:fld id="{98B12D59-C065-4004-B51D-83C948A28A1B}" type="slidenum">
              <a:rPr lang="de-CH" smtClean="0"/>
              <a:t>35</a:t>
            </a:fld>
            <a:endParaRPr lang="de-CH"/>
          </a:p>
        </p:txBody>
      </p:sp>
    </p:spTree>
    <p:extLst>
      <p:ext uri="{BB962C8B-B14F-4D97-AF65-F5344CB8AC3E}">
        <p14:creationId xmlns:p14="http://schemas.microsoft.com/office/powerpoint/2010/main" val="797705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91275" cy="3595687"/>
          </a:xfrm>
        </p:spPr>
      </p:sp>
      <p:sp>
        <p:nvSpPr>
          <p:cNvPr id="3" name="Notizenplatzhalter 2"/>
          <p:cNvSpPr>
            <a:spLocks noGrp="1"/>
          </p:cNvSpPr>
          <p:nvPr>
            <p:ph type="body" idx="1"/>
          </p:nvPr>
        </p:nvSpPr>
        <p:spPr>
          <a:xfrm>
            <a:off x="84391" y="4440810"/>
            <a:ext cx="6305507" cy="4557270"/>
          </a:xfrm>
        </p:spPr>
        <p:txBody>
          <a:bodyPr/>
          <a:lstStyle/>
          <a:p>
            <a:pPr defTabSz="882030" eaLnBrk="0" fontAlgn="base" hangingPunct="0">
              <a:spcBef>
                <a:spcPct val="30000"/>
              </a:spcBef>
              <a:spcAft>
                <a:spcPct val="0"/>
              </a:spcAft>
              <a:defRPr/>
            </a:pPr>
            <a:r>
              <a:rPr lang="de-DE" baseline="0"/>
              <a:t>Bei der Modellierung von Ereignissen sind zwei Aspekte relevant: Der Auslöser des Ereignisses und seine Auswirkungen auf den Prozess. </a:t>
            </a:r>
          </a:p>
          <a:p>
            <a:pPr defTabSz="882030" eaLnBrk="0" fontAlgn="base" hangingPunct="0">
              <a:spcBef>
                <a:spcPct val="30000"/>
              </a:spcBef>
              <a:spcAft>
                <a:spcPct val="0"/>
              </a:spcAft>
              <a:defRPr/>
            </a:pPr>
            <a:r>
              <a:rPr lang="de-CH" baseline="0"/>
              <a:t>Empfangende (</a:t>
            </a:r>
            <a:r>
              <a:rPr lang="de-CH" baseline="0" err="1"/>
              <a:t>catching</a:t>
            </a:r>
            <a:r>
              <a:rPr lang="de-CH" baseline="0"/>
              <a:t>) und auslösende (</a:t>
            </a:r>
            <a:r>
              <a:rPr lang="de-CH" baseline="0" err="1"/>
              <a:t>throwing</a:t>
            </a:r>
            <a:r>
              <a:rPr lang="de-CH" baseline="0"/>
              <a:t>) Ereignisse haben unterschiedlichen Einfluss auf den Fortgang des Prozesses. </a:t>
            </a:r>
          </a:p>
          <a:p>
            <a:pPr marL="171450" indent="-171450" defTabSz="882030" eaLnBrk="0" fontAlgn="base" hangingPunct="0">
              <a:spcBef>
                <a:spcPct val="30000"/>
              </a:spcBef>
              <a:spcAft>
                <a:spcPct val="0"/>
              </a:spcAft>
              <a:buFont typeface="Arial" panose="020B0604020202020204" pitchFamily="34" charset="0"/>
              <a:buChar char="•"/>
              <a:defRPr/>
            </a:pPr>
            <a:r>
              <a:rPr lang="de-CH" i="1" baseline="0"/>
              <a:t>Empfangend</a:t>
            </a:r>
            <a:r>
              <a:rPr lang="de-CH" baseline="0"/>
              <a:t> unterbricht, bis das Event, das von der Prozessumgebung «erzeugt» wird (also von aussen kommt), eingetreten ist. </a:t>
            </a:r>
          </a:p>
          <a:p>
            <a:pPr marL="171450" indent="-171450" defTabSz="882030" eaLnBrk="0" fontAlgn="base" hangingPunct="0">
              <a:spcBef>
                <a:spcPct val="30000"/>
              </a:spcBef>
              <a:spcAft>
                <a:spcPct val="0"/>
              </a:spcAft>
              <a:buFont typeface="Arial" panose="020B0604020202020204" pitchFamily="34" charset="0"/>
              <a:buChar char="•"/>
              <a:defRPr/>
            </a:pPr>
            <a:r>
              <a:rPr lang="de-CH" i="1" baseline="0"/>
              <a:t>Auslösend</a:t>
            </a:r>
            <a:r>
              <a:rPr lang="de-CH" baseline="0"/>
              <a:t> versendet beispielsweise die Nachricht, der Prozessfluss wird anschliessend fortgesetzt. </a:t>
            </a:r>
          </a:p>
          <a:p>
            <a:pPr defTabSz="882030" eaLnBrk="0" fontAlgn="base" hangingPunct="0">
              <a:spcBef>
                <a:spcPct val="30000"/>
              </a:spcBef>
              <a:spcAft>
                <a:spcPct val="0"/>
              </a:spcAft>
              <a:defRPr/>
            </a:pPr>
            <a:endParaRPr lang="de-DE" b="1" baseline="0"/>
          </a:p>
          <a:p>
            <a:pPr defTabSz="882030" eaLnBrk="0" fontAlgn="base" hangingPunct="0">
              <a:spcBef>
                <a:spcPct val="30000"/>
              </a:spcBef>
              <a:spcAft>
                <a:spcPct val="0"/>
              </a:spcAft>
              <a:defRPr/>
            </a:pPr>
            <a:r>
              <a:rPr lang="de-DE" b="1" baseline="0"/>
              <a:t>Empfangende Ereignisse </a:t>
            </a:r>
            <a:r>
              <a:rPr lang="de-DE" baseline="0"/>
              <a:t>beeinflussen den Prozessverlauf und müssen daher immer modelliert werden. Denn an dieser Stelle wird der Prozess angehalten und erst fortgesetzt, wenn das entsprechende Ereignis eingetreten ist. </a:t>
            </a:r>
          </a:p>
          <a:p>
            <a:pPr defTabSz="882030" eaLnBrk="0" fontAlgn="base" hangingPunct="0">
              <a:spcBef>
                <a:spcPct val="30000"/>
              </a:spcBef>
              <a:spcAft>
                <a:spcPct val="0"/>
              </a:spcAft>
              <a:defRPr/>
            </a:pPr>
            <a:r>
              <a:rPr lang="de-DE" baseline="0"/>
              <a:t>Ausgelöste Ereignisse werden vom betrachteten Prozess </a:t>
            </a:r>
            <a:r>
              <a:rPr lang="de-DE" b="1" baseline="0"/>
              <a:t>selbst ausgelöst</a:t>
            </a:r>
            <a:r>
              <a:rPr lang="de-DE" baseline="0"/>
              <a:t>, sie sind daher Zwischenereignisse, die zur besseren Verständlichkeit modelliert werden.</a:t>
            </a:r>
          </a:p>
          <a:p>
            <a:endParaRPr lang="de-DE" baseline="0"/>
          </a:p>
          <a:p>
            <a:endParaRPr lang="de-CH"/>
          </a:p>
        </p:txBody>
      </p:sp>
      <p:sp>
        <p:nvSpPr>
          <p:cNvPr id="4" name="Fußzeilenplatzhalter 3"/>
          <p:cNvSpPr>
            <a:spLocks noGrp="1"/>
          </p:cNvSpPr>
          <p:nvPr>
            <p:ph type="ftr" sz="quarter" idx="10"/>
          </p:nvPr>
        </p:nvSpPr>
        <p:spPr>
          <a:xfrm>
            <a:off x="84392" y="9264014"/>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552948" y="9264014"/>
            <a:ext cx="2945659" cy="309869"/>
          </a:xfrm>
        </p:spPr>
        <p:txBody>
          <a:bodyPr/>
          <a:lstStyle/>
          <a:p>
            <a:pPr>
              <a:defRPr/>
            </a:pPr>
            <a:fld id="{3F1FD391-57F6-4B69-8BBD-72AD8B211E23}" type="slidenum">
              <a:rPr lang="de-CH" smtClean="0"/>
              <a:pPr>
                <a:defRPr/>
              </a:pPr>
              <a:t>36</a:t>
            </a:fld>
            <a:endParaRPr lang="de-CH"/>
          </a:p>
        </p:txBody>
      </p:sp>
    </p:spTree>
    <p:extLst>
      <p:ext uri="{BB962C8B-B14F-4D97-AF65-F5344CB8AC3E}">
        <p14:creationId xmlns:p14="http://schemas.microsoft.com/office/powerpoint/2010/main" val="3943359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863" y="579438"/>
            <a:ext cx="6403975" cy="3603625"/>
          </a:xfrm>
        </p:spPr>
      </p:sp>
      <p:sp>
        <p:nvSpPr>
          <p:cNvPr id="3" name="Notizenplatzhalter 2"/>
          <p:cNvSpPr>
            <a:spLocks noGrp="1"/>
          </p:cNvSpPr>
          <p:nvPr>
            <p:ph type="body" idx="1"/>
          </p:nvPr>
        </p:nvSpPr>
        <p:spPr>
          <a:xfrm>
            <a:off x="84391" y="4440810"/>
            <a:ext cx="6319179" cy="4557270"/>
          </a:xfrm>
        </p:spPr>
        <p:txBody>
          <a:bodyPr/>
          <a:lstStyle/>
          <a:p>
            <a:r>
              <a:rPr lang="de-CH" sz="1100"/>
              <a:t>Die meisten Prozesse erfordern früher oder später in irgendeiner Weise eine Kommunikation. Diese wird in BPMN mithilfe des Nachrichtenereignisses modelliert. </a:t>
            </a:r>
          </a:p>
          <a:p>
            <a:r>
              <a:rPr lang="de-CH" sz="1100"/>
              <a:t>Der Begriff „Nachricht“ ist aber – wie oben schon erwähnt – nicht auf Briefe, E-Mails oder Anrufe beschränkt.</a:t>
            </a:r>
          </a:p>
          <a:p>
            <a:r>
              <a:rPr lang="de-CH" sz="1100"/>
              <a:t>Prinzipiell ist in BPMN jeder Vorgang eine Nachricht, der sich auf einen </a:t>
            </a:r>
            <a:r>
              <a:rPr lang="de-CH" sz="1100" b="1"/>
              <a:t>spezifischen Adressaten </a:t>
            </a:r>
            <a:r>
              <a:rPr lang="de-CH" sz="1100"/>
              <a:t>bezieht und für diesen entweder eine Information darstellt oder enthält. </a:t>
            </a:r>
          </a:p>
        </p:txBody>
      </p:sp>
      <p:sp>
        <p:nvSpPr>
          <p:cNvPr id="4" name="Fußzeilenplatzhalter 3"/>
          <p:cNvSpPr>
            <a:spLocks noGrp="1"/>
          </p:cNvSpPr>
          <p:nvPr>
            <p:ph type="ftr" sz="quarter" idx="4"/>
          </p:nvPr>
        </p:nvSpPr>
        <p:spPr>
          <a:xfrm>
            <a:off x="84392" y="9256315"/>
            <a:ext cx="2945659" cy="309869"/>
          </a:xfrm>
        </p:spPr>
        <p:txBody>
          <a:bodyPr/>
          <a:lstStyle/>
          <a:p>
            <a:pPr>
              <a:defRPr/>
            </a:pPr>
            <a:r>
              <a:rPr lang="de-CH"/>
              <a:t>REQM</a:t>
            </a:r>
          </a:p>
        </p:txBody>
      </p:sp>
      <p:sp>
        <p:nvSpPr>
          <p:cNvPr id="5" name="Foliennummernplatzhalter 4"/>
          <p:cNvSpPr>
            <a:spLocks noGrp="1"/>
          </p:cNvSpPr>
          <p:nvPr>
            <p:ph type="sldNum" sz="quarter" idx="5"/>
          </p:nvPr>
        </p:nvSpPr>
        <p:spPr>
          <a:xfrm>
            <a:off x="3518619" y="9256315"/>
            <a:ext cx="2945659" cy="309869"/>
          </a:xfrm>
        </p:spPr>
        <p:txBody>
          <a:bodyPr/>
          <a:lstStyle/>
          <a:p>
            <a:pPr>
              <a:defRPr/>
            </a:pPr>
            <a:fld id="{3F1FD391-57F6-4B69-8BBD-72AD8B211E23}" type="slidenum">
              <a:rPr lang="de-CH" smtClean="0"/>
              <a:pPr>
                <a:defRPr/>
              </a:pPr>
              <a:t>37</a:t>
            </a:fld>
            <a:endParaRPr lang="de-CH"/>
          </a:p>
        </p:txBody>
      </p:sp>
    </p:spTree>
    <p:extLst>
      <p:ext uri="{BB962C8B-B14F-4D97-AF65-F5344CB8AC3E}">
        <p14:creationId xmlns:p14="http://schemas.microsoft.com/office/powerpoint/2010/main" val="1092373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5" cy="4557270"/>
          </a:xfrm>
        </p:spPr>
        <p:txBody>
          <a:bodyPr>
            <a:normAutofit/>
          </a:bodyPr>
          <a:lstStyle/>
          <a:p>
            <a:pPr defTabSz="882030">
              <a:defRPr/>
            </a:pPr>
            <a:r>
              <a:rPr lang="de-CH"/>
              <a:t>Aber: Ein Zeitereignis kann niemals durch einen Prozess ausgelöst werden…</a:t>
            </a:r>
          </a:p>
          <a:p>
            <a:endParaRPr lang="de-CH"/>
          </a:p>
          <a:p>
            <a:r>
              <a:rPr lang="de-CH"/>
              <a:t>Simples Beispiel für Vendor</a:t>
            </a:r>
            <a:r>
              <a:rPr lang="de-CH" baseline="0"/>
              <a:t> </a:t>
            </a:r>
            <a:r>
              <a:rPr lang="de-CH" baseline="0" err="1"/>
              <a:t>Managed</a:t>
            </a:r>
            <a:r>
              <a:rPr lang="de-CH" baseline="0"/>
              <a:t> </a:t>
            </a:r>
            <a:r>
              <a:rPr lang="de-CH" baseline="0" err="1"/>
              <a:t>Inventory</a:t>
            </a:r>
            <a:r>
              <a:rPr lang="de-CH" baseline="0"/>
              <a:t> (VMI). Der Prozess wird jeden 10. des Monats gestartet. Wenn nicht geliefert werden muss, so wird zwei Tage gewartet, dann erneut angefragt. Erst wenn geliefert wurde ist der Prozess fertig, startet aber am 10. des Folgemonats wieder.</a:t>
            </a:r>
          </a:p>
          <a:p>
            <a:r>
              <a:rPr lang="de-CH" baseline="0"/>
              <a:t>Nebenbemerkung: Ob der Prozess so wie er modelliert ist, sinnvoll ist, kann diskutiert werden. </a:t>
            </a:r>
            <a:r>
              <a:rPr lang="de-CH" baseline="0">
                <a:sym typeface="Wingdings" panose="05000000000000000000" pitchFamily="2" charset="2"/>
              </a:rPr>
              <a:t></a:t>
            </a:r>
            <a:endParaRPr lang="de-CH"/>
          </a:p>
        </p:txBody>
      </p:sp>
      <p:sp>
        <p:nvSpPr>
          <p:cNvPr id="4" name="Foliennummernplatzhalter 3"/>
          <p:cNvSpPr>
            <a:spLocks noGrp="1"/>
          </p:cNvSpPr>
          <p:nvPr>
            <p:ph type="sldNum" sz="quarter" idx="10"/>
          </p:nvPr>
        </p:nvSpPr>
        <p:spPr>
          <a:xfrm>
            <a:off x="3558843" y="9213728"/>
            <a:ext cx="2945659" cy="309869"/>
          </a:xfrm>
        </p:spPr>
        <p:txBody>
          <a:bodyPr/>
          <a:lstStyle/>
          <a:p>
            <a:pPr>
              <a:defRPr/>
            </a:pPr>
            <a:fld id="{4171F704-311A-47D4-8952-369B4AC770FF}" type="slidenum">
              <a:rPr lang="de-DE" smtClean="0"/>
              <a:pPr>
                <a:defRPr/>
              </a:pPr>
              <a:t>38</a:t>
            </a:fld>
            <a:endParaRPr lang="de-DE"/>
          </a:p>
        </p:txBody>
      </p:sp>
      <p:sp>
        <p:nvSpPr>
          <p:cNvPr id="5" name="Fußzeilenplatzhalter 4">
            <a:extLst>
              <a:ext uri="{FF2B5EF4-FFF2-40B4-BE49-F238E27FC236}">
                <a16:creationId xmlns:a16="http://schemas.microsoft.com/office/drawing/2014/main" id="{370A6EBA-1C24-40DA-BCA3-392A49518C3E}"/>
              </a:ext>
            </a:extLst>
          </p:cNvPr>
          <p:cNvSpPr>
            <a:spLocks noGrp="1"/>
          </p:cNvSpPr>
          <p:nvPr>
            <p:ph type="ftr" sz="quarter" idx="4"/>
          </p:nvPr>
        </p:nvSpPr>
        <p:spPr>
          <a:xfrm>
            <a:off x="84391" y="9213728"/>
            <a:ext cx="2945659" cy="309869"/>
          </a:xfrm>
        </p:spPr>
        <p:txBody>
          <a:bodyPr/>
          <a:lstStyle/>
          <a:p>
            <a:r>
              <a:rPr lang="de-CH"/>
              <a:t>REQM</a:t>
            </a:r>
          </a:p>
        </p:txBody>
      </p:sp>
    </p:spTree>
    <p:extLst>
      <p:ext uri="{BB962C8B-B14F-4D97-AF65-F5344CB8AC3E}">
        <p14:creationId xmlns:p14="http://schemas.microsoft.com/office/powerpoint/2010/main" val="3533952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78575" cy="3589337"/>
          </a:xfrm>
        </p:spPr>
      </p:sp>
      <p:sp>
        <p:nvSpPr>
          <p:cNvPr id="3" name="Notizenplatzhalter 2"/>
          <p:cNvSpPr>
            <a:spLocks noGrp="1"/>
          </p:cNvSpPr>
          <p:nvPr>
            <p:ph type="body" idx="1"/>
          </p:nvPr>
        </p:nvSpPr>
        <p:spPr>
          <a:xfrm>
            <a:off x="84391" y="4440810"/>
            <a:ext cx="6296395" cy="4557270"/>
          </a:xfrm>
        </p:spPr>
        <p:txBody>
          <a:bodyPr/>
          <a:lstStyle/>
          <a:p>
            <a:r>
              <a:rPr lang="de-CH" sz="1400"/>
              <a:t>Mitunter soll ein Prozess nur gestartet oder fortgesetzt werden, wenn eine bestimmte Bedingung eingetreten ist. Nun kann aber alles Mögliche eine Bedingung sein. Der springende Punkt ist, dass diese Bedingung jedoch völlig unabhängig vom Prozess erfüllt wurde, also außerhalb seines Einflussbereiches. Deshalb ist die Bedingung neben dem Zeitereignis der einzige Ereignistyp, der </a:t>
            </a:r>
            <a:r>
              <a:rPr lang="de-CH" sz="1400" b="1"/>
              <a:t>nur als eintretendes (</a:t>
            </a:r>
            <a:r>
              <a:rPr lang="de-CH" sz="1400" b="1" err="1"/>
              <a:t>catching</a:t>
            </a:r>
            <a:r>
              <a:rPr lang="de-CH" sz="1400" b="1"/>
              <a:t>) Ereignis </a:t>
            </a:r>
            <a:r>
              <a:rPr lang="de-CH" sz="1400"/>
              <a:t>existiert. Eine Bedingung im Sinne dieses Ereignisses kann also nicht durch den Prozess ausgelöst werden.</a:t>
            </a:r>
          </a:p>
        </p:txBody>
      </p:sp>
      <p:sp>
        <p:nvSpPr>
          <p:cNvPr id="4" name="Fußzeilenplatzhalter 3">
            <a:extLst>
              <a:ext uri="{FF2B5EF4-FFF2-40B4-BE49-F238E27FC236}">
                <a16:creationId xmlns:a16="http://schemas.microsoft.com/office/drawing/2014/main" id="{74E27FC7-D7E0-41A1-BAD5-63A908A8654C}"/>
              </a:ext>
            </a:extLst>
          </p:cNvPr>
          <p:cNvSpPr>
            <a:spLocks noGrp="1"/>
          </p:cNvSpPr>
          <p:nvPr>
            <p:ph type="ftr" sz="quarter" idx="4"/>
          </p:nvPr>
        </p:nvSpPr>
        <p:spPr>
          <a:xfrm>
            <a:off x="0" y="9267241"/>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EF5C2C4E-3827-995C-E29B-77AC76BD1C46}"/>
              </a:ext>
            </a:extLst>
          </p:cNvPr>
          <p:cNvSpPr>
            <a:spLocks noGrp="1"/>
          </p:cNvSpPr>
          <p:nvPr>
            <p:ph type="sldNum" sz="quarter" idx="5"/>
          </p:nvPr>
        </p:nvSpPr>
        <p:spPr/>
        <p:txBody>
          <a:bodyPr/>
          <a:lstStyle/>
          <a:p>
            <a:fld id="{98B12D59-C065-4004-B51D-83C948A28A1B}" type="slidenum">
              <a:rPr lang="de-CH" smtClean="0"/>
              <a:t>39</a:t>
            </a:fld>
            <a:endParaRPr lang="de-CH"/>
          </a:p>
        </p:txBody>
      </p:sp>
    </p:spTree>
    <p:extLst>
      <p:ext uri="{BB962C8B-B14F-4D97-AF65-F5344CB8AC3E}">
        <p14:creationId xmlns:p14="http://schemas.microsoft.com/office/powerpoint/2010/main" val="111568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04000" cy="3714750"/>
          </a:xfrm>
        </p:spPr>
      </p:sp>
      <p:sp>
        <p:nvSpPr>
          <p:cNvPr id="3" name="Notizenplatzhalter 2"/>
          <p:cNvSpPr>
            <a:spLocks noGrp="1"/>
          </p:cNvSpPr>
          <p:nvPr>
            <p:ph type="body" idx="1"/>
          </p:nvPr>
        </p:nvSpPr>
        <p:spPr>
          <a:xfrm>
            <a:off x="88194" y="4577854"/>
            <a:ext cx="6604001" cy="4697909"/>
          </a:xfrm>
        </p:spPr>
        <p:txBody>
          <a:bodyPr>
            <a:normAutofit/>
          </a:bodyPr>
          <a:lstStyle/>
          <a:p>
            <a:endParaRPr lang="en-US"/>
          </a:p>
        </p:txBody>
      </p:sp>
      <p:sp>
        <p:nvSpPr>
          <p:cNvPr id="5" name="Datumsplatzhalter 4"/>
          <p:cNvSpPr>
            <a:spLocks noGrp="1"/>
          </p:cNvSpPr>
          <p:nvPr>
            <p:ph type="dt" idx="11"/>
          </p:nvPr>
        </p:nvSpPr>
        <p:spPr>
          <a:xfrm>
            <a:off x="3851103" y="3"/>
            <a:ext cx="2944959" cy="494185"/>
          </a:xfrm>
          <a:prstGeom prst="rect">
            <a:avLst/>
          </a:prstGeom>
        </p:spPr>
        <p:txBody>
          <a:bodyPr/>
          <a:lstStyle/>
          <a:p>
            <a:pPr>
              <a:defRPr/>
            </a:pPr>
            <a:endParaRPr lang="de-DE"/>
          </a:p>
        </p:txBody>
      </p:sp>
      <p:sp>
        <p:nvSpPr>
          <p:cNvPr id="4" name="Fußzeilenplatzhalter 3">
            <a:extLst>
              <a:ext uri="{FF2B5EF4-FFF2-40B4-BE49-F238E27FC236}">
                <a16:creationId xmlns:a16="http://schemas.microsoft.com/office/drawing/2014/main" id="{7AF78D42-FEA2-482E-A077-52A20E405DB6}"/>
              </a:ext>
            </a:extLst>
          </p:cNvPr>
          <p:cNvSpPr>
            <a:spLocks noGrp="1"/>
          </p:cNvSpPr>
          <p:nvPr>
            <p:ph type="ftr" sz="quarter" idx="4"/>
          </p:nvPr>
        </p:nvSpPr>
        <p:spPr>
          <a:xfrm>
            <a:off x="88194" y="9382251"/>
            <a:ext cx="3078427" cy="319432"/>
          </a:xfrm>
        </p:spPr>
        <p:txBody>
          <a:bodyPr/>
          <a:lstStyle/>
          <a:p>
            <a:r>
              <a:rPr lang="de-CH"/>
              <a:t>operatives Geschäftsprozessmanagement</a:t>
            </a:r>
          </a:p>
        </p:txBody>
      </p:sp>
      <p:sp>
        <p:nvSpPr>
          <p:cNvPr id="6" name="Foliennummernplatzhalter 5">
            <a:extLst>
              <a:ext uri="{FF2B5EF4-FFF2-40B4-BE49-F238E27FC236}">
                <a16:creationId xmlns:a16="http://schemas.microsoft.com/office/drawing/2014/main" id="{C0CCE2FD-71AF-BB2A-DCCE-7E94E55A49D2}"/>
              </a:ext>
            </a:extLst>
          </p:cNvPr>
          <p:cNvSpPr>
            <a:spLocks noGrp="1"/>
          </p:cNvSpPr>
          <p:nvPr>
            <p:ph type="sldNum" sz="quarter" idx="5"/>
          </p:nvPr>
        </p:nvSpPr>
        <p:spPr/>
        <p:txBody>
          <a:bodyPr/>
          <a:lstStyle/>
          <a:p>
            <a:fld id="{98B12D59-C065-4004-B51D-83C948A28A1B}" type="slidenum">
              <a:rPr lang="de-CH" smtClean="0"/>
              <a:t>4</a:t>
            </a:fld>
            <a:endParaRPr lang="de-CH"/>
          </a:p>
        </p:txBody>
      </p:sp>
    </p:spTree>
    <p:extLst>
      <p:ext uri="{BB962C8B-B14F-4D97-AF65-F5344CB8AC3E}">
        <p14:creationId xmlns:p14="http://schemas.microsoft.com/office/powerpoint/2010/main" val="1176723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30950" cy="3562350"/>
          </a:xfrm>
        </p:spPr>
      </p:sp>
      <p:sp>
        <p:nvSpPr>
          <p:cNvPr id="3" name="Notizenplatzhalter 2"/>
          <p:cNvSpPr>
            <a:spLocks noGrp="1"/>
          </p:cNvSpPr>
          <p:nvPr>
            <p:ph type="body" idx="1"/>
          </p:nvPr>
        </p:nvSpPr>
        <p:spPr>
          <a:xfrm>
            <a:off x="84391" y="4440810"/>
            <a:ext cx="6249303" cy="4334836"/>
          </a:xfrm>
        </p:spPr>
        <p:txBody>
          <a:bodyPr>
            <a:normAutofit/>
          </a:bodyPr>
          <a:lstStyle/>
          <a:p>
            <a:pPr defTabSz="882030" eaLnBrk="0" fontAlgn="base" hangingPunct="0">
              <a:spcBef>
                <a:spcPct val="30000"/>
              </a:spcBef>
              <a:spcAft>
                <a:spcPct val="0"/>
              </a:spcAft>
              <a:defRPr/>
            </a:pPr>
            <a:r>
              <a:rPr lang="de-CH"/>
              <a:t>Beim</a:t>
            </a:r>
            <a:r>
              <a:rPr lang="de-CH" baseline="0"/>
              <a:t> datenbasierten Gateway geht </a:t>
            </a:r>
            <a:r>
              <a:rPr lang="de-CH"/>
              <a:t>BPMN davon aus, dass alle während der Laufzeit erzeugten Informationen an jedem Ort des Prozesses so lange zur Verfügung stehen, wie sich noch Token im Prozess befinden. Wenn also z.B. eine Prüfung auf Kundenbonität</a:t>
            </a:r>
            <a:r>
              <a:rPr lang="de-CH" baseline="0"/>
              <a:t> im Prozess bereits erfolgt ist und wird das Ergebnis der Prüfung an späterer Stelle im Prozess noch einmal benötigt, so muss die Bonitätsprüfung dann nicht noch einmal durchgeführt werden. </a:t>
            </a:r>
          </a:p>
          <a:p>
            <a:pPr defTabSz="882030" eaLnBrk="0" fontAlgn="base" hangingPunct="0">
              <a:spcBef>
                <a:spcPct val="30000"/>
              </a:spcBef>
              <a:spcAft>
                <a:spcPct val="0"/>
              </a:spcAft>
              <a:defRPr/>
            </a:pPr>
            <a:r>
              <a:rPr lang="de-CH" baseline="0"/>
              <a:t>Wie kann aber der Sachverhalt modelliert werden, wenn der Prozess auf eine Information warten muss, die von extern kommt? Dazu kann man z.B. die ereignisbasierten Gateways verwenden. </a:t>
            </a:r>
          </a:p>
          <a:p>
            <a:pPr defTabSz="882030" eaLnBrk="0" fontAlgn="base" hangingPunct="0">
              <a:spcBef>
                <a:spcPct val="30000"/>
              </a:spcBef>
              <a:spcAft>
                <a:spcPct val="0"/>
              </a:spcAft>
              <a:defRPr/>
            </a:pPr>
            <a:endParaRPr lang="de-CH"/>
          </a:p>
          <a:p>
            <a:r>
              <a:rPr lang="de-CH"/>
              <a:t>Im Gegensatz zum datenbasierten XOR-Split wartet beim</a:t>
            </a:r>
            <a:r>
              <a:rPr lang="de-CH" baseline="0"/>
              <a:t> </a:t>
            </a:r>
            <a:r>
              <a:rPr lang="de-CH" b="1"/>
              <a:t>ereignisbasierten</a:t>
            </a:r>
            <a:r>
              <a:rPr lang="de-CH"/>
              <a:t> </a:t>
            </a:r>
            <a:r>
              <a:rPr lang="de-CH" b="1"/>
              <a:t>exklusiven</a:t>
            </a:r>
            <a:r>
              <a:rPr lang="de-CH"/>
              <a:t> </a:t>
            </a:r>
            <a:r>
              <a:rPr lang="de-CH" b="1"/>
              <a:t>Gateway</a:t>
            </a:r>
            <a:r>
              <a:rPr lang="de-CH"/>
              <a:t> das Token beim Event-Gateway darauf, dass eines der nachfolgend modellierten</a:t>
            </a:r>
            <a:r>
              <a:rPr lang="de-CH" baseline="0"/>
              <a:t> </a:t>
            </a:r>
            <a:r>
              <a:rPr lang="de-CH"/>
              <a:t>Ereignisse eintritt. Sobald dies geschieht, wird das Token den entsprechenden Pfad nehmen. Falls danach noch andere der modellierten Ereignisse eintreten, werden diese ignoriert.</a:t>
            </a:r>
            <a:r>
              <a:rPr lang="de-CH" baseline="0"/>
              <a:t> Das Gateway verhält sich </a:t>
            </a:r>
            <a:r>
              <a:rPr lang="de-CH"/>
              <a:t>also wie</a:t>
            </a:r>
            <a:r>
              <a:rPr lang="de-CH" baseline="0"/>
              <a:t> ein </a:t>
            </a:r>
            <a:r>
              <a:rPr lang="de-CH"/>
              <a:t>XOR-Split, die Entscheidung, welchen</a:t>
            </a:r>
            <a:r>
              <a:rPr lang="de-CH" baseline="0"/>
              <a:t> Weg das Token durch den Prozess nimmt, wird durch das zuerst eintretende Ereignis bestimmt. </a:t>
            </a:r>
          </a:p>
          <a:p>
            <a:endParaRPr lang="de-CH" baseline="0"/>
          </a:p>
          <a:p>
            <a:r>
              <a:rPr lang="de-CH"/>
              <a:t>Die Zusammenführung der Prozesszweige erfolgt über ein gewöhnliches exklusives Oder-Gateway.</a:t>
            </a:r>
          </a:p>
          <a:p>
            <a:endParaRPr lang="de-CH"/>
          </a:p>
          <a:p>
            <a:endParaRPr lang="de-CH"/>
          </a:p>
        </p:txBody>
      </p:sp>
      <p:sp>
        <p:nvSpPr>
          <p:cNvPr id="4" name="Fußzeilenplatzhalter 3">
            <a:extLst>
              <a:ext uri="{FF2B5EF4-FFF2-40B4-BE49-F238E27FC236}">
                <a16:creationId xmlns:a16="http://schemas.microsoft.com/office/drawing/2014/main" id="{05BBDCF4-46DF-4AC3-BDF3-D664A3CE2C23}"/>
              </a:ext>
            </a:extLst>
          </p:cNvPr>
          <p:cNvSpPr>
            <a:spLocks noGrp="1"/>
          </p:cNvSpPr>
          <p:nvPr>
            <p:ph type="ftr" sz="quarter" idx="4"/>
          </p:nvPr>
        </p:nvSpPr>
        <p:spPr>
          <a:xfrm>
            <a:off x="84391" y="9167362"/>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6EDDDEE2-1885-67F4-A679-90A8283A1F8F}"/>
              </a:ext>
            </a:extLst>
          </p:cNvPr>
          <p:cNvSpPr>
            <a:spLocks noGrp="1"/>
          </p:cNvSpPr>
          <p:nvPr>
            <p:ph type="sldNum" sz="quarter" idx="5"/>
          </p:nvPr>
        </p:nvSpPr>
        <p:spPr/>
        <p:txBody>
          <a:bodyPr/>
          <a:lstStyle/>
          <a:p>
            <a:fld id="{98B12D59-C065-4004-B51D-83C948A28A1B}" type="slidenum">
              <a:rPr lang="de-CH" smtClean="0"/>
              <a:t>40</a:t>
            </a:fld>
            <a:endParaRPr lang="de-CH"/>
          </a:p>
        </p:txBody>
      </p:sp>
    </p:spTree>
    <p:extLst>
      <p:ext uri="{BB962C8B-B14F-4D97-AF65-F5344CB8AC3E}">
        <p14:creationId xmlns:p14="http://schemas.microsoft.com/office/powerpoint/2010/main" val="3318160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450" y="579438"/>
            <a:ext cx="6391275" cy="3595687"/>
          </a:xfrm>
        </p:spPr>
      </p:sp>
      <p:sp>
        <p:nvSpPr>
          <p:cNvPr id="3" name="Notizenplatzhalter 2"/>
          <p:cNvSpPr>
            <a:spLocks noGrp="1"/>
          </p:cNvSpPr>
          <p:nvPr>
            <p:ph type="body" idx="1"/>
          </p:nvPr>
        </p:nvSpPr>
        <p:spPr>
          <a:xfrm>
            <a:off x="84391" y="4440810"/>
            <a:ext cx="6305508" cy="4393971"/>
          </a:xfrm>
        </p:spPr>
        <p:txBody>
          <a:bodyPr>
            <a:normAutofit/>
          </a:bodyPr>
          <a:lstStyle/>
          <a:p>
            <a:r>
              <a:rPr lang="de-DE" sz="1400"/>
              <a:t>Eintretende Ereignisse = nicht ausgefüllt</a:t>
            </a:r>
          </a:p>
          <a:p>
            <a:r>
              <a:rPr lang="de-DE" sz="1400"/>
              <a:t>Ausgelöste Ereignisse = ausgefüllt</a:t>
            </a:r>
          </a:p>
          <a:p>
            <a:endParaRPr lang="de-DE" sz="1400"/>
          </a:p>
          <a:p>
            <a:r>
              <a:rPr lang="de-DE" sz="1400"/>
              <a:t>Einfache Linie = </a:t>
            </a:r>
            <a:r>
              <a:rPr lang="de-DE" sz="1400" b="1"/>
              <a:t>Start</a:t>
            </a:r>
            <a:r>
              <a:rPr lang="de-DE" sz="1400"/>
              <a:t>-Ereignis</a:t>
            </a:r>
          </a:p>
          <a:p>
            <a:r>
              <a:rPr lang="de-DE" sz="1400"/>
              <a:t>Doppelte Linie = </a:t>
            </a:r>
            <a:r>
              <a:rPr lang="de-DE" sz="1400" b="1"/>
              <a:t>Zwischen</a:t>
            </a:r>
            <a:r>
              <a:rPr lang="de-DE" sz="1400"/>
              <a:t>-Ereignis</a:t>
            </a:r>
          </a:p>
          <a:p>
            <a:r>
              <a:rPr lang="de-DE" sz="1400"/>
              <a:t>Dicke Linie = </a:t>
            </a:r>
            <a:r>
              <a:rPr lang="de-DE" sz="1400" b="1"/>
              <a:t>End</a:t>
            </a:r>
            <a:r>
              <a:rPr lang="de-DE" sz="1400"/>
              <a:t>-Ereignis</a:t>
            </a:r>
          </a:p>
          <a:p>
            <a:endParaRPr lang="de-DE" sz="1400"/>
          </a:p>
          <a:p>
            <a:r>
              <a:rPr lang="de-DE" sz="1400"/>
              <a:t>Normale Linie = unterbrechend</a:t>
            </a:r>
          </a:p>
          <a:p>
            <a:r>
              <a:rPr lang="de-DE" sz="1400"/>
              <a:t>Gestrichelte Linie = nicht unterbrechend</a:t>
            </a:r>
          </a:p>
          <a:p>
            <a:endParaRPr lang="de-DE" sz="1400"/>
          </a:p>
          <a:p>
            <a:r>
              <a:rPr lang="de-DE" sz="1400"/>
              <a:t>Zwischenergebnisse können auch einer Aktivität angeheftet sein (keine Unterscheidung in der Grundsymbolik). In diesem Fall wird eine begonnene Aktivität unterbrochen oder ein parallel eine weitere Aktivität ausgelöst, wenn das Ereignis während der Aktivität eintritt. </a:t>
            </a:r>
          </a:p>
        </p:txBody>
      </p:sp>
      <p:sp>
        <p:nvSpPr>
          <p:cNvPr id="4" name="Fußzeilenplatzhalter 3">
            <a:extLst>
              <a:ext uri="{FF2B5EF4-FFF2-40B4-BE49-F238E27FC236}">
                <a16:creationId xmlns:a16="http://schemas.microsoft.com/office/drawing/2014/main" id="{465C790A-A184-415A-84B7-DC6414D85164}"/>
              </a:ext>
            </a:extLst>
          </p:cNvPr>
          <p:cNvSpPr>
            <a:spLocks noGrp="1"/>
          </p:cNvSpPr>
          <p:nvPr>
            <p:ph type="ftr" sz="quarter" idx="4"/>
          </p:nvPr>
        </p:nvSpPr>
        <p:spPr>
          <a:xfrm>
            <a:off x="84391" y="9145253"/>
            <a:ext cx="2945659" cy="309869"/>
          </a:xfrm>
        </p:spPr>
        <p:txBody>
          <a:bodyPr/>
          <a:lstStyle/>
          <a:p>
            <a:r>
              <a:rPr lang="de-CH"/>
              <a:t>REQM</a:t>
            </a:r>
          </a:p>
        </p:txBody>
      </p:sp>
      <p:sp>
        <p:nvSpPr>
          <p:cNvPr id="5" name="Foliennummernplatzhalter 4">
            <a:extLst>
              <a:ext uri="{FF2B5EF4-FFF2-40B4-BE49-F238E27FC236}">
                <a16:creationId xmlns:a16="http://schemas.microsoft.com/office/drawing/2014/main" id="{0288ACAE-4F67-31DC-0590-CDD67305930F}"/>
              </a:ext>
            </a:extLst>
          </p:cNvPr>
          <p:cNvSpPr>
            <a:spLocks noGrp="1"/>
          </p:cNvSpPr>
          <p:nvPr>
            <p:ph type="sldNum" sz="quarter" idx="5"/>
          </p:nvPr>
        </p:nvSpPr>
        <p:spPr/>
        <p:txBody>
          <a:bodyPr/>
          <a:lstStyle/>
          <a:p>
            <a:fld id="{98B12D59-C065-4004-B51D-83C948A28A1B}" type="slidenum">
              <a:rPr lang="de-CH" smtClean="0"/>
              <a:t>41</a:t>
            </a:fld>
            <a:endParaRPr lang="de-CH"/>
          </a:p>
        </p:txBody>
      </p:sp>
    </p:spTree>
    <p:extLst>
      <p:ext uri="{BB962C8B-B14F-4D97-AF65-F5344CB8AC3E}">
        <p14:creationId xmlns:p14="http://schemas.microsoft.com/office/powerpoint/2010/main" val="460079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Der Prozess wird immer am 10. Tag des Monats gestartet. Was ist, wenn das kein Arbeitstag ist?</a:t>
            </a:r>
          </a:p>
          <a:p>
            <a:endParaRPr lang="de-AT"/>
          </a:p>
          <a:p>
            <a:r>
              <a:rPr lang="de-AT"/>
              <a:t>Des Weiteren fällt auf, dass das auslösende Nachrichten-Ereignis nach dem Startereignis nicht beschriftet ist. Damit ist völlig unklar auf welches Event gewartet ist bzw. welche Art und Inhalt von Information dort empfangen wird.</a:t>
            </a:r>
          </a:p>
          <a:p>
            <a:endParaRPr lang="de-AT"/>
          </a:p>
          <a:p>
            <a:r>
              <a:rPr lang="de-AT"/>
              <a:t>Ereignisbasiertes Gateway:</a:t>
            </a:r>
          </a:p>
          <a:p>
            <a:pPr marL="171450" indent="-171450">
              <a:buFont typeface="Arial" panose="020B0604020202020204" pitchFamily="34" charset="0"/>
              <a:buChar char="•"/>
            </a:pPr>
            <a:r>
              <a:rPr lang="de-AT"/>
              <a:t>Wenn die Lagerbestandsauskunft als erstes eintritt, sind wir offensichtlich zufrieden und er Prozess endet. Was also am 10. des Monats gemacht wird, bleibt unklar.</a:t>
            </a:r>
          </a:p>
          <a:p>
            <a:pPr marL="171450" indent="-171450">
              <a:buFont typeface="Arial" panose="020B0604020202020204" pitchFamily="34" charset="0"/>
              <a:buChar char="•"/>
            </a:pPr>
            <a:r>
              <a:rPr lang="de-AT"/>
              <a:t>Wenn eine Sonderbestellung eintrifft (anstelle der Lagerbestandsauskunft), wird diese überprüft und der Prozess endet.</a:t>
            </a:r>
          </a:p>
          <a:p>
            <a:pPr marL="171450" indent="-171450">
              <a:buFont typeface="Arial" panose="020B0604020202020204" pitchFamily="34" charset="0"/>
              <a:buChar char="•"/>
            </a:pPr>
            <a:r>
              <a:rPr lang="de-AT"/>
              <a:t>Wenn keine der beiden Nachrichten erhalten werden, dann wird nach 2 Stunden (nach dem Eintreffen des nicht beschriebenen Ereignisses) nachgefragt. Hier fällt noch auf, dass die Konvention „Objekt Verb“ für die Beschriftung von Aktivitäten nicht eingehalten wurde.</a:t>
            </a:r>
          </a:p>
          <a:p>
            <a:pPr marL="171450" indent="-171450">
              <a:buFont typeface="Arial" panose="020B0604020202020204" pitchFamily="34" charset="0"/>
              <a:buChar char="•"/>
            </a:pPr>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42</a:t>
            </a:fld>
            <a:endParaRPr lang="de-CH"/>
          </a:p>
        </p:txBody>
      </p:sp>
      <p:sp>
        <p:nvSpPr>
          <p:cNvPr id="5" name="Fußzeilenplatzhalter 4">
            <a:extLst>
              <a:ext uri="{FF2B5EF4-FFF2-40B4-BE49-F238E27FC236}">
                <a16:creationId xmlns:a16="http://schemas.microsoft.com/office/drawing/2014/main" id="{92B79B8B-3306-475A-B059-A1ECF51DCF5B}"/>
              </a:ext>
            </a:extLst>
          </p:cNvPr>
          <p:cNvSpPr>
            <a:spLocks noGrp="1"/>
          </p:cNvSpPr>
          <p:nvPr>
            <p:ph type="ftr" sz="quarter" idx="4"/>
          </p:nvPr>
        </p:nvSpPr>
        <p:spPr/>
        <p:txBody>
          <a:bodyPr/>
          <a:lstStyle/>
          <a:p>
            <a:r>
              <a:rPr lang="de-CH"/>
              <a:t>REQM</a:t>
            </a:r>
          </a:p>
        </p:txBody>
      </p:sp>
    </p:spTree>
    <p:extLst>
      <p:ext uri="{BB962C8B-B14F-4D97-AF65-F5344CB8AC3E}">
        <p14:creationId xmlns:p14="http://schemas.microsoft.com/office/powerpoint/2010/main" val="4169593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43</a:t>
            </a:fld>
            <a:endParaRPr lang="de-CH"/>
          </a:p>
        </p:txBody>
      </p:sp>
    </p:spTree>
    <p:extLst>
      <p:ext uri="{BB962C8B-B14F-4D97-AF65-F5344CB8AC3E}">
        <p14:creationId xmlns:p14="http://schemas.microsoft.com/office/powerpoint/2010/main" val="2921484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44</a:t>
            </a:fld>
            <a:endParaRPr lang="de-CH"/>
          </a:p>
        </p:txBody>
      </p:sp>
    </p:spTree>
    <p:extLst>
      <p:ext uri="{BB962C8B-B14F-4D97-AF65-F5344CB8AC3E}">
        <p14:creationId xmlns:p14="http://schemas.microsoft.com/office/powerpoint/2010/main" val="3868925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16700" cy="3721100"/>
          </a:xfrm>
        </p:spPr>
      </p:sp>
      <p:sp>
        <p:nvSpPr>
          <p:cNvPr id="3" name="Notizenplatzhalter 2"/>
          <p:cNvSpPr>
            <a:spLocks noGrp="1"/>
          </p:cNvSpPr>
          <p:nvPr>
            <p:ph type="body" idx="1"/>
          </p:nvPr>
        </p:nvSpPr>
        <p:spPr>
          <a:xfrm>
            <a:off x="88194" y="4577855"/>
            <a:ext cx="6616701" cy="46027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Der Nachrichtenfluss wird als gestrichelter Pfeil repräsentiert, welcher die Richtung des Nachrichtenflusses angibt. Der Anfang des Nachrichtenflusses wird durch einen kleinen Kreis symbolisiert.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a:t>Nachrichtenflüsse werden </a:t>
            </a:r>
            <a:r>
              <a:rPr lang="de-DE" err="1"/>
              <a:t>ausschliesslich</a:t>
            </a:r>
            <a:r>
              <a:rPr lang="de-DE"/>
              <a:t> zur Modellierung der Kollaboration zwischen zwei Prozessen (= Pools) verwendet. </a:t>
            </a:r>
            <a:r>
              <a:rPr lang="de-DE">
                <a:sym typeface="Wingdings" panose="05000000000000000000" pitchFamily="2" charset="2"/>
              </a:rPr>
              <a:t> Niemals innerhalb eines Pools verwenden! Innerhalb eines Pools gibt es nur Sequenzflüsse, über Poolgrenzen hinweg nur Nachrichtenflüsse.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r>
              <a:rPr lang="de-CH"/>
              <a:t>Die Nachricht repräsentiert den Inhalt der Kommunikation, aber keinen Status (z.B. Antrag, aber nicht Antrag abgelehnt).</a:t>
            </a:r>
          </a:p>
        </p:txBody>
      </p:sp>
      <p:sp>
        <p:nvSpPr>
          <p:cNvPr id="4" name="Fußzeilenplatzhalter 3">
            <a:extLst>
              <a:ext uri="{FF2B5EF4-FFF2-40B4-BE49-F238E27FC236}">
                <a16:creationId xmlns:a16="http://schemas.microsoft.com/office/drawing/2014/main" id="{F215CD46-E230-447E-AE07-9CA3270A1C8D}"/>
              </a:ext>
            </a:extLst>
          </p:cNvPr>
          <p:cNvSpPr>
            <a:spLocks noGrp="1"/>
          </p:cNvSpPr>
          <p:nvPr>
            <p:ph type="ftr" sz="quarter" idx="4"/>
          </p:nvPr>
        </p:nvSpPr>
        <p:spPr>
          <a:xfrm>
            <a:off x="88194" y="9440432"/>
            <a:ext cx="3078427" cy="319432"/>
          </a:xfrm>
        </p:spPr>
        <p:txBody>
          <a:bodyPr/>
          <a:lstStyle/>
          <a:p>
            <a:r>
              <a:rPr lang="de-CH"/>
              <a:t>operatives Geschäftsprozessmanagement</a:t>
            </a:r>
          </a:p>
        </p:txBody>
      </p:sp>
      <p:sp>
        <p:nvSpPr>
          <p:cNvPr id="5" name="Foliennummernplatzhalter 4">
            <a:extLst>
              <a:ext uri="{FF2B5EF4-FFF2-40B4-BE49-F238E27FC236}">
                <a16:creationId xmlns:a16="http://schemas.microsoft.com/office/drawing/2014/main" id="{DACE0232-3228-B4C8-F751-00C46D64B893}"/>
              </a:ext>
            </a:extLst>
          </p:cNvPr>
          <p:cNvSpPr>
            <a:spLocks noGrp="1"/>
          </p:cNvSpPr>
          <p:nvPr>
            <p:ph type="sldNum" sz="quarter" idx="5"/>
          </p:nvPr>
        </p:nvSpPr>
        <p:spPr/>
        <p:txBody>
          <a:bodyPr/>
          <a:lstStyle/>
          <a:p>
            <a:fld id="{98B12D59-C065-4004-B51D-83C948A28A1B}" type="slidenum">
              <a:rPr lang="de-CH" smtClean="0"/>
              <a:t>45</a:t>
            </a:fld>
            <a:endParaRPr lang="de-CH"/>
          </a:p>
        </p:txBody>
      </p:sp>
    </p:spTree>
    <p:extLst>
      <p:ext uri="{BB962C8B-B14F-4D97-AF65-F5344CB8AC3E}">
        <p14:creationId xmlns:p14="http://schemas.microsoft.com/office/powerpoint/2010/main" val="1475608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6038" y="579438"/>
            <a:ext cx="6353175" cy="3575050"/>
          </a:xfrm>
        </p:spPr>
      </p:sp>
      <p:sp>
        <p:nvSpPr>
          <p:cNvPr id="3" name="Notizenplatzhalter 2"/>
          <p:cNvSpPr>
            <a:spLocks noGrp="1"/>
          </p:cNvSpPr>
          <p:nvPr>
            <p:ph type="body" idx="1"/>
          </p:nvPr>
        </p:nvSpPr>
        <p:spPr>
          <a:xfrm>
            <a:off x="84391" y="4440810"/>
            <a:ext cx="6270570" cy="4557270"/>
          </a:xfrm>
        </p:spPr>
        <p:txBody>
          <a:bodyPr/>
          <a:lstStyle/>
          <a:p>
            <a:r>
              <a:rPr lang="de-CH"/>
              <a:t>Die Modellierung von Zwischenereignissen ist insb. bei der Abbildung von Kollaborationen zwischen Prozessen bedeutsam.</a:t>
            </a:r>
          </a:p>
          <a:p>
            <a:endParaRPr lang="de-CH"/>
          </a:p>
          <a:p>
            <a:r>
              <a:rPr lang="de-CH"/>
              <a:t>So ist nun auch ein wesentlicher Grund klar, warum BPMN 2.0 zwischen eintretenden und auslösenden Events unterscheidet.</a:t>
            </a:r>
          </a:p>
          <a:p>
            <a:endParaRPr lang="de-CH"/>
          </a:p>
          <a:p>
            <a:r>
              <a:rPr lang="de-CH"/>
              <a:t>Ereignisse können offenbar direkt auf einem Ereignis folgen.</a:t>
            </a:r>
          </a:p>
          <a:p>
            <a:endParaRPr lang="de-CH"/>
          </a:p>
          <a:p>
            <a:r>
              <a:rPr lang="de-CH"/>
              <a:t>In dem Beispiel findet</a:t>
            </a:r>
            <a:r>
              <a:rPr lang="de-CH" baseline="0"/>
              <a:t> sich auch ein ereignisbasiertes Gateway…</a:t>
            </a:r>
            <a:endParaRPr lang="de-CH"/>
          </a:p>
        </p:txBody>
      </p:sp>
      <p:sp>
        <p:nvSpPr>
          <p:cNvPr id="4" name="Fußzeilenplatzhalter 3"/>
          <p:cNvSpPr>
            <a:spLocks noGrp="1"/>
          </p:cNvSpPr>
          <p:nvPr>
            <p:ph type="ftr" sz="quarter" idx="10"/>
          </p:nvPr>
        </p:nvSpPr>
        <p:spPr>
          <a:xfrm>
            <a:off x="84392" y="9212303"/>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539223" y="9213728"/>
            <a:ext cx="2945659" cy="309869"/>
          </a:xfrm>
        </p:spPr>
        <p:txBody>
          <a:bodyPr/>
          <a:lstStyle/>
          <a:p>
            <a:pPr>
              <a:defRPr/>
            </a:pPr>
            <a:fld id="{3F1FD391-57F6-4B69-8BBD-72AD8B211E23}" type="slidenum">
              <a:rPr lang="de-CH" smtClean="0"/>
              <a:pPr>
                <a:defRPr/>
              </a:pPr>
              <a:t>46</a:t>
            </a:fld>
            <a:endParaRPr lang="de-CH"/>
          </a:p>
        </p:txBody>
      </p:sp>
    </p:spTree>
    <p:extLst>
      <p:ext uri="{BB962C8B-B14F-4D97-AF65-F5344CB8AC3E}">
        <p14:creationId xmlns:p14="http://schemas.microsoft.com/office/powerpoint/2010/main" val="1216594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Diese Darstellung ist nicht korrekt, da wir auf den Ablauf / den Prozess beim Lieferanten keinen Einfluss haben. </a:t>
            </a:r>
            <a:endParaRPr lang="de-CH"/>
          </a:p>
        </p:txBody>
      </p:sp>
      <p:sp>
        <p:nvSpPr>
          <p:cNvPr id="4" name="Fußzeilenplatzhalter 3"/>
          <p:cNvSpPr>
            <a:spLocks noGrp="1"/>
          </p:cNvSpPr>
          <p:nvPr>
            <p:ph type="ftr" sz="quarter" idx="10"/>
          </p:nvPr>
        </p:nvSpPr>
        <p:spPr/>
        <p:txBody>
          <a:bodyPr/>
          <a:lstStyle/>
          <a:p>
            <a:pPr>
              <a:defRPr/>
            </a:pPr>
            <a:r>
              <a:rPr lang="de-CH"/>
              <a:t>operatives Geschäftsprozessmanagement</a:t>
            </a:r>
          </a:p>
        </p:txBody>
      </p:sp>
      <p:sp>
        <p:nvSpPr>
          <p:cNvPr id="5" name="Foliennummernplatzhalter 4"/>
          <p:cNvSpPr>
            <a:spLocks noGrp="1"/>
          </p:cNvSpPr>
          <p:nvPr>
            <p:ph type="sldNum" sz="quarter" idx="11"/>
          </p:nvPr>
        </p:nvSpPr>
        <p:spPr/>
        <p:txBody>
          <a:bodyPr/>
          <a:lstStyle/>
          <a:p>
            <a:pPr>
              <a:defRPr/>
            </a:pPr>
            <a:fld id="{3F1FD391-57F6-4B69-8BBD-72AD8B211E23}" type="slidenum">
              <a:rPr lang="de-CH" smtClean="0"/>
              <a:pPr>
                <a:defRPr/>
              </a:pPr>
              <a:t>47</a:t>
            </a:fld>
            <a:endParaRPr lang="de-CH"/>
          </a:p>
        </p:txBody>
      </p:sp>
    </p:spTree>
    <p:extLst>
      <p:ext uri="{BB962C8B-B14F-4D97-AF65-F5344CB8AC3E}">
        <p14:creationId xmlns:p14="http://schemas.microsoft.com/office/powerpoint/2010/main" val="1934030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Hier sieht man die Kommunikation zwischen zwei unabhängigen Prozessen = zwei Pools. Nachrichten, die von einem Pool an den anderen gesendet werden, steuern dabei den Ablauf des jeweiligen Prozesspartners.</a:t>
            </a:r>
          </a:p>
          <a:p>
            <a:endParaRPr lang="de-AT"/>
          </a:p>
          <a:p>
            <a:r>
              <a:rPr lang="de-AT"/>
              <a:t>Kritischer Punkt:</a:t>
            </a:r>
          </a:p>
          <a:p>
            <a:r>
              <a:rPr lang="de-AT"/>
              <a:t>Die Nachricht von der Aktivität „Beim Pizzadienst nachfragen“ hat keine geeignete „Gegenstelle“ im Pool des Lieferanten. Daher endet sie an der Poolgrenze und es bleibt völlig unklar, was dann passiert. Dies ist übrigens auch ein klares Indiz dafür, dass wir eigentlich den Prozess auf der Lieferantenseite nicht (genau genug) kennen und daher nicht modellieren sollten. Dieses Problem wird durch die „Black Box“-Darstellung von Pools gelöst – siehe unten.</a:t>
            </a:r>
          </a:p>
          <a:p>
            <a:endParaRPr lang="de-AT"/>
          </a:p>
          <a:p>
            <a:r>
              <a:rPr lang="de-AT"/>
              <a:t>Unabhängig von dieser Unklarheit geht jedoch unser Prozess bedingungslos weiter und wir nehmen an, dass dann die Pizza geliefert wird. </a:t>
            </a:r>
            <a:endParaRPr lang="de-CH"/>
          </a:p>
        </p:txBody>
      </p:sp>
      <p:sp>
        <p:nvSpPr>
          <p:cNvPr id="4" name="Fußzeilenplatzhalter 3"/>
          <p:cNvSpPr>
            <a:spLocks noGrp="1"/>
          </p:cNvSpPr>
          <p:nvPr>
            <p:ph type="ftr" sz="quarter" idx="10"/>
          </p:nvPr>
        </p:nvSpPr>
        <p:spPr/>
        <p:txBody>
          <a:bodyPr/>
          <a:lstStyle/>
          <a:p>
            <a:pPr>
              <a:defRPr/>
            </a:pPr>
            <a:r>
              <a:rPr lang="de-CH"/>
              <a:t>operatives Geschäftsprozessmanagement</a:t>
            </a:r>
          </a:p>
        </p:txBody>
      </p:sp>
      <p:sp>
        <p:nvSpPr>
          <p:cNvPr id="5" name="Foliennummernplatzhalter 4"/>
          <p:cNvSpPr>
            <a:spLocks noGrp="1"/>
          </p:cNvSpPr>
          <p:nvPr>
            <p:ph type="sldNum" sz="quarter" idx="11"/>
          </p:nvPr>
        </p:nvSpPr>
        <p:spPr/>
        <p:txBody>
          <a:bodyPr/>
          <a:lstStyle/>
          <a:p>
            <a:pPr>
              <a:defRPr/>
            </a:pPr>
            <a:fld id="{3F1FD391-57F6-4B69-8BBD-72AD8B211E23}" type="slidenum">
              <a:rPr lang="de-CH" smtClean="0"/>
              <a:pPr>
                <a:defRPr/>
              </a:pPr>
              <a:t>48</a:t>
            </a:fld>
            <a:endParaRPr lang="de-CH"/>
          </a:p>
        </p:txBody>
      </p:sp>
    </p:spTree>
    <p:extLst>
      <p:ext uri="{BB962C8B-B14F-4D97-AF65-F5344CB8AC3E}">
        <p14:creationId xmlns:p14="http://schemas.microsoft.com/office/powerpoint/2010/main" val="215142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04000" cy="3714750"/>
          </a:xfrm>
        </p:spPr>
      </p:sp>
      <p:sp>
        <p:nvSpPr>
          <p:cNvPr id="3" name="Notizenplatzhalter 2"/>
          <p:cNvSpPr>
            <a:spLocks noGrp="1"/>
          </p:cNvSpPr>
          <p:nvPr>
            <p:ph type="body" idx="1"/>
          </p:nvPr>
        </p:nvSpPr>
        <p:spPr>
          <a:xfrm>
            <a:off x="88195" y="4577855"/>
            <a:ext cx="6604000" cy="4529570"/>
          </a:xfrm>
        </p:spPr>
        <p:txBody>
          <a:bodyPr/>
          <a:lstStyle/>
          <a:p>
            <a:r>
              <a:rPr lang="de-CH" sz="1100"/>
              <a:t>Die «zugeklappten» Pools</a:t>
            </a:r>
            <a:r>
              <a:rPr lang="de-CH" sz="1100" baseline="0"/>
              <a:t> werden auch als «Black Box-Pools» bezeichnet. Das Verhalten des darin enthaltenen Prozesses ist für den Modellierungszweck nicht relevant und fast immer auch nicht genau genug bekannt. Es sollen nur die Kollaborationsbeziehungen («Wie arbeitet unser Prozess mit dem anderen Prozess zusammen?») von und zu unserem modellierten Prozess dargestellt werden. </a:t>
            </a:r>
          </a:p>
          <a:p>
            <a:r>
              <a:rPr lang="de-CH" sz="1100" baseline="0"/>
              <a:t>Die zeitliche Reihenfolge der Kollaboration lässt sich mit dieser Darstellung grob aus der Anordnung der Nachrichtenflüsse von links nach rechts entnehmen. Dabei ist aber zu beachten, dass bei einer konkreten auszuführenden Prozessinstanz nicht unbedingt immer alle Nachrichtenflüsse auch tatsächlich ausgelöst werden. So könnte es im obigen Beispiel eher der Normalfall sein, dass keine Nachfragen gemacht werden. Abgebildet wird so also nur die zeitliche Abfolge aller potenziell möglichen Nachrichtenflüssen. Bedingungen und Wiederholungen von Nachrichtenflüssen sind </a:t>
            </a:r>
            <a:r>
              <a:rPr lang="de-CH" sz="1100" b="1" baseline="0"/>
              <a:t>nicht</a:t>
            </a:r>
            <a:r>
              <a:rPr lang="de-CH" sz="1100" baseline="0"/>
              <a:t> sichtbar. </a:t>
            </a:r>
            <a:endParaRPr lang="de-CH" sz="1100"/>
          </a:p>
        </p:txBody>
      </p:sp>
      <p:sp>
        <p:nvSpPr>
          <p:cNvPr id="4" name="Fußzeilenplatzhalter 3"/>
          <p:cNvSpPr>
            <a:spLocks noGrp="1"/>
          </p:cNvSpPr>
          <p:nvPr>
            <p:ph type="ftr" sz="quarter" idx="10"/>
          </p:nvPr>
        </p:nvSpPr>
        <p:spPr>
          <a:xfrm>
            <a:off x="88195" y="9534642"/>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38171" y="9534642"/>
            <a:ext cx="3078427" cy="319432"/>
          </a:xfrm>
        </p:spPr>
        <p:txBody>
          <a:bodyPr/>
          <a:lstStyle/>
          <a:p>
            <a:pPr>
              <a:defRPr/>
            </a:pPr>
            <a:fld id="{3F1FD391-57F6-4B69-8BBD-72AD8B211E23}" type="slidenum">
              <a:rPr lang="de-CH" smtClean="0"/>
              <a:pPr>
                <a:defRPr/>
              </a:pPr>
              <a:t>49</a:t>
            </a:fld>
            <a:endParaRPr lang="de-CH"/>
          </a:p>
        </p:txBody>
      </p:sp>
    </p:spTree>
    <p:extLst>
      <p:ext uri="{BB962C8B-B14F-4D97-AF65-F5344CB8AC3E}">
        <p14:creationId xmlns:p14="http://schemas.microsoft.com/office/powerpoint/2010/main" val="223103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40500" cy="3678238"/>
          </a:xfrm>
        </p:spPr>
      </p:sp>
      <p:sp>
        <p:nvSpPr>
          <p:cNvPr id="3" name="Notizenplatzhalter 2"/>
          <p:cNvSpPr>
            <a:spLocks noGrp="1"/>
          </p:cNvSpPr>
          <p:nvPr>
            <p:ph type="body" idx="1"/>
          </p:nvPr>
        </p:nvSpPr>
        <p:spPr/>
        <p:txBody>
          <a:bodyPr/>
          <a:lstStyle/>
          <a:p>
            <a:r>
              <a:rPr lang="de-DE"/>
              <a:t>BPMI</a:t>
            </a:r>
            <a:r>
              <a:rPr lang="de-DE" baseline="0"/>
              <a:t> wurde von Herstellern getrieben. Ziel war es, eine grafische Beschreibungssprache für ihre XML basierten Sprachen zu erstellen.</a:t>
            </a:r>
          </a:p>
          <a:p>
            <a:r>
              <a:rPr lang="de-DE" baseline="0"/>
              <a:t>Von Vornherein wurden in BPMN-Orchestrierungen und -Kollaborationen berücksichtigt. </a:t>
            </a:r>
            <a:endParaRPr lang="de-DE"/>
          </a:p>
          <a:p>
            <a:r>
              <a:rPr lang="de-DE"/>
              <a:t>BMPN 1.2: ca. 300 Seiten,</a:t>
            </a:r>
            <a:r>
              <a:rPr lang="de-DE" baseline="0"/>
              <a:t> 11 Events, 5 Gateway Typen</a:t>
            </a:r>
          </a:p>
          <a:p>
            <a:r>
              <a:rPr lang="de-DE" baseline="0"/>
              <a:t>BPMN 2.0: ca. 500 Seiten, 13 Events, 6 Gateway Typen</a:t>
            </a:r>
          </a:p>
          <a:p>
            <a:endParaRPr lang="de-DE" baseline="0"/>
          </a:p>
          <a:p>
            <a:endParaRPr lang="de-DE"/>
          </a:p>
          <a:p>
            <a:endParaRPr lang="de-CH"/>
          </a:p>
        </p:txBody>
      </p:sp>
      <p:sp>
        <p:nvSpPr>
          <p:cNvPr id="4" name="Fußzeilenplatzhalter 3"/>
          <p:cNvSpPr>
            <a:spLocks noGrp="1"/>
          </p:cNvSpPr>
          <p:nvPr>
            <p:ph type="ftr" sz="quarter" idx="10"/>
          </p:nvPr>
        </p:nvSpPr>
        <p:spPr>
          <a:xfrm>
            <a:off x="0" y="9508226"/>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631054" y="9318703"/>
            <a:ext cx="3078427" cy="319432"/>
          </a:xfrm>
        </p:spPr>
        <p:txBody>
          <a:bodyPr/>
          <a:lstStyle/>
          <a:p>
            <a:pPr>
              <a:defRPr/>
            </a:pPr>
            <a:fld id="{3F1FD391-57F6-4B69-8BBD-72AD8B211E23}" type="slidenum">
              <a:rPr lang="de-CH" smtClean="0"/>
              <a:pPr>
                <a:defRPr/>
              </a:pPr>
              <a:t>5</a:t>
            </a:fld>
            <a:endParaRPr lang="de-CH"/>
          </a:p>
        </p:txBody>
      </p:sp>
    </p:spTree>
    <p:extLst>
      <p:ext uri="{BB962C8B-B14F-4D97-AF65-F5344CB8AC3E}">
        <p14:creationId xmlns:p14="http://schemas.microsoft.com/office/powerpoint/2010/main" val="822987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04000" cy="3714750"/>
          </a:xfrm>
        </p:spPr>
      </p:sp>
      <p:sp>
        <p:nvSpPr>
          <p:cNvPr id="3" name="Notizenplatzhalter 2"/>
          <p:cNvSpPr>
            <a:spLocks noGrp="1"/>
          </p:cNvSpPr>
          <p:nvPr>
            <p:ph type="body" idx="1"/>
          </p:nvPr>
        </p:nvSpPr>
        <p:spPr>
          <a:xfrm>
            <a:off x="518518" y="4689242"/>
            <a:ext cx="5833515" cy="4855601"/>
          </a:xfrm>
        </p:spPr>
        <p:txBody>
          <a:bodyPr>
            <a:normAutofit/>
          </a:bodyPr>
          <a:lstStyle/>
          <a:p>
            <a:r>
              <a:rPr lang="de-CH"/>
              <a:t>Wenn mit Pools und Nachrichtenflüssen gearbeitet wird, dürfen folgende Dinge modelliert werden:</a:t>
            </a:r>
          </a:p>
          <a:p>
            <a:endParaRPr lang="de-CH"/>
          </a:p>
          <a:p>
            <a:pPr marL="293751" indent="-293751">
              <a:buFont typeface="Symbol" pitchFamily="18" charset="2"/>
              <a:buChar char="-"/>
            </a:pPr>
            <a:r>
              <a:rPr lang="de-CH"/>
              <a:t>Eingetretene Nachrichtenereignisse, in die Nachrichtenflüsse hineinlaufen</a:t>
            </a:r>
          </a:p>
          <a:p>
            <a:pPr marL="293751" indent="-293751">
              <a:buFont typeface="Symbol" pitchFamily="18" charset="2"/>
              <a:buChar char="-"/>
            </a:pPr>
            <a:r>
              <a:rPr lang="de-CH"/>
              <a:t>Ausgelöste Nachrichtenereignisse, aus denen Nachrichtenflüsse herauslaufen</a:t>
            </a:r>
          </a:p>
          <a:p>
            <a:pPr marL="293751" indent="-293751">
              <a:buFont typeface="Symbol" pitchFamily="18" charset="2"/>
              <a:buChar char="-"/>
            </a:pPr>
            <a:r>
              <a:rPr lang="de-CH"/>
              <a:t>Aufgaben, in die Nachrichtenflüsse hinein- </a:t>
            </a:r>
            <a:r>
              <a:rPr lang="de-CH" b="1"/>
              <a:t>oder </a:t>
            </a:r>
            <a:r>
              <a:rPr lang="de-CH"/>
              <a:t>aus denen sie herauslaufen (siehe auch später)</a:t>
            </a:r>
          </a:p>
          <a:p>
            <a:pPr marL="293751" marR="0" lvl="0" indent="-293751" algn="l" defTabSz="914400" rtl="0" eaLnBrk="1" fontAlgn="auto" latinLnBrk="0" hangingPunct="1">
              <a:lnSpc>
                <a:spcPct val="100000"/>
              </a:lnSpc>
              <a:spcBef>
                <a:spcPts val="0"/>
              </a:spcBef>
              <a:spcAft>
                <a:spcPts val="0"/>
              </a:spcAft>
              <a:buClrTx/>
              <a:buSzTx/>
              <a:buFont typeface="Symbol" pitchFamily="18" charset="2"/>
              <a:buChar char="-"/>
              <a:tabLst/>
              <a:defRPr/>
            </a:pPr>
            <a:r>
              <a:rPr lang="de-CH"/>
              <a:t>Aufgaben, in die Nachrichtenflüsse hinein- </a:t>
            </a:r>
            <a:r>
              <a:rPr lang="de-CH" b="1"/>
              <a:t>und </a:t>
            </a:r>
            <a:r>
              <a:rPr lang="de-CH"/>
              <a:t>aus denen sie herauslaufen (siehe auch später)</a:t>
            </a:r>
          </a:p>
          <a:p>
            <a:pPr marL="293751" indent="-293751">
              <a:buFont typeface="Symbol" pitchFamily="18" charset="2"/>
              <a:buChar char="-"/>
            </a:pPr>
            <a:r>
              <a:rPr lang="de-CH"/>
              <a:t>(Aufgeklappte) Teilprozesse, in die Nachrichtenflüsse hinein- bzw. aus denen sie herauslaufen</a:t>
            </a:r>
          </a:p>
          <a:p>
            <a:endParaRPr lang="de-CH"/>
          </a:p>
          <a:p>
            <a:r>
              <a:rPr lang="de-CH"/>
              <a:t>Die folgenden Konstrukte verstossen gegen die BPMN-Spezifikation und können daher </a:t>
            </a:r>
            <a:r>
              <a:rPr lang="de-CH" b="1"/>
              <a:t>nicht </a:t>
            </a:r>
            <a:r>
              <a:rPr lang="de-CH"/>
              <a:t>verwendet werden:</a:t>
            </a:r>
          </a:p>
          <a:p>
            <a:endParaRPr lang="de-CH"/>
          </a:p>
          <a:p>
            <a:pPr marL="293751" indent="-293751">
              <a:buFont typeface="Symbol" pitchFamily="18" charset="2"/>
              <a:buChar char="-"/>
            </a:pPr>
            <a:r>
              <a:rPr lang="de-CH"/>
              <a:t>Sequenzflüsse, die Pool-Grenzen überschreiten</a:t>
            </a:r>
          </a:p>
          <a:p>
            <a:pPr marL="293751" indent="-293751">
              <a:buFont typeface="Symbol" pitchFamily="18" charset="2"/>
              <a:buChar char="-"/>
            </a:pPr>
            <a:r>
              <a:rPr lang="de-CH"/>
              <a:t>Nachrichtenflüsse, die Pool-Grenzen </a:t>
            </a:r>
            <a:r>
              <a:rPr lang="de-CH" b="1"/>
              <a:t>nicht </a:t>
            </a:r>
            <a:r>
              <a:rPr lang="de-CH"/>
              <a:t>überschreiten</a:t>
            </a:r>
          </a:p>
          <a:p>
            <a:pPr marL="293751" indent="-293751">
              <a:buFont typeface="Symbol" pitchFamily="18" charset="2"/>
              <a:buChar char="-"/>
            </a:pPr>
            <a:r>
              <a:rPr lang="de-CH">
                <a:solidFill>
                  <a:srgbClr val="FF0000"/>
                </a:solidFill>
              </a:rPr>
              <a:t>Ereignisse mit Nachrichtenflüssen, die nicht vom Typ ”Nachricht“ sind</a:t>
            </a:r>
          </a:p>
          <a:p>
            <a:pPr marL="293751" indent="-293751">
              <a:buFont typeface="Symbol" pitchFamily="18" charset="2"/>
              <a:buChar char="-"/>
            </a:pPr>
            <a:r>
              <a:rPr lang="de-CH">
                <a:solidFill>
                  <a:srgbClr val="FF0000"/>
                </a:solidFill>
              </a:rPr>
              <a:t>Ereignisse, in die Nachrichtenflüsse hinein- </a:t>
            </a:r>
            <a:r>
              <a:rPr lang="de-CH" b="1">
                <a:solidFill>
                  <a:srgbClr val="FF0000"/>
                </a:solidFill>
              </a:rPr>
              <a:t>und </a:t>
            </a:r>
            <a:r>
              <a:rPr lang="de-CH">
                <a:solidFill>
                  <a:srgbClr val="FF0000"/>
                </a:solidFill>
              </a:rPr>
              <a:t>aus denen sie herauslaufen</a:t>
            </a:r>
          </a:p>
          <a:p>
            <a:pPr marL="293751" indent="-293751">
              <a:buFont typeface="Symbol" pitchFamily="18" charset="2"/>
              <a:buChar char="-"/>
            </a:pPr>
            <a:r>
              <a:rPr lang="de-CH"/>
              <a:t>Nachrichtenflüsse mit Pfeilspitzen am Anfang und Ende</a:t>
            </a:r>
          </a:p>
          <a:p>
            <a:pPr marL="293751" indent="-293751">
              <a:buFont typeface="Symbol" pitchFamily="18" charset="2"/>
              <a:buChar char="-"/>
            </a:pPr>
            <a:r>
              <a:rPr lang="de-CH"/>
              <a:t>Gateways mit Nachrichtenflüssen</a:t>
            </a:r>
          </a:p>
        </p:txBody>
      </p:sp>
      <p:sp>
        <p:nvSpPr>
          <p:cNvPr id="4" name="Fußzeilenplatzhalter 3">
            <a:extLst>
              <a:ext uri="{FF2B5EF4-FFF2-40B4-BE49-F238E27FC236}">
                <a16:creationId xmlns:a16="http://schemas.microsoft.com/office/drawing/2014/main" id="{001366E0-7E51-415C-80F6-A093132050E7}"/>
              </a:ext>
            </a:extLst>
          </p:cNvPr>
          <p:cNvSpPr>
            <a:spLocks noGrp="1"/>
          </p:cNvSpPr>
          <p:nvPr>
            <p:ph type="ftr" sz="quarter" idx="4"/>
          </p:nvPr>
        </p:nvSpPr>
        <p:spPr>
          <a:xfrm>
            <a:off x="88900" y="9385127"/>
            <a:ext cx="3078427" cy="319432"/>
          </a:xfrm>
        </p:spPr>
        <p:txBody>
          <a:bodyPr/>
          <a:lstStyle/>
          <a:p>
            <a:r>
              <a:rPr lang="de-CH"/>
              <a:t>operatives Geschäftsprozessmanagement</a:t>
            </a:r>
          </a:p>
        </p:txBody>
      </p:sp>
      <p:sp>
        <p:nvSpPr>
          <p:cNvPr id="5" name="Foliennummernplatzhalter 4">
            <a:extLst>
              <a:ext uri="{FF2B5EF4-FFF2-40B4-BE49-F238E27FC236}">
                <a16:creationId xmlns:a16="http://schemas.microsoft.com/office/drawing/2014/main" id="{33B0040F-290F-45E0-2326-A239846D05F5}"/>
              </a:ext>
            </a:extLst>
          </p:cNvPr>
          <p:cNvSpPr>
            <a:spLocks noGrp="1"/>
          </p:cNvSpPr>
          <p:nvPr>
            <p:ph type="sldNum" sz="quarter" idx="5"/>
          </p:nvPr>
        </p:nvSpPr>
        <p:spPr/>
        <p:txBody>
          <a:bodyPr/>
          <a:lstStyle/>
          <a:p>
            <a:fld id="{98B12D59-C065-4004-B51D-83C948A28A1B}" type="slidenum">
              <a:rPr lang="de-CH" smtClean="0"/>
              <a:t>50</a:t>
            </a:fld>
            <a:endParaRPr lang="de-CH"/>
          </a:p>
        </p:txBody>
      </p:sp>
    </p:spTree>
    <p:extLst>
      <p:ext uri="{BB962C8B-B14F-4D97-AF65-F5344CB8AC3E}">
        <p14:creationId xmlns:p14="http://schemas.microsoft.com/office/powerpoint/2010/main" val="2467083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8B12D59-C065-4004-B51D-83C948A28A1B}" type="slidenum">
              <a:rPr lang="de-CH" smtClean="0"/>
              <a:t>52</a:t>
            </a:fld>
            <a:endParaRPr lang="de-CH"/>
          </a:p>
        </p:txBody>
      </p:sp>
      <p:sp>
        <p:nvSpPr>
          <p:cNvPr id="5" name="Fußzeilenplatzhalter 4">
            <a:extLst>
              <a:ext uri="{FF2B5EF4-FFF2-40B4-BE49-F238E27FC236}">
                <a16:creationId xmlns:a16="http://schemas.microsoft.com/office/drawing/2014/main" id="{BFE46471-B3A0-4AE4-9CDB-590B896996F9}"/>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29527999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BPMN-Modelle können zwei Arten von Aktivitäten enthalten:</a:t>
            </a:r>
          </a:p>
          <a:p>
            <a:pPr marL="171450" lvl="0" indent="-171450">
              <a:buFont typeface="Arial" panose="020B0604020202020204" pitchFamily="34" charset="0"/>
              <a:buChar char="•"/>
            </a:pPr>
            <a:r>
              <a:rPr lang="de-CH"/>
              <a:t>Arbeitsschritte oder «Elementar»-Aktivitäten </a:t>
            </a:r>
          </a:p>
          <a:p>
            <a:pPr marL="628650" lvl="1" indent="-171450">
              <a:buFont typeface="Arial" panose="020B0604020202020204" pitchFamily="34" charset="0"/>
              <a:buChar char="•"/>
            </a:pPr>
            <a:r>
              <a:rPr lang="de-CH"/>
              <a:t>Nicht weiter unterteilte Aktivitäten</a:t>
            </a:r>
          </a:p>
          <a:p>
            <a:pPr marL="171450" lvl="0" indent="-171450">
              <a:buFont typeface="Arial" panose="020B0604020202020204" pitchFamily="34" charset="0"/>
              <a:buChar char="•"/>
            </a:pPr>
            <a:r>
              <a:rPr lang="de-CH"/>
              <a:t>Unterprozesse:</a:t>
            </a:r>
          </a:p>
          <a:p>
            <a:pPr marL="628650" lvl="1" indent="-171450">
              <a:buFont typeface="Arial" panose="020B0604020202020204" pitchFamily="34" charset="0"/>
              <a:buChar char="•"/>
            </a:pPr>
            <a:r>
              <a:rPr lang="de-CH"/>
              <a:t>Repräsentieren in einem Prozessmodell selbst wieder einen detaillierten Ablauf</a:t>
            </a:r>
          </a:p>
          <a:p>
            <a:pPr marL="628650" lvl="1" indent="-171450">
              <a:buFont typeface="Arial" panose="020B0604020202020204" pitchFamily="34" charset="0"/>
              <a:buChar char="•"/>
            </a:pPr>
            <a:r>
              <a:rPr lang="de-CH"/>
              <a:t>Sind durch das Plus-Symbol («+») in einem Rechteck unten in der Mitte gekennzeichnet.</a:t>
            </a:r>
          </a:p>
        </p:txBody>
      </p:sp>
      <p:sp>
        <p:nvSpPr>
          <p:cNvPr id="4" name="Foliennummernplatzhalter 3"/>
          <p:cNvSpPr>
            <a:spLocks noGrp="1"/>
          </p:cNvSpPr>
          <p:nvPr>
            <p:ph type="sldNum" sz="quarter" idx="5"/>
          </p:nvPr>
        </p:nvSpPr>
        <p:spPr/>
        <p:txBody>
          <a:bodyPr/>
          <a:lstStyle/>
          <a:p>
            <a:fld id="{98B12D59-C065-4004-B51D-83C948A28A1B}" type="slidenum">
              <a:rPr lang="de-CH" smtClean="0"/>
              <a:t>53</a:t>
            </a:fld>
            <a:endParaRPr lang="de-CH"/>
          </a:p>
        </p:txBody>
      </p:sp>
      <p:sp>
        <p:nvSpPr>
          <p:cNvPr id="5" name="Fußzeilenplatzhalter 4">
            <a:extLst>
              <a:ext uri="{FF2B5EF4-FFF2-40B4-BE49-F238E27FC236}">
                <a16:creationId xmlns:a16="http://schemas.microsoft.com/office/drawing/2014/main" id="{F1979FB7-3572-4D08-96CD-AF4B762DF213}"/>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2303616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596900"/>
            <a:ext cx="6565900" cy="3694113"/>
          </a:xfrm>
        </p:spPr>
      </p:sp>
      <p:sp>
        <p:nvSpPr>
          <p:cNvPr id="3" name="Notizenplatzhalter 2"/>
          <p:cNvSpPr>
            <a:spLocks noGrp="1"/>
          </p:cNvSpPr>
          <p:nvPr>
            <p:ph type="body" idx="1"/>
          </p:nvPr>
        </p:nvSpPr>
        <p:spPr>
          <a:xfrm>
            <a:off x="88194" y="4577855"/>
            <a:ext cx="6565901" cy="4407650"/>
          </a:xfrm>
        </p:spPr>
        <p:txBody>
          <a:bodyPr/>
          <a:lstStyle/>
          <a:p>
            <a:r>
              <a:rPr lang="de-CH" baseline="0"/>
              <a:t>Während der Abarbeitung des Unterprozesses werden Daten erzeugt, die dann aber auch im übergeordneten Prozess bzw. in den jeweils aufrufenden Prozessen zur Verfügung stehen und verwendet bzw. ausgewertet werden können. Prinzipiell wird bei BPMN davon ausgegangen, dass innerhalb eines Prozesses alle im Prozessverlauf erzeugten Daten überall und während der gesamten Laufzeit einer Instanz verfügbar sind. Dies gilt dann natürlich auch für die eingebetteten Sub-Prozesse. </a:t>
            </a:r>
            <a:endParaRPr lang="de-CH"/>
          </a:p>
          <a:p>
            <a:endParaRPr lang="de-CH"/>
          </a:p>
          <a:p>
            <a:r>
              <a:rPr lang="de-CH"/>
              <a:t>Ein Unterprozess muss ein </a:t>
            </a:r>
            <a:r>
              <a:rPr lang="de-CH" err="1"/>
              <a:t>untypisiertes</a:t>
            </a:r>
            <a:r>
              <a:rPr lang="de-CH"/>
              <a:t> Startereignis </a:t>
            </a:r>
            <a:r>
              <a:rPr lang="de-CH" baseline="0"/>
              <a:t>(= Startereignisse ohne Typ und Bezeichnung)</a:t>
            </a:r>
            <a:r>
              <a:rPr lang="de-CH"/>
              <a:t>, darf aber nicht mehrere davon</a:t>
            </a:r>
            <a:r>
              <a:rPr lang="de-CH" baseline="0"/>
              <a:t> haben. Ansonsten wäre unklar, an welcher Stelle bzw. mit welchem Startereignis und unter welchen Bedingungen der Unterprozess beginnen soll. </a:t>
            </a:r>
            <a:endParaRPr lang="de-CH"/>
          </a:p>
        </p:txBody>
      </p:sp>
      <p:sp>
        <p:nvSpPr>
          <p:cNvPr id="4" name="Fußzeilenplatzhalter 3"/>
          <p:cNvSpPr>
            <a:spLocks noGrp="1"/>
          </p:cNvSpPr>
          <p:nvPr>
            <p:ph type="ftr" sz="quarter" idx="10"/>
          </p:nvPr>
        </p:nvSpPr>
        <p:spPr>
          <a:xfrm>
            <a:off x="88194" y="9496597"/>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62555" y="9496597"/>
            <a:ext cx="3078427" cy="319432"/>
          </a:xfrm>
        </p:spPr>
        <p:txBody>
          <a:bodyPr/>
          <a:lstStyle/>
          <a:p>
            <a:pPr>
              <a:defRPr/>
            </a:pPr>
            <a:fld id="{3F1FD391-57F6-4B69-8BBD-72AD8B211E23}" type="slidenum">
              <a:rPr lang="de-CH" smtClean="0"/>
              <a:pPr>
                <a:defRPr/>
              </a:pPr>
              <a:t>54</a:t>
            </a:fld>
            <a:endParaRPr lang="de-CH"/>
          </a:p>
        </p:txBody>
      </p:sp>
    </p:spTree>
    <p:extLst>
      <p:ext uri="{BB962C8B-B14F-4D97-AF65-F5344CB8AC3E}">
        <p14:creationId xmlns:p14="http://schemas.microsoft.com/office/powerpoint/2010/main" val="3179198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760413"/>
            <a:ext cx="6578600" cy="3700462"/>
          </a:xfrm>
        </p:spPr>
      </p:sp>
      <p:sp>
        <p:nvSpPr>
          <p:cNvPr id="3" name="Notizenplatzhalter 2"/>
          <p:cNvSpPr>
            <a:spLocks noGrp="1"/>
          </p:cNvSpPr>
          <p:nvPr>
            <p:ph type="body" idx="1"/>
          </p:nvPr>
        </p:nvSpPr>
        <p:spPr>
          <a:xfrm>
            <a:off x="88195" y="4577855"/>
            <a:ext cx="6578600" cy="4534396"/>
          </a:xfrm>
        </p:spPr>
        <p:txBody>
          <a:bodyPr/>
          <a:lstStyle/>
          <a:p>
            <a:endParaRPr lang="de-CH"/>
          </a:p>
        </p:txBody>
      </p:sp>
      <p:sp>
        <p:nvSpPr>
          <p:cNvPr id="4" name="Fußzeilenplatzhalter 3"/>
          <p:cNvSpPr>
            <a:spLocks noGrp="1"/>
          </p:cNvSpPr>
          <p:nvPr>
            <p:ph type="ftr" sz="quarter" idx="10"/>
          </p:nvPr>
        </p:nvSpPr>
        <p:spPr>
          <a:xfrm>
            <a:off x="88195" y="9530316"/>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580056" y="9454556"/>
            <a:ext cx="3078427" cy="319432"/>
          </a:xfrm>
        </p:spPr>
        <p:txBody>
          <a:bodyPr/>
          <a:lstStyle/>
          <a:p>
            <a:pPr>
              <a:defRPr/>
            </a:pPr>
            <a:fld id="{3F1FD391-57F6-4B69-8BBD-72AD8B211E23}" type="slidenum">
              <a:rPr lang="de-CH" smtClean="0"/>
              <a:pPr>
                <a:defRPr/>
              </a:pPr>
              <a:t>55</a:t>
            </a:fld>
            <a:endParaRPr lang="de-CH"/>
          </a:p>
        </p:txBody>
      </p:sp>
    </p:spTree>
    <p:extLst>
      <p:ext uri="{BB962C8B-B14F-4D97-AF65-F5344CB8AC3E}">
        <p14:creationId xmlns:p14="http://schemas.microsoft.com/office/powerpoint/2010/main" val="19147922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80188" cy="3700463"/>
          </a:xfrm>
        </p:spPr>
      </p:sp>
      <p:sp>
        <p:nvSpPr>
          <p:cNvPr id="3" name="Notizenplatzhalter 2"/>
          <p:cNvSpPr>
            <a:spLocks noGrp="1"/>
          </p:cNvSpPr>
          <p:nvPr>
            <p:ph type="body" idx="1"/>
          </p:nvPr>
        </p:nvSpPr>
        <p:spPr>
          <a:xfrm>
            <a:off x="88195" y="4577854"/>
            <a:ext cx="6580188" cy="4697909"/>
          </a:xfrm>
        </p:spPr>
        <p:txBody>
          <a:bodyPr/>
          <a:lstStyle/>
          <a:p>
            <a:r>
              <a:rPr lang="de-CH"/>
              <a:t>Im vorliegenden</a:t>
            </a:r>
            <a:r>
              <a:rPr lang="de-CH" baseline="0"/>
              <a:t> Beispiel ist es unerheblich welches der beiden Ereignisse erreicht wird. Nach Beendigung des Unterprozesses wird das «Token» wieder zurück an den aufrufenden Prozess gegeben, wo es mit der nächsten auf den Aufruf folgenden Aktion fortfährt. </a:t>
            </a:r>
          </a:p>
          <a:p>
            <a:r>
              <a:rPr lang="de-CH" baseline="0"/>
              <a:t>Aufgepasst: In BPMN wird </a:t>
            </a:r>
            <a:r>
              <a:rPr lang="de-CH" b="1" baseline="0"/>
              <a:t>nicht</a:t>
            </a:r>
            <a:r>
              <a:rPr lang="de-CH" baseline="0"/>
              <a:t> gefordert, dass es einen Zusammenhang zwischen den verschiedenen Endereignissen innerhalb des Unterprozesses und den Bedingungen an der Entscheidung im übergeordneten Prozess gibt. Die logische Konsistenz muss von den Modellierenden sichergestellt werden. </a:t>
            </a:r>
          </a:p>
          <a:p>
            <a:endParaRPr lang="de-CH" baseline="0"/>
          </a:p>
          <a:p>
            <a:r>
              <a:rPr lang="de-CH" baseline="0"/>
              <a:t>Grundsätzlich wird auf jedem aus dem Unterprozess ausgehenden Sequenzfluss ein Token an den aufrufenden Prozess ausgegeben. </a:t>
            </a:r>
            <a:endParaRPr lang="de-CH"/>
          </a:p>
        </p:txBody>
      </p:sp>
      <p:sp>
        <p:nvSpPr>
          <p:cNvPr id="4" name="Fußzeilenplatzhalter 3"/>
          <p:cNvSpPr>
            <a:spLocks noGrp="1"/>
          </p:cNvSpPr>
          <p:nvPr>
            <p:ph type="ftr" sz="quarter" idx="10"/>
          </p:nvPr>
        </p:nvSpPr>
        <p:spPr>
          <a:xfrm>
            <a:off x="88195" y="9496597"/>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8" y="9496597"/>
            <a:ext cx="3078427" cy="319432"/>
          </a:xfrm>
        </p:spPr>
        <p:txBody>
          <a:bodyPr/>
          <a:lstStyle/>
          <a:p>
            <a:pPr>
              <a:defRPr/>
            </a:pPr>
            <a:fld id="{3F1FD391-57F6-4B69-8BBD-72AD8B211E23}" type="slidenum">
              <a:rPr lang="de-CH" smtClean="0"/>
              <a:pPr>
                <a:defRPr/>
              </a:pPr>
              <a:t>56</a:t>
            </a:fld>
            <a:endParaRPr lang="de-CH"/>
          </a:p>
        </p:txBody>
      </p:sp>
    </p:spTree>
    <p:extLst>
      <p:ext uri="{BB962C8B-B14F-4D97-AF65-F5344CB8AC3E}">
        <p14:creationId xmlns:p14="http://schemas.microsoft.com/office/powerpoint/2010/main" val="1836805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863" y="579438"/>
            <a:ext cx="6403975" cy="3603625"/>
          </a:xfrm>
        </p:spPr>
      </p:sp>
      <p:sp>
        <p:nvSpPr>
          <p:cNvPr id="3" name="Notizenplatzhalter 2"/>
          <p:cNvSpPr>
            <a:spLocks noGrp="1"/>
          </p:cNvSpPr>
          <p:nvPr>
            <p:ph type="body" idx="1"/>
          </p:nvPr>
        </p:nvSpPr>
        <p:spPr>
          <a:xfrm>
            <a:off x="84391" y="4440810"/>
            <a:ext cx="6319179" cy="4379778"/>
          </a:xfrm>
        </p:spPr>
        <p:txBody>
          <a:bodyPr/>
          <a:lstStyle/>
          <a:p>
            <a:r>
              <a:rPr lang="de-CH"/>
              <a:t>Analog zu Funktionen in Programmiersprachen können auch Sub-Prozesse als global definiert werden. Bei</a:t>
            </a:r>
            <a:r>
              <a:rPr lang="de-CH" baseline="0"/>
              <a:t> diesen muss dann allerdings sicher gestellt werden, dass sie «kontextfrei» modelliert sind, d.h. nicht von einem spezifischen Zustand eines bestimmten aufrufenden Oberprozesses abhängig sind. </a:t>
            </a:r>
            <a:endParaRPr lang="de-CH"/>
          </a:p>
        </p:txBody>
      </p:sp>
      <p:sp>
        <p:nvSpPr>
          <p:cNvPr id="4" name="Fußzeilenplatzhalter 3"/>
          <p:cNvSpPr>
            <a:spLocks noGrp="1"/>
          </p:cNvSpPr>
          <p:nvPr>
            <p:ph type="ftr" sz="quarter" idx="10"/>
          </p:nvPr>
        </p:nvSpPr>
        <p:spPr>
          <a:xfrm>
            <a:off x="1" y="9225555"/>
            <a:ext cx="2945659" cy="309869"/>
          </a:xfrm>
        </p:spPr>
        <p:txBody>
          <a:bodyPr/>
          <a:lstStyle/>
          <a:p>
            <a:pPr>
              <a:defRPr/>
            </a:pPr>
            <a:r>
              <a:rPr lang="de-CH"/>
              <a:t>REQM</a:t>
            </a:r>
          </a:p>
        </p:txBody>
      </p:sp>
      <p:sp>
        <p:nvSpPr>
          <p:cNvPr id="5" name="Foliennummernplatzhalter 4"/>
          <p:cNvSpPr>
            <a:spLocks noGrp="1"/>
          </p:cNvSpPr>
          <p:nvPr>
            <p:ph type="sldNum" sz="quarter" idx="11"/>
          </p:nvPr>
        </p:nvSpPr>
        <p:spPr>
          <a:xfrm>
            <a:off x="3457912" y="9216578"/>
            <a:ext cx="2945659" cy="309869"/>
          </a:xfrm>
        </p:spPr>
        <p:txBody>
          <a:bodyPr/>
          <a:lstStyle/>
          <a:p>
            <a:pPr>
              <a:defRPr/>
            </a:pPr>
            <a:fld id="{3F1FD391-57F6-4B69-8BBD-72AD8B211E23}" type="slidenum">
              <a:rPr lang="de-CH" smtClean="0"/>
              <a:pPr>
                <a:defRPr/>
              </a:pPr>
              <a:t>57</a:t>
            </a:fld>
            <a:endParaRPr lang="de-CH"/>
          </a:p>
        </p:txBody>
      </p:sp>
    </p:spTree>
    <p:extLst>
      <p:ext uri="{BB962C8B-B14F-4D97-AF65-F5344CB8AC3E}">
        <p14:creationId xmlns:p14="http://schemas.microsoft.com/office/powerpoint/2010/main" val="4228508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59</a:t>
            </a:fld>
            <a:endParaRPr lang="de-CH"/>
          </a:p>
        </p:txBody>
      </p:sp>
    </p:spTree>
    <p:extLst>
      <p:ext uri="{BB962C8B-B14F-4D97-AF65-F5344CB8AC3E}">
        <p14:creationId xmlns:p14="http://schemas.microsoft.com/office/powerpoint/2010/main" val="1743666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atin typeface="Arial" panose="020B0604020202020204" pitchFamily="34" charset="0"/>
                <a:cs typeface="Arial" panose="020B0604020202020204" pitchFamily="34" charset="0"/>
              </a:rPr>
              <a:t>Die englische Bezeichnung ”Business </a:t>
            </a:r>
            <a:r>
              <a:rPr lang="de-CH" err="1">
                <a:latin typeface="Arial" panose="020B0604020202020204" pitchFamily="34" charset="0"/>
                <a:cs typeface="Arial" panose="020B0604020202020204" pitchFamily="34" charset="0"/>
              </a:rPr>
              <a:t>Process</a:t>
            </a:r>
            <a:r>
              <a:rPr lang="de-CH">
                <a:latin typeface="Arial" panose="020B0604020202020204" pitchFamily="34" charset="0"/>
                <a:cs typeface="Arial" panose="020B0604020202020204" pitchFamily="34" charset="0"/>
              </a:rPr>
              <a:t> Management“ oder BPM wird synonym verwendet für Geschäftsprozessmanagement oder auch einfach Prozessmanagement. Als Prozess wird eine Reihe von festgelegten Tätigkeiten (Aktivitäten, Aufgaben) definiert, die von Menschen oder Maschinen ausgeführt werden, um ein oder mehrere Ziele zu erreichen. Letztlich geht es darum, einen Kundennutzen zu schaffen und damit auch für das Unternehmen Wert zu generieren.</a:t>
            </a:r>
          </a:p>
          <a:p>
            <a:r>
              <a:rPr lang="de-CH">
                <a:latin typeface="Arial" panose="020B0604020202020204" pitchFamily="34" charset="0"/>
                <a:cs typeface="Arial" panose="020B0604020202020204" pitchFamily="34" charset="0"/>
              </a:rPr>
              <a:t>Business </a:t>
            </a:r>
            <a:r>
              <a:rPr lang="de-CH" err="1">
                <a:latin typeface="Arial" panose="020B0604020202020204" pitchFamily="34" charset="0"/>
                <a:cs typeface="Arial" panose="020B0604020202020204" pitchFamily="34" charset="0"/>
              </a:rPr>
              <a:t>Process</a:t>
            </a:r>
            <a:r>
              <a:rPr lang="de-CH">
                <a:latin typeface="Arial" panose="020B0604020202020204" pitchFamily="34" charset="0"/>
                <a:cs typeface="Arial" panose="020B0604020202020204" pitchFamily="34" charset="0"/>
              </a:rPr>
              <a:t> Management (BPM) ist ein systematischer Ansatz, um sowohl automatisierte als auch nicht-automatisierte Prozesse zu erfassen, zu gestalten, auszuführen, zu dokumentieren, zu messen, zu überwachen und zu steuern und damit nachhaltig die mit der Unternehmensstrategie abgestimmten Ziele zu erreichen. BPM umfasst die bewusste und zunehmend IT-unterstützte Bestimmung, Verbesserung, Innovation und Erhaltung von End-</a:t>
            </a:r>
            <a:r>
              <a:rPr lang="de-CH" err="1">
                <a:latin typeface="Arial" panose="020B0604020202020204" pitchFamily="34" charset="0"/>
                <a:cs typeface="Arial" panose="020B0604020202020204" pitchFamily="34" charset="0"/>
              </a:rPr>
              <a:t>to</a:t>
            </a:r>
            <a:r>
              <a:rPr lang="de-CH">
                <a:latin typeface="Arial" panose="020B0604020202020204" pitchFamily="34" charset="0"/>
                <a:cs typeface="Arial" panose="020B0604020202020204" pitchFamily="34" charset="0"/>
              </a:rPr>
              <a:t>-end-Prozessen.</a:t>
            </a:r>
          </a:p>
          <a:p>
            <a:r>
              <a:rPr lang="de-CH" i="1">
                <a:latin typeface="Arial" panose="020B0604020202020204" pitchFamily="34" charset="0"/>
                <a:cs typeface="Arial" panose="020B0604020202020204" pitchFamily="34" charset="0"/>
              </a:rPr>
              <a:t>(Quelle: </a:t>
            </a:r>
            <a:r>
              <a:rPr lang="en-US" i="1">
                <a:latin typeface="Arial" panose="020B0604020202020204" pitchFamily="34" charset="0"/>
                <a:cs typeface="Arial" panose="020B0604020202020204" pitchFamily="34" charset="0"/>
              </a:rPr>
              <a:t>EUROPEAN ASSOCIATION OF BPM: Common Body of Knowledge for </a:t>
            </a:r>
            <a:r>
              <a:rPr lang="de-CH" i="1">
                <a:latin typeface="Arial" panose="020B0604020202020204" pitchFamily="34" charset="0"/>
                <a:cs typeface="Arial" panose="020B0604020202020204" pitchFamily="34" charset="0"/>
              </a:rPr>
              <a:t>BPM. Schmidt (Götz), Wettenberg, 2009. zitiert in </a:t>
            </a:r>
            <a:r>
              <a:rPr lang="de-CH" i="1">
                <a:solidFill>
                  <a:schemeClr val="bg1">
                    <a:lumMod val="65000"/>
                  </a:schemeClr>
                </a:solidFill>
                <a:latin typeface="Arial" panose="020B0604020202020204" pitchFamily="34" charset="0"/>
                <a:cs typeface="Arial" panose="020B0604020202020204" pitchFamily="34" charset="0"/>
              </a:rPr>
              <a:t>Freund, J. &amp; Rücker, B. (2010). Praxisbuch BPMN 2.0 (2. Aufl.). München [u.a.]: Hanser)</a:t>
            </a:r>
            <a:endParaRPr lang="de-CH" i="1">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98B12D59-C065-4004-B51D-83C948A28A1B}" type="slidenum">
              <a:rPr lang="de-CH" smtClean="0"/>
              <a:t>60</a:t>
            </a:fld>
            <a:endParaRPr lang="de-CH"/>
          </a:p>
        </p:txBody>
      </p:sp>
      <p:sp>
        <p:nvSpPr>
          <p:cNvPr id="5" name="Fußzeilenplatzhalter 4">
            <a:extLst>
              <a:ext uri="{FF2B5EF4-FFF2-40B4-BE49-F238E27FC236}">
                <a16:creationId xmlns:a16="http://schemas.microsoft.com/office/drawing/2014/main" id="{55189E78-ED00-4995-B0C7-4F2B468CE910}"/>
              </a:ext>
            </a:extLst>
          </p:cNvPr>
          <p:cNvSpPr>
            <a:spLocks noGrp="1"/>
          </p:cNvSpPr>
          <p:nvPr>
            <p:ph type="ftr" sz="quarter" idx="4"/>
          </p:nvPr>
        </p:nvSpPr>
        <p:spPr/>
        <p:txBody>
          <a:bodyPr/>
          <a:lstStyle/>
          <a:p>
            <a:r>
              <a:rPr lang="de-CH"/>
              <a:t>operatives Geschäftsprozessmanagement</a:t>
            </a:r>
          </a:p>
        </p:txBody>
      </p:sp>
    </p:spTree>
    <p:extLst>
      <p:ext uri="{BB962C8B-B14F-4D97-AF65-F5344CB8AC3E}">
        <p14:creationId xmlns:p14="http://schemas.microsoft.com/office/powerpoint/2010/main" val="286170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04000" cy="3714750"/>
          </a:xfrm>
        </p:spPr>
      </p:sp>
      <p:sp>
        <p:nvSpPr>
          <p:cNvPr id="3" name="Notizenplatzhalter 2"/>
          <p:cNvSpPr>
            <a:spLocks noGrp="1"/>
          </p:cNvSpPr>
          <p:nvPr>
            <p:ph type="body" idx="1"/>
          </p:nvPr>
        </p:nvSpPr>
        <p:spPr/>
        <p:txBody>
          <a:bodyPr>
            <a:normAutofit/>
          </a:bodyPr>
          <a:lstStyle/>
          <a:p>
            <a:r>
              <a:rPr lang="de-CH"/>
              <a:t>Schrittweise zum besseren Prozessmodell</a:t>
            </a:r>
          </a:p>
        </p:txBody>
      </p:sp>
      <p:sp>
        <p:nvSpPr>
          <p:cNvPr id="4" name="Foliennummernplatzhalter 3"/>
          <p:cNvSpPr>
            <a:spLocks noGrp="1"/>
          </p:cNvSpPr>
          <p:nvPr>
            <p:ph type="sldNum" sz="quarter" idx="10"/>
          </p:nvPr>
        </p:nvSpPr>
        <p:spPr>
          <a:xfrm>
            <a:off x="3669973" y="9398561"/>
            <a:ext cx="3078427" cy="319432"/>
          </a:xfrm>
        </p:spPr>
        <p:txBody>
          <a:bodyPr/>
          <a:lstStyle/>
          <a:p>
            <a:pPr>
              <a:defRPr/>
            </a:pPr>
            <a:fld id="{4171F704-311A-47D4-8952-369B4AC770FF}" type="slidenum">
              <a:rPr lang="de-DE" smtClean="0"/>
              <a:pPr>
                <a:defRPr/>
              </a:pPr>
              <a:t>61</a:t>
            </a:fld>
            <a:endParaRPr lang="de-DE"/>
          </a:p>
        </p:txBody>
      </p:sp>
      <p:sp>
        <p:nvSpPr>
          <p:cNvPr id="5" name="Fußzeilenplatzhalter 4">
            <a:extLst>
              <a:ext uri="{FF2B5EF4-FFF2-40B4-BE49-F238E27FC236}">
                <a16:creationId xmlns:a16="http://schemas.microsoft.com/office/drawing/2014/main" id="{067C23D3-8A34-41BA-AAB0-C50359B2AD66}"/>
              </a:ext>
            </a:extLst>
          </p:cNvPr>
          <p:cNvSpPr>
            <a:spLocks noGrp="1"/>
          </p:cNvSpPr>
          <p:nvPr>
            <p:ph type="ftr" sz="quarter" idx="4"/>
          </p:nvPr>
        </p:nvSpPr>
        <p:spPr>
          <a:xfrm>
            <a:off x="0" y="9478419"/>
            <a:ext cx="3078427" cy="319432"/>
          </a:xfrm>
        </p:spPr>
        <p:txBody>
          <a:bodyPr/>
          <a:lstStyle/>
          <a:p>
            <a:r>
              <a:rPr lang="de-CH"/>
              <a:t>operatives Geschäftsprozessmanagement</a:t>
            </a:r>
          </a:p>
        </p:txBody>
      </p:sp>
    </p:spTree>
    <p:extLst>
      <p:ext uri="{BB962C8B-B14F-4D97-AF65-F5344CB8AC3E}">
        <p14:creationId xmlns:p14="http://schemas.microsoft.com/office/powerpoint/2010/main" val="159404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604000" cy="3714750"/>
          </a:xfrm>
        </p:spPr>
      </p:sp>
      <p:sp>
        <p:nvSpPr>
          <p:cNvPr id="3" name="Notizenplatzhalter 2"/>
          <p:cNvSpPr>
            <a:spLocks noGrp="1"/>
          </p:cNvSpPr>
          <p:nvPr>
            <p:ph type="body" idx="1"/>
          </p:nvPr>
        </p:nvSpPr>
        <p:spPr>
          <a:xfrm>
            <a:off x="88194" y="4577855"/>
            <a:ext cx="6604001" cy="4553446"/>
          </a:xfrm>
        </p:spPr>
        <p:txBody>
          <a:bodyPr/>
          <a:lstStyle/>
          <a:p>
            <a:r>
              <a:rPr lang="de-CH"/>
              <a:t>Dieses Bild dient hier nur der ersten Übersicht. Alle enthaltenen Elemente werden im Laufe dieses Dokumentes noch detailliert vorgestellt und beschrieben.</a:t>
            </a:r>
          </a:p>
          <a:p>
            <a:endParaRPr lang="de-CH"/>
          </a:p>
          <a:p>
            <a:r>
              <a:rPr lang="de-CH"/>
              <a:t>Die </a:t>
            </a:r>
            <a:r>
              <a:rPr lang="de-CH" err="1"/>
              <a:t>Swim</a:t>
            </a:r>
            <a:r>
              <a:rPr lang="de-CH"/>
              <a:t>-Lanes repräsentieren hier </a:t>
            </a:r>
            <a:r>
              <a:rPr lang="de-CH" baseline="0"/>
              <a:t>die Organisationsbereiche, in den die entsprechenden Aktivitäten ausgeführt werden. </a:t>
            </a:r>
          </a:p>
          <a:p>
            <a:r>
              <a:rPr lang="de-CH" baseline="0"/>
              <a:t>Der Sequenzfluss gibt an, in welcher Reihenfolge die Aktivitäten durchlaufen werden. Neben dem Sequenzfluss gibt es noch den Nachrichtenfluss (später behandelt). Sequenz- und Nachrichtenfluss werden unter dem Oberbegriff Kontrollfluss zusammengefasst. </a:t>
            </a:r>
          </a:p>
          <a:p>
            <a:pPr marL="171450" indent="-171450">
              <a:lnSpc>
                <a:spcPct val="110000"/>
              </a:lnSpc>
              <a:buFont typeface="Arial" panose="020B0604020202020204" pitchFamily="34" charset="0"/>
              <a:buChar char="•"/>
            </a:pPr>
            <a:r>
              <a:rPr lang="de-CH" sz="1100"/>
              <a:t>Pool enthält gesamten Prozess «Stelle ausschreiben»</a:t>
            </a:r>
          </a:p>
          <a:p>
            <a:pPr marL="171450" indent="-171450">
              <a:lnSpc>
                <a:spcPct val="110000"/>
              </a:lnSpc>
              <a:buFont typeface="Arial" panose="020B0604020202020204" pitchFamily="34" charset="0"/>
              <a:buChar char="•"/>
            </a:pPr>
            <a:r>
              <a:rPr lang="de-CH" sz="1100"/>
              <a:t>Der Pool ist in zwei </a:t>
            </a:r>
            <a:r>
              <a:rPr lang="de-CH" sz="1100" err="1"/>
              <a:t>Swim</a:t>
            </a:r>
            <a:r>
              <a:rPr lang="de-CH" sz="1100"/>
              <a:t>-Lanes unterteilt</a:t>
            </a:r>
          </a:p>
          <a:p>
            <a:pPr marL="171450" indent="-171450">
              <a:lnSpc>
                <a:spcPct val="110000"/>
              </a:lnSpc>
              <a:buFont typeface="Arial" panose="020B0604020202020204" pitchFamily="34" charset="0"/>
              <a:buChar char="•"/>
            </a:pPr>
            <a:r>
              <a:rPr lang="de-CH" sz="1100"/>
              <a:t>Der Ablauf beginnt mit einem Startereignis «Mitarbeiter benötigt»</a:t>
            </a:r>
          </a:p>
          <a:p>
            <a:pPr marL="171450" indent="-171450">
              <a:lnSpc>
                <a:spcPct val="110000"/>
              </a:lnSpc>
              <a:buFont typeface="Arial" panose="020B0604020202020204" pitchFamily="34" charset="0"/>
              <a:buChar char="•"/>
            </a:pPr>
            <a:r>
              <a:rPr lang="de-CH" sz="1100"/>
              <a:t>Die Verbindungspfeile repräsentieren den Sequenzfluss, d.h. die möglichen Wege des Ablaufs</a:t>
            </a:r>
          </a:p>
          <a:p>
            <a:pPr marL="171450" indent="-171450">
              <a:lnSpc>
                <a:spcPct val="110000"/>
              </a:lnSpc>
              <a:buFont typeface="Arial" panose="020B0604020202020204" pitchFamily="34" charset="0"/>
              <a:buChar char="•"/>
            </a:pPr>
            <a:r>
              <a:rPr lang="de-CH" sz="1100"/>
              <a:t>Die Raute repräsentiert ein exklusives Gateway (exklusives «Oder», also «entweder – oder») </a:t>
            </a:r>
          </a:p>
          <a:p>
            <a:pPr marL="171450" indent="-171450">
              <a:lnSpc>
                <a:spcPct val="110000"/>
              </a:lnSpc>
              <a:buFont typeface="Arial" panose="020B0604020202020204" pitchFamily="34" charset="0"/>
              <a:buChar char="•"/>
            </a:pPr>
            <a:r>
              <a:rPr lang="de-CH" sz="1100"/>
              <a:t>Auch bei der Zusammenführung unterschiedlicher Pfade wird ein Gateway-Symbol verwendet.</a:t>
            </a:r>
          </a:p>
          <a:p>
            <a:pPr marL="171450" indent="-171450">
              <a:lnSpc>
                <a:spcPct val="110000"/>
              </a:lnSpc>
              <a:buFont typeface="Arial" panose="020B0604020202020204" pitchFamily="34" charset="0"/>
              <a:buChar char="•"/>
            </a:pPr>
            <a:r>
              <a:rPr lang="de-CH" sz="1100"/>
              <a:t>Der Prozess terminiert mit dem Endereignis «Stelle ist ausgeschrieben». </a:t>
            </a:r>
          </a:p>
          <a:p>
            <a:pPr marL="171450" indent="-171450">
              <a:buFont typeface="Arial" panose="020B0604020202020204" pitchFamily="34" charset="0"/>
              <a:buChar char="•"/>
            </a:pPr>
            <a:endParaRPr lang="de-CH"/>
          </a:p>
        </p:txBody>
      </p:sp>
      <p:sp>
        <p:nvSpPr>
          <p:cNvPr id="4" name="Fußzeilenplatzhalter 3"/>
          <p:cNvSpPr>
            <a:spLocks noGrp="1"/>
          </p:cNvSpPr>
          <p:nvPr>
            <p:ph type="ftr" sz="quarter" idx="10"/>
          </p:nvPr>
        </p:nvSpPr>
        <p:spPr>
          <a:xfrm>
            <a:off x="88194" y="9478419"/>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8" y="9478419"/>
            <a:ext cx="3078427" cy="319432"/>
          </a:xfrm>
        </p:spPr>
        <p:txBody>
          <a:bodyPr/>
          <a:lstStyle/>
          <a:p>
            <a:pPr>
              <a:defRPr/>
            </a:pPr>
            <a:fld id="{3F1FD391-57F6-4B69-8BBD-72AD8B211E23}" type="slidenum">
              <a:rPr lang="de-CH" smtClean="0"/>
              <a:pPr>
                <a:defRPr/>
              </a:pPr>
              <a:t>6</a:t>
            </a:fld>
            <a:endParaRPr lang="de-CH"/>
          </a:p>
        </p:txBody>
      </p:sp>
    </p:spTree>
    <p:extLst>
      <p:ext uri="{BB962C8B-B14F-4D97-AF65-F5344CB8AC3E}">
        <p14:creationId xmlns:p14="http://schemas.microsoft.com/office/powerpoint/2010/main" val="36206345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62</a:t>
            </a:fld>
            <a:endParaRPr lang="de-CH"/>
          </a:p>
        </p:txBody>
      </p:sp>
    </p:spTree>
    <p:extLst>
      <p:ext uri="{BB962C8B-B14F-4D97-AF65-F5344CB8AC3E}">
        <p14:creationId xmlns:p14="http://schemas.microsoft.com/office/powerpoint/2010/main" val="2732304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63</a:t>
            </a:fld>
            <a:endParaRPr lang="de-CH"/>
          </a:p>
        </p:txBody>
      </p:sp>
    </p:spTree>
    <p:extLst>
      <p:ext uri="{BB962C8B-B14F-4D97-AF65-F5344CB8AC3E}">
        <p14:creationId xmlns:p14="http://schemas.microsoft.com/office/powerpoint/2010/main" val="24397675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sldNum" sz="quarter" idx="5"/>
          </p:nvPr>
        </p:nvSpPr>
        <p:spPr>
          <a:xfrm>
            <a:off x="3943086" y="9816029"/>
            <a:ext cx="3078427" cy="319432"/>
          </a:xfrm>
          <a:prstGeom prst="rect">
            <a:avLst/>
          </a:prstGeom>
          <a:ln/>
        </p:spPr>
        <p:txBody>
          <a:bodyPr/>
          <a:lstStyle/>
          <a:p>
            <a:fld id="{BAAE8464-050E-4527-A7C3-0508E5AE7491}" type="slidenum">
              <a:rPr lang="de-DE">
                <a:solidFill>
                  <a:prstClr val="black"/>
                </a:solidFill>
              </a:rPr>
              <a:pPr/>
              <a:t>64</a:t>
            </a:fld>
            <a:endParaRPr lang="de-DE">
              <a:solidFill>
                <a:prstClr val="black"/>
              </a:solidFill>
            </a:endParaRPr>
          </a:p>
        </p:txBody>
      </p:sp>
      <p:sp>
        <p:nvSpPr>
          <p:cNvPr id="1452038" name="Rectangle 2"/>
          <p:cNvSpPr>
            <a:spLocks noGrp="1" noRot="1" noChangeAspect="1" noChangeArrowheads="1" noTextEdit="1"/>
          </p:cNvSpPr>
          <p:nvPr>
            <p:ph type="sldImg"/>
          </p:nvPr>
        </p:nvSpPr>
        <p:spPr>
          <a:xfrm>
            <a:off x="96838" y="747713"/>
            <a:ext cx="6624637" cy="3727450"/>
          </a:xfrm>
          <a:ln/>
        </p:spPr>
      </p:sp>
      <p:sp>
        <p:nvSpPr>
          <p:cNvPr id="1452039" name="Rectangle 3"/>
          <p:cNvSpPr>
            <a:spLocks noGrp="1" noChangeArrowheads="1"/>
          </p:cNvSpPr>
          <p:nvPr>
            <p:ph type="body" idx="1"/>
          </p:nvPr>
        </p:nvSpPr>
        <p:spPr>
          <a:xfrm>
            <a:off x="682163" y="4723294"/>
            <a:ext cx="5450821" cy="4474524"/>
          </a:xfrm>
        </p:spPr>
        <p:txBody>
          <a:bodyPr lIns="94097" tIns="47048" rIns="94097" bIns="47048"/>
          <a:lstStyle/>
          <a:p>
            <a:r>
              <a:rPr lang="de-DE"/>
              <a:t>WKD = Wertschöpfungskettendiagramm</a:t>
            </a:r>
          </a:p>
        </p:txBody>
      </p:sp>
      <p:sp>
        <p:nvSpPr>
          <p:cNvPr id="2" name="Fußzeilenplatzhalter 1">
            <a:extLst>
              <a:ext uri="{FF2B5EF4-FFF2-40B4-BE49-F238E27FC236}">
                <a16:creationId xmlns:a16="http://schemas.microsoft.com/office/drawing/2014/main" id="{8C2F632A-3EDB-4C06-804D-7E25CCD054C1}"/>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1204858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65</a:t>
            </a:fld>
            <a:endParaRPr lang="de-CH"/>
          </a:p>
        </p:txBody>
      </p:sp>
    </p:spTree>
    <p:extLst>
      <p:ext uri="{BB962C8B-B14F-4D97-AF65-F5344CB8AC3E}">
        <p14:creationId xmlns:p14="http://schemas.microsoft.com/office/powerpoint/2010/main" val="2393703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66</a:t>
            </a:fld>
            <a:endParaRPr lang="de-CH"/>
          </a:p>
        </p:txBody>
      </p:sp>
      <p:sp>
        <p:nvSpPr>
          <p:cNvPr id="5" name="Fußzeilenplatzhalter 4">
            <a:extLst>
              <a:ext uri="{FF2B5EF4-FFF2-40B4-BE49-F238E27FC236}">
                <a16:creationId xmlns:a16="http://schemas.microsoft.com/office/drawing/2014/main" id="{B7D88254-EA9D-4614-BFE8-A87EB1AC9D34}"/>
              </a:ext>
            </a:extLst>
          </p:cNvPr>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Tree>
    <p:extLst>
      <p:ext uri="{BB962C8B-B14F-4D97-AF65-F5344CB8AC3E}">
        <p14:creationId xmlns:p14="http://schemas.microsoft.com/office/powerpoint/2010/main" val="1079091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43086" y="9816029"/>
            <a:ext cx="3078427" cy="319432"/>
          </a:xfrm>
          <a:prstGeom prst="rect">
            <a:avLst/>
          </a:prstGeom>
          <a:ln/>
        </p:spPr>
        <p:txBody>
          <a:bodyPr/>
          <a:lstStyle/>
          <a:p>
            <a:fld id="{05237E8D-6F3E-4D85-BC90-378EB34DE765}" type="slidenum">
              <a:rPr lang="de-DE"/>
              <a:pPr/>
              <a:t>67</a:t>
            </a:fld>
            <a:endParaRPr lang="de-DE"/>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de-DE"/>
              <a:t>Hinweis:</a:t>
            </a:r>
          </a:p>
          <a:p>
            <a:r>
              <a:rPr lang="de-DE"/>
              <a:t>Die Bezeichnung „Standardfluss“ könnte insbesondere beim OR-Gateway auch falsch als „immer ausgewählt“ also „auf jeden Fall“, eben </a:t>
            </a:r>
            <a:r>
              <a:rPr lang="de-DE" err="1"/>
              <a:t>standardmässig</a:t>
            </a:r>
            <a:r>
              <a:rPr lang="de-DE"/>
              <a:t>, interpretiert werden. </a:t>
            </a:r>
            <a:r>
              <a:rPr lang="de-DE">
                <a:sym typeface="Wingdings" panose="05000000000000000000" pitchFamily="2" charset="2"/>
              </a:rPr>
              <a:t> "SONST"</a:t>
            </a:r>
            <a:endParaRPr lang="de-DE"/>
          </a:p>
          <a:p>
            <a:r>
              <a:rPr lang="de-DE"/>
              <a:t>Richtig ist, dass der Standardfluss dann gewählt wird, wenn keine andere Option richtig ist. Programmierer würden es eventuell auch als </a:t>
            </a:r>
            <a:r>
              <a:rPr lang="de-DE" err="1"/>
              <a:t>default</a:t>
            </a:r>
            <a:r>
              <a:rPr lang="de-DE"/>
              <a:t>-Option (siehe z.B. Programmiersprache C: switch-</a:t>
            </a:r>
            <a:r>
              <a:rPr lang="de-DE" err="1"/>
              <a:t>case</a:t>
            </a:r>
            <a:r>
              <a:rPr lang="de-DE"/>
              <a:t>-default) bezeichnen. </a:t>
            </a:r>
          </a:p>
        </p:txBody>
      </p:sp>
      <p:sp>
        <p:nvSpPr>
          <p:cNvPr id="2" name="Fußzeilenplatzhalter 1">
            <a:extLst>
              <a:ext uri="{FF2B5EF4-FFF2-40B4-BE49-F238E27FC236}">
                <a16:creationId xmlns:a16="http://schemas.microsoft.com/office/drawing/2014/main" id="{58758BDD-19DE-4100-AC6F-4AF61FBABD0B}"/>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023978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noProof="0"/>
              <a:t>Bei der Modellierung ohne Gateways handelt es sich nur um eine andere grafische Darstellungsform. </a:t>
            </a:r>
            <a:r>
              <a:rPr lang="de-CH" sz="1200" noProof="0">
                <a:latin typeface="Arial" charset="0"/>
                <a:cs typeface="Arial" charset="0"/>
              </a:rPr>
              <a:t>Die Sequenzflüsse gehen direkt in die Aktivitäten hinein bzw. führen aus ihnen heraus. </a:t>
            </a:r>
            <a:r>
              <a:rPr lang="de-CH" sz="1200">
                <a:latin typeface="Arial" charset="0"/>
                <a:cs typeface="Arial" charset="0"/>
              </a:rPr>
              <a:t>Ersetzt werden können dabei XOR, AND und OR-Gateways.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noProof="0"/>
          </a:p>
          <a:p>
            <a:pPr marL="0" marR="0" lvl="0" indent="0" algn="l" defTabSz="914400" rtl="0" eaLnBrk="1" fontAlgn="auto" latinLnBrk="0" hangingPunct="1">
              <a:lnSpc>
                <a:spcPct val="100000"/>
              </a:lnSpc>
              <a:spcBef>
                <a:spcPts val="0"/>
              </a:spcBef>
              <a:spcAft>
                <a:spcPts val="0"/>
              </a:spcAft>
              <a:buClrTx/>
              <a:buSzTx/>
              <a:buFontTx/>
              <a:buNone/>
              <a:tabLst/>
              <a:defRPr/>
            </a:pPr>
            <a:r>
              <a:rPr lang="de-CH" noProof="0"/>
              <a:t>Welche</a:t>
            </a:r>
            <a:r>
              <a:rPr lang="de-CH" baseline="0" noProof="0"/>
              <a:t> Notation man verwendet, ob mit oder ohne explizite Gateway-Modellierung, ist letztendlich eine subjektive Entscheidung. Auf der Ebene der fachlichen Modellierung wird die explizite Modellierung aus Gründen der Modellierungsqualität und Übersichtlichkeit empfohlen. Aber wie auch immer: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noProof="0"/>
              <a:t>Wichtig ist vor allem, dass man in einem Prozessmodell nicht beide Notationsarten mischt, sondern sich für eine Variante entscheidet und diese dann auch konsequent einhält. Die Modellierungskonventionen sollten entsprechende Spezifikationen</a:t>
            </a:r>
            <a:r>
              <a:rPr lang="de-CH" noProof="0"/>
              <a:t> enthalten. </a:t>
            </a:r>
          </a:p>
          <a:p>
            <a:endParaRPr lang="de-CH" noProof="0"/>
          </a:p>
          <a:p>
            <a:r>
              <a:rPr lang="de-CH" noProof="0"/>
              <a:t>Für XOR-Verzweigungen muss der/die</a:t>
            </a:r>
            <a:r>
              <a:rPr lang="de-CH" baseline="0" noProof="0"/>
              <a:t> Modellierende sicherstellen, dass</a:t>
            </a:r>
          </a:p>
          <a:p>
            <a:pPr marL="171553" indent="-171553">
              <a:buFontTx/>
              <a:buChar char="-"/>
            </a:pPr>
            <a:r>
              <a:rPr lang="de-CH" baseline="0" noProof="0"/>
              <a:t>Mindestens eine Bedingung wahr ist (auch beim XOR Gate), sonst steckt das Token in einer Sackgasse</a:t>
            </a:r>
          </a:p>
          <a:p>
            <a:pPr marL="171553" indent="-171553">
              <a:buFontTx/>
              <a:buChar char="-"/>
            </a:pPr>
            <a:r>
              <a:rPr lang="de-CH" baseline="0" noProof="0"/>
              <a:t>Nur eine Bedingung in einem Fall wahr sein kann, sonst modelliert man kein XOR sondern ein OR-Gateway (das ist auch möglich, aber eventuell nicht gewünscht)</a:t>
            </a:r>
            <a:endParaRPr lang="de-CH" noProof="0"/>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68</a:t>
            </a:fld>
            <a:endParaRPr lang="de-CH"/>
          </a:p>
        </p:txBody>
      </p:sp>
    </p:spTree>
    <p:extLst>
      <p:ext uri="{BB962C8B-B14F-4D97-AF65-F5344CB8AC3E}">
        <p14:creationId xmlns:p14="http://schemas.microsoft.com/office/powerpoint/2010/main" val="2955035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200" noProof="0">
                <a:solidFill>
                  <a:srgbClr val="234A89"/>
                </a:solidFill>
                <a:latin typeface="Arial" charset="0"/>
                <a:cs typeface="Arial" charset="0"/>
              </a:rPr>
              <a:t>Es verlassen </a:t>
            </a:r>
            <a:r>
              <a:rPr lang="de-CH" sz="1200" b="1" noProof="0">
                <a:solidFill>
                  <a:srgbClr val="234A89"/>
                </a:solidFill>
                <a:latin typeface="Arial" charset="0"/>
                <a:cs typeface="Arial" charset="0"/>
              </a:rPr>
              <a:t>bedingungslos</a:t>
            </a:r>
            <a:r>
              <a:rPr lang="de-CH" sz="1200" noProof="0">
                <a:solidFill>
                  <a:srgbClr val="234A89"/>
                </a:solidFill>
                <a:latin typeface="Arial" charset="0"/>
                <a:cs typeface="Arial" charset="0"/>
              </a:rPr>
              <a:t> so viele Marken die Aufgabe wie Sequenzflüsse vorhanden sind. </a:t>
            </a:r>
          </a:p>
          <a:p>
            <a:pPr marL="285750" indent="-285750">
              <a:buFont typeface="Arial" panose="020B0604020202020204" pitchFamily="34" charset="0"/>
              <a:buChar char="•"/>
            </a:pPr>
            <a:endParaRPr lang="de-CH" sz="1200" noProof="0">
              <a:solidFill>
                <a:srgbClr val="234A89"/>
              </a:solidFill>
              <a:latin typeface="Arial" charset="0"/>
              <a:cs typeface="Arial" charset="0"/>
            </a:endParaRPr>
          </a:p>
          <a:p>
            <a:pPr marL="285750" indent="-285750">
              <a:buFont typeface="Arial" panose="020B0604020202020204" pitchFamily="34" charset="0"/>
              <a:buChar char="•"/>
            </a:pPr>
            <a:r>
              <a:rPr lang="de-CH" sz="1200" noProof="0">
                <a:solidFill>
                  <a:srgbClr val="234A89"/>
                </a:solidFill>
                <a:latin typeface="Arial" charset="0"/>
                <a:cs typeface="Arial" charset="0"/>
              </a:rPr>
              <a:t>Zum Vereinigen muss </a:t>
            </a:r>
            <a:r>
              <a:rPr lang="de-CH" sz="1200" b="1" noProof="0">
                <a:solidFill>
                  <a:srgbClr val="C00000"/>
                </a:solidFill>
                <a:latin typeface="Arial" charset="0"/>
                <a:cs typeface="Arial" charset="0"/>
              </a:rPr>
              <a:t>zwingend</a:t>
            </a:r>
            <a:r>
              <a:rPr lang="de-CH" sz="1200" noProof="0">
                <a:solidFill>
                  <a:srgbClr val="234A89"/>
                </a:solidFill>
                <a:latin typeface="Arial" charset="0"/>
                <a:cs typeface="Arial" charset="0"/>
              </a:rPr>
              <a:t> ein AND-Gateway modelliert werden, um die Marken wieder zu vereinigen.</a:t>
            </a:r>
          </a:p>
          <a:p>
            <a:endParaRPr lang="de-CH" noProof="0"/>
          </a:p>
          <a:p>
            <a:r>
              <a:rPr lang="de-CH" noProof="0"/>
              <a:t>Also:</a:t>
            </a:r>
            <a:r>
              <a:rPr lang="de-CH" baseline="0" noProof="0"/>
              <a:t> Ganz ohne Gateways geht es also doch nicht…</a:t>
            </a:r>
            <a:endParaRPr lang="de-CH" noProof="0"/>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69</a:t>
            </a:fld>
            <a:endParaRPr lang="de-CH"/>
          </a:p>
        </p:txBody>
      </p:sp>
    </p:spTree>
    <p:extLst>
      <p:ext uri="{BB962C8B-B14F-4D97-AF65-F5344CB8AC3E}">
        <p14:creationId xmlns:p14="http://schemas.microsoft.com/office/powerpoint/2010/main" val="8614286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CH" sz="1200" noProof="0">
                <a:solidFill>
                  <a:srgbClr val="234A89"/>
                </a:solidFill>
                <a:latin typeface="Arial" charset="0"/>
                <a:cs typeface="Arial" charset="0"/>
              </a:rPr>
              <a:t>Wenigstens einer der von der Entscheidungs-aktivität ausgehenden Pfade muss durchlaufen werden. </a:t>
            </a:r>
          </a:p>
          <a:p>
            <a:pPr marL="342900" indent="-342900">
              <a:buFont typeface="Arial" panose="020B0604020202020204" pitchFamily="34" charset="0"/>
              <a:buChar char="•"/>
            </a:pPr>
            <a:r>
              <a:rPr lang="de-CH" sz="1200" noProof="0">
                <a:solidFill>
                  <a:srgbClr val="234A89"/>
                </a:solidFill>
                <a:latin typeface="Arial" charset="0"/>
                <a:cs typeface="Arial" charset="0"/>
              </a:rPr>
              <a:t>Zum Vereinigen muss </a:t>
            </a:r>
            <a:r>
              <a:rPr lang="de-CH" sz="1200" b="1" noProof="0">
                <a:solidFill>
                  <a:srgbClr val="234A89"/>
                </a:solidFill>
                <a:latin typeface="Arial" charset="0"/>
                <a:cs typeface="Arial" charset="0"/>
              </a:rPr>
              <a:t>zwingend</a:t>
            </a:r>
            <a:r>
              <a:rPr lang="de-CH" sz="1200" noProof="0">
                <a:solidFill>
                  <a:srgbClr val="234A89"/>
                </a:solidFill>
                <a:latin typeface="Arial" charset="0"/>
                <a:cs typeface="Arial" charset="0"/>
              </a:rPr>
              <a:t> ein OR-Gateway modelliert werden.</a:t>
            </a:r>
          </a:p>
          <a:p>
            <a:pPr defTabSz="914949">
              <a:defRPr/>
            </a:pPr>
            <a:endParaRPr lang="de-CH" noProof="0"/>
          </a:p>
          <a:p>
            <a:pPr defTabSz="914949">
              <a:defRPr/>
            </a:pPr>
            <a:r>
              <a:rPr lang="de-CH" baseline="0" noProof="0"/>
              <a:t>Die hier und oben dargestellten Varianten führen zu asymmetrischen Darstellungen, denn einerseits werden unterschiedliche Prozesszweige ohne AND- oder OR-</a:t>
            </a:r>
            <a:r>
              <a:rPr lang="de-CH" baseline="0" noProof="0" err="1"/>
              <a:t>Join</a:t>
            </a:r>
            <a:r>
              <a:rPr lang="de-CH" baseline="0" noProof="0"/>
              <a:t> geöffnet, die ihrerseits aber wieder durch ein explizit zu modellierendes Gateway zusammengeführt werden müssen. Diese Asymmetrie macht es in grösseren Prozessmodellen häufig schwierig, Modellierungsfehler zu erkennen. Es muss schon genau darauf geachtet werden, dass hier erkannt wird, dass mehrere Flüsse (inklusives OR) aktiv werden können.</a:t>
            </a:r>
            <a:endParaRPr lang="de-CH" noProof="0"/>
          </a:p>
          <a:p>
            <a:endParaRPr lang="de-CH" noProof="0"/>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70</a:t>
            </a:fld>
            <a:endParaRPr lang="de-CH"/>
          </a:p>
        </p:txBody>
      </p:sp>
    </p:spTree>
    <p:extLst>
      <p:ext uri="{BB962C8B-B14F-4D97-AF65-F5344CB8AC3E}">
        <p14:creationId xmlns:p14="http://schemas.microsoft.com/office/powerpoint/2010/main" val="41142412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71</a:t>
            </a:fld>
            <a:endParaRPr lang="de-CH"/>
          </a:p>
        </p:txBody>
      </p:sp>
    </p:spTree>
    <p:extLst>
      <p:ext uri="{BB962C8B-B14F-4D97-AF65-F5344CB8AC3E}">
        <p14:creationId xmlns:p14="http://schemas.microsoft.com/office/powerpoint/2010/main" val="90926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78600" cy="3700463"/>
          </a:xfrm>
        </p:spPr>
      </p:sp>
      <p:sp>
        <p:nvSpPr>
          <p:cNvPr id="3" name="Notizenplatzhalter 2"/>
          <p:cNvSpPr>
            <a:spLocks noGrp="1"/>
          </p:cNvSpPr>
          <p:nvPr>
            <p:ph type="body" idx="1"/>
          </p:nvPr>
        </p:nvSpPr>
        <p:spPr>
          <a:xfrm>
            <a:off x="88194" y="4577855"/>
            <a:ext cx="6578601" cy="4578846"/>
          </a:xfrm>
        </p:spPr>
        <p:txBody>
          <a:bodyPr/>
          <a:lstStyle/>
          <a:p>
            <a:r>
              <a:rPr lang="de-CH"/>
              <a:t>Das Token</a:t>
            </a:r>
            <a:r>
              <a:rPr lang="de-CH" baseline="0"/>
              <a:t> dient lediglich als Erklärungshilfe für die Prozesslogik. Es ist also kein reales oder Informationsobjekt, das den Prozess «wirklich» durchläuft. Der Sequenzfluss jedes Prozessdiagramms lässt sich auf diese Weise mit Hilfe des Token-Flusses durchspielen.</a:t>
            </a:r>
          </a:p>
          <a:p>
            <a:endParaRPr lang="de-CH"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a:t>Übrigens: Unter dem Begriff Prozessinstanz wird ein einzelner Durchlauf eines Prozesses verstanden. Im betriebswirtschaftlichen Umfeld wird mit einer Prozessinstanz in der Regel ein Geschäftsfall abgewickelt. </a:t>
            </a:r>
          </a:p>
          <a:p>
            <a:r>
              <a:rPr lang="de-CH" baseline="0"/>
              <a:t> </a:t>
            </a:r>
            <a:endParaRPr lang="de-CH"/>
          </a:p>
        </p:txBody>
      </p:sp>
      <p:sp>
        <p:nvSpPr>
          <p:cNvPr id="4" name="Fußzeilenplatzhalter 3"/>
          <p:cNvSpPr>
            <a:spLocks noGrp="1"/>
          </p:cNvSpPr>
          <p:nvPr>
            <p:ph type="ftr" sz="quarter" idx="10"/>
          </p:nvPr>
        </p:nvSpPr>
        <p:spPr>
          <a:xfrm>
            <a:off x="88194" y="9437193"/>
            <a:ext cx="3078427" cy="319432"/>
          </a:xfr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631055" y="9437193"/>
            <a:ext cx="3078427" cy="319432"/>
          </a:xfrm>
        </p:spPr>
        <p:txBody>
          <a:bodyPr/>
          <a:lstStyle/>
          <a:p>
            <a:pPr>
              <a:defRPr/>
            </a:pPr>
            <a:fld id="{3F1FD391-57F6-4B69-8BBD-72AD8B211E23}" type="slidenum">
              <a:rPr lang="de-CH" smtClean="0"/>
              <a:pPr>
                <a:defRPr/>
              </a:pPr>
              <a:t>7</a:t>
            </a:fld>
            <a:endParaRPr lang="de-CH"/>
          </a:p>
        </p:txBody>
      </p:sp>
    </p:spTree>
    <p:extLst>
      <p:ext uri="{BB962C8B-B14F-4D97-AF65-F5344CB8AC3E}">
        <p14:creationId xmlns:p14="http://schemas.microsoft.com/office/powerpoint/2010/main" val="727182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a:extLst>
              <a:ext uri="{FF2B5EF4-FFF2-40B4-BE49-F238E27FC236}">
                <a16:creationId xmlns:a16="http://schemas.microsoft.com/office/drawing/2014/main" id="{5C2AEEFE-B955-4C46-B3E0-365729C5D774}"/>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8D8D8A9D-83C8-1BE5-384F-A73EDD19DD96}"/>
              </a:ext>
            </a:extLst>
          </p:cNvPr>
          <p:cNvSpPr>
            <a:spLocks noGrp="1"/>
          </p:cNvSpPr>
          <p:nvPr>
            <p:ph type="sldNum" sz="quarter" idx="5"/>
          </p:nvPr>
        </p:nvSpPr>
        <p:spPr/>
        <p:txBody>
          <a:bodyPr/>
          <a:lstStyle/>
          <a:p>
            <a:fld id="{98B12D59-C065-4004-B51D-83C948A28A1B}" type="slidenum">
              <a:rPr lang="de-CH" smtClean="0"/>
              <a:t>72</a:t>
            </a:fld>
            <a:endParaRPr lang="de-CH"/>
          </a:p>
        </p:txBody>
      </p:sp>
    </p:spTree>
    <p:extLst>
      <p:ext uri="{BB962C8B-B14F-4D97-AF65-F5344CB8AC3E}">
        <p14:creationId xmlns:p14="http://schemas.microsoft.com/office/powerpoint/2010/main" val="287590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73</a:t>
            </a:fld>
            <a:endParaRPr lang="de-CH"/>
          </a:p>
        </p:txBody>
      </p:sp>
    </p:spTree>
    <p:extLst>
      <p:ext uri="{BB962C8B-B14F-4D97-AF65-F5344CB8AC3E}">
        <p14:creationId xmlns:p14="http://schemas.microsoft.com/office/powerpoint/2010/main" val="37801195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Werden Start- oder End-Events weggelassen, dann sind diese implizit dennoch vorhanden. In diesem Sinne entspricht das oberste Diagramm dem mittleren. </a:t>
            </a:r>
          </a:p>
          <a:p>
            <a:r>
              <a:rPr lang="de-CH"/>
              <a:t>Allerdings gilt das nicht als guter Stil. Darüber hinaus könnte auch die unterste Variante gewünscht sein – auch wenn dieses Beispiel für die mittlere ausgelegt ist – und diese kann nicht durch implizite End-Events erzeugt werden.</a:t>
            </a:r>
          </a:p>
          <a:p>
            <a:r>
              <a:rPr lang="de-CH"/>
              <a:t>Das Beispiel zeigt auch, dass das Modellieren von Teilen von Prozessen (z.B. auf Kunden- oder Lieferanten-Seite also in klassischen Black Box Pools) ohne Start oder Endereignisse falsch, aber leider häufig anzutreffen ist.</a:t>
            </a:r>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74</a:t>
            </a:fld>
            <a:endParaRPr lang="de-CH"/>
          </a:p>
        </p:txBody>
      </p:sp>
    </p:spTree>
    <p:extLst>
      <p:ext uri="{BB962C8B-B14F-4D97-AF65-F5344CB8AC3E}">
        <p14:creationId xmlns:p14="http://schemas.microsoft.com/office/powerpoint/2010/main" val="19142703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Analoges gilt für die Modellierung von Zweigen, die mit dem AND-Gatter erzeugt wurden. Es werden zwei implizite Endereignisse angehängt, was dem mittleren Prozessmodell entspricht. Bei unspezifizierten Ende-Ereignissen ist das kein Problem, wenn diese aber vom Typ «Terminierend» (siehe weiter unten) sind, dann macht es einen Unterschied, ob man die mittlere oder die untere Version modelliert.</a:t>
            </a:r>
          </a:p>
          <a:p>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75</a:t>
            </a:fld>
            <a:endParaRPr lang="de-CH"/>
          </a:p>
        </p:txBody>
      </p:sp>
    </p:spTree>
    <p:extLst>
      <p:ext uri="{BB962C8B-B14F-4D97-AF65-F5344CB8AC3E}">
        <p14:creationId xmlns:p14="http://schemas.microsoft.com/office/powerpoint/2010/main" val="2376271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Auch dieses Beispiel zeigt, dass am besten immer alle Ereignisse modelliert werden. Denn sowohl der unterste als auch der erste Prozess entsprechen wohl nicht der Intention der modellierenden Person. Es kann dabei nur ein Pfad gestartet werden und damit blockiert der Prozess im AND-</a:t>
            </a:r>
            <a:r>
              <a:rPr lang="de-CH" err="1"/>
              <a:t>Join</a:t>
            </a:r>
            <a:r>
              <a:rPr lang="de-CH"/>
              <a:t>-Gateway. Denn jedes Start-Ereignis erzeugt eine neue Instanz.</a:t>
            </a:r>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76</a:t>
            </a:fld>
            <a:endParaRPr lang="de-CH"/>
          </a:p>
        </p:txBody>
      </p:sp>
    </p:spTree>
    <p:extLst>
      <p:ext uri="{BB962C8B-B14F-4D97-AF65-F5344CB8AC3E}">
        <p14:creationId xmlns:p14="http://schemas.microsoft.com/office/powerpoint/2010/main" val="13170797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77</a:t>
            </a:fld>
            <a:endParaRPr lang="de-CH"/>
          </a:p>
        </p:txBody>
      </p:sp>
    </p:spTree>
    <p:extLst>
      <p:ext uri="{BB962C8B-B14F-4D97-AF65-F5344CB8AC3E}">
        <p14:creationId xmlns:p14="http://schemas.microsoft.com/office/powerpoint/2010/main" val="2055814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78</a:t>
            </a:fld>
            <a:endParaRPr lang="de-CH"/>
          </a:p>
        </p:txBody>
      </p:sp>
      <p:sp>
        <p:nvSpPr>
          <p:cNvPr id="5" name="Fußzeilenplatzhalter 4">
            <a:extLst>
              <a:ext uri="{FF2B5EF4-FFF2-40B4-BE49-F238E27FC236}">
                <a16:creationId xmlns:a16="http://schemas.microsoft.com/office/drawing/2014/main" id="{27E83D63-5C0A-4A60-B7CA-942ACEB39077}"/>
              </a:ext>
            </a:extLst>
          </p:cNvPr>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Tree>
    <p:extLst>
      <p:ext uri="{BB962C8B-B14F-4D97-AF65-F5344CB8AC3E}">
        <p14:creationId xmlns:p14="http://schemas.microsoft.com/office/powerpoint/2010/main" val="3347530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7488" cy="3694113"/>
          </a:xfrm>
        </p:spPr>
      </p:sp>
      <p:sp>
        <p:nvSpPr>
          <p:cNvPr id="3" name="Notizenplatzhalter 2"/>
          <p:cNvSpPr>
            <a:spLocks noGrp="1"/>
          </p:cNvSpPr>
          <p:nvPr>
            <p:ph type="body" idx="1"/>
          </p:nvPr>
        </p:nvSpPr>
        <p:spPr>
          <a:xfrm>
            <a:off x="88194" y="4577855"/>
            <a:ext cx="6567489" cy="4578338"/>
          </a:xfrm>
        </p:spPr>
        <p:txBody>
          <a:bodyPr>
            <a:normAutofit/>
          </a:bodyPr>
          <a:lstStyle/>
          <a:p>
            <a:r>
              <a:rPr lang="de-CH" b="0" i="0" u="none" strike="noStrike" kern="1200" baseline="0">
                <a:solidFill>
                  <a:schemeClr val="tx1"/>
                </a:solidFill>
                <a:latin typeface="+mn-lt"/>
                <a:ea typeface="+mn-ea"/>
                <a:cs typeface="+mn-cs"/>
              </a:rPr>
              <a:t>In der Praxis wird davon bislang zwar eher selten Gebrauch gemacht: Die Aufgabentypen waren ursprünglich vor allem für die Modellierung technisch ausführbarer Prozesse</a:t>
            </a:r>
          </a:p>
          <a:p>
            <a:r>
              <a:rPr lang="de-CH" b="0" i="0" u="none" strike="noStrike" kern="1200" baseline="0">
                <a:solidFill>
                  <a:schemeClr val="tx1"/>
                </a:solidFill>
                <a:latin typeface="+mn-lt"/>
                <a:ea typeface="+mn-ea"/>
                <a:cs typeface="+mn-cs"/>
              </a:rPr>
              <a:t>gedacht. Einige Aufgabentypen können aber auch auf der fachlichen Ebene dazu beitragen, das Verständnis über den Prozess zu erhöhen, in dem z.B. zwischen manueller und vom System automatisch durchzuführenden Aufgaben unterschieden wird. </a:t>
            </a:r>
            <a:endParaRPr lang="de-CH"/>
          </a:p>
        </p:txBody>
      </p:sp>
      <p:sp>
        <p:nvSpPr>
          <p:cNvPr id="4" name="Fußzeilenplatzhalter 3"/>
          <p:cNvSpPr>
            <a:spLocks noGrp="1"/>
          </p:cNvSpPr>
          <p:nvPr>
            <p:ph type="ftr" sz="quarter" idx="10"/>
          </p:nvPr>
        </p:nvSpPr>
        <p:spPr>
          <a:xfrm>
            <a:off x="1" y="9496597"/>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7" y="9522450"/>
            <a:ext cx="3078427" cy="319432"/>
          </a:xfrm>
          <a:prstGeom prst="rect">
            <a:avLst/>
          </a:prstGeom>
        </p:spPr>
        <p:txBody>
          <a:bodyPr/>
          <a:lstStyle/>
          <a:p>
            <a:pPr>
              <a:defRPr/>
            </a:pPr>
            <a:fld id="{3F1FD391-57F6-4B69-8BBD-72AD8B211E23}" type="slidenum">
              <a:rPr lang="de-CH" smtClean="0"/>
              <a:pPr>
                <a:defRPr/>
              </a:pPr>
              <a:t>79</a:t>
            </a:fld>
            <a:endParaRPr lang="de-CH"/>
          </a:p>
        </p:txBody>
      </p:sp>
    </p:spTree>
    <p:extLst>
      <p:ext uri="{BB962C8B-B14F-4D97-AF65-F5344CB8AC3E}">
        <p14:creationId xmlns:p14="http://schemas.microsoft.com/office/powerpoint/2010/main" val="8398642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7488" cy="3694113"/>
          </a:xfrm>
        </p:spPr>
      </p:sp>
      <p:sp>
        <p:nvSpPr>
          <p:cNvPr id="3" name="Notizenplatzhalter 2"/>
          <p:cNvSpPr>
            <a:spLocks noGrp="1"/>
          </p:cNvSpPr>
          <p:nvPr>
            <p:ph type="body" idx="1"/>
          </p:nvPr>
        </p:nvSpPr>
        <p:spPr>
          <a:xfrm>
            <a:off x="88194" y="4577855"/>
            <a:ext cx="6567489" cy="4578338"/>
          </a:xfrm>
        </p:spPr>
        <p:txBody>
          <a:bodyPr>
            <a:normAutofit/>
          </a:bodyPr>
          <a:lstStyle/>
          <a:p>
            <a:r>
              <a:rPr lang="de-CH" b="0" i="0" u="none" strike="noStrike" kern="1200" baseline="0">
                <a:solidFill>
                  <a:schemeClr val="tx1"/>
                </a:solidFill>
                <a:latin typeface="+mn-lt"/>
                <a:ea typeface="+mn-ea"/>
                <a:cs typeface="+mn-cs"/>
              </a:rPr>
              <a:t>Streng genommen wird in BPMN 2.0 eine Benutzeraufgabe als Task einer </a:t>
            </a:r>
            <a:r>
              <a:rPr lang="de-CH" b="0" i="0" u="none" strike="noStrike" kern="1200" baseline="0" err="1">
                <a:solidFill>
                  <a:schemeClr val="tx1"/>
                </a:solidFill>
                <a:latin typeface="+mn-lt"/>
                <a:ea typeface="+mn-ea"/>
                <a:cs typeface="+mn-cs"/>
              </a:rPr>
              <a:t>Process</a:t>
            </a:r>
            <a:r>
              <a:rPr lang="de-CH" b="0" i="0" u="none" strike="noStrike" kern="1200" baseline="0">
                <a:solidFill>
                  <a:schemeClr val="tx1"/>
                </a:solidFill>
                <a:latin typeface="+mn-lt"/>
                <a:ea typeface="+mn-ea"/>
                <a:cs typeface="+mn-cs"/>
              </a:rPr>
              <a:t> Engine aufgefasst, die den Anwender ”beauftragt“, diese Aufgabe durchzuführen. Nach Erledigung der Aufgabe erwartet die Engine mindestens eine entsprechende Bestätigung, meistens aber auch die Eingabe bestimmter Daten oder den Klick auf einen bestimmten Button im Dialogfeld. Die Benutzer-Aufgabe gehört also zum Human Workflow Management. Typische Beispiele aus der Welt des Human Workflow Management wären: </a:t>
            </a:r>
          </a:p>
          <a:p>
            <a:pPr marL="171553" indent="-171553">
              <a:buFont typeface="Arial" panose="020B0604020202020204" pitchFamily="34" charset="0"/>
              <a:buChar char="•"/>
            </a:pPr>
            <a:r>
              <a:rPr lang="de-CH" b="0" i="0" u="none" strike="noStrike" kern="1200" baseline="0">
                <a:solidFill>
                  <a:schemeClr val="tx1"/>
                </a:solidFill>
                <a:latin typeface="+mn-lt"/>
                <a:ea typeface="+mn-ea"/>
                <a:cs typeface="+mn-cs"/>
              </a:rPr>
              <a:t>Die Prüfung einer Rechnung</a:t>
            </a:r>
          </a:p>
          <a:p>
            <a:pPr marL="171553" indent="-171553" defTabSz="914949">
              <a:buFont typeface="Arial" panose="020B0604020202020204" pitchFamily="34" charset="0"/>
              <a:buChar char="•"/>
              <a:defRPr/>
            </a:pPr>
            <a:r>
              <a:rPr lang="de-CH" b="0" i="0" u="none" strike="noStrike" kern="1200" baseline="0">
                <a:solidFill>
                  <a:schemeClr val="tx1"/>
                </a:solidFill>
                <a:latin typeface="+mn-lt"/>
                <a:ea typeface="+mn-ea"/>
                <a:cs typeface="+mn-cs"/>
              </a:rPr>
              <a:t>Die Genehmigung eines Urlaubsantrags</a:t>
            </a:r>
            <a:endParaRPr lang="de-CH"/>
          </a:p>
        </p:txBody>
      </p:sp>
      <p:sp>
        <p:nvSpPr>
          <p:cNvPr id="4" name="Fußzeilenplatzhalter 3"/>
          <p:cNvSpPr>
            <a:spLocks noGrp="1"/>
          </p:cNvSpPr>
          <p:nvPr>
            <p:ph type="ftr" sz="quarter" idx="10"/>
          </p:nvPr>
        </p:nvSpPr>
        <p:spPr>
          <a:xfrm>
            <a:off x="1" y="9498066"/>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7" y="9443035"/>
            <a:ext cx="3078427" cy="319432"/>
          </a:xfrm>
          <a:prstGeom prst="rect">
            <a:avLst/>
          </a:prstGeom>
        </p:spPr>
        <p:txBody>
          <a:bodyPr/>
          <a:lstStyle/>
          <a:p>
            <a:pPr>
              <a:defRPr/>
            </a:pPr>
            <a:fld id="{3F1FD391-57F6-4B69-8BBD-72AD8B211E23}" type="slidenum">
              <a:rPr lang="de-CH" smtClean="0"/>
              <a:pPr>
                <a:defRPr/>
              </a:pPr>
              <a:t>80</a:t>
            </a:fld>
            <a:endParaRPr lang="de-CH"/>
          </a:p>
        </p:txBody>
      </p:sp>
    </p:spTree>
    <p:extLst>
      <p:ext uri="{BB962C8B-B14F-4D97-AF65-F5344CB8AC3E}">
        <p14:creationId xmlns:p14="http://schemas.microsoft.com/office/powerpoint/2010/main" val="1998149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7488" cy="3694113"/>
          </a:xfrm>
        </p:spPr>
      </p:sp>
      <p:sp>
        <p:nvSpPr>
          <p:cNvPr id="3" name="Notizenplatzhalter 2"/>
          <p:cNvSpPr>
            <a:spLocks noGrp="1"/>
          </p:cNvSpPr>
          <p:nvPr>
            <p:ph type="body" idx="1"/>
          </p:nvPr>
        </p:nvSpPr>
        <p:spPr>
          <a:xfrm>
            <a:off x="88194" y="4577855"/>
            <a:ext cx="6567489" cy="4553954"/>
          </a:xfrm>
        </p:spPr>
        <p:txBody>
          <a:bodyPr/>
          <a:lstStyle/>
          <a:p>
            <a:r>
              <a:rPr lang="de-CH" sz="1200"/>
              <a:t>Eine Service-Aufgabe ist eine Aufgabe, die automatisch durch eine Software erledigt wird. Es handelt sich also um eine Programmfunktion, die automatisch im Rahmen der Prozessausführung genutzt wird. </a:t>
            </a:r>
          </a:p>
          <a:p>
            <a:endParaRPr lang="de-CH" sz="1200"/>
          </a:p>
          <a:p>
            <a:r>
              <a:rPr lang="de-CH" sz="1200"/>
              <a:t>Typische Beispiele wären:</a:t>
            </a:r>
          </a:p>
          <a:p>
            <a:pPr marL="171553" indent="-171553">
              <a:buFont typeface="Arial" panose="020B0604020202020204" pitchFamily="34" charset="0"/>
              <a:buChar char="•"/>
            </a:pPr>
            <a:r>
              <a:rPr lang="de-CH" sz="1200"/>
              <a:t>Die Bonitätsauskunft, die als XML über HTTP automatisch während der Kreditprüfung gezogen wird</a:t>
            </a:r>
          </a:p>
          <a:p>
            <a:pPr marL="171553" indent="-171553">
              <a:buFont typeface="Arial" panose="020B0604020202020204" pitchFamily="34" charset="0"/>
              <a:buChar char="•"/>
            </a:pPr>
            <a:r>
              <a:rPr lang="de-CH" sz="1200"/>
              <a:t>Die automatische Verbuchung einer als EDIFACT über X.400 erhaltene Rechnung in SAP</a:t>
            </a:r>
          </a:p>
          <a:p>
            <a:pPr marL="171553" indent="-171553">
              <a:buFont typeface="Arial" panose="020B0604020202020204" pitchFamily="34" charset="0"/>
              <a:buChar char="•"/>
            </a:pPr>
            <a:r>
              <a:rPr lang="de-CH" sz="1200"/>
              <a:t>Das automatische Angebot von Ausschussware in einem Online-Auktionshaus, das hierfür einen Webservice anbietet</a:t>
            </a:r>
            <a:endParaRPr lang="de-CH"/>
          </a:p>
        </p:txBody>
      </p:sp>
      <p:sp>
        <p:nvSpPr>
          <p:cNvPr id="4" name="Fußzeilenplatzhalter 3"/>
          <p:cNvSpPr>
            <a:spLocks noGrp="1"/>
          </p:cNvSpPr>
          <p:nvPr>
            <p:ph type="ftr" sz="quarter" idx="10"/>
          </p:nvPr>
        </p:nvSpPr>
        <p:spPr>
          <a:xfrm>
            <a:off x="88194" y="9496597"/>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665019" y="9432312"/>
            <a:ext cx="3078427" cy="319432"/>
          </a:xfrm>
          <a:prstGeom prst="rect">
            <a:avLst/>
          </a:prstGeom>
        </p:spPr>
        <p:txBody>
          <a:bodyPr/>
          <a:lstStyle/>
          <a:p>
            <a:pPr>
              <a:defRPr/>
            </a:pPr>
            <a:fld id="{3F1FD391-57F6-4B69-8BBD-72AD8B211E23}" type="slidenum">
              <a:rPr lang="de-CH" smtClean="0"/>
              <a:pPr>
                <a:defRPr/>
              </a:pPr>
              <a:t>81</a:t>
            </a:fld>
            <a:endParaRPr lang="de-CH"/>
          </a:p>
        </p:txBody>
      </p:sp>
    </p:spTree>
    <p:extLst>
      <p:ext uri="{BB962C8B-B14F-4D97-AF65-F5344CB8AC3E}">
        <p14:creationId xmlns:p14="http://schemas.microsoft.com/office/powerpoint/2010/main" val="1040796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8</a:t>
            </a:fld>
            <a:endParaRPr lang="de-CH"/>
          </a:p>
        </p:txBody>
      </p:sp>
    </p:spTree>
    <p:extLst>
      <p:ext uri="{BB962C8B-B14F-4D97-AF65-F5344CB8AC3E}">
        <p14:creationId xmlns:p14="http://schemas.microsoft.com/office/powerpoint/2010/main" val="39785553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596900"/>
            <a:ext cx="6589712" cy="3706813"/>
          </a:xfrm>
        </p:spPr>
      </p:sp>
      <p:sp>
        <p:nvSpPr>
          <p:cNvPr id="3" name="Notizenplatzhalter 2"/>
          <p:cNvSpPr>
            <a:spLocks noGrp="1"/>
          </p:cNvSpPr>
          <p:nvPr>
            <p:ph type="body" idx="1"/>
          </p:nvPr>
        </p:nvSpPr>
        <p:spPr>
          <a:xfrm>
            <a:off x="88195" y="4577854"/>
            <a:ext cx="6589712" cy="4697909"/>
          </a:xfrm>
        </p:spPr>
        <p:txBody>
          <a:bodyPr/>
          <a:lstStyle/>
          <a:p>
            <a:r>
              <a:rPr lang="de-CH" sz="1100"/>
              <a:t>Eine</a:t>
            </a:r>
            <a:r>
              <a:rPr lang="de-CH" sz="1100" baseline="0"/>
              <a:t> eher zweifelhafte Rolle spielen die Aufgabentypen "Empfangs-Aufgabe" und "Sende-"Aufgabe" in der offiziellen Spezifikation von BPMN 2.0. Diese Aufgaben können als Alternative zu empfangenden oder auslösenden Ereignissen verwendet werden. Diese Aufgabentypen sind beschränkt auf reine Empfangs- oder Sende-Aktivitäten, d.h. sie müssen entweder einen Nachrichtenfluss "empfangen" oder "senden". </a:t>
            </a:r>
          </a:p>
          <a:p>
            <a:r>
              <a:rPr lang="de-CH"/>
              <a:t>Die</a:t>
            </a:r>
            <a:r>
              <a:rPr lang="de-CH" baseline="0"/>
              <a:t> Verwendung dieser Modellierungsobjekte kann schnell zu unübersichtlichen Prozessmodellen führen. In der Modellierung betriebswirtschaftlicher Sachverhalte spielen diese Aufgabentypen eine untergeordnete Rolle, sie sollten sparsam eingesetzt bzw. wenn immer möglich vermieden werden. </a:t>
            </a:r>
            <a:endParaRPr lang="de-CH"/>
          </a:p>
        </p:txBody>
      </p:sp>
      <p:sp>
        <p:nvSpPr>
          <p:cNvPr id="4" name="Fußzeilenplatzhalter 3"/>
          <p:cNvSpPr>
            <a:spLocks noGrp="1"/>
          </p:cNvSpPr>
          <p:nvPr>
            <p:ph type="ftr" sz="quarter" idx="10"/>
          </p:nvPr>
        </p:nvSpPr>
        <p:spPr>
          <a:xfrm>
            <a:off x="1" y="9553231"/>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8" y="9549904"/>
            <a:ext cx="3078427" cy="319432"/>
          </a:xfrm>
          <a:prstGeom prst="rect">
            <a:avLst/>
          </a:prstGeom>
        </p:spPr>
        <p:txBody>
          <a:bodyPr/>
          <a:lstStyle/>
          <a:p>
            <a:pPr>
              <a:defRPr/>
            </a:pPr>
            <a:fld id="{3F1FD391-57F6-4B69-8BBD-72AD8B211E23}" type="slidenum">
              <a:rPr lang="de-CH" smtClean="0"/>
              <a:pPr>
                <a:defRPr/>
              </a:pPr>
              <a:t>82</a:t>
            </a:fld>
            <a:endParaRPr lang="de-CH"/>
          </a:p>
        </p:txBody>
      </p:sp>
    </p:spTree>
    <p:extLst>
      <p:ext uri="{BB962C8B-B14F-4D97-AF65-F5344CB8AC3E}">
        <p14:creationId xmlns:p14="http://schemas.microsoft.com/office/powerpoint/2010/main" val="17372871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596900"/>
            <a:ext cx="6589712" cy="3706813"/>
          </a:xfrm>
        </p:spPr>
      </p:sp>
      <p:sp>
        <p:nvSpPr>
          <p:cNvPr id="3" name="Notizenplatzhalter 2"/>
          <p:cNvSpPr>
            <a:spLocks noGrp="1"/>
          </p:cNvSpPr>
          <p:nvPr>
            <p:ph type="body" idx="1"/>
          </p:nvPr>
        </p:nvSpPr>
        <p:spPr>
          <a:xfrm>
            <a:off x="88194" y="4577855"/>
            <a:ext cx="6589713" cy="4505186"/>
          </a:xfrm>
        </p:spPr>
        <p:txBody>
          <a:bodyPr>
            <a:normAutofit/>
          </a:bodyPr>
          <a:lstStyle/>
          <a:p>
            <a:r>
              <a:rPr lang="de-CH" b="0" i="0" u="none" strike="noStrike" kern="1200" baseline="0">
                <a:solidFill>
                  <a:schemeClr val="tx1"/>
                </a:solidFill>
                <a:latin typeface="+mn-lt"/>
                <a:ea typeface="+mn-ea"/>
                <a:cs typeface="+mn-cs"/>
              </a:rPr>
              <a:t>Die Geschäftsregel-Aufgabe dient allein der Anwendung von</a:t>
            </a:r>
          </a:p>
          <a:p>
            <a:r>
              <a:rPr lang="de-CH" b="0" i="0" u="none" strike="noStrike" kern="1200" baseline="0">
                <a:solidFill>
                  <a:schemeClr val="tx1"/>
                </a:solidFill>
                <a:latin typeface="+mn-lt"/>
                <a:ea typeface="+mn-ea"/>
                <a:cs typeface="+mn-cs"/>
              </a:rPr>
              <a:t>Geschäftsregeln. Damit können auch Aufgaben mit komplizierten Entscheidungsbedingungen modelliert und entsprechend gekennzeichnet werden. Ein klassischer Fehler in der Prozessmodellierung ist, dass diese Entscheidungsbedingungen als eine Menge von Aufgaben im Prozessmodell selbst modelliert werden, was zu unübersichtlichen Modellen führt. Die «Externalisierung» von Geschäftsregeln bietet hier eine gute Alternative. </a:t>
            </a:r>
            <a:endParaRPr lang="de-CH"/>
          </a:p>
        </p:txBody>
      </p:sp>
      <p:sp>
        <p:nvSpPr>
          <p:cNvPr id="4" name="Fußzeilenplatzhalter 3"/>
          <p:cNvSpPr>
            <a:spLocks noGrp="1"/>
          </p:cNvSpPr>
          <p:nvPr>
            <p:ph type="ftr" sz="quarter" idx="10"/>
          </p:nvPr>
        </p:nvSpPr>
        <p:spPr>
          <a:xfrm>
            <a:off x="88194" y="9510258"/>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3787" y="9510258"/>
            <a:ext cx="3078427" cy="319432"/>
          </a:xfrm>
          <a:prstGeom prst="rect">
            <a:avLst/>
          </a:prstGeom>
        </p:spPr>
        <p:txBody>
          <a:bodyPr/>
          <a:lstStyle/>
          <a:p>
            <a:pPr>
              <a:defRPr/>
            </a:pPr>
            <a:fld id="{3F1FD391-57F6-4B69-8BBD-72AD8B211E23}" type="slidenum">
              <a:rPr lang="de-CH" smtClean="0"/>
              <a:pPr>
                <a:defRPr/>
              </a:pPr>
              <a:t>83</a:t>
            </a:fld>
            <a:endParaRPr lang="de-CH"/>
          </a:p>
        </p:txBody>
      </p:sp>
    </p:spTree>
    <p:extLst>
      <p:ext uri="{BB962C8B-B14F-4D97-AF65-F5344CB8AC3E}">
        <p14:creationId xmlns:p14="http://schemas.microsoft.com/office/powerpoint/2010/main" val="4180257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7488" cy="3694113"/>
          </a:xfrm>
        </p:spPr>
      </p:sp>
      <p:sp>
        <p:nvSpPr>
          <p:cNvPr id="3" name="Notizenplatzhalter 2"/>
          <p:cNvSpPr>
            <a:spLocks noGrp="1"/>
          </p:cNvSpPr>
          <p:nvPr>
            <p:ph type="body" idx="1"/>
          </p:nvPr>
        </p:nvSpPr>
        <p:spPr>
          <a:xfrm>
            <a:off x="88195" y="4577855"/>
            <a:ext cx="6567488" cy="4529570"/>
          </a:xfrm>
        </p:spPr>
        <p:txBody>
          <a:bodyPr>
            <a:normAutofit/>
          </a:bodyPr>
          <a:lstStyle/>
          <a:p>
            <a:r>
              <a:rPr lang="de-CH" b="0" i="0" u="none" strike="noStrike" kern="1200" baseline="0">
                <a:solidFill>
                  <a:schemeClr val="tx1"/>
                </a:solidFill>
                <a:latin typeface="+mn-lt"/>
                <a:ea typeface="+mn-ea"/>
                <a:cs typeface="+mn-cs"/>
              </a:rPr>
              <a:t>Was halten Sie vom oberen Diagramm? Man stelle sich vor, dass noch einige weitere Bedingungen hinzukommen, die beispielsweise nur für ganz bestimmte Kunden gelten. Damit verbundene Probleme:</a:t>
            </a:r>
          </a:p>
          <a:p>
            <a:pPr marL="171450" indent="-171450">
              <a:buFont typeface="Arial" panose="020B0604020202020204" pitchFamily="34" charset="0"/>
              <a:buChar char="•"/>
            </a:pPr>
            <a:r>
              <a:rPr lang="de-CH" b="0" i="0" u="none" strike="noStrike" kern="1200" baseline="0">
                <a:solidFill>
                  <a:schemeClr val="tx1"/>
                </a:solidFill>
                <a:latin typeface="+mn-lt"/>
                <a:ea typeface="+mn-ea"/>
                <a:cs typeface="+mn-cs"/>
              </a:rPr>
              <a:t>Jede weitere Bedingung bläht das Diagramm um ein weiteres Gateway mit weiteren Kanten auf.</a:t>
            </a:r>
          </a:p>
          <a:p>
            <a:pPr marL="171450" indent="-171450">
              <a:buFont typeface="Arial" panose="020B0604020202020204" pitchFamily="34" charset="0"/>
              <a:buChar char="•"/>
            </a:pPr>
            <a:r>
              <a:rPr lang="de-CH" b="0" i="0" u="none" strike="noStrike" kern="1200" baseline="0">
                <a:solidFill>
                  <a:schemeClr val="tx1"/>
                </a:solidFill>
                <a:latin typeface="+mn-lt"/>
                <a:ea typeface="+mn-ea"/>
                <a:cs typeface="+mn-cs"/>
              </a:rPr>
              <a:t>Dieses Problem verschärft sich, wenn die Bedingungen verschachtelt sind (in unserem Beispiel der Kundentyp und der Bestellwert).</a:t>
            </a:r>
          </a:p>
          <a:p>
            <a:pPr marL="171450" indent="-171450">
              <a:buFont typeface="Arial" panose="020B0604020202020204" pitchFamily="34" charset="0"/>
              <a:buChar char="•"/>
            </a:pPr>
            <a:r>
              <a:rPr lang="de-CH" b="0" i="0" u="none" strike="noStrike" kern="1200" baseline="0">
                <a:solidFill>
                  <a:schemeClr val="tx1"/>
                </a:solidFill>
                <a:latin typeface="+mn-lt"/>
                <a:ea typeface="+mn-ea"/>
                <a:cs typeface="+mn-cs"/>
              </a:rPr>
              <a:t>Das Prozessdiagramm wird sehr schnell sehr unübersichtlich.</a:t>
            </a:r>
          </a:p>
          <a:p>
            <a:pPr marL="171450" indent="-171450">
              <a:buFont typeface="Arial" panose="020B0604020202020204" pitchFamily="34" charset="0"/>
              <a:buChar char="•"/>
            </a:pPr>
            <a:r>
              <a:rPr lang="de-CH" b="0" i="0" u="none" strike="noStrike" kern="1200" baseline="0">
                <a:solidFill>
                  <a:schemeClr val="tx1"/>
                </a:solidFill>
                <a:latin typeface="+mn-lt"/>
                <a:ea typeface="+mn-ea"/>
                <a:cs typeface="+mn-cs"/>
              </a:rPr>
              <a:t>Wenn sich Bedingungen ändern, neue hinzukommen oder alte wegfallen, muss das im Diagramm angepasst werden, was einen wahren Rattenschwanz bei der Neuanordnung der umgebenden Symbole und Kanten nach sich ziehen kann.</a:t>
            </a:r>
          </a:p>
          <a:p>
            <a:pPr marL="171450" indent="-171450">
              <a:buFont typeface="Arial" panose="020B0604020202020204" pitchFamily="34" charset="0"/>
              <a:buChar char="•"/>
            </a:pPr>
            <a:r>
              <a:rPr lang="de-CH" b="0" i="0" u="none" strike="noStrike" kern="1200" baseline="0">
                <a:solidFill>
                  <a:schemeClr val="tx1"/>
                </a:solidFill>
                <a:latin typeface="+mn-lt"/>
                <a:ea typeface="+mn-ea"/>
                <a:cs typeface="+mn-cs"/>
              </a:rPr>
              <a:t>Falls die Kundenbonität auch noch in anderen Prozessen zu prüfen ist, zum Beispiel im Rahmen einer unverbindlichen Anfrage, müssten diese Bedingungen redundant ausmodelliert – gepflegt - werden.</a:t>
            </a:r>
            <a:endParaRPr lang="de-CH" sz="1050"/>
          </a:p>
        </p:txBody>
      </p:sp>
      <p:sp>
        <p:nvSpPr>
          <p:cNvPr id="4" name="Fußzeilenplatzhalter 3"/>
          <p:cNvSpPr>
            <a:spLocks noGrp="1"/>
          </p:cNvSpPr>
          <p:nvPr>
            <p:ph type="ftr" sz="quarter" idx="10"/>
          </p:nvPr>
        </p:nvSpPr>
        <p:spPr>
          <a:xfrm>
            <a:off x="1" y="9553231"/>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8" y="9536962"/>
            <a:ext cx="3078427" cy="319432"/>
          </a:xfrm>
          <a:prstGeom prst="rect">
            <a:avLst/>
          </a:prstGeom>
        </p:spPr>
        <p:txBody>
          <a:bodyPr/>
          <a:lstStyle/>
          <a:p>
            <a:pPr>
              <a:defRPr/>
            </a:pPr>
            <a:fld id="{3F1FD391-57F6-4B69-8BBD-72AD8B211E23}" type="slidenum">
              <a:rPr lang="de-CH" smtClean="0"/>
              <a:pPr>
                <a:defRPr/>
              </a:pPr>
              <a:t>84</a:t>
            </a:fld>
            <a:endParaRPr lang="de-CH"/>
          </a:p>
        </p:txBody>
      </p:sp>
    </p:spTree>
    <p:extLst>
      <p:ext uri="{BB962C8B-B14F-4D97-AF65-F5344CB8AC3E}">
        <p14:creationId xmlns:p14="http://schemas.microsoft.com/office/powerpoint/2010/main" val="34517801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596900"/>
            <a:ext cx="6567488" cy="3694113"/>
          </a:xfrm>
        </p:spPr>
      </p:sp>
      <p:sp>
        <p:nvSpPr>
          <p:cNvPr id="3" name="Notizenplatzhalter 2"/>
          <p:cNvSpPr>
            <a:spLocks noGrp="1"/>
          </p:cNvSpPr>
          <p:nvPr>
            <p:ph type="body" idx="1"/>
          </p:nvPr>
        </p:nvSpPr>
        <p:spPr>
          <a:xfrm>
            <a:off x="88195" y="4577855"/>
            <a:ext cx="6567488" cy="4529570"/>
          </a:xfrm>
        </p:spPr>
        <p:txBody>
          <a:bodyPr>
            <a:normAutofit/>
          </a:bodyPr>
          <a:lstStyle/>
          <a:p>
            <a:r>
              <a:rPr lang="de-CH" b="0" i="0" u="none" strike="noStrike" kern="1200" baseline="0">
                <a:solidFill>
                  <a:schemeClr val="tx1"/>
                </a:solidFill>
                <a:latin typeface="+mn-lt"/>
                <a:ea typeface="+mn-ea"/>
                <a:cs typeface="+mn-cs"/>
              </a:rPr>
              <a:t>Der Umgang mit Geschäftsregeln, das sogenannte ”Business Rules Management“, ist eine Disziplin für sich. Unter anderem geben Geschäftsregeln Bedingungen vor, unter denen wir tagtäglich bestimmte Aufgaben ausführen oder unterlassen. Die Geschäftsregeln zentral, einfach</a:t>
            </a:r>
          </a:p>
          <a:p>
            <a:r>
              <a:rPr lang="de-CH" b="0" i="0" u="none" strike="noStrike" kern="1200" baseline="0">
                <a:solidFill>
                  <a:schemeClr val="tx1"/>
                </a:solidFill>
                <a:latin typeface="+mn-lt"/>
                <a:ea typeface="+mn-ea"/>
                <a:cs typeface="+mn-cs"/>
              </a:rPr>
              <a:t>und flexibel verwalten zu können, ist ein wesentlicher Erfolgsfaktor für das Prozessmanagement. Für die Prozessmodellierung müssen wir deshalb einen Weg finden, Geschäfts- und Routing-Regeln zu separieren. Dazu existiert sogar ein Manifest der sogenannten ”Business Rules Group“, in dem eine strikte Trennung der Geschäftsregeln von den Prozessen proklamiert wird. </a:t>
            </a:r>
          </a:p>
          <a:p>
            <a:endParaRPr lang="de-CH" b="0" i="0" u="none" strike="noStrike" kern="1200" baseline="0">
              <a:solidFill>
                <a:schemeClr val="tx1"/>
              </a:solidFill>
              <a:latin typeface="+mn-lt"/>
              <a:ea typeface="+mn-ea"/>
              <a:cs typeface="+mn-cs"/>
            </a:endParaRPr>
          </a:p>
          <a:p>
            <a:r>
              <a:rPr lang="de-CH" b="0" i="0" u="none" strike="noStrike" kern="1200" baseline="0">
                <a:solidFill>
                  <a:schemeClr val="tx1"/>
                </a:solidFill>
                <a:latin typeface="+mn-lt"/>
                <a:ea typeface="+mn-ea"/>
                <a:cs typeface="+mn-cs"/>
              </a:rPr>
              <a:t>Bei relativ einfachen Regeln verwendet man eigentlich immer Entscheidungstabellen, da diese von jedem auf Anhieb verstanden und ohne spezielle</a:t>
            </a:r>
          </a:p>
          <a:p>
            <a:r>
              <a:rPr lang="de-CH" b="0" i="0" u="none" strike="noStrike" kern="1200" baseline="0">
                <a:solidFill>
                  <a:schemeClr val="tx1"/>
                </a:solidFill>
                <a:latin typeface="+mn-lt"/>
                <a:ea typeface="+mn-ea"/>
                <a:cs typeface="+mn-cs"/>
              </a:rPr>
              <a:t>Software-Tools verwendet werden können. Ansonsten können die Regeln zunächst aber auch erst einmal verbal beschrieben werden. Für komplexe Regeln gibt es aber auch spezialisierte Software-Systeme, die sogenannten Business Rules Managements Systeme (BRMS). </a:t>
            </a:r>
            <a:endParaRPr lang="de-CH" sz="1050"/>
          </a:p>
        </p:txBody>
      </p:sp>
      <p:sp>
        <p:nvSpPr>
          <p:cNvPr id="4" name="Fußzeilenplatzhalter 3"/>
          <p:cNvSpPr>
            <a:spLocks noGrp="1"/>
          </p:cNvSpPr>
          <p:nvPr>
            <p:ph type="ftr" sz="quarter" idx="10"/>
          </p:nvPr>
        </p:nvSpPr>
        <p:spPr>
          <a:xfrm>
            <a:off x="1" y="9553231"/>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719248" y="9536962"/>
            <a:ext cx="3078427" cy="319432"/>
          </a:xfrm>
          <a:prstGeom prst="rect">
            <a:avLst/>
          </a:prstGeom>
        </p:spPr>
        <p:txBody>
          <a:bodyPr/>
          <a:lstStyle/>
          <a:p>
            <a:pPr>
              <a:defRPr/>
            </a:pPr>
            <a:fld id="{3F1FD391-57F6-4B69-8BBD-72AD8B211E23}" type="slidenum">
              <a:rPr lang="de-CH" smtClean="0"/>
              <a:pPr>
                <a:defRPr/>
              </a:pPr>
              <a:t>85</a:t>
            </a:fld>
            <a:endParaRPr lang="de-CH"/>
          </a:p>
        </p:txBody>
      </p:sp>
    </p:spTree>
    <p:extLst>
      <p:ext uri="{BB962C8B-B14F-4D97-AF65-F5344CB8AC3E}">
        <p14:creationId xmlns:p14="http://schemas.microsoft.com/office/powerpoint/2010/main" val="1099736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3943086" y="9816029"/>
            <a:ext cx="3078427" cy="319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a:solidFill>
                  <a:schemeClr val="tx1"/>
                </a:solidFill>
                <a:latin typeface="Times New Roman" panose="02020603050405020304" pitchFamily="18" charset="0"/>
              </a:defRPr>
            </a:lvl1pPr>
            <a:lvl2pPr marL="742950" indent="-285750" defTabSz="1023938" eaLnBrk="0" hangingPunct="0">
              <a:defRPr sz="1200">
                <a:solidFill>
                  <a:schemeClr val="tx1"/>
                </a:solidFill>
                <a:latin typeface="Times New Roman" panose="02020603050405020304" pitchFamily="18" charset="0"/>
              </a:defRPr>
            </a:lvl2pPr>
            <a:lvl3pPr marL="1143000" indent="-228600" defTabSz="1023938" eaLnBrk="0" hangingPunct="0">
              <a:defRPr sz="1200">
                <a:solidFill>
                  <a:schemeClr val="tx1"/>
                </a:solidFill>
                <a:latin typeface="Times New Roman" panose="02020603050405020304" pitchFamily="18" charset="0"/>
              </a:defRPr>
            </a:lvl3pPr>
            <a:lvl4pPr marL="1600200" indent="-228600" defTabSz="1023938" eaLnBrk="0" hangingPunct="0">
              <a:defRPr sz="1200">
                <a:solidFill>
                  <a:schemeClr val="tx1"/>
                </a:solidFill>
                <a:latin typeface="Times New Roman" panose="02020603050405020304" pitchFamily="18" charset="0"/>
              </a:defRPr>
            </a:lvl4pPr>
            <a:lvl5pPr marL="2057400" indent="-228600" defTabSz="1023938" eaLnBrk="0" hangingPunct="0">
              <a:defRPr sz="1200">
                <a:solidFill>
                  <a:schemeClr val="tx1"/>
                </a:solidFill>
                <a:latin typeface="Times New Roman" panose="02020603050405020304" pitchFamily="18" charset="0"/>
              </a:defRPr>
            </a:lvl5pPr>
            <a:lvl6pPr marL="2514600" indent="-228600" defTabSz="1023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23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23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2393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fld id="{046F23F1-D1C2-49B8-B970-EDF34A7C3A77}" type="slidenum">
              <a:rPr lang="de-CH" sz="1400"/>
              <a:pPr eaLnBrk="1" hangingPunct="1"/>
              <a:t>86</a:t>
            </a:fld>
            <a:endParaRPr lang="de-CH" sz="14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p>
        </p:txBody>
      </p:sp>
      <p:sp>
        <p:nvSpPr>
          <p:cNvPr id="2" name="Fußzeilenplatzhalter 1">
            <a:extLst>
              <a:ext uri="{FF2B5EF4-FFF2-40B4-BE49-F238E27FC236}">
                <a16:creationId xmlns:a16="http://schemas.microsoft.com/office/drawing/2014/main" id="{56C73D68-CD9D-479C-ADAB-EF0F0D98A127}"/>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7048502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3943086" y="9816029"/>
            <a:ext cx="3078427" cy="319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a:solidFill>
                  <a:schemeClr val="tx1"/>
                </a:solidFill>
                <a:latin typeface="Times New Roman" panose="02020603050405020304" pitchFamily="18" charset="0"/>
              </a:defRPr>
            </a:lvl1pPr>
            <a:lvl2pPr marL="742950" indent="-285750" defTabSz="1023938" eaLnBrk="0" hangingPunct="0">
              <a:defRPr sz="1200">
                <a:solidFill>
                  <a:schemeClr val="tx1"/>
                </a:solidFill>
                <a:latin typeface="Times New Roman" panose="02020603050405020304" pitchFamily="18" charset="0"/>
              </a:defRPr>
            </a:lvl2pPr>
            <a:lvl3pPr marL="1143000" indent="-228600" defTabSz="1023938" eaLnBrk="0" hangingPunct="0">
              <a:defRPr sz="1200">
                <a:solidFill>
                  <a:schemeClr val="tx1"/>
                </a:solidFill>
                <a:latin typeface="Times New Roman" panose="02020603050405020304" pitchFamily="18" charset="0"/>
              </a:defRPr>
            </a:lvl3pPr>
            <a:lvl4pPr marL="1600200" indent="-228600" defTabSz="1023938" eaLnBrk="0" hangingPunct="0">
              <a:defRPr sz="1200">
                <a:solidFill>
                  <a:schemeClr val="tx1"/>
                </a:solidFill>
                <a:latin typeface="Times New Roman" panose="02020603050405020304" pitchFamily="18" charset="0"/>
              </a:defRPr>
            </a:lvl4pPr>
            <a:lvl5pPr marL="2057400" indent="-228600" defTabSz="1023938" eaLnBrk="0" hangingPunct="0">
              <a:defRPr sz="1200">
                <a:solidFill>
                  <a:schemeClr val="tx1"/>
                </a:solidFill>
                <a:latin typeface="Times New Roman" panose="02020603050405020304" pitchFamily="18" charset="0"/>
              </a:defRPr>
            </a:lvl5pPr>
            <a:lvl6pPr marL="2514600" indent="-228600" defTabSz="1023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23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23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2393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fld id="{8B2EC217-7D8D-4BA4-B9A5-E7C7605AD6ED}" type="slidenum">
              <a:rPr lang="de-CH" sz="1400"/>
              <a:pPr eaLnBrk="1" hangingPunct="1"/>
              <a:t>87</a:t>
            </a:fld>
            <a:endParaRPr lang="de-CH" sz="14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t>Welche der obigen Regeln ist eher eine Richtlinie als eine Regel und kann in BPMN nicht wirklich abgebildet werden?</a:t>
            </a:r>
          </a:p>
        </p:txBody>
      </p:sp>
      <p:sp>
        <p:nvSpPr>
          <p:cNvPr id="2" name="Fußzeilenplatzhalter 1">
            <a:extLst>
              <a:ext uri="{FF2B5EF4-FFF2-40B4-BE49-F238E27FC236}">
                <a16:creationId xmlns:a16="http://schemas.microsoft.com/office/drawing/2014/main" id="{ABFD984C-918D-483D-9AB4-EE460A0001A8}"/>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27141163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eaLnBrk="1" hangingPunct="1"/>
            <a:endParaRPr lang="de-CH"/>
          </a:p>
          <a:p>
            <a:pPr marL="285750" indent="-285750" eaLnBrk="1" hangingPunct="1"/>
            <a:r>
              <a:rPr lang="de-CH"/>
              <a:t>Ein </a:t>
            </a:r>
            <a:r>
              <a:rPr lang="de-CH" b="1"/>
              <a:t>Term</a:t>
            </a:r>
            <a:r>
              <a:rPr lang="de-CH"/>
              <a:t>/Begriff ist ein Substantiv oder eine Substantivphrase mit einer Definition, die in der Regel geschäftsrelevantes Objekt/Element wie Kunde oder Kreditantrag beschreibt.</a:t>
            </a:r>
          </a:p>
          <a:p>
            <a:pPr marL="285750" indent="-285750" eaLnBrk="1" hangingPunct="1"/>
            <a:r>
              <a:rPr lang="de-CH"/>
              <a:t>Ein </a:t>
            </a:r>
            <a:r>
              <a:rPr lang="de-CH" b="1"/>
              <a:t>Fakt</a:t>
            </a:r>
            <a:r>
              <a:rPr lang="de-CH"/>
              <a:t> ist eine Aussage, die Begriffe durch Präpositionen und Verbphrasen zu sinnvollen, geschäftlichen Beobachtungen verbindet; zum Beispiel: Ein Kunde stellt einen oder mehrere Kreditanträge.</a:t>
            </a:r>
          </a:p>
          <a:p>
            <a:pPr marL="285750" indent="-285750" eaLnBrk="1" hangingPunct="1"/>
            <a:endParaRPr lang="de-CH"/>
          </a:p>
          <a:p>
            <a:pPr marL="285750" indent="-285750" eaLnBrk="1" hangingPunct="1"/>
            <a:r>
              <a:rPr lang="de-CH" b="1"/>
              <a:t>Rules</a:t>
            </a:r>
            <a:r>
              <a:rPr lang="de-CH"/>
              <a:t>/Regeln:</a:t>
            </a:r>
          </a:p>
          <a:p>
            <a:pPr marL="285750" indent="-285750" eaLnBrk="1" hangingPunct="1"/>
            <a:endParaRPr lang="de-CH"/>
          </a:p>
          <a:p>
            <a:pPr marL="285750" indent="-285750" eaLnBrk="1" hangingPunct="1"/>
            <a:r>
              <a:rPr lang="de-CH"/>
              <a:t>Beispiele für Restriktionen (</a:t>
            </a:r>
            <a:r>
              <a:rPr lang="de-CH" err="1"/>
              <a:t>mandatory</a:t>
            </a:r>
            <a:r>
              <a:rPr lang="de-CH"/>
              <a:t> </a:t>
            </a:r>
            <a:r>
              <a:rPr lang="de-CH" err="1"/>
              <a:t>constraints</a:t>
            </a:r>
            <a:r>
              <a:rPr lang="de-CH"/>
              <a:t>)</a:t>
            </a:r>
          </a:p>
          <a:p>
            <a:pPr marL="671513" lvl="1" indent="-195263" eaLnBrk="1" hangingPunct="1"/>
            <a:r>
              <a:rPr lang="de-CH" b="0" i="1"/>
              <a:t>Ein Kunde </a:t>
            </a:r>
            <a:r>
              <a:rPr lang="de-CH" b="0" i="1">
                <a:solidFill>
                  <a:srgbClr val="FF3300"/>
                </a:solidFill>
              </a:rPr>
              <a:t>darf</a:t>
            </a:r>
            <a:r>
              <a:rPr lang="de-CH" b="0" i="1"/>
              <a:t> zu einem Zeitpunkt nicht mehr als 10  offene Bestellungen haben</a:t>
            </a:r>
          </a:p>
          <a:p>
            <a:pPr marL="671513" lvl="1" indent="-195263" eaLnBrk="1" hangingPunct="1"/>
            <a:r>
              <a:rPr lang="de-CH" b="0" i="1"/>
              <a:t>Ein Auto </a:t>
            </a:r>
            <a:r>
              <a:rPr lang="de-CH" b="0" i="1">
                <a:solidFill>
                  <a:srgbClr val="FF3300"/>
                </a:solidFill>
              </a:rPr>
              <a:t>darf</a:t>
            </a:r>
            <a:r>
              <a:rPr lang="de-CH" b="0" i="1"/>
              <a:t> nur gegen Kaution in Höhe von CHF 1000.- vermietet werden</a:t>
            </a:r>
          </a:p>
          <a:p>
            <a:pPr marL="285750" indent="-285750" eaLnBrk="1" hangingPunct="1"/>
            <a:r>
              <a:rPr lang="de-CH" b="0"/>
              <a:t>Beispiele für Empfehlungen (</a:t>
            </a:r>
            <a:r>
              <a:rPr lang="de-CH" b="0" err="1"/>
              <a:t>guidelines</a:t>
            </a:r>
            <a:r>
              <a:rPr lang="de-CH" b="0"/>
              <a:t>)</a:t>
            </a:r>
          </a:p>
          <a:p>
            <a:pPr marL="671513" lvl="1" indent="-195263" eaLnBrk="1" hangingPunct="1"/>
            <a:r>
              <a:rPr lang="de-CH" b="0" i="1"/>
              <a:t>Ein Kunde </a:t>
            </a:r>
            <a:r>
              <a:rPr lang="de-CH" b="0" i="1">
                <a:solidFill>
                  <a:srgbClr val="FF3300"/>
                </a:solidFill>
              </a:rPr>
              <a:t>sollte</a:t>
            </a:r>
            <a:r>
              <a:rPr lang="de-CH" b="0" i="1"/>
              <a:t> zu einem Zeitpunkt nicht mehr als 10  offene Bestellungen haben</a:t>
            </a:r>
          </a:p>
          <a:p>
            <a:pPr marL="671513" lvl="1" indent="-195263" eaLnBrk="1" hangingPunct="1"/>
            <a:r>
              <a:rPr lang="de-CH" b="0" i="1"/>
              <a:t>Die Auslieferung der Waren </a:t>
            </a:r>
            <a:r>
              <a:rPr lang="de-CH" b="0" i="1">
                <a:solidFill>
                  <a:srgbClr val="FF3300"/>
                </a:solidFill>
              </a:rPr>
              <a:t>sollte</a:t>
            </a:r>
            <a:r>
              <a:rPr lang="de-CH" b="0" i="1"/>
              <a:t> erst nach Zahlungseingang erfolgen</a:t>
            </a:r>
          </a:p>
          <a:p>
            <a:pPr marL="671513" lvl="1" indent="-195263" eaLnBrk="1" hangingPunct="1"/>
            <a:endParaRPr lang="de-CH" b="0" i="1"/>
          </a:p>
          <a:p>
            <a:pPr marL="214313" lvl="0" indent="-195263" algn="l" eaLnBrk="1" hangingPunct="1"/>
            <a:r>
              <a:rPr lang="de-CH" b="0" i="0"/>
              <a:t>Restriktionen</a:t>
            </a:r>
            <a:r>
              <a:rPr lang="de-CH" b="0" i="0" baseline="0"/>
              <a:t> und Empfehlungen gelten immer unabhängig vom Zustand eines Systems oder eines Prozesses (d.h. sie haben keine Vorbedingung). Ausserdem sind sie unabhängig von einem eintretenden Ereignis. </a:t>
            </a:r>
            <a:endParaRPr lang="de-DE" b="0" i="0"/>
          </a:p>
          <a:p>
            <a:endParaRPr lang="de-DE" b="0" i="0"/>
          </a:p>
          <a:p>
            <a:r>
              <a:rPr lang="de-CH" b="0" i="0"/>
              <a:t>Eine Action </a:t>
            </a:r>
            <a:r>
              <a:rPr lang="de-CH" b="0" i="0" err="1"/>
              <a:t>Enabler</a:t>
            </a:r>
            <a:r>
              <a:rPr lang="de-CH" b="0" i="0"/>
              <a:t> Rule (kurz "Action") ist eine vollständige Anweisung, die Bedingungen testet und bei deren Vorliegen ein anderes Geschäftsereignis oder eine Aktivität / einen Sub-Prozess auslöst. Beispielsweise wird eine Kreditprüfung durchgeführt, wenn der Betrag über CHF 100’000 liegt.</a:t>
            </a:r>
            <a:endParaRPr lang="de-DE" b="0" i="0"/>
          </a:p>
          <a:p>
            <a:endParaRPr lang="de-DE" b="0" i="0"/>
          </a:p>
          <a:p>
            <a:pPr>
              <a:spcBef>
                <a:spcPct val="50000"/>
              </a:spcBef>
              <a:buSzPct val="75000"/>
              <a:buFont typeface="Symbol" panose="05050102010706020507" pitchFamily="18" charset="2"/>
              <a:buNone/>
            </a:pPr>
            <a:r>
              <a:rPr lang="de-CH" b="0">
                <a:solidFill>
                  <a:srgbClr val="000000"/>
                </a:solidFill>
              </a:rPr>
              <a:t>Beispiele für Berechnungsvorschriften (berechnen Werte aus vorhandenen Informationen)</a:t>
            </a:r>
          </a:p>
          <a:p>
            <a:pPr lvl="1">
              <a:spcBef>
                <a:spcPct val="35000"/>
              </a:spcBef>
              <a:buSzPct val="100000"/>
              <a:buFont typeface="Symbol" panose="05050102010706020507" pitchFamily="18" charset="2"/>
              <a:buNone/>
            </a:pPr>
            <a:r>
              <a:rPr lang="de-CH" b="0" i="1">
                <a:solidFill>
                  <a:srgbClr val="000000"/>
                </a:solidFill>
              </a:rPr>
              <a:t>Der Versicherungsbetrag ist das Produkt aus Mietdauer des Fahrzeugs und der Versicherungsrate</a:t>
            </a:r>
          </a:p>
          <a:p>
            <a:pPr>
              <a:spcBef>
                <a:spcPct val="50000"/>
              </a:spcBef>
              <a:buSzPct val="75000"/>
              <a:buFont typeface="Symbol" panose="05050102010706020507" pitchFamily="18" charset="2"/>
              <a:buNone/>
            </a:pPr>
            <a:r>
              <a:rPr lang="de-CH" b="0">
                <a:solidFill>
                  <a:srgbClr val="000000"/>
                </a:solidFill>
              </a:rPr>
              <a:t>Beispiele für Ableitungsregeln (sind logische Schlussfolgerungen)</a:t>
            </a:r>
          </a:p>
          <a:p>
            <a:pPr lvl="1">
              <a:spcBef>
                <a:spcPct val="35000"/>
              </a:spcBef>
              <a:buSzPct val="100000"/>
              <a:buFont typeface="Symbol" panose="05050102010706020507" pitchFamily="18" charset="2"/>
              <a:buNone/>
            </a:pPr>
            <a:r>
              <a:rPr lang="de-CH" b="0" i="1">
                <a:solidFill>
                  <a:srgbClr val="FF3300"/>
                </a:solidFill>
              </a:rPr>
              <a:t>Wenn</a:t>
            </a:r>
            <a:r>
              <a:rPr lang="de-CH" b="0" i="1">
                <a:solidFill>
                  <a:srgbClr val="000000"/>
                </a:solidFill>
              </a:rPr>
              <a:t> ein Kunde Stammkunde ist, erhält er 10% Rabatt auf alle Bestellungen</a:t>
            </a:r>
          </a:p>
          <a:p>
            <a:pPr lvl="1">
              <a:spcBef>
                <a:spcPct val="35000"/>
              </a:spcBef>
              <a:buSzPct val="100000"/>
              <a:buFont typeface="Symbol" panose="05050102010706020507" pitchFamily="18" charset="2"/>
              <a:buNone/>
            </a:pPr>
            <a:r>
              <a:rPr lang="de-CH" b="0" i="1">
                <a:solidFill>
                  <a:srgbClr val="FF3300"/>
                </a:solidFill>
              </a:rPr>
              <a:t>Wenn</a:t>
            </a:r>
            <a:r>
              <a:rPr lang="de-CH" b="0" i="1">
                <a:solidFill>
                  <a:srgbClr val="000000"/>
                </a:solidFill>
              </a:rPr>
              <a:t> ein Kunde als nicht kreditwürdig eingestuft ist, muss die Zahlungsmethode auf „Vorauszahlung“ gesetzt werden</a:t>
            </a:r>
            <a:endParaRPr lang="de-DE" b="0" i="1">
              <a:solidFill>
                <a:srgbClr val="000000"/>
              </a:solidFill>
            </a:endParaRPr>
          </a:p>
          <a:p>
            <a:endParaRPr lang="de-CH"/>
          </a:p>
        </p:txBody>
      </p:sp>
      <p:sp>
        <p:nvSpPr>
          <p:cNvPr id="4" name="Fußzeilenplatzhalter 3"/>
          <p:cNvSpPr>
            <a:spLocks noGrp="1"/>
          </p:cNvSpPr>
          <p:nvPr>
            <p:ph type="ftr" sz="quarter" idx="4"/>
          </p:nvPr>
        </p:nvSpPr>
        <p:spPr/>
        <p:txBody>
          <a:bodyPr/>
          <a:lstStyle/>
          <a:p>
            <a:r>
              <a:rPr lang="de-CH"/>
              <a:t>operatives Geschäftsprozessmanagement</a:t>
            </a:r>
          </a:p>
        </p:txBody>
      </p:sp>
      <p:sp>
        <p:nvSpPr>
          <p:cNvPr id="5" name="Foliennummernplatzhalter 4"/>
          <p:cNvSpPr>
            <a:spLocks noGrp="1"/>
          </p:cNvSpPr>
          <p:nvPr>
            <p:ph type="sldNum" sz="quarter" idx="5"/>
          </p:nvPr>
        </p:nvSpPr>
        <p:spPr/>
        <p:txBody>
          <a:bodyPr/>
          <a:lstStyle/>
          <a:p>
            <a:fld id="{98B12D59-C065-4004-B51D-83C948A28A1B}" type="slidenum">
              <a:rPr lang="de-CH" smtClean="0"/>
              <a:t>88</a:t>
            </a:fld>
            <a:endParaRPr lang="de-CH"/>
          </a:p>
        </p:txBody>
      </p:sp>
    </p:spTree>
    <p:extLst>
      <p:ext uri="{BB962C8B-B14F-4D97-AF65-F5344CB8AC3E}">
        <p14:creationId xmlns:p14="http://schemas.microsoft.com/office/powerpoint/2010/main" val="12482790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90</a:t>
            </a:fld>
            <a:endParaRPr lang="de-CH"/>
          </a:p>
        </p:txBody>
      </p:sp>
      <p:sp>
        <p:nvSpPr>
          <p:cNvPr id="5" name="Fußzeilenplatzhalter 4">
            <a:extLst>
              <a:ext uri="{FF2B5EF4-FFF2-40B4-BE49-F238E27FC236}">
                <a16:creationId xmlns:a16="http://schemas.microsoft.com/office/drawing/2014/main" id="{D8BD7394-B58A-4F26-B1B0-B96D828749F6}"/>
              </a:ext>
            </a:extLst>
          </p:cNvPr>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Tree>
    <p:extLst>
      <p:ext uri="{BB962C8B-B14F-4D97-AF65-F5344CB8AC3E}">
        <p14:creationId xmlns:p14="http://schemas.microsoft.com/office/powerpoint/2010/main" val="29226209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400"/>
              <a:t>Eintretende Ereignisse = nicht ausgefüllt</a:t>
            </a:r>
          </a:p>
          <a:p>
            <a:r>
              <a:rPr lang="de-DE" sz="1400"/>
              <a:t>Ausgelöste Ereignisse = ausgefüllt</a:t>
            </a:r>
          </a:p>
          <a:p>
            <a:endParaRPr lang="de-DE" sz="1400"/>
          </a:p>
          <a:p>
            <a:r>
              <a:rPr lang="de-DE" sz="1400"/>
              <a:t>Einfache Linie = </a:t>
            </a:r>
            <a:r>
              <a:rPr lang="de-DE" sz="1400" b="1"/>
              <a:t>Start</a:t>
            </a:r>
            <a:r>
              <a:rPr lang="de-DE" sz="1400"/>
              <a:t>-Ereignis</a:t>
            </a:r>
          </a:p>
          <a:p>
            <a:r>
              <a:rPr lang="de-DE" sz="1400"/>
              <a:t>Doppelte Linie = </a:t>
            </a:r>
            <a:r>
              <a:rPr lang="de-DE" sz="1400" b="1"/>
              <a:t>Zwischen</a:t>
            </a:r>
            <a:r>
              <a:rPr lang="de-DE" sz="1400"/>
              <a:t>-Ereignis</a:t>
            </a:r>
          </a:p>
          <a:p>
            <a:r>
              <a:rPr lang="de-DE" sz="1400"/>
              <a:t>Dicke Linie = </a:t>
            </a:r>
            <a:r>
              <a:rPr lang="de-DE" sz="1400" b="1"/>
              <a:t>End</a:t>
            </a:r>
            <a:r>
              <a:rPr lang="de-DE" sz="1400"/>
              <a:t>-Ereignis</a:t>
            </a:r>
          </a:p>
          <a:p>
            <a:endParaRPr lang="de-DE" sz="1400"/>
          </a:p>
          <a:p>
            <a:r>
              <a:rPr lang="de-DE" sz="1400"/>
              <a:t>Normale Linie = unterbrechend</a:t>
            </a:r>
          </a:p>
          <a:p>
            <a:r>
              <a:rPr lang="de-DE" sz="1400"/>
              <a:t>Gestrichelte Linie = nicht unterbrechend</a:t>
            </a:r>
          </a:p>
          <a:p>
            <a:endParaRPr lang="de-DE" sz="1400"/>
          </a:p>
          <a:p>
            <a:r>
              <a:rPr lang="de-DE" sz="1400"/>
              <a:t>Zwischenergebnisse können auch einer Aktivität angeheftet sein (keine Unterscheidung in der Grundsymbolik). In diesem Fall wird eine begonnene Aktivität unterbrochen oder ein parallel eine weitere Aktivität ausgelöst, wenn das Ereignis während der Aktivität eintritt.  </a:t>
            </a:r>
            <a:r>
              <a:rPr lang="de-DE" sz="1400">
                <a:sym typeface="Wingdings" panose="05000000000000000000" pitchFamily="2" charset="2"/>
              </a:rPr>
              <a:t> siehe unten</a:t>
            </a:r>
            <a:endParaRPr lang="de-DE" sz="1400"/>
          </a:p>
        </p:txBody>
      </p:sp>
      <p:sp>
        <p:nvSpPr>
          <p:cNvPr id="5" name="Datumsplatzhalter 4"/>
          <p:cNvSpPr>
            <a:spLocks noGrp="1"/>
          </p:cNvSpPr>
          <p:nvPr>
            <p:ph type="dt" idx="11"/>
          </p:nvPr>
        </p:nvSpPr>
        <p:spPr>
          <a:xfrm>
            <a:off x="3851103" y="3"/>
            <a:ext cx="2944960" cy="494185"/>
          </a:xfrm>
          <a:prstGeom prst="rect">
            <a:avLst/>
          </a:prstGeom>
        </p:spPr>
        <p:txBody>
          <a:bodyPr lIns="91495" tIns="45747" rIns="91495" bIns="45747"/>
          <a:lstStyle/>
          <a:p>
            <a:pPr>
              <a:defRPr/>
            </a:pPr>
            <a:endParaRPr lang="de-DE"/>
          </a:p>
        </p:txBody>
      </p:sp>
      <p:sp>
        <p:nvSpPr>
          <p:cNvPr id="4" name="Fußzeilenplatzhalter 3">
            <a:extLst>
              <a:ext uri="{FF2B5EF4-FFF2-40B4-BE49-F238E27FC236}">
                <a16:creationId xmlns:a16="http://schemas.microsoft.com/office/drawing/2014/main" id="{FE5BBFCC-2C2B-47C5-9DDD-44692A4ADC58}"/>
              </a:ext>
            </a:extLst>
          </p:cNvPr>
          <p:cNvSpPr>
            <a:spLocks noGrp="1"/>
          </p:cNvSpPr>
          <p:nvPr>
            <p:ph type="ftr" sz="quarter" idx="4"/>
          </p:nvPr>
        </p:nvSpPr>
        <p:spPr/>
        <p:txBody>
          <a:bodyPr/>
          <a:lstStyle/>
          <a:p>
            <a:r>
              <a:rPr lang="de-AT"/>
              <a:t>Operatives Geschäftsprozessmanagement</a:t>
            </a:r>
            <a:endParaRPr lang="de-CH"/>
          </a:p>
        </p:txBody>
      </p:sp>
      <p:sp>
        <p:nvSpPr>
          <p:cNvPr id="6" name="Foliennummernplatzhalter 5">
            <a:extLst>
              <a:ext uri="{FF2B5EF4-FFF2-40B4-BE49-F238E27FC236}">
                <a16:creationId xmlns:a16="http://schemas.microsoft.com/office/drawing/2014/main" id="{CD84B0BD-E246-C5EC-886B-42B78D0F23CE}"/>
              </a:ext>
            </a:extLst>
          </p:cNvPr>
          <p:cNvSpPr>
            <a:spLocks noGrp="1"/>
          </p:cNvSpPr>
          <p:nvPr>
            <p:ph type="sldNum" sz="quarter" idx="5"/>
          </p:nvPr>
        </p:nvSpPr>
        <p:spPr/>
        <p:txBody>
          <a:bodyPr/>
          <a:lstStyle/>
          <a:p>
            <a:fld id="{98B12D59-C065-4004-B51D-83C948A28A1B}" type="slidenum">
              <a:rPr lang="de-CH" smtClean="0"/>
              <a:t>91</a:t>
            </a:fld>
            <a:endParaRPr lang="de-CH"/>
          </a:p>
        </p:txBody>
      </p:sp>
    </p:spTree>
    <p:extLst>
      <p:ext uri="{BB962C8B-B14F-4D97-AF65-F5344CB8AC3E}">
        <p14:creationId xmlns:p14="http://schemas.microsoft.com/office/powerpoint/2010/main" val="4600798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In BPMN können auch eintretende Zwischenereignisse modelliert werden, auf die </a:t>
            </a:r>
            <a:r>
              <a:rPr lang="de-CH" b="1"/>
              <a:t>nicht explizit gewartet </a:t>
            </a:r>
            <a:r>
              <a:rPr lang="de-CH"/>
              <a:t>wird, auf die </a:t>
            </a:r>
            <a:r>
              <a:rPr lang="de-CH" b="1"/>
              <a:t>aber</a:t>
            </a:r>
            <a:r>
              <a:rPr lang="de-CH"/>
              <a:t> während der Ausführung einer Aktivität </a:t>
            </a:r>
            <a:r>
              <a:rPr lang="de-CH" b="1"/>
              <a:t>reagiert</a:t>
            </a:r>
            <a:r>
              <a:rPr lang="de-CH"/>
              <a:t> werden muss. Das gilt sowohl für Aufgaben als auch für Teilprozesse (später behandelt). </a:t>
            </a:r>
          </a:p>
          <a:p>
            <a:r>
              <a:rPr lang="de-CH"/>
              <a:t>Solche Zwischenereignisse werden als «angeheftet» (engl. «</a:t>
            </a:r>
            <a:r>
              <a:rPr lang="de-CH" err="1"/>
              <a:t>attached</a:t>
            </a:r>
            <a:r>
              <a:rPr lang="de-CH"/>
              <a:t>») bezeichnet, weil sie am Rand der zu unterbrechenden Aktivität positioniert werden. Diese können unterbrechend oder nicht-unterbrechend sein. Im ersten Fall wird die laufende Aufgabe bzw. Aktivität sofort unterbrochen, und mit der Aufgabe fortgefahren, die durch das Ereignis ausgelöst wird. Im nicht unterbrechenden Fall wird der Token, wie bei einem parallelen Gateway, dupliziert, ein Token wandert zur ausgelösten Aktivität, das andere verbleibt bei der aktuell auszuführenden Aufgabe (Aktivität). Diese wird «normal» weiter ausgeführt. </a:t>
            </a:r>
          </a:p>
          <a:p>
            <a:r>
              <a:rPr lang="de-CH"/>
              <a:t>Achtung: Nur eingehende Zwischenereignisse (</a:t>
            </a:r>
            <a:r>
              <a:rPr lang="de-CH" err="1"/>
              <a:t>catching</a:t>
            </a:r>
            <a:r>
              <a:rPr lang="de-CH"/>
              <a:t> </a:t>
            </a:r>
            <a:r>
              <a:rPr lang="de-CH" err="1"/>
              <a:t>events</a:t>
            </a:r>
            <a:r>
              <a:rPr lang="de-CH"/>
              <a:t>) können angeheftet werden. Auslösende Zwischenereignisse führen nie zum Abbruch einer Aktivität, sie finden sich nur im Sequenzfluss selbst. </a:t>
            </a:r>
          </a:p>
        </p:txBody>
      </p:sp>
      <p:sp>
        <p:nvSpPr>
          <p:cNvPr id="5" name="Datumsplatzhalter 4"/>
          <p:cNvSpPr>
            <a:spLocks noGrp="1"/>
          </p:cNvSpPr>
          <p:nvPr>
            <p:ph type="dt" idx="11"/>
          </p:nvPr>
        </p:nvSpPr>
        <p:spPr>
          <a:xfrm>
            <a:off x="3851103" y="3"/>
            <a:ext cx="2944960" cy="494185"/>
          </a:xfrm>
          <a:prstGeom prst="rect">
            <a:avLst/>
          </a:prstGeom>
        </p:spPr>
        <p:txBody>
          <a:bodyPr lIns="91495" tIns="45747" rIns="91495" bIns="45747"/>
          <a:lstStyle/>
          <a:p>
            <a:pPr>
              <a:defRPr/>
            </a:pPr>
            <a:endParaRPr lang="de-DE"/>
          </a:p>
        </p:txBody>
      </p:sp>
      <p:sp>
        <p:nvSpPr>
          <p:cNvPr id="4" name="Fußzeilenplatzhalter 3">
            <a:extLst>
              <a:ext uri="{FF2B5EF4-FFF2-40B4-BE49-F238E27FC236}">
                <a16:creationId xmlns:a16="http://schemas.microsoft.com/office/drawing/2014/main" id="{6A920E24-CAC2-452C-9A25-1C973BB5F591}"/>
              </a:ext>
            </a:extLst>
          </p:cNvPr>
          <p:cNvSpPr>
            <a:spLocks noGrp="1"/>
          </p:cNvSpPr>
          <p:nvPr>
            <p:ph type="ftr" sz="quarter" idx="4"/>
          </p:nvPr>
        </p:nvSpPr>
        <p:spPr/>
        <p:txBody>
          <a:bodyPr/>
          <a:lstStyle/>
          <a:p>
            <a:r>
              <a:rPr lang="de-AT"/>
              <a:t>Operatives Geschäftsprozessmanagement</a:t>
            </a:r>
            <a:endParaRPr lang="de-CH"/>
          </a:p>
        </p:txBody>
      </p:sp>
      <p:sp>
        <p:nvSpPr>
          <p:cNvPr id="6" name="Foliennummernplatzhalter 5">
            <a:extLst>
              <a:ext uri="{FF2B5EF4-FFF2-40B4-BE49-F238E27FC236}">
                <a16:creationId xmlns:a16="http://schemas.microsoft.com/office/drawing/2014/main" id="{CEF7BF5A-38D2-D849-213B-BE8DE1171CE9}"/>
              </a:ext>
            </a:extLst>
          </p:cNvPr>
          <p:cNvSpPr>
            <a:spLocks noGrp="1"/>
          </p:cNvSpPr>
          <p:nvPr>
            <p:ph type="sldNum" sz="quarter" idx="5"/>
          </p:nvPr>
        </p:nvSpPr>
        <p:spPr/>
        <p:txBody>
          <a:bodyPr/>
          <a:lstStyle/>
          <a:p>
            <a:fld id="{98B12D59-C065-4004-B51D-83C948A28A1B}" type="slidenum">
              <a:rPr lang="de-CH" smtClean="0"/>
              <a:t>92</a:t>
            </a:fld>
            <a:endParaRPr lang="de-CH"/>
          </a:p>
        </p:txBody>
      </p:sp>
    </p:spTree>
    <p:extLst>
      <p:ext uri="{BB962C8B-B14F-4D97-AF65-F5344CB8AC3E}">
        <p14:creationId xmlns:p14="http://schemas.microsoft.com/office/powerpoint/2010/main" val="9299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a:xfrm>
            <a:off x="1" y="9816029"/>
            <a:ext cx="3078427" cy="319432"/>
          </a:xfrm>
          <a:prstGeom prst="rect">
            <a:avLst/>
          </a:prstGeom>
        </p:spPr>
        <p:txBody>
          <a:bodyPr/>
          <a:lstStyle/>
          <a:p>
            <a:pPr>
              <a:defRPr/>
            </a:pPr>
            <a:r>
              <a:rPr lang="de-CH"/>
              <a:t>Operatives Geschäftsprozessmanagement</a:t>
            </a:r>
          </a:p>
        </p:txBody>
      </p:sp>
      <p:sp>
        <p:nvSpPr>
          <p:cNvPr id="5" name="Foliennummernplatzhalter 4"/>
          <p:cNvSpPr>
            <a:spLocks noGrp="1"/>
          </p:cNvSpPr>
          <p:nvPr>
            <p:ph type="sldNum" sz="quarter" idx="11"/>
          </p:nvPr>
        </p:nvSpPr>
        <p:spPr>
          <a:xfrm>
            <a:off x="3943086" y="9816029"/>
            <a:ext cx="3078427" cy="319432"/>
          </a:xfrm>
          <a:prstGeom prst="rect">
            <a:avLst/>
          </a:prstGeom>
        </p:spPr>
        <p:txBody>
          <a:bodyPr/>
          <a:lstStyle/>
          <a:p>
            <a:pPr>
              <a:defRPr/>
            </a:pPr>
            <a:fld id="{3F1FD391-57F6-4B69-8BBD-72AD8B211E23}" type="slidenum">
              <a:rPr lang="de-CH" smtClean="0"/>
              <a:pPr>
                <a:defRPr/>
              </a:pPr>
              <a:t>9</a:t>
            </a:fld>
            <a:endParaRPr lang="de-CH"/>
          </a:p>
        </p:txBody>
      </p:sp>
    </p:spTree>
    <p:extLst>
      <p:ext uri="{BB962C8B-B14F-4D97-AF65-F5344CB8AC3E}">
        <p14:creationId xmlns:p14="http://schemas.microsoft.com/office/powerpoint/2010/main" val="3002206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400"/>
          </a:p>
        </p:txBody>
      </p:sp>
      <p:sp>
        <p:nvSpPr>
          <p:cNvPr id="5" name="Datumsplatzhalter 4"/>
          <p:cNvSpPr>
            <a:spLocks noGrp="1"/>
          </p:cNvSpPr>
          <p:nvPr>
            <p:ph type="dt" idx="11"/>
          </p:nvPr>
        </p:nvSpPr>
        <p:spPr>
          <a:xfrm>
            <a:off x="3851103" y="3"/>
            <a:ext cx="2944960" cy="494185"/>
          </a:xfrm>
          <a:prstGeom prst="rect">
            <a:avLst/>
          </a:prstGeom>
        </p:spPr>
        <p:txBody>
          <a:bodyPr lIns="91495" tIns="45747" rIns="91495" bIns="45747"/>
          <a:lstStyle/>
          <a:p>
            <a:pPr>
              <a:defRPr/>
            </a:pPr>
            <a:endParaRPr lang="de-DE"/>
          </a:p>
        </p:txBody>
      </p:sp>
      <p:sp>
        <p:nvSpPr>
          <p:cNvPr id="4" name="Fußzeilenplatzhalter 3">
            <a:extLst>
              <a:ext uri="{FF2B5EF4-FFF2-40B4-BE49-F238E27FC236}">
                <a16:creationId xmlns:a16="http://schemas.microsoft.com/office/drawing/2014/main" id="{3597FC84-EB1D-4F35-9ADA-2FC4B70379D6}"/>
              </a:ext>
            </a:extLst>
          </p:cNvPr>
          <p:cNvSpPr>
            <a:spLocks noGrp="1"/>
          </p:cNvSpPr>
          <p:nvPr>
            <p:ph type="ftr" sz="quarter" idx="4"/>
          </p:nvPr>
        </p:nvSpPr>
        <p:spPr/>
        <p:txBody>
          <a:bodyPr/>
          <a:lstStyle/>
          <a:p>
            <a:r>
              <a:rPr lang="de-AT"/>
              <a:t>Operatives Geschäftsprozessmanagement</a:t>
            </a:r>
            <a:endParaRPr lang="de-CH"/>
          </a:p>
        </p:txBody>
      </p:sp>
      <p:sp>
        <p:nvSpPr>
          <p:cNvPr id="6" name="Foliennummernplatzhalter 5">
            <a:extLst>
              <a:ext uri="{FF2B5EF4-FFF2-40B4-BE49-F238E27FC236}">
                <a16:creationId xmlns:a16="http://schemas.microsoft.com/office/drawing/2014/main" id="{BDABF053-1F3D-D6CC-E3E9-47C71EA8AEB0}"/>
              </a:ext>
            </a:extLst>
          </p:cNvPr>
          <p:cNvSpPr>
            <a:spLocks noGrp="1"/>
          </p:cNvSpPr>
          <p:nvPr>
            <p:ph type="sldNum" sz="quarter" idx="5"/>
          </p:nvPr>
        </p:nvSpPr>
        <p:spPr/>
        <p:txBody>
          <a:bodyPr/>
          <a:lstStyle/>
          <a:p>
            <a:fld id="{98B12D59-C065-4004-B51D-83C948A28A1B}" type="slidenum">
              <a:rPr lang="de-CH" smtClean="0"/>
              <a:t>93</a:t>
            </a:fld>
            <a:endParaRPr lang="de-CH"/>
          </a:p>
        </p:txBody>
      </p:sp>
    </p:spTree>
    <p:extLst>
      <p:ext uri="{BB962C8B-B14F-4D97-AF65-F5344CB8AC3E}">
        <p14:creationId xmlns:p14="http://schemas.microsoft.com/office/powerpoint/2010/main" val="1125941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400"/>
              <a:t>Zeitereignisse werden sehr gerne als angeheftete Ereignisse verwendet, denn damit lässt sich elegant ein «Time Out» einer Aktivität modellieren. Im unteren Beispiel wird max. 10 Minuten nach zwei passenden Farben für einen Unihockeyball gesucht. Dann wird die Tätigkeit abgebrochen und ein Wireless Charger mitgenommen.</a:t>
            </a:r>
            <a:r>
              <a:rPr lang="de-CH" sz="1400">
                <a:sym typeface="Wingdings" panose="05000000000000000000" pitchFamily="2" charset="2"/>
              </a:rPr>
              <a:t> </a:t>
            </a:r>
            <a:endParaRPr lang="de-CH" sz="1400"/>
          </a:p>
        </p:txBody>
      </p:sp>
      <p:sp>
        <p:nvSpPr>
          <p:cNvPr id="4" name="Fußzeilenplatzhalter 3">
            <a:extLst>
              <a:ext uri="{FF2B5EF4-FFF2-40B4-BE49-F238E27FC236}">
                <a16:creationId xmlns:a16="http://schemas.microsoft.com/office/drawing/2014/main" id="{799229DF-E021-400C-9D44-4CDCA0D2021C}"/>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E2810057-B5CD-BF91-094B-FBD1D4153565}"/>
              </a:ext>
            </a:extLst>
          </p:cNvPr>
          <p:cNvSpPr>
            <a:spLocks noGrp="1"/>
          </p:cNvSpPr>
          <p:nvPr>
            <p:ph type="sldNum" sz="quarter" idx="5"/>
          </p:nvPr>
        </p:nvSpPr>
        <p:spPr/>
        <p:txBody>
          <a:bodyPr/>
          <a:lstStyle/>
          <a:p>
            <a:fld id="{98B12D59-C065-4004-B51D-83C948A28A1B}" type="slidenum">
              <a:rPr lang="de-CH" smtClean="0"/>
              <a:t>94</a:t>
            </a:fld>
            <a:endParaRPr lang="de-CH"/>
          </a:p>
        </p:txBody>
      </p:sp>
    </p:spTree>
    <p:extLst>
      <p:ext uri="{BB962C8B-B14F-4D97-AF65-F5344CB8AC3E}">
        <p14:creationId xmlns:p14="http://schemas.microsoft.com/office/powerpoint/2010/main" val="187341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050" err="1"/>
              <a:t>Allweyer</a:t>
            </a:r>
            <a:r>
              <a:rPr lang="de-AT" sz="1050"/>
              <a:t>, S.110 (angepasst):</a:t>
            </a:r>
          </a:p>
          <a:p>
            <a:pPr algn="l"/>
            <a:r>
              <a:rPr lang="de-CH" sz="1400" b="0" i="0">
                <a:solidFill>
                  <a:srgbClr val="1B1B1B"/>
                </a:solidFill>
                <a:effectLst/>
                <a:latin typeface="Inter"/>
              </a:rPr>
              <a:t>Ein angeheftetes nicht-unterbrechendes Ereignis erzeugt also lediglich eine zusätzliche Marke, </a:t>
            </a:r>
            <a:r>
              <a:rPr lang="de-CH" sz="1400" b="0" i="0" err="1">
                <a:solidFill>
                  <a:srgbClr val="1B1B1B"/>
                </a:solidFill>
                <a:effectLst/>
                <a:latin typeface="Inter"/>
              </a:rPr>
              <a:t>falIs</a:t>
            </a:r>
            <a:r>
              <a:rPr lang="de-CH" sz="1400" b="0" i="0">
                <a:solidFill>
                  <a:srgbClr val="1B1B1B"/>
                </a:solidFill>
                <a:effectLst/>
                <a:latin typeface="Inter"/>
              </a:rPr>
              <a:t> es während der Durchführung der betreffenden Aktivität eintritt. Will man die beiden Pfade wieder über ein Gateway zusammenführen, so darf man im Gegensatz zu Abbildung [oben] </a:t>
            </a:r>
            <a:r>
              <a:rPr lang="de-CH" sz="1400" b="0" i="0" strike="sngStrike">
                <a:solidFill>
                  <a:srgbClr val="1B1B1B"/>
                </a:solidFill>
                <a:effectLst/>
                <a:latin typeface="Inter"/>
              </a:rPr>
              <a:t>[130]</a:t>
            </a:r>
            <a:r>
              <a:rPr lang="de-CH" sz="1400" b="0" i="0">
                <a:solidFill>
                  <a:srgbClr val="1B1B1B"/>
                </a:solidFill>
                <a:effectLst/>
                <a:latin typeface="Inter"/>
              </a:rPr>
              <a:t> kein exklusives Gateway verwenden, da ja mehr als eine Marke ankommen kann. Auch ein paralleles Gateway wäre nicht richtig, da über den unteren Pfad nur in manchen Fällen eine Marke ankommt. Für die Zusammenführung ist a so ein inklusives Gateway erforderlich.</a:t>
            </a:r>
          </a:p>
          <a:p>
            <a:br>
              <a:rPr lang="de-CH" sz="1400" b="0" i="0">
                <a:solidFill>
                  <a:srgbClr val="1B1B1B"/>
                </a:solidFill>
                <a:effectLst/>
                <a:latin typeface="Inter"/>
              </a:rPr>
            </a:br>
            <a:endParaRPr lang="de-CH" sz="1050"/>
          </a:p>
        </p:txBody>
      </p:sp>
      <p:sp>
        <p:nvSpPr>
          <p:cNvPr id="4" name="Fußzeilenplatzhalter 3">
            <a:extLst>
              <a:ext uri="{FF2B5EF4-FFF2-40B4-BE49-F238E27FC236}">
                <a16:creationId xmlns:a16="http://schemas.microsoft.com/office/drawing/2014/main" id="{FB8C1129-7EF3-4997-BBCD-690096FBB18D}"/>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5A1BE26A-7522-CFA6-176E-79D18D44BF8A}"/>
              </a:ext>
            </a:extLst>
          </p:cNvPr>
          <p:cNvSpPr>
            <a:spLocks noGrp="1"/>
          </p:cNvSpPr>
          <p:nvPr>
            <p:ph type="sldNum" sz="quarter" idx="5"/>
          </p:nvPr>
        </p:nvSpPr>
        <p:spPr/>
        <p:txBody>
          <a:bodyPr/>
          <a:lstStyle/>
          <a:p>
            <a:fld id="{98B12D59-C065-4004-B51D-83C948A28A1B}" type="slidenum">
              <a:rPr lang="de-CH" smtClean="0"/>
              <a:t>95</a:t>
            </a:fld>
            <a:endParaRPr lang="de-CH"/>
          </a:p>
        </p:txBody>
      </p:sp>
    </p:spTree>
    <p:extLst>
      <p:ext uri="{BB962C8B-B14F-4D97-AF65-F5344CB8AC3E}">
        <p14:creationId xmlns:p14="http://schemas.microsoft.com/office/powerpoint/2010/main" val="17906572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In BPMN 2.0 ist eine neue Variante des Event-Gateways hinzugekommen: das ereignisbasierte parallele Gateway. </a:t>
            </a:r>
          </a:p>
          <a:p>
            <a:br>
              <a:rPr lang="de-CH"/>
            </a:br>
            <a:r>
              <a:rPr lang="de-CH"/>
              <a:t>Mit diesem Symbol lässt sich ausdrücken, dass alle nachfolgenden Ereignisse eingetreten sein müssen, bevor ein Prozess ”komplett“ gestartet werden kann. Es nimmt somit genau die Korrelation vor, die der einfache AND-</a:t>
            </a:r>
            <a:r>
              <a:rPr lang="de-CH" err="1"/>
              <a:t>Join</a:t>
            </a:r>
            <a:r>
              <a:rPr lang="de-CH"/>
              <a:t> nicht bietet. Das untere Modell führt zu folgendem Verhalten: </a:t>
            </a:r>
          </a:p>
          <a:p>
            <a:endParaRPr lang="de-CH"/>
          </a:p>
          <a:p>
            <a:r>
              <a:rPr lang="de-CH"/>
              <a:t>Wenn Ereignis 1 eintritt, wird die Prozessinstanz gestartet und ein Token ”geboren“. Dieses Token wartet jetzt am AND-</a:t>
            </a:r>
            <a:r>
              <a:rPr lang="de-CH" err="1"/>
              <a:t>Join</a:t>
            </a:r>
            <a:r>
              <a:rPr lang="de-CH"/>
              <a:t>. Wenn Ereignis 2 eintritt, wird die bereits gestartete passende Prozessinstanz identifiziert (Korrelation) und dort bei Ereignis 2 ein weiteres Token ”geboren“. Das zweite Token wandert ebenfalls zum AND-</a:t>
            </a:r>
            <a:r>
              <a:rPr lang="de-CH" err="1"/>
              <a:t>Join</a:t>
            </a:r>
            <a:r>
              <a:rPr lang="de-CH"/>
              <a:t>, wo es mit dem bereits wartenden ersten Token verschmolzen wird und nur noch ein einziges Token den ausgehenden Pfad verlässt. Beim </a:t>
            </a:r>
            <a:r>
              <a:rPr lang="de-CH" b="1"/>
              <a:t>oberen Modell </a:t>
            </a:r>
            <a:r>
              <a:rPr lang="de-CH"/>
              <a:t>würde hingegen die Zuordnung zur bereits gestarteten Prozessinstanz nicht erfolgen, sondern es würden zwei </a:t>
            </a:r>
            <a:r>
              <a:rPr lang="de-CH" b="1"/>
              <a:t>isolierte</a:t>
            </a:r>
            <a:r>
              <a:rPr lang="de-CH"/>
              <a:t> Instanzen gestartet. Dies liegt daran, dass der AND-Gateway nach der BPMN 2.0-Definition die Korrelation nicht unterstützt, d.h. es kann die eintretenden Ereignisse nicht miteinander in Beziehung setzen. </a:t>
            </a:r>
            <a:endParaRPr lang="de-CH" sz="1200"/>
          </a:p>
        </p:txBody>
      </p:sp>
      <p:sp>
        <p:nvSpPr>
          <p:cNvPr id="5" name="Datumsplatzhalter 4"/>
          <p:cNvSpPr>
            <a:spLocks noGrp="1"/>
          </p:cNvSpPr>
          <p:nvPr>
            <p:ph type="dt" idx="11"/>
          </p:nvPr>
        </p:nvSpPr>
        <p:spPr>
          <a:xfrm>
            <a:off x="3851103" y="3"/>
            <a:ext cx="2944960" cy="494185"/>
          </a:xfrm>
          <a:prstGeom prst="rect">
            <a:avLst/>
          </a:prstGeom>
        </p:spPr>
        <p:txBody>
          <a:bodyPr lIns="91495" tIns="45747" rIns="91495" bIns="45747"/>
          <a:lstStyle/>
          <a:p>
            <a:pPr>
              <a:defRPr/>
            </a:pPr>
            <a:endParaRPr lang="de-DE"/>
          </a:p>
        </p:txBody>
      </p:sp>
      <p:sp>
        <p:nvSpPr>
          <p:cNvPr id="4" name="Fußzeilenplatzhalter 3">
            <a:extLst>
              <a:ext uri="{FF2B5EF4-FFF2-40B4-BE49-F238E27FC236}">
                <a16:creationId xmlns:a16="http://schemas.microsoft.com/office/drawing/2014/main" id="{010EAC40-75D8-4E75-9CAE-F5ECE420046D}"/>
              </a:ext>
            </a:extLst>
          </p:cNvPr>
          <p:cNvSpPr>
            <a:spLocks noGrp="1"/>
          </p:cNvSpPr>
          <p:nvPr>
            <p:ph type="ftr" sz="quarter" idx="4"/>
          </p:nvPr>
        </p:nvSpPr>
        <p:spPr/>
        <p:txBody>
          <a:bodyPr/>
          <a:lstStyle/>
          <a:p>
            <a:r>
              <a:rPr lang="de-AT"/>
              <a:t>Operatives Geschäftsprozessmanagement</a:t>
            </a:r>
            <a:endParaRPr lang="de-CH"/>
          </a:p>
        </p:txBody>
      </p:sp>
      <p:sp>
        <p:nvSpPr>
          <p:cNvPr id="6" name="Foliennummernplatzhalter 5">
            <a:extLst>
              <a:ext uri="{FF2B5EF4-FFF2-40B4-BE49-F238E27FC236}">
                <a16:creationId xmlns:a16="http://schemas.microsoft.com/office/drawing/2014/main" id="{8298588C-DB10-FBB5-F423-E3BAC9913A48}"/>
              </a:ext>
            </a:extLst>
          </p:cNvPr>
          <p:cNvSpPr>
            <a:spLocks noGrp="1"/>
          </p:cNvSpPr>
          <p:nvPr>
            <p:ph type="sldNum" sz="quarter" idx="5"/>
          </p:nvPr>
        </p:nvSpPr>
        <p:spPr/>
        <p:txBody>
          <a:bodyPr/>
          <a:lstStyle/>
          <a:p>
            <a:fld id="{98B12D59-C065-4004-B51D-83C948A28A1B}" type="slidenum">
              <a:rPr lang="de-CH" smtClean="0"/>
              <a:t>96</a:t>
            </a:fld>
            <a:endParaRPr lang="de-CH"/>
          </a:p>
        </p:txBody>
      </p:sp>
    </p:spTree>
    <p:extLst>
      <p:ext uri="{BB962C8B-B14F-4D97-AF65-F5344CB8AC3E}">
        <p14:creationId xmlns:p14="http://schemas.microsoft.com/office/powerpoint/2010/main" val="3320761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Beim</a:t>
            </a:r>
            <a:r>
              <a:rPr lang="de-CH" baseline="0"/>
              <a:t> Erreichen eines Terminierungsereignisses werden bildlich gesprochen sofort </a:t>
            </a:r>
            <a:r>
              <a:rPr lang="de-CH" b="1" baseline="0"/>
              <a:t>alle Tokens</a:t>
            </a:r>
            <a:r>
              <a:rPr lang="de-CH" baseline="0"/>
              <a:t>, die noch irgendwo im Prozess bearbeitet werden, eingesammelt. Alle damit verbundenen Aktivitäten sind sofort beendet.</a:t>
            </a:r>
            <a:endParaRPr lang="de-CH"/>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97</a:t>
            </a:fld>
            <a:endParaRPr lang="de-DE"/>
          </a:p>
        </p:txBody>
      </p:sp>
      <p:sp>
        <p:nvSpPr>
          <p:cNvPr id="5" name="Fußzeilenplatzhalter 4">
            <a:extLst>
              <a:ext uri="{FF2B5EF4-FFF2-40B4-BE49-F238E27FC236}">
                <a16:creationId xmlns:a16="http://schemas.microsoft.com/office/drawing/2014/main" id="{69E54854-6E52-4398-93E5-CDE46A121292}"/>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19689953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Diese Art von Ereignis wird zum Senden oder Empfangen von Signalen verwendet. Ein Signal ist für die allgemeine Kommunikation innerhalb und zwischen Prozessebenen, zwischen Pools und zwischen Geschäftsprozessdiagrammen. Ein BPMN-Signal ist Signal ist vergleichbar mit einer Signalfackel, die in den Himmel schießt, damit jeder, der daran interessiert ist und dann reagieren kann</a:t>
            </a:r>
            <a:r>
              <a:rPr lang="de-CH" b="1"/>
              <a:t>. Es gibt also eine Quelle für das Signal, aber kein bestimmtes Ziel</a:t>
            </a:r>
            <a:r>
              <a:rPr lang="de-CH"/>
              <a:t>. </a:t>
            </a:r>
          </a:p>
          <a:p>
            <a:endParaRPr lang="de-CH"/>
          </a:p>
          <a:p>
            <a:r>
              <a:rPr lang="de-CH"/>
              <a:t>Diese Art von Zwischenereignis kann ein Signal senden oder empfangen, wenn das Ereignis Teil eines normalen Flusses ist. </a:t>
            </a:r>
          </a:p>
          <a:p>
            <a:endParaRPr lang="de-CH"/>
          </a:p>
          <a:p>
            <a:r>
              <a:rPr lang="de-CH"/>
              <a:t>[…] Das Signal-Ereignis unterscheidet sich von einem Fehler-Ereignis dadurch, dass das Signal eine allgemeinere, nicht-fehlerhafte Bedingung für die Unterbrechung von Aktivitäten definiert (z. B. den erfolgreichen Abschluss einer anderen Aktivität) und einen größeren Anwendungsbereich als Fehler-Ereignisse hat. </a:t>
            </a:r>
            <a:br>
              <a:rPr lang="de-CH"/>
            </a:br>
            <a:br>
              <a:rPr lang="de-CH"/>
            </a:br>
            <a:r>
              <a:rPr lang="de-CH"/>
              <a:t>Aus dem BPMN-Standard übersetzt mit DeepL.com (kostenlose Version)</a:t>
            </a:r>
          </a:p>
        </p:txBody>
      </p:sp>
      <p:sp>
        <p:nvSpPr>
          <p:cNvPr id="4" name="Foliennummernplatzhalter 3"/>
          <p:cNvSpPr>
            <a:spLocks noGrp="1"/>
          </p:cNvSpPr>
          <p:nvPr>
            <p:ph type="sldNum" sz="quarter" idx="10"/>
          </p:nvPr>
        </p:nvSpPr>
        <p:spPr>
          <a:xfrm>
            <a:off x="3943086" y="9816029"/>
            <a:ext cx="3078427" cy="319432"/>
          </a:xfrm>
          <a:prstGeom prst="rect">
            <a:avLst/>
          </a:prstGeom>
        </p:spPr>
        <p:txBody>
          <a:bodyPr/>
          <a:lstStyle/>
          <a:p>
            <a:pPr>
              <a:defRPr/>
            </a:pPr>
            <a:fld id="{4171F704-311A-47D4-8952-369B4AC770FF}" type="slidenum">
              <a:rPr lang="de-DE" smtClean="0"/>
              <a:pPr>
                <a:defRPr/>
              </a:pPr>
              <a:t>98</a:t>
            </a:fld>
            <a:endParaRPr lang="de-DE"/>
          </a:p>
        </p:txBody>
      </p:sp>
      <p:sp>
        <p:nvSpPr>
          <p:cNvPr id="5" name="Fußzeilenplatzhalter 4">
            <a:extLst>
              <a:ext uri="{FF2B5EF4-FFF2-40B4-BE49-F238E27FC236}">
                <a16:creationId xmlns:a16="http://schemas.microsoft.com/office/drawing/2014/main" id="{F8C8BDDB-C384-4538-ABA0-55EB68E837A2}"/>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2671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Signale ähneln Nachrichten, weshalb sie in der BPMN genau wie die Nachrichten in allen Ausprägungen als Ereignisse modelliert werden können. Der wesentliche Unterschied ist, dass eine Nachricht immer an einen bestimmten Empfänger gerichtet ist: Eine E-Mail enthält die E-Mail-Adresse des Empfängers, unser Anruf beginnt mit dem Wählen der Rufnummer etc. Ein Signal hingegen ist eine ungerichtete Nachricht, also vergleichbar mit einer Zeitungsannonce, einem Fernsehspot oder einem Hilferuf über Funk. Jeder, der das Signal auffängt und darauf reagieren möchte, kann das tun.</a:t>
            </a:r>
          </a:p>
        </p:txBody>
      </p:sp>
      <p:sp>
        <p:nvSpPr>
          <p:cNvPr id="4" name="Fußzeilenplatzhalter 3">
            <a:extLst>
              <a:ext uri="{FF2B5EF4-FFF2-40B4-BE49-F238E27FC236}">
                <a16:creationId xmlns:a16="http://schemas.microsoft.com/office/drawing/2014/main" id="{0AF9388B-F194-46D0-B630-405094190C84}"/>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6231A6D2-517E-F106-AB20-81AD4A0CED76}"/>
              </a:ext>
            </a:extLst>
          </p:cNvPr>
          <p:cNvSpPr>
            <a:spLocks noGrp="1"/>
          </p:cNvSpPr>
          <p:nvPr>
            <p:ph type="sldNum" sz="quarter" idx="5"/>
          </p:nvPr>
        </p:nvSpPr>
        <p:spPr/>
        <p:txBody>
          <a:bodyPr/>
          <a:lstStyle/>
          <a:p>
            <a:fld id="{98B12D59-C065-4004-B51D-83C948A28A1B}" type="slidenum">
              <a:rPr lang="de-CH" smtClean="0"/>
              <a:t>99</a:t>
            </a:fld>
            <a:endParaRPr lang="de-CH"/>
          </a:p>
        </p:txBody>
      </p:sp>
    </p:spTree>
    <p:extLst>
      <p:ext uri="{BB962C8B-B14F-4D97-AF65-F5344CB8AC3E}">
        <p14:creationId xmlns:p14="http://schemas.microsoft.com/office/powerpoint/2010/main" val="21887439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943086" y="9816029"/>
            <a:ext cx="3078427" cy="319432"/>
          </a:xfrm>
          <a:prstGeom prst="rect">
            <a:avLst/>
          </a:prstGeom>
          <a:ln/>
        </p:spPr>
        <p:txBody>
          <a:bodyPr/>
          <a:lstStyle/>
          <a:p>
            <a:fld id="{A0B00EE6-DD63-4FBD-9672-37340366B69B}" type="slidenum">
              <a:rPr lang="de-DE"/>
              <a:pPr/>
              <a:t>100</a:t>
            </a:fld>
            <a:endParaRPr lang="de-DE"/>
          </a:p>
        </p:txBody>
      </p:sp>
      <p:sp>
        <p:nvSpPr>
          <p:cNvPr id="1383426" name="Rectangle 2"/>
          <p:cNvSpPr>
            <a:spLocks noGrp="1" noRot="1" noChangeAspect="1" noChangeArrowheads="1" noTextEdit="1"/>
          </p:cNvSpPr>
          <p:nvPr>
            <p:ph type="sldImg"/>
          </p:nvPr>
        </p:nvSpPr>
        <p:spPr>
          <a:ln/>
        </p:spPr>
      </p:sp>
      <p:sp>
        <p:nvSpPr>
          <p:cNvPr id="1383427" name="Rectangle 3"/>
          <p:cNvSpPr>
            <a:spLocks noGrp="1" noChangeArrowheads="1"/>
          </p:cNvSpPr>
          <p:nvPr>
            <p:ph type="body" idx="1"/>
          </p:nvPr>
        </p:nvSpPr>
        <p:spPr/>
        <p:txBody>
          <a:bodyPr/>
          <a:lstStyle/>
          <a:p>
            <a:r>
              <a:rPr lang="de-CH"/>
              <a:t>Signal-Ereignisse</a:t>
            </a:r>
            <a:r>
              <a:rPr lang="de-CH" baseline="0"/>
              <a:t> sind jene, </a:t>
            </a:r>
            <a:r>
              <a:rPr lang="de-CH"/>
              <a:t>die einmal ausgesandt werden und mehrmals verwertet werden können. In diesem Beispiel wird signalisiert, dass eine </a:t>
            </a:r>
            <a:r>
              <a:rPr lang="de-CH" baseline="0"/>
              <a:t> Ausschreibung existiert. Alle interessierten Lieferanten können nun darauf reagieren.</a:t>
            </a:r>
          </a:p>
          <a:p>
            <a:r>
              <a:rPr lang="de-CH" baseline="0"/>
              <a:t>Im Beispiel wird ein Bedingungsereignis verwendet. Nur wenn der Lagerbestand unter 2</a:t>
            </a:r>
            <a:r>
              <a:rPr lang="de-AT" baseline="0"/>
              <a:t>‘000 Stück</a:t>
            </a:r>
            <a:r>
              <a:rPr lang="de-CH" baseline="0"/>
              <a:t> der Auftragswert &gt; CHF 500‘000 ist muss die Ausschreibung erstellt werden.</a:t>
            </a:r>
            <a:endParaRPr lang="de-DE"/>
          </a:p>
        </p:txBody>
      </p:sp>
      <p:sp>
        <p:nvSpPr>
          <p:cNvPr id="2" name="Fußzeilenplatzhalter 1">
            <a:extLst>
              <a:ext uri="{FF2B5EF4-FFF2-40B4-BE49-F238E27FC236}">
                <a16:creationId xmlns:a16="http://schemas.microsoft.com/office/drawing/2014/main" id="{50B55F04-7E43-4DAC-BDB2-E403ADCB4AD4}"/>
              </a:ext>
            </a:extLst>
          </p:cNvPr>
          <p:cNvSpPr>
            <a:spLocks noGrp="1"/>
          </p:cNvSpPr>
          <p:nvPr>
            <p:ph type="ftr" sz="quarter" idx="4"/>
          </p:nvPr>
        </p:nvSpPr>
        <p:spPr/>
        <p:txBody>
          <a:bodyPr/>
          <a:lstStyle/>
          <a:p>
            <a:r>
              <a:rPr lang="de-AT"/>
              <a:t>Operatives Geschäftsprozessmanagement</a:t>
            </a:r>
            <a:endParaRPr lang="de-CH"/>
          </a:p>
        </p:txBody>
      </p:sp>
    </p:spTree>
    <p:extLst>
      <p:ext uri="{BB962C8B-B14F-4D97-AF65-F5344CB8AC3E}">
        <p14:creationId xmlns:p14="http://schemas.microsoft.com/office/powerpoint/2010/main" val="39853992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a:t>Möglicherweise auftretende Fehler in Prozessmodellen können mit</a:t>
            </a:r>
            <a:r>
              <a:rPr lang="de-CH" baseline="0"/>
              <a:t> dem Fehlerereignis modelliert werden</a:t>
            </a:r>
            <a:r>
              <a:rPr lang="de-CH"/>
              <a:t>, um die jeweilige Behebung oder Eskalation darzustellen. Fehlereignisse werden durch einen kleinen Blitz symbolisiert.  </a:t>
            </a:r>
          </a:p>
          <a:p>
            <a:endParaRPr lang="de-CH"/>
          </a:p>
          <a:p>
            <a:r>
              <a:rPr lang="de-CH"/>
              <a:t>Was genau ein solcher ”Fehler“ sein kann, ist in der BPMN-Spezifikation nicht geregelt – das müssen Sie als Modellierer entscheiden. </a:t>
            </a:r>
          </a:p>
          <a:p>
            <a:r>
              <a:rPr lang="de-CH"/>
              <a:t>Grundsätzlich ist</a:t>
            </a:r>
            <a:r>
              <a:rPr lang="de-CH" baseline="0"/>
              <a:t> e</a:t>
            </a:r>
            <a:r>
              <a:rPr lang="de-CH"/>
              <a:t>in Fehler in BPMN ein sehr schwerwiegendes Ereignis – deshalb kann er </a:t>
            </a:r>
            <a:r>
              <a:rPr lang="de-CH" b="1"/>
              <a:t>nur</a:t>
            </a:r>
            <a:r>
              <a:rPr lang="de-CH"/>
              <a:t> als angeheftetes Zwischenereignis modelliert werden, um zu zeigen, dass bei einem Fehler in der Ausführung der Aufgabe eine bestimmte Fehlerbehandlung vorzunehmen ist. </a:t>
            </a:r>
          </a:p>
          <a:p>
            <a:r>
              <a:rPr lang="de-CH"/>
              <a:t>Als </a:t>
            </a:r>
            <a:r>
              <a:rPr lang="de-CH" b="1"/>
              <a:t>ausgelöstes Ereignis kann es nur am Ende eines Prozesspfades </a:t>
            </a:r>
            <a:r>
              <a:rPr lang="de-CH"/>
              <a:t>modelliert werden. Damit erhält der Teilnehmer selbst die Möglichkeit, seinen Prozess als ”gescheitert“ zu kennzeichnen. </a:t>
            </a:r>
            <a:r>
              <a:rPr lang="de-CH" b="1"/>
              <a:t>Im</a:t>
            </a:r>
            <a:r>
              <a:rPr lang="de-CH" b="1" baseline="0"/>
              <a:t> Allgemeinen spielt diese Ereignisart bei der fachlichen Modellierung nur eine geringe Rolle, bei der technischen Modellierung von Abläufen ist diese Ereignisart hingegen bedeutsam. </a:t>
            </a:r>
            <a:endParaRPr lang="de-CH" b="1"/>
          </a:p>
        </p:txBody>
      </p:sp>
      <p:sp>
        <p:nvSpPr>
          <p:cNvPr id="4" name="Fußzeilenplatzhalter 3">
            <a:extLst>
              <a:ext uri="{FF2B5EF4-FFF2-40B4-BE49-F238E27FC236}">
                <a16:creationId xmlns:a16="http://schemas.microsoft.com/office/drawing/2014/main" id="{7F94B018-6595-4510-BB31-7726F231598F}"/>
              </a:ext>
            </a:extLst>
          </p:cNvPr>
          <p:cNvSpPr>
            <a:spLocks noGrp="1"/>
          </p:cNvSpPr>
          <p:nvPr>
            <p:ph type="ftr" sz="quarter" idx="4"/>
          </p:nvPr>
        </p:nvSpPr>
        <p:spPr/>
        <p:txBody>
          <a:bodyPr/>
          <a:lstStyle/>
          <a:p>
            <a:r>
              <a:rPr lang="de-AT"/>
              <a:t>Operatives Geschäftsprozessmanagement</a:t>
            </a:r>
            <a:endParaRPr lang="de-CH"/>
          </a:p>
        </p:txBody>
      </p:sp>
      <p:sp>
        <p:nvSpPr>
          <p:cNvPr id="5" name="Foliennummernplatzhalter 4">
            <a:extLst>
              <a:ext uri="{FF2B5EF4-FFF2-40B4-BE49-F238E27FC236}">
                <a16:creationId xmlns:a16="http://schemas.microsoft.com/office/drawing/2014/main" id="{3EEF0DDA-9DBB-F7A5-FA61-CC676EBD122F}"/>
              </a:ext>
            </a:extLst>
          </p:cNvPr>
          <p:cNvSpPr>
            <a:spLocks noGrp="1"/>
          </p:cNvSpPr>
          <p:nvPr>
            <p:ph type="sldNum" sz="quarter" idx="5"/>
          </p:nvPr>
        </p:nvSpPr>
        <p:spPr/>
        <p:txBody>
          <a:bodyPr/>
          <a:lstStyle/>
          <a:p>
            <a:fld id="{98B12D59-C065-4004-B51D-83C948A28A1B}" type="slidenum">
              <a:rPr lang="de-CH" smtClean="0"/>
              <a:t>101</a:t>
            </a:fld>
            <a:endParaRPr lang="de-CH"/>
          </a:p>
        </p:txBody>
      </p:sp>
    </p:spTree>
    <p:extLst>
      <p:ext uri="{BB962C8B-B14F-4D97-AF65-F5344CB8AC3E}">
        <p14:creationId xmlns:p14="http://schemas.microsoft.com/office/powerpoint/2010/main" val="3108342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a:solidFill>
                  <a:srgbClr val="1B1B1B"/>
                </a:solidFill>
                <a:effectLst/>
                <a:latin typeface="Inter"/>
              </a:rPr>
              <a:t>Auch an einen Unterprozess lässt sich ein abbrechendes Ereignis anheften. Bei dem in Abbildung [oben] [131] dargestellten Prozess wird der komplette Unterprozess „Auftrag bearbeiten“ abgebrochen, wenn eine Stornierung eintrifft. Hierbei wird alles, was innerhalb des Unterprozesses passiert, komplett gestoppt. Wird gerade eine der vier </a:t>
            </a:r>
            <a:r>
              <a:rPr lang="de-CH" b="0" i="0" strike="sngStrike">
                <a:solidFill>
                  <a:srgbClr val="1B1B1B"/>
                </a:solidFill>
                <a:effectLst/>
                <a:latin typeface="Inter"/>
              </a:rPr>
              <a:t>(drei)</a:t>
            </a:r>
            <a:r>
              <a:rPr lang="de-CH" b="0" i="0">
                <a:solidFill>
                  <a:srgbClr val="1B1B1B"/>
                </a:solidFill>
                <a:effectLst/>
                <a:latin typeface="Inter"/>
              </a:rPr>
              <a:t> Aktivitäten bearbeitet, so wird diese abgebrochen. Noch nicht begonnene Aktivitäten werden nicht mehr durchgeführt. Beim Abbruch eines Unterprozesses werden alle Marken, die sich darin befinden, herausgenommen, und es wird eine Marke über den Ausnahmefluss am abbrechenden Ereignis ausgegeben.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Ist in dem Beispiel der Auftrag fertig bearbeitet, so sind keine Stornierungen mehr möglich. Geht dann noch eine Stornierung ein, so wird sie ignoriert. </a:t>
            </a:r>
            <a:br>
              <a:rPr lang="de-CH" b="0" i="0">
                <a:solidFill>
                  <a:srgbClr val="1B1B1B"/>
                </a:solidFill>
                <a:effectLst/>
                <a:latin typeface="Inter"/>
              </a:rPr>
            </a:br>
            <a:br>
              <a:rPr lang="de-CH" b="0" i="0">
                <a:solidFill>
                  <a:srgbClr val="1B1B1B"/>
                </a:solidFill>
                <a:effectLst/>
                <a:latin typeface="Inter"/>
              </a:rPr>
            </a:br>
            <a:r>
              <a:rPr lang="de-CH" b="0" i="0">
                <a:solidFill>
                  <a:srgbClr val="1B1B1B"/>
                </a:solidFill>
                <a:effectLst/>
                <a:latin typeface="Inter"/>
              </a:rPr>
              <a:t>Verwendet man ein angeheftetes Zwischenereignis, so ist es auch möglich, ganz auf einen gewöhnlichen ausgehenden Sequenzfluss zu verzichten und die Aktivität ausschließlich mittels eines Abbruchs zu verlassen.</a:t>
            </a:r>
          </a:p>
          <a:p>
            <a:br>
              <a:rPr lang="de-CH" b="0" i="0">
                <a:solidFill>
                  <a:srgbClr val="1B1B1B"/>
                </a:solidFill>
                <a:effectLst/>
                <a:latin typeface="Inter"/>
              </a:rPr>
            </a:br>
            <a:endParaRPr lang="de-CH"/>
          </a:p>
        </p:txBody>
      </p:sp>
      <p:sp>
        <p:nvSpPr>
          <p:cNvPr id="4" name="Fußzeilenplatzhalter 3"/>
          <p:cNvSpPr>
            <a:spLocks noGrp="1"/>
          </p:cNvSpPr>
          <p:nvPr>
            <p:ph type="ftr" sz="quarter" idx="4"/>
          </p:nvPr>
        </p:nvSpPr>
        <p:spPr>
          <a:xfrm>
            <a:off x="1" y="9816029"/>
            <a:ext cx="3078427" cy="319432"/>
          </a:xfrm>
          <a:prstGeom prst="rect">
            <a:avLst/>
          </a:prstGeom>
        </p:spPr>
        <p:txBody>
          <a:bodyPr/>
          <a:lstStyle/>
          <a:p>
            <a:r>
              <a:rPr lang="de-CH"/>
              <a:t>Operatives Geschäftsprozessmanagement</a:t>
            </a:r>
          </a:p>
        </p:txBody>
      </p:sp>
      <p:sp>
        <p:nvSpPr>
          <p:cNvPr id="5" name="Foliennummernplatzhalter 4"/>
          <p:cNvSpPr>
            <a:spLocks noGrp="1"/>
          </p:cNvSpPr>
          <p:nvPr>
            <p:ph type="sldNum" sz="quarter" idx="5"/>
          </p:nvPr>
        </p:nvSpPr>
        <p:spPr>
          <a:xfrm>
            <a:off x="3943086" y="9816029"/>
            <a:ext cx="3078427" cy="319432"/>
          </a:xfrm>
          <a:prstGeom prst="rect">
            <a:avLst/>
          </a:prstGeom>
        </p:spPr>
        <p:txBody>
          <a:bodyPr/>
          <a:lstStyle/>
          <a:p>
            <a:fld id="{98B12D59-C065-4004-B51D-83C948A28A1B}" type="slidenum">
              <a:rPr lang="de-CH" smtClean="0"/>
              <a:t>102</a:t>
            </a:fld>
            <a:endParaRPr lang="de-CH"/>
          </a:p>
        </p:txBody>
      </p:sp>
    </p:spTree>
    <p:extLst>
      <p:ext uri="{BB962C8B-B14F-4D97-AF65-F5344CB8AC3E}">
        <p14:creationId xmlns:p14="http://schemas.microsoft.com/office/powerpoint/2010/main" val="2874808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0" y="0"/>
            <a:ext cx="12192000" cy="6867258"/>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a:solidFill>
                <a:schemeClr val="tx1"/>
              </a:solidFill>
            </a:endParaRPr>
          </a:p>
        </p:txBody>
      </p:sp>
      <p:sp>
        <p:nvSpPr>
          <p:cNvPr id="21" name="Freihandform 20"/>
          <p:cNvSpPr/>
          <p:nvPr/>
        </p:nvSpPr>
        <p:spPr>
          <a:xfrm>
            <a:off x="3973335" y="679932"/>
            <a:ext cx="8218666"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a:solidFill>
                <a:schemeClr val="tx1"/>
              </a:solidFill>
            </a:endParaRPr>
          </a:p>
        </p:txBody>
      </p:sp>
      <p:sp>
        <p:nvSpPr>
          <p:cNvPr id="12" name="Freihandform 11"/>
          <p:cNvSpPr/>
          <p:nvPr/>
        </p:nvSpPr>
        <p:spPr>
          <a:xfrm>
            <a:off x="5639470" y="1910669"/>
            <a:ext cx="6552531"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2" name="Titel 1"/>
          <p:cNvSpPr>
            <a:spLocks noGrp="1"/>
          </p:cNvSpPr>
          <p:nvPr>
            <p:ph type="title" hasCustomPrompt="1"/>
          </p:nvPr>
        </p:nvSpPr>
        <p:spPr>
          <a:xfrm>
            <a:off x="4836181" y="3239458"/>
            <a:ext cx="6787409" cy="1097269"/>
          </a:xfrm>
        </p:spPr>
        <p:txBody>
          <a:bodyPr lIns="0" tIns="0" bIns="0" anchor="b">
            <a:normAutofit/>
          </a:bodyPr>
          <a:lstStyle>
            <a:lvl1pPr>
              <a:lnSpc>
                <a:spcPct val="100000"/>
              </a:lnSpc>
              <a:defRPr sz="3198" baseline="0">
                <a:solidFill>
                  <a:schemeClr val="tx2"/>
                </a:solidFill>
              </a:defRPr>
            </a:lvl1pPr>
          </a:lstStyle>
          <a:p>
            <a:r>
              <a:rPr lang="de-DE"/>
              <a:t>Überschrift Titelfolie</a:t>
            </a:r>
            <a:endParaRPr lang="de-CH"/>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531" y="1533510"/>
            <a:ext cx="2690418" cy="1264388"/>
          </a:xfrm>
          <a:prstGeom prst="rect">
            <a:avLst/>
          </a:prstGeom>
        </p:spPr>
      </p:pic>
      <p:sp>
        <p:nvSpPr>
          <p:cNvPr id="4" name="Datumsplatzhalter 3"/>
          <p:cNvSpPr>
            <a:spLocks noGrp="1"/>
          </p:cNvSpPr>
          <p:nvPr>
            <p:ph type="dt" sz="half" idx="10"/>
          </p:nvPr>
        </p:nvSpPr>
        <p:spPr>
          <a:xfrm>
            <a:off x="4830948" y="5641975"/>
            <a:ext cx="1444347" cy="184666"/>
          </a:xfrm>
          <a:prstGeom prst="rect">
            <a:avLst/>
          </a:prstGeom>
        </p:spPr>
        <p:txBody>
          <a:bodyPr wrap="square" lIns="0" tIns="0" rIns="0" bIns="0" anchor="t" anchorCtr="0">
            <a:spAutoFit/>
          </a:bodyPr>
          <a:lstStyle>
            <a:lvl1pPr algn="l">
              <a:defRPr sz="1199">
                <a:latin typeface="+mn-lt"/>
              </a:defRPr>
            </a:lvl1pPr>
          </a:lstStyle>
          <a:p>
            <a:fld id="{5CE2F54B-3AF4-4BC7-AF67-1EA67BF86BFE}" type="datetime4">
              <a:rPr lang="de-CH" smtClean="0"/>
              <a:t>13. März 2024</a:t>
            </a:fld>
            <a:endParaRPr lang="de-CH"/>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6181" y="6200774"/>
            <a:ext cx="5538872" cy="421346"/>
          </a:xfrm>
          <a:prstGeom prst="rect">
            <a:avLst/>
          </a:prstGeom>
        </p:spPr>
        <p:txBody>
          <a:bodyPr wrap="none" lIns="0" tIns="0" rIns="0" bIns="0">
            <a:noAutofit/>
          </a:bodyPr>
          <a:lstStyle>
            <a:lvl1pPr marL="0" indent="0">
              <a:buNone/>
              <a:defRPr sz="1199">
                <a:latin typeface="+mn-lt"/>
              </a:defRPr>
            </a:lvl1pPr>
          </a:lstStyle>
          <a:p>
            <a:pPr lvl="0"/>
            <a:r>
              <a:rPr lang="de-CH"/>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6181" y="4410389"/>
            <a:ext cx="6787409" cy="860307"/>
          </a:xfrm>
          <a:prstGeom prst="rect">
            <a:avLst/>
          </a:prstGeom>
        </p:spPr>
        <p:txBody>
          <a:bodyPr lIns="0" tIns="0" rIns="0" bIns="0">
            <a:normAutofit/>
          </a:bodyPr>
          <a:lstStyle>
            <a:lvl1pPr marL="0" indent="0">
              <a:buNone/>
              <a:defRPr sz="1999" b="1" baseline="0"/>
            </a:lvl1pPr>
            <a:lvl2pPr marL="456971" indent="0">
              <a:buNone/>
              <a:defRPr/>
            </a:lvl2pPr>
          </a:lstStyle>
          <a:p>
            <a:pPr lvl="0"/>
            <a:r>
              <a:rPr lang="de-DE"/>
              <a:t>Untertitel</a:t>
            </a:r>
          </a:p>
        </p:txBody>
      </p:sp>
      <p:sp>
        <p:nvSpPr>
          <p:cNvPr id="19" name="Textplatzhalter 5"/>
          <p:cNvSpPr>
            <a:spLocks noGrp="1"/>
          </p:cNvSpPr>
          <p:nvPr>
            <p:ph type="body" sz="quarter" idx="20" hasCustomPrompt="1"/>
          </p:nvPr>
        </p:nvSpPr>
        <p:spPr>
          <a:xfrm>
            <a:off x="4830949" y="5342714"/>
            <a:ext cx="5544105" cy="184666"/>
          </a:xfrm>
          <a:prstGeom prst="rect">
            <a:avLst/>
          </a:prstGeom>
        </p:spPr>
        <p:txBody>
          <a:bodyPr wrap="none" lIns="0" tIns="0" rIns="0" bIns="0" anchor="b" anchorCtr="0">
            <a:noAutofit/>
          </a:bodyPr>
          <a:lstStyle>
            <a:lvl1pPr marL="0" marR="0" indent="0" algn="l" defTabSz="609463" rtl="0" eaLnBrk="1" fontAlgn="auto" latinLnBrk="0" hangingPunct="1">
              <a:lnSpc>
                <a:spcPct val="100000"/>
              </a:lnSpc>
              <a:spcBef>
                <a:spcPts val="0"/>
              </a:spcBef>
              <a:spcAft>
                <a:spcPts val="0"/>
              </a:spcAft>
              <a:buClrTx/>
              <a:buSzTx/>
              <a:buFontTx/>
              <a:buNone/>
              <a:tabLst/>
              <a:defRPr sz="1199">
                <a:latin typeface="+mn-lt"/>
              </a:defRPr>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4119022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0FD98F0-E75C-4CCE-BF81-B23CFBB975DD}" type="datetime4">
              <a:rPr lang="de-CH" smtClean="0"/>
              <a:t>13. März 2024</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029" y="2213150"/>
            <a:ext cx="10335535" cy="1917733"/>
          </a:xfrm>
          <a:prstGeom prst="rect">
            <a:avLst/>
          </a:prstGeom>
        </p:spPr>
        <p:txBody>
          <a:bodyPr lIns="0" tIns="36000" rIns="0" bIns="0">
            <a:noAutofit/>
          </a:bodyPr>
          <a:lstStyle>
            <a:lvl1pPr marL="0" indent="0">
              <a:buNone/>
              <a:defRPr sz="1999" b="1"/>
            </a:lvl1pPr>
            <a:lvl2pPr marL="456971" indent="0">
              <a:buNone/>
              <a:defRPr/>
            </a:lvl2pPr>
          </a:lstStyle>
          <a:p>
            <a:pPr lvl="0"/>
            <a:r>
              <a:rPr lang="de-DE"/>
              <a:t>Untertitel</a:t>
            </a:r>
          </a:p>
        </p:txBody>
      </p:sp>
      <p:sp>
        <p:nvSpPr>
          <p:cNvPr id="11" name="Titel 1"/>
          <p:cNvSpPr>
            <a:spLocks noGrp="1"/>
          </p:cNvSpPr>
          <p:nvPr>
            <p:ph type="title" hasCustomPrompt="1"/>
          </p:nvPr>
        </p:nvSpPr>
        <p:spPr>
          <a:xfrm>
            <a:off x="806031" y="333375"/>
            <a:ext cx="10335534" cy="1835150"/>
          </a:xfrm>
        </p:spPr>
        <p:txBody>
          <a:bodyPr anchor="b" anchorCtr="0">
            <a:noAutofit/>
          </a:bodyPr>
          <a:lstStyle>
            <a:lvl1pPr>
              <a:lnSpc>
                <a:spcPct val="100000"/>
              </a:lnSpc>
              <a:defRPr sz="3198" baseline="0"/>
            </a:lvl1pPr>
          </a:lstStyle>
          <a:p>
            <a:r>
              <a:rPr lang="de-DE"/>
              <a:t>Titel Abschnittsfolie</a:t>
            </a:r>
            <a:endParaRPr lang="de-CH"/>
          </a:p>
        </p:txBody>
      </p:sp>
    </p:spTree>
    <p:extLst>
      <p:ext uri="{BB962C8B-B14F-4D97-AF65-F5344CB8AC3E}">
        <p14:creationId xmlns:p14="http://schemas.microsoft.com/office/powerpoint/2010/main" val="3673749493"/>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Zwei Inhalte">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fld id="{D5653858-8699-42D4-B5FB-A8F6FE1C9C43}" type="datetime4">
              <a:rPr lang="de-CH" smtClean="0"/>
              <a:t>13. März 2024</a:t>
            </a:fld>
            <a:endParaRPr lang="de-CH"/>
          </a:p>
        </p:txBody>
      </p:sp>
      <p:sp>
        <p:nvSpPr>
          <p:cNvPr id="8" name="Fußzeilenplatzhalter 7"/>
          <p:cNvSpPr>
            <a:spLocks noGrp="1"/>
          </p:cNvSpPr>
          <p:nvPr>
            <p:ph type="ftr" sz="quarter" idx="17"/>
          </p:nvPr>
        </p:nvSpPr>
        <p:spPr/>
        <p:txBody>
          <a:bodyPr/>
          <a:lstStyle/>
          <a:p>
            <a:endParaRPr lang="de-CH"/>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1"/>
          </p:nvPr>
        </p:nvSpPr>
        <p:spPr>
          <a:xfrm>
            <a:off x="806031" y="1449389"/>
            <a:ext cx="11048009"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a:t>Thema</a:t>
            </a:r>
          </a:p>
        </p:txBody>
      </p:sp>
    </p:spTree>
    <p:extLst>
      <p:ext uri="{BB962C8B-B14F-4D97-AF65-F5344CB8AC3E}">
        <p14:creationId xmlns:p14="http://schemas.microsoft.com/office/powerpoint/2010/main" val="143608699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Zwei Inhalte ohne">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fld id="{DE8C56C2-A4FD-432D-B0CE-CB15157F2592}" type="datetime4">
              <a:rPr lang="de-CH" smtClean="0"/>
              <a:t>13. März 2024</a:t>
            </a:fld>
            <a:endParaRPr lang="de-CH"/>
          </a:p>
        </p:txBody>
      </p:sp>
      <p:sp>
        <p:nvSpPr>
          <p:cNvPr id="8" name="Fußzeilenplatzhalter 7"/>
          <p:cNvSpPr>
            <a:spLocks noGrp="1"/>
          </p:cNvSpPr>
          <p:nvPr>
            <p:ph type="ftr" sz="quarter" idx="17"/>
          </p:nvPr>
        </p:nvSpPr>
        <p:spPr/>
        <p:txBody>
          <a:bodyPr/>
          <a:lstStyle/>
          <a:p>
            <a:endParaRPr lang="de-CH"/>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1"/>
          </p:nvPr>
        </p:nvSpPr>
        <p:spPr>
          <a:xfrm>
            <a:off x="806031" y="1449389"/>
            <a:ext cx="11048009"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2875395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fld id="{D62D4CF1-BE96-4A3E-AA1C-E53D59F62D1D}" type="datetime4">
              <a:rPr lang="de-CH" smtClean="0"/>
              <a:t>13. März 2024</a:t>
            </a:fld>
            <a:endParaRPr lang="de-CH"/>
          </a:p>
        </p:txBody>
      </p:sp>
      <p:sp>
        <p:nvSpPr>
          <p:cNvPr id="7" name="Fußzeilenplatzhalter 6"/>
          <p:cNvSpPr>
            <a:spLocks noGrp="1"/>
          </p:cNvSpPr>
          <p:nvPr>
            <p:ph type="ftr" sz="quarter" idx="17"/>
          </p:nvPr>
        </p:nvSpPr>
        <p:spPr/>
        <p:txBody>
          <a:bodyPr/>
          <a:lstStyle/>
          <a:p>
            <a:endParaRPr lang="de-CH"/>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a:t>Thema</a:t>
            </a:r>
          </a:p>
        </p:txBody>
      </p:sp>
    </p:spTree>
    <p:extLst>
      <p:ext uri="{BB962C8B-B14F-4D97-AF65-F5344CB8AC3E}">
        <p14:creationId xmlns:p14="http://schemas.microsoft.com/office/powerpoint/2010/main" val="39780677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24CC41-E9D7-4DF6-A04D-C6315E66CA01}" type="datetime4">
              <a:rPr lang="de-CH" smtClean="0"/>
              <a:t>13. März 2024</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a:p>
        </p:txBody>
      </p:sp>
    </p:spTree>
    <p:extLst>
      <p:ext uri="{BB962C8B-B14F-4D97-AF65-F5344CB8AC3E}">
        <p14:creationId xmlns:p14="http://schemas.microsoft.com/office/powerpoint/2010/main" val="54257234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5270F84-DD8A-46AD-AEEA-36A4E436408A}"/>
              </a:ext>
            </a:extLst>
          </p:cNvPr>
          <p:cNvSpPr>
            <a:spLocks noGrp="1"/>
          </p:cNvSpPr>
          <p:nvPr>
            <p:ph type="dt" sz="half" idx="10"/>
          </p:nvPr>
        </p:nvSpPr>
        <p:spPr/>
        <p:txBody>
          <a:bodyPr/>
          <a:lstStyle/>
          <a:p>
            <a:fld id="{664D6C59-2CCC-4BCF-8EAD-8ED37B6E7F7B}" type="datetime4">
              <a:rPr lang="de-CH" smtClean="0"/>
              <a:t>13. März 2024</a:t>
            </a:fld>
            <a:endParaRPr lang="de-CH"/>
          </a:p>
        </p:txBody>
      </p:sp>
      <p:sp>
        <p:nvSpPr>
          <p:cNvPr id="3" name="Fußzeilenplatzhalter 2">
            <a:extLst>
              <a:ext uri="{FF2B5EF4-FFF2-40B4-BE49-F238E27FC236}">
                <a16:creationId xmlns:a16="http://schemas.microsoft.com/office/drawing/2014/main" id="{F2AF9E2F-1AA0-4B9F-94CA-C265C6F1F94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F16618D-819D-42D7-80EC-AFC032659487}"/>
              </a:ext>
            </a:extLst>
          </p:cNvPr>
          <p:cNvSpPr>
            <a:spLocks noGrp="1"/>
          </p:cNvSpPr>
          <p:nvPr>
            <p:ph type="sldNum" sz="quarter" idx="12"/>
          </p:nvPr>
        </p:nvSpPr>
        <p:spPr/>
        <p:txBody>
          <a:bodyPr/>
          <a:lstStyle/>
          <a:p>
            <a:fld id="{4EAC321B-7500-4259-A00F-915439A35E15}" type="slidenum">
              <a:rPr lang="de-CH" smtClean="0"/>
              <a:pPr/>
              <a:t>‹Nr.›</a:t>
            </a:fld>
            <a:endParaRPr lang="de-CH"/>
          </a:p>
        </p:txBody>
      </p:sp>
    </p:spTree>
    <p:extLst>
      <p:ext uri="{BB962C8B-B14F-4D97-AF65-F5344CB8AC3E}">
        <p14:creationId xmlns:p14="http://schemas.microsoft.com/office/powerpoint/2010/main" val="163716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amp; Aufzählung Spiegelpunkte">
    <p:spTree>
      <p:nvGrpSpPr>
        <p:cNvPr id="1" name=""/>
        <p:cNvGrpSpPr/>
        <p:nvPr/>
      </p:nvGrpSpPr>
      <p:grpSpPr>
        <a:xfrm>
          <a:off x="0" y="0"/>
          <a:ext cx="0" cy="0"/>
          <a:chOff x="0" y="0"/>
          <a:chExt cx="0" cy="0"/>
        </a:xfrm>
      </p:grpSpPr>
      <p:sp>
        <p:nvSpPr>
          <p:cNvPr id="14" name="Titel 6"/>
          <p:cNvSpPr>
            <a:spLocks noGrp="1"/>
          </p:cNvSpPr>
          <p:nvPr>
            <p:ph type="title"/>
          </p:nvPr>
        </p:nvSpPr>
        <p:spPr>
          <a:xfrm>
            <a:off x="485408" y="908720"/>
            <a:ext cx="11083200" cy="615396"/>
          </a:xfrm>
          <a:prstGeom prst="rect">
            <a:avLst/>
          </a:prstGeom>
        </p:spPr>
        <p:txBody>
          <a:bodyPr>
            <a:normAutofit/>
          </a:bodyPr>
          <a:lstStyle>
            <a:lvl1pPr algn="l">
              <a:defRPr sz="2800" b="1" baseline="0">
                <a:solidFill>
                  <a:srgbClr val="234A89"/>
                </a:solidFill>
                <a:latin typeface="Arial" pitchFamily="34" charset="0"/>
                <a:cs typeface="Arial" pitchFamily="34" charset="0"/>
              </a:defRPr>
            </a:lvl1pPr>
          </a:lstStyle>
          <a:p>
            <a:r>
              <a:rPr lang="de-DE" noProof="0"/>
              <a:t>Titelmasterformat durch Klicken bearbeiten</a:t>
            </a:r>
            <a:endParaRPr lang="de-CH" noProof="0"/>
          </a:p>
        </p:txBody>
      </p:sp>
      <p:sp>
        <p:nvSpPr>
          <p:cNvPr id="4" name="Foliennummernplatzhalter 5"/>
          <p:cNvSpPr>
            <a:spLocks noGrp="1"/>
          </p:cNvSpPr>
          <p:nvPr>
            <p:ph type="sldNum" sz="quarter" idx="11"/>
          </p:nvPr>
        </p:nvSpPr>
        <p:spPr>
          <a:xfrm>
            <a:off x="11088555" y="6525344"/>
            <a:ext cx="666751" cy="306388"/>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85000"/>
                  </a:schemeClr>
                </a:solidFill>
                <a:latin typeface="Arial" pitchFamily="34" charset="0"/>
                <a:cs typeface="Arial" pitchFamily="34" charset="0"/>
              </a:defRPr>
            </a:lvl1pPr>
          </a:lstStyle>
          <a:p>
            <a:pPr>
              <a:defRPr/>
            </a:pPr>
            <a:fld id="{335626A6-BBB0-4233-8FBC-6462978121DD}" type="slidenum">
              <a:rPr lang="de-CH" smtClean="0"/>
              <a:pPr>
                <a:defRPr/>
              </a:pPr>
              <a:t>‹Nr.›</a:t>
            </a:fld>
            <a:endParaRPr lang="de-CH"/>
          </a:p>
        </p:txBody>
      </p:sp>
      <p:sp>
        <p:nvSpPr>
          <p:cNvPr id="5" name="Textplatzhalter 7"/>
          <p:cNvSpPr>
            <a:spLocks noGrp="1"/>
          </p:cNvSpPr>
          <p:nvPr>
            <p:ph type="body" sz="quarter" idx="12" hasCustomPrompt="1"/>
          </p:nvPr>
        </p:nvSpPr>
        <p:spPr>
          <a:xfrm>
            <a:off x="527381" y="1857365"/>
            <a:ext cx="11049000" cy="4572011"/>
          </a:xfrm>
          <a:prstGeom prst="rect">
            <a:avLst/>
          </a:prstGeom>
        </p:spPr>
        <p:txBody>
          <a:bodyPr>
            <a:normAutofit/>
          </a:bodyPr>
          <a:lstStyle>
            <a:lvl1pPr marL="342900" indent="-342900">
              <a:lnSpc>
                <a:spcPct val="100000"/>
              </a:lnSpc>
              <a:buFont typeface="Wingdings" pitchFamily="2" charset="2"/>
              <a:buChar char="Ø"/>
              <a:defRPr sz="2000" baseline="0">
                <a:solidFill>
                  <a:srgbClr val="332E29"/>
                </a:solidFill>
                <a:latin typeface="+mn-lt"/>
              </a:defRPr>
            </a:lvl1pPr>
            <a:lvl2pPr marL="266700" indent="-266700">
              <a:buFont typeface="Wingdings" pitchFamily="2" charset="2"/>
              <a:buChar char="§"/>
              <a:defRPr sz="2000" baseline="0">
                <a:solidFill>
                  <a:srgbClr val="332E29"/>
                </a:solidFill>
                <a:latin typeface="+mn-lt"/>
              </a:defRPr>
            </a:lvl2pPr>
            <a:lvl3pPr marL="622300" indent="-177800">
              <a:buFont typeface="Wingdings" pitchFamily="2" charset="2"/>
              <a:buChar char="§"/>
              <a:defRPr sz="1800" baseline="0">
                <a:solidFill>
                  <a:srgbClr val="332E29"/>
                </a:solidFill>
                <a:latin typeface="+mn-lt"/>
              </a:defRPr>
            </a:lvl3pPr>
            <a:lvl4pPr marL="896938" indent="-266700">
              <a:buFont typeface="Wingdings" pitchFamily="2" charset="2"/>
              <a:buChar char="§"/>
              <a:defRPr sz="1600">
                <a:solidFill>
                  <a:srgbClr val="332E29"/>
                </a:solidFill>
                <a:latin typeface="+mn-lt"/>
              </a:defRPr>
            </a:lvl4pPr>
            <a:lvl5pPr marL="1163638" indent="-266700">
              <a:buFont typeface="Wingdings" pitchFamily="2" charset="2"/>
              <a:buChar char="§"/>
              <a:defRPr sz="1400" i="1">
                <a:solidFill>
                  <a:srgbClr val="332E29"/>
                </a:solidFill>
                <a:latin typeface="+mn-lt"/>
              </a:defRPr>
            </a:lvl5pPr>
            <a:lvl6pPr marL="1341438" indent="-266700">
              <a:buFont typeface="Wingdings" pitchFamily="2" charset="2"/>
              <a:buChar char="§"/>
              <a:defRPr sz="1200" baseline="0">
                <a:solidFill>
                  <a:srgbClr val="332E29"/>
                </a:solidFill>
              </a:defRPr>
            </a:lvl6pPr>
          </a:lstStyle>
          <a:p>
            <a:pPr lvl="0"/>
            <a:r>
              <a:rPr lang="de-CH" noProof="0"/>
              <a:t>Mustertext – Fliesstext (Listenebene 1), </a:t>
            </a:r>
          </a:p>
          <a:p>
            <a:pPr lvl="2"/>
            <a:r>
              <a:rPr lang="de-CH" noProof="0"/>
              <a:t>Musteraufzählung zweite Ebene (Listenebene 2)</a:t>
            </a:r>
          </a:p>
          <a:p>
            <a:pPr lvl="3"/>
            <a:r>
              <a:rPr lang="de-CH" noProof="0"/>
              <a:t>Dritte Ebene (Listenebene 3)</a:t>
            </a:r>
          </a:p>
          <a:p>
            <a:pPr lvl="4"/>
            <a:r>
              <a:rPr lang="de-CH" noProof="0"/>
              <a:t>Vierte Ebene (Listenebene 5)</a:t>
            </a:r>
          </a:p>
        </p:txBody>
      </p:sp>
    </p:spTree>
    <p:extLst>
      <p:ext uri="{BB962C8B-B14F-4D97-AF65-F5344CB8AC3E}">
        <p14:creationId xmlns:p14="http://schemas.microsoft.com/office/powerpoint/2010/main" val="53209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31371" y="879376"/>
            <a:ext cx="11264140" cy="533400"/>
          </a:xfrm>
          <a:prstGeom prst="rect">
            <a:avLst/>
          </a:prstGeom>
        </p:spPr>
        <p:txBody>
          <a:bodyPr/>
          <a:lstStyle>
            <a:lvl1pPr algn="l">
              <a:defRPr sz="2800" b="1"/>
            </a:lvl1pPr>
          </a:lstStyle>
          <a:p>
            <a:r>
              <a:rPr lang="de-DE"/>
              <a:t>Titelmasterformat durch Klicken bearbeiten</a:t>
            </a:r>
            <a:endParaRPr lang="de-CH"/>
          </a:p>
        </p:txBody>
      </p:sp>
      <p:sp>
        <p:nvSpPr>
          <p:cNvPr id="3" name="SmartArt-Platzhalter 2"/>
          <p:cNvSpPr>
            <a:spLocks noGrp="1"/>
          </p:cNvSpPr>
          <p:nvPr>
            <p:ph type="dgm" idx="1"/>
          </p:nvPr>
        </p:nvSpPr>
        <p:spPr>
          <a:xfrm>
            <a:off x="527382" y="1772816"/>
            <a:ext cx="11152551" cy="4674840"/>
          </a:xfrm>
          <a:prstGeom prst="rect">
            <a:avLst/>
          </a:prstGeom>
        </p:spPr>
        <p:txBody>
          <a:bodyPr/>
          <a:lstStyle>
            <a:lvl1pPr>
              <a:defRPr sz="2000">
                <a:solidFill>
                  <a:srgbClr val="332E29"/>
                </a:solidFill>
              </a:defRPr>
            </a:lvl1pPr>
          </a:lstStyle>
          <a:p>
            <a:endParaRPr lang="de-CH"/>
          </a:p>
        </p:txBody>
      </p:sp>
      <p:sp>
        <p:nvSpPr>
          <p:cNvPr id="4" name="Foliennummernplatzhalter 5"/>
          <p:cNvSpPr>
            <a:spLocks noGrp="1"/>
          </p:cNvSpPr>
          <p:nvPr>
            <p:ph type="sldNum" sz="quarter" idx="11"/>
          </p:nvPr>
        </p:nvSpPr>
        <p:spPr>
          <a:xfrm>
            <a:off x="11088555" y="6525344"/>
            <a:ext cx="666751" cy="306388"/>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85000"/>
                  </a:schemeClr>
                </a:solidFill>
                <a:latin typeface="Arial" pitchFamily="34" charset="0"/>
                <a:cs typeface="Arial" pitchFamily="34" charset="0"/>
              </a:defRPr>
            </a:lvl1pPr>
          </a:lstStyle>
          <a:p>
            <a:pPr>
              <a:defRPr/>
            </a:pPr>
            <a:fld id="{335626A6-BBB0-4233-8FBC-6462978121DD}" type="slidenum">
              <a:rPr lang="de-CH" smtClean="0"/>
              <a:pPr>
                <a:defRPr/>
              </a:pPr>
              <a:t>‹Nr.›</a:t>
            </a:fld>
            <a:endParaRPr lang="de-CH"/>
          </a:p>
        </p:txBody>
      </p:sp>
    </p:spTree>
    <p:extLst>
      <p:ext uri="{BB962C8B-B14F-4D97-AF65-F5344CB8AC3E}">
        <p14:creationId xmlns:p14="http://schemas.microsoft.com/office/powerpoint/2010/main" val="274691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031" y="692151"/>
            <a:ext cx="11048009" cy="684213"/>
          </a:xfrm>
          <a:prstGeom prst="rect">
            <a:avLst/>
          </a:prstGeom>
        </p:spPr>
        <p:txBody>
          <a:bodyPr vert="horz" lIns="0" tIns="0" rIns="0" bIns="0" rtlCol="0" anchor="ctr" anchorCtr="0">
            <a:normAutofit/>
          </a:bodyPr>
          <a:lstStyle/>
          <a:p>
            <a:r>
              <a:rPr lang="de-DE"/>
              <a:t>Titel Inhaltsfolie einzeilig</a:t>
            </a:r>
            <a:endParaRPr lang="de-CH"/>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540" y="6454846"/>
            <a:ext cx="5872"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1083" y="6453187"/>
            <a:ext cx="3374892" cy="179388"/>
          </a:xfrm>
          <a:prstGeom prst="rect">
            <a:avLst/>
          </a:prstGeom>
        </p:spPr>
        <p:txBody>
          <a:bodyPr lIns="0" tIns="0" rIns="0" bIns="0"/>
          <a:lstStyle>
            <a:lvl1pPr algn="l">
              <a:defRPr sz="1199"/>
            </a:lvl1pPr>
          </a:lstStyle>
          <a:p>
            <a:fld id="{1E6BD6CE-0635-4FED-949C-90D6916152C8}" type="datetime4">
              <a:rPr lang="de-CH" smtClean="0"/>
              <a:t>13. März 2024</a:t>
            </a:fld>
            <a:endParaRPr lang="de-CH"/>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031" y="6454846"/>
            <a:ext cx="5361371" cy="332663"/>
          </a:xfrm>
          <a:prstGeom prst="rect">
            <a:avLst/>
          </a:prstGeom>
        </p:spPr>
        <p:txBody>
          <a:bodyPr lIns="108000" tIns="0" rIns="0" bIns="0"/>
          <a:lstStyle>
            <a:lvl1pPr algn="l">
              <a:defRPr sz="1199"/>
            </a:lvl1pPr>
          </a:lstStyle>
          <a:p>
            <a:endParaRPr lang="de-CH"/>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856" y="6453188"/>
            <a:ext cx="537174" cy="179387"/>
          </a:xfrm>
          <a:prstGeom prst="rect">
            <a:avLst/>
          </a:prstGeom>
        </p:spPr>
        <p:txBody>
          <a:bodyPr lIns="0" tIns="0" rIns="108000" bIns="0"/>
          <a:lstStyle>
            <a:lvl1pPr algn="r">
              <a:defRPr sz="1199">
                <a:solidFill>
                  <a:schemeClr val="tx1"/>
                </a:solidFill>
              </a:defRPr>
            </a:lvl1pPr>
          </a:lstStyle>
          <a:p>
            <a:fld id="{4EAC321B-7500-4259-A00F-915439A35E15}" type="slidenum">
              <a:rPr lang="de-CH" smtClean="0"/>
              <a:pPr/>
              <a:t>‹Nr.›</a:t>
            </a:fld>
            <a:endParaRPr lang="de-CH"/>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2" name="Textplatzhalter 1"/>
          <p:cNvSpPr>
            <a:spLocks noGrp="1"/>
          </p:cNvSpPr>
          <p:nvPr>
            <p:ph type="body" idx="1"/>
          </p:nvPr>
        </p:nvSpPr>
        <p:spPr>
          <a:xfrm>
            <a:off x="802540" y="1449389"/>
            <a:ext cx="11051498" cy="4751387"/>
          </a:xfrm>
          <a:prstGeom prst="rect">
            <a:avLst/>
          </a:prstGeom>
        </p:spPr>
        <p:txBody>
          <a:bodyPr vert="horz" lIns="0" tIns="0" rIns="0" bIns="0" rtlCol="0">
            <a:normAutofit/>
          </a:bodyPr>
          <a:lstStyle/>
          <a:p>
            <a:pPr lvl="0"/>
            <a:r>
              <a:rPr lang="de-DE"/>
              <a:t>Erste Ebene</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4"/>
            <a:endParaRPr lang="de-DE"/>
          </a:p>
        </p:txBody>
      </p:sp>
    </p:spTree>
    <p:extLst>
      <p:ext uri="{BB962C8B-B14F-4D97-AF65-F5344CB8AC3E}">
        <p14:creationId xmlns:p14="http://schemas.microsoft.com/office/powerpoint/2010/main" val="15504150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12" r:id="rId7"/>
    <p:sldLayoutId id="2147483713" r:id="rId8"/>
    <p:sldLayoutId id="2147483714" r:id="rId9"/>
  </p:sldLayoutIdLst>
  <p:hf hdr="0" ftr="0" dt="0"/>
  <p:txStyles>
    <p:titleStyle>
      <a:lvl1pPr algn="l" defTabSz="609463" rtl="0" eaLnBrk="1" latinLnBrk="0" hangingPunct="1">
        <a:lnSpc>
          <a:spcPct val="120000"/>
        </a:lnSpc>
        <a:spcBef>
          <a:spcPct val="0"/>
        </a:spcBef>
        <a:buNone/>
        <a:defRPr sz="3198" b="1" kern="1200" baseline="0">
          <a:solidFill>
            <a:schemeClr val="tx2"/>
          </a:solidFill>
          <a:latin typeface="+mj-lt"/>
          <a:ea typeface="+mj-ea"/>
          <a:cs typeface="+mj-cs"/>
        </a:defRPr>
      </a:lvl1pPr>
    </p:titleStyle>
    <p:bodyStyle>
      <a:lvl1pPr marL="251874" indent="-251874" algn="l" defTabSz="609463" rtl="0" eaLnBrk="1" latinLnBrk="0" hangingPunct="1">
        <a:lnSpc>
          <a:spcPct val="100000"/>
        </a:lnSpc>
        <a:spcBef>
          <a:spcPts val="1200"/>
        </a:spcBef>
        <a:buClr>
          <a:schemeClr val="tx2"/>
        </a:buClr>
        <a:buFont typeface="Arial" panose="020B0604020202020204" pitchFamily="34" charset="0"/>
        <a:buChar char="•"/>
        <a:defRPr sz="2399" kern="1200">
          <a:solidFill>
            <a:schemeClr val="tx1"/>
          </a:solidFill>
          <a:latin typeface="+mn-lt"/>
          <a:ea typeface="+mn-ea"/>
          <a:cs typeface="+mn-cs"/>
        </a:defRPr>
      </a:lvl1pPr>
      <a:lvl2pPr marL="503748" indent="-251874" algn="l" defTabSz="609463" rtl="0" eaLnBrk="1" latinLnBrk="0" hangingPunct="1">
        <a:lnSpc>
          <a:spcPct val="100000"/>
        </a:lnSpc>
        <a:spcBef>
          <a:spcPts val="600"/>
        </a:spcBef>
        <a:buClr>
          <a:schemeClr val="tx1"/>
        </a:buClr>
        <a:buSzPct val="80000"/>
        <a:buFont typeface="Arial" panose="020B0604020202020204" pitchFamily="34" charset="0"/>
        <a:buChar char="•"/>
        <a:defRPr sz="1999" kern="1200">
          <a:solidFill>
            <a:schemeClr val="tx1"/>
          </a:solidFill>
          <a:latin typeface="+mn-lt"/>
          <a:ea typeface="+mn-ea"/>
          <a:cs typeface="+mn-cs"/>
        </a:defRPr>
      </a:lvl2pPr>
      <a:lvl3pPr marL="755622" indent="-251874" algn="l" defTabSz="609463" rtl="0" eaLnBrk="1" latinLnBrk="0" hangingPunct="1">
        <a:lnSpc>
          <a:spcPct val="100000"/>
        </a:lnSpc>
        <a:spcBef>
          <a:spcPts val="600"/>
        </a:spcBef>
        <a:buSzPct val="90000"/>
        <a:buFont typeface="Symbol" panose="05050102010706020507" pitchFamily="18" charset="2"/>
        <a:buChar char="-"/>
        <a:defRPr sz="1799" kern="1200">
          <a:solidFill>
            <a:schemeClr val="tx1"/>
          </a:solidFill>
          <a:latin typeface="+mn-lt"/>
          <a:ea typeface="+mn-ea"/>
          <a:cs typeface="+mn-cs"/>
        </a:defRPr>
      </a:lvl3pPr>
      <a:lvl4pPr marL="1007496"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4pPr>
      <a:lvl5pPr marL="1259370" marR="0" indent="-251874" algn="l" defTabSz="609463" rtl="0" eaLnBrk="1" fontAlgn="auto" latinLnBrk="0" hangingPunct="1">
        <a:lnSpc>
          <a:spcPct val="100000"/>
        </a:lnSpc>
        <a:spcBef>
          <a:spcPts val="600"/>
        </a:spcBef>
        <a:spcAft>
          <a:spcPts val="0"/>
        </a:spcAft>
        <a:buClrTx/>
        <a:buSzTx/>
        <a:buFont typeface="Symbol" panose="05050102010706020507" pitchFamily="18" charset="2"/>
        <a:buChar char="-"/>
        <a:tabLst/>
        <a:defRPr sz="1999" kern="1200">
          <a:solidFill>
            <a:schemeClr val="tx1"/>
          </a:solidFill>
          <a:latin typeface="+mn-lt"/>
          <a:ea typeface="+mn-ea"/>
          <a:cs typeface="+mn-cs"/>
        </a:defRPr>
      </a:lvl5pPr>
      <a:lvl6pPr marL="1511244" indent="-251874" algn="l" defTabSz="610882" rtl="0" eaLnBrk="1" latinLnBrk="0" hangingPunct="1">
        <a:lnSpc>
          <a:spcPct val="100000"/>
        </a:lnSpc>
        <a:spcBef>
          <a:spcPts val="600"/>
        </a:spcBef>
        <a:buFont typeface="Symbol" panose="05050102010706020507" pitchFamily="18" charset="2"/>
        <a:buChar char="-"/>
        <a:defRPr sz="1799" kern="1200" baseline="0">
          <a:solidFill>
            <a:schemeClr val="tx1"/>
          </a:solidFill>
          <a:latin typeface="+mn-lt"/>
          <a:ea typeface="+mn-ea"/>
          <a:cs typeface="+mn-cs"/>
        </a:defRPr>
      </a:lvl6pPr>
      <a:lvl7pPr marL="1763118"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de-DE"/>
      </a:defPPr>
      <a:lvl1pPr marL="0" algn="l" defTabSz="609463" rtl="0" eaLnBrk="1" latinLnBrk="0" hangingPunct="1">
        <a:defRPr sz="1399" kern="1200">
          <a:solidFill>
            <a:schemeClr val="tx1"/>
          </a:solidFill>
          <a:latin typeface="+mn-lt"/>
          <a:ea typeface="+mn-ea"/>
          <a:cs typeface="+mn-cs"/>
        </a:defRPr>
      </a:lvl1pPr>
      <a:lvl2pPr marL="609463" algn="l" defTabSz="609463" rtl="0" eaLnBrk="1" latinLnBrk="0" hangingPunct="1">
        <a:defRPr sz="1399" kern="1200">
          <a:solidFill>
            <a:schemeClr val="tx1"/>
          </a:solidFill>
          <a:latin typeface="+mn-lt"/>
          <a:ea typeface="+mn-ea"/>
          <a:cs typeface="+mn-cs"/>
        </a:defRPr>
      </a:lvl2pPr>
      <a:lvl3pPr marL="1218925" algn="l" defTabSz="609463" rtl="0" eaLnBrk="1" latinLnBrk="0" hangingPunct="1">
        <a:defRPr sz="1399" kern="1200">
          <a:solidFill>
            <a:schemeClr val="tx1"/>
          </a:solidFill>
          <a:latin typeface="+mn-lt"/>
          <a:ea typeface="+mn-ea"/>
          <a:cs typeface="+mn-cs"/>
        </a:defRPr>
      </a:lvl3pPr>
      <a:lvl4pPr marL="1828388" algn="l" defTabSz="609463" rtl="0" eaLnBrk="1" latinLnBrk="0" hangingPunct="1">
        <a:defRPr sz="1399" kern="1200">
          <a:solidFill>
            <a:schemeClr val="tx1"/>
          </a:solidFill>
          <a:latin typeface="+mn-lt"/>
          <a:ea typeface="+mn-ea"/>
          <a:cs typeface="+mn-cs"/>
        </a:defRPr>
      </a:lvl4pPr>
      <a:lvl5pPr marL="2437851" algn="l" defTabSz="609463" rtl="0" eaLnBrk="1" latinLnBrk="0" hangingPunct="1">
        <a:defRPr sz="1399" kern="1200">
          <a:solidFill>
            <a:schemeClr val="tx1"/>
          </a:solidFill>
          <a:latin typeface="+mn-lt"/>
          <a:ea typeface="+mn-ea"/>
          <a:cs typeface="+mn-cs"/>
        </a:defRPr>
      </a:lvl5pPr>
      <a:lvl6pPr marL="3047314" algn="l" defTabSz="609463" rtl="0" eaLnBrk="1" latinLnBrk="0" hangingPunct="1">
        <a:defRPr sz="1399" kern="1200">
          <a:solidFill>
            <a:schemeClr val="tx1"/>
          </a:solidFill>
          <a:latin typeface="+mn-lt"/>
          <a:ea typeface="+mn-ea"/>
          <a:cs typeface="+mn-cs"/>
        </a:defRPr>
      </a:lvl6pPr>
      <a:lvl7pPr marL="3656777" algn="l" defTabSz="609463" rtl="0" eaLnBrk="1" latinLnBrk="0" hangingPunct="1">
        <a:defRPr sz="1399" kern="1200">
          <a:solidFill>
            <a:schemeClr val="tx1"/>
          </a:solidFill>
          <a:latin typeface="+mn-lt"/>
          <a:ea typeface="+mn-ea"/>
          <a:cs typeface="+mn-cs"/>
        </a:defRPr>
      </a:lvl7pPr>
      <a:lvl8pPr marL="4266239" algn="l" defTabSz="609463" rtl="0" eaLnBrk="1" latinLnBrk="0" hangingPunct="1">
        <a:defRPr sz="1399" kern="1200">
          <a:solidFill>
            <a:schemeClr val="tx1"/>
          </a:solidFill>
          <a:latin typeface="+mn-lt"/>
          <a:ea typeface="+mn-ea"/>
          <a:cs typeface="+mn-cs"/>
        </a:defRPr>
      </a:lvl8pPr>
      <a:lvl9pPr marL="4875702" algn="l" defTabSz="609463"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stock.adobe.com/ch_de/images/technische-berufe/110869369?prev_url=detail"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microsoft.com/office/2007/relationships/hdphoto" Target="../media/hdphoto7.wdp"/></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microsoft.com/office/2007/relationships/hdphoto" Target="../media/hdphoto8.wdp"/></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hyperlink" Target="https://stock.adobe.com/ch_de/images/golden-mobius-strip/155323189?prev_url=detail"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stock.adobe.com/ch_de/images/seimming-pool-lanes/220703944?prev_url=detail"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2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microsoft.com/office/2007/relationships/hdphoto" Target="../media/hdphoto10.wdp"/></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microsoft.com/office/2007/relationships/hdphoto" Target="../media/hdphoto11.wdp"/></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www.forflex.de/index.php/de/publikationen/arbeitsberichte" TargetMode="External"/><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hyperlink" Target="http://www.omg.org/spec/CMMN" TargetMode="External"/><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hyperlink" Target="http://www.omg.org/spec/DMN" TargetMode="External"/><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9.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93.png"/></Relationships>
</file>

<file path=ppt/slides/_rels/slide16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stock.adobe.com/ch_de/images/which-way-to-go-road-sign/137193688?prev_url=detail"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1.xml"/><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178.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181.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2.svg"/><Relationship Id="rId2" Type="http://schemas.openxmlformats.org/officeDocument/2006/relationships/notesSlide" Target="../notesSlides/notesSlide175.xml"/><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10.svg"/><Relationship Id="rId4" Type="http://schemas.openxmlformats.org/officeDocument/2006/relationships/image" Target="../media/image20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8.xml"/><Relationship Id="rId18" Type="http://schemas.openxmlformats.org/officeDocument/2006/relationships/slide" Target="slide136.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3.xml"/><Relationship Id="rId17" Type="http://schemas.openxmlformats.org/officeDocument/2006/relationships/slide" Target="slide78.xml"/><Relationship Id="rId2" Type="http://schemas.openxmlformats.org/officeDocument/2006/relationships/notesSlide" Target="../notesSlides/notesSlide2.xml"/><Relationship Id="rId16" Type="http://schemas.openxmlformats.org/officeDocument/2006/relationships/slide" Target="slide62.xml"/><Relationship Id="rId20" Type="http://schemas.openxmlformats.org/officeDocument/2006/relationships/slide" Target="slide16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slide" Target="slide59.xml"/><Relationship Id="rId10" Type="http://schemas.openxmlformats.org/officeDocument/2006/relationships/image" Target="../media/image11.png"/><Relationship Id="rId19" Type="http://schemas.openxmlformats.org/officeDocument/2006/relationships/slide" Target="slide146.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en.wikipedia.org/wiki/File:BPMN_gateway_types.pn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stock.adobe.com/ch_de/images/businessman-drawing-a-bpmn-diagram/135221724?prev_url=detai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stock.adobe.com/ch_de/images/impact-earth/51266672?prev_url=detai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omg.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omg.org/spec/BPMN/2.0/PDF" TargetMode="Externa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stock.adobe.com/ch_de/images/searching-for-solution/241515254?prev_url=detai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stock.adobe.com/ch_de/images/high-quality-level-concept-quality-level-button-on-high-position-3d-rendering/193929712?prev_url=detai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s://images.squarespace-cdn.com/content/v1/5bd0d577755be21b6c237d35/1618940552147-E8SW3LZ20SO0VIOTAU5A/lord_of_the_rings_extended_vs_theatrical_header.jp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slide" Target="slide108.xml"/><Relationship Id="rId1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slide" Target="slide78.xml"/><Relationship Id="rId12" Type="http://schemas.openxmlformats.org/officeDocument/2006/relationships/image" Target="../media/image93.png"/><Relationship Id="rId17" Type="http://schemas.openxmlformats.org/officeDocument/2006/relationships/image" Target="../media/image940.png"/><Relationship Id="rId2" Type="http://schemas.openxmlformats.org/officeDocument/2006/relationships/notesSlide" Target="../notesSlides/notesSlide63.xml"/><Relationship Id="rId16" Type="http://schemas.openxmlformats.org/officeDocument/2006/relationships/slide" Target="slide119.xml"/><Relationship Id="rId20" Type="http://schemas.openxmlformats.org/officeDocument/2006/relationships/image" Target="../media/image950.pn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20.png"/><Relationship Id="rId5" Type="http://schemas.openxmlformats.org/officeDocument/2006/relationships/image" Target="../media/image900.png"/><Relationship Id="rId15" Type="http://schemas.openxmlformats.org/officeDocument/2006/relationships/image" Target="../media/image94.png"/><Relationship Id="rId10" Type="http://schemas.openxmlformats.org/officeDocument/2006/relationships/slide" Target="slide90.xml"/><Relationship Id="rId19" Type="http://schemas.openxmlformats.org/officeDocument/2006/relationships/slide" Target="slide130.xml"/><Relationship Id="rId4" Type="http://schemas.openxmlformats.org/officeDocument/2006/relationships/slide" Target="slide66.xml"/><Relationship Id="rId9" Type="http://schemas.openxmlformats.org/officeDocument/2006/relationships/image" Target="../media/image92.png"/><Relationship Id="rId14" Type="http://schemas.openxmlformats.org/officeDocument/2006/relationships/image" Target="../media/image930.pn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https://pixabay.com/users/geralt-9301/"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01.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03.sv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05.png"/><Relationship Id="rId4" Type="http://schemas.microsoft.com/office/2007/relationships/hdphoto" Target="../media/hdphoto6.wdp"/></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10.sv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10.sv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hyperlink" Target="https://stock.adobe.com/ch_de/images/technische-berufe/110869369?prev_url=detai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15.svg"/></Relationships>
</file>

<file path=ppt/slides/_rels/slide8.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slide" Target="slide12.xml"/><Relationship Id="rId18" Type="http://schemas.openxmlformats.org/officeDocument/2006/relationships/image" Target="../media/image24.png"/><Relationship Id="rId3" Type="http://schemas.openxmlformats.org/officeDocument/2006/relationships/image" Target="../media/image19.png"/><Relationship Id="rId21" Type="http://schemas.openxmlformats.org/officeDocument/2006/relationships/slide" Target="slide52.xml"/><Relationship Id="rId7" Type="http://schemas.openxmlformats.org/officeDocument/2006/relationships/slide" Target="slide17.xml"/><Relationship Id="rId12" Type="http://schemas.openxmlformats.org/officeDocument/2006/relationships/image" Target="../media/image22.png"/><Relationship Id="rId17" Type="http://schemas.openxmlformats.org/officeDocument/2006/relationships/image" Target="../media/image230.png"/><Relationship Id="rId2" Type="http://schemas.openxmlformats.org/officeDocument/2006/relationships/notesSlide" Target="../notesSlides/notesSlide8.xml"/><Relationship Id="rId16" Type="http://schemas.openxmlformats.org/officeDocument/2006/relationships/slide" Target="slide44.xml"/><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10.png"/><Relationship Id="rId5" Type="http://schemas.openxmlformats.org/officeDocument/2006/relationships/image" Target="../media/image1910.png"/><Relationship Id="rId15" Type="http://schemas.openxmlformats.org/officeDocument/2006/relationships/image" Target="../media/image23.png"/><Relationship Id="rId10" Type="http://schemas.openxmlformats.org/officeDocument/2006/relationships/slide" Target="slide31.xml"/><Relationship Id="rId19" Type="http://schemas.openxmlformats.org/officeDocument/2006/relationships/image" Target="../media/image25.svg"/><Relationship Id="rId4" Type="http://schemas.openxmlformats.org/officeDocument/2006/relationships/slide" Target="slide10.xml"/><Relationship Id="rId9" Type="http://schemas.openxmlformats.org/officeDocument/2006/relationships/image" Target="../media/image21.png"/><Relationship Id="rId14" Type="http://schemas.openxmlformats.org/officeDocument/2006/relationships/image" Target="../media/image220.png"/><Relationship Id="rId22" Type="http://schemas.openxmlformats.org/officeDocument/2006/relationships/image" Target="../media/image260.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15.sv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15.sv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15.sv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18.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hyperlink" Target="https://stock.adobe.com/ch_de/images/impact-earth/51266672?prev_url=detai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34460-9B19-4ED4-A424-ACCA8637AD83}"/>
              </a:ext>
            </a:extLst>
          </p:cNvPr>
          <p:cNvSpPr>
            <a:spLocks noGrp="1"/>
          </p:cNvSpPr>
          <p:nvPr>
            <p:ph type="title"/>
          </p:nvPr>
        </p:nvSpPr>
        <p:spPr/>
        <p:txBody>
          <a:bodyPr/>
          <a:lstStyle/>
          <a:p>
            <a:r>
              <a:rPr lang="de-CH"/>
              <a:t>Business Model &amp; Notation - BPMN</a:t>
            </a:r>
          </a:p>
        </p:txBody>
      </p:sp>
      <p:sp>
        <p:nvSpPr>
          <p:cNvPr id="6" name="Textplatzhalter 5"/>
          <p:cNvSpPr>
            <a:spLocks noGrp="1"/>
          </p:cNvSpPr>
          <p:nvPr>
            <p:ph type="body" sz="quarter" idx="14"/>
          </p:nvPr>
        </p:nvSpPr>
        <p:spPr/>
        <p:txBody>
          <a:bodyPr/>
          <a:lstStyle/>
          <a:p>
            <a:r>
              <a:rPr lang="de-CH" err="1">
                <a:latin typeface="Arial" panose="020B0604020202020204" pitchFamily="34" charset="0"/>
                <a:cs typeface="Arial" panose="020B0604020202020204" pitchFamily="34" charset="0"/>
              </a:rPr>
              <a:t>Depart</a:t>
            </a:r>
            <a:r>
              <a:rPr lang="de-CH">
                <a:latin typeface="Arial" panose="020B0604020202020204" pitchFamily="34" charset="0"/>
                <a:cs typeface="Arial" panose="020B0604020202020204" pitchFamily="34" charset="0"/>
              </a:rPr>
              <a:t>. Wirtschaft / IPM</a:t>
            </a:r>
          </a:p>
        </p:txBody>
      </p:sp>
      <p:sp>
        <p:nvSpPr>
          <p:cNvPr id="5" name="Textplatzhalter 4"/>
          <p:cNvSpPr>
            <a:spLocks noGrp="1"/>
          </p:cNvSpPr>
          <p:nvPr>
            <p:ph type="body" sz="quarter" idx="19"/>
          </p:nvPr>
        </p:nvSpPr>
        <p:spPr/>
        <p:txBody>
          <a:bodyPr/>
          <a:lstStyle/>
          <a:p>
            <a:r>
              <a:rPr lang="de-AT"/>
              <a:t>V.2024-01 </a:t>
            </a:r>
            <a:endParaRPr lang="de-CH"/>
          </a:p>
        </p:txBody>
      </p:sp>
      <p:sp>
        <p:nvSpPr>
          <p:cNvPr id="3" name="Textplatzhalter 2">
            <a:extLst>
              <a:ext uri="{FF2B5EF4-FFF2-40B4-BE49-F238E27FC236}">
                <a16:creationId xmlns:a16="http://schemas.microsoft.com/office/drawing/2014/main" id="{0A6D554C-EC2A-4E1B-B19A-AD433E9F8548}"/>
              </a:ext>
            </a:extLst>
          </p:cNvPr>
          <p:cNvSpPr>
            <a:spLocks noGrp="1"/>
          </p:cNvSpPr>
          <p:nvPr>
            <p:ph type="body" sz="quarter" idx="20"/>
          </p:nvPr>
        </p:nvSpPr>
        <p:spPr/>
        <p:txBody>
          <a:bodyPr/>
          <a:lstStyle/>
          <a:p>
            <a:r>
              <a:rPr lang="de-CH">
                <a:latin typeface="Arial" panose="020B0604020202020204" pitchFamily="34" charset="0"/>
                <a:cs typeface="Arial" panose="020B0604020202020204" pitchFamily="34" charset="0"/>
              </a:rPr>
              <a:t>Prof. Dr. </a:t>
            </a:r>
            <a:r>
              <a:rPr lang="de-CH"/>
              <a:t>Stefan Stöckler</a:t>
            </a:r>
            <a:endParaRPr lang="de-CH">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3BA42AC4-A386-41B1-9ED7-F181A900BF04}"/>
              </a:ext>
            </a:extLst>
          </p:cNvPr>
          <p:cNvSpPr txBox="1"/>
          <p:nvPr/>
        </p:nvSpPr>
        <p:spPr>
          <a:xfrm>
            <a:off x="7457346" y="4691789"/>
            <a:ext cx="4485523" cy="577081"/>
          </a:xfrm>
          <a:prstGeom prst="rect">
            <a:avLst/>
          </a:prstGeom>
          <a:noFill/>
        </p:spPr>
        <p:txBody>
          <a:bodyPr wrap="none" rtlCol="0">
            <a:spAutoFit/>
          </a:bodyPr>
          <a:lstStyle/>
          <a:p>
            <a:r>
              <a:rPr lang="de-CH" sz="1050"/>
              <a:t>Hinweis zu den Bildquellen:</a:t>
            </a:r>
          </a:p>
          <a:p>
            <a:r>
              <a:rPr lang="de-CH" sz="1050"/>
              <a:t>Sofern keine anderen Quellen angegeben sind, stammen alle Fotos von</a:t>
            </a:r>
          </a:p>
          <a:p>
            <a:r>
              <a:rPr lang="de-CH" sz="1050"/>
              <a:t>pixabay.com, unsplash.com oder sind von stock.adobe.com lizenziert</a:t>
            </a:r>
          </a:p>
        </p:txBody>
      </p:sp>
    </p:spTree>
    <p:extLst>
      <p:ext uri="{BB962C8B-B14F-4D97-AF65-F5344CB8AC3E}">
        <p14:creationId xmlns:p14="http://schemas.microsoft.com/office/powerpoint/2010/main" val="429029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776272A-AF66-4731-B519-7E1AE9E4D74C}"/>
              </a:ext>
            </a:extLst>
          </p:cNvPr>
          <p:cNvSpPr>
            <a:spLocks noGrp="1"/>
          </p:cNvSpPr>
          <p:nvPr>
            <p:ph type="sldNum" sz="quarter" idx="18"/>
          </p:nvPr>
        </p:nvSpPr>
        <p:spPr/>
        <p:txBody>
          <a:bodyPr/>
          <a:lstStyle/>
          <a:p>
            <a:fld id="{4EAC321B-7500-4259-A00F-915439A35E15}" type="slidenum">
              <a:rPr lang="de-CH" smtClean="0"/>
              <a:pPr/>
              <a:t>10</a:t>
            </a:fld>
            <a:endParaRPr lang="de-CH"/>
          </a:p>
        </p:txBody>
      </p:sp>
      <p:pic>
        <p:nvPicPr>
          <p:cNvPr id="6" name="Inhaltsplatzhalter 5" descr="Ein Bild, das Text, arbeitend enthält.&#10;&#10;Automatisch generierte Beschreibung">
            <a:extLst>
              <a:ext uri="{FF2B5EF4-FFF2-40B4-BE49-F238E27FC236}">
                <a16:creationId xmlns:a16="http://schemas.microsoft.com/office/drawing/2014/main" id="{E79D36E4-1545-4177-A2FF-95405ABD9658}"/>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t="7925" b="12112"/>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3" name="Titel 2">
            <a:extLst>
              <a:ext uri="{FF2B5EF4-FFF2-40B4-BE49-F238E27FC236}">
                <a16:creationId xmlns:a16="http://schemas.microsoft.com/office/drawing/2014/main" id="{5A2E86AD-97FE-46C4-B11F-B21CABC2BB13}"/>
              </a:ext>
            </a:extLst>
          </p:cNvPr>
          <p:cNvSpPr>
            <a:spLocks noGrp="1"/>
          </p:cNvSpPr>
          <p:nvPr>
            <p:ph type="title"/>
          </p:nvPr>
        </p:nvSpPr>
        <p:spPr>
          <a:xfrm>
            <a:off x="4170009" y="148843"/>
            <a:ext cx="3554766" cy="2546731"/>
          </a:xfrm>
          <a:solidFill>
            <a:schemeClr val="accent1">
              <a:lumMod val="40000"/>
              <a:lumOff val="60000"/>
              <a:alpha val="62000"/>
            </a:schemeClr>
          </a:solidFill>
          <a:ln w="38100">
            <a:solidFill>
              <a:srgbClr val="002060"/>
            </a:solidFill>
          </a:ln>
          <a:effectLst>
            <a:outerShdw blurRad="50800" dist="38100" dir="2700000" algn="tl" rotWithShape="0">
              <a:prstClr val="black">
                <a:alpha val="40000"/>
              </a:prstClr>
            </a:outerShdw>
          </a:effectLst>
        </p:spPr>
        <p:txBody>
          <a:bodyPr lIns="72000" tIns="72000" rIns="72000" bIns="144000">
            <a:noAutofit/>
          </a:bodyPr>
          <a:lstStyle/>
          <a:p>
            <a:pPr algn="ctr"/>
            <a:r>
              <a:rPr lang="de-CH" sz="4800">
                <a:solidFill>
                  <a:srgbClr val="FFC000"/>
                </a:solidFill>
              </a:rPr>
              <a:t>Aktivitäten</a:t>
            </a:r>
            <a:br>
              <a:rPr lang="de-CH" sz="4800">
                <a:solidFill>
                  <a:srgbClr val="FFC000"/>
                </a:solidFill>
              </a:rPr>
            </a:br>
            <a:r>
              <a:rPr lang="de-CH" sz="4800">
                <a:solidFill>
                  <a:srgbClr val="FFC000"/>
                </a:solidFill>
              </a:rPr>
              <a:t>Aufgaben</a:t>
            </a:r>
          </a:p>
        </p:txBody>
      </p:sp>
      <p:sp>
        <p:nvSpPr>
          <p:cNvPr id="8" name="Textfeld 7">
            <a:extLst>
              <a:ext uri="{FF2B5EF4-FFF2-40B4-BE49-F238E27FC236}">
                <a16:creationId xmlns:a16="http://schemas.microsoft.com/office/drawing/2014/main" id="{AFD6BB17-1548-4DEF-AFF9-9430B735600C}"/>
              </a:ext>
            </a:extLst>
          </p:cNvPr>
          <p:cNvSpPr txBox="1"/>
          <p:nvPr/>
        </p:nvSpPr>
        <p:spPr>
          <a:xfrm>
            <a:off x="7229706" y="5645149"/>
            <a:ext cx="2771544" cy="230832"/>
          </a:xfrm>
          <a:prstGeom prst="rect">
            <a:avLst/>
          </a:prstGeom>
          <a:noFill/>
        </p:spPr>
        <p:txBody>
          <a:bodyPr wrap="square">
            <a:spAutoFit/>
          </a:bodyPr>
          <a:lstStyle/>
          <a:p>
            <a:r>
              <a:rPr lang="de-CH" sz="900" i="1">
                <a:solidFill>
                  <a:srgbClr val="D72864"/>
                </a:solidFill>
                <a:hlinkClick r:id="rId4">
                  <a:extLst>
                    <a:ext uri="{A12FA001-AC4F-418D-AE19-62706E023703}">
                      <ahyp:hlinkClr xmlns:ahyp="http://schemas.microsoft.com/office/drawing/2018/hyperlinkcolor" val="tx"/>
                    </a:ext>
                  </a:extLst>
                </a:hlinkClick>
              </a:rPr>
              <a:t>Bildquelle: </a:t>
            </a:r>
            <a:r>
              <a:rPr lang="de-CH" sz="900" i="1" err="1">
                <a:solidFill>
                  <a:srgbClr val="D72864"/>
                </a:solidFill>
                <a:hlinkClick r:id="rId4">
                  <a:extLst>
                    <a:ext uri="{A12FA001-AC4F-418D-AE19-62706E023703}">
                      <ahyp:hlinkClr xmlns:ahyp="http://schemas.microsoft.com/office/drawing/2018/hyperlinkcolor" val="tx"/>
                    </a:ext>
                  </a:extLst>
                </a:hlinkClick>
              </a:rPr>
              <a:t>adobe</a:t>
            </a:r>
            <a:r>
              <a:rPr lang="de-CH" sz="900" i="1">
                <a:hlinkClick r:id="rId4">
                  <a:extLst>
                    <a:ext uri="{A12FA001-AC4F-418D-AE19-62706E023703}">
                      <ahyp:hlinkClr xmlns:ahyp="http://schemas.microsoft.com/office/drawing/2018/hyperlinkcolor" val="tx"/>
                    </a:ext>
                  </a:extLst>
                </a:hlinkClick>
              </a:rPr>
              <a:t>-stock; Industrieblick, 110869369</a:t>
            </a:r>
            <a:endParaRPr lang="de-CH" sz="900" i="1"/>
          </a:p>
        </p:txBody>
      </p:sp>
    </p:spTree>
    <p:extLst>
      <p:ext uri="{BB962C8B-B14F-4D97-AF65-F5344CB8AC3E}">
        <p14:creationId xmlns:p14="http://schemas.microsoft.com/office/powerpoint/2010/main" val="1003728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2"/>
          <p:cNvSpPr>
            <a:spLocks noGrp="1" noChangeArrowheads="1"/>
          </p:cNvSpPr>
          <p:nvPr>
            <p:ph type="title"/>
          </p:nvPr>
        </p:nvSpPr>
        <p:spPr>
          <a:xfrm>
            <a:off x="806031" y="692151"/>
            <a:ext cx="11048009" cy="684213"/>
          </a:xfrm>
        </p:spPr>
        <p:txBody>
          <a:bodyPr/>
          <a:lstStyle/>
          <a:p>
            <a:r>
              <a:rPr lang="de-CH"/>
              <a:t>Ereignisse – Bedingungen und Signal</a:t>
            </a:r>
            <a:endParaRPr lang="de-DE"/>
          </a:p>
        </p:txBody>
      </p:sp>
      <p:pic>
        <p:nvPicPr>
          <p:cNvPr id="41986" name="Picture 2"/>
          <p:cNvPicPr>
            <a:picLocks noChangeAspect="1" noChangeArrowheads="1"/>
          </p:cNvPicPr>
          <p:nvPr/>
        </p:nvPicPr>
        <p:blipFill>
          <a:blip r:embed="rId3" cstate="print"/>
          <a:srcRect/>
          <a:stretch>
            <a:fillRect/>
          </a:stretch>
        </p:blipFill>
        <p:spPr bwMode="auto">
          <a:xfrm>
            <a:off x="3131323" y="1772817"/>
            <a:ext cx="5929354" cy="4428665"/>
          </a:xfrm>
          <a:prstGeom prst="rect">
            <a:avLst/>
          </a:prstGeom>
          <a:noFill/>
          <a:ln w="9525">
            <a:noFill/>
            <a:miter lim="800000"/>
            <a:headEnd/>
            <a:tailEnd/>
          </a:ln>
          <a:effectLst/>
        </p:spPr>
      </p:pic>
      <p:sp>
        <p:nvSpPr>
          <p:cNvPr id="7" name="Rechteckige Legende 6"/>
          <p:cNvSpPr/>
          <p:nvPr/>
        </p:nvSpPr>
        <p:spPr bwMode="auto">
          <a:xfrm>
            <a:off x="4202893" y="1772816"/>
            <a:ext cx="1357322" cy="500066"/>
          </a:xfrm>
          <a:prstGeom prst="wedgeRectCallout">
            <a:avLst>
              <a:gd name="adj1" fmla="val -42651"/>
              <a:gd name="adj2" fmla="val 106979"/>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CH" sz="1200">
                <a:latin typeface="Arial" charset="0"/>
                <a:ea typeface="ＭＳ Ｐゴシック" pitchFamily="-32" charset="-128"/>
              </a:rPr>
              <a:t>Start wenn Regel erfüllt ist</a:t>
            </a:r>
          </a:p>
        </p:txBody>
      </p:sp>
      <p:sp>
        <p:nvSpPr>
          <p:cNvPr id="9" name="Textfeld 8"/>
          <p:cNvSpPr txBox="1"/>
          <p:nvPr/>
        </p:nvSpPr>
        <p:spPr>
          <a:xfrm>
            <a:off x="3856504" y="3129757"/>
            <a:ext cx="1643399" cy="553998"/>
          </a:xfrm>
          <a:prstGeom prst="rect">
            <a:avLst/>
          </a:prstGeom>
          <a:noFill/>
        </p:spPr>
        <p:txBody>
          <a:bodyPr wrap="none" rtlCol="0">
            <a:spAutoFit/>
          </a:bodyPr>
          <a:lstStyle/>
          <a:p>
            <a:r>
              <a:rPr lang="de-CH" sz="1000"/>
              <a:t>Wenn Lagerbestand </a:t>
            </a:r>
          </a:p>
          <a:p>
            <a:r>
              <a:rPr lang="de-CH" sz="1000"/>
              <a:t>unter 2000 Stück UND </a:t>
            </a:r>
          </a:p>
          <a:p>
            <a:r>
              <a:rPr lang="de-CH" sz="1000"/>
              <a:t>Auftragswert &gt; CHF 500K</a:t>
            </a:r>
          </a:p>
        </p:txBody>
      </p:sp>
      <p:sp>
        <p:nvSpPr>
          <p:cNvPr id="10" name="Textfeld 9"/>
          <p:cNvSpPr txBox="1"/>
          <p:nvPr/>
        </p:nvSpPr>
        <p:spPr>
          <a:xfrm>
            <a:off x="7956377" y="5344716"/>
            <a:ext cx="889987" cy="714380"/>
          </a:xfrm>
          <a:prstGeom prst="rect">
            <a:avLst/>
          </a:prstGeom>
          <a:solidFill>
            <a:srgbClr val="FFFFFF"/>
          </a:solidFill>
        </p:spPr>
        <p:txBody>
          <a:bodyPr wrap="none" rtlCol="0">
            <a:noAutofit/>
          </a:bodyPr>
          <a:lstStyle/>
          <a:p>
            <a:r>
              <a:rPr lang="de-CH" sz="1200"/>
              <a:t>Angebot </a:t>
            </a:r>
          </a:p>
          <a:p>
            <a:r>
              <a:rPr lang="de-CH" sz="1200"/>
              <a:t>einsenden</a:t>
            </a:r>
          </a:p>
        </p:txBody>
      </p:sp>
      <p:sp>
        <p:nvSpPr>
          <p:cNvPr id="2" name="Textfeld 1"/>
          <p:cNvSpPr txBox="1"/>
          <p:nvPr/>
        </p:nvSpPr>
        <p:spPr>
          <a:xfrm>
            <a:off x="7512514" y="5339240"/>
            <a:ext cx="1368152" cy="577081"/>
          </a:xfrm>
          <a:prstGeom prst="rect">
            <a:avLst/>
          </a:prstGeom>
          <a:solidFill>
            <a:srgbClr val="FFFFFF"/>
          </a:solidFill>
        </p:spPr>
        <p:txBody>
          <a:bodyPr wrap="square" rtlCol="0">
            <a:spAutoFit/>
          </a:bodyPr>
          <a:lstStyle/>
          <a:p>
            <a:r>
              <a:rPr lang="de-CH" sz="1050">
                <a:solidFill>
                  <a:srgbClr val="000000"/>
                </a:solidFill>
              </a:rPr>
              <a:t>Angebot ist eingesendet</a:t>
            </a:r>
          </a:p>
          <a:p>
            <a:endParaRPr lang="de-CH" sz="1050">
              <a:solidFill>
                <a:srgbClr val="000000"/>
              </a:solidFill>
            </a:endParaRPr>
          </a:p>
        </p:txBody>
      </p:sp>
      <p:sp>
        <p:nvSpPr>
          <p:cNvPr id="8" name="Textfeld 7"/>
          <p:cNvSpPr txBox="1"/>
          <p:nvPr/>
        </p:nvSpPr>
        <p:spPr>
          <a:xfrm>
            <a:off x="3931350" y="5344716"/>
            <a:ext cx="1368152" cy="738664"/>
          </a:xfrm>
          <a:prstGeom prst="rect">
            <a:avLst/>
          </a:prstGeom>
          <a:solidFill>
            <a:srgbClr val="FFFFFF"/>
          </a:solidFill>
        </p:spPr>
        <p:txBody>
          <a:bodyPr wrap="square" rtlCol="0">
            <a:spAutoFit/>
          </a:bodyPr>
          <a:lstStyle/>
          <a:p>
            <a:r>
              <a:rPr lang="de-CH" sz="1050">
                <a:solidFill>
                  <a:srgbClr val="000000"/>
                </a:solidFill>
              </a:rPr>
              <a:t>Neue Ausschreibung</a:t>
            </a:r>
            <a:br>
              <a:rPr lang="de-CH" sz="1050">
                <a:solidFill>
                  <a:srgbClr val="000000"/>
                </a:solidFill>
              </a:rPr>
            </a:br>
            <a:r>
              <a:rPr lang="de-CH" sz="1050">
                <a:solidFill>
                  <a:srgbClr val="000000"/>
                </a:solidFill>
              </a:rPr>
              <a:t>ist entdeckt</a:t>
            </a:r>
          </a:p>
          <a:p>
            <a:endParaRPr lang="de-CH" sz="1050">
              <a:solidFill>
                <a:srgbClr val="000000"/>
              </a:solidFill>
            </a:endParaRPr>
          </a:p>
        </p:txBody>
      </p:sp>
      <p:sp>
        <p:nvSpPr>
          <p:cNvPr id="12" name="Textfeld 11"/>
          <p:cNvSpPr txBox="1"/>
          <p:nvPr/>
        </p:nvSpPr>
        <p:spPr>
          <a:xfrm>
            <a:off x="7529437" y="3067944"/>
            <a:ext cx="1368152" cy="577081"/>
          </a:xfrm>
          <a:prstGeom prst="rect">
            <a:avLst/>
          </a:prstGeom>
          <a:solidFill>
            <a:srgbClr val="FFFFFF"/>
          </a:solidFill>
        </p:spPr>
        <p:txBody>
          <a:bodyPr wrap="square" rtlCol="0">
            <a:spAutoFit/>
          </a:bodyPr>
          <a:lstStyle/>
          <a:p>
            <a:r>
              <a:rPr lang="de-CH" sz="1050">
                <a:solidFill>
                  <a:srgbClr val="000000"/>
                </a:solidFill>
              </a:rPr>
              <a:t>Ausschreibung ist publiziert</a:t>
            </a:r>
          </a:p>
          <a:p>
            <a:endParaRPr lang="de-CH" sz="1050">
              <a:solidFill>
                <a:srgbClr val="000000"/>
              </a:solidFill>
            </a:endParaRPr>
          </a:p>
        </p:txBody>
      </p:sp>
      <p:sp>
        <p:nvSpPr>
          <p:cNvPr id="4" name="Foliennummernplatzhalter 3">
            <a:extLst>
              <a:ext uri="{FF2B5EF4-FFF2-40B4-BE49-F238E27FC236}">
                <a16:creationId xmlns:a16="http://schemas.microsoft.com/office/drawing/2014/main" id="{F332CBE8-5C85-E5ED-32E0-0820EE68EC2B}"/>
              </a:ext>
            </a:extLst>
          </p:cNvPr>
          <p:cNvSpPr>
            <a:spLocks noGrp="1"/>
          </p:cNvSpPr>
          <p:nvPr>
            <p:ph type="sldNum" sz="quarter" idx="18"/>
          </p:nvPr>
        </p:nvSpPr>
        <p:spPr/>
        <p:txBody>
          <a:bodyPr/>
          <a:lstStyle/>
          <a:p>
            <a:fld id="{4EAC321B-7500-4259-A00F-915439A35E15}" type="slidenum">
              <a:rPr lang="de-CH" smtClean="0"/>
              <a:pPr/>
              <a:t>100</a:t>
            </a:fld>
            <a:endParaRPr lang="de-CH"/>
          </a:p>
        </p:txBody>
      </p:sp>
    </p:spTree>
    <p:extLst>
      <p:ext uri="{BB962C8B-B14F-4D97-AF65-F5344CB8AC3E}">
        <p14:creationId xmlns:p14="http://schemas.microsoft.com/office/powerpoint/2010/main" val="29136886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Fehlerereignis</a:t>
            </a:r>
          </a:p>
        </p:txBody>
      </p:sp>
      <p:sp>
        <p:nvSpPr>
          <p:cNvPr id="34" name="Textplatzhalter 3"/>
          <p:cNvSpPr>
            <a:spLocks noGrp="1"/>
          </p:cNvSpPr>
          <p:nvPr>
            <p:ph sz="quarter" idx="21"/>
          </p:nvPr>
        </p:nvSpPr>
        <p:spPr>
          <a:xfrm>
            <a:off x="806031" y="1449389"/>
            <a:ext cx="11048009" cy="4751387"/>
          </a:xfrm>
        </p:spPr>
        <p:txBody>
          <a:bodyPr>
            <a:normAutofit/>
          </a:bodyPr>
          <a:lstStyle/>
          <a:p>
            <a:r>
              <a:rPr lang="de-CH" dirty="0"/>
              <a:t>Dient zur Modellierung von Fehlern bei einer Aktivität</a:t>
            </a:r>
          </a:p>
          <a:p>
            <a:r>
              <a:rPr lang="de-CH" dirty="0"/>
              <a:t>BPMN 2.0 definiert nicht, was genau als Fehler angesehen wird</a:t>
            </a:r>
          </a:p>
          <a:p>
            <a:pPr lvl="2"/>
            <a:r>
              <a:rPr lang="de-CH" dirty="0"/>
              <a:t>Grundsätzlich handelt es sich aber um einen Fehler, wenn eine Aktivität oder ein ganzer Prozess nicht ordnungsgemäss beendet werden kann</a:t>
            </a:r>
          </a:p>
          <a:p>
            <a:pPr lvl="2"/>
            <a:r>
              <a:rPr lang="de-CH" dirty="0"/>
              <a:t>Daher dürfen Fehlerereignisse nur </a:t>
            </a:r>
          </a:p>
          <a:p>
            <a:pPr lvl="3"/>
            <a:r>
              <a:rPr lang="de-CH" dirty="0"/>
              <a:t>als angeheftete Ereignisse modelliert werden</a:t>
            </a:r>
          </a:p>
          <a:p>
            <a:pPr lvl="3"/>
            <a:r>
              <a:rPr lang="de-CH" dirty="0"/>
              <a:t>Als Terminierungsereignis (Ende-Ereignis) verwendet werden. </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83742" y="3874728"/>
            <a:ext cx="5417592" cy="2527476"/>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1DB77575-313D-4297-A7C5-CB5FB5FB74F3}"/>
              </a:ext>
            </a:extLst>
          </p:cNvPr>
          <p:cNvSpPr>
            <a:spLocks noGrp="1"/>
          </p:cNvSpPr>
          <p:nvPr>
            <p:ph type="sldNum" sz="quarter" idx="18"/>
          </p:nvPr>
        </p:nvSpPr>
        <p:spPr/>
        <p:txBody>
          <a:bodyPr/>
          <a:lstStyle/>
          <a:p>
            <a:fld id="{4EAC321B-7500-4259-A00F-915439A35E15}" type="slidenum">
              <a:rPr lang="de-CH" smtClean="0"/>
              <a:pPr/>
              <a:t>101</a:t>
            </a:fld>
            <a:endParaRPr lang="de-CH"/>
          </a:p>
        </p:txBody>
      </p:sp>
    </p:spTree>
    <p:extLst>
      <p:ext uri="{BB962C8B-B14F-4D97-AF65-F5344CB8AC3E}">
        <p14:creationId xmlns:p14="http://schemas.microsoft.com/office/powerpoint/2010/main" val="4006570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102</a:t>
            </a:fld>
            <a:endParaRPr lang="de-CH"/>
          </a:p>
        </p:txBody>
      </p:sp>
      <p:sp>
        <p:nvSpPr>
          <p:cNvPr id="2" name="Titel 1"/>
          <p:cNvSpPr>
            <a:spLocks noGrp="1"/>
          </p:cNvSpPr>
          <p:nvPr>
            <p:ph type="title"/>
          </p:nvPr>
        </p:nvSpPr>
        <p:spPr>
          <a:xfrm>
            <a:off x="806031" y="692151"/>
            <a:ext cx="11048009" cy="684213"/>
          </a:xfrm>
        </p:spPr>
        <p:txBody>
          <a:bodyPr/>
          <a:lstStyle/>
          <a:p>
            <a:r>
              <a:rPr lang="de-CH"/>
              <a:t>Angeheftete - Ereignis Subprozess 1/3</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t="4679" b="4679"/>
          <a:stretch/>
        </p:blipFill>
        <p:spPr bwMode="auto">
          <a:xfrm>
            <a:off x="806030" y="1722267"/>
            <a:ext cx="11084162" cy="420801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526624" y="6382340"/>
            <a:ext cx="3773790" cy="246221"/>
          </a:xfrm>
          <a:prstGeom prst="rect">
            <a:avLst/>
          </a:prstGeom>
          <a:noFill/>
        </p:spPr>
        <p:txBody>
          <a:bodyPr wrap="none" rtlCol="0">
            <a:spAutoFit/>
          </a:bodyPr>
          <a:lstStyle/>
          <a:p>
            <a:r>
              <a:rPr lang="de-CH" sz="1000"/>
              <a:t>Quelle: SmartFactory-Prozess in Anlehnung an </a:t>
            </a:r>
            <a:r>
              <a:rPr lang="de-CH" sz="1000" err="1"/>
              <a:t>Allweyer</a:t>
            </a:r>
            <a:r>
              <a:rPr lang="de-CH" sz="1000"/>
              <a:t> (2009)</a:t>
            </a:r>
          </a:p>
        </p:txBody>
      </p:sp>
    </p:spTree>
    <p:extLst>
      <p:ext uri="{BB962C8B-B14F-4D97-AF65-F5344CB8AC3E}">
        <p14:creationId xmlns:p14="http://schemas.microsoft.com/office/powerpoint/2010/main" val="2322596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103</a:t>
            </a:fld>
            <a:endParaRPr lang="de-CH"/>
          </a:p>
        </p:txBody>
      </p:sp>
      <p:sp>
        <p:nvSpPr>
          <p:cNvPr id="2" name="Titel 1"/>
          <p:cNvSpPr>
            <a:spLocks noGrp="1"/>
          </p:cNvSpPr>
          <p:nvPr>
            <p:ph type="title"/>
          </p:nvPr>
        </p:nvSpPr>
        <p:spPr>
          <a:xfrm>
            <a:off x="806031" y="692151"/>
            <a:ext cx="11048009" cy="684213"/>
          </a:xfrm>
        </p:spPr>
        <p:txBody>
          <a:bodyPr/>
          <a:lstStyle/>
          <a:p>
            <a:r>
              <a:rPr lang="de-CH"/>
              <a:t>Angeheftete - Ereignis Subprozess 2/3</a:t>
            </a:r>
          </a:p>
        </p:txBody>
      </p:sp>
      <p:pic>
        <p:nvPicPr>
          <p:cNvPr id="17411" name="Picture 3" descr="C:\Users\jat\Dropbox\FHSG\BPE\BPMN\OEBP 2014\Neuer Ordner\Foto 2.PNG"/>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6556" b="23542"/>
          <a:stretch/>
        </p:blipFill>
        <p:spPr bwMode="auto">
          <a:xfrm>
            <a:off x="268288" y="1789271"/>
            <a:ext cx="11137968" cy="4168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526624" y="6382340"/>
            <a:ext cx="1511952" cy="246221"/>
          </a:xfrm>
          <a:prstGeom prst="rect">
            <a:avLst/>
          </a:prstGeom>
          <a:noFill/>
        </p:spPr>
        <p:txBody>
          <a:bodyPr wrap="none" rtlCol="0">
            <a:spAutoFit/>
          </a:bodyPr>
          <a:lstStyle/>
          <a:p>
            <a:r>
              <a:rPr lang="de-CH" sz="1000"/>
              <a:t>Quelle: </a:t>
            </a:r>
            <a:r>
              <a:rPr lang="de-CH" sz="1000" err="1"/>
              <a:t>Allweyer</a:t>
            </a:r>
            <a:r>
              <a:rPr lang="de-CH" sz="1000"/>
              <a:t> (2009)</a:t>
            </a:r>
          </a:p>
        </p:txBody>
      </p:sp>
    </p:spTree>
    <p:extLst>
      <p:ext uri="{BB962C8B-B14F-4D97-AF65-F5344CB8AC3E}">
        <p14:creationId xmlns:p14="http://schemas.microsoft.com/office/powerpoint/2010/main" val="7769772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104</a:t>
            </a:fld>
            <a:endParaRPr lang="de-CH"/>
          </a:p>
        </p:txBody>
      </p:sp>
      <p:sp>
        <p:nvSpPr>
          <p:cNvPr id="2" name="Titel 1"/>
          <p:cNvSpPr>
            <a:spLocks noGrp="1"/>
          </p:cNvSpPr>
          <p:nvPr>
            <p:ph type="title"/>
          </p:nvPr>
        </p:nvSpPr>
        <p:spPr>
          <a:xfrm>
            <a:off x="806031" y="692151"/>
            <a:ext cx="11048009" cy="684213"/>
          </a:xfrm>
        </p:spPr>
        <p:txBody>
          <a:bodyPr/>
          <a:lstStyle/>
          <a:p>
            <a:r>
              <a:rPr lang="de-CH"/>
              <a:t>Angeheftete - Ereignis Subprozess 3/3</a:t>
            </a:r>
          </a:p>
        </p:txBody>
      </p:sp>
      <p:pic>
        <p:nvPicPr>
          <p:cNvPr id="19458" name="Picture 2" descr="C:\Users\jat\Dropbox\FHSG\BPE\BPMN\OEBP 2014\Neuer Ordner\Foto 5.PNG"/>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125" t="10000" r="12316" b="3875"/>
          <a:stretch/>
        </p:blipFill>
        <p:spPr bwMode="auto">
          <a:xfrm>
            <a:off x="2720340" y="1556792"/>
            <a:ext cx="5775961" cy="5004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919536" y="6259229"/>
            <a:ext cx="1511952" cy="246221"/>
          </a:xfrm>
          <a:prstGeom prst="rect">
            <a:avLst/>
          </a:prstGeom>
          <a:noFill/>
        </p:spPr>
        <p:txBody>
          <a:bodyPr wrap="none" rtlCol="0">
            <a:spAutoFit/>
          </a:bodyPr>
          <a:lstStyle/>
          <a:p>
            <a:r>
              <a:rPr lang="de-CH" sz="1000"/>
              <a:t>Quelle: </a:t>
            </a:r>
            <a:r>
              <a:rPr lang="de-CH" sz="1000" err="1"/>
              <a:t>Allweyer</a:t>
            </a:r>
            <a:r>
              <a:rPr lang="de-CH" sz="1000"/>
              <a:t> (2009)</a:t>
            </a:r>
          </a:p>
        </p:txBody>
      </p:sp>
    </p:spTree>
    <p:extLst>
      <p:ext uri="{BB962C8B-B14F-4D97-AF65-F5344CB8AC3E}">
        <p14:creationId xmlns:p14="http://schemas.microsoft.com/office/powerpoint/2010/main" val="3627870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Ereignisse – Mehrfach Ereignis</a:t>
            </a:r>
          </a:p>
        </p:txBody>
      </p:sp>
      <p:sp>
        <p:nvSpPr>
          <p:cNvPr id="3" name="Inhaltsplatzhalter 2"/>
          <p:cNvSpPr>
            <a:spLocks noGrp="1"/>
          </p:cNvSpPr>
          <p:nvPr>
            <p:ph sz="quarter" idx="21"/>
          </p:nvPr>
        </p:nvSpPr>
        <p:spPr>
          <a:xfrm>
            <a:off x="806031" y="1449389"/>
            <a:ext cx="11048009" cy="4751387"/>
          </a:xfrm>
        </p:spPr>
        <p:txBody>
          <a:bodyPr>
            <a:normAutofit/>
          </a:bodyPr>
          <a:lstStyle/>
          <a:p>
            <a:r>
              <a:rPr lang="de-CH"/>
              <a:t>Kombiniert verschiedene Ereignisse</a:t>
            </a:r>
          </a:p>
          <a:p>
            <a:pPr lvl="2"/>
            <a:r>
              <a:rPr lang="de-CH"/>
              <a:t>z.B. Nachricht, Signal, Kompensation</a:t>
            </a:r>
          </a:p>
          <a:p>
            <a:r>
              <a:rPr lang="de-CH"/>
              <a:t>Auslösend: Alle Ereignisse werden ausgelöst</a:t>
            </a:r>
          </a:p>
          <a:p>
            <a:r>
              <a:rPr lang="de-CH"/>
              <a:t>Eintretend: Nur eines tritt ein</a:t>
            </a:r>
          </a:p>
          <a:p>
            <a:r>
              <a:rPr lang="de-CH"/>
              <a:t>Muss verbal beschrieben werden</a:t>
            </a:r>
          </a:p>
        </p:txBody>
      </p:sp>
      <p:pic>
        <p:nvPicPr>
          <p:cNvPr id="133122" name="Picture 2"/>
          <p:cNvPicPr>
            <a:picLocks noChangeAspect="1" noChangeArrowheads="1"/>
          </p:cNvPicPr>
          <p:nvPr/>
        </p:nvPicPr>
        <p:blipFill>
          <a:blip r:embed="rId3" cstate="print"/>
          <a:srcRect/>
          <a:stretch>
            <a:fillRect/>
          </a:stretch>
        </p:blipFill>
        <p:spPr bwMode="auto">
          <a:xfrm>
            <a:off x="7170709" y="2367362"/>
            <a:ext cx="4071966" cy="3041250"/>
          </a:xfrm>
          <a:prstGeom prst="rect">
            <a:avLst/>
          </a:prstGeom>
          <a:noFill/>
          <a:ln w="9525">
            <a:noFill/>
            <a:miter lim="800000"/>
            <a:headEnd/>
            <a:tailEnd/>
          </a:ln>
        </p:spPr>
      </p:pic>
      <p:sp>
        <p:nvSpPr>
          <p:cNvPr id="6" name="Textfeld 5"/>
          <p:cNvSpPr txBox="1"/>
          <p:nvPr/>
        </p:nvSpPr>
        <p:spPr>
          <a:xfrm>
            <a:off x="6330156" y="3105834"/>
            <a:ext cx="2156360" cy="646331"/>
          </a:xfrm>
          <a:prstGeom prst="rect">
            <a:avLst/>
          </a:prstGeom>
          <a:noFill/>
        </p:spPr>
        <p:txBody>
          <a:bodyPr wrap="none" rtlCol="0">
            <a:spAutoFit/>
          </a:bodyPr>
          <a:lstStyle/>
          <a:p>
            <a:r>
              <a:rPr lang="de-CH" sz="1200"/>
              <a:t>Von Ausschreibung erfahren</a:t>
            </a:r>
            <a:br>
              <a:rPr lang="de-CH" sz="1200"/>
            </a:br>
            <a:r>
              <a:rPr lang="de-CH" sz="1200" b="1"/>
              <a:t>oder</a:t>
            </a:r>
            <a:r>
              <a:rPr lang="de-CH" sz="1200"/>
              <a:t> Nachricht vom Kunden </a:t>
            </a:r>
            <a:br>
              <a:rPr lang="de-CH" sz="1200"/>
            </a:br>
            <a:r>
              <a:rPr lang="de-CH" sz="1200"/>
              <a:t>erhalten</a:t>
            </a:r>
          </a:p>
        </p:txBody>
      </p:sp>
      <p:sp>
        <p:nvSpPr>
          <p:cNvPr id="7" name="Textfeld 6"/>
          <p:cNvSpPr txBox="1"/>
          <p:nvPr/>
        </p:nvSpPr>
        <p:spPr>
          <a:xfrm>
            <a:off x="9722381" y="5010568"/>
            <a:ext cx="2164375" cy="646331"/>
          </a:xfrm>
          <a:prstGeom prst="rect">
            <a:avLst/>
          </a:prstGeom>
          <a:noFill/>
        </p:spPr>
        <p:txBody>
          <a:bodyPr wrap="none" rtlCol="0">
            <a:spAutoFit/>
          </a:bodyPr>
          <a:lstStyle/>
          <a:p>
            <a:r>
              <a:rPr lang="de-CH" sz="1200"/>
              <a:t>Ausschreibung publizieren</a:t>
            </a:r>
            <a:br>
              <a:rPr lang="de-CH" sz="1200"/>
            </a:br>
            <a:r>
              <a:rPr lang="de-CH" sz="1200" b="1"/>
              <a:t>und</a:t>
            </a:r>
            <a:r>
              <a:rPr lang="de-CH" sz="1200"/>
              <a:t> bevorzugten Lieferanten</a:t>
            </a:r>
            <a:br>
              <a:rPr lang="de-CH" sz="1200"/>
            </a:br>
            <a:r>
              <a:rPr lang="de-CH" sz="1200"/>
              <a:t>benachrichtigen</a:t>
            </a:r>
          </a:p>
        </p:txBody>
      </p:sp>
      <p:sp>
        <p:nvSpPr>
          <p:cNvPr id="10" name="Pfeil nach rechts 9"/>
          <p:cNvSpPr/>
          <p:nvPr/>
        </p:nvSpPr>
        <p:spPr>
          <a:xfrm rot="12047097">
            <a:off x="8341677" y="3759609"/>
            <a:ext cx="2100965" cy="347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DF877964-16A3-4E10-4549-B7BB53075753}"/>
              </a:ext>
            </a:extLst>
          </p:cNvPr>
          <p:cNvSpPr>
            <a:spLocks noGrp="1"/>
          </p:cNvSpPr>
          <p:nvPr>
            <p:ph type="sldNum" sz="quarter" idx="18"/>
          </p:nvPr>
        </p:nvSpPr>
        <p:spPr/>
        <p:txBody>
          <a:bodyPr/>
          <a:lstStyle/>
          <a:p>
            <a:fld id="{4EAC321B-7500-4259-A00F-915439A35E15}" type="slidenum">
              <a:rPr lang="de-CH" smtClean="0"/>
              <a:pPr/>
              <a:t>105</a:t>
            </a:fld>
            <a:endParaRPr lang="de-CH"/>
          </a:p>
        </p:txBody>
      </p:sp>
      <p:pic>
        <p:nvPicPr>
          <p:cNvPr id="4" name="Grafik 3">
            <a:extLst>
              <a:ext uri="{FF2B5EF4-FFF2-40B4-BE49-F238E27FC236}">
                <a16:creationId xmlns:a16="http://schemas.microsoft.com/office/drawing/2014/main" id="{37D5AF62-F384-CAC8-59B2-4E0D8BE91D6B}"/>
              </a:ext>
            </a:extLst>
          </p:cNvPr>
          <p:cNvPicPr>
            <a:picLocks noChangeAspect="1"/>
          </p:cNvPicPr>
          <p:nvPr/>
        </p:nvPicPr>
        <p:blipFill>
          <a:blip r:embed="rId4"/>
          <a:stretch>
            <a:fillRect/>
          </a:stretch>
        </p:blipFill>
        <p:spPr>
          <a:xfrm>
            <a:off x="3316740" y="4689473"/>
            <a:ext cx="2647950" cy="1438275"/>
          </a:xfrm>
          <a:prstGeom prst="rect">
            <a:avLst/>
          </a:prstGeom>
        </p:spPr>
      </p:pic>
      <p:sp>
        <p:nvSpPr>
          <p:cNvPr id="8" name="Textfeld 7">
            <a:extLst>
              <a:ext uri="{FF2B5EF4-FFF2-40B4-BE49-F238E27FC236}">
                <a16:creationId xmlns:a16="http://schemas.microsoft.com/office/drawing/2014/main" id="{FB2AB00F-BD42-3A74-59CC-6B94F3E2437C}"/>
              </a:ext>
            </a:extLst>
          </p:cNvPr>
          <p:cNvSpPr txBox="1"/>
          <p:nvPr/>
        </p:nvSpPr>
        <p:spPr>
          <a:xfrm>
            <a:off x="2069758" y="5087517"/>
            <a:ext cx="1271587" cy="449264"/>
          </a:xfrm>
          <a:prstGeom prst="rect">
            <a:avLst/>
          </a:prstGeom>
          <a:noFill/>
        </p:spPr>
        <p:txBody>
          <a:bodyPr wrap="square" lIns="0" tIns="0" rIns="0" bIns="0" rtlCol="0">
            <a:normAutofit/>
          </a:bodyPr>
          <a:lstStyle/>
          <a:p>
            <a:pPr algn="l">
              <a:buClr>
                <a:schemeClr val="tx2"/>
              </a:buClr>
            </a:pPr>
            <a:r>
              <a:rPr lang="de-AT" sz="2000">
                <a:ea typeface="Roboto Medium" panose="02000000000000000000" pitchFamily="2" charset="0"/>
              </a:rPr>
              <a:t>vergleiche</a:t>
            </a:r>
            <a:endParaRPr lang="de-CH" sz="2000" err="1">
              <a:ea typeface="Roboto Medium" panose="02000000000000000000" pitchFamily="2" charset="0"/>
            </a:endParaRPr>
          </a:p>
        </p:txBody>
      </p:sp>
    </p:spTree>
    <p:extLst>
      <p:ext uri="{BB962C8B-B14F-4D97-AF65-F5344CB8AC3E}">
        <p14:creationId xmlns:p14="http://schemas.microsoft.com/office/powerpoint/2010/main" val="33872015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Zusammenfassung – Ereignisse </a:t>
            </a:r>
          </a:p>
        </p:txBody>
      </p:sp>
      <p:sp>
        <p:nvSpPr>
          <p:cNvPr id="3" name="Inhaltsplatzhalter 2"/>
          <p:cNvSpPr>
            <a:spLocks noGrp="1"/>
          </p:cNvSpPr>
          <p:nvPr>
            <p:ph sz="quarter" idx="21"/>
          </p:nvPr>
        </p:nvSpPr>
        <p:spPr>
          <a:xfrm>
            <a:off x="806031" y="1449389"/>
            <a:ext cx="11048009" cy="4751387"/>
          </a:xfrm>
        </p:spPr>
        <p:txBody>
          <a:bodyPr>
            <a:normAutofit/>
          </a:bodyPr>
          <a:lstStyle/>
          <a:p>
            <a:pPr marL="0" indent="0">
              <a:buNone/>
            </a:pPr>
            <a:r>
              <a:rPr lang="de-CH"/>
              <a:t>Zwischenereignisse, die an einer 			</a:t>
            </a:r>
            <a:br>
              <a:rPr lang="de-CH"/>
            </a:br>
            <a:r>
              <a:rPr lang="de-CH"/>
              <a:t>Aktivität angeheftet sein dürfen			</a:t>
            </a:r>
          </a:p>
          <a:p>
            <a:endParaRPr lang="de-CH"/>
          </a:p>
          <a:p>
            <a:endParaRPr lang="de-CH"/>
          </a:p>
          <a:p>
            <a:endParaRPr lang="de-CH"/>
          </a:p>
          <a:p>
            <a:endParaRPr lang="de-CH"/>
          </a:p>
          <a:p>
            <a:endParaRPr lang="de-CH"/>
          </a:p>
          <a:p>
            <a:endParaRPr lang="de-CH"/>
          </a:p>
          <a:p>
            <a:endParaRPr lang="de-CH"/>
          </a:p>
        </p:txBody>
      </p:sp>
      <p:pic>
        <p:nvPicPr>
          <p:cNvPr id="136194" name="Picture 2"/>
          <p:cNvPicPr>
            <a:picLocks noChangeAspect="1" noChangeArrowheads="1"/>
          </p:cNvPicPr>
          <p:nvPr/>
        </p:nvPicPr>
        <p:blipFill>
          <a:blip r:embed="rId3" cstate="print"/>
          <a:srcRect/>
          <a:stretch>
            <a:fillRect/>
          </a:stretch>
        </p:blipFill>
        <p:spPr bwMode="auto">
          <a:xfrm>
            <a:off x="703124" y="2210635"/>
            <a:ext cx="5526226" cy="2145922"/>
          </a:xfrm>
          <a:prstGeom prst="rect">
            <a:avLst/>
          </a:prstGeom>
          <a:noFill/>
          <a:ln w="9525">
            <a:noFill/>
            <a:miter lim="800000"/>
            <a:headEnd/>
            <a:tailEnd/>
          </a:ln>
        </p:spPr>
      </p:pic>
      <p:pic>
        <p:nvPicPr>
          <p:cNvPr id="136195" name="Picture 3"/>
          <p:cNvPicPr>
            <a:picLocks noChangeAspect="1" noChangeArrowheads="1"/>
          </p:cNvPicPr>
          <p:nvPr/>
        </p:nvPicPr>
        <p:blipFill>
          <a:blip r:embed="rId4" cstate="print"/>
          <a:srcRect/>
          <a:stretch>
            <a:fillRect/>
          </a:stretch>
        </p:blipFill>
        <p:spPr bwMode="auto">
          <a:xfrm>
            <a:off x="7630212" y="2649717"/>
            <a:ext cx="2202301" cy="2638173"/>
          </a:xfrm>
          <a:prstGeom prst="rect">
            <a:avLst/>
          </a:prstGeom>
          <a:noFill/>
          <a:ln w="9525">
            <a:noFill/>
            <a:miter lim="800000"/>
            <a:headEnd/>
            <a:tailEnd/>
          </a:ln>
        </p:spPr>
      </p:pic>
      <p:pic>
        <p:nvPicPr>
          <p:cNvPr id="136197" name="Picture 5"/>
          <p:cNvPicPr>
            <a:picLocks noChangeAspect="1" noChangeArrowheads="1"/>
          </p:cNvPicPr>
          <p:nvPr/>
        </p:nvPicPr>
        <p:blipFill>
          <a:blip r:embed="rId5" cstate="print"/>
          <a:srcRect/>
          <a:stretch>
            <a:fillRect/>
          </a:stretch>
        </p:blipFill>
        <p:spPr bwMode="auto">
          <a:xfrm>
            <a:off x="4335730" y="5869546"/>
            <a:ext cx="638175" cy="504825"/>
          </a:xfrm>
          <a:prstGeom prst="rect">
            <a:avLst/>
          </a:prstGeom>
          <a:noFill/>
          <a:ln w="9525">
            <a:noFill/>
            <a:miter lim="800000"/>
            <a:headEnd/>
            <a:tailEnd/>
          </a:ln>
        </p:spPr>
      </p:pic>
      <p:pic>
        <p:nvPicPr>
          <p:cNvPr id="136198" name="Picture 6"/>
          <p:cNvPicPr>
            <a:picLocks noChangeAspect="1" noChangeArrowheads="1"/>
          </p:cNvPicPr>
          <p:nvPr/>
        </p:nvPicPr>
        <p:blipFill>
          <a:blip r:embed="rId6" cstate="print"/>
          <a:srcRect/>
          <a:stretch>
            <a:fillRect/>
          </a:stretch>
        </p:blipFill>
        <p:spPr bwMode="auto">
          <a:xfrm>
            <a:off x="5121547" y="5869546"/>
            <a:ext cx="571500" cy="504825"/>
          </a:xfrm>
          <a:prstGeom prst="rect">
            <a:avLst/>
          </a:prstGeom>
          <a:noFill/>
          <a:ln w="9525">
            <a:noFill/>
            <a:miter lim="800000"/>
            <a:headEnd/>
            <a:tailEnd/>
          </a:ln>
        </p:spPr>
      </p:pic>
      <p:pic>
        <p:nvPicPr>
          <p:cNvPr id="136199" name="Picture 7"/>
          <p:cNvPicPr>
            <a:picLocks noChangeAspect="1" noChangeArrowheads="1"/>
          </p:cNvPicPr>
          <p:nvPr/>
        </p:nvPicPr>
        <p:blipFill>
          <a:blip r:embed="rId7" cstate="print"/>
          <a:srcRect/>
          <a:stretch>
            <a:fillRect/>
          </a:stretch>
        </p:blipFill>
        <p:spPr bwMode="auto">
          <a:xfrm>
            <a:off x="5835927" y="5869546"/>
            <a:ext cx="571500" cy="485775"/>
          </a:xfrm>
          <a:prstGeom prst="rect">
            <a:avLst/>
          </a:prstGeom>
          <a:noFill/>
          <a:ln w="9525">
            <a:noFill/>
            <a:miter lim="800000"/>
            <a:headEnd/>
            <a:tailEnd/>
          </a:ln>
        </p:spPr>
      </p:pic>
      <p:grpSp>
        <p:nvGrpSpPr>
          <p:cNvPr id="4" name="Gruppieren 16"/>
          <p:cNvGrpSpPr/>
          <p:nvPr/>
        </p:nvGrpSpPr>
        <p:grpSpPr>
          <a:xfrm>
            <a:off x="4382453" y="5886661"/>
            <a:ext cx="500066" cy="500066"/>
            <a:chOff x="689634" y="4870117"/>
            <a:chExt cx="500066" cy="500066"/>
          </a:xfrm>
        </p:grpSpPr>
        <p:cxnSp>
          <p:nvCxnSpPr>
            <p:cNvPr id="11" name="Gerade Verbindung 10"/>
            <p:cNvCxnSpPr/>
            <p:nvPr/>
          </p:nvCxnSpPr>
          <p:spPr bwMode="auto">
            <a:xfrm>
              <a:off x="689634" y="4870117"/>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6" name="Gerade Verbindung 15"/>
            <p:cNvCxnSpPr/>
            <p:nvPr/>
          </p:nvCxnSpPr>
          <p:spPr bwMode="auto">
            <a:xfrm rot="5400000">
              <a:off x="725353" y="4905836"/>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5" name="Gruppieren 17"/>
          <p:cNvGrpSpPr/>
          <p:nvPr/>
        </p:nvGrpSpPr>
        <p:grpSpPr>
          <a:xfrm>
            <a:off x="5835927" y="5874304"/>
            <a:ext cx="500066" cy="500066"/>
            <a:chOff x="689634" y="4870117"/>
            <a:chExt cx="500066" cy="500066"/>
          </a:xfrm>
        </p:grpSpPr>
        <p:cxnSp>
          <p:nvCxnSpPr>
            <p:cNvPr id="19" name="Gerade Verbindung 18"/>
            <p:cNvCxnSpPr/>
            <p:nvPr/>
          </p:nvCxnSpPr>
          <p:spPr bwMode="auto">
            <a:xfrm>
              <a:off x="689634" y="4870117"/>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Gerade Verbindung 19"/>
            <p:cNvCxnSpPr/>
            <p:nvPr/>
          </p:nvCxnSpPr>
          <p:spPr bwMode="auto">
            <a:xfrm rot="5400000">
              <a:off x="725353" y="4905836"/>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6" name="Gruppieren 20"/>
          <p:cNvGrpSpPr/>
          <p:nvPr/>
        </p:nvGrpSpPr>
        <p:grpSpPr>
          <a:xfrm>
            <a:off x="5121547" y="5874304"/>
            <a:ext cx="500066" cy="500066"/>
            <a:chOff x="689634" y="4870117"/>
            <a:chExt cx="500066" cy="500066"/>
          </a:xfrm>
        </p:grpSpPr>
        <p:cxnSp>
          <p:nvCxnSpPr>
            <p:cNvPr id="22" name="Gerade Verbindung 21"/>
            <p:cNvCxnSpPr/>
            <p:nvPr/>
          </p:nvCxnSpPr>
          <p:spPr bwMode="auto">
            <a:xfrm>
              <a:off x="689634" y="4870117"/>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Gerade Verbindung 22"/>
            <p:cNvCxnSpPr/>
            <p:nvPr/>
          </p:nvCxnSpPr>
          <p:spPr bwMode="auto">
            <a:xfrm rot="5400000">
              <a:off x="725353" y="4905836"/>
              <a:ext cx="500066" cy="42862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7" name="Textfeld 6"/>
          <p:cNvSpPr txBox="1"/>
          <p:nvPr/>
        </p:nvSpPr>
        <p:spPr>
          <a:xfrm>
            <a:off x="6852091" y="1449388"/>
            <a:ext cx="4722567" cy="1200329"/>
          </a:xfrm>
          <a:prstGeom prst="rect">
            <a:avLst/>
          </a:prstGeom>
          <a:noFill/>
        </p:spPr>
        <p:txBody>
          <a:bodyPr wrap="square" rtlCol="0">
            <a:spAutoFit/>
          </a:bodyPr>
          <a:lstStyle/>
          <a:p>
            <a:r>
              <a:rPr lang="de-CH" sz="2400"/>
              <a:t>Zwischenereignisse die mit einem ereignisbasierten Gateway verknüpft sein dürfen</a:t>
            </a:r>
          </a:p>
        </p:txBody>
      </p:sp>
      <p:sp>
        <p:nvSpPr>
          <p:cNvPr id="8" name="Textfeld 7"/>
          <p:cNvSpPr txBox="1"/>
          <p:nvPr/>
        </p:nvSpPr>
        <p:spPr>
          <a:xfrm>
            <a:off x="806450" y="4924008"/>
            <a:ext cx="5526226" cy="1200329"/>
          </a:xfrm>
          <a:prstGeom prst="rect">
            <a:avLst/>
          </a:prstGeom>
          <a:noFill/>
        </p:spPr>
        <p:txBody>
          <a:bodyPr wrap="square" rtlCol="0">
            <a:spAutoFit/>
          </a:bodyPr>
          <a:lstStyle/>
          <a:p>
            <a:r>
              <a:rPr lang="de-CH" sz="2400"/>
              <a:t>Zwischenereignisse, die </a:t>
            </a:r>
            <a:r>
              <a:rPr lang="de-CH" sz="2400" b="1"/>
              <a:t>nicht</a:t>
            </a:r>
            <a:r>
              <a:rPr lang="de-CH" sz="2400"/>
              <a:t> im Sequenzfluss auftauchen dürfen, sondern nur «</a:t>
            </a:r>
            <a:r>
              <a:rPr lang="de-CH" sz="2400" err="1"/>
              <a:t>attached</a:t>
            </a:r>
            <a:r>
              <a:rPr lang="de-CH" sz="2400"/>
              <a:t>»</a:t>
            </a:r>
          </a:p>
        </p:txBody>
      </p:sp>
      <p:sp>
        <p:nvSpPr>
          <p:cNvPr id="10" name="Foliennummernplatzhalter 9">
            <a:extLst>
              <a:ext uri="{FF2B5EF4-FFF2-40B4-BE49-F238E27FC236}">
                <a16:creationId xmlns:a16="http://schemas.microsoft.com/office/drawing/2014/main" id="{3F316D63-35BF-B65D-0B5E-2941B9C72067}"/>
              </a:ext>
            </a:extLst>
          </p:cNvPr>
          <p:cNvSpPr>
            <a:spLocks noGrp="1"/>
          </p:cNvSpPr>
          <p:nvPr>
            <p:ph type="sldNum" sz="quarter" idx="18"/>
          </p:nvPr>
        </p:nvSpPr>
        <p:spPr/>
        <p:txBody>
          <a:bodyPr/>
          <a:lstStyle/>
          <a:p>
            <a:fld id="{4EAC321B-7500-4259-A00F-915439A35E15}" type="slidenum">
              <a:rPr lang="de-CH" smtClean="0"/>
              <a:pPr/>
              <a:t>106</a:t>
            </a:fld>
            <a:endParaRPr lang="de-CH"/>
          </a:p>
        </p:txBody>
      </p:sp>
    </p:spTree>
    <p:extLst>
      <p:ext uri="{BB962C8B-B14F-4D97-AF65-F5344CB8AC3E}">
        <p14:creationId xmlns:p14="http://schemas.microsoft.com/office/powerpoint/2010/main" val="1239751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183E541-0D0F-AEE8-466A-8E3BFF4547E6}"/>
              </a:ext>
            </a:extLst>
          </p:cNvPr>
          <p:cNvSpPr>
            <a:spLocks noGrp="1"/>
          </p:cNvSpPr>
          <p:nvPr>
            <p:ph type="sldNum" sz="quarter" idx="18"/>
          </p:nvPr>
        </p:nvSpPr>
        <p:spPr/>
        <p:txBody>
          <a:bodyPr/>
          <a:lstStyle/>
          <a:p>
            <a:fld id="{4EAC321B-7500-4259-A00F-915439A35E15}" type="slidenum">
              <a:rPr lang="de-CH" smtClean="0"/>
              <a:pPr/>
              <a:t>107</a:t>
            </a:fld>
            <a:endParaRPr lang="de-CH"/>
          </a:p>
        </p:txBody>
      </p:sp>
      <p:sp>
        <p:nvSpPr>
          <p:cNvPr id="3" name="Titel 2">
            <a:extLst>
              <a:ext uri="{FF2B5EF4-FFF2-40B4-BE49-F238E27FC236}">
                <a16:creationId xmlns:a16="http://schemas.microsoft.com/office/drawing/2014/main" id="{8D3753A8-DB72-7CC1-1FAB-3834CC6C286D}"/>
              </a:ext>
            </a:extLst>
          </p:cNvPr>
          <p:cNvSpPr>
            <a:spLocks noGrp="1"/>
          </p:cNvSpPr>
          <p:nvPr>
            <p:ph type="title"/>
          </p:nvPr>
        </p:nvSpPr>
        <p:spPr/>
        <p:txBody>
          <a:bodyPr/>
          <a:lstStyle/>
          <a:p>
            <a:r>
              <a:rPr lang="de-AT"/>
              <a:t>Übung 13</a:t>
            </a:r>
            <a:endParaRPr lang="de-CH"/>
          </a:p>
        </p:txBody>
      </p:sp>
      <p:pic>
        <p:nvPicPr>
          <p:cNvPr id="6" name="Inhaltsplatzhalter 5" descr="Ein Bild, das Text, Kreis, Screenshot, Design enthält.&#10;&#10;Automatisch generierte Beschreibung">
            <a:extLst>
              <a:ext uri="{FF2B5EF4-FFF2-40B4-BE49-F238E27FC236}">
                <a16:creationId xmlns:a16="http://schemas.microsoft.com/office/drawing/2014/main" id="{B86DAA52-4BC8-DCFB-F421-F26A0008D093}"/>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806450" y="1638614"/>
            <a:ext cx="11047413" cy="4372934"/>
          </a:xfrm>
        </p:spPr>
      </p:pic>
    </p:spTree>
    <p:extLst>
      <p:ext uri="{BB962C8B-B14F-4D97-AF65-F5344CB8AC3E}">
        <p14:creationId xmlns:p14="http://schemas.microsoft.com/office/powerpoint/2010/main" val="3223749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0CA5443-E830-4BAA-BD8B-9EA2352B8EDE}"/>
              </a:ext>
            </a:extLst>
          </p:cNvPr>
          <p:cNvSpPr>
            <a:spLocks noGrp="1"/>
          </p:cNvSpPr>
          <p:nvPr>
            <p:ph type="sldNum" sz="quarter" idx="12"/>
          </p:nvPr>
        </p:nvSpPr>
        <p:spPr/>
        <p:txBody>
          <a:bodyPr/>
          <a:lstStyle/>
          <a:p>
            <a:fld id="{4EAC321B-7500-4259-A00F-915439A35E15}" type="slidenum">
              <a:rPr lang="de-CH" smtClean="0"/>
              <a:pPr/>
              <a:t>108</a:t>
            </a:fld>
            <a:endParaRPr lang="de-CH"/>
          </a:p>
        </p:txBody>
      </p:sp>
      <p:pic>
        <p:nvPicPr>
          <p:cNvPr id="4" name="Grafik 3">
            <a:extLst>
              <a:ext uri="{FF2B5EF4-FFF2-40B4-BE49-F238E27FC236}">
                <a16:creationId xmlns:a16="http://schemas.microsoft.com/office/drawing/2014/main" id="{BAA7081A-29D2-4816-B2EA-F3CA7918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A4A41840-4D18-4C70-A5ED-F57F1CF10D54}"/>
              </a:ext>
            </a:extLst>
          </p:cNvPr>
          <p:cNvSpPr txBox="1"/>
          <p:nvPr/>
        </p:nvSpPr>
        <p:spPr>
          <a:xfrm>
            <a:off x="9533335" y="6542881"/>
            <a:ext cx="2658665" cy="230832"/>
          </a:xfrm>
          <a:prstGeom prst="rect">
            <a:avLst/>
          </a:prstGeom>
          <a:noFill/>
        </p:spPr>
        <p:txBody>
          <a:bodyPr wrap="square">
            <a:spAutoFit/>
          </a:bodyPr>
          <a:lstStyle/>
          <a:p>
            <a:r>
              <a:rPr lang="de-CH" sz="900">
                <a:hlinkClick r:id="rId4"/>
              </a:rPr>
              <a:t>Bildquelle: stock-</a:t>
            </a:r>
            <a:r>
              <a:rPr lang="de-CH" sz="900" err="1">
                <a:hlinkClick r:id="rId4"/>
              </a:rPr>
              <a:t>adobe</a:t>
            </a:r>
            <a:r>
              <a:rPr lang="de-CH" sz="900">
                <a:hlinkClick r:id="rId4"/>
              </a:rPr>
              <a:t>: 155323189</a:t>
            </a:r>
            <a:r>
              <a:rPr lang="de-CH" sz="900"/>
              <a:t>; </a:t>
            </a:r>
            <a:r>
              <a:rPr lang="de-CH" sz="900" err="1"/>
              <a:t>dottedyetdi</a:t>
            </a:r>
            <a:endParaRPr lang="de-CH" sz="900"/>
          </a:p>
        </p:txBody>
      </p:sp>
      <p:sp>
        <p:nvSpPr>
          <p:cNvPr id="7" name="Textfeld 6">
            <a:extLst>
              <a:ext uri="{FF2B5EF4-FFF2-40B4-BE49-F238E27FC236}">
                <a16:creationId xmlns:a16="http://schemas.microsoft.com/office/drawing/2014/main" id="{08085E0F-93C9-4D7B-9D14-EA4874BB42ED}"/>
              </a:ext>
            </a:extLst>
          </p:cNvPr>
          <p:cNvSpPr txBox="1"/>
          <p:nvPr/>
        </p:nvSpPr>
        <p:spPr>
          <a:xfrm>
            <a:off x="3652837" y="714375"/>
            <a:ext cx="4886326" cy="700087"/>
          </a:xfrm>
          <a:prstGeom prst="rect">
            <a:avLst/>
          </a:prstGeom>
          <a:noFill/>
        </p:spPr>
        <p:txBody>
          <a:bodyPr wrap="none" lIns="0" tIns="0" rIns="0" bIns="0" rtlCol="0">
            <a:normAutofit/>
          </a:bodyPr>
          <a:lstStyle/>
          <a:p>
            <a:pPr algn="l">
              <a:buClr>
                <a:schemeClr val="tx2"/>
              </a:buClr>
            </a:pPr>
            <a:r>
              <a:rPr lang="de-AT" sz="3200" b="1">
                <a:solidFill>
                  <a:srgbClr val="8C195F"/>
                </a:solidFill>
                <a:ea typeface="Roboto Medium" panose="02000000000000000000" pitchFamily="2" charset="0"/>
              </a:rPr>
              <a:t>Schleifen und Iterationen</a:t>
            </a:r>
            <a:endParaRPr lang="de-CH" sz="3200" b="1" err="1">
              <a:solidFill>
                <a:srgbClr val="8C195F"/>
              </a:solidFill>
              <a:ea typeface="Roboto Medium" panose="02000000000000000000" pitchFamily="2" charset="0"/>
            </a:endParaRPr>
          </a:p>
        </p:txBody>
      </p:sp>
    </p:spTree>
    <p:extLst>
      <p:ext uri="{BB962C8B-B14F-4D97-AF65-F5344CB8AC3E}">
        <p14:creationId xmlns:p14="http://schemas.microsoft.com/office/powerpoint/2010/main" val="24688572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288" y="6453188"/>
            <a:ext cx="538162" cy="179387"/>
          </a:xfrm>
        </p:spPr>
        <p:txBody>
          <a:bodyPr/>
          <a:lstStyle/>
          <a:p>
            <a:fld id="{335626A6-BBB0-4233-8FBC-6462978121DD}" type="slidenum">
              <a:rPr lang="de-CH" smtClean="0"/>
              <a:pPr/>
              <a:t>109</a:t>
            </a:fld>
            <a:endParaRPr lang="de-CH"/>
          </a:p>
        </p:txBody>
      </p:sp>
      <p:sp>
        <p:nvSpPr>
          <p:cNvPr id="5" name="Titel 4"/>
          <p:cNvSpPr>
            <a:spLocks noGrp="1"/>
          </p:cNvSpPr>
          <p:nvPr>
            <p:ph type="title"/>
          </p:nvPr>
        </p:nvSpPr>
        <p:spPr>
          <a:xfrm>
            <a:off x="806031" y="692151"/>
            <a:ext cx="11048009" cy="684213"/>
          </a:xfrm>
        </p:spPr>
        <p:txBody>
          <a:bodyPr/>
          <a:lstStyle/>
          <a:p>
            <a:r>
              <a:rPr lang="de-CH"/>
              <a:t>Schleifen - </a:t>
            </a:r>
            <a:r>
              <a:rPr lang="de-CH" err="1"/>
              <a:t>Aktvitätsebene</a:t>
            </a:r>
            <a:endParaRPr lang="de-CH"/>
          </a:p>
        </p:txBody>
      </p:sp>
      <p:pic>
        <p:nvPicPr>
          <p:cNvPr id="7" name="Grafik 1"/>
          <p:cNvPicPr>
            <a:picLocks noChangeAspect="1"/>
          </p:cNvPicPr>
          <p:nvPr/>
        </p:nvPicPr>
        <p:blipFill rotWithShape="1">
          <a:blip r:embed="rId3" cstate="print">
            <a:extLst>
              <a:ext uri="{28A0092B-C50C-407E-A947-70E740481C1C}">
                <a14:useLocalDpi xmlns:a14="http://schemas.microsoft.com/office/drawing/2010/main" val="0"/>
              </a:ext>
            </a:extLst>
          </a:blip>
          <a:srcRect b="67663"/>
          <a:stretch/>
        </p:blipFill>
        <p:spPr bwMode="auto">
          <a:xfrm>
            <a:off x="841962" y="1335877"/>
            <a:ext cx="6694488" cy="189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5"/>
          <p:cNvSpPr txBox="1">
            <a:spLocks noChangeArrowheads="1"/>
          </p:cNvSpPr>
          <p:nvPr/>
        </p:nvSpPr>
        <p:spPr bwMode="auto">
          <a:xfrm>
            <a:off x="7732118" y="2025333"/>
            <a:ext cx="2083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sz="2000" err="1"/>
              <a:t>Schleifen-Aktivität</a:t>
            </a:r>
            <a:endParaRPr lang="en-GB" sz="2000"/>
          </a:p>
        </p:txBody>
      </p:sp>
      <p:sp>
        <p:nvSpPr>
          <p:cNvPr id="9" name="Textfeld 6"/>
          <p:cNvSpPr txBox="1">
            <a:spLocks noChangeArrowheads="1"/>
          </p:cNvSpPr>
          <p:nvPr/>
        </p:nvSpPr>
        <p:spPr bwMode="auto">
          <a:xfrm>
            <a:off x="7732118" y="3671163"/>
            <a:ext cx="22834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sz="2000" err="1"/>
              <a:t>Mit</a:t>
            </a:r>
            <a:r>
              <a:rPr lang="en-GB" sz="2000"/>
              <a:t> XOR-Gateway </a:t>
            </a:r>
            <a:br>
              <a:rPr lang="en-GB" sz="2000"/>
            </a:br>
            <a:r>
              <a:rPr lang="en-GB" sz="2000" err="1"/>
              <a:t>modelliert</a:t>
            </a:r>
            <a:r>
              <a:rPr lang="en-GB" sz="2000"/>
              <a:t> (</a:t>
            </a:r>
            <a:r>
              <a:rPr lang="en-GB" sz="2000" err="1"/>
              <a:t>explizit</a:t>
            </a:r>
            <a:r>
              <a:rPr lang="en-GB" sz="2000"/>
              <a:t>)</a:t>
            </a:r>
          </a:p>
        </p:txBody>
      </p:sp>
      <p:sp>
        <p:nvSpPr>
          <p:cNvPr id="10" name="Textfeld 7"/>
          <p:cNvSpPr txBox="1">
            <a:spLocks noChangeArrowheads="1"/>
          </p:cNvSpPr>
          <p:nvPr/>
        </p:nvSpPr>
        <p:spPr bwMode="auto">
          <a:xfrm>
            <a:off x="7732118" y="5310437"/>
            <a:ext cx="2654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sz="2000" err="1"/>
              <a:t>Variante</a:t>
            </a:r>
            <a:r>
              <a:rPr lang="en-GB" sz="2000"/>
              <a:t>: </a:t>
            </a:r>
            <a:r>
              <a:rPr lang="en-GB" sz="2000" err="1"/>
              <a:t>Standardfluss</a:t>
            </a:r>
            <a:r>
              <a:rPr lang="en-GB" sz="2000"/>
              <a:t> </a:t>
            </a:r>
            <a:br>
              <a:rPr lang="en-GB" sz="2000"/>
            </a:br>
            <a:r>
              <a:rPr lang="en-GB" sz="2000"/>
              <a:t>und </a:t>
            </a:r>
            <a:r>
              <a:rPr lang="en-GB" sz="2000" err="1"/>
              <a:t>bedingter</a:t>
            </a:r>
            <a:r>
              <a:rPr lang="en-GB" sz="2000"/>
              <a:t> </a:t>
            </a:r>
            <a:r>
              <a:rPr lang="en-GB" sz="2000" err="1"/>
              <a:t>Fluss</a:t>
            </a:r>
            <a:endParaRPr lang="en-GB" sz="2000"/>
          </a:p>
        </p:txBody>
      </p:sp>
      <p:pic>
        <p:nvPicPr>
          <p:cNvPr id="12" name="Grafik 1">
            <a:extLst>
              <a:ext uri="{FF2B5EF4-FFF2-40B4-BE49-F238E27FC236}">
                <a16:creationId xmlns:a16="http://schemas.microsoft.com/office/drawing/2014/main" id="{50734662-B6BD-4FA9-A4EA-9A55B25589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58" b="33525"/>
          <a:stretch/>
        </p:blipFill>
        <p:spPr bwMode="auto">
          <a:xfrm>
            <a:off x="841961" y="3126576"/>
            <a:ext cx="6694487" cy="17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
            <a:extLst>
              <a:ext uri="{FF2B5EF4-FFF2-40B4-BE49-F238E27FC236}">
                <a16:creationId xmlns:a16="http://schemas.microsoft.com/office/drawing/2014/main" id="{506184B2-0342-49C4-8466-E11CA11AC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639"/>
          <a:stretch/>
        </p:blipFill>
        <p:spPr bwMode="auto">
          <a:xfrm>
            <a:off x="841961" y="4831302"/>
            <a:ext cx="6694487" cy="166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lipse 13">
            <a:extLst>
              <a:ext uri="{FF2B5EF4-FFF2-40B4-BE49-F238E27FC236}">
                <a16:creationId xmlns:a16="http://schemas.microsoft.com/office/drawing/2014/main" id="{7A5AA790-3761-4C5F-A59C-7F6D31C6FE9F}"/>
              </a:ext>
            </a:extLst>
          </p:cNvPr>
          <p:cNvSpPr/>
          <p:nvPr/>
        </p:nvSpPr>
        <p:spPr>
          <a:xfrm>
            <a:off x="2392950" y="2077495"/>
            <a:ext cx="442912" cy="347947"/>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cxnSp>
        <p:nvCxnSpPr>
          <p:cNvPr id="16" name="Gerade Verbindung mit Pfeil 15">
            <a:extLst>
              <a:ext uri="{FF2B5EF4-FFF2-40B4-BE49-F238E27FC236}">
                <a16:creationId xmlns:a16="http://schemas.microsoft.com/office/drawing/2014/main" id="{00ABF7AF-3C4B-4797-911B-6696EA429968}"/>
              </a:ext>
            </a:extLst>
          </p:cNvPr>
          <p:cNvCxnSpPr>
            <a:stCxn id="8" idx="1"/>
            <a:endCxn id="14" idx="6"/>
          </p:cNvCxnSpPr>
          <p:nvPr/>
        </p:nvCxnSpPr>
        <p:spPr>
          <a:xfrm flipH="1">
            <a:off x="2835862" y="2225388"/>
            <a:ext cx="4896256" cy="26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97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11</a:t>
            </a:fld>
            <a:endParaRPr lang="de-CH"/>
          </a:p>
        </p:txBody>
      </p:sp>
      <p:sp>
        <p:nvSpPr>
          <p:cNvPr id="5" name="Titel 4"/>
          <p:cNvSpPr>
            <a:spLocks noGrp="1"/>
          </p:cNvSpPr>
          <p:nvPr>
            <p:ph type="title"/>
          </p:nvPr>
        </p:nvSpPr>
        <p:spPr>
          <a:xfrm>
            <a:off x="806031" y="692151"/>
            <a:ext cx="11048009" cy="684213"/>
          </a:xfrm>
        </p:spPr>
        <p:txBody>
          <a:bodyPr/>
          <a:lstStyle/>
          <a:p>
            <a:r>
              <a:rPr lang="de-CH"/>
              <a:t>Aufgabe / Aktivität </a:t>
            </a:r>
          </a:p>
        </p:txBody>
      </p:sp>
      <p:sp>
        <p:nvSpPr>
          <p:cNvPr id="6" name="Textplatzhalter 5"/>
          <p:cNvSpPr>
            <a:spLocks noGrp="1"/>
          </p:cNvSpPr>
          <p:nvPr>
            <p:ph sz="quarter" idx="21"/>
          </p:nvPr>
        </p:nvSpPr>
        <p:spPr>
          <a:xfrm>
            <a:off x="806031" y="1449389"/>
            <a:ext cx="11048009" cy="4751387"/>
          </a:xfrm>
        </p:spPr>
        <p:txBody>
          <a:bodyPr>
            <a:normAutofit/>
          </a:bodyPr>
          <a:lstStyle/>
          <a:p>
            <a:r>
              <a:rPr lang="de-CH"/>
              <a:t>Eine Aktivität im Prozess ist immer eine </a:t>
            </a:r>
            <a:br>
              <a:rPr lang="de-CH"/>
            </a:br>
            <a:br>
              <a:rPr lang="de-CH"/>
            </a:br>
            <a:r>
              <a:rPr lang="de-CH" b="1"/>
              <a:t>Zeit</a:t>
            </a:r>
            <a:r>
              <a:rPr lang="de-CH"/>
              <a:t> und </a:t>
            </a:r>
            <a:r>
              <a:rPr lang="de-CH" b="1"/>
              <a:t>Ressourcen</a:t>
            </a:r>
            <a:r>
              <a:rPr lang="de-CH"/>
              <a:t> </a:t>
            </a:r>
            <a:r>
              <a:rPr lang="de-CH" b="1"/>
              <a:t>konsumierende</a:t>
            </a:r>
            <a:r>
              <a:rPr lang="de-CH"/>
              <a:t> </a:t>
            </a:r>
            <a:br>
              <a:rPr lang="de-CH"/>
            </a:br>
            <a:br>
              <a:rPr lang="de-CH"/>
            </a:br>
            <a:r>
              <a:rPr lang="de-CH"/>
              <a:t>Aufgabe, die von jemanden (Personen) oder etwas (Systemen) durchgeführt wird</a:t>
            </a:r>
          </a:p>
          <a:p>
            <a:r>
              <a:rPr lang="de-CH"/>
              <a:t>«Aktivität» und «Aufgabe» sind Synonyme</a:t>
            </a:r>
          </a:p>
          <a:p>
            <a:r>
              <a:rPr lang="de-CH" b="1"/>
              <a:t>Benennung</a:t>
            </a:r>
            <a:r>
              <a:rPr lang="de-CH"/>
              <a:t> einer Aktivität: </a:t>
            </a:r>
            <a:r>
              <a:rPr lang="de-CH" b="1" i="1"/>
              <a:t>&lt;Objekt&gt; &lt;Verb&gt;</a:t>
            </a:r>
          </a:p>
          <a:p>
            <a:r>
              <a:rPr lang="de-CH"/>
              <a:t>Aktivitäten (innerhalb eines Pools) werden durch </a:t>
            </a:r>
            <a:r>
              <a:rPr lang="de-CH" b="1"/>
              <a:t>Sequenzflüsse</a:t>
            </a:r>
            <a:r>
              <a:rPr lang="de-CH"/>
              <a:t> miteinander verbunden</a:t>
            </a:r>
          </a:p>
        </p:txBody>
      </p:sp>
      <p:sp>
        <p:nvSpPr>
          <p:cNvPr id="9" name="Abgerundetes Rechteck 8"/>
          <p:cNvSpPr/>
          <p:nvPr/>
        </p:nvSpPr>
        <p:spPr>
          <a:xfrm>
            <a:off x="9058330" y="824291"/>
            <a:ext cx="2327220" cy="11041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Auftrag bearbeiten</a:t>
            </a:r>
          </a:p>
        </p:txBody>
      </p:sp>
    </p:spTree>
    <p:extLst>
      <p:ext uri="{BB962C8B-B14F-4D97-AF65-F5344CB8AC3E}">
        <p14:creationId xmlns:p14="http://schemas.microsoft.com/office/powerpoint/2010/main" val="603829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110</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Mehrfachinstanz – Iteration</a:t>
            </a:r>
          </a:p>
        </p:txBody>
      </p:sp>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3271"/>
          <a:stretch/>
        </p:blipFill>
        <p:spPr bwMode="auto">
          <a:xfrm>
            <a:off x="537369" y="1504561"/>
            <a:ext cx="11316494" cy="285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705752" y="5615179"/>
            <a:ext cx="3130024" cy="369332"/>
          </a:xfrm>
          <a:prstGeom prst="rect">
            <a:avLst/>
          </a:prstGeom>
          <a:noFill/>
        </p:spPr>
        <p:txBody>
          <a:bodyPr wrap="none" rtlCol="0">
            <a:spAutoFit/>
          </a:bodyPr>
          <a:lstStyle/>
          <a:p>
            <a:r>
              <a:rPr lang="de-CH"/>
              <a:t>Wechsel des Prozessobjekts</a:t>
            </a:r>
          </a:p>
        </p:txBody>
      </p:sp>
      <p:sp>
        <p:nvSpPr>
          <p:cNvPr id="5" name="Pfeil nach links und rechts 4"/>
          <p:cNvSpPr/>
          <p:nvPr/>
        </p:nvSpPr>
        <p:spPr>
          <a:xfrm>
            <a:off x="1897440" y="4607268"/>
            <a:ext cx="3600400" cy="484632"/>
          </a:xfrm>
          <a:prstGeom prst="leftRightArrow">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t>Fahrzeug</a:t>
            </a:r>
          </a:p>
        </p:txBody>
      </p:sp>
      <p:sp>
        <p:nvSpPr>
          <p:cNvPr id="8" name="Pfeil nach links und rechts 7"/>
          <p:cNvSpPr/>
          <p:nvPr/>
        </p:nvSpPr>
        <p:spPr>
          <a:xfrm>
            <a:off x="6793984" y="4607268"/>
            <a:ext cx="3600400" cy="484632"/>
          </a:xfrm>
          <a:prstGeom prst="leftRightArrow">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t>Fahrzeug</a:t>
            </a:r>
          </a:p>
        </p:txBody>
      </p:sp>
      <p:sp>
        <p:nvSpPr>
          <p:cNvPr id="9" name="Pfeil nach links und rechts 8"/>
          <p:cNvSpPr/>
          <p:nvPr/>
        </p:nvSpPr>
        <p:spPr>
          <a:xfrm>
            <a:off x="5497840" y="5111123"/>
            <a:ext cx="1296144" cy="484632"/>
          </a:xfrm>
          <a:prstGeom prst="leftRightArrow">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t>Rad</a:t>
            </a:r>
          </a:p>
        </p:txBody>
      </p:sp>
    </p:spTree>
    <p:extLst>
      <p:ext uri="{BB962C8B-B14F-4D97-AF65-F5344CB8AC3E}">
        <p14:creationId xmlns:p14="http://schemas.microsoft.com/office/powerpoint/2010/main" val="39685071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111</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Mehrfachinstanz – Iteration</a:t>
            </a:r>
          </a:p>
        </p:txBody>
      </p:sp>
      <p:sp>
        <p:nvSpPr>
          <p:cNvPr id="12" name="Textfeld 11">
            <a:extLst>
              <a:ext uri="{FF2B5EF4-FFF2-40B4-BE49-F238E27FC236}">
                <a16:creationId xmlns:a16="http://schemas.microsoft.com/office/drawing/2014/main" id="{58378508-D6DB-4993-9942-82223CA1E516}"/>
              </a:ext>
            </a:extLst>
          </p:cNvPr>
          <p:cNvSpPr txBox="1"/>
          <p:nvPr/>
        </p:nvSpPr>
        <p:spPr>
          <a:xfrm>
            <a:off x="1257300" y="6186489"/>
            <a:ext cx="2214564" cy="179388"/>
          </a:xfrm>
          <a:prstGeom prst="rect">
            <a:avLst/>
          </a:prstGeom>
          <a:noFill/>
        </p:spPr>
        <p:txBody>
          <a:bodyPr wrap="none" lIns="0" tIns="0" rIns="0" bIns="0" rtlCol="0">
            <a:normAutofit/>
          </a:bodyPr>
          <a:lstStyle/>
          <a:p>
            <a:pPr algn="l">
              <a:buClr>
                <a:schemeClr val="tx2"/>
              </a:buClr>
            </a:pPr>
            <a:r>
              <a:rPr lang="de-AT" sz="900" i="1">
                <a:ea typeface="Roboto Medium" panose="02000000000000000000" pitchFamily="2" charset="0"/>
              </a:rPr>
              <a:t>(Quelle: in Anlehnung: </a:t>
            </a:r>
            <a:r>
              <a:rPr lang="de-AT" sz="900" i="1" err="1">
                <a:ea typeface="Roboto Medium" panose="02000000000000000000" pitchFamily="2" charset="0"/>
              </a:rPr>
              <a:t>Allweyer</a:t>
            </a:r>
            <a:r>
              <a:rPr lang="de-AT" sz="900" i="1">
                <a:ea typeface="Roboto Medium" panose="02000000000000000000" pitchFamily="2" charset="0"/>
              </a:rPr>
              <a:t>)</a:t>
            </a:r>
            <a:endParaRPr lang="de-CH" sz="900" i="1">
              <a:ea typeface="Roboto Medium" panose="02000000000000000000" pitchFamily="2" charset="0"/>
            </a:endParaRPr>
          </a:p>
        </p:txBody>
      </p:sp>
      <p:pic>
        <p:nvPicPr>
          <p:cNvPr id="7" name="Grafik 6">
            <a:extLst>
              <a:ext uri="{FF2B5EF4-FFF2-40B4-BE49-F238E27FC236}">
                <a16:creationId xmlns:a16="http://schemas.microsoft.com/office/drawing/2014/main" id="{0C3F42AC-043B-7D0B-6A6C-0DAE9280D6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7300" y="1681162"/>
            <a:ext cx="9129532" cy="4317703"/>
          </a:xfrm>
          <a:prstGeom prst="rect">
            <a:avLst/>
          </a:prstGeom>
        </p:spPr>
      </p:pic>
    </p:spTree>
    <p:extLst>
      <p:ext uri="{BB962C8B-B14F-4D97-AF65-F5344CB8AC3E}">
        <p14:creationId xmlns:p14="http://schemas.microsoft.com/office/powerpoint/2010/main" val="4246245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Kompensationsereignis</a:t>
            </a:r>
          </a:p>
        </p:txBody>
      </p:sp>
      <p:sp>
        <p:nvSpPr>
          <p:cNvPr id="34" name="Textplatzhalter 3"/>
          <p:cNvSpPr>
            <a:spLocks noGrp="1"/>
          </p:cNvSpPr>
          <p:nvPr>
            <p:ph sz="quarter" idx="21"/>
          </p:nvPr>
        </p:nvSpPr>
        <p:spPr>
          <a:xfrm>
            <a:off x="806031" y="1449389"/>
            <a:ext cx="11048009" cy="4751387"/>
          </a:xfrm>
        </p:spPr>
        <p:txBody>
          <a:bodyPr>
            <a:normAutofit/>
          </a:bodyPr>
          <a:lstStyle/>
          <a:p>
            <a:pPr marL="0" indent="0">
              <a:buNone/>
            </a:pPr>
            <a:r>
              <a:rPr lang="de-CH"/>
              <a:t>Möglicher Prozess zur Wochenendplanung (ohne Kompensationsereignis)</a:t>
            </a:r>
          </a:p>
          <a:p>
            <a:endParaRPr lang="de-CH"/>
          </a:p>
          <a:p>
            <a:endParaRPr lang="de-CH"/>
          </a:p>
          <a:p>
            <a:endParaRPr lang="de-CH"/>
          </a:p>
          <a:p>
            <a:endParaRPr lang="de-CH"/>
          </a:p>
          <a:p>
            <a:endParaRPr lang="de-CH"/>
          </a:p>
          <a:p>
            <a:endParaRPr lang="de-CH"/>
          </a:p>
          <a:p>
            <a:endParaRPr lang="de-CH"/>
          </a:p>
          <a:p>
            <a:endParaRPr lang="de-CH"/>
          </a:p>
          <a:p>
            <a:endParaRPr lang="de-CH"/>
          </a:p>
          <a:p>
            <a:endParaRPr lang="de-CH"/>
          </a:p>
          <a:p>
            <a:endParaRPr lang="de-CH"/>
          </a:p>
          <a:p>
            <a:endParaRPr lang="de-CH"/>
          </a:p>
          <a:p>
            <a:endParaRPr lang="de-CH"/>
          </a:p>
          <a:p>
            <a:endParaRPr lang="de-CH"/>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4" name="Grafik 3">
            <a:extLst>
              <a:ext uri="{FF2B5EF4-FFF2-40B4-BE49-F238E27FC236}">
                <a16:creationId xmlns:a16="http://schemas.microsoft.com/office/drawing/2014/main" id="{8343FC71-A59C-D9AC-4650-D6A1A91BD752}"/>
              </a:ext>
            </a:extLst>
          </p:cNvPr>
          <p:cNvPicPr>
            <a:picLocks noChangeAspect="1"/>
          </p:cNvPicPr>
          <p:nvPr/>
        </p:nvPicPr>
        <p:blipFill rotWithShape="1">
          <a:blip r:embed="rId3">
            <a:extLst>
              <a:ext uri="{28A0092B-C50C-407E-A947-70E740481C1C}">
                <a14:useLocalDpi xmlns:a14="http://schemas.microsoft.com/office/drawing/2010/main" val="0"/>
              </a:ext>
            </a:extLst>
          </a:blip>
          <a:srcRect l="-434" t="-833" r="434" b="60833"/>
          <a:stretch/>
        </p:blipFill>
        <p:spPr>
          <a:xfrm>
            <a:off x="488775" y="2347974"/>
            <a:ext cx="11214449" cy="2954216"/>
          </a:xfrm>
          <a:prstGeom prst="rect">
            <a:avLst/>
          </a:prstGeom>
        </p:spPr>
      </p:pic>
      <p:sp>
        <p:nvSpPr>
          <p:cNvPr id="6" name="Foliennummernplatzhalter 5">
            <a:extLst>
              <a:ext uri="{FF2B5EF4-FFF2-40B4-BE49-F238E27FC236}">
                <a16:creationId xmlns:a16="http://schemas.microsoft.com/office/drawing/2014/main" id="{BCA46406-D5C8-73ED-69D1-28E0734D57FC}"/>
              </a:ext>
            </a:extLst>
          </p:cNvPr>
          <p:cNvSpPr>
            <a:spLocks noGrp="1"/>
          </p:cNvSpPr>
          <p:nvPr>
            <p:ph type="sldNum" sz="quarter" idx="18"/>
          </p:nvPr>
        </p:nvSpPr>
        <p:spPr/>
        <p:txBody>
          <a:bodyPr/>
          <a:lstStyle/>
          <a:p>
            <a:fld id="{4EAC321B-7500-4259-A00F-915439A35E15}" type="slidenum">
              <a:rPr lang="de-CH" smtClean="0"/>
              <a:pPr/>
              <a:t>112</a:t>
            </a:fld>
            <a:endParaRPr lang="de-CH"/>
          </a:p>
        </p:txBody>
      </p:sp>
    </p:spTree>
    <p:extLst>
      <p:ext uri="{BB962C8B-B14F-4D97-AF65-F5344CB8AC3E}">
        <p14:creationId xmlns:p14="http://schemas.microsoft.com/office/powerpoint/2010/main" val="842832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Kompensationsereignis</a:t>
            </a:r>
          </a:p>
        </p:txBody>
      </p:sp>
      <p:sp>
        <p:nvSpPr>
          <p:cNvPr id="34" name="Textplatzhalter 3"/>
          <p:cNvSpPr>
            <a:spLocks noGrp="1"/>
          </p:cNvSpPr>
          <p:nvPr>
            <p:ph sz="quarter" idx="21"/>
          </p:nvPr>
        </p:nvSpPr>
        <p:spPr>
          <a:xfrm>
            <a:off x="806031" y="1449389"/>
            <a:ext cx="11048009" cy="4751387"/>
          </a:xfrm>
        </p:spPr>
        <p:txBody>
          <a:bodyPr>
            <a:normAutofit/>
          </a:bodyPr>
          <a:lstStyle/>
          <a:p>
            <a:r>
              <a:rPr lang="de-CH"/>
              <a:t>Möglicher Prozess zur Wochenendplanung (mit Kompensationsereignis)</a:t>
            </a:r>
          </a:p>
          <a:p>
            <a:endParaRPr lang="de-CH"/>
          </a:p>
          <a:p>
            <a:endParaRPr lang="de-CH"/>
          </a:p>
          <a:p>
            <a:endParaRPr lang="de-CH"/>
          </a:p>
          <a:p>
            <a:endParaRPr lang="de-CH"/>
          </a:p>
          <a:p>
            <a:endParaRPr lang="de-CH"/>
          </a:p>
          <a:p>
            <a:endParaRPr lang="de-CH"/>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7" t="40922" r="1647" b="-3944"/>
          <a:stretch/>
        </p:blipFill>
        <p:spPr bwMode="auto">
          <a:xfrm>
            <a:off x="932081" y="2050965"/>
            <a:ext cx="9998394" cy="4149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a:extLst>
              <a:ext uri="{FF2B5EF4-FFF2-40B4-BE49-F238E27FC236}">
                <a16:creationId xmlns:a16="http://schemas.microsoft.com/office/drawing/2014/main" id="{AB151685-22BC-37AA-16C8-675EFD821F4A}"/>
              </a:ext>
            </a:extLst>
          </p:cNvPr>
          <p:cNvSpPr>
            <a:spLocks noGrp="1"/>
          </p:cNvSpPr>
          <p:nvPr>
            <p:ph type="sldNum" sz="quarter" idx="18"/>
          </p:nvPr>
        </p:nvSpPr>
        <p:spPr/>
        <p:txBody>
          <a:bodyPr/>
          <a:lstStyle/>
          <a:p>
            <a:fld id="{4EAC321B-7500-4259-A00F-915439A35E15}" type="slidenum">
              <a:rPr lang="de-CH" smtClean="0"/>
              <a:pPr/>
              <a:t>113</a:t>
            </a:fld>
            <a:endParaRPr lang="de-CH"/>
          </a:p>
        </p:txBody>
      </p:sp>
    </p:spTree>
    <p:extLst>
      <p:ext uri="{BB962C8B-B14F-4D97-AF65-F5344CB8AC3E}">
        <p14:creationId xmlns:p14="http://schemas.microsoft.com/office/powerpoint/2010/main" val="30770625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9A6BCF80-38F0-4D04-AEB8-D856C9A9317F}" type="slidenum">
              <a:rPr lang="de-DE"/>
              <a:pPr/>
              <a:t>114</a:t>
            </a:fld>
            <a:endParaRPr lang="de-DE"/>
          </a:p>
        </p:txBody>
      </p:sp>
      <p:sp>
        <p:nvSpPr>
          <p:cNvPr id="5" name="Titel 4"/>
          <p:cNvSpPr>
            <a:spLocks noGrp="1"/>
          </p:cNvSpPr>
          <p:nvPr>
            <p:ph type="title"/>
          </p:nvPr>
        </p:nvSpPr>
        <p:spPr>
          <a:xfrm>
            <a:off x="806031" y="692151"/>
            <a:ext cx="11048009" cy="684213"/>
          </a:xfrm>
        </p:spPr>
        <p:txBody>
          <a:bodyPr>
            <a:normAutofit/>
          </a:bodyPr>
          <a:lstStyle/>
          <a:p>
            <a:r>
              <a:rPr lang="de-CH"/>
              <a:t>Beispiel: Modellierung mit Kompensation</a:t>
            </a:r>
          </a:p>
        </p:txBody>
      </p:sp>
      <p:pic>
        <p:nvPicPr>
          <p:cNvPr id="3" name="Grafik 2">
            <a:extLst>
              <a:ext uri="{FF2B5EF4-FFF2-40B4-BE49-F238E27FC236}">
                <a16:creationId xmlns:a16="http://schemas.microsoft.com/office/drawing/2014/main" id="{145481C5-58DD-3320-32FE-AD20C5FDE7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030" y="1194746"/>
            <a:ext cx="10106478" cy="5509634"/>
          </a:xfrm>
          <a:prstGeom prst="rect">
            <a:avLst/>
          </a:prstGeom>
        </p:spPr>
      </p:pic>
    </p:spTree>
    <p:extLst>
      <p:ext uri="{BB962C8B-B14F-4D97-AF65-F5344CB8AC3E}">
        <p14:creationId xmlns:p14="http://schemas.microsoft.com/office/powerpoint/2010/main" val="7254187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115</a:t>
            </a:fld>
            <a:endParaRPr lang="de-CH"/>
          </a:p>
        </p:txBody>
      </p:sp>
      <p:sp>
        <p:nvSpPr>
          <p:cNvPr id="2" name="Titel 1"/>
          <p:cNvSpPr>
            <a:spLocks noGrp="1"/>
          </p:cNvSpPr>
          <p:nvPr>
            <p:ph type="title"/>
          </p:nvPr>
        </p:nvSpPr>
        <p:spPr>
          <a:xfrm>
            <a:off x="806031" y="692151"/>
            <a:ext cx="11048009" cy="684213"/>
          </a:xfrm>
        </p:spPr>
        <p:txBody>
          <a:bodyPr/>
          <a:lstStyle/>
          <a:p>
            <a:r>
              <a:rPr lang="de-CH"/>
              <a:t>Modellierung von Mehrfachteilnehmern</a:t>
            </a:r>
          </a:p>
        </p:txBody>
      </p:sp>
      <p:sp>
        <p:nvSpPr>
          <p:cNvPr id="4" name="Textplatzhalter 3"/>
          <p:cNvSpPr>
            <a:spLocks noGrp="1"/>
          </p:cNvSpPr>
          <p:nvPr>
            <p:ph sz="quarter" idx="21"/>
          </p:nvPr>
        </p:nvSpPr>
        <p:spPr>
          <a:xfrm>
            <a:off x="806031" y="1449389"/>
            <a:ext cx="11048009" cy="4751387"/>
          </a:xfrm>
        </p:spPr>
        <p:txBody>
          <a:bodyPr>
            <a:normAutofit/>
          </a:bodyPr>
          <a:lstStyle/>
          <a:p>
            <a:r>
              <a:rPr lang="de-CH" sz="1600"/>
              <a:t>Zweck: Modellierung von Gruppen, die denselben Prozess durchführen</a:t>
            </a:r>
          </a:p>
          <a:p>
            <a:r>
              <a:rPr lang="de-CH" sz="1600"/>
              <a:t>Semantik: Prozess wird für alle Mitglieder einer Gruppe (in dem Beispiel für alle Bewerber), durchgeführt</a:t>
            </a:r>
          </a:p>
          <a:p>
            <a:r>
              <a:rPr lang="de-CH" sz="1600"/>
              <a:t>Der korrespondierende Prozess muss sicherstellen, dass alle Mitglieder im Prozess berücksichtigt werden (z.B. durch Modellierung von Schleifen)</a:t>
            </a:r>
          </a:p>
          <a:p>
            <a:r>
              <a:rPr lang="de-CH" sz="1600"/>
              <a:t>Kennzeichen: Drei parallele Streifen im Pool</a:t>
            </a:r>
          </a:p>
        </p:txBody>
      </p:sp>
      <p:pic>
        <p:nvPicPr>
          <p:cNvPr id="5" name="Grafik 4"/>
          <p:cNvPicPr>
            <a:picLocks noChangeAspect="1"/>
          </p:cNvPicPr>
          <p:nvPr/>
        </p:nvPicPr>
        <p:blipFill>
          <a:blip r:embed="rId3"/>
          <a:stretch>
            <a:fillRect/>
          </a:stretch>
        </p:blipFill>
        <p:spPr>
          <a:xfrm>
            <a:off x="1035963" y="3300413"/>
            <a:ext cx="7724334" cy="3260713"/>
          </a:xfrm>
          <a:prstGeom prst="rect">
            <a:avLst/>
          </a:prstGeom>
          <a:ln>
            <a:noFill/>
          </a:ln>
          <a:effectLst>
            <a:outerShdw blurRad="292100" dist="139700" dir="2700000" algn="tl" rotWithShape="0">
              <a:srgbClr val="333333">
                <a:alpha val="65000"/>
              </a:srgbClr>
            </a:outerShdw>
          </a:effectLst>
        </p:spPr>
      </p:pic>
      <p:cxnSp>
        <p:nvCxnSpPr>
          <p:cNvPr id="9" name="Gerade Verbindung mit Pfeil 8"/>
          <p:cNvCxnSpPr>
            <a:cxnSpLocks/>
            <a:stCxn id="11" idx="2"/>
          </p:cNvCxnSpPr>
          <p:nvPr/>
        </p:nvCxnSpPr>
        <p:spPr>
          <a:xfrm flipH="1">
            <a:off x="5114925" y="3105517"/>
            <a:ext cx="2487586" cy="1584256"/>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234359" y="2643852"/>
            <a:ext cx="2736304" cy="46166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CH" sz="1200"/>
              <a:t>Kennzeichen für Mehrfachteilnehmer (Multi-Instance </a:t>
            </a:r>
            <a:r>
              <a:rPr lang="de-CH" sz="1200" err="1"/>
              <a:t>Participant</a:t>
            </a:r>
            <a:r>
              <a:rPr lang="de-CH" sz="1200"/>
              <a:t>)</a:t>
            </a:r>
          </a:p>
        </p:txBody>
      </p:sp>
      <p:sp>
        <p:nvSpPr>
          <p:cNvPr id="16" name="Textfeld 15"/>
          <p:cNvSpPr txBox="1"/>
          <p:nvPr/>
        </p:nvSpPr>
        <p:spPr>
          <a:xfrm>
            <a:off x="8891917" y="3825081"/>
            <a:ext cx="1776084" cy="830997"/>
          </a:xfrm>
          <a:prstGeom prst="rect">
            <a:avLst/>
          </a:prstGeom>
          <a:noFill/>
        </p:spPr>
        <p:txBody>
          <a:bodyPr wrap="square" rtlCol="0">
            <a:spAutoFit/>
          </a:bodyPr>
          <a:lstStyle/>
          <a:p>
            <a:r>
              <a:rPr lang="de-CH" sz="1200"/>
              <a:t>Gruppe von Bewerbern, die alle denselben Prozess durchlaufen</a:t>
            </a:r>
          </a:p>
        </p:txBody>
      </p:sp>
      <p:sp>
        <p:nvSpPr>
          <p:cNvPr id="17" name="Textfeld 16"/>
          <p:cNvSpPr txBox="1"/>
          <p:nvPr/>
        </p:nvSpPr>
        <p:spPr>
          <a:xfrm>
            <a:off x="8970663" y="5411454"/>
            <a:ext cx="1683601" cy="646331"/>
          </a:xfrm>
          <a:prstGeom prst="rect">
            <a:avLst/>
          </a:prstGeom>
          <a:noFill/>
        </p:spPr>
        <p:txBody>
          <a:bodyPr wrap="square" rtlCol="0">
            <a:spAutoFit/>
          </a:bodyPr>
          <a:lstStyle/>
          <a:p>
            <a:r>
              <a:rPr lang="de-CH" sz="1200"/>
              <a:t>Prozess, der für alle Bewerber durchgeführt wird</a:t>
            </a:r>
          </a:p>
        </p:txBody>
      </p:sp>
    </p:spTree>
    <p:extLst>
      <p:ext uri="{BB962C8B-B14F-4D97-AF65-F5344CB8AC3E}">
        <p14:creationId xmlns:p14="http://schemas.microsoft.com/office/powerpoint/2010/main" val="33225943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5C2BF27F-D065-4127-BBD4-4E3695171D8C}" type="slidenum">
              <a:rPr lang="de-DE"/>
              <a:pPr/>
              <a:t>116</a:t>
            </a:fld>
            <a:endParaRPr lang="de-DE"/>
          </a:p>
        </p:txBody>
      </p:sp>
      <p:sp>
        <p:nvSpPr>
          <p:cNvPr id="3" name="Titel 2"/>
          <p:cNvSpPr>
            <a:spLocks noGrp="1"/>
          </p:cNvSpPr>
          <p:nvPr>
            <p:ph type="title"/>
          </p:nvPr>
        </p:nvSpPr>
        <p:spPr>
          <a:xfrm>
            <a:off x="806031" y="692151"/>
            <a:ext cx="11048009" cy="684213"/>
          </a:xfrm>
        </p:spPr>
        <p:txBody>
          <a:bodyPr/>
          <a:lstStyle/>
          <a:p>
            <a:r>
              <a:rPr lang="de-CH"/>
              <a:t>Globale Aktivität und Aufruf-Aktivität</a:t>
            </a:r>
          </a:p>
        </p:txBody>
      </p:sp>
      <p:sp>
        <p:nvSpPr>
          <p:cNvPr id="5" name="Textplatzhalter 4"/>
          <p:cNvSpPr>
            <a:spLocks noGrp="1"/>
          </p:cNvSpPr>
          <p:nvPr>
            <p:ph sz="quarter" idx="21"/>
          </p:nvPr>
        </p:nvSpPr>
        <p:spPr>
          <a:xfrm>
            <a:off x="806031" y="1449389"/>
            <a:ext cx="11048009" cy="4751387"/>
          </a:xfrm>
        </p:spPr>
        <p:txBody>
          <a:bodyPr>
            <a:normAutofit fontScale="85000" lnSpcReduction="20000"/>
          </a:bodyPr>
          <a:lstStyle/>
          <a:p>
            <a:pPr>
              <a:lnSpc>
                <a:spcPct val="120000"/>
              </a:lnSpc>
            </a:pPr>
            <a:r>
              <a:rPr lang="de-CH"/>
              <a:t>Die Definition einer globalen Aktivität ist dann sinnvoll, wenn diese (absehbar) von mehreren Prozessen genutzt wird. </a:t>
            </a:r>
            <a:br>
              <a:rPr lang="de-CH"/>
            </a:br>
            <a:endParaRPr lang="de-CH"/>
          </a:p>
          <a:p>
            <a:pPr>
              <a:lnSpc>
                <a:spcPct val="120000"/>
              </a:lnSpc>
            </a:pPr>
            <a:r>
              <a:rPr lang="de-CH"/>
              <a:t>Der Aufruf erfolgt durch eine «Aufruf-Aktivität», welche die eigentliche globale Aktivität referenziert</a:t>
            </a:r>
            <a:br>
              <a:rPr lang="de-CH"/>
            </a:br>
            <a:endParaRPr lang="de-CH"/>
          </a:p>
          <a:p>
            <a:pPr>
              <a:lnSpc>
                <a:spcPct val="120000"/>
              </a:lnSpc>
            </a:pPr>
            <a:r>
              <a:rPr lang="de-CH"/>
              <a:t>Darstellung der Aufruf-Aktivität durch eine «dicken» Umrandung der Aktivität</a:t>
            </a:r>
            <a:br>
              <a:rPr lang="de-CH"/>
            </a:br>
            <a:endParaRPr lang="de-CH"/>
          </a:p>
          <a:p>
            <a:pPr>
              <a:lnSpc>
                <a:spcPct val="120000"/>
              </a:lnSpc>
            </a:pPr>
            <a:r>
              <a:rPr lang="de-DE"/>
              <a:t>Nur die Aufgaben-Typen „Benutzer“, „Manuell“, „Skript“ und „Geschäftsregel“ können als globale Aufgabe verwendet werden.</a:t>
            </a:r>
            <a:br>
              <a:rPr lang="de-DE"/>
            </a:br>
            <a:endParaRPr lang="de-DE"/>
          </a:p>
          <a:p>
            <a:pPr>
              <a:lnSpc>
                <a:spcPct val="120000"/>
              </a:lnSpc>
            </a:pPr>
            <a:r>
              <a:rPr lang="de-DE"/>
              <a:t>Wegen der Verwendung in mehreren Prozessen ist es sinnvoll, die verwendeten Attribute zur Beschreibung der Aufgabe allgemeingültig zu halten.</a:t>
            </a:r>
          </a:p>
          <a:p>
            <a:pPr>
              <a:lnSpc>
                <a:spcPct val="110000"/>
              </a:lnSpc>
            </a:pPr>
            <a:endParaRPr lang="de-CH"/>
          </a:p>
        </p:txBody>
      </p:sp>
    </p:spTree>
    <p:extLst>
      <p:ext uri="{BB962C8B-B14F-4D97-AF65-F5344CB8AC3E}">
        <p14:creationId xmlns:p14="http://schemas.microsoft.com/office/powerpoint/2010/main" val="18164196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F0BCF09D-2514-46CE-A14F-CE163230B20E}" type="slidenum">
              <a:rPr lang="de-DE"/>
              <a:pPr/>
              <a:t>117</a:t>
            </a:fld>
            <a:endParaRPr lang="de-DE"/>
          </a:p>
        </p:txBody>
      </p:sp>
      <p:sp>
        <p:nvSpPr>
          <p:cNvPr id="3" name="Titel 2"/>
          <p:cNvSpPr>
            <a:spLocks noGrp="1"/>
          </p:cNvSpPr>
          <p:nvPr>
            <p:ph type="title"/>
          </p:nvPr>
        </p:nvSpPr>
        <p:spPr>
          <a:xfrm>
            <a:off x="806031" y="692151"/>
            <a:ext cx="11048009" cy="684213"/>
          </a:xfrm>
        </p:spPr>
        <p:txBody>
          <a:bodyPr/>
          <a:lstStyle/>
          <a:p>
            <a:r>
              <a:rPr lang="de-CH"/>
              <a:t>Beispiel für globale Aktivität und Aufruf-Aktivität</a:t>
            </a:r>
          </a:p>
        </p:txBody>
      </p:sp>
      <p:pic>
        <p:nvPicPr>
          <p:cNvPr id="20485" name="Grafik 1"/>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924121" y="1268760"/>
            <a:ext cx="5098166" cy="525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2605455" y="3594590"/>
            <a:ext cx="1078523" cy="5978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pPr eaLnBrk="1" hangingPunct="1"/>
            <a:r>
              <a:rPr lang="de-DE" sz="1477" b="1" i="1">
                <a:solidFill>
                  <a:schemeClr val="bg1"/>
                </a:solidFill>
                <a:latin typeface="Times New Roman" pitchFamily="18" charset="0"/>
                <a:cs typeface="Times New Roman" pitchFamily="18" charset="0"/>
              </a:rPr>
              <a:t>Aufruf-Aktivität</a:t>
            </a:r>
            <a:endParaRPr lang="de-DE" sz="1477" b="1">
              <a:solidFill>
                <a:schemeClr val="bg1"/>
              </a:solidFill>
              <a:latin typeface="Arial" charset="0"/>
              <a:cs typeface="Arial" charset="0"/>
            </a:endParaRPr>
          </a:p>
        </p:txBody>
      </p:sp>
      <p:sp>
        <p:nvSpPr>
          <p:cNvPr id="20487" name="Text Box 3"/>
          <p:cNvSpPr txBox="1">
            <a:spLocks noChangeArrowheads="1"/>
          </p:cNvSpPr>
          <p:nvPr/>
        </p:nvSpPr>
        <p:spPr bwMode="auto">
          <a:xfrm>
            <a:off x="4443047" y="3604848"/>
            <a:ext cx="1153258" cy="53193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defPPr>
              <a:defRPr lang="en-US"/>
            </a:defPPr>
            <a:lvl1pPr>
              <a:defRPr sz="1477" b="1" i="1">
                <a:solidFill>
                  <a:schemeClr val="bg1"/>
                </a:solidFill>
                <a:latin typeface="Times New Roman" pitchFamily="18" charset="0"/>
                <a:cs typeface="Times New Roman" pitchFamily="18" charset="0"/>
              </a:defRPr>
            </a:lvl1pPr>
            <a:lvl2pPr marL="742950" indent="-285750">
              <a:defRPr sz="2400">
                <a:latin typeface="TheSansLight-Plain" pitchFamily="34" charset="0"/>
              </a:defRPr>
            </a:lvl2pPr>
            <a:lvl3pPr marL="1143000" indent="-228600">
              <a:defRPr sz="2400">
                <a:latin typeface="TheSansLight-Plain" pitchFamily="34" charset="0"/>
              </a:defRPr>
            </a:lvl3pPr>
            <a:lvl4pPr marL="1600200" indent="-228600">
              <a:defRPr sz="2400">
                <a:latin typeface="TheSansLight-Plain" pitchFamily="34" charset="0"/>
              </a:defRPr>
            </a:lvl4pPr>
            <a:lvl5pPr marL="2057400" indent="-228600">
              <a:defRPr sz="2400">
                <a:latin typeface="TheSansLight-Plain" pitchFamily="34" charset="0"/>
              </a:defRPr>
            </a:lvl5pPr>
            <a:lvl6pPr marL="2514600" indent="-228600" eaLnBrk="0" fontAlgn="base" hangingPunct="0">
              <a:spcBef>
                <a:spcPct val="0"/>
              </a:spcBef>
              <a:spcAft>
                <a:spcPct val="0"/>
              </a:spcAft>
              <a:defRPr sz="2400">
                <a:latin typeface="TheSansLight-Plain" pitchFamily="34" charset="0"/>
              </a:defRPr>
            </a:lvl6pPr>
            <a:lvl7pPr marL="2971800" indent="-228600" eaLnBrk="0" fontAlgn="base" hangingPunct="0">
              <a:spcBef>
                <a:spcPct val="0"/>
              </a:spcBef>
              <a:spcAft>
                <a:spcPct val="0"/>
              </a:spcAft>
              <a:defRPr sz="2400">
                <a:latin typeface="TheSansLight-Plain" pitchFamily="34" charset="0"/>
              </a:defRPr>
            </a:lvl7pPr>
            <a:lvl8pPr marL="3429000" indent="-228600" eaLnBrk="0" fontAlgn="base" hangingPunct="0">
              <a:spcBef>
                <a:spcPct val="0"/>
              </a:spcBef>
              <a:spcAft>
                <a:spcPct val="0"/>
              </a:spcAft>
              <a:defRPr sz="2400">
                <a:latin typeface="TheSansLight-Plain" pitchFamily="34" charset="0"/>
              </a:defRPr>
            </a:lvl8pPr>
            <a:lvl9pPr marL="3886200" indent="-228600" eaLnBrk="0" fontAlgn="base" hangingPunct="0">
              <a:spcBef>
                <a:spcPct val="0"/>
              </a:spcBef>
              <a:spcAft>
                <a:spcPct val="0"/>
              </a:spcAft>
              <a:defRPr sz="2400">
                <a:latin typeface="TheSansLight-Plain" pitchFamily="34" charset="0"/>
              </a:defRPr>
            </a:lvl9pPr>
          </a:lstStyle>
          <a:p>
            <a:r>
              <a:rPr lang="de-DE"/>
              <a:t>globale Aufgabe</a:t>
            </a:r>
          </a:p>
        </p:txBody>
      </p:sp>
      <p:cxnSp>
        <p:nvCxnSpPr>
          <p:cNvPr id="20488" name="Gerade Verbindung mit Pfeil 8"/>
          <p:cNvCxnSpPr>
            <a:cxnSpLocks noChangeShapeType="1"/>
          </p:cNvCxnSpPr>
          <p:nvPr/>
        </p:nvCxnSpPr>
        <p:spPr bwMode="auto">
          <a:xfrm>
            <a:off x="5596305" y="3870081"/>
            <a:ext cx="499695" cy="0"/>
          </a:xfrm>
          <a:prstGeom prst="straightConnector1">
            <a:avLst/>
          </a:prstGeom>
          <a:ln>
            <a:headEnd type="none" w="sm" len="sm"/>
            <a:tailEnd type="arrow" w="med" len="med"/>
          </a:ln>
        </p:spPr>
        <p:style>
          <a:lnRef idx="1">
            <a:schemeClr val="accent1"/>
          </a:lnRef>
          <a:fillRef idx="0">
            <a:schemeClr val="accent1"/>
          </a:fillRef>
          <a:effectRef idx="0">
            <a:schemeClr val="accent1"/>
          </a:effectRef>
          <a:fontRef idx="minor">
            <a:schemeClr val="tx1"/>
          </a:fontRef>
        </p:style>
      </p:cxnSp>
      <p:cxnSp>
        <p:nvCxnSpPr>
          <p:cNvPr id="20489" name="Gerade Verbindung mit Pfeil 10"/>
          <p:cNvCxnSpPr>
            <a:cxnSpLocks noChangeShapeType="1"/>
          </p:cNvCxnSpPr>
          <p:nvPr/>
        </p:nvCxnSpPr>
        <p:spPr bwMode="auto">
          <a:xfrm flipV="1">
            <a:off x="3683977" y="2817935"/>
            <a:ext cx="2482362" cy="852854"/>
          </a:xfrm>
          <a:prstGeom prst="straightConnector1">
            <a:avLst/>
          </a:prstGeom>
          <a:noFill/>
          <a:ln w="28575" algn="ctr">
            <a:solidFill>
              <a:schemeClr val="accent2"/>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0" name="Gerade Verbindung mit Pfeil 12"/>
          <p:cNvCxnSpPr>
            <a:cxnSpLocks noChangeShapeType="1"/>
          </p:cNvCxnSpPr>
          <p:nvPr/>
        </p:nvCxnSpPr>
        <p:spPr bwMode="auto">
          <a:xfrm>
            <a:off x="3683977" y="4136781"/>
            <a:ext cx="2562958" cy="762000"/>
          </a:xfrm>
          <a:prstGeom prst="straightConnector1">
            <a:avLst/>
          </a:prstGeom>
          <a:noFill/>
          <a:ln w="28575" algn="ctr">
            <a:solidFill>
              <a:schemeClr val="accent2"/>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932603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D93209B-07C0-2BFB-9FE3-E98145B6DA55}"/>
              </a:ext>
            </a:extLst>
          </p:cNvPr>
          <p:cNvSpPr>
            <a:spLocks noGrp="1"/>
          </p:cNvSpPr>
          <p:nvPr>
            <p:ph type="sldNum" sz="quarter" idx="18"/>
          </p:nvPr>
        </p:nvSpPr>
        <p:spPr/>
        <p:txBody>
          <a:bodyPr/>
          <a:lstStyle/>
          <a:p>
            <a:fld id="{4EAC321B-7500-4259-A00F-915439A35E15}" type="slidenum">
              <a:rPr lang="de-CH" smtClean="0"/>
              <a:pPr/>
              <a:t>118</a:t>
            </a:fld>
            <a:endParaRPr lang="de-CH"/>
          </a:p>
        </p:txBody>
      </p:sp>
      <p:sp>
        <p:nvSpPr>
          <p:cNvPr id="3" name="Titel 2">
            <a:extLst>
              <a:ext uri="{FF2B5EF4-FFF2-40B4-BE49-F238E27FC236}">
                <a16:creationId xmlns:a16="http://schemas.microsoft.com/office/drawing/2014/main" id="{B6EDF45D-144B-8F25-1A79-621E96913E44}"/>
              </a:ext>
            </a:extLst>
          </p:cNvPr>
          <p:cNvSpPr>
            <a:spLocks noGrp="1"/>
          </p:cNvSpPr>
          <p:nvPr>
            <p:ph type="title"/>
          </p:nvPr>
        </p:nvSpPr>
        <p:spPr/>
        <p:txBody>
          <a:bodyPr/>
          <a:lstStyle/>
          <a:p>
            <a:r>
              <a:rPr lang="de-AT"/>
              <a:t>Übung 14</a:t>
            </a:r>
            <a:endParaRPr lang="de-CH"/>
          </a:p>
        </p:txBody>
      </p:sp>
      <p:pic>
        <p:nvPicPr>
          <p:cNvPr id="6" name="Inhaltsplatzhalter 5" descr="Ein Bild, das Text, Kleidung, Person, Blau enthält.&#10;&#10;Automatisch generierte Beschreibung">
            <a:extLst>
              <a:ext uri="{FF2B5EF4-FFF2-40B4-BE49-F238E27FC236}">
                <a16:creationId xmlns:a16="http://schemas.microsoft.com/office/drawing/2014/main" id="{31F3CF89-5685-A568-F42D-3475EB5A3E32}"/>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948819" y="1846555"/>
            <a:ext cx="10294361" cy="4074851"/>
          </a:xfrm>
        </p:spPr>
      </p:pic>
    </p:spTree>
    <p:extLst>
      <p:ext uri="{BB962C8B-B14F-4D97-AF65-F5344CB8AC3E}">
        <p14:creationId xmlns:p14="http://schemas.microsoft.com/office/powerpoint/2010/main" val="2299007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C0B890-BEA7-442B-AABD-539CCCC0B412}"/>
              </a:ext>
            </a:extLst>
          </p:cNvPr>
          <p:cNvSpPr>
            <a:spLocks noGrp="1"/>
          </p:cNvSpPr>
          <p:nvPr>
            <p:ph type="sldNum" sz="quarter" idx="18"/>
          </p:nvPr>
        </p:nvSpPr>
        <p:spPr>
          <a:xfrm>
            <a:off x="268856" y="6453188"/>
            <a:ext cx="537174" cy="179387"/>
          </a:xfrm>
        </p:spPr>
        <p:txBody>
          <a:bodyPr/>
          <a:lstStyle/>
          <a:p>
            <a:fld id="{4EAC321B-7500-4259-A00F-915439A35E15}" type="slidenum">
              <a:rPr lang="de-CH" smtClean="0"/>
              <a:pPr/>
              <a:t>119</a:t>
            </a:fld>
            <a:endParaRPr lang="de-CH"/>
          </a:p>
        </p:txBody>
      </p:sp>
      <p:sp>
        <p:nvSpPr>
          <p:cNvPr id="5" name="Rechteck 4">
            <a:extLst>
              <a:ext uri="{FF2B5EF4-FFF2-40B4-BE49-F238E27FC236}">
                <a16:creationId xmlns:a16="http://schemas.microsoft.com/office/drawing/2014/main" id="{8DC69921-0F76-49EE-8F02-51A85C4DA8AD}"/>
              </a:ext>
            </a:extLst>
          </p:cNvPr>
          <p:cNvSpPr/>
          <p:nvPr/>
        </p:nvSpPr>
        <p:spPr>
          <a:xfrm>
            <a:off x="0" y="6272213"/>
            <a:ext cx="12192000" cy="585787"/>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pic>
        <p:nvPicPr>
          <p:cNvPr id="4" name="Grafik 3" descr="Ein Bild, das Text enthält.&#10;&#10;Automatisch generierte Beschreibung">
            <a:extLst>
              <a:ext uri="{FF2B5EF4-FFF2-40B4-BE49-F238E27FC236}">
                <a16:creationId xmlns:a16="http://schemas.microsoft.com/office/drawing/2014/main" id="{0E757DD2-7A1C-4F83-AC4E-E62ABAA8AE24}"/>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Blur/>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721519"/>
            <a:ext cx="12182616" cy="5414962"/>
          </a:xfrm>
          <a:prstGeom prst="rect">
            <a:avLst/>
          </a:prstGeom>
        </p:spPr>
      </p:pic>
      <p:sp>
        <p:nvSpPr>
          <p:cNvPr id="6" name="Titel 5">
            <a:extLst>
              <a:ext uri="{FF2B5EF4-FFF2-40B4-BE49-F238E27FC236}">
                <a16:creationId xmlns:a16="http://schemas.microsoft.com/office/drawing/2014/main" id="{B916E90C-87AB-4498-BA2F-B54CB3884234}"/>
              </a:ext>
            </a:extLst>
          </p:cNvPr>
          <p:cNvSpPr>
            <a:spLocks noGrp="1"/>
          </p:cNvSpPr>
          <p:nvPr>
            <p:ph type="title"/>
          </p:nvPr>
        </p:nvSpPr>
        <p:spPr>
          <a:xfrm>
            <a:off x="806031" y="692151"/>
            <a:ext cx="11048009" cy="684213"/>
          </a:xfrm>
        </p:spPr>
        <p:txBody>
          <a:bodyPr/>
          <a:lstStyle/>
          <a:p>
            <a:r>
              <a:rPr lang="de-AT"/>
              <a:t>Datenobjekte und Datenfluss</a:t>
            </a:r>
            <a:endParaRPr lang="de-CH"/>
          </a:p>
        </p:txBody>
      </p:sp>
    </p:spTree>
    <p:extLst>
      <p:ext uri="{BB962C8B-B14F-4D97-AF65-F5344CB8AC3E}">
        <p14:creationId xmlns:p14="http://schemas.microsoft.com/office/powerpoint/2010/main" val="19021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draußen, blau, Tag enthält.&#10;&#10;Automatisch generierte Beschreibung">
            <a:extLst>
              <a:ext uri="{FF2B5EF4-FFF2-40B4-BE49-F238E27FC236}">
                <a16:creationId xmlns:a16="http://schemas.microsoft.com/office/drawing/2014/main" id="{4B79BA4B-4AB1-4577-AA23-5749FB86A895}"/>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b="15625"/>
          <a:stretch/>
        </p:blipFill>
        <p:spPr>
          <a:xfrm>
            <a:off x="0" y="1"/>
            <a:ext cx="12192000" cy="6858000"/>
          </a:xfrm>
          <a:prstGeom prst="rect">
            <a:avLst/>
          </a:prstGeom>
          <a:ln>
            <a:noFill/>
          </a:ln>
          <a:effectLst>
            <a:outerShdw blurRad="292100" dist="139700" dir="2700000" algn="tl" rotWithShape="0">
              <a:srgbClr val="333333">
                <a:alpha val="65000"/>
              </a:srgbClr>
            </a:outerShdw>
          </a:effectLst>
        </p:spPr>
      </p:pic>
      <p:sp>
        <p:nvSpPr>
          <p:cNvPr id="2" name="Foliennummernplatzhalter 1">
            <a:extLst>
              <a:ext uri="{FF2B5EF4-FFF2-40B4-BE49-F238E27FC236}">
                <a16:creationId xmlns:a16="http://schemas.microsoft.com/office/drawing/2014/main" id="{464B9E89-D07D-4F54-A471-7CDDF2294519}"/>
              </a:ext>
            </a:extLst>
          </p:cNvPr>
          <p:cNvSpPr>
            <a:spLocks noGrp="1"/>
          </p:cNvSpPr>
          <p:nvPr>
            <p:ph type="sldNum" sz="quarter" idx="18"/>
          </p:nvPr>
        </p:nvSpPr>
        <p:spPr/>
        <p:txBody>
          <a:bodyPr/>
          <a:lstStyle/>
          <a:p>
            <a:fld id="{4EAC321B-7500-4259-A00F-915439A35E15}" type="slidenum">
              <a:rPr lang="de-CH" smtClean="0"/>
              <a:pPr/>
              <a:t>12</a:t>
            </a:fld>
            <a:endParaRPr lang="de-CH"/>
          </a:p>
        </p:txBody>
      </p:sp>
      <p:sp>
        <p:nvSpPr>
          <p:cNvPr id="3" name="Titel 2">
            <a:extLst>
              <a:ext uri="{FF2B5EF4-FFF2-40B4-BE49-F238E27FC236}">
                <a16:creationId xmlns:a16="http://schemas.microsoft.com/office/drawing/2014/main" id="{FC879AC4-71CA-49E0-8A85-50C527175F7A}"/>
              </a:ext>
            </a:extLst>
          </p:cNvPr>
          <p:cNvSpPr>
            <a:spLocks noGrp="1"/>
          </p:cNvSpPr>
          <p:nvPr>
            <p:ph type="title"/>
          </p:nvPr>
        </p:nvSpPr>
        <p:spPr>
          <a:xfrm>
            <a:off x="4025983" y="2176580"/>
            <a:ext cx="8056289" cy="1906628"/>
          </a:xfrm>
        </p:spPr>
        <p:txBody>
          <a:bodyPr>
            <a:normAutofit/>
          </a:bodyPr>
          <a:lstStyle/>
          <a:p>
            <a:r>
              <a:rPr lang="de-CH" sz="4800">
                <a:solidFill>
                  <a:srgbClr val="FFFF00"/>
                </a:solidFill>
              </a:rPr>
              <a:t>Pools &amp; Lanes</a:t>
            </a:r>
          </a:p>
        </p:txBody>
      </p:sp>
      <p:sp>
        <p:nvSpPr>
          <p:cNvPr id="8" name="Textfeld 7">
            <a:extLst>
              <a:ext uri="{FF2B5EF4-FFF2-40B4-BE49-F238E27FC236}">
                <a16:creationId xmlns:a16="http://schemas.microsoft.com/office/drawing/2014/main" id="{8C9A0023-7427-4DA4-8526-D7A75B154B78}"/>
              </a:ext>
            </a:extLst>
          </p:cNvPr>
          <p:cNvSpPr txBox="1"/>
          <p:nvPr/>
        </p:nvSpPr>
        <p:spPr>
          <a:xfrm>
            <a:off x="9415272" y="6453188"/>
            <a:ext cx="2667000" cy="230832"/>
          </a:xfrm>
          <a:prstGeom prst="rect">
            <a:avLst/>
          </a:prstGeom>
          <a:noFill/>
        </p:spPr>
        <p:txBody>
          <a:bodyPr wrap="square">
            <a:spAutoFit/>
          </a:bodyPr>
          <a:lstStyle/>
          <a:p>
            <a:r>
              <a:rPr lang="de-CH" sz="900">
                <a:solidFill>
                  <a:srgbClr val="D72864"/>
                </a:solidFill>
                <a:hlinkClick r:id="rId4">
                  <a:extLst>
                    <a:ext uri="{A12FA001-AC4F-418D-AE19-62706E023703}">
                      <ahyp:hlinkClr xmlns:ahyp="http://schemas.microsoft.com/office/drawing/2018/hyperlinkcolor" val="tx"/>
                    </a:ext>
                  </a:extLst>
                </a:hlinkClick>
              </a:rPr>
              <a:t>Quelle: </a:t>
            </a:r>
            <a:r>
              <a:rPr lang="de-CH" sz="900" err="1">
                <a:solidFill>
                  <a:srgbClr val="D72864"/>
                </a:solidFill>
                <a:hlinkClick r:id="rId4">
                  <a:extLst>
                    <a:ext uri="{A12FA001-AC4F-418D-AE19-62706E023703}">
                      <ahyp:hlinkClr xmlns:ahyp="http://schemas.microsoft.com/office/drawing/2018/hyperlinkcolor" val="tx"/>
                    </a:ext>
                  </a:extLst>
                </a:hlinkClick>
              </a:rPr>
              <a:t>adobe</a:t>
            </a:r>
            <a:r>
              <a:rPr lang="de-CH" sz="900">
                <a:solidFill>
                  <a:srgbClr val="6B3881"/>
                </a:solidFill>
                <a:hlinkClick r:id="rId4">
                  <a:extLst>
                    <a:ext uri="{A12FA001-AC4F-418D-AE19-62706E023703}">
                      <ahyp:hlinkClr xmlns:ahyp="http://schemas.microsoft.com/office/drawing/2018/hyperlinkcolor" val="tx"/>
                    </a:ext>
                  </a:extLst>
                </a:hlinkClick>
              </a:rPr>
              <a:t>-stock: </a:t>
            </a:r>
            <a:r>
              <a:rPr lang="de-CH" sz="900" i="1">
                <a:solidFill>
                  <a:srgbClr val="6B3881"/>
                </a:solidFill>
                <a:hlinkClick r:id="rId4">
                  <a:extLst>
                    <a:ext uri="{A12FA001-AC4F-418D-AE19-62706E023703}">
                      <ahyp:hlinkClr xmlns:ahyp="http://schemas.microsoft.com/office/drawing/2018/hyperlinkcolor" val="tx"/>
                    </a:ext>
                  </a:extLst>
                </a:hlinkClick>
              </a:rPr>
              <a:t>220703944</a:t>
            </a:r>
            <a:r>
              <a:rPr lang="de-CH" sz="900">
                <a:solidFill>
                  <a:srgbClr val="6B3881"/>
                </a:solidFill>
              </a:rPr>
              <a:t>;Gudellaphoto</a:t>
            </a:r>
          </a:p>
        </p:txBody>
      </p:sp>
    </p:spTree>
    <p:extLst>
      <p:ext uri="{BB962C8B-B14F-4D97-AF65-F5344CB8AC3E}">
        <p14:creationId xmlns:p14="http://schemas.microsoft.com/office/powerpoint/2010/main" val="25624452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120</a:t>
            </a:fld>
            <a:endParaRPr lang="de-CH"/>
          </a:p>
        </p:txBody>
      </p:sp>
      <p:sp>
        <p:nvSpPr>
          <p:cNvPr id="5" name="Titel 4"/>
          <p:cNvSpPr>
            <a:spLocks noGrp="1"/>
          </p:cNvSpPr>
          <p:nvPr>
            <p:ph type="title"/>
          </p:nvPr>
        </p:nvSpPr>
        <p:spPr>
          <a:xfrm>
            <a:off x="806031" y="692151"/>
            <a:ext cx="11048009" cy="684213"/>
          </a:xfrm>
        </p:spPr>
        <p:txBody>
          <a:bodyPr/>
          <a:lstStyle/>
          <a:p>
            <a:r>
              <a:rPr lang="de-CH"/>
              <a:t>Datenobjekte in Prozessen</a:t>
            </a:r>
          </a:p>
        </p:txBody>
      </p:sp>
      <p:sp>
        <p:nvSpPr>
          <p:cNvPr id="6" name="Textplatzhalter 5"/>
          <p:cNvSpPr>
            <a:spLocks noGrp="1"/>
          </p:cNvSpPr>
          <p:nvPr>
            <p:ph sz="quarter" idx="21"/>
          </p:nvPr>
        </p:nvSpPr>
        <p:spPr>
          <a:xfrm>
            <a:off x="806031" y="1449389"/>
            <a:ext cx="11048009" cy="4751387"/>
          </a:xfrm>
        </p:spPr>
        <p:txBody>
          <a:bodyPr/>
          <a:lstStyle/>
          <a:p>
            <a:r>
              <a:rPr lang="de-CH"/>
              <a:t>Bei der Durchführung eines Prozesses werden Informationen in Form von z.B. Dateien, Dokumenten </a:t>
            </a:r>
            <a:r>
              <a:rPr lang="de-CH" err="1"/>
              <a:t>u.ä.</a:t>
            </a:r>
            <a:r>
              <a:rPr lang="de-CH"/>
              <a:t> verarbeitet und erzeugt</a:t>
            </a:r>
            <a:br>
              <a:rPr lang="de-CH"/>
            </a:br>
            <a:endParaRPr lang="de-CH"/>
          </a:p>
          <a:p>
            <a:r>
              <a:rPr lang="de-CH"/>
              <a:t>Mit einem Sequenzfluss ist häufig die Weitergabe von Informationen verbunden</a:t>
            </a:r>
          </a:p>
          <a:p>
            <a:pPr lvl="2"/>
            <a:r>
              <a:rPr lang="de-CH"/>
              <a:t>Mit dem Sequenzfluss selbst wird aber nur die zeitlich-logische Abfolge von Aktivitäten modelliert</a:t>
            </a:r>
            <a:br>
              <a:rPr lang="de-CH"/>
            </a:br>
            <a:endParaRPr lang="de-CH"/>
          </a:p>
          <a:p>
            <a:r>
              <a:rPr lang="de-CH"/>
              <a:t>Nachrichtenflüsse dienen oft dem Austausch von Daten</a:t>
            </a:r>
          </a:p>
          <a:p>
            <a:pPr lvl="2"/>
            <a:r>
              <a:rPr lang="de-CH"/>
              <a:t>Mit dem Nachrichtenfluss wird nur angezeigt, dass eine bestimmte Nachricht eingeht und das dazugehörige Ereignis eintritt</a:t>
            </a:r>
          </a:p>
          <a:p>
            <a:endParaRPr lang="de-CH"/>
          </a:p>
          <a:p>
            <a:r>
              <a:rPr lang="de-CH"/>
              <a:t>Problem: Wie kann der Austausch von Daten selbst modelliert werden? </a:t>
            </a:r>
          </a:p>
        </p:txBody>
      </p:sp>
    </p:spTree>
    <p:extLst>
      <p:ext uri="{BB962C8B-B14F-4D97-AF65-F5344CB8AC3E}">
        <p14:creationId xmlns:p14="http://schemas.microsoft.com/office/powerpoint/2010/main" val="37533140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121</a:t>
            </a:fld>
            <a:endParaRPr lang="de-CH"/>
          </a:p>
        </p:txBody>
      </p:sp>
      <p:sp>
        <p:nvSpPr>
          <p:cNvPr id="52226" name="Rectangle 2"/>
          <p:cNvSpPr>
            <a:spLocks noGrp="1" noChangeArrowheads="1"/>
          </p:cNvSpPr>
          <p:nvPr>
            <p:ph type="title"/>
          </p:nvPr>
        </p:nvSpPr>
        <p:spPr>
          <a:xfrm>
            <a:off x="806031" y="692151"/>
            <a:ext cx="11048009" cy="684213"/>
          </a:xfrm>
        </p:spPr>
        <p:txBody>
          <a:bodyPr/>
          <a:lstStyle/>
          <a:p>
            <a:r>
              <a:rPr lang="de-CH"/>
              <a:t>Datenobjekte im Prozess: Merkmale</a:t>
            </a:r>
            <a:endParaRPr lang="de-DE"/>
          </a:p>
        </p:txBody>
      </p:sp>
      <p:sp>
        <p:nvSpPr>
          <p:cNvPr id="52227" name="Rectangle 3"/>
          <p:cNvSpPr>
            <a:spLocks noGrp="1" noChangeArrowheads="1"/>
          </p:cNvSpPr>
          <p:nvPr>
            <p:ph sz="quarter" idx="21"/>
          </p:nvPr>
        </p:nvSpPr>
        <p:spPr>
          <a:xfrm>
            <a:off x="806031" y="1449389"/>
            <a:ext cx="11048009" cy="4751387"/>
          </a:xfrm>
        </p:spPr>
        <p:txBody>
          <a:bodyPr>
            <a:normAutofit lnSpcReduction="10000"/>
          </a:bodyPr>
          <a:lstStyle/>
          <a:p>
            <a:r>
              <a:rPr lang="de-CH"/>
              <a:t>Daten und Informationen verändern sich im Prozessablauf</a:t>
            </a:r>
            <a:br>
              <a:rPr lang="de-CH"/>
            </a:br>
            <a:endParaRPr lang="de-CH"/>
          </a:p>
          <a:p>
            <a:r>
              <a:rPr lang="de-CH"/>
              <a:t>Das Modellieren von Datenobjekten ist in BPMN optional</a:t>
            </a:r>
          </a:p>
          <a:p>
            <a:pPr lvl="2"/>
            <a:r>
              <a:rPr lang="de-CH"/>
              <a:t>Empfehlung: Der Fluss der zentralen im Prozess bearbeiteten Informationsobjekte sollten explizit modelliert werden</a:t>
            </a:r>
            <a:br>
              <a:rPr lang="de-CH"/>
            </a:br>
            <a:endParaRPr lang="de-CH"/>
          </a:p>
          <a:p>
            <a:r>
              <a:rPr lang="de-CH"/>
              <a:t>Daten beeinflussen den Prozessablauf in BPMN nicht, können aber in Gateways überprüft werden</a:t>
            </a:r>
          </a:p>
          <a:p>
            <a:pPr lvl="2"/>
            <a:r>
              <a:rPr lang="de-CH"/>
              <a:t>Seit BPMN 2.0 veranschaulichen sie die im Prozess verarbeiteten Daten graphisch</a:t>
            </a:r>
          </a:p>
          <a:p>
            <a:endParaRPr lang="de-CH"/>
          </a:p>
          <a:p>
            <a:r>
              <a:rPr lang="de-CH"/>
              <a:t>Der Status von Datenobjekten kann am Objekt vermerkt werden</a:t>
            </a:r>
          </a:p>
          <a:p>
            <a:pPr lvl="2"/>
            <a:r>
              <a:rPr lang="de-CH"/>
              <a:t>Empfehlung: Status des Informationsobjekts in eckige Klammern setzen </a:t>
            </a:r>
            <a:r>
              <a:rPr lang="de-CH">
                <a:sym typeface="Wingdings" panose="05000000000000000000" pitchFamily="2" charset="2"/>
              </a:rPr>
              <a:t> Modellierungskonvention</a:t>
            </a:r>
            <a:endParaRPr lang="de-DE"/>
          </a:p>
        </p:txBody>
      </p:sp>
    </p:spTree>
    <p:extLst>
      <p:ext uri="{BB962C8B-B14F-4D97-AF65-F5344CB8AC3E}">
        <p14:creationId xmlns:p14="http://schemas.microsoft.com/office/powerpoint/2010/main" val="32646005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122</a:t>
            </a:fld>
            <a:endParaRPr lang="de-CH"/>
          </a:p>
        </p:txBody>
      </p:sp>
      <p:sp>
        <p:nvSpPr>
          <p:cNvPr id="52226" name="Rectangle 2"/>
          <p:cNvSpPr>
            <a:spLocks noGrp="1" noChangeArrowheads="1"/>
          </p:cNvSpPr>
          <p:nvPr>
            <p:ph type="title"/>
          </p:nvPr>
        </p:nvSpPr>
        <p:spPr>
          <a:xfrm>
            <a:off x="806031" y="692151"/>
            <a:ext cx="11048009" cy="684213"/>
          </a:xfrm>
        </p:spPr>
        <p:txBody>
          <a:bodyPr/>
          <a:lstStyle/>
          <a:p>
            <a:r>
              <a:rPr lang="de-CH"/>
              <a:t>Datenobjekte im Prozess: Darstellungsalternativen</a:t>
            </a:r>
            <a:endParaRPr lang="de-DE"/>
          </a:p>
        </p:txBody>
      </p:sp>
      <p:sp>
        <p:nvSpPr>
          <p:cNvPr id="32" name="Textfeld 31">
            <a:extLst>
              <a:ext uri="{FF2B5EF4-FFF2-40B4-BE49-F238E27FC236}">
                <a16:creationId xmlns:a16="http://schemas.microsoft.com/office/drawing/2014/main" id="{AB8EAE82-F712-473A-9B6B-1D17C459A832}"/>
              </a:ext>
            </a:extLst>
          </p:cNvPr>
          <p:cNvSpPr txBox="1"/>
          <p:nvPr/>
        </p:nvSpPr>
        <p:spPr>
          <a:xfrm>
            <a:off x="806450" y="1849062"/>
            <a:ext cx="6093618" cy="369332"/>
          </a:xfrm>
          <a:prstGeom prst="rect">
            <a:avLst/>
          </a:prstGeom>
          <a:noFill/>
        </p:spPr>
        <p:txBody>
          <a:bodyPr wrap="square">
            <a:spAutoFit/>
          </a:bodyPr>
          <a:lstStyle/>
          <a:p>
            <a:r>
              <a:rPr lang="de-CH" sz="1800"/>
              <a:t>A) Objekt mit Ablauf Konnektor verknüpft</a:t>
            </a:r>
            <a:endParaRPr lang="de-CH"/>
          </a:p>
        </p:txBody>
      </p:sp>
      <p:sp>
        <p:nvSpPr>
          <p:cNvPr id="34" name="Textfeld 33">
            <a:extLst>
              <a:ext uri="{FF2B5EF4-FFF2-40B4-BE49-F238E27FC236}">
                <a16:creationId xmlns:a16="http://schemas.microsoft.com/office/drawing/2014/main" id="{5B036FE2-7C62-434F-B1EF-3F76160210E5}"/>
              </a:ext>
            </a:extLst>
          </p:cNvPr>
          <p:cNvSpPr txBox="1"/>
          <p:nvPr/>
        </p:nvSpPr>
        <p:spPr>
          <a:xfrm>
            <a:off x="6330156" y="1852004"/>
            <a:ext cx="4914107" cy="369332"/>
          </a:xfrm>
          <a:prstGeom prst="rect">
            <a:avLst/>
          </a:prstGeom>
          <a:noFill/>
        </p:spPr>
        <p:txBody>
          <a:bodyPr wrap="square">
            <a:spAutoFit/>
          </a:bodyPr>
          <a:lstStyle/>
          <a:p>
            <a:r>
              <a:rPr lang="de-CH" sz="1800"/>
              <a:t>B) Im Prozessablauf geändertes Datenobjekt</a:t>
            </a:r>
            <a:endParaRPr lang="de-DE" sz="1800"/>
          </a:p>
        </p:txBody>
      </p:sp>
      <p:pic>
        <p:nvPicPr>
          <p:cNvPr id="5" name="Grafik 4">
            <a:extLst>
              <a:ext uri="{FF2B5EF4-FFF2-40B4-BE49-F238E27FC236}">
                <a16:creationId xmlns:a16="http://schemas.microsoft.com/office/drawing/2014/main" id="{1D00777F-CACE-5E74-D57A-5B5B168EDFBB}"/>
              </a:ext>
            </a:extLst>
          </p:cNvPr>
          <p:cNvPicPr>
            <a:picLocks noChangeAspect="1"/>
          </p:cNvPicPr>
          <p:nvPr/>
        </p:nvPicPr>
        <p:blipFill rotWithShape="1">
          <a:blip r:embed="rId3">
            <a:extLst>
              <a:ext uri="{28A0092B-C50C-407E-A947-70E740481C1C}">
                <a14:useLocalDpi xmlns:a14="http://schemas.microsoft.com/office/drawing/2010/main" val="0"/>
              </a:ext>
            </a:extLst>
          </a:blip>
          <a:srcRect b="60266"/>
          <a:stretch/>
        </p:blipFill>
        <p:spPr>
          <a:xfrm>
            <a:off x="940291" y="2338020"/>
            <a:ext cx="10913749" cy="2902195"/>
          </a:xfrm>
          <a:prstGeom prst="rect">
            <a:avLst/>
          </a:prstGeom>
        </p:spPr>
      </p:pic>
    </p:spTree>
    <p:extLst>
      <p:ext uri="{BB962C8B-B14F-4D97-AF65-F5344CB8AC3E}">
        <p14:creationId xmlns:p14="http://schemas.microsoft.com/office/powerpoint/2010/main" val="35184613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123</a:t>
            </a:fld>
            <a:endParaRPr lang="de-CH"/>
          </a:p>
        </p:txBody>
      </p:sp>
      <p:sp>
        <p:nvSpPr>
          <p:cNvPr id="52226" name="Rectangle 2"/>
          <p:cNvSpPr>
            <a:spLocks noGrp="1" noChangeArrowheads="1"/>
          </p:cNvSpPr>
          <p:nvPr>
            <p:ph type="title"/>
          </p:nvPr>
        </p:nvSpPr>
        <p:spPr>
          <a:xfrm>
            <a:off x="806031" y="692151"/>
            <a:ext cx="11048009" cy="684213"/>
          </a:xfrm>
        </p:spPr>
        <p:txBody>
          <a:bodyPr/>
          <a:lstStyle/>
          <a:p>
            <a:r>
              <a:rPr lang="de-CH"/>
              <a:t>Datenobjekte im Prozess: Darstellungsalternativen</a:t>
            </a:r>
            <a:endParaRPr lang="de-DE"/>
          </a:p>
        </p:txBody>
      </p:sp>
      <p:sp>
        <p:nvSpPr>
          <p:cNvPr id="8" name="Textfeld 7">
            <a:extLst>
              <a:ext uri="{FF2B5EF4-FFF2-40B4-BE49-F238E27FC236}">
                <a16:creationId xmlns:a16="http://schemas.microsoft.com/office/drawing/2014/main" id="{0891667C-67FE-47A8-BD35-C3D015F51B9C}"/>
              </a:ext>
            </a:extLst>
          </p:cNvPr>
          <p:cNvSpPr txBox="1"/>
          <p:nvPr/>
        </p:nvSpPr>
        <p:spPr>
          <a:xfrm>
            <a:off x="1557337" y="4943475"/>
            <a:ext cx="3400425" cy="536574"/>
          </a:xfrm>
          <a:prstGeom prst="rect">
            <a:avLst/>
          </a:prstGeom>
          <a:noFill/>
        </p:spPr>
        <p:txBody>
          <a:bodyPr wrap="none" lIns="0" tIns="0" rIns="0" bIns="0" rtlCol="0">
            <a:normAutofit/>
          </a:bodyPr>
          <a:lstStyle/>
          <a:p>
            <a:pPr algn="l">
              <a:buClr>
                <a:schemeClr val="tx2"/>
              </a:buClr>
            </a:pPr>
            <a:r>
              <a:rPr lang="de-AT" sz="2000">
                <a:ea typeface="Roboto Medium" panose="02000000000000000000" pitchFamily="2" charset="0"/>
              </a:rPr>
              <a:t>Äquivalente Darstellungen</a:t>
            </a:r>
            <a:endParaRPr lang="de-CH" sz="2000" err="1">
              <a:ea typeface="Roboto Medium" panose="02000000000000000000" pitchFamily="2" charset="0"/>
            </a:endParaRPr>
          </a:p>
        </p:txBody>
      </p:sp>
      <p:pic>
        <p:nvPicPr>
          <p:cNvPr id="4" name="Grafik 3">
            <a:extLst>
              <a:ext uri="{FF2B5EF4-FFF2-40B4-BE49-F238E27FC236}">
                <a16:creationId xmlns:a16="http://schemas.microsoft.com/office/drawing/2014/main" id="{88C047CB-9D63-3283-9B28-785344DB9E6B}"/>
              </a:ext>
            </a:extLst>
          </p:cNvPr>
          <p:cNvPicPr>
            <a:picLocks noChangeAspect="1"/>
          </p:cNvPicPr>
          <p:nvPr/>
        </p:nvPicPr>
        <p:blipFill rotWithShape="1">
          <a:blip r:embed="rId3">
            <a:extLst>
              <a:ext uri="{28A0092B-C50C-407E-A947-70E740481C1C}">
                <a14:useLocalDpi xmlns:a14="http://schemas.microsoft.com/office/drawing/2010/main" val="0"/>
              </a:ext>
            </a:extLst>
          </a:blip>
          <a:srcRect l="787" t="44067" r="-787" b="-2749"/>
          <a:stretch/>
        </p:blipFill>
        <p:spPr>
          <a:xfrm>
            <a:off x="511556" y="1779546"/>
            <a:ext cx="11168888" cy="4386303"/>
          </a:xfrm>
          <a:prstGeom prst="rect">
            <a:avLst/>
          </a:prstGeom>
        </p:spPr>
      </p:pic>
    </p:spTree>
    <p:extLst>
      <p:ext uri="{BB962C8B-B14F-4D97-AF65-F5344CB8AC3E}">
        <p14:creationId xmlns:p14="http://schemas.microsoft.com/office/powerpoint/2010/main" val="32338029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124</a:t>
            </a:fld>
            <a:endParaRPr lang="de-CH"/>
          </a:p>
        </p:txBody>
      </p:sp>
      <p:sp>
        <p:nvSpPr>
          <p:cNvPr id="52226" name="Rectangle 2"/>
          <p:cNvSpPr>
            <a:spLocks noGrp="1" noChangeArrowheads="1"/>
          </p:cNvSpPr>
          <p:nvPr>
            <p:ph type="title"/>
          </p:nvPr>
        </p:nvSpPr>
        <p:spPr>
          <a:xfrm>
            <a:off x="806031" y="692151"/>
            <a:ext cx="11048009" cy="684213"/>
          </a:xfrm>
        </p:spPr>
        <p:txBody>
          <a:bodyPr/>
          <a:lstStyle/>
          <a:p>
            <a:r>
              <a:rPr lang="de-CH"/>
              <a:t>Datenobjekte und Ereignisse</a:t>
            </a:r>
            <a:endParaRPr lang="de-DE"/>
          </a:p>
        </p:txBody>
      </p:sp>
      <p:pic>
        <p:nvPicPr>
          <p:cNvPr id="4" name="Grafik 3">
            <a:extLst>
              <a:ext uri="{FF2B5EF4-FFF2-40B4-BE49-F238E27FC236}">
                <a16:creationId xmlns:a16="http://schemas.microsoft.com/office/drawing/2014/main" id="{51AAF554-56AB-4A8B-9A24-6E1323B75B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78140" y="1398973"/>
            <a:ext cx="6298911" cy="5054214"/>
          </a:xfrm>
          <a:prstGeom prst="rect">
            <a:avLst/>
          </a:prstGeom>
        </p:spPr>
      </p:pic>
    </p:spTree>
    <p:extLst>
      <p:ext uri="{BB962C8B-B14F-4D97-AF65-F5344CB8AC3E}">
        <p14:creationId xmlns:p14="http://schemas.microsoft.com/office/powerpoint/2010/main" val="31506867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77C3C45-3746-473A-8DF5-98EC5DD0ED42}"/>
              </a:ext>
            </a:extLst>
          </p:cNvPr>
          <p:cNvSpPr>
            <a:spLocks noGrp="1"/>
          </p:cNvSpPr>
          <p:nvPr>
            <p:ph type="sldNum" sz="quarter" idx="18"/>
          </p:nvPr>
        </p:nvSpPr>
        <p:spPr/>
        <p:txBody>
          <a:bodyPr/>
          <a:lstStyle/>
          <a:p>
            <a:fld id="{4EAC321B-7500-4259-A00F-915439A35E15}" type="slidenum">
              <a:rPr lang="de-CH" smtClean="0"/>
              <a:pPr/>
              <a:t>125</a:t>
            </a:fld>
            <a:endParaRPr lang="de-CH"/>
          </a:p>
        </p:txBody>
      </p:sp>
      <p:sp>
        <p:nvSpPr>
          <p:cNvPr id="3" name="Titel 2">
            <a:extLst>
              <a:ext uri="{FF2B5EF4-FFF2-40B4-BE49-F238E27FC236}">
                <a16:creationId xmlns:a16="http://schemas.microsoft.com/office/drawing/2014/main" id="{C5D57BCF-2F40-4C4C-964D-63058994F24E}"/>
              </a:ext>
            </a:extLst>
          </p:cNvPr>
          <p:cNvSpPr>
            <a:spLocks noGrp="1"/>
          </p:cNvSpPr>
          <p:nvPr>
            <p:ph type="title"/>
          </p:nvPr>
        </p:nvSpPr>
        <p:spPr/>
        <p:txBody>
          <a:bodyPr/>
          <a:lstStyle/>
          <a:p>
            <a:r>
              <a:rPr lang="de-AT"/>
              <a:t>Datenobjekte und Datenübergabe</a:t>
            </a:r>
            <a:endParaRPr lang="de-CH"/>
          </a:p>
        </p:txBody>
      </p:sp>
      <p:pic>
        <p:nvPicPr>
          <p:cNvPr id="10" name="Inhaltsplatzhalter 9">
            <a:extLst>
              <a:ext uri="{FF2B5EF4-FFF2-40B4-BE49-F238E27FC236}">
                <a16:creationId xmlns:a16="http://schemas.microsoft.com/office/drawing/2014/main" id="{9DBC8C53-747D-42AE-B0F6-4B33A3637B11}"/>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rcRect/>
          <a:stretch/>
        </p:blipFill>
        <p:spPr>
          <a:xfrm>
            <a:off x="2328471" y="1617141"/>
            <a:ext cx="7535058" cy="4548708"/>
          </a:xfrm>
        </p:spPr>
      </p:pic>
      <p:sp>
        <p:nvSpPr>
          <p:cNvPr id="4" name="Textfeld 3">
            <a:extLst>
              <a:ext uri="{FF2B5EF4-FFF2-40B4-BE49-F238E27FC236}">
                <a16:creationId xmlns:a16="http://schemas.microsoft.com/office/drawing/2014/main" id="{8E2BCF41-6AD8-7668-2771-80E8ED0372E1}"/>
              </a:ext>
            </a:extLst>
          </p:cNvPr>
          <p:cNvSpPr txBox="1"/>
          <p:nvPr/>
        </p:nvSpPr>
        <p:spPr>
          <a:xfrm>
            <a:off x="2522135" y="6096251"/>
            <a:ext cx="5496449" cy="392549"/>
          </a:xfrm>
          <a:prstGeom prst="rect">
            <a:avLst/>
          </a:prstGeom>
          <a:noFill/>
        </p:spPr>
        <p:txBody>
          <a:bodyPr wrap="none" lIns="0" tIns="0" rIns="0" bIns="0" rtlCol="0">
            <a:normAutofit/>
          </a:bodyPr>
          <a:lstStyle/>
          <a:p>
            <a:pPr algn="l">
              <a:buClr>
                <a:schemeClr val="tx2"/>
              </a:buClr>
            </a:pPr>
            <a:r>
              <a:rPr lang="de-AT" sz="1000" i="1">
                <a:ea typeface="Roboto Medium" panose="02000000000000000000" pitchFamily="2" charset="0"/>
              </a:rPr>
              <a:t>Quelle: eigene Darstellung nach </a:t>
            </a:r>
            <a:r>
              <a:rPr lang="de-AT" sz="1000" i="1" err="1">
                <a:ea typeface="Roboto Medium" panose="02000000000000000000" pitchFamily="2" charset="0"/>
              </a:rPr>
              <a:t>Allweyer</a:t>
            </a:r>
            <a:endParaRPr lang="de-CH" sz="1000" i="1" err="1">
              <a:ea typeface="Roboto Medium" panose="02000000000000000000" pitchFamily="2" charset="0"/>
            </a:endParaRPr>
          </a:p>
        </p:txBody>
      </p:sp>
    </p:spTree>
    <p:extLst>
      <p:ext uri="{BB962C8B-B14F-4D97-AF65-F5344CB8AC3E}">
        <p14:creationId xmlns:p14="http://schemas.microsoft.com/office/powerpoint/2010/main" val="24763604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126</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Mehrfach Datenobjekte</a:t>
            </a:r>
          </a:p>
        </p:txBody>
      </p:sp>
      <p:pic>
        <p:nvPicPr>
          <p:cNvPr id="7" name="Grafik 6">
            <a:extLst>
              <a:ext uri="{FF2B5EF4-FFF2-40B4-BE49-F238E27FC236}">
                <a16:creationId xmlns:a16="http://schemas.microsoft.com/office/drawing/2014/main" id="{48BC8835-EDF0-4D63-A9B2-90A205AF2DB9}"/>
              </a:ext>
            </a:extLst>
          </p:cNvPr>
          <p:cNvPicPr>
            <a:picLocks noChangeAspect="1"/>
          </p:cNvPicPr>
          <p:nvPr/>
        </p:nvPicPr>
        <p:blipFill>
          <a:blip r:embed="rId3">
            <a:extLst>
              <a:ext uri="{28A0092B-C50C-407E-A947-70E740481C1C}">
                <a14:useLocalDpi xmlns:a14="http://schemas.microsoft.com/office/drawing/2010/main" val="0"/>
              </a:ext>
            </a:extLst>
          </a:blip>
          <a:srcRect l="13183" r="13183"/>
          <a:stretch/>
        </p:blipFill>
        <p:spPr>
          <a:xfrm>
            <a:off x="1547444" y="1699166"/>
            <a:ext cx="9412541" cy="4249458"/>
          </a:xfrm>
          <a:prstGeom prst="rect">
            <a:avLst/>
          </a:prstGeom>
        </p:spPr>
      </p:pic>
      <p:sp>
        <p:nvSpPr>
          <p:cNvPr id="4" name="Textfeld 3">
            <a:extLst>
              <a:ext uri="{FF2B5EF4-FFF2-40B4-BE49-F238E27FC236}">
                <a16:creationId xmlns:a16="http://schemas.microsoft.com/office/drawing/2014/main" id="{0A50C1E7-7C9E-7709-736E-85B5F1E5F46C}"/>
              </a:ext>
            </a:extLst>
          </p:cNvPr>
          <p:cNvSpPr txBox="1"/>
          <p:nvPr/>
        </p:nvSpPr>
        <p:spPr>
          <a:xfrm>
            <a:off x="2522135" y="6096251"/>
            <a:ext cx="5496449" cy="392549"/>
          </a:xfrm>
          <a:prstGeom prst="rect">
            <a:avLst/>
          </a:prstGeom>
          <a:noFill/>
        </p:spPr>
        <p:txBody>
          <a:bodyPr wrap="none" lIns="0" tIns="0" rIns="0" bIns="0" rtlCol="0">
            <a:normAutofit/>
          </a:bodyPr>
          <a:lstStyle/>
          <a:p>
            <a:pPr algn="l">
              <a:buClr>
                <a:schemeClr val="tx2"/>
              </a:buClr>
            </a:pPr>
            <a:r>
              <a:rPr lang="de-AT" sz="1000" i="1">
                <a:ea typeface="Roboto Medium" panose="02000000000000000000" pitchFamily="2" charset="0"/>
              </a:rPr>
              <a:t>Quelle: eigene Darstellung nach </a:t>
            </a:r>
            <a:r>
              <a:rPr lang="de-AT" sz="1000" i="1" err="1">
                <a:ea typeface="Roboto Medium" panose="02000000000000000000" pitchFamily="2" charset="0"/>
              </a:rPr>
              <a:t>Allweyer</a:t>
            </a:r>
            <a:endParaRPr lang="de-CH" sz="1000" i="1" err="1">
              <a:ea typeface="Roboto Medium" panose="02000000000000000000" pitchFamily="2" charset="0"/>
            </a:endParaRPr>
          </a:p>
        </p:txBody>
      </p:sp>
    </p:spTree>
    <p:extLst>
      <p:ext uri="{BB962C8B-B14F-4D97-AF65-F5344CB8AC3E}">
        <p14:creationId xmlns:p14="http://schemas.microsoft.com/office/powerpoint/2010/main" val="35157605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523DAD6-E8CB-46F8-B177-8A8BB976A99A}"/>
              </a:ext>
            </a:extLst>
          </p:cNvPr>
          <p:cNvSpPr>
            <a:spLocks noGrp="1"/>
          </p:cNvSpPr>
          <p:nvPr>
            <p:ph type="sldNum" sz="quarter" idx="18"/>
          </p:nvPr>
        </p:nvSpPr>
        <p:spPr/>
        <p:txBody>
          <a:bodyPr/>
          <a:lstStyle/>
          <a:p>
            <a:fld id="{4EAC321B-7500-4259-A00F-915439A35E15}" type="slidenum">
              <a:rPr lang="de-CH" smtClean="0"/>
              <a:pPr/>
              <a:t>127</a:t>
            </a:fld>
            <a:endParaRPr lang="de-CH"/>
          </a:p>
        </p:txBody>
      </p:sp>
      <p:sp>
        <p:nvSpPr>
          <p:cNvPr id="3" name="Titel 2">
            <a:extLst>
              <a:ext uri="{FF2B5EF4-FFF2-40B4-BE49-F238E27FC236}">
                <a16:creationId xmlns:a16="http://schemas.microsoft.com/office/drawing/2014/main" id="{A95CF266-F50B-4A9A-A019-14A002FD2BC3}"/>
              </a:ext>
            </a:extLst>
          </p:cNvPr>
          <p:cNvSpPr>
            <a:spLocks noGrp="1"/>
          </p:cNvSpPr>
          <p:nvPr>
            <p:ph type="title"/>
          </p:nvPr>
        </p:nvSpPr>
        <p:spPr/>
        <p:txBody>
          <a:bodyPr/>
          <a:lstStyle/>
          <a:p>
            <a:r>
              <a:rPr lang="de-AT"/>
              <a:t>Datenspeicher</a:t>
            </a:r>
            <a:endParaRPr lang="de-CH"/>
          </a:p>
        </p:txBody>
      </p:sp>
      <p:pic>
        <p:nvPicPr>
          <p:cNvPr id="6" name="Inhaltsplatzhalter 5">
            <a:extLst>
              <a:ext uri="{FF2B5EF4-FFF2-40B4-BE49-F238E27FC236}">
                <a16:creationId xmlns:a16="http://schemas.microsoft.com/office/drawing/2014/main" id="{F91A2AE5-7806-4B59-B94E-E129471CD1E6}"/>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rcRect/>
          <a:stretch/>
        </p:blipFill>
        <p:spPr>
          <a:xfrm>
            <a:off x="480262" y="2006114"/>
            <a:ext cx="11231475" cy="3432935"/>
          </a:xfrm>
        </p:spPr>
      </p:pic>
      <p:sp>
        <p:nvSpPr>
          <p:cNvPr id="4" name="Textfeld 3">
            <a:extLst>
              <a:ext uri="{FF2B5EF4-FFF2-40B4-BE49-F238E27FC236}">
                <a16:creationId xmlns:a16="http://schemas.microsoft.com/office/drawing/2014/main" id="{ADAACB65-3853-F7DD-939F-01F1B8146D30}"/>
              </a:ext>
            </a:extLst>
          </p:cNvPr>
          <p:cNvSpPr txBox="1"/>
          <p:nvPr/>
        </p:nvSpPr>
        <p:spPr>
          <a:xfrm>
            <a:off x="2522135" y="6096251"/>
            <a:ext cx="5496449" cy="392549"/>
          </a:xfrm>
          <a:prstGeom prst="rect">
            <a:avLst/>
          </a:prstGeom>
          <a:noFill/>
        </p:spPr>
        <p:txBody>
          <a:bodyPr wrap="none" lIns="0" tIns="0" rIns="0" bIns="0" rtlCol="0">
            <a:normAutofit/>
          </a:bodyPr>
          <a:lstStyle/>
          <a:p>
            <a:pPr algn="l">
              <a:buClr>
                <a:schemeClr val="tx2"/>
              </a:buClr>
            </a:pPr>
            <a:r>
              <a:rPr lang="de-AT" sz="1000" i="1">
                <a:ea typeface="Roboto Medium" panose="02000000000000000000" pitchFamily="2" charset="0"/>
              </a:rPr>
              <a:t>Quelle: eigene Darstellung nach </a:t>
            </a:r>
            <a:r>
              <a:rPr lang="de-AT" sz="1000" i="1" err="1">
                <a:ea typeface="Roboto Medium" panose="02000000000000000000" pitchFamily="2" charset="0"/>
              </a:rPr>
              <a:t>Allweyer</a:t>
            </a:r>
            <a:endParaRPr lang="de-CH" sz="1000" i="1" err="1">
              <a:ea typeface="Roboto Medium" panose="02000000000000000000" pitchFamily="2" charset="0"/>
            </a:endParaRPr>
          </a:p>
        </p:txBody>
      </p:sp>
    </p:spTree>
    <p:extLst>
      <p:ext uri="{BB962C8B-B14F-4D97-AF65-F5344CB8AC3E}">
        <p14:creationId xmlns:p14="http://schemas.microsoft.com/office/powerpoint/2010/main" val="8988364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128</a:t>
            </a:fld>
            <a:endParaRPr lang="de-CH"/>
          </a:p>
        </p:txBody>
      </p:sp>
      <p:sp>
        <p:nvSpPr>
          <p:cNvPr id="52226" name="Rectangle 2"/>
          <p:cNvSpPr>
            <a:spLocks noGrp="1" noChangeArrowheads="1"/>
          </p:cNvSpPr>
          <p:nvPr>
            <p:ph type="title"/>
          </p:nvPr>
        </p:nvSpPr>
        <p:spPr>
          <a:xfrm>
            <a:off x="806031" y="692151"/>
            <a:ext cx="11048009" cy="684213"/>
          </a:xfrm>
        </p:spPr>
        <p:txBody>
          <a:bodyPr/>
          <a:lstStyle/>
          <a:p>
            <a:r>
              <a:rPr lang="de-CH"/>
              <a:t>Datenobjekte im Prozess – Zusammenfassung </a:t>
            </a:r>
            <a:endParaRPr lang="de-DE"/>
          </a:p>
        </p:txBody>
      </p:sp>
      <p:sp>
        <p:nvSpPr>
          <p:cNvPr id="52227" name="Rectangle 3"/>
          <p:cNvSpPr>
            <a:spLocks noGrp="1" noChangeArrowheads="1"/>
          </p:cNvSpPr>
          <p:nvPr>
            <p:ph sz="quarter" idx="21"/>
          </p:nvPr>
        </p:nvSpPr>
        <p:spPr>
          <a:xfrm>
            <a:off x="806031" y="1449389"/>
            <a:ext cx="11048009" cy="4751387"/>
          </a:xfrm>
        </p:spPr>
        <p:txBody>
          <a:bodyPr>
            <a:normAutofit lnSpcReduction="10000"/>
          </a:bodyPr>
          <a:lstStyle/>
          <a:p>
            <a:r>
              <a:rPr lang="de-CH"/>
              <a:t>Input/Output Beziehungen durch Datenassoziationen</a:t>
            </a:r>
          </a:p>
          <a:p>
            <a:pPr lvl="2"/>
            <a:r>
              <a:rPr lang="de-CH"/>
              <a:t>gerichtete Anbindung der Datenobjekte </a:t>
            </a:r>
          </a:p>
          <a:p>
            <a:pPr lvl="2"/>
            <a:r>
              <a:rPr lang="de-CH"/>
              <a:t>Datenassoziationen können keine Poolgrenzen überschreiten</a:t>
            </a:r>
          </a:p>
          <a:p>
            <a:pPr lvl="2"/>
            <a:r>
              <a:rPr lang="de-CH"/>
              <a:t>Austausch von Daten zwischen Prozessen ausschliesslich über Nachrichtenflüsse</a:t>
            </a:r>
            <a:br>
              <a:rPr lang="de-CH"/>
            </a:br>
            <a:endParaRPr lang="de-CH"/>
          </a:p>
          <a:p>
            <a:r>
              <a:rPr lang="de-CH"/>
              <a:t>Dauerhaft gespeicherte/abgelegte Daten werden als Datenspeicher dargestellt</a:t>
            </a:r>
          </a:p>
          <a:p>
            <a:pPr lvl="2"/>
            <a:r>
              <a:rPr lang="de-CH"/>
              <a:t>Eigenes Symbol «Datenspeicher»</a:t>
            </a:r>
          </a:p>
          <a:p>
            <a:pPr lvl="2"/>
            <a:r>
              <a:rPr lang="de-CH"/>
              <a:t>Merke: Alle anderen Datenobjekte existieren nur innerhalb eines Prozesses</a:t>
            </a:r>
          </a:p>
          <a:p>
            <a:endParaRPr lang="de-CH"/>
          </a:p>
          <a:p>
            <a:r>
              <a:rPr lang="de-CH"/>
              <a:t>Besondere Datenobjekte</a:t>
            </a:r>
          </a:p>
          <a:p>
            <a:pPr lvl="2"/>
            <a:r>
              <a:rPr lang="de-CH"/>
              <a:t>Mehrfachdatenobjekte (Menge von Dokumenten/Liste)</a:t>
            </a:r>
          </a:p>
          <a:p>
            <a:pPr lvl="2"/>
            <a:r>
              <a:rPr lang="de-CH"/>
              <a:t>Handelt es sich um einen Dateninput/-output für den Prozess, kann das</a:t>
            </a:r>
            <a:br>
              <a:rPr lang="de-CH"/>
            </a:br>
            <a:r>
              <a:rPr lang="de-CH"/>
              <a:t>Objekt entsprechend klassifiziert werden </a:t>
            </a:r>
          </a:p>
        </p:txBody>
      </p:sp>
      <p:pic>
        <p:nvPicPr>
          <p:cNvPr id="18" name="Picture 2"/>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7323140" y="4818061"/>
            <a:ext cx="533400" cy="590550"/>
          </a:xfrm>
          <a:prstGeom prst="rect">
            <a:avLst/>
          </a:prstGeom>
          <a:noFill/>
          <a:ln w="9525">
            <a:noFill/>
            <a:miter lim="800000"/>
            <a:headEnd/>
            <a:tailEnd/>
          </a:ln>
        </p:spPr>
      </p:pic>
      <p:pic>
        <p:nvPicPr>
          <p:cNvPr id="19"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9085123" y="5497672"/>
            <a:ext cx="485775" cy="571500"/>
          </a:xfrm>
          <a:prstGeom prst="rect">
            <a:avLst/>
          </a:prstGeom>
          <a:noFill/>
          <a:ln w="9525">
            <a:noFill/>
            <a:miter lim="800000"/>
            <a:headEnd/>
            <a:tailEnd/>
          </a:ln>
        </p:spPr>
      </p:pic>
      <p:pic>
        <p:nvPicPr>
          <p:cNvPr id="20" name="Picture 4"/>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9329720" y="5809691"/>
            <a:ext cx="514350" cy="581025"/>
          </a:xfrm>
          <a:prstGeom prst="rect">
            <a:avLst/>
          </a:prstGeom>
          <a:noFill/>
          <a:ln w="9525">
            <a:noFill/>
            <a:miter lim="800000"/>
            <a:headEnd/>
            <a:tailEnd/>
          </a:ln>
        </p:spPr>
      </p:pic>
      <p:pic>
        <p:nvPicPr>
          <p:cNvPr id="21" name="Picture 4"/>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9682619" y="3498955"/>
            <a:ext cx="1087478" cy="890946"/>
          </a:xfrm>
          <a:prstGeom prst="rect">
            <a:avLst/>
          </a:prstGeom>
          <a:noFill/>
          <a:ln w="9525">
            <a:noFill/>
            <a:miter lim="800000"/>
            <a:headEnd/>
            <a:tailEnd/>
          </a:ln>
        </p:spPr>
      </p:pic>
      <p:pic>
        <p:nvPicPr>
          <p:cNvPr id="22" name="Picture 6"/>
          <p:cNvPicPr>
            <a:picLocks noChangeAspect="1" noChangeArrowheads="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8733068" y="1756751"/>
            <a:ext cx="1111002" cy="613794"/>
          </a:xfrm>
          <a:prstGeom prst="rect">
            <a:avLst/>
          </a:prstGeom>
          <a:noFill/>
          <a:ln w="9525">
            <a:noFill/>
            <a:miter lim="800000"/>
            <a:headEnd/>
            <a:tailEnd/>
          </a:ln>
        </p:spPr>
      </p:pic>
    </p:spTree>
    <p:extLst>
      <p:ext uri="{BB962C8B-B14F-4D97-AF65-F5344CB8AC3E}">
        <p14:creationId xmlns:p14="http://schemas.microsoft.com/office/powerpoint/2010/main" val="31014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500"/>
                                        <p:tgtEl>
                                          <p:spTgt spid="5222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blinds(horizontal)">
                                      <p:cBhvr>
                                        <p:cTn id="10" dur="500"/>
                                        <p:tgtEl>
                                          <p:spTgt spid="52227">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2227">
                                            <p:txEl>
                                              <p:pRg st="2" end="2"/>
                                            </p:txEl>
                                          </p:spTgt>
                                        </p:tgtEl>
                                        <p:attrNameLst>
                                          <p:attrName>style.visibility</p:attrName>
                                        </p:attrNameLst>
                                      </p:cBhvr>
                                      <p:to>
                                        <p:strVal val="visible"/>
                                      </p:to>
                                    </p:set>
                                    <p:animEffect transition="in" filter="blinds(horizontal)">
                                      <p:cBhvr>
                                        <p:cTn id="13" dur="500"/>
                                        <p:tgtEl>
                                          <p:spTgt spid="52227">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2227">
                                            <p:txEl>
                                              <p:pRg st="3" end="3"/>
                                            </p:txEl>
                                          </p:spTgt>
                                        </p:tgtEl>
                                        <p:attrNameLst>
                                          <p:attrName>style.visibility</p:attrName>
                                        </p:attrNameLst>
                                      </p:cBhvr>
                                      <p:to>
                                        <p:strVal val="visible"/>
                                      </p:to>
                                    </p:set>
                                    <p:animEffect transition="in" filter="blinds(horizontal)">
                                      <p:cBhvr>
                                        <p:cTn id="16" dur="500"/>
                                        <p:tgtEl>
                                          <p:spTgt spid="5222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2227">
                                            <p:txEl>
                                              <p:pRg st="4" end="4"/>
                                            </p:txEl>
                                          </p:spTgt>
                                        </p:tgtEl>
                                        <p:attrNameLst>
                                          <p:attrName>style.visibility</p:attrName>
                                        </p:attrNameLst>
                                      </p:cBhvr>
                                      <p:to>
                                        <p:strVal val="visible"/>
                                      </p:to>
                                    </p:set>
                                    <p:animEffect transition="in" filter="blinds(horizontal)">
                                      <p:cBhvr>
                                        <p:cTn id="21" dur="500"/>
                                        <p:tgtEl>
                                          <p:spTgt spid="52227">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2227">
                                            <p:txEl>
                                              <p:pRg st="5" end="5"/>
                                            </p:txEl>
                                          </p:spTgt>
                                        </p:tgtEl>
                                        <p:attrNameLst>
                                          <p:attrName>style.visibility</p:attrName>
                                        </p:attrNameLst>
                                      </p:cBhvr>
                                      <p:to>
                                        <p:strVal val="visible"/>
                                      </p:to>
                                    </p:set>
                                    <p:animEffect transition="in" filter="blinds(horizontal)">
                                      <p:cBhvr>
                                        <p:cTn id="24" dur="500"/>
                                        <p:tgtEl>
                                          <p:spTgt spid="52227">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2227">
                                            <p:txEl>
                                              <p:pRg st="6" end="6"/>
                                            </p:txEl>
                                          </p:spTgt>
                                        </p:tgtEl>
                                        <p:attrNameLst>
                                          <p:attrName>style.visibility</p:attrName>
                                        </p:attrNameLst>
                                      </p:cBhvr>
                                      <p:to>
                                        <p:strVal val="visible"/>
                                      </p:to>
                                    </p:set>
                                    <p:animEffect transition="in" filter="blinds(horizontal)">
                                      <p:cBhvr>
                                        <p:cTn id="27" dur="500"/>
                                        <p:tgtEl>
                                          <p:spTgt spid="5222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2227">
                                            <p:txEl>
                                              <p:pRg st="8" end="8"/>
                                            </p:txEl>
                                          </p:spTgt>
                                        </p:tgtEl>
                                        <p:attrNameLst>
                                          <p:attrName>style.visibility</p:attrName>
                                        </p:attrNameLst>
                                      </p:cBhvr>
                                      <p:to>
                                        <p:strVal val="visible"/>
                                      </p:to>
                                    </p:set>
                                    <p:animEffect transition="in" filter="blinds(horizontal)">
                                      <p:cBhvr>
                                        <p:cTn id="32" dur="500"/>
                                        <p:tgtEl>
                                          <p:spTgt spid="52227">
                                            <p:txEl>
                                              <p:pRg st="8" end="8"/>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2227">
                                            <p:txEl>
                                              <p:pRg st="9" end="9"/>
                                            </p:txEl>
                                          </p:spTgt>
                                        </p:tgtEl>
                                        <p:attrNameLst>
                                          <p:attrName>style.visibility</p:attrName>
                                        </p:attrNameLst>
                                      </p:cBhvr>
                                      <p:to>
                                        <p:strVal val="visible"/>
                                      </p:to>
                                    </p:set>
                                    <p:animEffect transition="in" filter="blinds(horizontal)">
                                      <p:cBhvr>
                                        <p:cTn id="35" dur="500"/>
                                        <p:tgtEl>
                                          <p:spTgt spid="52227">
                                            <p:txEl>
                                              <p:pRg st="9" end="9"/>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2227">
                                            <p:txEl>
                                              <p:pRg st="10" end="10"/>
                                            </p:txEl>
                                          </p:spTgt>
                                        </p:tgtEl>
                                        <p:attrNameLst>
                                          <p:attrName>style.visibility</p:attrName>
                                        </p:attrNameLst>
                                      </p:cBhvr>
                                      <p:to>
                                        <p:strVal val="visible"/>
                                      </p:to>
                                    </p:set>
                                    <p:animEffect transition="in" filter="blinds(horizontal)">
                                      <p:cBhvr>
                                        <p:cTn id="38" dur="500"/>
                                        <p:tgtEl>
                                          <p:spTgt spid="522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C191D48-AA77-6171-4160-99A6BCA052B3}"/>
              </a:ext>
            </a:extLst>
          </p:cNvPr>
          <p:cNvSpPr>
            <a:spLocks noGrp="1"/>
          </p:cNvSpPr>
          <p:nvPr>
            <p:ph type="sldNum" sz="quarter" idx="18"/>
          </p:nvPr>
        </p:nvSpPr>
        <p:spPr/>
        <p:txBody>
          <a:bodyPr/>
          <a:lstStyle/>
          <a:p>
            <a:fld id="{4EAC321B-7500-4259-A00F-915439A35E15}" type="slidenum">
              <a:rPr lang="de-CH" smtClean="0"/>
              <a:pPr/>
              <a:t>129</a:t>
            </a:fld>
            <a:endParaRPr lang="de-CH"/>
          </a:p>
        </p:txBody>
      </p:sp>
      <p:sp>
        <p:nvSpPr>
          <p:cNvPr id="3" name="Titel 2">
            <a:extLst>
              <a:ext uri="{FF2B5EF4-FFF2-40B4-BE49-F238E27FC236}">
                <a16:creationId xmlns:a16="http://schemas.microsoft.com/office/drawing/2014/main" id="{C91CA126-FC4D-0826-AFDA-6117F1D7B666}"/>
              </a:ext>
            </a:extLst>
          </p:cNvPr>
          <p:cNvSpPr>
            <a:spLocks noGrp="1"/>
          </p:cNvSpPr>
          <p:nvPr>
            <p:ph type="title"/>
          </p:nvPr>
        </p:nvSpPr>
        <p:spPr/>
        <p:txBody>
          <a:bodyPr>
            <a:normAutofit fontScale="90000"/>
          </a:bodyPr>
          <a:lstStyle/>
          <a:p>
            <a:r>
              <a:rPr lang="de-AT"/>
              <a:t>Übung 15</a:t>
            </a:r>
            <a:br>
              <a:rPr lang="de-AT"/>
            </a:br>
            <a:endParaRPr lang="de-CH"/>
          </a:p>
        </p:txBody>
      </p:sp>
      <p:pic>
        <p:nvPicPr>
          <p:cNvPr id="6" name="Inhaltsplatzhalter 5" descr="Ein Bild, das Text, Uhr, Messinstrument, Schrift enthält.&#10;&#10;Automatisch generierte Beschreibung">
            <a:extLst>
              <a:ext uri="{FF2B5EF4-FFF2-40B4-BE49-F238E27FC236}">
                <a16:creationId xmlns:a16="http://schemas.microsoft.com/office/drawing/2014/main" id="{716B4B54-F59E-576F-8619-B197A28D810D}"/>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2968822" y="1449388"/>
            <a:ext cx="6722669" cy="4751387"/>
          </a:xfrm>
        </p:spPr>
      </p:pic>
    </p:spTree>
    <p:extLst>
      <p:ext uri="{BB962C8B-B14F-4D97-AF65-F5344CB8AC3E}">
        <p14:creationId xmlns:p14="http://schemas.microsoft.com/office/powerpoint/2010/main" val="1707498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fld id="{335626A6-BBB0-4233-8FBC-6462978121DD}" type="slidenum">
              <a:rPr lang="de-CH" smtClean="0"/>
              <a:pPr/>
              <a:t>13</a:t>
            </a:fld>
            <a:endParaRPr lang="de-CH"/>
          </a:p>
        </p:txBody>
      </p:sp>
      <p:sp>
        <p:nvSpPr>
          <p:cNvPr id="2" name="Titel 1"/>
          <p:cNvSpPr>
            <a:spLocks noGrp="1"/>
          </p:cNvSpPr>
          <p:nvPr>
            <p:ph type="title"/>
          </p:nvPr>
        </p:nvSpPr>
        <p:spPr/>
        <p:txBody>
          <a:bodyPr/>
          <a:lstStyle/>
          <a:p>
            <a:r>
              <a:rPr lang="de-CH"/>
              <a:t>Pools</a:t>
            </a:r>
          </a:p>
        </p:txBody>
      </p:sp>
      <p:sp>
        <p:nvSpPr>
          <p:cNvPr id="4" name="Textplatzhalter 3"/>
          <p:cNvSpPr>
            <a:spLocks noGrp="1"/>
          </p:cNvSpPr>
          <p:nvPr>
            <p:ph sz="quarter" idx="2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DE"/>
              <a:t>Pools definieren die Grenzen eines Prozesses</a:t>
            </a:r>
          </a:p>
          <a:p>
            <a:pPr lvl="2"/>
            <a:r>
              <a:rPr lang="de-DE"/>
              <a:t>Entsprechend bezeichnet der Pool-Name häufig den Prozess selbst,</a:t>
            </a:r>
            <a:br>
              <a:rPr lang="de-DE"/>
            </a:br>
            <a:r>
              <a:rPr lang="de-DE"/>
              <a:t>z.B. „Stelle ausschreiben“</a:t>
            </a:r>
            <a:br>
              <a:rPr lang="de-DE"/>
            </a:br>
            <a:endParaRPr lang="de-DE"/>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1095" r="961"/>
          <a:stretch/>
        </p:blipFill>
        <p:spPr>
          <a:xfrm>
            <a:off x="806030" y="2791972"/>
            <a:ext cx="10459843" cy="2678882"/>
          </a:xfrm>
          <a:prstGeom prst="rect">
            <a:avLst/>
          </a:prstGeom>
          <a:ln>
            <a:noFill/>
          </a:ln>
          <a:effectLst/>
        </p:spPr>
      </p:pic>
      <p:sp>
        <p:nvSpPr>
          <p:cNvPr id="6" name="Sprechblase: rechteckig mit abgerundeten Ecken 5">
            <a:extLst>
              <a:ext uri="{FF2B5EF4-FFF2-40B4-BE49-F238E27FC236}">
                <a16:creationId xmlns:a16="http://schemas.microsoft.com/office/drawing/2014/main" id="{30A284E1-BFFD-4234-6BEB-C6E7D1781915}"/>
              </a:ext>
            </a:extLst>
          </p:cNvPr>
          <p:cNvSpPr/>
          <p:nvPr/>
        </p:nvSpPr>
        <p:spPr>
          <a:xfrm>
            <a:off x="7581900" y="5570220"/>
            <a:ext cx="1958340" cy="882968"/>
          </a:xfrm>
          <a:prstGeom prst="wedgeRoundRectCallout">
            <a:avLst>
              <a:gd name="adj1" fmla="val 27295"/>
              <a:gd name="adj2" fmla="val -127809"/>
              <a:gd name="adj3" fmla="val 16667"/>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AT" sz="1050">
                <a:solidFill>
                  <a:schemeClr val="tx1"/>
                </a:solidFill>
              </a:rPr>
              <a:t>Wie viele sich bewerben bzw. wer, kann nicht beeinflusst werden </a:t>
            </a:r>
            <a:r>
              <a:rPr lang="de-AT" sz="1050">
                <a:solidFill>
                  <a:schemeClr val="tx1"/>
                </a:solidFill>
                <a:sym typeface="Wingdings" panose="05000000000000000000" pitchFamily="2" charset="2"/>
              </a:rPr>
              <a:t> </a:t>
            </a:r>
            <a:r>
              <a:rPr lang="de-AT" sz="1050" err="1">
                <a:solidFill>
                  <a:schemeClr val="tx1"/>
                </a:solidFill>
                <a:sym typeface="Wingdings" panose="05000000000000000000" pitchFamily="2" charset="2"/>
              </a:rPr>
              <a:t>ausserhalb</a:t>
            </a:r>
            <a:r>
              <a:rPr lang="de-AT" sz="1050">
                <a:solidFill>
                  <a:schemeClr val="tx1"/>
                </a:solidFill>
                <a:sym typeface="Wingdings" panose="05000000000000000000" pitchFamily="2" charset="2"/>
              </a:rPr>
              <a:t> des Pools</a:t>
            </a:r>
            <a:endParaRPr lang="de-CH" sz="1050">
              <a:solidFill>
                <a:schemeClr val="tx1"/>
              </a:solidFill>
            </a:endParaRPr>
          </a:p>
        </p:txBody>
      </p:sp>
      <p:sp>
        <p:nvSpPr>
          <p:cNvPr id="7" name="Sprechblase: rechteckig mit abgerundeten Ecken 6">
            <a:extLst>
              <a:ext uri="{FF2B5EF4-FFF2-40B4-BE49-F238E27FC236}">
                <a16:creationId xmlns:a16="http://schemas.microsoft.com/office/drawing/2014/main" id="{AA9B8C30-CC3D-A82A-8C93-221DD1A29363}"/>
              </a:ext>
            </a:extLst>
          </p:cNvPr>
          <p:cNvSpPr/>
          <p:nvPr/>
        </p:nvSpPr>
        <p:spPr>
          <a:xfrm>
            <a:off x="8291298" y="3017520"/>
            <a:ext cx="1958340" cy="992880"/>
          </a:xfrm>
          <a:prstGeom prst="wedgeRoundRectCallout">
            <a:avLst>
              <a:gd name="adj1" fmla="val 35635"/>
              <a:gd name="adj2" fmla="val 100017"/>
              <a:gd name="adj3" fmla="val 16667"/>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AT" sz="1050">
                <a:solidFill>
                  <a:schemeClr val="tx1"/>
                </a:solidFill>
              </a:rPr>
              <a:t>Für die Termin-vereinbarungen müssen die Bewerbenden kontaktiert werden </a:t>
            </a:r>
            <a:r>
              <a:rPr lang="de-AT" sz="1050">
                <a:solidFill>
                  <a:schemeClr val="tx1"/>
                </a:solidFill>
                <a:sym typeface="Wingdings" panose="05000000000000000000" pitchFamily="2" charset="2"/>
              </a:rPr>
              <a:t> Kollaboration, </a:t>
            </a:r>
            <a:r>
              <a:rPr lang="de-AT" sz="1050" err="1">
                <a:solidFill>
                  <a:schemeClr val="tx1"/>
                </a:solidFill>
                <a:sym typeface="Wingdings" panose="05000000000000000000" pitchFamily="2" charset="2"/>
              </a:rPr>
              <a:t>ausserhalb</a:t>
            </a:r>
            <a:r>
              <a:rPr lang="de-AT" sz="1050">
                <a:solidFill>
                  <a:schemeClr val="tx1"/>
                </a:solidFill>
                <a:sym typeface="Wingdings" panose="05000000000000000000" pitchFamily="2" charset="2"/>
              </a:rPr>
              <a:t> des Pools</a:t>
            </a:r>
            <a:endParaRPr lang="de-CH" sz="1050">
              <a:solidFill>
                <a:schemeClr val="tx1"/>
              </a:solidFill>
            </a:endParaRPr>
          </a:p>
        </p:txBody>
      </p:sp>
    </p:spTree>
    <p:extLst>
      <p:ext uri="{BB962C8B-B14F-4D97-AF65-F5344CB8AC3E}">
        <p14:creationId xmlns:p14="http://schemas.microsoft.com/office/powerpoint/2010/main" val="22111682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C822B8-9A05-400C-9DD6-5969992F0E7B}"/>
              </a:ext>
            </a:extLst>
          </p:cNvPr>
          <p:cNvSpPr>
            <a:spLocks noGrp="1"/>
          </p:cNvSpPr>
          <p:nvPr>
            <p:ph type="sldNum" sz="quarter" idx="12"/>
          </p:nvPr>
        </p:nvSpPr>
        <p:spPr/>
        <p:txBody>
          <a:bodyPr/>
          <a:lstStyle/>
          <a:p>
            <a:fld id="{4EAC321B-7500-4259-A00F-915439A35E15}" type="slidenum">
              <a:rPr lang="de-CH" smtClean="0"/>
              <a:pPr/>
              <a:t>130</a:t>
            </a:fld>
            <a:endParaRPr lang="de-CH"/>
          </a:p>
        </p:txBody>
      </p:sp>
      <p:graphicFrame>
        <p:nvGraphicFramePr>
          <p:cNvPr id="5" name="Inhaltsplatzhalter 4">
            <a:extLst>
              <a:ext uri="{FF2B5EF4-FFF2-40B4-BE49-F238E27FC236}">
                <a16:creationId xmlns:a16="http://schemas.microsoft.com/office/drawing/2014/main" id="{11CD2EED-052F-4FC9-A441-65FDCD670B55}"/>
              </a:ext>
            </a:extLst>
          </p:cNvPr>
          <p:cNvGraphicFramePr>
            <a:graphicFrameLocks noGrp="1"/>
          </p:cNvGraphicFramePr>
          <p:nvPr>
            <p:ph sz="quarter" idx="4294967295"/>
          </p:nvPr>
        </p:nvGraphicFramePr>
        <p:xfrm>
          <a:off x="1144588" y="1449388"/>
          <a:ext cx="11047412" cy="475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19223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335626A6-BBB0-4233-8FBC-6462978121DD}" type="slidenum">
              <a:rPr lang="de-CH" smtClean="0"/>
              <a:pPr/>
              <a:t>131</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Anmerkungen und Gruppierungen</a:t>
            </a:r>
          </a:p>
        </p:txBody>
      </p:sp>
      <p:sp>
        <p:nvSpPr>
          <p:cNvPr id="8" name="Textfeld 7"/>
          <p:cNvSpPr txBox="1"/>
          <p:nvPr/>
        </p:nvSpPr>
        <p:spPr>
          <a:xfrm rot="5400000">
            <a:off x="9860545" y="3532827"/>
            <a:ext cx="3986989" cy="230832"/>
          </a:xfrm>
          <a:prstGeom prst="rect">
            <a:avLst/>
          </a:prstGeom>
          <a:noFill/>
        </p:spPr>
        <p:txBody>
          <a:bodyPr wrap="none" rtlCol="0">
            <a:spAutoFit/>
          </a:bodyPr>
          <a:lstStyle/>
          <a:p>
            <a:r>
              <a:rPr lang="de-CH" sz="900"/>
              <a:t>Quelle: Freund, J.; Rücker, B.: Praxishandbuch BPMN 2.0, Hanser (2012) </a:t>
            </a:r>
          </a:p>
        </p:txBody>
      </p:sp>
      <p:pic>
        <p:nvPicPr>
          <p:cNvPr id="6" name="Grafik 5"/>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rot="5400000">
            <a:off x="4141040" y="-1718361"/>
            <a:ext cx="4141213" cy="10811236"/>
          </a:xfrm>
          <a:prstGeom prst="rect">
            <a:avLst/>
          </a:prstGeom>
        </p:spPr>
      </p:pic>
      <p:sp>
        <p:nvSpPr>
          <p:cNvPr id="5" name="Ellipse 4">
            <a:extLst>
              <a:ext uri="{FF2B5EF4-FFF2-40B4-BE49-F238E27FC236}">
                <a16:creationId xmlns:a16="http://schemas.microsoft.com/office/drawing/2014/main" id="{D9C4F3A9-556B-49E3-B948-1D422158F61A}"/>
              </a:ext>
            </a:extLst>
          </p:cNvPr>
          <p:cNvSpPr/>
          <p:nvPr/>
        </p:nvSpPr>
        <p:spPr>
          <a:xfrm>
            <a:off x="1371600" y="1376364"/>
            <a:ext cx="2471738" cy="1181099"/>
          </a:xfrm>
          <a:prstGeom prst="ellipse">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
        <p:nvSpPr>
          <p:cNvPr id="7" name="Rechteck: abgerundete Ecken 6">
            <a:extLst>
              <a:ext uri="{FF2B5EF4-FFF2-40B4-BE49-F238E27FC236}">
                <a16:creationId xmlns:a16="http://schemas.microsoft.com/office/drawing/2014/main" id="{446DACCB-2357-404D-97A5-36215C400229}"/>
              </a:ext>
            </a:extLst>
          </p:cNvPr>
          <p:cNvSpPr/>
          <p:nvPr/>
        </p:nvSpPr>
        <p:spPr>
          <a:xfrm>
            <a:off x="5572125" y="1616650"/>
            <a:ext cx="2471738" cy="4141214"/>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14283323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335626A6-BBB0-4233-8FBC-6462978121DD}" type="slidenum">
              <a:rPr lang="de-CH" smtClean="0"/>
              <a:pPr/>
              <a:t>132</a:t>
            </a:fld>
            <a:endParaRPr lang="de-CH"/>
          </a:p>
        </p:txBody>
      </p:sp>
      <p:sp>
        <p:nvSpPr>
          <p:cNvPr id="2" name="Titel 1"/>
          <p:cNvSpPr>
            <a:spLocks noGrp="1"/>
          </p:cNvSpPr>
          <p:nvPr>
            <p:ph type="title"/>
          </p:nvPr>
        </p:nvSpPr>
        <p:spPr>
          <a:xfrm>
            <a:off x="806031" y="692151"/>
            <a:ext cx="11048009" cy="684213"/>
          </a:xfrm>
        </p:spPr>
        <p:txBody>
          <a:bodyPr/>
          <a:lstStyle/>
          <a:p>
            <a:r>
              <a:rPr lang="de-CH"/>
              <a:t>Eigene Artefakte</a:t>
            </a:r>
          </a:p>
        </p:txBody>
      </p:sp>
      <p:sp>
        <p:nvSpPr>
          <p:cNvPr id="3" name="Inhaltsplatzhalter 2"/>
          <p:cNvSpPr>
            <a:spLocks noGrp="1"/>
          </p:cNvSpPr>
          <p:nvPr>
            <p:ph sz="quarter" idx="21"/>
          </p:nvPr>
        </p:nvSpPr>
        <p:spPr>
          <a:xfrm>
            <a:off x="806031" y="1449389"/>
            <a:ext cx="11048009" cy="4751387"/>
          </a:xfrm>
        </p:spPr>
        <p:txBody>
          <a:bodyPr>
            <a:normAutofit lnSpcReduction="10000"/>
          </a:bodyPr>
          <a:lstStyle/>
          <a:p>
            <a:r>
              <a:rPr lang="de-CH"/>
              <a:t>Können zur weiteren Veranschaulichung oder für die Abbildung spezifischer Sachverhalte verwendet werden</a:t>
            </a:r>
            <a:br>
              <a:rPr lang="de-CH"/>
            </a:br>
            <a:endParaRPr lang="de-CH"/>
          </a:p>
          <a:p>
            <a:r>
              <a:rPr lang="de-CH"/>
              <a:t>Wie alle anderen Artefakte haben auch diese keinen Einfluss auf die Prozess-Semantik</a:t>
            </a:r>
            <a:br>
              <a:rPr lang="de-CH"/>
            </a:br>
            <a:endParaRPr lang="de-CH"/>
          </a:p>
          <a:p>
            <a:r>
              <a:rPr lang="de-CH"/>
              <a:t>Problem: </a:t>
            </a:r>
          </a:p>
          <a:p>
            <a:pPr lvl="2"/>
            <a:r>
              <a:rPr lang="de-CH"/>
              <a:t>Nur wenige BPMN-Modellierungstools unterstützen die Möglichkeit, Weitere Artefakte zu definieren</a:t>
            </a:r>
          </a:p>
          <a:p>
            <a:pPr lvl="2"/>
            <a:r>
              <a:rPr lang="de-CH"/>
              <a:t>Prinzipiell wäre der Sprachumfang von BPMN eigentlich schon gross genug…</a:t>
            </a:r>
          </a:p>
          <a:p>
            <a:pPr lvl="2"/>
            <a:r>
              <a:rPr lang="de-CH"/>
              <a:t>Aber es existieren z.B. keine Konstrukte zur Abbildung… </a:t>
            </a:r>
          </a:p>
          <a:p>
            <a:pPr lvl="3"/>
            <a:r>
              <a:rPr lang="de-CH"/>
              <a:t>…von Rollen UND Organisationseinheiten </a:t>
            </a:r>
            <a:r>
              <a:rPr lang="de-CH">
                <a:sym typeface="Wingdings" panose="05000000000000000000" pitchFamily="2" charset="2"/>
              </a:rPr>
              <a:t> Mit den «Lanes» kann man nur «entweder – oder» abbilden</a:t>
            </a:r>
          </a:p>
          <a:p>
            <a:pPr lvl="3"/>
            <a:r>
              <a:rPr lang="de-CH">
                <a:sym typeface="Wingdings" panose="05000000000000000000" pitchFamily="2" charset="2"/>
              </a:rPr>
              <a:t>…von die Aktivität unterstützenden Informationssystemen</a:t>
            </a:r>
            <a:endParaRPr lang="de-CH"/>
          </a:p>
        </p:txBody>
      </p:sp>
    </p:spTree>
    <p:extLst>
      <p:ext uri="{BB962C8B-B14F-4D97-AF65-F5344CB8AC3E}">
        <p14:creationId xmlns:p14="http://schemas.microsoft.com/office/powerpoint/2010/main" val="35405227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7440CD-70FC-4D46-A721-09676F812CF2}"/>
              </a:ext>
            </a:extLst>
          </p:cNvPr>
          <p:cNvSpPr>
            <a:spLocks noGrp="1"/>
          </p:cNvSpPr>
          <p:nvPr>
            <p:ph type="sldNum" sz="quarter" idx="18"/>
          </p:nvPr>
        </p:nvSpPr>
        <p:spPr/>
        <p:txBody>
          <a:bodyPr/>
          <a:lstStyle/>
          <a:p>
            <a:fld id="{4EAC321B-7500-4259-A00F-915439A35E15}" type="slidenum">
              <a:rPr lang="de-CH" smtClean="0"/>
              <a:pPr/>
              <a:t>133</a:t>
            </a:fld>
            <a:endParaRPr lang="de-CH"/>
          </a:p>
        </p:txBody>
      </p:sp>
      <p:sp>
        <p:nvSpPr>
          <p:cNvPr id="3" name="Titel 2">
            <a:extLst>
              <a:ext uri="{FF2B5EF4-FFF2-40B4-BE49-F238E27FC236}">
                <a16:creationId xmlns:a16="http://schemas.microsoft.com/office/drawing/2014/main" id="{074BD5F1-2262-40E6-A77B-4E5398430589}"/>
              </a:ext>
            </a:extLst>
          </p:cNvPr>
          <p:cNvSpPr>
            <a:spLocks noGrp="1"/>
          </p:cNvSpPr>
          <p:nvPr>
            <p:ph type="title"/>
          </p:nvPr>
        </p:nvSpPr>
        <p:spPr/>
        <p:txBody>
          <a:bodyPr/>
          <a:lstStyle/>
          <a:p>
            <a:r>
              <a:rPr lang="de-AT"/>
              <a:t>Eigene Artefakte – Beispiel </a:t>
            </a:r>
            <a:endParaRPr lang="de-CH"/>
          </a:p>
        </p:txBody>
      </p:sp>
      <p:pic>
        <p:nvPicPr>
          <p:cNvPr id="6" name="Grafik 5">
            <a:extLst>
              <a:ext uri="{FF2B5EF4-FFF2-40B4-BE49-F238E27FC236}">
                <a16:creationId xmlns:a16="http://schemas.microsoft.com/office/drawing/2014/main" id="{DF1FFDF7-184D-4189-96B2-A7A827FB04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06030" y="1363141"/>
            <a:ext cx="8295586" cy="4802708"/>
          </a:xfrm>
          <a:prstGeom prst="rect">
            <a:avLst/>
          </a:prstGeom>
        </p:spPr>
      </p:pic>
    </p:spTree>
    <p:extLst>
      <p:ext uri="{BB962C8B-B14F-4D97-AF65-F5344CB8AC3E}">
        <p14:creationId xmlns:p14="http://schemas.microsoft.com/office/powerpoint/2010/main" val="11729701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134</a:t>
            </a:fld>
            <a:endParaRPr lang="de-CH"/>
          </a:p>
        </p:txBody>
      </p:sp>
      <p:sp>
        <p:nvSpPr>
          <p:cNvPr id="2" name="Titel 1"/>
          <p:cNvSpPr>
            <a:spLocks noGrp="1"/>
          </p:cNvSpPr>
          <p:nvPr>
            <p:ph type="title"/>
          </p:nvPr>
        </p:nvSpPr>
        <p:spPr>
          <a:xfrm>
            <a:off x="806031" y="692151"/>
            <a:ext cx="11048009" cy="684213"/>
          </a:xfrm>
        </p:spPr>
        <p:txBody>
          <a:bodyPr/>
          <a:lstStyle/>
          <a:p>
            <a:r>
              <a:rPr lang="de-CH"/>
              <a:t>Lernziele – Kontrolle </a:t>
            </a:r>
          </a:p>
        </p:txBody>
      </p:sp>
      <p:sp>
        <p:nvSpPr>
          <p:cNvPr id="4" name="Textplatzhalter 3"/>
          <p:cNvSpPr>
            <a:spLocks noGrp="1"/>
          </p:cNvSpPr>
          <p:nvPr>
            <p:ph sz="quarter" idx="21"/>
          </p:nvPr>
        </p:nvSpPr>
        <p:spPr>
          <a:xfrm>
            <a:off x="806031" y="1449389"/>
            <a:ext cx="11048009" cy="4751387"/>
          </a:xfrm>
        </p:spPr>
        <p:txBody>
          <a:bodyPr>
            <a:normAutofit/>
          </a:bodyPr>
          <a:lstStyle/>
          <a:p>
            <a:r>
              <a:rPr lang="de-CH"/>
              <a:t>Das vollständige Symbol-Set der BPMN für die fachliche Modellierung kennen und einsetzen können </a:t>
            </a:r>
            <a:br>
              <a:rPr lang="de-CH"/>
            </a:br>
            <a:endParaRPr lang="de-CH"/>
          </a:p>
          <a:p>
            <a:r>
              <a:rPr lang="de-CH"/>
              <a:t>Einen gegebenen Sachverhalt als fachliches BPMN–Diagramm mit dem vollständigen Symbol-Set modellieren können</a:t>
            </a:r>
          </a:p>
          <a:p>
            <a:endParaRPr lang="de-CH"/>
          </a:p>
          <a:p>
            <a:r>
              <a:rPr lang="de-CH"/>
              <a:t>Vor- und Nachteile des Modellierens mit eingeschränkten und vollständigem Symbol-Set situativ gegeneinander abschätzen können</a:t>
            </a:r>
          </a:p>
          <a:p>
            <a:endParaRPr lang="de-CH"/>
          </a:p>
        </p:txBody>
      </p:sp>
    </p:spTree>
    <p:extLst>
      <p:ext uri="{BB962C8B-B14F-4D97-AF65-F5344CB8AC3E}">
        <p14:creationId xmlns:p14="http://schemas.microsoft.com/office/powerpoint/2010/main" val="20990458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135</a:t>
            </a:fld>
            <a:endParaRPr lang="de-CH"/>
          </a:p>
        </p:txBody>
      </p:sp>
      <p:sp>
        <p:nvSpPr>
          <p:cNvPr id="2" name="Titel 1"/>
          <p:cNvSpPr>
            <a:spLocks noGrp="1"/>
          </p:cNvSpPr>
          <p:nvPr>
            <p:ph type="title"/>
          </p:nvPr>
        </p:nvSpPr>
        <p:spPr>
          <a:xfrm>
            <a:off x="806031" y="692151"/>
            <a:ext cx="11048009" cy="684213"/>
          </a:xfrm>
        </p:spPr>
        <p:txBody>
          <a:bodyPr/>
          <a:lstStyle/>
          <a:p>
            <a:r>
              <a:rPr lang="de-CH"/>
              <a:t>Lernziele</a:t>
            </a:r>
          </a:p>
        </p:txBody>
      </p:sp>
      <p:sp>
        <p:nvSpPr>
          <p:cNvPr id="5" name="Textplatzhalter 3"/>
          <p:cNvSpPr>
            <a:spLocks noGrp="1"/>
          </p:cNvSpPr>
          <p:nvPr>
            <p:ph sz="quarter" idx="21"/>
          </p:nvPr>
        </p:nvSpPr>
        <p:spPr>
          <a:xfrm>
            <a:off x="806031" y="1449389"/>
            <a:ext cx="11048009" cy="4751387"/>
          </a:xfrm>
        </p:spPr>
        <p:txBody>
          <a:bodyPr>
            <a:normAutofit lnSpcReduction="10000"/>
          </a:bodyPr>
          <a:lstStyle/>
          <a:p>
            <a:r>
              <a:rPr lang="de-CH"/>
              <a:t>Die Grundzüge ordnungsgemässer Modellierung bei der konkreten Prozessmodellierung einsetzen können</a:t>
            </a:r>
          </a:p>
          <a:p>
            <a:r>
              <a:rPr lang="de-CH"/>
              <a:t>Kennen den prinzipiellen Ablauf eines Modellierungsvorhaben und können ein solches mitgestalten</a:t>
            </a:r>
          </a:p>
          <a:p>
            <a:r>
              <a:rPr lang="de-CH"/>
              <a:t>Die Notwendigkeit von Modellierungskonventionen erläutern können</a:t>
            </a:r>
          </a:p>
          <a:p>
            <a:r>
              <a:rPr lang="de-CH"/>
              <a:t>Die Konzepte des Adaptive Case Managements erklären können und erkennen, in welchen Situationen, diese sinnvoll umgesetzt werden können.</a:t>
            </a:r>
          </a:p>
          <a:p>
            <a:r>
              <a:rPr lang="de-CH"/>
              <a:t>Ansätze zur Beschreibung der Fallbearbeitung kennen.</a:t>
            </a:r>
          </a:p>
          <a:p>
            <a:r>
              <a:rPr lang="de-CH"/>
              <a:t>Einen gegebenen Sachverhalt als fachliches BPMN- oder CMMN–Diagramm modellieren können.</a:t>
            </a:r>
          </a:p>
          <a:p>
            <a:r>
              <a:rPr lang="de-CH" err="1"/>
              <a:t>Decision</a:t>
            </a:r>
            <a:r>
              <a:rPr lang="de-CH"/>
              <a:t> Model and Notation kennen und in Modellen nutzen können.</a:t>
            </a:r>
          </a:p>
          <a:p>
            <a:endParaRPr lang="de-CH"/>
          </a:p>
          <a:p>
            <a:endParaRPr lang="de-CH"/>
          </a:p>
          <a:p>
            <a:endParaRPr lang="de-CH"/>
          </a:p>
        </p:txBody>
      </p:sp>
    </p:spTree>
    <p:extLst>
      <p:ext uri="{BB962C8B-B14F-4D97-AF65-F5344CB8AC3E}">
        <p14:creationId xmlns:p14="http://schemas.microsoft.com/office/powerpoint/2010/main" val="7747401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0A912AE-4C8B-E099-3FA4-6F7AFE2428F9}"/>
              </a:ext>
            </a:extLst>
          </p:cNvPr>
          <p:cNvSpPr>
            <a:spLocks noGrp="1"/>
          </p:cNvSpPr>
          <p:nvPr>
            <p:ph type="sldNum" sz="quarter" idx="12"/>
          </p:nvPr>
        </p:nvSpPr>
        <p:spPr/>
        <p:txBody>
          <a:bodyPr/>
          <a:lstStyle/>
          <a:p>
            <a:fld id="{4EAC321B-7500-4259-A00F-915439A35E15}" type="slidenum">
              <a:rPr lang="de-CH" smtClean="0"/>
              <a:pPr/>
              <a:t>136</a:t>
            </a:fld>
            <a:endParaRPr lang="de-CH"/>
          </a:p>
        </p:txBody>
      </p:sp>
      <p:pic>
        <p:nvPicPr>
          <p:cNvPr id="6" name="Grafik 5" descr="Ein Bild, das Werkzeug enthält.&#10;&#10;Automatisch generierte Beschreibung">
            <a:extLst>
              <a:ext uri="{FF2B5EF4-FFF2-40B4-BE49-F238E27FC236}">
                <a16:creationId xmlns:a16="http://schemas.microsoft.com/office/drawing/2014/main" id="{C7DB1D86-9E2A-997E-1A43-840F06F4E6F6}"/>
              </a:ext>
            </a:extLst>
          </p:cNvPr>
          <p:cNvPicPr>
            <a:picLocks noChangeAspect="1"/>
          </p:cNvPicPr>
          <p:nvPr/>
        </p:nvPicPr>
        <p:blipFill rotWithShape="1">
          <a:blip r:embed="rId3">
            <a:extLst>
              <a:ext uri="{28A0092B-C50C-407E-A947-70E740481C1C}">
                <a14:useLocalDpi xmlns:a14="http://schemas.microsoft.com/office/drawing/2010/main" val="0"/>
              </a:ext>
            </a:extLst>
          </a:blip>
          <a:srcRect b="1809"/>
          <a:stretch/>
        </p:blipFill>
        <p:spPr>
          <a:xfrm>
            <a:off x="0" y="0"/>
            <a:ext cx="12192000" cy="6156251"/>
          </a:xfrm>
          <a:prstGeom prst="rect">
            <a:avLst/>
          </a:prstGeom>
        </p:spPr>
      </p:pic>
      <p:sp>
        <p:nvSpPr>
          <p:cNvPr id="7" name="Textfeld 6">
            <a:extLst>
              <a:ext uri="{FF2B5EF4-FFF2-40B4-BE49-F238E27FC236}">
                <a16:creationId xmlns:a16="http://schemas.microsoft.com/office/drawing/2014/main" id="{15DE4FCB-0E3B-BC9B-AFFC-F0D751384DE8}"/>
              </a:ext>
            </a:extLst>
          </p:cNvPr>
          <p:cNvSpPr txBox="1"/>
          <p:nvPr/>
        </p:nvSpPr>
        <p:spPr>
          <a:xfrm>
            <a:off x="2911634" y="1815805"/>
            <a:ext cx="6368731" cy="738664"/>
          </a:xfrm>
          <a:prstGeom prst="rect">
            <a:avLst/>
          </a:prstGeom>
          <a:noFill/>
        </p:spPr>
        <p:txBody>
          <a:bodyPr wrap="none" lIns="0" tIns="0" rIns="0" bIns="0" rtlCol="0">
            <a:spAutoFit/>
          </a:bodyPr>
          <a:lstStyle/>
          <a:p>
            <a:pPr algn="l">
              <a:buClr>
                <a:schemeClr val="tx2"/>
              </a:buClr>
            </a:pPr>
            <a:r>
              <a:rPr lang="de-CH" sz="4800" b="1">
                <a:solidFill>
                  <a:srgbClr val="FFFF00"/>
                </a:solidFill>
                <a:ea typeface="Roboto Medium" panose="02000000000000000000" pitchFamily="2" charset="0"/>
              </a:rPr>
              <a:t>Ad-hoc Sub-Prozesse</a:t>
            </a:r>
          </a:p>
        </p:txBody>
      </p:sp>
    </p:spTree>
    <p:extLst>
      <p:ext uri="{BB962C8B-B14F-4D97-AF65-F5344CB8AC3E}">
        <p14:creationId xmlns:p14="http://schemas.microsoft.com/office/powerpoint/2010/main" val="5831931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137</a:t>
            </a:fld>
            <a:endParaRPr lang="de-CH"/>
          </a:p>
        </p:txBody>
      </p:sp>
      <p:sp>
        <p:nvSpPr>
          <p:cNvPr id="2" name="Titel 1"/>
          <p:cNvSpPr>
            <a:spLocks noGrp="1"/>
          </p:cNvSpPr>
          <p:nvPr>
            <p:ph type="title"/>
          </p:nvPr>
        </p:nvSpPr>
        <p:spPr/>
        <p:txBody>
          <a:bodyPr>
            <a:normAutofit fontScale="90000"/>
          </a:bodyPr>
          <a:lstStyle/>
          <a:p>
            <a:r>
              <a:rPr lang="de-CH"/>
              <a:t>Prozess und Kollaboration</a:t>
            </a:r>
            <a:br>
              <a:rPr lang="de-CH"/>
            </a:br>
            <a:r>
              <a:rPr lang="de-CH"/>
              <a:t>Beispiel Marketingkampagne</a:t>
            </a:r>
          </a:p>
        </p:txBody>
      </p:sp>
      <p:sp>
        <p:nvSpPr>
          <p:cNvPr id="6" name="Textfeld 5"/>
          <p:cNvSpPr txBox="1"/>
          <p:nvPr/>
        </p:nvSpPr>
        <p:spPr>
          <a:xfrm>
            <a:off x="1049871" y="4729274"/>
            <a:ext cx="10092258" cy="1200329"/>
          </a:xfrm>
          <a:prstGeom prst="rect">
            <a:avLst/>
          </a:prstGeom>
          <a:noFill/>
        </p:spPr>
        <p:txBody>
          <a:bodyPr wrap="square" rtlCol="0">
            <a:spAutoFit/>
          </a:bodyPr>
          <a:lstStyle/>
          <a:p>
            <a:r>
              <a:rPr lang="de-CH" sz="2400"/>
              <a:t>Hinter welchem Subprozess vermuten Sie eher ausgeprägte Kollaboration und und hinter welchem einen klassischen, detaillierten Prozessablauf?</a:t>
            </a: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b="46276"/>
          <a:stretch/>
        </p:blipFill>
        <p:spPr>
          <a:xfrm>
            <a:off x="806029" y="1970634"/>
            <a:ext cx="10640279" cy="2538486"/>
          </a:xfrm>
          <a:prstGeom prst="rect">
            <a:avLst/>
          </a:prstGeom>
        </p:spPr>
      </p:pic>
    </p:spTree>
    <p:extLst>
      <p:ext uri="{BB962C8B-B14F-4D97-AF65-F5344CB8AC3E}">
        <p14:creationId xmlns:p14="http://schemas.microsoft.com/office/powerpoint/2010/main" val="5249803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A38D92-F6D3-47ED-B0E8-92BC360B032E}"/>
              </a:ext>
            </a:extLst>
          </p:cNvPr>
          <p:cNvSpPr>
            <a:spLocks noGrp="1"/>
          </p:cNvSpPr>
          <p:nvPr>
            <p:ph type="sldNum" sz="quarter" idx="18"/>
          </p:nvPr>
        </p:nvSpPr>
        <p:spPr/>
        <p:txBody>
          <a:bodyPr/>
          <a:lstStyle/>
          <a:p>
            <a:fld id="{4EAC321B-7500-4259-A00F-915439A35E15}" type="slidenum">
              <a:rPr lang="de-CH" smtClean="0"/>
              <a:pPr/>
              <a:t>138</a:t>
            </a:fld>
            <a:endParaRPr lang="de-CH"/>
          </a:p>
        </p:txBody>
      </p:sp>
      <p:sp>
        <p:nvSpPr>
          <p:cNvPr id="3" name="Titel 2">
            <a:extLst>
              <a:ext uri="{FF2B5EF4-FFF2-40B4-BE49-F238E27FC236}">
                <a16:creationId xmlns:a16="http://schemas.microsoft.com/office/drawing/2014/main" id="{ADB15F76-4BB9-49F4-A368-C9BBBBE43EDD}"/>
              </a:ext>
            </a:extLst>
          </p:cNvPr>
          <p:cNvSpPr>
            <a:spLocks noGrp="1"/>
          </p:cNvSpPr>
          <p:nvPr>
            <p:ph type="title"/>
          </p:nvPr>
        </p:nvSpPr>
        <p:spPr/>
        <p:txBody>
          <a:bodyPr/>
          <a:lstStyle/>
          <a:p>
            <a:r>
              <a:rPr lang="de-CH"/>
              <a:t>Herausforderungen des Geschäftsprozessmanagements</a:t>
            </a:r>
          </a:p>
        </p:txBody>
      </p:sp>
      <p:graphicFrame>
        <p:nvGraphicFramePr>
          <p:cNvPr id="5" name="Inhaltsplatzhalter 4">
            <a:extLst>
              <a:ext uri="{FF2B5EF4-FFF2-40B4-BE49-F238E27FC236}">
                <a16:creationId xmlns:a16="http://schemas.microsoft.com/office/drawing/2014/main" id="{67D86254-76C5-433A-9020-30C0F21D7867}"/>
              </a:ext>
            </a:extLst>
          </p:cNvPr>
          <p:cNvGraphicFramePr>
            <a:graphicFrameLocks noGrp="1"/>
          </p:cNvGraphicFramePr>
          <p:nvPr>
            <p:ph sz="quarter" idx="21"/>
          </p:nvPr>
        </p:nvGraphicFramePr>
        <p:xfrm>
          <a:off x="806450" y="1449388"/>
          <a:ext cx="11047413" cy="475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202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36653" y="1366180"/>
            <a:ext cx="1728192" cy="1944216"/>
          </a:xfrm>
          <a:prstGeom prst="rect">
            <a:avLst/>
          </a:prstGeom>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139</a:t>
            </a:fld>
            <a:endParaRPr lang="de-CH"/>
          </a:p>
        </p:txBody>
      </p:sp>
      <p:sp>
        <p:nvSpPr>
          <p:cNvPr id="2" name="Titel 1"/>
          <p:cNvSpPr>
            <a:spLocks noGrp="1"/>
          </p:cNvSpPr>
          <p:nvPr>
            <p:ph type="title"/>
          </p:nvPr>
        </p:nvSpPr>
        <p:spPr>
          <a:xfrm>
            <a:off x="806031" y="692151"/>
            <a:ext cx="11048009" cy="684213"/>
          </a:xfrm>
        </p:spPr>
        <p:txBody>
          <a:bodyPr/>
          <a:lstStyle/>
          <a:p>
            <a:r>
              <a:rPr lang="de-CH"/>
              <a:t>Intuitiv OK? – Formal OK?</a:t>
            </a:r>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b="28537"/>
          <a:stretch/>
        </p:blipFill>
        <p:spPr>
          <a:xfrm>
            <a:off x="947428" y="3454748"/>
            <a:ext cx="9047879" cy="3177827"/>
          </a:xfrm>
          <a:prstGeom prst="rect">
            <a:avLst/>
          </a:prstGeom>
        </p:spPr>
      </p:pic>
      <p:cxnSp>
        <p:nvCxnSpPr>
          <p:cNvPr id="9" name="Gerader Verbinder 8"/>
          <p:cNvCxnSpPr/>
          <p:nvPr/>
        </p:nvCxnSpPr>
        <p:spPr>
          <a:xfrm flipH="1">
            <a:off x="947428" y="2529333"/>
            <a:ext cx="936104" cy="15621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3464845" y="2450156"/>
            <a:ext cx="6530462" cy="149011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6454616" y="1461125"/>
            <a:ext cx="5590056" cy="1754326"/>
          </a:xfrm>
          <a:prstGeom prst="rect">
            <a:avLst/>
          </a:prstGeom>
          <a:noFill/>
        </p:spPr>
        <p:txBody>
          <a:bodyPr wrap="none" rtlCol="0">
            <a:spAutoFit/>
          </a:bodyPr>
          <a:lstStyle/>
          <a:p>
            <a:pPr marL="285750" indent="-285750">
              <a:buFont typeface="Arial" panose="020B0604020202020204" pitchFamily="34" charset="0"/>
              <a:buChar char="•"/>
            </a:pPr>
            <a:r>
              <a:rPr lang="de-CH"/>
              <a:t>Reihenfolge zwingend?</a:t>
            </a:r>
          </a:p>
          <a:p>
            <a:pPr marL="285750" indent="-285750">
              <a:buFont typeface="Arial" panose="020B0604020202020204" pitchFamily="34" charset="0"/>
              <a:buChar char="•"/>
            </a:pPr>
            <a:r>
              <a:rPr lang="de-CH"/>
              <a:t>Müssen Vorgängeraufgaben abgeschlossen sein?</a:t>
            </a:r>
          </a:p>
          <a:p>
            <a:pPr marL="285750" indent="-285750">
              <a:buFont typeface="Arial" panose="020B0604020202020204" pitchFamily="34" charset="0"/>
              <a:buChar char="•"/>
            </a:pPr>
            <a:r>
              <a:rPr lang="de-CH"/>
              <a:t>Müssen alle Aufgaben gemacht werden?</a:t>
            </a:r>
          </a:p>
          <a:p>
            <a:pPr marL="285750" indent="-285750">
              <a:buFont typeface="Arial" panose="020B0604020202020204" pitchFamily="34" charset="0"/>
              <a:buChar char="•"/>
            </a:pPr>
            <a:r>
              <a:rPr lang="de-CH"/>
              <a:t>Fehlen Aufgaben?</a:t>
            </a:r>
          </a:p>
          <a:p>
            <a:pPr marL="285750" indent="-285750">
              <a:buFont typeface="Arial" panose="020B0604020202020204" pitchFamily="34" charset="0"/>
              <a:buChar char="•"/>
            </a:pPr>
            <a:r>
              <a:rPr lang="de-CH"/>
              <a:t>Schleifen und Iterationen ?</a:t>
            </a:r>
          </a:p>
          <a:p>
            <a:pPr marL="285750" indent="-285750">
              <a:buFont typeface="Arial" panose="020B0604020202020204" pitchFamily="34" charset="0"/>
              <a:buChar char="•"/>
            </a:pPr>
            <a:r>
              <a:rPr lang="de-CH"/>
              <a:t>Gibt es Abhängigkeiten und Wechselwirkungen?</a:t>
            </a:r>
          </a:p>
        </p:txBody>
      </p:sp>
    </p:spTree>
    <p:extLst>
      <p:ext uri="{BB962C8B-B14F-4D97-AF65-F5344CB8AC3E}">
        <p14:creationId xmlns:p14="http://schemas.microsoft.com/office/powerpoint/2010/main" val="37176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fld id="{335626A6-BBB0-4233-8FBC-6462978121DD}" type="slidenum">
              <a:rPr lang="de-CH" smtClean="0"/>
              <a:pPr/>
              <a:t>14</a:t>
            </a:fld>
            <a:endParaRPr lang="de-CH"/>
          </a:p>
        </p:txBody>
      </p:sp>
      <p:sp>
        <p:nvSpPr>
          <p:cNvPr id="2" name="Titel 1"/>
          <p:cNvSpPr>
            <a:spLocks noGrp="1"/>
          </p:cNvSpPr>
          <p:nvPr>
            <p:ph type="title"/>
          </p:nvPr>
        </p:nvSpPr>
        <p:spPr/>
        <p:txBody>
          <a:bodyPr/>
          <a:lstStyle/>
          <a:p>
            <a:r>
              <a:rPr lang="de-CH"/>
              <a:t>Lanes</a:t>
            </a:r>
          </a:p>
        </p:txBody>
      </p:sp>
      <p:sp>
        <p:nvSpPr>
          <p:cNvPr id="4" name="Textplatzhalter 3"/>
          <p:cNvSpPr>
            <a:spLocks noGrp="1"/>
          </p:cNvSpPr>
          <p:nvPr>
            <p:ph sz="quarter" idx="2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DE"/>
              <a:t>Mit Lanes (Schwimmbahnen) können </a:t>
            </a:r>
            <a:r>
              <a:rPr lang="de-DE" b="1"/>
              <a:t>Zuständigkeiten/Verantwortlichkeiten</a:t>
            </a:r>
            <a:r>
              <a:rPr lang="de-DE"/>
              <a:t> dargestellt werden</a:t>
            </a:r>
          </a:p>
          <a:p>
            <a:r>
              <a:rPr lang="de-DE"/>
              <a:t>Im betrieblichen Umfeld werden vor allem ausführende Rollen (oder Organisationseinheiten) als Lane dargestellt</a:t>
            </a:r>
          </a:p>
          <a:p>
            <a:endParaRPr lang="de-DE"/>
          </a:p>
        </p:txBody>
      </p:sp>
      <p:pic>
        <p:nvPicPr>
          <p:cNvPr id="7" name="Grafik 6">
            <a:extLst>
              <a:ext uri="{FF2B5EF4-FFF2-40B4-BE49-F238E27FC236}">
                <a16:creationId xmlns:a16="http://schemas.microsoft.com/office/drawing/2014/main" id="{19AE2095-2154-644A-D4CE-2B70AE73BC9C}"/>
              </a:ext>
            </a:extLst>
          </p:cNvPr>
          <p:cNvPicPr>
            <a:picLocks noChangeAspect="1"/>
          </p:cNvPicPr>
          <p:nvPr/>
        </p:nvPicPr>
        <p:blipFill rotWithShape="1">
          <a:blip r:embed="rId3">
            <a:extLst>
              <a:ext uri="{28A0092B-C50C-407E-A947-70E740481C1C}">
                <a14:useLocalDpi xmlns:a14="http://schemas.microsoft.com/office/drawing/2010/main" val="0"/>
              </a:ext>
            </a:extLst>
          </a:blip>
          <a:srcRect l="668" r="510"/>
          <a:stretch/>
        </p:blipFill>
        <p:spPr>
          <a:xfrm>
            <a:off x="584322" y="3300998"/>
            <a:ext cx="10553515" cy="2678882"/>
          </a:xfrm>
          <a:prstGeom prst="rect">
            <a:avLst/>
          </a:prstGeom>
          <a:ln>
            <a:noFill/>
          </a:ln>
          <a:effectLst/>
        </p:spPr>
      </p:pic>
    </p:spTree>
    <p:extLst>
      <p:ext uri="{BB962C8B-B14F-4D97-AF65-F5344CB8AC3E}">
        <p14:creationId xmlns:p14="http://schemas.microsoft.com/office/powerpoint/2010/main" val="1162238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140</a:t>
            </a:fld>
            <a:endParaRPr lang="de-CH"/>
          </a:p>
        </p:txBody>
      </p:sp>
      <p:sp>
        <p:nvSpPr>
          <p:cNvPr id="2" name="Titel 1"/>
          <p:cNvSpPr>
            <a:spLocks noGrp="1"/>
          </p:cNvSpPr>
          <p:nvPr>
            <p:ph type="title"/>
          </p:nvPr>
        </p:nvSpPr>
        <p:spPr>
          <a:xfrm>
            <a:off x="806031" y="692151"/>
            <a:ext cx="11048009" cy="684213"/>
          </a:xfrm>
        </p:spPr>
        <p:txBody>
          <a:bodyPr/>
          <a:lstStyle/>
          <a:p>
            <a:r>
              <a:rPr lang="de-CH"/>
              <a:t>Modellierung mit BPMN – Ad-hoc Subprozess</a:t>
            </a:r>
          </a:p>
        </p:txBody>
      </p:sp>
      <p:pic>
        <p:nvPicPr>
          <p:cNvPr id="6" name="Grafik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9352"/>
          <a:stretch/>
        </p:blipFill>
        <p:spPr>
          <a:xfrm>
            <a:off x="538584" y="1376363"/>
            <a:ext cx="5917457" cy="5164928"/>
          </a:xfrm>
          <a:prstGeom prst="rect">
            <a:avLst/>
          </a:prstGeom>
        </p:spPr>
      </p:pic>
      <p:sp>
        <p:nvSpPr>
          <p:cNvPr id="7" name="Textfeld 6"/>
          <p:cNvSpPr txBox="1"/>
          <p:nvPr/>
        </p:nvSpPr>
        <p:spPr>
          <a:xfrm>
            <a:off x="7110084" y="1727072"/>
            <a:ext cx="4543332" cy="36933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 typeface="Arial" panose="020B0604020202020204" pitchFamily="34" charset="0"/>
              <a:buChar char="•"/>
            </a:pPr>
            <a:r>
              <a:rPr lang="de-CH"/>
              <a:t>Partielle Abhängigkeiten </a:t>
            </a:r>
            <a:br>
              <a:rPr lang="de-CH"/>
            </a:br>
            <a:r>
              <a:rPr lang="de-CH"/>
              <a:t>können dargestellt werden</a:t>
            </a:r>
            <a:br>
              <a:rPr lang="de-CH"/>
            </a:br>
            <a:endParaRPr lang="de-CH"/>
          </a:p>
          <a:p>
            <a:pPr marL="285750" indent="-285750">
              <a:buFont typeface="Arial" panose="020B0604020202020204" pitchFamily="34" charset="0"/>
              <a:buChar char="•"/>
            </a:pPr>
            <a:r>
              <a:rPr lang="de-CH"/>
              <a:t>Wiederholungen sind möglich</a:t>
            </a:r>
            <a:br>
              <a:rPr lang="de-CH"/>
            </a:br>
            <a:endParaRPr lang="de-CH"/>
          </a:p>
          <a:p>
            <a:pPr marL="285750" indent="-285750">
              <a:buFont typeface="Arial" panose="020B0604020202020204" pitchFamily="34" charset="0"/>
              <a:buChar char="•"/>
            </a:pPr>
            <a:r>
              <a:rPr lang="de-CH"/>
              <a:t>Parallele Ausführung verschiedener Aufgaben ist möglich</a:t>
            </a:r>
            <a:br>
              <a:rPr lang="de-CH"/>
            </a:br>
            <a:endParaRPr lang="de-CH"/>
          </a:p>
          <a:p>
            <a:pPr marL="285750" indent="-285750">
              <a:buFont typeface="Arial" panose="020B0604020202020204" pitchFamily="34" charset="0"/>
              <a:buChar char="•"/>
            </a:pPr>
            <a:r>
              <a:rPr lang="de-CH"/>
              <a:t>Aufgaben können übersprungen werden</a:t>
            </a:r>
            <a:br>
              <a:rPr lang="de-CH"/>
            </a:br>
            <a:endParaRPr lang="de-CH"/>
          </a:p>
          <a:p>
            <a:pPr marL="285750" indent="-285750">
              <a:buFont typeface="Arial" panose="020B0604020202020204" pitchFamily="34" charset="0"/>
              <a:buChar char="•"/>
            </a:pPr>
            <a:r>
              <a:rPr lang="de-CH"/>
              <a:t>Neue Aufgaben können zur Laufzeit </a:t>
            </a:r>
            <a:r>
              <a:rPr lang="de-CH" b="1"/>
              <a:t>nicht</a:t>
            </a:r>
            <a:r>
              <a:rPr lang="de-CH"/>
              <a:t> hinzugefügt werden</a:t>
            </a:r>
          </a:p>
        </p:txBody>
      </p:sp>
      <p:cxnSp>
        <p:nvCxnSpPr>
          <p:cNvPr id="5" name="Gerader Verbinder 4"/>
          <p:cNvCxnSpPr>
            <a:cxnSpLocks/>
          </p:cNvCxnSpPr>
          <p:nvPr/>
        </p:nvCxnSpPr>
        <p:spPr>
          <a:xfrm>
            <a:off x="6142134" y="1708079"/>
            <a:ext cx="85874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p:cNvCxnSpPr>
          <p:nvPr/>
        </p:nvCxnSpPr>
        <p:spPr>
          <a:xfrm>
            <a:off x="6142134" y="4437682"/>
            <a:ext cx="858741" cy="104395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452F59FA-73EF-42B0-8967-E8EC9555911E}"/>
              </a:ext>
            </a:extLst>
          </p:cNvPr>
          <p:cNvSpPr/>
          <p:nvPr/>
        </p:nvSpPr>
        <p:spPr>
          <a:xfrm>
            <a:off x="3328988" y="4200525"/>
            <a:ext cx="858741" cy="342900"/>
          </a:xfrm>
          <a:prstGeom prst="ellipse">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24125332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141</a:t>
            </a:fld>
            <a:endParaRPr lang="de-CH"/>
          </a:p>
        </p:txBody>
      </p:sp>
      <p:sp>
        <p:nvSpPr>
          <p:cNvPr id="5" name="Titel 1"/>
          <p:cNvSpPr>
            <a:spLocks noGrp="1"/>
          </p:cNvSpPr>
          <p:nvPr>
            <p:ph type="title"/>
          </p:nvPr>
        </p:nvSpPr>
        <p:spPr>
          <a:xfrm>
            <a:off x="806031" y="692151"/>
            <a:ext cx="11048009" cy="684213"/>
          </a:xfrm>
        </p:spPr>
        <p:txBody>
          <a:bodyPr>
            <a:normAutofit/>
          </a:bodyPr>
          <a:lstStyle/>
          <a:p>
            <a:r>
              <a:rPr lang="de-CH"/>
              <a:t>Adaptive Case Management - ACM</a:t>
            </a:r>
          </a:p>
        </p:txBody>
      </p:sp>
      <p:sp>
        <p:nvSpPr>
          <p:cNvPr id="11" name="Inhaltsplatzhalter 10">
            <a:extLst>
              <a:ext uri="{FF2B5EF4-FFF2-40B4-BE49-F238E27FC236}">
                <a16:creationId xmlns:a16="http://schemas.microsoft.com/office/drawing/2014/main" id="{6DBC1839-4EFC-43A3-982D-E56B06CF3AF4}"/>
              </a:ext>
            </a:extLst>
          </p:cNvPr>
          <p:cNvSpPr>
            <a:spLocks noGrp="1"/>
          </p:cNvSpPr>
          <p:nvPr>
            <p:ph sz="quarter" idx="21"/>
          </p:nvPr>
        </p:nvSpPr>
        <p:spPr/>
        <p:txBody>
          <a:bodyPr/>
          <a:lstStyle/>
          <a:p>
            <a:pPr marL="0" indent="0">
              <a:buNone/>
            </a:pPr>
            <a:r>
              <a:rPr lang="de-CH"/>
              <a:t>Angebotserstellung bei einem Systemintegrator</a:t>
            </a:r>
          </a:p>
        </p:txBody>
      </p:sp>
      <p:pic>
        <p:nvPicPr>
          <p:cNvPr id="6" name="Grafik 5"/>
          <p:cNvPicPr>
            <a:picLocks noChangeAspect="1"/>
          </p:cNvPicPr>
          <p:nvPr/>
        </p:nvPicPr>
        <p:blipFill rotWithShape="1">
          <a:blip r:embed="rId3"/>
          <a:srcRect b="23357"/>
          <a:stretch/>
        </p:blipFill>
        <p:spPr>
          <a:xfrm>
            <a:off x="806031" y="2121420"/>
            <a:ext cx="10631144" cy="4044429"/>
          </a:xfrm>
          <a:prstGeom prst="rect">
            <a:avLst/>
          </a:prstGeom>
        </p:spPr>
      </p:pic>
    </p:spTree>
    <p:extLst>
      <p:ext uri="{BB962C8B-B14F-4D97-AF65-F5344CB8AC3E}">
        <p14:creationId xmlns:p14="http://schemas.microsoft.com/office/powerpoint/2010/main" val="14148408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srcRect b="27874"/>
          <a:stretch/>
        </p:blipFill>
        <p:spPr>
          <a:xfrm>
            <a:off x="1720373" y="1227843"/>
            <a:ext cx="7867650" cy="2816721"/>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142</a:t>
            </a:fld>
            <a:endParaRPr lang="de-CH"/>
          </a:p>
        </p:txBody>
      </p:sp>
      <p:sp>
        <p:nvSpPr>
          <p:cNvPr id="2" name="Titel 1"/>
          <p:cNvSpPr>
            <a:spLocks noGrp="1"/>
          </p:cNvSpPr>
          <p:nvPr>
            <p:ph type="title"/>
          </p:nvPr>
        </p:nvSpPr>
        <p:spPr/>
        <p:txBody>
          <a:bodyPr/>
          <a:lstStyle/>
          <a:p>
            <a:r>
              <a:rPr lang="de-CH"/>
              <a:t>BPMN mit Ad-hoc Subprozessen</a:t>
            </a:r>
          </a:p>
        </p:txBody>
      </p:sp>
      <p:pic>
        <p:nvPicPr>
          <p:cNvPr id="8" name="Grafik 7"/>
          <p:cNvPicPr>
            <a:picLocks noChangeAspect="1"/>
          </p:cNvPicPr>
          <p:nvPr/>
        </p:nvPicPr>
        <p:blipFill rotWithShape="1">
          <a:blip r:embed="rId4"/>
          <a:srcRect t="4898" r="46976" b="28523"/>
          <a:stretch/>
        </p:blipFill>
        <p:spPr>
          <a:xfrm>
            <a:off x="6912624" y="4374492"/>
            <a:ext cx="2351728" cy="2078844"/>
          </a:xfrm>
          <a:prstGeom prst="rect">
            <a:avLst/>
          </a:prstGeom>
        </p:spPr>
      </p:pic>
      <p:cxnSp>
        <p:nvCxnSpPr>
          <p:cNvPr id="10" name="Gerader Verbinder 9"/>
          <p:cNvCxnSpPr/>
          <p:nvPr/>
        </p:nvCxnSpPr>
        <p:spPr>
          <a:xfrm>
            <a:off x="4079776" y="3948482"/>
            <a:ext cx="0" cy="2592288"/>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Gerader Verbinder 10"/>
          <p:cNvCxnSpPr/>
          <p:nvPr/>
        </p:nvCxnSpPr>
        <p:spPr>
          <a:xfrm>
            <a:off x="6744072" y="3948482"/>
            <a:ext cx="0" cy="2592288"/>
          </a:xfrm>
          <a:prstGeom prst="line">
            <a:avLst/>
          </a:prstGeom>
          <a:ln w="28575"/>
        </p:spPr>
        <p:style>
          <a:lnRef idx="1">
            <a:schemeClr val="dk1"/>
          </a:lnRef>
          <a:fillRef idx="0">
            <a:schemeClr val="dk1"/>
          </a:fillRef>
          <a:effectRef idx="0">
            <a:schemeClr val="dk1"/>
          </a:effectRef>
          <a:fontRef idx="minor">
            <a:schemeClr val="tx1"/>
          </a:fontRef>
        </p:style>
      </p:cxnSp>
      <p:pic>
        <p:nvPicPr>
          <p:cNvPr id="12" name="Grafik 11"/>
          <p:cNvPicPr>
            <a:picLocks noChangeAspect="1"/>
          </p:cNvPicPr>
          <p:nvPr/>
        </p:nvPicPr>
        <p:blipFill rotWithShape="1">
          <a:blip r:embed="rId5"/>
          <a:srcRect r="28833" b="17978"/>
          <a:stretch/>
        </p:blipFill>
        <p:spPr>
          <a:xfrm>
            <a:off x="4387162" y="4044565"/>
            <a:ext cx="2070863" cy="2591951"/>
          </a:xfrm>
          <a:prstGeom prst="rect">
            <a:avLst/>
          </a:prstGeom>
        </p:spPr>
      </p:pic>
      <p:pic>
        <p:nvPicPr>
          <p:cNvPr id="13" name="Grafik 12"/>
          <p:cNvPicPr>
            <a:picLocks noChangeAspect="1"/>
          </p:cNvPicPr>
          <p:nvPr/>
        </p:nvPicPr>
        <p:blipFill rotWithShape="1">
          <a:blip r:embed="rId6"/>
          <a:srcRect t="2309" r="43952" b="23505"/>
          <a:stretch/>
        </p:blipFill>
        <p:spPr>
          <a:xfrm>
            <a:off x="1720373" y="4044564"/>
            <a:ext cx="2211902" cy="2506118"/>
          </a:xfrm>
          <a:prstGeom prst="rect">
            <a:avLst/>
          </a:prstGeom>
        </p:spPr>
      </p:pic>
    </p:spTree>
    <p:extLst>
      <p:ext uri="{BB962C8B-B14F-4D97-AF65-F5344CB8AC3E}">
        <p14:creationId xmlns:p14="http://schemas.microsoft.com/office/powerpoint/2010/main" val="22581212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duotone>
              <a:schemeClr val="accent1">
                <a:shade val="45000"/>
                <a:satMod val="135000"/>
              </a:schemeClr>
              <a:prstClr val="white"/>
            </a:duotone>
          </a:blip>
          <a:stretch>
            <a:fillRect/>
          </a:stretch>
        </p:blipFill>
        <p:spPr>
          <a:xfrm>
            <a:off x="3217517" y="1345190"/>
            <a:ext cx="5756966" cy="2789969"/>
          </a:xfrm>
          <a:prstGeom prst="rect">
            <a:avLst/>
          </a:prstGeom>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143</a:t>
            </a:fld>
            <a:endParaRPr lang="de-CH"/>
          </a:p>
        </p:txBody>
      </p:sp>
      <p:sp>
        <p:nvSpPr>
          <p:cNvPr id="2" name="Titel 1"/>
          <p:cNvSpPr>
            <a:spLocks noGrp="1"/>
          </p:cNvSpPr>
          <p:nvPr>
            <p:ph type="title"/>
          </p:nvPr>
        </p:nvSpPr>
        <p:spPr>
          <a:xfrm>
            <a:off x="806031" y="692151"/>
            <a:ext cx="11048009" cy="684213"/>
          </a:xfrm>
        </p:spPr>
        <p:txBody>
          <a:bodyPr/>
          <a:lstStyle/>
          <a:p>
            <a:r>
              <a:rPr lang="de-CH"/>
              <a:t>BPMN - Symbole in Ad-hoc-Subprozessen</a:t>
            </a:r>
          </a:p>
        </p:txBody>
      </p:sp>
      <p:sp>
        <p:nvSpPr>
          <p:cNvPr id="4" name="Textplatzhalter 3"/>
          <p:cNvSpPr>
            <a:spLocks noGrp="1"/>
          </p:cNvSpPr>
          <p:nvPr>
            <p:ph sz="quarter" idx="21"/>
          </p:nvPr>
        </p:nvSpPr>
        <p:spPr>
          <a:xfrm>
            <a:off x="806450" y="4187536"/>
            <a:ext cx="11047413" cy="2013239"/>
          </a:xfrm>
        </p:spPr>
        <p:txBody>
          <a:bodyPr>
            <a:normAutofit fontScale="92500" lnSpcReduction="10000"/>
          </a:bodyPr>
          <a:lstStyle/>
          <a:p>
            <a:pPr marL="0" indent="0">
              <a:buNone/>
            </a:pPr>
            <a:r>
              <a:rPr lang="de-CH"/>
              <a:t>Verwendete Symbole in Ad-hoc-Subprozessen</a:t>
            </a:r>
          </a:p>
          <a:p>
            <a:r>
              <a:rPr lang="de-CH" b="1"/>
              <a:t>Muss</a:t>
            </a:r>
            <a:r>
              <a:rPr lang="de-CH"/>
              <a:t>: Aktivitäten</a:t>
            </a:r>
          </a:p>
          <a:p>
            <a:r>
              <a:rPr lang="de-CH" b="1"/>
              <a:t>Kann</a:t>
            </a:r>
            <a:r>
              <a:rPr lang="de-CH"/>
              <a:t>: Datenobjekte, Sequenzflüsse, Assoziationen, Gruppierungen, Nachrichtenflüsse, Gateways und Zwischenereignisse</a:t>
            </a:r>
          </a:p>
          <a:p>
            <a:r>
              <a:rPr lang="de-CH" b="1"/>
              <a:t>Verboten</a:t>
            </a:r>
            <a:r>
              <a:rPr lang="de-CH"/>
              <a:t>: Start- und Endereignisse, Symbole für Konversationen und Choreographien</a:t>
            </a:r>
          </a:p>
        </p:txBody>
      </p:sp>
    </p:spTree>
    <p:extLst>
      <p:ext uri="{BB962C8B-B14F-4D97-AF65-F5344CB8AC3E}">
        <p14:creationId xmlns:p14="http://schemas.microsoft.com/office/powerpoint/2010/main" val="12802186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144</a:t>
            </a:fld>
            <a:endParaRPr lang="de-CH"/>
          </a:p>
        </p:txBody>
      </p:sp>
      <p:sp>
        <p:nvSpPr>
          <p:cNvPr id="2" name="Titel 1"/>
          <p:cNvSpPr>
            <a:spLocks noGrp="1"/>
          </p:cNvSpPr>
          <p:nvPr>
            <p:ph type="title"/>
          </p:nvPr>
        </p:nvSpPr>
        <p:spPr/>
        <p:txBody>
          <a:bodyPr/>
          <a:lstStyle/>
          <a:p>
            <a:r>
              <a:rPr lang="de-CH"/>
              <a:t>Übung: ACM und </a:t>
            </a:r>
            <a:r>
              <a:rPr lang="de-CH" err="1"/>
              <a:t>Adhoc</a:t>
            </a:r>
            <a:r>
              <a:rPr lang="de-CH"/>
              <a:t>-Subprozesse in BPMN</a:t>
            </a:r>
          </a:p>
        </p:txBody>
      </p:sp>
      <p:sp>
        <p:nvSpPr>
          <p:cNvPr id="4" name="Textplatzhalter 3"/>
          <p:cNvSpPr>
            <a:spLocks noGrp="1"/>
          </p:cNvSpPr>
          <p:nvPr>
            <p:ph sz="quarter" idx="21"/>
          </p:nvPr>
        </p:nvSpPr>
        <p:spPr/>
        <p:txBody>
          <a:bodyPr>
            <a:normAutofit/>
          </a:bodyPr>
          <a:lstStyle/>
          <a:p>
            <a:r>
              <a:rPr lang="de-CH"/>
              <a:t>Diskutiert in der Gruppe, wo bei Euch im Unternehmen ACM-Ansätze den GPM-Ansätzen überlegen sein könnten und warum. (5 Min)</a:t>
            </a:r>
            <a:br>
              <a:rPr lang="de-CH"/>
            </a:br>
            <a:endParaRPr lang="de-CH"/>
          </a:p>
          <a:p>
            <a:r>
              <a:rPr lang="de-CH"/>
              <a:t>Modelliert </a:t>
            </a:r>
            <a:r>
              <a:rPr lang="de-AT"/>
              <a:t>einen der </a:t>
            </a:r>
            <a:r>
              <a:rPr lang="de-CH"/>
              <a:t>diskutierten Fälle mit ad hoc Sub-Prozessen aus. </a:t>
            </a:r>
            <a:br>
              <a:rPr lang="de-CH"/>
            </a:br>
            <a:r>
              <a:rPr lang="de-CH"/>
              <a:t>(30 Min)</a:t>
            </a:r>
            <a:br>
              <a:rPr lang="de-CH"/>
            </a:br>
            <a:endParaRPr lang="de-CH"/>
          </a:p>
          <a:p>
            <a:r>
              <a:rPr lang="de-CH"/>
              <a:t>Präsentiert das Ergebnis anschliessend im Plenum.</a:t>
            </a:r>
          </a:p>
        </p:txBody>
      </p:sp>
    </p:spTree>
    <p:extLst>
      <p:ext uri="{BB962C8B-B14F-4D97-AF65-F5344CB8AC3E}">
        <p14:creationId xmlns:p14="http://schemas.microsoft.com/office/powerpoint/2010/main" val="22463028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9F6A1E2-EB37-465C-BDC0-D20840588D97}"/>
              </a:ext>
            </a:extLst>
          </p:cNvPr>
          <p:cNvSpPr>
            <a:spLocks noGrp="1"/>
          </p:cNvSpPr>
          <p:nvPr>
            <p:ph type="sldNum" sz="quarter" idx="12"/>
          </p:nvPr>
        </p:nvSpPr>
        <p:spPr/>
        <p:txBody>
          <a:bodyPr/>
          <a:lstStyle/>
          <a:p>
            <a:fld id="{4EAC321B-7500-4259-A00F-915439A35E15}" type="slidenum">
              <a:rPr lang="de-CH" smtClean="0"/>
              <a:pPr/>
              <a:t>145</a:t>
            </a:fld>
            <a:endParaRPr lang="de-CH"/>
          </a:p>
        </p:txBody>
      </p:sp>
      <p:pic>
        <p:nvPicPr>
          <p:cNvPr id="4" name="Grafik 3">
            <a:extLst>
              <a:ext uri="{FF2B5EF4-FFF2-40B4-BE49-F238E27FC236}">
                <a16:creationId xmlns:a16="http://schemas.microsoft.com/office/drawing/2014/main" id="{DE035C78-E0F5-4FA9-9751-B3D8AED0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37" y="1102735"/>
            <a:ext cx="5538726" cy="4652530"/>
          </a:xfrm>
          <a:prstGeom prst="rect">
            <a:avLst/>
          </a:prstGeom>
        </p:spPr>
      </p:pic>
    </p:spTree>
    <p:extLst>
      <p:ext uri="{BB962C8B-B14F-4D97-AF65-F5344CB8AC3E}">
        <p14:creationId xmlns:p14="http://schemas.microsoft.com/office/powerpoint/2010/main" val="5701113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146</a:t>
            </a:fld>
            <a:endParaRPr lang="de-CH"/>
          </a:p>
        </p:txBody>
      </p:sp>
      <p:sp>
        <p:nvSpPr>
          <p:cNvPr id="2" name="Titel 1"/>
          <p:cNvSpPr>
            <a:spLocks noGrp="1"/>
          </p:cNvSpPr>
          <p:nvPr>
            <p:ph type="title"/>
          </p:nvPr>
        </p:nvSpPr>
        <p:spPr/>
        <p:txBody>
          <a:bodyPr/>
          <a:lstStyle/>
          <a:p>
            <a:r>
              <a:rPr lang="de-CH"/>
              <a:t>ACM – Ansätze zur Beschreibung</a:t>
            </a:r>
          </a:p>
        </p:txBody>
      </p:sp>
      <p:sp>
        <p:nvSpPr>
          <p:cNvPr id="4" name="Textplatzhalter 3"/>
          <p:cNvSpPr>
            <a:spLocks noGrp="1"/>
          </p:cNvSpPr>
          <p:nvPr>
            <p:ph sz="quarter" idx="21"/>
          </p:nvPr>
        </p:nvSpPr>
        <p:spPr/>
        <p:txBody>
          <a:bodyPr/>
          <a:lstStyle/>
          <a:p>
            <a:pPr>
              <a:buFont typeface="Arial" panose="020B0604020202020204" pitchFamily="34" charset="0"/>
              <a:buChar char="•"/>
            </a:pPr>
            <a:r>
              <a:rPr lang="de-CH" sz="2000" b="1"/>
              <a:t>Adaptive Case Management – ACM </a:t>
            </a:r>
          </a:p>
          <a:p>
            <a:pPr>
              <a:buFont typeface="Arial" panose="020B0604020202020204" pitchFamily="34" charset="0"/>
              <a:buChar char="•"/>
            </a:pPr>
            <a:r>
              <a:rPr lang="de-CH" sz="2000" b="1"/>
              <a:t>Was muss beschrieben werden</a:t>
            </a:r>
          </a:p>
          <a:p>
            <a:pPr marL="609600" lvl="1" indent="-342900">
              <a:buFont typeface="Arial" panose="020B0604020202020204" pitchFamily="34" charset="0"/>
              <a:buChar char="•"/>
            </a:pPr>
            <a:r>
              <a:rPr lang="de-CH" sz="1800"/>
              <a:t>Aufgaben und Ergebnisse</a:t>
            </a:r>
          </a:p>
          <a:p>
            <a:pPr marL="609600" lvl="1" indent="-342900">
              <a:buFont typeface="Arial" panose="020B0604020202020204" pitchFamily="34" charset="0"/>
              <a:buChar char="•"/>
            </a:pPr>
            <a:r>
              <a:rPr lang="de-CH" sz="1800"/>
              <a:t>evtl. Abhängigkeiten, Regeln</a:t>
            </a:r>
          </a:p>
          <a:p>
            <a:pPr marL="609600" lvl="1" indent="-342900">
              <a:buFont typeface="Arial" panose="020B0604020202020204" pitchFamily="34" charset="0"/>
              <a:buChar char="•"/>
            </a:pPr>
            <a:r>
              <a:rPr lang="de-CH" sz="1800"/>
              <a:t>einsetzbare Methoden und Techniken</a:t>
            </a:r>
          </a:p>
          <a:p>
            <a:endParaRPr lang="de-CH"/>
          </a:p>
          <a:p>
            <a:pPr>
              <a:buFont typeface="Arial" panose="020B0604020202020204" pitchFamily="34" charset="0"/>
              <a:buChar char="•"/>
            </a:pPr>
            <a:r>
              <a:rPr lang="de-CH" sz="2000" b="1"/>
              <a:t>Optionen</a:t>
            </a:r>
            <a:endParaRPr lang="de-CH" b="1"/>
          </a:p>
          <a:p>
            <a:pPr marL="609600" lvl="1" indent="-342900">
              <a:buFont typeface="Arial" panose="020B0604020202020204" pitchFamily="34" charset="0"/>
              <a:buChar char="•"/>
            </a:pPr>
            <a:r>
              <a:rPr lang="de-CH" sz="1800" b="1"/>
              <a:t>Prozess als Leitplanke bzw. Anhaltspunkt </a:t>
            </a:r>
            <a:r>
              <a:rPr lang="de-CH" sz="1800"/>
              <a:t>oder Vorlage interpretieren, ggfs. wird nur der Schönwetterflug bzw. die prinzipielle Reihenfolge beschrieben </a:t>
            </a:r>
            <a:r>
              <a:rPr lang="de-CH" sz="1800">
                <a:sym typeface="Wingdings" panose="05000000000000000000" pitchFamily="2" charset="2"/>
              </a:rPr>
              <a:t> hoher Abstraktionsgrad</a:t>
            </a:r>
            <a:endParaRPr lang="de-CH" sz="1800"/>
          </a:p>
          <a:p>
            <a:pPr marL="609600" lvl="1" indent="-342900">
              <a:buFont typeface="Arial" panose="020B0604020202020204" pitchFamily="34" charset="0"/>
              <a:buChar char="•"/>
            </a:pPr>
            <a:r>
              <a:rPr lang="de-CH" sz="1800"/>
              <a:t>Nutzung von </a:t>
            </a:r>
            <a:r>
              <a:rPr lang="de-CH" sz="1800" b="1"/>
              <a:t>Ad-hoc-Subprozessen</a:t>
            </a:r>
            <a:r>
              <a:rPr lang="de-CH" sz="1800"/>
              <a:t> in BPMN</a:t>
            </a:r>
          </a:p>
          <a:p>
            <a:pPr marL="609600" lvl="1" indent="-342900">
              <a:buFont typeface="Arial" panose="020B0604020202020204" pitchFamily="34" charset="0"/>
              <a:buChar char="•"/>
            </a:pPr>
            <a:r>
              <a:rPr lang="de-CH" sz="1800"/>
              <a:t>«ACM-Subprozesse» in BPMN werden nicht detailliert ausmodelliert sondern durch eine </a:t>
            </a:r>
            <a:r>
              <a:rPr lang="de-CH" sz="1800" b="1"/>
              <a:t>textuelle Beschreibung und/oder Check-Listen</a:t>
            </a:r>
            <a:endParaRPr lang="de-CH" sz="1800"/>
          </a:p>
          <a:p>
            <a:pPr marL="609600" lvl="1" indent="-342900">
              <a:buFont typeface="Arial" panose="020B0604020202020204" pitchFamily="34" charset="0"/>
              <a:buChar char="•"/>
            </a:pPr>
            <a:r>
              <a:rPr lang="de-CH" sz="1800"/>
              <a:t>Nutzung von </a:t>
            </a:r>
            <a:r>
              <a:rPr lang="de-CH" sz="1800" b="1"/>
              <a:t>CMMN</a:t>
            </a:r>
            <a:r>
              <a:rPr lang="de-CH" sz="1800"/>
              <a:t> (</a:t>
            </a:r>
            <a:r>
              <a:rPr lang="de-CH" sz="1800" b="1"/>
              <a:t>Case Management Model and Notation</a:t>
            </a:r>
            <a:r>
              <a:rPr lang="de-CH" sz="1800"/>
              <a:t>)</a:t>
            </a:r>
          </a:p>
          <a:p>
            <a:pPr>
              <a:buFont typeface="Arial" panose="020B0604020202020204" pitchFamily="34" charset="0"/>
              <a:buChar char="•"/>
            </a:pPr>
            <a:endParaRPr lang="de-CH"/>
          </a:p>
          <a:p>
            <a:endParaRPr lang="de-CH"/>
          </a:p>
        </p:txBody>
      </p:sp>
    </p:spTree>
    <p:extLst>
      <p:ext uri="{BB962C8B-B14F-4D97-AF65-F5344CB8AC3E}">
        <p14:creationId xmlns:p14="http://schemas.microsoft.com/office/powerpoint/2010/main" val="37875094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147</a:t>
            </a:fld>
            <a:endParaRPr lang="de-CH"/>
          </a:p>
        </p:txBody>
      </p:sp>
      <p:sp>
        <p:nvSpPr>
          <p:cNvPr id="2" name="Titel 1"/>
          <p:cNvSpPr>
            <a:spLocks noGrp="1"/>
          </p:cNvSpPr>
          <p:nvPr>
            <p:ph type="title"/>
          </p:nvPr>
        </p:nvSpPr>
        <p:spPr/>
        <p:txBody>
          <a:bodyPr>
            <a:normAutofit/>
          </a:bodyPr>
          <a:lstStyle/>
          <a:p>
            <a:r>
              <a:rPr lang="de-CH"/>
              <a:t>Herausforderungen des Geschäftsprozessmanagements</a:t>
            </a:r>
          </a:p>
        </p:txBody>
      </p:sp>
      <p:sp>
        <p:nvSpPr>
          <p:cNvPr id="11" name="Rechteck 10"/>
          <p:cNvSpPr/>
          <p:nvPr/>
        </p:nvSpPr>
        <p:spPr>
          <a:xfrm>
            <a:off x="7457805" y="1754606"/>
            <a:ext cx="2016224" cy="435046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CH" b="1"/>
              <a:t>Adaptive Case Management</a:t>
            </a:r>
          </a:p>
          <a:p>
            <a:pPr algn="ctr"/>
            <a:endParaRPr lang="de-CH" b="1"/>
          </a:p>
          <a:p>
            <a:pPr algn="ctr"/>
            <a:r>
              <a:rPr lang="de-CH"/>
              <a:t>Schwach strukturierte Prozesse</a:t>
            </a:r>
          </a:p>
          <a:p>
            <a:pPr algn="ctr"/>
            <a:endParaRPr lang="de-CH"/>
          </a:p>
          <a:p>
            <a:pPr algn="ctr"/>
            <a:r>
              <a:rPr lang="de-CH"/>
              <a:t>Ad hoc Workflows</a:t>
            </a:r>
          </a:p>
        </p:txBody>
      </p:sp>
      <p:pic>
        <p:nvPicPr>
          <p:cNvPr id="9" name="Grafik 94" descr="Entwicklung hin zu A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030" y="1754606"/>
            <a:ext cx="5960086" cy="434064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806030" y="6095247"/>
            <a:ext cx="4572000" cy="246221"/>
          </a:xfrm>
          <a:prstGeom prst="rect">
            <a:avLst/>
          </a:prstGeom>
        </p:spPr>
        <p:txBody>
          <a:bodyPr>
            <a:spAutoFit/>
          </a:bodyPr>
          <a:lstStyle/>
          <a:p>
            <a:pPr lvl="0" algn="just" eaLnBrk="0" hangingPunct="0"/>
            <a:r>
              <a:rPr lang="de-CH" altLang="de-DE" sz="1000">
                <a:latin typeface="Arial" panose="020B0604020202020204" pitchFamily="34" charset="0"/>
                <a:ea typeface="Times New Roman" panose="02020603050405020304" pitchFamily="18" charset="0"/>
                <a:cs typeface="Arial" panose="020B0604020202020204" pitchFamily="34" charset="0"/>
              </a:rPr>
              <a:t>Quelle: in Anlehnung an </a:t>
            </a:r>
            <a:r>
              <a:rPr lang="de-CH" altLang="de-DE" sz="1000" err="1">
                <a:latin typeface="Arial" panose="020B0604020202020204" pitchFamily="34" charset="0"/>
                <a:ea typeface="Times New Roman" panose="02020603050405020304" pitchFamily="18" charset="0"/>
                <a:cs typeface="Arial" panose="020B0604020202020204" pitchFamily="34" charset="0"/>
              </a:rPr>
              <a:t>Bäckeralf</a:t>
            </a:r>
            <a:r>
              <a:rPr lang="de-CH" altLang="de-DE" sz="1000">
                <a:latin typeface="Arial" panose="020B0604020202020204" pitchFamily="34" charset="0"/>
                <a:ea typeface="Times New Roman" panose="02020603050405020304" pitchFamily="18" charset="0"/>
                <a:cs typeface="Arial" panose="020B0604020202020204" pitchFamily="34" charset="0"/>
              </a:rPr>
              <a:t> &amp; </a:t>
            </a:r>
            <a:r>
              <a:rPr lang="de-CH" altLang="de-DE" sz="1000" err="1">
                <a:latin typeface="Arial" panose="020B0604020202020204" pitchFamily="34" charset="0"/>
                <a:ea typeface="Times New Roman" panose="02020603050405020304" pitchFamily="18" charset="0"/>
                <a:cs typeface="Arial" panose="020B0604020202020204" pitchFamily="34" charset="0"/>
              </a:rPr>
              <a:t>Wauch</a:t>
            </a:r>
            <a:r>
              <a:rPr lang="de-CH" altLang="de-DE" sz="1000">
                <a:latin typeface="Arial" panose="020B0604020202020204" pitchFamily="34" charset="0"/>
                <a:ea typeface="Times New Roman" panose="02020603050405020304" pitchFamily="18" charset="0"/>
                <a:cs typeface="Arial" panose="020B0604020202020204" pitchFamily="34" charset="0"/>
              </a:rPr>
              <a:t> (2013, S. 12).</a:t>
            </a:r>
            <a:endParaRPr lang="de-CH" altLang="de-DE" sz="1000">
              <a:latin typeface="Arial" panose="020B0604020202020204" pitchFamily="34" charset="0"/>
            </a:endParaRPr>
          </a:p>
        </p:txBody>
      </p:sp>
      <p:sp>
        <p:nvSpPr>
          <p:cNvPr id="5" name="Textfeld 4"/>
          <p:cNvSpPr txBox="1"/>
          <p:nvPr/>
        </p:nvSpPr>
        <p:spPr>
          <a:xfrm>
            <a:off x="2980518" y="4710704"/>
            <a:ext cx="1859805" cy="338554"/>
          </a:xfrm>
          <a:prstGeom prst="rect">
            <a:avLst/>
          </a:prstGeom>
          <a:noFill/>
        </p:spPr>
        <p:txBody>
          <a:bodyPr wrap="none" rtlCol="0">
            <a:spAutoFit/>
          </a:bodyPr>
          <a:lstStyle/>
          <a:p>
            <a:r>
              <a:rPr lang="de-CH" sz="1600" b="1">
                <a:solidFill>
                  <a:srgbClr val="FF0000"/>
                </a:solidFill>
                <a:highlight>
                  <a:srgbClr val="FFFF00"/>
                </a:highlight>
              </a:rPr>
              <a:t>Prozess</a:t>
            </a:r>
            <a:r>
              <a:rPr lang="de-CH" sz="1600">
                <a:solidFill>
                  <a:srgbClr val="FF0000"/>
                </a:solidFill>
                <a:highlight>
                  <a:srgbClr val="FFFF00"/>
                </a:highlight>
              </a:rPr>
              <a:t> im Fokus</a:t>
            </a:r>
          </a:p>
        </p:txBody>
      </p:sp>
      <p:sp>
        <p:nvSpPr>
          <p:cNvPr id="12" name="Textfeld 11"/>
          <p:cNvSpPr txBox="1"/>
          <p:nvPr/>
        </p:nvSpPr>
        <p:spPr>
          <a:xfrm>
            <a:off x="5102545" y="3090446"/>
            <a:ext cx="1428596" cy="338554"/>
          </a:xfrm>
          <a:prstGeom prst="rect">
            <a:avLst/>
          </a:prstGeom>
          <a:noFill/>
        </p:spPr>
        <p:txBody>
          <a:bodyPr wrap="none" rtlCol="0">
            <a:spAutoFit/>
          </a:bodyPr>
          <a:lstStyle>
            <a:defPPr>
              <a:defRPr lang="en-US"/>
            </a:defPPr>
            <a:lvl1pPr>
              <a:defRPr sz="1600" b="1">
                <a:solidFill>
                  <a:srgbClr val="FF0000"/>
                </a:solidFill>
                <a:highlight>
                  <a:srgbClr val="FFFF00"/>
                </a:highlight>
              </a:defRPr>
            </a:lvl1pPr>
          </a:lstStyle>
          <a:p>
            <a:r>
              <a:rPr lang="de-CH"/>
              <a:t>Fall </a:t>
            </a:r>
            <a:r>
              <a:rPr lang="de-CH" b="0"/>
              <a:t>im Fokus</a:t>
            </a:r>
          </a:p>
        </p:txBody>
      </p:sp>
    </p:spTree>
    <p:extLst>
      <p:ext uri="{BB962C8B-B14F-4D97-AF65-F5344CB8AC3E}">
        <p14:creationId xmlns:p14="http://schemas.microsoft.com/office/powerpoint/2010/main" val="362850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B1AC75-F720-4638-B922-25B7203FBE5B}"/>
              </a:ext>
            </a:extLst>
          </p:cNvPr>
          <p:cNvSpPr>
            <a:spLocks noGrp="1"/>
          </p:cNvSpPr>
          <p:nvPr>
            <p:ph type="sldNum" sz="quarter" idx="18"/>
          </p:nvPr>
        </p:nvSpPr>
        <p:spPr/>
        <p:txBody>
          <a:bodyPr/>
          <a:lstStyle/>
          <a:p>
            <a:fld id="{4EAC321B-7500-4259-A00F-915439A35E15}" type="slidenum">
              <a:rPr lang="de-CH" smtClean="0"/>
              <a:pPr/>
              <a:t>148</a:t>
            </a:fld>
            <a:endParaRPr lang="de-CH"/>
          </a:p>
        </p:txBody>
      </p:sp>
      <p:sp>
        <p:nvSpPr>
          <p:cNvPr id="6" name="Titel 5">
            <a:extLst>
              <a:ext uri="{FF2B5EF4-FFF2-40B4-BE49-F238E27FC236}">
                <a16:creationId xmlns:a16="http://schemas.microsoft.com/office/drawing/2014/main" id="{836FF884-88F3-4E08-8D13-FA9A8A2C1B70}"/>
              </a:ext>
            </a:extLst>
          </p:cNvPr>
          <p:cNvSpPr>
            <a:spLocks noGrp="1"/>
          </p:cNvSpPr>
          <p:nvPr>
            <p:ph type="title"/>
          </p:nvPr>
        </p:nvSpPr>
        <p:spPr/>
        <p:txBody>
          <a:bodyPr/>
          <a:lstStyle/>
          <a:p>
            <a:r>
              <a:rPr lang="de-AT"/>
              <a:t>Einbettung von ACM</a:t>
            </a:r>
            <a:endParaRPr lang="de-CH"/>
          </a:p>
        </p:txBody>
      </p:sp>
      <p:pic>
        <p:nvPicPr>
          <p:cNvPr id="9" name="Inhaltsplatzhalter 8">
            <a:extLst>
              <a:ext uri="{FF2B5EF4-FFF2-40B4-BE49-F238E27FC236}">
                <a16:creationId xmlns:a16="http://schemas.microsoft.com/office/drawing/2014/main" id="{9071265E-CF0F-43A6-A819-5581AD3B86A9}"/>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2267500" y="1476234"/>
            <a:ext cx="7657000" cy="4728093"/>
          </a:xfrm>
        </p:spPr>
      </p:pic>
      <p:sp>
        <p:nvSpPr>
          <p:cNvPr id="10" name="Rechteck 9">
            <a:extLst>
              <a:ext uri="{FF2B5EF4-FFF2-40B4-BE49-F238E27FC236}">
                <a16:creationId xmlns:a16="http://schemas.microsoft.com/office/drawing/2014/main" id="{B2ADC2F1-4116-48E1-B081-E28778371492}"/>
              </a:ext>
            </a:extLst>
          </p:cNvPr>
          <p:cNvSpPr/>
          <p:nvPr/>
        </p:nvSpPr>
        <p:spPr>
          <a:xfrm>
            <a:off x="5341483" y="6204327"/>
            <a:ext cx="4838102" cy="338554"/>
          </a:xfrm>
          <a:prstGeom prst="rect">
            <a:avLst/>
          </a:prstGeom>
        </p:spPr>
        <p:txBody>
          <a:bodyPr wrap="square">
            <a:spAutoFit/>
          </a:bodyPr>
          <a:lstStyle/>
          <a:p>
            <a:r>
              <a:rPr lang="de-CH" sz="800">
                <a:solidFill>
                  <a:schemeClr val="bg2">
                    <a:lumMod val="75000"/>
                  </a:schemeClr>
                </a:solidFill>
                <a:latin typeface="Arial" panose="020B0604020202020204" pitchFamily="34" charset="0"/>
              </a:rPr>
              <a:t>Quelle: Kurz, M., Herrmann, C. &amp; Schäfer, K. (2013). Adaptive-Case-Management. In BITKOM (Hrsg.), </a:t>
            </a:r>
            <a:r>
              <a:rPr lang="de-CH" sz="800" i="1">
                <a:solidFill>
                  <a:schemeClr val="bg2">
                    <a:lumMod val="75000"/>
                  </a:schemeClr>
                </a:solidFill>
                <a:latin typeface="Arial" panose="020B0604020202020204" pitchFamily="34" charset="0"/>
              </a:rPr>
              <a:t>Adaptive-Case-Management - Leitfaden und Nachschlagewerk </a:t>
            </a:r>
            <a:r>
              <a:rPr lang="de-CH" sz="800">
                <a:solidFill>
                  <a:schemeClr val="bg2">
                    <a:lumMod val="75000"/>
                  </a:schemeClr>
                </a:solidFill>
                <a:latin typeface="Arial" panose="020B0604020202020204" pitchFamily="34" charset="0"/>
              </a:rPr>
              <a:t>(S. 21-31). Berlin-Mitte: BITKOM. </a:t>
            </a:r>
            <a:endParaRPr lang="de-CH" sz="800">
              <a:solidFill>
                <a:schemeClr val="bg2">
                  <a:lumMod val="75000"/>
                </a:schemeClr>
              </a:solidFill>
            </a:endParaRPr>
          </a:p>
        </p:txBody>
      </p:sp>
      <p:sp>
        <p:nvSpPr>
          <p:cNvPr id="3" name="Rechteck: abgerundete Ecken 2">
            <a:extLst>
              <a:ext uri="{FF2B5EF4-FFF2-40B4-BE49-F238E27FC236}">
                <a16:creationId xmlns:a16="http://schemas.microsoft.com/office/drawing/2014/main" id="{DB994554-459A-425E-A2A1-8BC47446D82A}"/>
              </a:ext>
            </a:extLst>
          </p:cNvPr>
          <p:cNvSpPr/>
          <p:nvPr/>
        </p:nvSpPr>
        <p:spPr>
          <a:xfrm>
            <a:off x="7478751" y="1554281"/>
            <a:ext cx="2326888" cy="1524000"/>
          </a:xfrm>
          <a:prstGeom prst="roundRect">
            <a:avLst/>
          </a:prstGeom>
          <a:noFill/>
          <a:ln w="76200"/>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22388757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149</a:t>
            </a:fld>
            <a:endParaRPr lang="de-CH"/>
          </a:p>
        </p:txBody>
      </p:sp>
      <p:sp>
        <p:nvSpPr>
          <p:cNvPr id="2" name="Titel 1"/>
          <p:cNvSpPr>
            <a:spLocks noGrp="1"/>
          </p:cNvSpPr>
          <p:nvPr>
            <p:ph type="title"/>
          </p:nvPr>
        </p:nvSpPr>
        <p:spPr/>
        <p:txBody>
          <a:bodyPr/>
          <a:lstStyle/>
          <a:p>
            <a:r>
              <a:rPr lang="de-CH"/>
              <a:t>Case-Prozess</a:t>
            </a:r>
          </a:p>
        </p:txBody>
      </p:sp>
      <p:sp>
        <p:nvSpPr>
          <p:cNvPr id="11" name="Rechteck 10"/>
          <p:cNvSpPr/>
          <p:nvPr/>
        </p:nvSpPr>
        <p:spPr>
          <a:xfrm>
            <a:off x="8760296" y="3429000"/>
            <a:ext cx="4572000" cy="523220"/>
          </a:xfrm>
          <a:prstGeom prst="rect">
            <a:avLst/>
          </a:prstGeom>
        </p:spPr>
        <p:txBody>
          <a:bodyPr>
            <a:spAutoFit/>
          </a:bodyPr>
          <a:lstStyle/>
          <a:p>
            <a:r>
              <a:rPr lang="de-CH" sz="1400"/>
              <a:t>Ziele des Cases </a:t>
            </a:r>
          </a:p>
          <a:p>
            <a:r>
              <a:rPr lang="de-CH" sz="1400"/>
              <a:t>festlegen</a:t>
            </a:r>
          </a:p>
        </p:txBody>
      </p:sp>
      <p:grpSp>
        <p:nvGrpSpPr>
          <p:cNvPr id="7" name="Gruppieren 6">
            <a:extLst>
              <a:ext uri="{FF2B5EF4-FFF2-40B4-BE49-F238E27FC236}">
                <a16:creationId xmlns:a16="http://schemas.microsoft.com/office/drawing/2014/main" id="{D1BEE41B-13A1-4F66-A2C0-36BE9915E596}"/>
              </a:ext>
            </a:extLst>
          </p:cNvPr>
          <p:cNvGrpSpPr/>
          <p:nvPr/>
        </p:nvGrpSpPr>
        <p:grpSpPr>
          <a:xfrm>
            <a:off x="1537707" y="1453636"/>
            <a:ext cx="9217470" cy="4712213"/>
            <a:chOff x="1648305" y="1813131"/>
            <a:chExt cx="9217470" cy="4712213"/>
          </a:xfrm>
        </p:grpSpPr>
        <p:sp>
          <p:nvSpPr>
            <p:cNvPr id="12" name="Ellipse 11"/>
            <p:cNvSpPr>
              <a:spLocks noChangeAspect="1"/>
            </p:cNvSpPr>
            <p:nvPr/>
          </p:nvSpPr>
          <p:spPr>
            <a:xfrm>
              <a:off x="4042305" y="1944421"/>
              <a:ext cx="4500000" cy="4500000"/>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Kreis 13"/>
            <p:cNvSpPr>
              <a:spLocks noChangeAspect="1"/>
            </p:cNvSpPr>
            <p:nvPr/>
          </p:nvSpPr>
          <p:spPr>
            <a:xfrm>
              <a:off x="4007040" y="2025344"/>
              <a:ext cx="4500000" cy="4500000"/>
            </a:xfrm>
            <a:prstGeom prst="pie">
              <a:avLst>
                <a:gd name="adj1" fmla="val 12547326"/>
                <a:gd name="adj2" fmla="val 16107233"/>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3" name="Kreis 12"/>
            <p:cNvSpPr>
              <a:spLocks noChangeAspect="1"/>
            </p:cNvSpPr>
            <p:nvPr/>
          </p:nvSpPr>
          <p:spPr>
            <a:xfrm>
              <a:off x="4007040" y="2025344"/>
              <a:ext cx="4500000" cy="4500000"/>
            </a:xfrm>
            <a:prstGeom prst="pie">
              <a:avLst>
                <a:gd name="adj1" fmla="val 10764399"/>
                <a:gd name="adj2" fmla="val 1256635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6" name="Gebogener Pfeil 5"/>
            <p:cNvSpPr>
              <a:spLocks noChangeAspect="1"/>
            </p:cNvSpPr>
            <p:nvPr/>
          </p:nvSpPr>
          <p:spPr>
            <a:xfrm rot="5400000">
              <a:off x="4080015" y="2132136"/>
              <a:ext cx="4319520" cy="4320000"/>
            </a:xfrm>
            <a:prstGeom prst="circularArrow">
              <a:avLst>
                <a:gd name="adj1" fmla="val 5017"/>
                <a:gd name="adj2" fmla="val 464867"/>
                <a:gd name="adj3" fmla="val 4851056"/>
                <a:gd name="adj4" fmla="val 10857546"/>
                <a:gd name="adj5" fmla="val 81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8" name="Gebogener Pfeil 7"/>
            <p:cNvSpPr>
              <a:spLocks noChangeAspect="1"/>
            </p:cNvSpPr>
            <p:nvPr/>
          </p:nvSpPr>
          <p:spPr>
            <a:xfrm rot="10800000">
              <a:off x="4079776" y="2132376"/>
              <a:ext cx="4319520" cy="4320000"/>
            </a:xfrm>
            <a:prstGeom prst="circularArrow">
              <a:avLst>
                <a:gd name="adj1" fmla="val 4581"/>
                <a:gd name="adj2" fmla="val 510379"/>
                <a:gd name="adj3" fmla="val 4850633"/>
                <a:gd name="adj4" fmla="val 93828"/>
                <a:gd name="adj5" fmla="val 81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9" name="Gebogener Pfeil 8"/>
            <p:cNvSpPr>
              <a:spLocks noChangeAspect="1"/>
            </p:cNvSpPr>
            <p:nvPr/>
          </p:nvSpPr>
          <p:spPr>
            <a:xfrm rot="14928221">
              <a:off x="6023663" y="4049840"/>
              <a:ext cx="1907073" cy="1907285"/>
            </a:xfrm>
            <a:prstGeom prst="circularArrow">
              <a:avLst>
                <a:gd name="adj1" fmla="val 9313"/>
                <a:gd name="adj2" fmla="val 464867"/>
                <a:gd name="adj3" fmla="val 4863231"/>
                <a:gd name="adj4" fmla="val 9733113"/>
                <a:gd name="adj5" fmla="val 94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0" name="Rechteck 9"/>
            <p:cNvSpPr/>
            <p:nvPr/>
          </p:nvSpPr>
          <p:spPr>
            <a:xfrm>
              <a:off x="8211090" y="2476126"/>
              <a:ext cx="2410704" cy="523220"/>
            </a:xfrm>
            <a:prstGeom prst="rect">
              <a:avLst/>
            </a:prstGeom>
          </p:spPr>
          <p:txBody>
            <a:bodyPr wrap="square">
              <a:spAutoFit/>
            </a:bodyPr>
            <a:lstStyle/>
            <a:p>
              <a:r>
                <a:rPr lang="de-CH" sz="1400">
                  <a:latin typeface="TheSans-Plain"/>
                </a:rPr>
                <a:t>Case-Vorlage auswählen und instanziieren.</a:t>
              </a:r>
            </a:p>
          </p:txBody>
        </p:sp>
        <p:sp>
          <p:nvSpPr>
            <p:cNvPr id="15" name="Rechteck 14"/>
            <p:cNvSpPr/>
            <p:nvPr/>
          </p:nvSpPr>
          <p:spPr>
            <a:xfrm>
              <a:off x="1892286" y="1818931"/>
              <a:ext cx="4572000" cy="1107996"/>
            </a:xfrm>
            <a:prstGeom prst="rect">
              <a:avLst/>
            </a:prstGeom>
          </p:spPr>
          <p:txBody>
            <a:bodyPr>
              <a:spAutoFit/>
            </a:bodyPr>
            <a:lstStyle/>
            <a:p>
              <a:r>
                <a:rPr lang="de-CH" b="1"/>
                <a:t>Case-übergreifende Adaption</a:t>
              </a:r>
            </a:p>
            <a:p>
              <a:pPr marL="361950" lvl="1" indent="-180975">
                <a:buFont typeface="Arial" panose="020B0604020202020204" pitchFamily="34" charset="0"/>
                <a:buChar char="•"/>
              </a:pPr>
              <a:r>
                <a:rPr lang="de-CH" sz="1600"/>
                <a:t>Case-Vorlagen anpassen, </a:t>
              </a:r>
              <a:br>
                <a:rPr lang="de-CH" sz="1600"/>
              </a:br>
              <a:r>
                <a:rPr lang="de-CH" sz="1600"/>
                <a:t>kreieren, löschen </a:t>
              </a:r>
              <a:br>
                <a:rPr lang="de-CH" sz="1600"/>
              </a:br>
              <a:endParaRPr lang="de-CH" sz="1600"/>
            </a:p>
          </p:txBody>
        </p:sp>
        <p:sp>
          <p:nvSpPr>
            <p:cNvPr id="16" name="Rechteck 15"/>
            <p:cNvSpPr/>
            <p:nvPr/>
          </p:nvSpPr>
          <p:spPr>
            <a:xfrm>
              <a:off x="1648305" y="3205625"/>
              <a:ext cx="4572000" cy="2769989"/>
            </a:xfrm>
            <a:prstGeom prst="rect">
              <a:avLst/>
            </a:prstGeom>
          </p:spPr>
          <p:txBody>
            <a:bodyPr>
              <a:spAutoFit/>
            </a:bodyPr>
            <a:lstStyle/>
            <a:p>
              <a:r>
                <a:rPr lang="de-CH" b="1"/>
                <a:t>Kontrolle</a:t>
              </a:r>
            </a:p>
            <a:p>
              <a:pPr marL="361950" lvl="1" indent="-180975">
                <a:buFont typeface="Arial" panose="020B0604020202020204" pitchFamily="34" charset="0"/>
                <a:buChar char="•"/>
              </a:pPr>
              <a:r>
                <a:rPr lang="de-CH" sz="1600" b="1"/>
                <a:t>Zielerreichung</a:t>
              </a:r>
            </a:p>
            <a:p>
              <a:pPr marL="361950" lvl="1" indent="-180975">
                <a:buFont typeface="Arial" panose="020B0604020202020204" pitchFamily="34" charset="0"/>
                <a:buChar char="•"/>
              </a:pPr>
              <a:r>
                <a:rPr lang="de-CH" sz="1600" b="1"/>
                <a:t>Effektivität</a:t>
              </a:r>
            </a:p>
            <a:p>
              <a:pPr marL="361950" lvl="1" indent="-180975">
                <a:buFont typeface="Arial" panose="020B0604020202020204" pitchFamily="34" charset="0"/>
                <a:buChar char="•"/>
              </a:pPr>
              <a:r>
                <a:rPr lang="de-CH" sz="1600"/>
                <a:t>Effizienz</a:t>
              </a:r>
            </a:p>
            <a:p>
              <a:pPr marL="180975" lvl="1"/>
              <a:endParaRPr lang="de-CH" sz="1600"/>
            </a:p>
            <a:p>
              <a:pPr indent="-276225"/>
              <a:r>
                <a:rPr lang="de-CH" sz="1400"/>
                <a:t>Vergleichbarkeit </a:t>
              </a:r>
              <a:br>
                <a:rPr lang="de-CH" sz="1400"/>
              </a:br>
              <a:r>
                <a:rPr lang="de-CH" sz="1400"/>
                <a:t>verschiedener </a:t>
              </a:r>
              <a:br>
                <a:rPr lang="de-CH" sz="1400"/>
              </a:br>
              <a:r>
                <a:rPr lang="de-CH" sz="1400"/>
                <a:t>Cases insb. bzgl. </a:t>
              </a:r>
              <a:br>
                <a:rPr lang="de-CH" sz="1400"/>
              </a:br>
              <a:r>
                <a:rPr lang="de-CH" sz="1400"/>
                <a:t>Effizienz schwierig</a:t>
              </a:r>
            </a:p>
            <a:p>
              <a:br>
                <a:rPr lang="de-CH"/>
              </a:br>
              <a:endParaRPr lang="de-CH"/>
            </a:p>
          </p:txBody>
        </p:sp>
        <p:sp>
          <p:nvSpPr>
            <p:cNvPr id="17" name="Rechteck 16"/>
            <p:cNvSpPr/>
            <p:nvPr/>
          </p:nvSpPr>
          <p:spPr>
            <a:xfrm>
              <a:off x="6293775" y="4638108"/>
              <a:ext cx="4572000" cy="646331"/>
            </a:xfrm>
            <a:prstGeom prst="rect">
              <a:avLst/>
            </a:prstGeom>
          </p:spPr>
          <p:txBody>
            <a:bodyPr>
              <a:spAutoFit/>
            </a:bodyPr>
            <a:lstStyle/>
            <a:p>
              <a:r>
                <a:rPr lang="de-CH" b="1" err="1"/>
                <a:t>Fallspez</a:t>
              </a:r>
              <a:r>
                <a:rPr lang="de-CH" b="1"/>
                <a:t>. </a:t>
              </a:r>
              <a:br>
                <a:rPr lang="de-CH" b="1"/>
              </a:br>
              <a:r>
                <a:rPr lang="de-CH" b="1"/>
                <a:t>Anpassung </a:t>
              </a:r>
            </a:p>
          </p:txBody>
        </p:sp>
        <p:sp>
          <p:nvSpPr>
            <p:cNvPr id="18" name="Rechteck 17"/>
            <p:cNvSpPr/>
            <p:nvPr/>
          </p:nvSpPr>
          <p:spPr>
            <a:xfrm>
              <a:off x="7562850" y="1813131"/>
              <a:ext cx="2126345" cy="369332"/>
            </a:xfrm>
            <a:prstGeom prst="rect">
              <a:avLst/>
            </a:prstGeom>
          </p:spPr>
          <p:txBody>
            <a:bodyPr wrap="square">
              <a:spAutoFit/>
            </a:bodyPr>
            <a:lstStyle/>
            <a:p>
              <a:r>
                <a:rPr lang="de-CH" b="1"/>
                <a:t>Ausführung</a:t>
              </a:r>
            </a:p>
          </p:txBody>
        </p:sp>
        <p:cxnSp>
          <p:nvCxnSpPr>
            <p:cNvPr id="20" name="Gewinkelter Verbinder 19"/>
            <p:cNvCxnSpPr/>
            <p:nvPr/>
          </p:nvCxnSpPr>
          <p:spPr>
            <a:xfrm>
              <a:off x="5224460" y="2013355"/>
              <a:ext cx="223468" cy="169108"/>
            </a:xfrm>
            <a:prstGeom prst="bentConnector3">
              <a:avLst>
                <a:gd name="adj1" fmla="val 96886"/>
              </a:avLst>
            </a:prstGeom>
          </p:spPr>
          <p:style>
            <a:lnRef idx="1">
              <a:schemeClr val="dk1"/>
            </a:lnRef>
            <a:fillRef idx="0">
              <a:schemeClr val="dk1"/>
            </a:fillRef>
            <a:effectRef idx="0">
              <a:schemeClr val="dk1"/>
            </a:effectRef>
            <a:fontRef idx="minor">
              <a:schemeClr val="tx1"/>
            </a:fontRef>
          </p:style>
        </p:cxnSp>
        <p:cxnSp>
          <p:nvCxnSpPr>
            <p:cNvPr id="23" name="Gewinkelter Verbinder 22"/>
            <p:cNvCxnSpPr/>
            <p:nvPr/>
          </p:nvCxnSpPr>
          <p:spPr>
            <a:xfrm>
              <a:off x="2831558" y="3420710"/>
              <a:ext cx="1346729" cy="8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0" name="Gewinkelter Verbinder 29"/>
            <p:cNvCxnSpPr>
              <a:cxnSpLocks/>
              <a:endCxn id="18" idx="1"/>
            </p:cNvCxnSpPr>
            <p:nvPr/>
          </p:nvCxnSpPr>
          <p:spPr>
            <a:xfrm flipV="1">
              <a:off x="7248128" y="1997797"/>
              <a:ext cx="314722" cy="24232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33" name="Rechteck 32"/>
            <p:cNvSpPr/>
            <p:nvPr/>
          </p:nvSpPr>
          <p:spPr>
            <a:xfrm>
              <a:off x="8579040" y="4914060"/>
              <a:ext cx="1981456" cy="954107"/>
            </a:xfrm>
            <a:prstGeom prst="rect">
              <a:avLst/>
            </a:prstGeom>
          </p:spPr>
          <p:txBody>
            <a:bodyPr wrap="square">
              <a:spAutoFit/>
            </a:bodyPr>
            <a:lstStyle/>
            <a:p>
              <a:r>
                <a:rPr lang="de-CH" sz="1400"/>
                <a:t>Zwischenziele</a:t>
              </a:r>
            </a:p>
            <a:p>
              <a:r>
                <a:rPr lang="de-CH" sz="1400"/>
                <a:t>Artefakte</a:t>
              </a:r>
            </a:p>
            <a:p>
              <a:r>
                <a:rPr lang="de-CH" sz="1400"/>
                <a:t>Aufgaben</a:t>
              </a:r>
            </a:p>
            <a:p>
              <a:r>
                <a:rPr lang="de-CH" sz="1400"/>
                <a:t>Meilensteine</a:t>
              </a:r>
            </a:p>
          </p:txBody>
        </p:sp>
        <p:cxnSp>
          <p:nvCxnSpPr>
            <p:cNvPr id="34" name="Gewinkelter Verbinder 33"/>
            <p:cNvCxnSpPr>
              <a:endCxn id="33" idx="1"/>
            </p:cNvCxnSpPr>
            <p:nvPr/>
          </p:nvCxnSpPr>
          <p:spPr>
            <a:xfrm>
              <a:off x="7403558" y="4913579"/>
              <a:ext cx="1175483" cy="47753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sp>
        <p:nvSpPr>
          <p:cNvPr id="38" name="Rechteck 37"/>
          <p:cNvSpPr/>
          <p:nvPr/>
        </p:nvSpPr>
        <p:spPr>
          <a:xfrm>
            <a:off x="1537707" y="6033321"/>
            <a:ext cx="4133601" cy="846386"/>
          </a:xfrm>
          <a:prstGeom prst="rect">
            <a:avLst/>
          </a:prstGeom>
        </p:spPr>
        <p:txBody>
          <a:bodyPr wrap="square">
            <a:spAutoFit/>
          </a:bodyPr>
          <a:lstStyle/>
          <a:p>
            <a:r>
              <a:rPr lang="de-CH" sz="700"/>
              <a:t>In Anlehnung an</a:t>
            </a:r>
            <a:br>
              <a:rPr lang="de-CH" sz="700"/>
            </a:br>
            <a:r>
              <a:rPr lang="de-CH" sz="700"/>
              <a:t>Kurz M, Herrmann C (2011) Adaptive Case Management – Anwendung des Business </a:t>
            </a:r>
            <a:r>
              <a:rPr lang="de-CH" sz="700" err="1"/>
              <a:t>Process</a:t>
            </a:r>
            <a:r>
              <a:rPr lang="de-CH" sz="700"/>
              <a:t> Management 2.0-Konzepts auf wissensintensive schwach strukturierte Geschäftsprozesse. Bayerischer Forschungsverbund Dienstorientierte IT-Systeme für hochflexible Geschäftsprozesse (</a:t>
            </a:r>
            <a:r>
              <a:rPr lang="de-CH" sz="700" err="1"/>
              <a:t>forFLEX</a:t>
            </a:r>
            <a:r>
              <a:rPr lang="de-CH" sz="700"/>
              <a:t>), Bericht-Nr. forFLEX-2011-008.</a:t>
            </a:r>
            <a:br>
              <a:rPr lang="de-CH" sz="700"/>
            </a:br>
            <a:r>
              <a:rPr lang="de-CH" sz="700">
                <a:hlinkClick r:id="rId3"/>
              </a:rPr>
              <a:t>http://www.forflex.de/index.php/de/publikationen/arbeitsberichte</a:t>
            </a:r>
            <a:r>
              <a:rPr lang="de-CH" sz="700"/>
              <a:t>, Zugriff 7.3.2017</a:t>
            </a:r>
          </a:p>
          <a:p>
            <a:endParaRPr lang="de-CH" sz="700"/>
          </a:p>
        </p:txBody>
      </p:sp>
    </p:spTree>
    <p:extLst>
      <p:ext uri="{BB962C8B-B14F-4D97-AF65-F5344CB8AC3E}">
        <p14:creationId xmlns:p14="http://schemas.microsoft.com/office/powerpoint/2010/main" val="297897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8"/>
          </p:nvPr>
        </p:nvSpPr>
        <p:spPr/>
        <p:txBody>
          <a:bodyPr/>
          <a:lstStyle/>
          <a:p>
            <a:fld id="{335626A6-BBB0-4233-8FBC-6462978121DD}" type="slidenum">
              <a:rPr lang="de-CH" smtClean="0"/>
              <a:pPr/>
              <a:t>15</a:t>
            </a:fld>
            <a:endParaRPr lang="de-CH"/>
          </a:p>
        </p:txBody>
      </p:sp>
      <p:sp>
        <p:nvSpPr>
          <p:cNvPr id="2" name="Titel 1"/>
          <p:cNvSpPr>
            <a:spLocks noGrp="1"/>
          </p:cNvSpPr>
          <p:nvPr>
            <p:ph type="title"/>
          </p:nvPr>
        </p:nvSpPr>
        <p:spPr/>
        <p:txBody>
          <a:bodyPr/>
          <a:lstStyle/>
          <a:p>
            <a:r>
              <a:rPr lang="de-CH"/>
              <a:t>Lanes</a:t>
            </a:r>
          </a:p>
        </p:txBody>
      </p:sp>
      <p:sp>
        <p:nvSpPr>
          <p:cNvPr id="4" name="Textplatzhalter 3"/>
          <p:cNvSpPr>
            <a:spLocks noGrp="1"/>
          </p:cNvSpPr>
          <p:nvPr>
            <p:ph sz="quarter" idx="2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DE"/>
              <a:t>Falscher Umgang mit Lanes</a:t>
            </a:r>
          </a:p>
          <a:p>
            <a:endParaRPr lang="de-DE"/>
          </a:p>
          <a:p>
            <a:endParaRPr lang="de-DE"/>
          </a:p>
          <a:p>
            <a:endParaRPr lang="de-DE"/>
          </a:p>
        </p:txBody>
      </p:sp>
      <p:sp>
        <p:nvSpPr>
          <p:cNvPr id="3" name="Textfeld 2"/>
          <p:cNvSpPr txBox="1"/>
          <p:nvPr/>
        </p:nvSpPr>
        <p:spPr>
          <a:xfrm>
            <a:off x="4945224" y="5102166"/>
            <a:ext cx="3375466" cy="830997"/>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de-CH" sz="1600">
                <a:solidFill>
                  <a:schemeClr val="tx2"/>
                </a:solidFill>
              </a:rPr>
              <a:t>Eine Aktivität muss immer eindeutig einer Lane zugeordnet werden.</a:t>
            </a:r>
          </a:p>
        </p:txBody>
      </p:sp>
      <p:pic>
        <p:nvPicPr>
          <p:cNvPr id="7" name="Grafik 6">
            <a:extLst>
              <a:ext uri="{FF2B5EF4-FFF2-40B4-BE49-F238E27FC236}">
                <a16:creationId xmlns:a16="http://schemas.microsoft.com/office/drawing/2014/main" id="{A5A6E569-2EB6-61E8-AA7A-48F04F1B1291}"/>
              </a:ext>
            </a:extLst>
          </p:cNvPr>
          <p:cNvPicPr>
            <a:picLocks noChangeAspect="1"/>
          </p:cNvPicPr>
          <p:nvPr/>
        </p:nvPicPr>
        <p:blipFill rotWithShape="1">
          <a:blip r:embed="rId3">
            <a:extLst>
              <a:ext uri="{28A0092B-C50C-407E-A947-70E740481C1C}">
                <a14:useLocalDpi xmlns:a14="http://schemas.microsoft.com/office/drawing/2010/main" val="0"/>
              </a:ext>
            </a:extLst>
          </a:blip>
          <a:srcRect l="1232" r="1197"/>
          <a:stretch/>
        </p:blipFill>
        <p:spPr>
          <a:xfrm>
            <a:off x="411108" y="2106123"/>
            <a:ext cx="11369783" cy="2923018"/>
          </a:xfrm>
          <a:prstGeom prst="rect">
            <a:avLst/>
          </a:prstGeom>
        </p:spPr>
      </p:pic>
    </p:spTree>
    <p:extLst>
      <p:ext uri="{BB962C8B-B14F-4D97-AF65-F5344CB8AC3E}">
        <p14:creationId xmlns:p14="http://schemas.microsoft.com/office/powerpoint/2010/main" val="14289970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150</a:t>
            </a:fld>
            <a:endParaRPr lang="de-CH"/>
          </a:p>
        </p:txBody>
      </p:sp>
      <p:sp>
        <p:nvSpPr>
          <p:cNvPr id="2" name="Titel 1"/>
          <p:cNvSpPr>
            <a:spLocks noGrp="1"/>
          </p:cNvSpPr>
          <p:nvPr>
            <p:ph type="title"/>
          </p:nvPr>
        </p:nvSpPr>
        <p:spPr/>
        <p:txBody>
          <a:bodyPr/>
          <a:lstStyle/>
          <a:p>
            <a:r>
              <a:rPr lang="de-CH"/>
              <a:t>ACM hat Vorlagencharakter</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329" y="1388993"/>
            <a:ext cx="7897341" cy="4776856"/>
          </a:xfrm>
          <a:prstGeom prst="rect">
            <a:avLst/>
          </a:prstGeom>
        </p:spPr>
      </p:pic>
      <p:sp>
        <p:nvSpPr>
          <p:cNvPr id="5" name="Rechteck 4"/>
          <p:cNvSpPr/>
          <p:nvPr/>
        </p:nvSpPr>
        <p:spPr>
          <a:xfrm>
            <a:off x="1703512" y="6397532"/>
            <a:ext cx="4572000" cy="338554"/>
          </a:xfrm>
          <a:prstGeom prst="rect">
            <a:avLst/>
          </a:prstGeom>
        </p:spPr>
        <p:txBody>
          <a:bodyPr>
            <a:spAutoFit/>
          </a:bodyPr>
          <a:lstStyle/>
          <a:p>
            <a:r>
              <a:rPr lang="de-CH" sz="800">
                <a:solidFill>
                  <a:srgbClr val="000000"/>
                </a:solidFill>
                <a:latin typeface="Arial" panose="020B0604020202020204" pitchFamily="34" charset="0"/>
              </a:rPr>
              <a:t>Kurz, M., Herrmann, C. &amp; Schäfer, K. (2013). Adaptive-Case-Management. In BITKOM (Hrsg.), </a:t>
            </a:r>
            <a:r>
              <a:rPr lang="de-CH" sz="800" i="1">
                <a:solidFill>
                  <a:srgbClr val="000000"/>
                </a:solidFill>
                <a:latin typeface="Arial" panose="020B0604020202020204" pitchFamily="34" charset="0"/>
              </a:rPr>
              <a:t>Adaptive-Case-Management - Leitfaden und Nachschlagewerk </a:t>
            </a:r>
            <a:r>
              <a:rPr lang="de-CH" sz="800">
                <a:solidFill>
                  <a:srgbClr val="000000"/>
                </a:solidFill>
                <a:latin typeface="Arial" panose="020B0604020202020204" pitchFamily="34" charset="0"/>
              </a:rPr>
              <a:t>(S. 21-31). Berlin-Mitte: BITKOM. </a:t>
            </a:r>
            <a:endParaRPr lang="de-CH" sz="800"/>
          </a:p>
        </p:txBody>
      </p:sp>
    </p:spTree>
    <p:extLst>
      <p:ext uri="{BB962C8B-B14F-4D97-AF65-F5344CB8AC3E}">
        <p14:creationId xmlns:p14="http://schemas.microsoft.com/office/powerpoint/2010/main" val="29542574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30" y="1944246"/>
            <a:ext cx="4752809" cy="3464365"/>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151</a:t>
            </a:fld>
            <a:endParaRPr lang="de-CH"/>
          </a:p>
        </p:txBody>
      </p:sp>
      <p:sp>
        <p:nvSpPr>
          <p:cNvPr id="2" name="Titel 1"/>
          <p:cNvSpPr>
            <a:spLocks noGrp="1"/>
          </p:cNvSpPr>
          <p:nvPr>
            <p:ph type="title"/>
          </p:nvPr>
        </p:nvSpPr>
        <p:spPr/>
        <p:txBody>
          <a:bodyPr/>
          <a:lstStyle/>
          <a:p>
            <a:r>
              <a:rPr lang="de-CH"/>
              <a:t>Zentrale Prinzipien – der Fall im Zentrum</a:t>
            </a:r>
          </a:p>
        </p:txBody>
      </p:sp>
      <p:sp>
        <p:nvSpPr>
          <p:cNvPr id="7" name="Textplatzhalter 3"/>
          <p:cNvSpPr>
            <a:spLocks noGrp="1"/>
          </p:cNvSpPr>
          <p:nvPr>
            <p:ph sz="quarter" idx="21"/>
          </p:nvPr>
        </p:nvSpPr>
        <p:spPr>
          <a:xfrm>
            <a:off x="5558838" y="1449389"/>
            <a:ext cx="6295201" cy="4751387"/>
          </a:xfrm>
        </p:spPr>
        <p:txBody>
          <a:bodyPr/>
          <a:lstStyle/>
          <a:p>
            <a:pPr marL="0" indent="0">
              <a:buNone/>
            </a:pPr>
            <a:r>
              <a:rPr lang="de-CH" sz="1800" b="1"/>
              <a:t>Ergebnis ist als Ziel beschrieben</a:t>
            </a:r>
            <a:br>
              <a:rPr lang="de-CH" sz="1800" b="1"/>
            </a:br>
            <a:endParaRPr lang="de-CH" sz="1800" b="1"/>
          </a:p>
          <a:p>
            <a:pPr marL="182563" lvl="1" indent="-182563">
              <a:buFont typeface="Arial" panose="020B0604020202020204" pitchFamily="34" charset="0"/>
              <a:buChar char="•"/>
            </a:pPr>
            <a:r>
              <a:rPr lang="de-CH" sz="1800" b="1">
                <a:solidFill>
                  <a:srgbClr val="FF0000"/>
                </a:solidFill>
              </a:rPr>
              <a:t>Was</a:t>
            </a:r>
            <a:r>
              <a:rPr lang="de-CH" sz="1800"/>
              <a:t> erreicht werden soll ist beschrieben, beim </a:t>
            </a:r>
            <a:r>
              <a:rPr lang="de-CH" sz="1800" b="1">
                <a:solidFill>
                  <a:srgbClr val="FF0000"/>
                </a:solidFill>
              </a:rPr>
              <a:t>Wie</a:t>
            </a:r>
            <a:r>
              <a:rPr lang="de-CH" sz="1800"/>
              <a:t> gibt es jedoch Freiräume und Ermessenspielräume</a:t>
            </a:r>
            <a:br>
              <a:rPr lang="de-CH" sz="1800"/>
            </a:br>
            <a:endParaRPr lang="de-CH" sz="1800"/>
          </a:p>
          <a:p>
            <a:pPr marL="182563" indent="-182563">
              <a:buFont typeface="Arial" panose="020B0604020202020204" pitchFamily="34" charset="0"/>
              <a:buChar char="•"/>
            </a:pPr>
            <a:r>
              <a:rPr lang="de-CH" sz="1800"/>
              <a:t>Aktivitäten sind zu Beginn eines Falls </a:t>
            </a:r>
          </a:p>
          <a:p>
            <a:pPr marL="449263" lvl="1" indent="-182563">
              <a:buFont typeface="Arial" panose="020B0604020202020204" pitchFamily="34" charset="0"/>
              <a:buChar char="•"/>
            </a:pPr>
            <a:r>
              <a:rPr lang="de-CH" sz="1600"/>
              <a:t>nicht alle bekannt</a:t>
            </a:r>
          </a:p>
          <a:p>
            <a:pPr marL="449263" lvl="1" indent="-182563">
              <a:buFont typeface="Arial" panose="020B0604020202020204" pitchFamily="34" charset="0"/>
              <a:buChar char="•"/>
            </a:pPr>
            <a:r>
              <a:rPr lang="de-CH" sz="1600"/>
              <a:t>nicht auf Detailebene beschrieben</a:t>
            </a:r>
          </a:p>
          <a:p>
            <a:pPr marL="449263" lvl="1" indent="-182563">
              <a:buFont typeface="Arial" panose="020B0604020202020204" pitchFamily="34" charset="0"/>
              <a:buChar char="•"/>
            </a:pPr>
            <a:r>
              <a:rPr lang="de-CH" sz="1600"/>
              <a:t>nur für repräsentative Fälle beschrieben</a:t>
            </a:r>
          </a:p>
          <a:p>
            <a:pPr marL="449263" lvl="1" indent="-182563">
              <a:buFont typeface="Arial" panose="020B0604020202020204" pitchFamily="34" charset="0"/>
              <a:buChar char="•"/>
            </a:pPr>
            <a:r>
              <a:rPr lang="de-CH" sz="1600"/>
              <a:t>ohne «</a:t>
            </a:r>
            <a:r>
              <a:rPr lang="de-CH" sz="1600" err="1"/>
              <a:t>Exceptions</a:t>
            </a:r>
            <a:r>
              <a:rPr lang="de-CH" sz="1600"/>
              <a:t>» beschrieben</a:t>
            </a:r>
            <a:br>
              <a:rPr lang="de-CH" sz="1800"/>
            </a:br>
            <a:r>
              <a:rPr lang="de-CH" sz="1800"/>
              <a:t> </a:t>
            </a:r>
          </a:p>
          <a:p>
            <a:pPr marL="182563" indent="-182563">
              <a:buFont typeface="Arial" panose="020B0604020202020204" pitchFamily="34" charset="0"/>
              <a:buChar char="•"/>
            </a:pPr>
            <a:r>
              <a:rPr lang="de-CH" sz="1800"/>
              <a:t>Reihenfolgen sind zumindest partiell flexibel</a:t>
            </a:r>
          </a:p>
        </p:txBody>
      </p:sp>
      <p:sp>
        <p:nvSpPr>
          <p:cNvPr id="6" name="Rechteck 5"/>
          <p:cNvSpPr/>
          <p:nvPr/>
        </p:nvSpPr>
        <p:spPr>
          <a:xfrm>
            <a:off x="806030" y="5750581"/>
            <a:ext cx="4645624" cy="523220"/>
          </a:xfrm>
          <a:prstGeom prst="rect">
            <a:avLst/>
          </a:prstGeom>
        </p:spPr>
        <p:txBody>
          <a:bodyPr wrap="square">
            <a:spAutoFit/>
          </a:bodyPr>
          <a:lstStyle/>
          <a:p>
            <a:r>
              <a:rPr lang="de-CH" sz="700"/>
              <a:t>In Anlehnung an</a:t>
            </a:r>
            <a:br>
              <a:rPr lang="de-CH" sz="700"/>
            </a:br>
            <a:r>
              <a:rPr lang="de-CH" sz="700"/>
              <a:t>Kurz M, Herrmann C (2011) Adaptive Case Management – Anwendung des Business </a:t>
            </a:r>
            <a:r>
              <a:rPr lang="de-CH" sz="700" err="1"/>
              <a:t>Process</a:t>
            </a:r>
            <a:r>
              <a:rPr lang="de-CH" sz="700"/>
              <a:t> Management 2.0-Konzepts auf wissensintensive schwach strukturierte Geschäftsprozesse. Bayerischer Forschungsverbund Dienstorientierte IT-Systeme für hochflexible Geschäftsprozesse (</a:t>
            </a:r>
            <a:r>
              <a:rPr lang="de-CH" sz="700" err="1"/>
              <a:t>forFLEX</a:t>
            </a:r>
            <a:r>
              <a:rPr lang="de-CH" sz="700"/>
              <a:t>), Bericht-Nr. forFLEX-2011-008.</a:t>
            </a:r>
          </a:p>
        </p:txBody>
      </p:sp>
    </p:spTree>
    <p:extLst>
      <p:ext uri="{BB962C8B-B14F-4D97-AF65-F5344CB8AC3E}">
        <p14:creationId xmlns:p14="http://schemas.microsoft.com/office/powerpoint/2010/main" val="9565410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152</a:t>
            </a:fld>
            <a:endParaRPr lang="de-CH"/>
          </a:p>
        </p:txBody>
      </p:sp>
      <p:sp>
        <p:nvSpPr>
          <p:cNvPr id="2" name="Titel 1"/>
          <p:cNvSpPr>
            <a:spLocks noGrp="1"/>
          </p:cNvSpPr>
          <p:nvPr>
            <p:ph type="title"/>
          </p:nvPr>
        </p:nvSpPr>
        <p:spPr/>
        <p:txBody>
          <a:bodyPr>
            <a:normAutofit fontScale="90000"/>
          </a:bodyPr>
          <a:lstStyle/>
          <a:p>
            <a:r>
              <a:rPr lang="en-US"/>
              <a:t>CMMN -Case Management Model and Notation</a:t>
            </a:r>
            <a:br>
              <a:rPr lang="en-US"/>
            </a:br>
            <a:endParaRPr lang="de-CH"/>
          </a:p>
        </p:txBody>
      </p:sp>
      <p:sp>
        <p:nvSpPr>
          <p:cNvPr id="4" name="Textplatzhalter 3"/>
          <p:cNvSpPr>
            <a:spLocks noGrp="1"/>
          </p:cNvSpPr>
          <p:nvPr>
            <p:ph sz="quarter" idx="21"/>
          </p:nvPr>
        </p:nvSpPr>
        <p:spPr/>
        <p:txBody>
          <a:bodyPr>
            <a:normAutofit fontScale="92500" lnSpcReduction="20000"/>
          </a:bodyPr>
          <a:lstStyle/>
          <a:p>
            <a:pPr>
              <a:lnSpc>
                <a:spcPct val="110000"/>
              </a:lnSpc>
              <a:buFont typeface="Arial" panose="020B0604020202020204" pitchFamily="34" charset="0"/>
              <a:buChar char="•"/>
            </a:pPr>
            <a:r>
              <a:rPr lang="de-CH"/>
              <a:t>OMG definiert einen Modellierungsstandard für Case Modeling: </a:t>
            </a:r>
            <a:br>
              <a:rPr lang="de-CH"/>
            </a:br>
            <a:r>
              <a:rPr lang="de-CH" b="1"/>
              <a:t>Case Management Model and Notation (CMMN) </a:t>
            </a:r>
          </a:p>
          <a:p>
            <a:pPr marL="609600" lvl="1" indent="-342900">
              <a:buFont typeface="Arial" panose="020B0604020202020204" pitchFamily="34" charset="0"/>
              <a:buChar char="•"/>
            </a:pPr>
            <a:r>
              <a:rPr lang="de-CH"/>
              <a:t>Mai 2014 Version 1.0</a:t>
            </a:r>
          </a:p>
          <a:p>
            <a:pPr marL="609600" lvl="1" indent="-342900">
              <a:buFont typeface="Arial" panose="020B0604020202020204" pitchFamily="34" charset="0"/>
              <a:buChar char="•"/>
            </a:pPr>
            <a:r>
              <a:rPr lang="de-CH"/>
              <a:t>Dezember 2016 Version 1.1</a:t>
            </a:r>
          </a:p>
          <a:p>
            <a:pPr marL="609600" lvl="1" indent="-342900">
              <a:buFont typeface="Arial" panose="020B0604020202020204" pitchFamily="34" charset="0"/>
              <a:buChar char="•"/>
            </a:pPr>
            <a:endParaRPr lang="de-CH"/>
          </a:p>
          <a:p>
            <a:pPr>
              <a:buFont typeface="Arial" panose="020B0604020202020204" pitchFamily="34" charset="0"/>
              <a:buChar char="•"/>
            </a:pPr>
            <a:r>
              <a:rPr lang="de-CH">
                <a:hlinkClick r:id="rId3"/>
              </a:rPr>
              <a:t>http://www.omg.org/spec/CMMN</a:t>
            </a:r>
            <a:endParaRPr lang="de-CH"/>
          </a:p>
          <a:p>
            <a:endParaRPr lang="de-CH"/>
          </a:p>
          <a:p>
            <a:pPr>
              <a:buFont typeface="Arial" panose="020B0604020202020204" pitchFamily="34" charset="0"/>
              <a:buChar char="•"/>
            </a:pPr>
            <a:r>
              <a:rPr lang="de-CH">
                <a:solidFill>
                  <a:schemeClr val="accent1"/>
                </a:solidFill>
              </a:rPr>
              <a:t>CMMN ist für die Fallmodellierung konzipiert worden </a:t>
            </a:r>
          </a:p>
          <a:p>
            <a:pPr>
              <a:buFont typeface="Arial" panose="020B0604020202020204" pitchFamily="34" charset="0"/>
              <a:buChar char="•"/>
            </a:pPr>
            <a:r>
              <a:rPr lang="de-CH">
                <a:solidFill>
                  <a:schemeClr val="accent1"/>
                </a:solidFill>
              </a:rPr>
              <a:t>CMMN ist als Modellierungssprache </a:t>
            </a:r>
            <a:r>
              <a:rPr lang="de-CH" b="1">
                <a:solidFill>
                  <a:schemeClr val="accent1"/>
                </a:solidFill>
              </a:rPr>
              <a:t>unabhängig</a:t>
            </a:r>
            <a:r>
              <a:rPr lang="de-CH">
                <a:solidFill>
                  <a:schemeClr val="accent1"/>
                </a:solidFill>
              </a:rPr>
              <a:t> von BPMN </a:t>
            </a:r>
          </a:p>
          <a:p>
            <a:pPr>
              <a:buFont typeface="Arial" panose="020B0604020202020204" pitchFamily="34" charset="0"/>
              <a:buChar char="•"/>
            </a:pPr>
            <a:endParaRPr lang="de-CH">
              <a:solidFill>
                <a:schemeClr val="accent1"/>
              </a:solidFill>
            </a:endParaRPr>
          </a:p>
          <a:p>
            <a:pPr>
              <a:buFont typeface="Arial" panose="020B0604020202020204" pitchFamily="34" charset="0"/>
              <a:buChar char="•"/>
            </a:pPr>
            <a:r>
              <a:rPr lang="de-CH">
                <a:solidFill>
                  <a:schemeClr val="accent1"/>
                </a:solidFill>
              </a:rPr>
              <a:t>Trotzdem ist es sinnvoll, beide zu kombinieren, da </a:t>
            </a:r>
          </a:p>
          <a:p>
            <a:pPr marL="609600" lvl="1" indent="-342900">
              <a:buFont typeface="Arial" panose="020B0604020202020204" pitchFamily="34" charset="0"/>
              <a:buChar char="•"/>
            </a:pPr>
            <a:r>
              <a:rPr lang="de-CH">
                <a:solidFill>
                  <a:schemeClr val="accent1"/>
                </a:solidFill>
              </a:rPr>
              <a:t>innerhalb einer Fallbearbeitung Prozesse vorkommen können </a:t>
            </a:r>
          </a:p>
          <a:p>
            <a:pPr marL="609600" lvl="1" indent="-342900">
              <a:buFont typeface="Arial" panose="020B0604020202020204" pitchFamily="34" charset="0"/>
              <a:buChar char="•"/>
            </a:pPr>
            <a:r>
              <a:rPr lang="de-CH">
                <a:solidFill>
                  <a:schemeClr val="accent1"/>
                </a:solidFill>
              </a:rPr>
              <a:t>Verfeinerungen von Subprozessen können als Fälle modelliert werden</a:t>
            </a:r>
          </a:p>
        </p:txBody>
      </p:sp>
    </p:spTree>
    <p:extLst>
      <p:ext uri="{BB962C8B-B14F-4D97-AF65-F5344CB8AC3E}">
        <p14:creationId xmlns:p14="http://schemas.microsoft.com/office/powerpoint/2010/main" val="24222901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28055" y="2060848"/>
            <a:ext cx="5498889" cy="4474319"/>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153</a:t>
            </a:fld>
            <a:endParaRPr lang="de-CH"/>
          </a:p>
        </p:txBody>
      </p:sp>
      <p:sp>
        <p:nvSpPr>
          <p:cNvPr id="2" name="Titel 1"/>
          <p:cNvSpPr>
            <a:spLocks noGrp="1"/>
          </p:cNvSpPr>
          <p:nvPr>
            <p:ph type="title"/>
          </p:nvPr>
        </p:nvSpPr>
        <p:spPr/>
        <p:txBody>
          <a:bodyPr/>
          <a:lstStyle/>
          <a:p>
            <a:r>
              <a:rPr lang="de-CH"/>
              <a:t>CMMN – Case Management </a:t>
            </a:r>
            <a:r>
              <a:rPr lang="de-CH" err="1"/>
              <a:t>and</a:t>
            </a:r>
            <a:r>
              <a:rPr lang="de-CH"/>
              <a:t> Model Notation</a:t>
            </a:r>
          </a:p>
        </p:txBody>
      </p:sp>
      <p:sp>
        <p:nvSpPr>
          <p:cNvPr id="7" name="Textfeld 6"/>
          <p:cNvSpPr txBox="1"/>
          <p:nvPr/>
        </p:nvSpPr>
        <p:spPr>
          <a:xfrm>
            <a:off x="7513297" y="1581644"/>
            <a:ext cx="3657807" cy="4862870"/>
          </a:xfrm>
          <a:prstGeom prst="rect">
            <a:avLst/>
          </a:prstGeom>
          <a:noFill/>
        </p:spPr>
        <p:txBody>
          <a:bodyPr wrap="square" rtlCol="0">
            <a:spAutoFit/>
          </a:bodyPr>
          <a:lstStyle/>
          <a:p>
            <a:pPr marL="266700" indent="-266700">
              <a:spcBef>
                <a:spcPts val="600"/>
              </a:spcBef>
            </a:pPr>
            <a:r>
              <a:rPr lang="de-CH" sz="1600" b="1">
                <a:solidFill>
                  <a:srgbClr val="7030A0"/>
                </a:solidFill>
                <a:sym typeface="Wingdings 3" panose="05040102010807070707" pitchFamily="18" charset="2"/>
              </a:rPr>
              <a:t>Fall (Case)</a:t>
            </a:r>
          </a:p>
          <a:p>
            <a:pPr marL="266700" indent="-266700">
              <a:spcBef>
                <a:spcPts val="600"/>
              </a:spcBef>
            </a:pPr>
            <a:r>
              <a:rPr lang="de-CH" sz="1600" b="1">
                <a:solidFill>
                  <a:srgbClr val="7030A0"/>
                </a:solidFill>
                <a:sym typeface="Wingdings 3" panose="05040102010807070707" pitchFamily="18" charset="2"/>
              </a:rPr>
              <a:t>Aufgabe (Task)</a:t>
            </a:r>
          </a:p>
          <a:p>
            <a:pPr marL="266700" indent="-266700">
              <a:spcBef>
                <a:spcPts val="600"/>
              </a:spcBef>
            </a:pPr>
            <a:endParaRPr lang="de-CH" sz="1600" b="1">
              <a:solidFill>
                <a:srgbClr val="7030A0"/>
              </a:solidFill>
              <a:sym typeface="Wingdings 3" panose="05040102010807070707" pitchFamily="18" charset="2"/>
            </a:endParaRPr>
          </a:p>
          <a:p>
            <a:pPr marL="266700" indent="-266700">
              <a:spcBef>
                <a:spcPts val="600"/>
              </a:spcBef>
            </a:pPr>
            <a:endParaRPr lang="de-CH" sz="1600" b="1">
              <a:solidFill>
                <a:srgbClr val="7030A0"/>
              </a:solidFill>
              <a:sym typeface="Wingdings 3" panose="05040102010807070707" pitchFamily="18" charset="2"/>
            </a:endParaRPr>
          </a:p>
          <a:p>
            <a:pPr marL="266700" indent="-266700">
              <a:spcBef>
                <a:spcPts val="600"/>
              </a:spcBef>
            </a:pPr>
            <a:r>
              <a:rPr lang="de-CH" sz="1600" b="1">
                <a:solidFill>
                  <a:srgbClr val="7030A0"/>
                </a:solidFill>
                <a:sym typeface="Wingdings 3" panose="05040102010807070707" pitchFamily="18" charset="2"/>
              </a:rPr>
              <a:t>Meilenstein (Milestone)</a:t>
            </a:r>
          </a:p>
          <a:p>
            <a:pPr marL="285750" indent="-285750">
              <a:buFont typeface="Arial" panose="020B0604020202020204" pitchFamily="34" charset="0"/>
              <a:buChar char="•"/>
            </a:pPr>
            <a:r>
              <a:rPr lang="de-CH" sz="1400">
                <a:solidFill>
                  <a:srgbClr val="7030A0"/>
                </a:solidFill>
                <a:sym typeface="Wingdings 3" panose="05040102010807070707" pitchFamily="18" charset="2"/>
              </a:rPr>
              <a:t>Zwischenergebnis</a:t>
            </a:r>
          </a:p>
          <a:p>
            <a:pPr marL="285750" indent="-285750">
              <a:buFont typeface="Arial" panose="020B0604020202020204" pitchFamily="34" charset="0"/>
              <a:buChar char="•"/>
            </a:pPr>
            <a:r>
              <a:rPr lang="de-CH" sz="1400">
                <a:solidFill>
                  <a:srgbClr val="7030A0"/>
                </a:solidFill>
                <a:sym typeface="Wingdings 3" panose="05040102010807070707" pitchFamily="18" charset="2"/>
              </a:rPr>
              <a:t>immer mit Wächter</a:t>
            </a:r>
          </a:p>
          <a:p>
            <a:pPr marL="266700" indent="-266700">
              <a:spcBef>
                <a:spcPts val="600"/>
              </a:spcBef>
            </a:pPr>
            <a:endParaRPr lang="de-CH" sz="1400" b="1">
              <a:solidFill>
                <a:srgbClr val="7030A0"/>
              </a:solidFill>
              <a:sym typeface="Wingdings 3" panose="05040102010807070707" pitchFamily="18" charset="2"/>
            </a:endParaRPr>
          </a:p>
          <a:p>
            <a:pPr marL="266700" indent="-266700">
              <a:spcBef>
                <a:spcPts val="600"/>
              </a:spcBef>
            </a:pPr>
            <a:r>
              <a:rPr lang="de-CH" sz="1600" b="1">
                <a:solidFill>
                  <a:srgbClr val="7030A0"/>
                </a:solidFill>
                <a:sym typeface="Wingdings 3" panose="05040102010807070707" pitchFamily="18" charset="2"/>
              </a:rPr>
              <a:t>Wächter (</a:t>
            </a:r>
            <a:r>
              <a:rPr lang="de-CH" sz="1600" b="1" err="1">
                <a:solidFill>
                  <a:srgbClr val="7030A0"/>
                </a:solidFill>
                <a:sym typeface="Wingdings 3" panose="05040102010807070707" pitchFamily="18" charset="2"/>
              </a:rPr>
              <a:t>Sentry</a:t>
            </a:r>
            <a:r>
              <a:rPr lang="de-CH" sz="1600" b="1">
                <a:solidFill>
                  <a:srgbClr val="7030A0"/>
                </a:solidFill>
                <a:sym typeface="Wingdings 3" panose="05040102010807070707" pitchFamily="18" charset="2"/>
              </a:rPr>
              <a:t>)</a:t>
            </a:r>
          </a:p>
          <a:p>
            <a:r>
              <a:rPr lang="de-CH" sz="1400">
                <a:solidFill>
                  <a:srgbClr val="7030A0"/>
                </a:solidFill>
                <a:sym typeface="Wingdings 3" panose="05040102010807070707" pitchFamily="18" charset="2"/>
              </a:rPr>
              <a:t>verhindert Aktivierung bis</a:t>
            </a:r>
          </a:p>
          <a:p>
            <a:pPr marL="285750" indent="-285750">
              <a:buFont typeface="Arial" panose="020B0604020202020204" pitchFamily="34" charset="0"/>
              <a:buChar char="•"/>
            </a:pPr>
            <a:r>
              <a:rPr lang="de-CH" sz="1400">
                <a:solidFill>
                  <a:srgbClr val="7030A0"/>
                </a:solidFill>
                <a:sym typeface="Wingdings 3" panose="05040102010807070707" pitchFamily="18" charset="2"/>
              </a:rPr>
              <a:t>vorherige Aufgabe erledigt (on-part)</a:t>
            </a:r>
          </a:p>
          <a:p>
            <a:pPr marL="285750" indent="-285750">
              <a:buFont typeface="Arial" panose="020B0604020202020204" pitchFamily="34" charset="0"/>
              <a:buChar char="•"/>
            </a:pPr>
            <a:r>
              <a:rPr lang="de-CH" sz="1400">
                <a:solidFill>
                  <a:srgbClr val="7030A0"/>
                </a:solidFill>
                <a:sym typeface="Wingdings 3" panose="05040102010807070707" pitchFamily="18" charset="2"/>
              </a:rPr>
              <a:t>datenbasierte Bedingung erfüllt (</a:t>
            </a:r>
            <a:r>
              <a:rPr lang="de-CH" sz="1400" err="1">
                <a:solidFill>
                  <a:srgbClr val="7030A0"/>
                </a:solidFill>
                <a:sym typeface="Wingdings 3" panose="05040102010807070707" pitchFamily="18" charset="2"/>
              </a:rPr>
              <a:t>if</a:t>
            </a:r>
            <a:r>
              <a:rPr lang="de-CH" sz="1400">
                <a:solidFill>
                  <a:srgbClr val="7030A0"/>
                </a:solidFill>
                <a:sym typeface="Wingdings 3" panose="05040102010807070707" pitchFamily="18" charset="2"/>
              </a:rPr>
              <a:t>-part)</a:t>
            </a:r>
          </a:p>
          <a:p>
            <a:pPr marL="266700" indent="-266700">
              <a:spcBef>
                <a:spcPts val="600"/>
              </a:spcBef>
            </a:pPr>
            <a:endParaRPr lang="de-CH" sz="1600" b="1">
              <a:solidFill>
                <a:srgbClr val="7030A0"/>
              </a:solidFill>
              <a:sym typeface="Wingdings 3" panose="05040102010807070707" pitchFamily="18" charset="2"/>
            </a:endParaRPr>
          </a:p>
          <a:p>
            <a:pPr>
              <a:spcBef>
                <a:spcPts val="600"/>
              </a:spcBef>
            </a:pPr>
            <a:r>
              <a:rPr lang="de-CH" sz="1600" b="1">
                <a:solidFill>
                  <a:srgbClr val="7030A0"/>
                </a:solidFill>
                <a:sym typeface="Wingdings 3" panose="05040102010807070707" pitchFamily="18" charset="2"/>
              </a:rPr>
              <a:t>Ausstiegsbedingung</a:t>
            </a:r>
            <a:br>
              <a:rPr lang="de-CH" sz="1600" b="1">
                <a:solidFill>
                  <a:srgbClr val="7030A0"/>
                </a:solidFill>
                <a:sym typeface="Wingdings 3" panose="05040102010807070707" pitchFamily="18" charset="2"/>
              </a:rPr>
            </a:br>
            <a:r>
              <a:rPr lang="de-CH" sz="1600" b="1">
                <a:solidFill>
                  <a:srgbClr val="7030A0"/>
                </a:solidFill>
                <a:sym typeface="Wingdings 3" panose="05040102010807070707" pitchFamily="18" charset="2"/>
              </a:rPr>
              <a:t>(</a:t>
            </a:r>
            <a:r>
              <a:rPr lang="en-GB" sz="1600" b="1">
                <a:solidFill>
                  <a:srgbClr val="7030A0"/>
                </a:solidFill>
                <a:sym typeface="Wingdings 3" panose="05040102010807070707" pitchFamily="18" charset="2"/>
              </a:rPr>
              <a:t>Exit Criterion</a:t>
            </a:r>
            <a:r>
              <a:rPr lang="de-CH" sz="1600" b="1">
                <a:solidFill>
                  <a:srgbClr val="7030A0"/>
                </a:solidFill>
                <a:sym typeface="Wingdings 3" panose="05040102010807070707" pitchFamily="18" charset="2"/>
              </a:rPr>
              <a:t>)</a:t>
            </a:r>
          </a:p>
          <a:p>
            <a:r>
              <a:rPr lang="de-CH" sz="1400">
                <a:solidFill>
                  <a:srgbClr val="7030A0"/>
                </a:solidFill>
                <a:sym typeface="Wingdings 3" panose="05040102010807070707" pitchFamily="18" charset="2"/>
              </a:rPr>
              <a:t>beendet Fall bzw. Abschnitt, sobald </a:t>
            </a:r>
            <a:br>
              <a:rPr lang="de-CH" sz="1400">
                <a:solidFill>
                  <a:srgbClr val="7030A0"/>
                </a:solidFill>
                <a:sym typeface="Wingdings 3" panose="05040102010807070707" pitchFamily="18" charset="2"/>
              </a:rPr>
            </a:br>
            <a:r>
              <a:rPr lang="de-CH" sz="1400">
                <a:solidFill>
                  <a:srgbClr val="7030A0"/>
                </a:solidFill>
                <a:sym typeface="Wingdings 3" panose="05040102010807070707" pitchFamily="18" charset="2"/>
              </a:rPr>
              <a:t>Bedingung erfüllt ist, auch wenn noch Aufgaben aktiv sind</a:t>
            </a:r>
            <a:endParaRPr lang="de-CH" sz="1400">
              <a:solidFill>
                <a:srgbClr val="7030A0"/>
              </a:solidFill>
            </a:endParaRPr>
          </a:p>
        </p:txBody>
      </p:sp>
      <p:cxnSp>
        <p:nvCxnSpPr>
          <p:cNvPr id="8" name="Gerader Verbinder 7"/>
          <p:cNvCxnSpPr/>
          <p:nvPr/>
        </p:nvCxnSpPr>
        <p:spPr>
          <a:xfrm flipV="1">
            <a:off x="3503712" y="1700808"/>
            <a:ext cx="4032448" cy="4586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V="1">
            <a:off x="4677498" y="2060848"/>
            <a:ext cx="2858662" cy="458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5879976" y="3034899"/>
            <a:ext cx="17281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5015880" y="3034900"/>
            <a:ext cx="2592288" cy="10421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6312024" y="4221088"/>
            <a:ext cx="1224136" cy="122413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8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154</a:t>
            </a:fld>
            <a:endParaRPr lang="de-CH"/>
          </a:p>
        </p:txBody>
      </p:sp>
      <p:sp>
        <p:nvSpPr>
          <p:cNvPr id="2" name="Titel 1"/>
          <p:cNvSpPr>
            <a:spLocks noGrp="1"/>
          </p:cNvSpPr>
          <p:nvPr>
            <p:ph type="title"/>
          </p:nvPr>
        </p:nvSpPr>
        <p:spPr/>
        <p:txBody>
          <a:bodyPr/>
          <a:lstStyle/>
          <a:p>
            <a:r>
              <a:rPr lang="de-CH"/>
              <a:t>CMMN - Aufgabentypen</a:t>
            </a:r>
          </a:p>
        </p:txBody>
      </p:sp>
      <p:sp>
        <p:nvSpPr>
          <p:cNvPr id="4" name="Textplatzhalter 3"/>
          <p:cNvSpPr>
            <a:spLocks noGrp="1"/>
          </p:cNvSpPr>
          <p:nvPr>
            <p:ph sz="quarter" idx="21"/>
          </p:nvPr>
        </p:nvSpPr>
        <p:spPr>
          <a:xfrm>
            <a:off x="2630832" y="1711878"/>
            <a:ext cx="9419312" cy="806067"/>
          </a:xfrm>
        </p:spPr>
        <p:txBody>
          <a:bodyPr vert="horz" lIns="0" tIns="0" rIns="0" bIns="0" rtlCol="0">
            <a:normAutofit/>
          </a:bodyPr>
          <a:lstStyle/>
          <a:p>
            <a:pPr marL="0" indent="0">
              <a:buNone/>
            </a:pPr>
            <a:r>
              <a:rPr lang="de-CH">
                <a:solidFill>
                  <a:srgbClr val="7030A0"/>
                </a:solidFill>
              </a:rPr>
              <a:t>Erledigung und Abschluss durch einen Menschen, z.B. «Rechnung prüfen» durchaus auch mit IT-Unterstützung. (Human Task)</a:t>
            </a:r>
          </a:p>
        </p:txBody>
      </p:sp>
      <p:pic>
        <p:nvPicPr>
          <p:cNvPr id="5" name="Grafik 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030" y="1375309"/>
            <a:ext cx="1767111" cy="5078935"/>
          </a:xfrm>
          <a:prstGeom prst="rect">
            <a:avLst/>
          </a:prstGeom>
        </p:spPr>
      </p:pic>
      <p:sp>
        <p:nvSpPr>
          <p:cNvPr id="6" name="Textplatzhalter 3">
            <a:extLst>
              <a:ext uri="{FF2B5EF4-FFF2-40B4-BE49-F238E27FC236}">
                <a16:creationId xmlns:a16="http://schemas.microsoft.com/office/drawing/2014/main" id="{A5FD905A-29E1-41DA-AAD4-8BC4C715D6DA}"/>
              </a:ext>
            </a:extLst>
          </p:cNvPr>
          <p:cNvSpPr txBox="1">
            <a:spLocks/>
          </p:cNvSpPr>
          <p:nvPr/>
        </p:nvSpPr>
        <p:spPr>
          <a:xfrm>
            <a:off x="2567332" y="5264268"/>
            <a:ext cx="9419312" cy="1279142"/>
          </a:xfrm>
          <a:prstGeom prst="rect">
            <a:avLst/>
          </a:prstGeom>
        </p:spPr>
        <p:txBody>
          <a:bodyPr vert="horz" lIns="0" tIns="0" rIns="0" bIns="0" rtlCol="0">
            <a:normAutofit/>
          </a:bodyPr>
          <a:lstStyle>
            <a:lvl1pPr marL="251874" indent="-251874" algn="l" defTabSz="609463" rtl="0" eaLnBrk="1" latinLnBrk="0" hangingPunct="1">
              <a:lnSpc>
                <a:spcPct val="100000"/>
              </a:lnSpc>
              <a:spcBef>
                <a:spcPts val="1200"/>
              </a:spcBef>
              <a:buClr>
                <a:schemeClr val="tx2"/>
              </a:buClr>
              <a:buFont typeface="Arial" panose="020B0604020202020204" pitchFamily="34" charset="0"/>
              <a:buChar char="•"/>
              <a:defRPr sz="2399" kern="1200">
                <a:solidFill>
                  <a:schemeClr val="tx1"/>
                </a:solidFill>
                <a:latin typeface="+mn-lt"/>
                <a:ea typeface="+mn-ea"/>
                <a:cs typeface="+mn-cs"/>
              </a:defRPr>
            </a:lvl1pPr>
            <a:lvl2pPr marL="503748" indent="-251874" algn="l" defTabSz="609463" rtl="0" eaLnBrk="1" latinLnBrk="0" hangingPunct="1">
              <a:lnSpc>
                <a:spcPct val="100000"/>
              </a:lnSpc>
              <a:spcBef>
                <a:spcPts val="600"/>
              </a:spcBef>
              <a:buClr>
                <a:schemeClr val="tx1"/>
              </a:buClr>
              <a:buSzPct val="80000"/>
              <a:buFont typeface="Arial" panose="020B0604020202020204" pitchFamily="34" charset="0"/>
              <a:buChar char="•"/>
              <a:defRPr sz="1999" kern="1200">
                <a:solidFill>
                  <a:schemeClr val="tx1"/>
                </a:solidFill>
                <a:latin typeface="+mn-lt"/>
                <a:ea typeface="+mn-ea"/>
                <a:cs typeface="+mn-cs"/>
              </a:defRPr>
            </a:lvl2pPr>
            <a:lvl3pPr marL="755622" indent="-251874" algn="l" defTabSz="609463" rtl="0" eaLnBrk="1" latinLnBrk="0" hangingPunct="1">
              <a:lnSpc>
                <a:spcPct val="100000"/>
              </a:lnSpc>
              <a:spcBef>
                <a:spcPts val="600"/>
              </a:spcBef>
              <a:buSzPct val="90000"/>
              <a:buFont typeface="Symbol" panose="05050102010706020507" pitchFamily="18" charset="2"/>
              <a:buChar char="-"/>
              <a:defRPr sz="1799" kern="1200">
                <a:solidFill>
                  <a:schemeClr val="tx1"/>
                </a:solidFill>
                <a:latin typeface="+mn-lt"/>
                <a:ea typeface="+mn-ea"/>
                <a:cs typeface="+mn-cs"/>
              </a:defRPr>
            </a:lvl3pPr>
            <a:lvl4pPr marL="1007496"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4pPr>
            <a:lvl5pPr marL="1259370" marR="0" indent="-251874" algn="l" defTabSz="609463" rtl="0" eaLnBrk="1" fontAlgn="auto" latinLnBrk="0" hangingPunct="1">
              <a:lnSpc>
                <a:spcPct val="100000"/>
              </a:lnSpc>
              <a:spcBef>
                <a:spcPts val="600"/>
              </a:spcBef>
              <a:spcAft>
                <a:spcPts val="0"/>
              </a:spcAft>
              <a:buClrTx/>
              <a:buSzTx/>
              <a:buFont typeface="Symbol" panose="05050102010706020507" pitchFamily="18" charset="2"/>
              <a:buChar char="-"/>
              <a:tabLst/>
              <a:defRPr sz="1999" kern="1200">
                <a:solidFill>
                  <a:schemeClr val="tx1"/>
                </a:solidFill>
                <a:latin typeface="+mn-lt"/>
                <a:ea typeface="+mn-ea"/>
                <a:cs typeface="+mn-cs"/>
              </a:defRPr>
            </a:lvl5pPr>
            <a:lvl6pPr marL="1511244" indent="-251874" algn="l" defTabSz="610882" rtl="0" eaLnBrk="1" latinLnBrk="0" hangingPunct="1">
              <a:lnSpc>
                <a:spcPct val="100000"/>
              </a:lnSpc>
              <a:spcBef>
                <a:spcPts val="600"/>
              </a:spcBef>
              <a:buFont typeface="Symbol" panose="05050102010706020507" pitchFamily="18" charset="2"/>
              <a:buChar char="-"/>
              <a:defRPr sz="1799" kern="1200" baseline="0">
                <a:solidFill>
                  <a:schemeClr val="tx1"/>
                </a:solidFill>
                <a:latin typeface="+mn-lt"/>
                <a:ea typeface="+mn-ea"/>
                <a:cs typeface="+mn-cs"/>
              </a:defRPr>
            </a:lvl6pPr>
            <a:lvl7pPr marL="1763118"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a:solidFill>
                  <a:srgbClr val="7030A0"/>
                </a:solidFill>
              </a:rPr>
              <a:t>«Sub-Fall», der in separatem Modell beschrieben ist. Offen, ob der Fall den Abschluss des «Sub-Falls» abwarten muss oder nicht. </a:t>
            </a:r>
            <a:br>
              <a:rPr lang="de-CH">
                <a:solidFill>
                  <a:srgbClr val="7030A0"/>
                </a:solidFill>
              </a:rPr>
            </a:br>
            <a:r>
              <a:rPr lang="de-CH">
                <a:solidFill>
                  <a:srgbClr val="7030A0"/>
                </a:solidFill>
              </a:rPr>
              <a:t>(Case Task)</a:t>
            </a:r>
          </a:p>
          <a:p>
            <a:endParaRPr lang="de-CH">
              <a:solidFill>
                <a:srgbClr val="7030A0"/>
              </a:solidFill>
            </a:endParaRPr>
          </a:p>
          <a:p>
            <a:endParaRPr lang="de-CH">
              <a:solidFill>
                <a:srgbClr val="7030A0"/>
              </a:solidFill>
            </a:endParaRPr>
          </a:p>
        </p:txBody>
      </p:sp>
      <p:sp>
        <p:nvSpPr>
          <p:cNvPr id="7" name="Textplatzhalter 3">
            <a:extLst>
              <a:ext uri="{FF2B5EF4-FFF2-40B4-BE49-F238E27FC236}">
                <a16:creationId xmlns:a16="http://schemas.microsoft.com/office/drawing/2014/main" id="{22A715EF-D879-41F1-8AA2-376FE189EB90}"/>
              </a:ext>
            </a:extLst>
          </p:cNvPr>
          <p:cNvSpPr txBox="1">
            <a:spLocks/>
          </p:cNvSpPr>
          <p:nvPr/>
        </p:nvSpPr>
        <p:spPr>
          <a:xfrm>
            <a:off x="2573141" y="3136247"/>
            <a:ext cx="9419312" cy="417131"/>
          </a:xfrm>
          <a:prstGeom prst="rect">
            <a:avLst/>
          </a:prstGeom>
        </p:spPr>
        <p:txBody>
          <a:bodyPr vert="horz" lIns="0" tIns="0" rIns="0" bIns="0" rtlCol="0">
            <a:normAutofit/>
          </a:bodyPr>
          <a:lstStyle>
            <a:lvl1pPr marL="251874" indent="-251874" algn="l" defTabSz="609463" rtl="0" eaLnBrk="1" latinLnBrk="0" hangingPunct="1">
              <a:lnSpc>
                <a:spcPct val="100000"/>
              </a:lnSpc>
              <a:spcBef>
                <a:spcPts val="1200"/>
              </a:spcBef>
              <a:buClr>
                <a:schemeClr val="tx2"/>
              </a:buClr>
              <a:buFont typeface="Arial" panose="020B0604020202020204" pitchFamily="34" charset="0"/>
              <a:buChar char="•"/>
              <a:defRPr sz="2399" kern="1200">
                <a:solidFill>
                  <a:schemeClr val="tx1"/>
                </a:solidFill>
                <a:latin typeface="+mn-lt"/>
                <a:ea typeface="+mn-ea"/>
                <a:cs typeface="+mn-cs"/>
              </a:defRPr>
            </a:lvl1pPr>
            <a:lvl2pPr marL="503748" indent="-251874" algn="l" defTabSz="609463" rtl="0" eaLnBrk="1" latinLnBrk="0" hangingPunct="1">
              <a:lnSpc>
                <a:spcPct val="100000"/>
              </a:lnSpc>
              <a:spcBef>
                <a:spcPts val="600"/>
              </a:spcBef>
              <a:buClr>
                <a:schemeClr val="tx1"/>
              </a:buClr>
              <a:buSzPct val="80000"/>
              <a:buFont typeface="Arial" panose="020B0604020202020204" pitchFamily="34" charset="0"/>
              <a:buChar char="•"/>
              <a:defRPr sz="1999" kern="1200">
                <a:solidFill>
                  <a:schemeClr val="tx1"/>
                </a:solidFill>
                <a:latin typeface="+mn-lt"/>
                <a:ea typeface="+mn-ea"/>
                <a:cs typeface="+mn-cs"/>
              </a:defRPr>
            </a:lvl2pPr>
            <a:lvl3pPr marL="755622" indent="-251874" algn="l" defTabSz="609463" rtl="0" eaLnBrk="1" latinLnBrk="0" hangingPunct="1">
              <a:lnSpc>
                <a:spcPct val="100000"/>
              </a:lnSpc>
              <a:spcBef>
                <a:spcPts val="600"/>
              </a:spcBef>
              <a:buSzPct val="90000"/>
              <a:buFont typeface="Symbol" panose="05050102010706020507" pitchFamily="18" charset="2"/>
              <a:buChar char="-"/>
              <a:defRPr sz="1799" kern="1200">
                <a:solidFill>
                  <a:schemeClr val="tx1"/>
                </a:solidFill>
                <a:latin typeface="+mn-lt"/>
                <a:ea typeface="+mn-ea"/>
                <a:cs typeface="+mn-cs"/>
              </a:defRPr>
            </a:lvl3pPr>
            <a:lvl4pPr marL="1007496"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4pPr>
            <a:lvl5pPr marL="1259370" marR="0" indent="-251874" algn="l" defTabSz="609463" rtl="0" eaLnBrk="1" fontAlgn="auto" latinLnBrk="0" hangingPunct="1">
              <a:lnSpc>
                <a:spcPct val="100000"/>
              </a:lnSpc>
              <a:spcBef>
                <a:spcPts val="600"/>
              </a:spcBef>
              <a:spcAft>
                <a:spcPts val="0"/>
              </a:spcAft>
              <a:buClrTx/>
              <a:buSzTx/>
              <a:buFont typeface="Symbol" panose="05050102010706020507" pitchFamily="18" charset="2"/>
              <a:buChar char="-"/>
              <a:tabLst/>
              <a:defRPr sz="1999" kern="1200">
                <a:solidFill>
                  <a:schemeClr val="tx1"/>
                </a:solidFill>
                <a:latin typeface="+mn-lt"/>
                <a:ea typeface="+mn-ea"/>
                <a:cs typeface="+mn-cs"/>
              </a:defRPr>
            </a:lvl5pPr>
            <a:lvl6pPr marL="1511244" indent="-251874" algn="l" defTabSz="610882" rtl="0" eaLnBrk="1" latinLnBrk="0" hangingPunct="1">
              <a:lnSpc>
                <a:spcPct val="100000"/>
              </a:lnSpc>
              <a:spcBef>
                <a:spcPts val="600"/>
              </a:spcBef>
              <a:buFont typeface="Symbol" panose="05050102010706020507" pitchFamily="18" charset="2"/>
              <a:buChar char="-"/>
              <a:defRPr sz="1799" kern="1200" baseline="0">
                <a:solidFill>
                  <a:schemeClr val="tx1"/>
                </a:solidFill>
                <a:latin typeface="+mn-lt"/>
                <a:ea typeface="+mn-ea"/>
                <a:cs typeface="+mn-cs"/>
              </a:defRPr>
            </a:lvl6pPr>
            <a:lvl7pPr marL="1763118"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a:solidFill>
                  <a:srgbClr val="7030A0"/>
                </a:solidFill>
              </a:rPr>
              <a:t>Entscheidungsaktivität (</a:t>
            </a:r>
            <a:r>
              <a:rPr lang="en-GB">
                <a:solidFill>
                  <a:srgbClr val="7030A0"/>
                </a:solidFill>
              </a:rPr>
              <a:t>Decision Task</a:t>
            </a:r>
            <a:r>
              <a:rPr lang="de-CH">
                <a:solidFill>
                  <a:srgbClr val="7030A0"/>
                </a:solidFill>
              </a:rPr>
              <a:t>)</a:t>
            </a:r>
          </a:p>
        </p:txBody>
      </p:sp>
      <p:sp>
        <p:nvSpPr>
          <p:cNvPr id="8" name="Textplatzhalter 3">
            <a:extLst>
              <a:ext uri="{FF2B5EF4-FFF2-40B4-BE49-F238E27FC236}">
                <a16:creationId xmlns:a16="http://schemas.microsoft.com/office/drawing/2014/main" id="{28D3ACC1-FC6A-4AE6-8EA0-72463A519F37}"/>
              </a:ext>
            </a:extLst>
          </p:cNvPr>
          <p:cNvSpPr txBox="1">
            <a:spLocks/>
          </p:cNvSpPr>
          <p:nvPr/>
        </p:nvSpPr>
        <p:spPr>
          <a:xfrm>
            <a:off x="2573141" y="4209780"/>
            <a:ext cx="9419312" cy="1090823"/>
          </a:xfrm>
          <a:prstGeom prst="rect">
            <a:avLst/>
          </a:prstGeom>
        </p:spPr>
        <p:txBody>
          <a:bodyPr vert="horz" lIns="0" tIns="0" rIns="0" bIns="0" rtlCol="0">
            <a:normAutofit fontScale="92500" lnSpcReduction="20000"/>
          </a:bodyPr>
          <a:lstStyle>
            <a:lvl1pPr marL="251874" indent="-251874" algn="l" defTabSz="609463" rtl="0" eaLnBrk="1" latinLnBrk="0" hangingPunct="1">
              <a:lnSpc>
                <a:spcPct val="100000"/>
              </a:lnSpc>
              <a:spcBef>
                <a:spcPts val="1200"/>
              </a:spcBef>
              <a:buClr>
                <a:schemeClr val="tx2"/>
              </a:buClr>
              <a:buFont typeface="Arial" panose="020B0604020202020204" pitchFamily="34" charset="0"/>
              <a:buChar char="•"/>
              <a:defRPr sz="2399" kern="1200">
                <a:solidFill>
                  <a:schemeClr val="tx1"/>
                </a:solidFill>
                <a:latin typeface="+mn-lt"/>
                <a:ea typeface="+mn-ea"/>
                <a:cs typeface="+mn-cs"/>
              </a:defRPr>
            </a:lvl1pPr>
            <a:lvl2pPr marL="503748" indent="-251874" algn="l" defTabSz="609463" rtl="0" eaLnBrk="1" latinLnBrk="0" hangingPunct="1">
              <a:lnSpc>
                <a:spcPct val="100000"/>
              </a:lnSpc>
              <a:spcBef>
                <a:spcPts val="600"/>
              </a:spcBef>
              <a:buClr>
                <a:schemeClr val="tx1"/>
              </a:buClr>
              <a:buSzPct val="80000"/>
              <a:buFont typeface="Arial" panose="020B0604020202020204" pitchFamily="34" charset="0"/>
              <a:buChar char="•"/>
              <a:defRPr sz="1999" kern="1200">
                <a:solidFill>
                  <a:schemeClr val="tx1"/>
                </a:solidFill>
                <a:latin typeface="+mn-lt"/>
                <a:ea typeface="+mn-ea"/>
                <a:cs typeface="+mn-cs"/>
              </a:defRPr>
            </a:lvl2pPr>
            <a:lvl3pPr marL="755622" indent="-251874" algn="l" defTabSz="609463" rtl="0" eaLnBrk="1" latinLnBrk="0" hangingPunct="1">
              <a:lnSpc>
                <a:spcPct val="100000"/>
              </a:lnSpc>
              <a:spcBef>
                <a:spcPts val="600"/>
              </a:spcBef>
              <a:buSzPct val="90000"/>
              <a:buFont typeface="Symbol" panose="05050102010706020507" pitchFamily="18" charset="2"/>
              <a:buChar char="-"/>
              <a:defRPr sz="1799" kern="1200">
                <a:solidFill>
                  <a:schemeClr val="tx1"/>
                </a:solidFill>
                <a:latin typeface="+mn-lt"/>
                <a:ea typeface="+mn-ea"/>
                <a:cs typeface="+mn-cs"/>
              </a:defRPr>
            </a:lvl3pPr>
            <a:lvl4pPr marL="1007496"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4pPr>
            <a:lvl5pPr marL="1259370" marR="0" indent="-251874" algn="l" defTabSz="609463" rtl="0" eaLnBrk="1" fontAlgn="auto" latinLnBrk="0" hangingPunct="1">
              <a:lnSpc>
                <a:spcPct val="100000"/>
              </a:lnSpc>
              <a:spcBef>
                <a:spcPts val="600"/>
              </a:spcBef>
              <a:spcAft>
                <a:spcPts val="0"/>
              </a:spcAft>
              <a:buClrTx/>
              <a:buSzTx/>
              <a:buFont typeface="Symbol" panose="05050102010706020507" pitchFamily="18" charset="2"/>
              <a:buChar char="-"/>
              <a:tabLst/>
              <a:defRPr sz="1999" kern="1200">
                <a:solidFill>
                  <a:schemeClr val="tx1"/>
                </a:solidFill>
                <a:latin typeface="+mn-lt"/>
                <a:ea typeface="+mn-ea"/>
                <a:cs typeface="+mn-cs"/>
              </a:defRPr>
            </a:lvl5pPr>
            <a:lvl6pPr marL="1511244" indent="-251874" algn="l" defTabSz="610882" rtl="0" eaLnBrk="1" latinLnBrk="0" hangingPunct="1">
              <a:lnSpc>
                <a:spcPct val="100000"/>
              </a:lnSpc>
              <a:spcBef>
                <a:spcPts val="600"/>
              </a:spcBef>
              <a:buFont typeface="Symbol" panose="05050102010706020507" pitchFamily="18" charset="2"/>
              <a:buChar char="-"/>
              <a:defRPr sz="1799" kern="1200" baseline="0">
                <a:solidFill>
                  <a:schemeClr val="tx1"/>
                </a:solidFill>
                <a:latin typeface="+mn-lt"/>
                <a:ea typeface="+mn-ea"/>
                <a:cs typeface="+mn-cs"/>
              </a:defRPr>
            </a:lvl6pPr>
            <a:lvl7pPr marL="1763118" indent="-251874" algn="l" defTabSz="609463" rtl="0" eaLnBrk="1" latinLnBrk="0" hangingPunct="1">
              <a:lnSpc>
                <a:spcPct val="100000"/>
              </a:lnSpc>
              <a:spcBef>
                <a:spcPts val="600"/>
              </a:spcBef>
              <a:buFont typeface="Symbol" panose="05050102010706020507" pitchFamily="18" charset="2"/>
              <a:buChar char="-"/>
              <a:defRPr sz="17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a:solidFill>
                  <a:srgbClr val="7030A0"/>
                </a:solidFill>
              </a:rPr>
              <a:t>Aufruf eines Prozesses, der dann in BPMN beschrieben werden kann. Offen, ob der Fall den Abschluss des Prozesses abwarten muss oder nicht. (</a:t>
            </a:r>
            <a:r>
              <a:rPr lang="de-CH" err="1">
                <a:solidFill>
                  <a:srgbClr val="7030A0"/>
                </a:solidFill>
              </a:rPr>
              <a:t>Process</a:t>
            </a:r>
            <a:r>
              <a:rPr lang="de-CH">
                <a:solidFill>
                  <a:srgbClr val="7030A0"/>
                </a:solidFill>
              </a:rPr>
              <a:t> Task)</a:t>
            </a:r>
            <a:br>
              <a:rPr lang="de-CH">
                <a:solidFill>
                  <a:srgbClr val="7030A0"/>
                </a:solidFill>
              </a:rPr>
            </a:br>
            <a:endParaRPr lang="de-CH">
              <a:solidFill>
                <a:srgbClr val="7030A0"/>
              </a:solidFill>
            </a:endParaRPr>
          </a:p>
        </p:txBody>
      </p:sp>
    </p:spTree>
    <p:extLst>
      <p:ext uri="{BB962C8B-B14F-4D97-AF65-F5344CB8AC3E}">
        <p14:creationId xmlns:p14="http://schemas.microsoft.com/office/powerpoint/2010/main" val="25547152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030" y="1543055"/>
            <a:ext cx="5498889" cy="4474319"/>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155</a:t>
            </a:fld>
            <a:endParaRPr lang="de-CH"/>
          </a:p>
        </p:txBody>
      </p:sp>
      <p:sp>
        <p:nvSpPr>
          <p:cNvPr id="2" name="Titel 1"/>
          <p:cNvSpPr>
            <a:spLocks noGrp="1"/>
          </p:cNvSpPr>
          <p:nvPr>
            <p:ph type="title"/>
          </p:nvPr>
        </p:nvSpPr>
        <p:spPr/>
        <p:txBody>
          <a:bodyPr/>
          <a:lstStyle/>
          <a:p>
            <a:r>
              <a:rPr lang="de-CH"/>
              <a:t>CMMN - Markierungen</a:t>
            </a:r>
          </a:p>
        </p:txBody>
      </p:sp>
      <p:sp>
        <p:nvSpPr>
          <p:cNvPr id="7" name="Textfeld 6"/>
          <p:cNvSpPr txBox="1"/>
          <p:nvPr/>
        </p:nvSpPr>
        <p:spPr>
          <a:xfrm>
            <a:off x="6487587" y="1693113"/>
            <a:ext cx="4804701" cy="4324261"/>
          </a:xfrm>
          <a:prstGeom prst="rect">
            <a:avLst/>
          </a:prstGeom>
          <a:noFill/>
        </p:spPr>
        <p:txBody>
          <a:bodyPr wrap="square" rtlCol="0">
            <a:spAutoFit/>
          </a:bodyPr>
          <a:lstStyle/>
          <a:p>
            <a:pPr marL="266700" indent="-266700">
              <a:spcBef>
                <a:spcPts val="600"/>
              </a:spcBef>
            </a:pPr>
            <a:r>
              <a:rPr lang="de-CH" sz="2000" b="1">
                <a:solidFill>
                  <a:srgbClr val="7030A0"/>
                </a:solidFill>
                <a:sym typeface="Wingdings 3" panose="05040102010807070707" pitchFamily="18" charset="2"/>
              </a:rPr>
              <a:t></a:t>
            </a:r>
            <a:r>
              <a:rPr lang="de-CH" sz="2000">
                <a:solidFill>
                  <a:srgbClr val="7030A0"/>
                </a:solidFill>
                <a:sym typeface="Wingdings 3" panose="05040102010807070707" pitchFamily="18" charset="2"/>
              </a:rPr>
              <a:t>	Aufgabe wird </a:t>
            </a:r>
            <a:r>
              <a:rPr lang="de-CH" sz="2000" b="1">
                <a:solidFill>
                  <a:srgbClr val="7030A0"/>
                </a:solidFill>
                <a:sym typeface="Wingdings 3" panose="05040102010807070707" pitchFamily="18" charset="2"/>
              </a:rPr>
              <a:t>manuell</a:t>
            </a:r>
            <a:r>
              <a:rPr lang="de-CH" sz="2000">
                <a:solidFill>
                  <a:srgbClr val="7030A0"/>
                </a:solidFill>
                <a:sym typeface="Wingdings 3" panose="05040102010807070707" pitchFamily="18" charset="2"/>
              </a:rPr>
              <a:t> und nicht automatisiert aktiviert</a:t>
            </a:r>
            <a:endParaRPr lang="de-CH" sz="2000">
              <a:solidFill>
                <a:srgbClr val="7030A0"/>
              </a:solidFill>
            </a:endParaRPr>
          </a:p>
          <a:p>
            <a:pPr marL="266700" indent="-266700">
              <a:spcBef>
                <a:spcPts val="600"/>
              </a:spcBef>
            </a:pPr>
            <a:r>
              <a:rPr lang="de-CH" sz="2000" b="1">
                <a:solidFill>
                  <a:srgbClr val="7030A0"/>
                </a:solidFill>
              </a:rPr>
              <a:t>!	</a:t>
            </a:r>
            <a:r>
              <a:rPr lang="de-CH" sz="2000">
                <a:solidFill>
                  <a:srgbClr val="7030A0"/>
                </a:solidFill>
              </a:rPr>
              <a:t>erforderliche</a:t>
            </a:r>
            <a:r>
              <a:rPr lang="de-CH" sz="2000" b="1">
                <a:solidFill>
                  <a:srgbClr val="7030A0"/>
                </a:solidFill>
              </a:rPr>
              <a:t> </a:t>
            </a:r>
            <a:r>
              <a:rPr lang="de-CH" sz="2000">
                <a:solidFill>
                  <a:srgbClr val="7030A0"/>
                </a:solidFill>
              </a:rPr>
              <a:t>Aufgabe </a:t>
            </a:r>
            <a:r>
              <a:rPr lang="de-CH" sz="2000" b="1">
                <a:solidFill>
                  <a:srgbClr val="7030A0"/>
                </a:solidFill>
              </a:rPr>
              <a:t>muss</a:t>
            </a:r>
            <a:r>
              <a:rPr lang="de-CH" sz="2000">
                <a:solidFill>
                  <a:srgbClr val="7030A0"/>
                </a:solidFill>
              </a:rPr>
              <a:t> </a:t>
            </a:r>
            <a:br>
              <a:rPr lang="de-CH" sz="2000">
                <a:solidFill>
                  <a:srgbClr val="7030A0"/>
                </a:solidFill>
              </a:rPr>
            </a:br>
            <a:r>
              <a:rPr lang="de-CH" sz="2000">
                <a:solidFill>
                  <a:srgbClr val="7030A0"/>
                </a:solidFill>
              </a:rPr>
              <a:t>durchgeführt werden, bevor Fall abgeschlossen wird (ausser bei erfüllter Ausstiegsbedingung)</a:t>
            </a:r>
          </a:p>
          <a:p>
            <a:pPr marL="266700" indent="-266700">
              <a:spcBef>
                <a:spcPts val="600"/>
              </a:spcBef>
            </a:pPr>
            <a:r>
              <a:rPr lang="de-CH" sz="2000" b="1">
                <a:solidFill>
                  <a:srgbClr val="7030A0"/>
                </a:solidFill>
              </a:rPr>
              <a:t>#</a:t>
            </a:r>
            <a:r>
              <a:rPr lang="de-CH" sz="2000">
                <a:solidFill>
                  <a:srgbClr val="7030A0"/>
                </a:solidFill>
              </a:rPr>
              <a:t>	Aufgabe </a:t>
            </a:r>
            <a:r>
              <a:rPr lang="de-CH" sz="2000" b="1">
                <a:solidFill>
                  <a:srgbClr val="7030A0"/>
                </a:solidFill>
              </a:rPr>
              <a:t>kann wiederholt </a:t>
            </a:r>
            <a:br>
              <a:rPr lang="de-CH" sz="2000">
                <a:solidFill>
                  <a:srgbClr val="7030A0"/>
                </a:solidFill>
              </a:rPr>
            </a:br>
            <a:r>
              <a:rPr lang="de-CH" sz="2000">
                <a:solidFill>
                  <a:srgbClr val="7030A0"/>
                </a:solidFill>
              </a:rPr>
              <a:t>durchgeführt werden, sonst nur ein Mal</a:t>
            </a:r>
          </a:p>
          <a:p>
            <a:pPr marL="266700" indent="-266700">
              <a:spcBef>
                <a:spcPts val="600"/>
              </a:spcBef>
            </a:pPr>
            <a:r>
              <a:rPr lang="de-CH" sz="2000">
                <a:solidFill>
                  <a:srgbClr val="7030A0"/>
                </a:solidFill>
                <a:sym typeface="Webdings" panose="05030102010509060703" pitchFamily="18" charset="2"/>
              </a:rPr>
              <a:t>	Fall wird </a:t>
            </a:r>
            <a:r>
              <a:rPr lang="de-CH" sz="2000" b="1">
                <a:solidFill>
                  <a:srgbClr val="7030A0"/>
                </a:solidFill>
                <a:sym typeface="Webdings" panose="05030102010509060703" pitchFamily="18" charset="2"/>
              </a:rPr>
              <a:t>automatisch geschlossen</a:t>
            </a:r>
            <a:r>
              <a:rPr lang="de-CH" sz="2000">
                <a:solidFill>
                  <a:srgbClr val="7030A0"/>
                </a:solidFill>
                <a:sym typeface="Webdings" panose="05030102010509060703" pitchFamily="18" charset="2"/>
              </a:rPr>
              <a:t>, wenn alle erforderlichen Aufgaben (!) erledigt und keine anderen Aufgaben mehr aktiv sind</a:t>
            </a:r>
            <a:endParaRPr lang="de-CH" sz="2000">
              <a:solidFill>
                <a:srgbClr val="7030A0"/>
              </a:solidFill>
            </a:endParaRPr>
          </a:p>
        </p:txBody>
      </p:sp>
    </p:spTree>
    <p:extLst>
      <p:ext uri="{BB962C8B-B14F-4D97-AF65-F5344CB8AC3E}">
        <p14:creationId xmlns:p14="http://schemas.microsoft.com/office/powerpoint/2010/main" val="4484323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156</a:t>
            </a:fld>
            <a:endParaRPr lang="de-CH"/>
          </a:p>
        </p:txBody>
      </p:sp>
      <p:sp>
        <p:nvSpPr>
          <p:cNvPr id="2" name="Titel 1"/>
          <p:cNvSpPr>
            <a:spLocks noGrp="1"/>
          </p:cNvSpPr>
          <p:nvPr>
            <p:ph type="title"/>
          </p:nvPr>
        </p:nvSpPr>
        <p:spPr/>
        <p:txBody>
          <a:bodyPr/>
          <a:lstStyle/>
          <a:p>
            <a:r>
              <a:rPr lang="de-CH"/>
              <a:t>CMMN – Gesamtmodell</a:t>
            </a:r>
          </a:p>
        </p:txBody>
      </p:sp>
      <p:grpSp>
        <p:nvGrpSpPr>
          <p:cNvPr id="17" name="Gruppieren 16">
            <a:extLst>
              <a:ext uri="{FF2B5EF4-FFF2-40B4-BE49-F238E27FC236}">
                <a16:creationId xmlns:a16="http://schemas.microsoft.com/office/drawing/2014/main" id="{196702DF-9311-4433-A87A-0BD06C901F0B}"/>
              </a:ext>
            </a:extLst>
          </p:cNvPr>
          <p:cNvGrpSpPr/>
          <p:nvPr/>
        </p:nvGrpSpPr>
        <p:grpSpPr>
          <a:xfrm>
            <a:off x="1191619" y="1275726"/>
            <a:ext cx="9637961" cy="5143101"/>
            <a:chOff x="806030" y="1376364"/>
            <a:chExt cx="9303396" cy="4857669"/>
          </a:xfrm>
        </p:grpSpPr>
        <p:sp>
          <p:nvSpPr>
            <p:cNvPr id="6" name="Textfeld 5"/>
            <p:cNvSpPr txBox="1"/>
            <p:nvPr/>
          </p:nvSpPr>
          <p:spPr>
            <a:xfrm>
              <a:off x="7541425" y="5709542"/>
              <a:ext cx="2384773" cy="319765"/>
            </a:xfrm>
            <a:prstGeom prst="rect">
              <a:avLst/>
            </a:prstGeom>
            <a:noFill/>
          </p:spPr>
          <p:txBody>
            <a:bodyPr wrap="square" rtlCol="0">
              <a:spAutoFit/>
            </a:bodyPr>
            <a:lstStyle/>
            <a:p>
              <a:pPr marL="266700" indent="-266700">
                <a:spcBef>
                  <a:spcPts val="600"/>
                </a:spcBef>
              </a:pPr>
              <a:r>
                <a:rPr lang="de-CH" sz="1600">
                  <a:solidFill>
                    <a:srgbClr val="7030A0"/>
                  </a:solidFill>
                </a:rPr>
                <a:t>Wächter: datenbasiert</a:t>
              </a:r>
            </a:p>
          </p:txBody>
        </p:sp>
        <p:pic>
          <p:nvPicPr>
            <p:cNvPr id="4" name="Grafik 3"/>
            <p:cNvPicPr>
              <a:picLocks noChangeAspect="1"/>
            </p:cNvPicPr>
            <p:nvPr/>
          </p:nvPicPr>
          <p:blipFill>
            <a:blip r:embed="rId3">
              <a:duotone>
                <a:schemeClr val="accent1">
                  <a:shade val="45000"/>
                  <a:satMod val="135000"/>
                </a:schemeClr>
                <a:prstClr val="white"/>
              </a:duotone>
            </a:blip>
            <a:stretch>
              <a:fillRect/>
            </a:stretch>
          </p:blipFill>
          <p:spPr>
            <a:xfrm>
              <a:off x="806030" y="1376364"/>
              <a:ext cx="9303396" cy="4437682"/>
            </a:xfrm>
            <a:prstGeom prst="rect">
              <a:avLst/>
            </a:prstGeom>
          </p:spPr>
        </p:pic>
        <p:cxnSp>
          <p:nvCxnSpPr>
            <p:cNvPr id="7" name="Gerader Verbinder 6"/>
            <p:cNvCxnSpPr>
              <a:cxnSpLocks/>
            </p:cNvCxnSpPr>
            <p:nvPr/>
          </p:nvCxnSpPr>
          <p:spPr>
            <a:xfrm>
              <a:off x="6746182" y="4405533"/>
              <a:ext cx="936104" cy="13280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p:cNvCxnSpPr>
            <p:nvPr/>
          </p:nvCxnSpPr>
          <p:spPr>
            <a:xfrm flipH="1">
              <a:off x="1561607" y="4621557"/>
              <a:ext cx="1200797" cy="111204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62167" y="5681712"/>
              <a:ext cx="4070244" cy="552321"/>
            </a:xfrm>
            <a:prstGeom prst="rect">
              <a:avLst/>
            </a:prstGeom>
            <a:noFill/>
          </p:spPr>
          <p:txBody>
            <a:bodyPr wrap="square" rtlCol="0">
              <a:spAutoFit/>
            </a:bodyPr>
            <a:lstStyle/>
            <a:p>
              <a:pPr>
                <a:spcBef>
                  <a:spcPts val="600"/>
                </a:spcBef>
              </a:pPr>
              <a:r>
                <a:rPr lang="de-CH" sz="1600">
                  <a:solidFill>
                    <a:srgbClr val="7030A0"/>
                  </a:solidFill>
                </a:rPr>
                <a:t>Abschnitt (Stage) zur zusätzlichen Strukturierung des Falls</a:t>
              </a:r>
            </a:p>
          </p:txBody>
        </p:sp>
        <p:cxnSp>
          <p:nvCxnSpPr>
            <p:cNvPr id="13" name="Gerader Verbinder 12"/>
            <p:cNvCxnSpPr>
              <a:cxnSpLocks/>
            </p:cNvCxnSpPr>
            <p:nvPr/>
          </p:nvCxnSpPr>
          <p:spPr>
            <a:xfrm flipH="1">
              <a:off x="1849639" y="4621557"/>
              <a:ext cx="2160241" cy="10790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Gerader Verbinder 15"/>
            <p:cNvCxnSpPr>
              <a:cxnSpLocks/>
            </p:cNvCxnSpPr>
            <p:nvPr/>
          </p:nvCxnSpPr>
          <p:spPr>
            <a:xfrm>
              <a:off x="5540164" y="4957513"/>
              <a:ext cx="183487" cy="8063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4805123" y="5698206"/>
              <a:ext cx="4070244" cy="319765"/>
            </a:xfrm>
            <a:prstGeom prst="rect">
              <a:avLst/>
            </a:prstGeom>
            <a:noFill/>
          </p:spPr>
          <p:txBody>
            <a:bodyPr wrap="square" rtlCol="0">
              <a:spAutoFit/>
            </a:bodyPr>
            <a:lstStyle/>
            <a:p>
              <a:pPr marL="266700" indent="-266700">
                <a:spcBef>
                  <a:spcPts val="600"/>
                </a:spcBef>
              </a:pPr>
              <a:r>
                <a:rPr lang="de-CH" sz="1600">
                  <a:solidFill>
                    <a:srgbClr val="7030A0"/>
                  </a:solidFill>
                </a:rPr>
                <a:t>Wächter: oder-verknüpft</a:t>
              </a:r>
            </a:p>
          </p:txBody>
        </p:sp>
      </p:grpSp>
    </p:spTree>
    <p:extLst>
      <p:ext uri="{BB962C8B-B14F-4D97-AF65-F5344CB8AC3E}">
        <p14:creationId xmlns:p14="http://schemas.microsoft.com/office/powerpoint/2010/main" val="33601965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157</a:t>
            </a:fld>
            <a:endParaRPr lang="de-CH"/>
          </a:p>
        </p:txBody>
      </p:sp>
      <p:sp>
        <p:nvSpPr>
          <p:cNvPr id="2" name="Titel 1"/>
          <p:cNvSpPr>
            <a:spLocks noGrp="1"/>
          </p:cNvSpPr>
          <p:nvPr>
            <p:ph type="title"/>
          </p:nvPr>
        </p:nvSpPr>
        <p:spPr/>
        <p:txBody>
          <a:bodyPr/>
          <a:lstStyle/>
          <a:p>
            <a:r>
              <a:rPr lang="de-CH"/>
              <a:t>CMMN – Wächter und Ereignisse</a:t>
            </a:r>
          </a:p>
        </p:txBody>
      </p:sp>
      <p:sp>
        <p:nvSpPr>
          <p:cNvPr id="5" name="Textplatzhalter 4"/>
          <p:cNvSpPr>
            <a:spLocks noGrp="1"/>
          </p:cNvSpPr>
          <p:nvPr>
            <p:ph sz="quarter" idx="21"/>
          </p:nvPr>
        </p:nvSpPr>
        <p:spPr>
          <a:xfrm>
            <a:off x="4492205" y="1449390"/>
            <a:ext cx="7361835" cy="4572000"/>
          </a:xfrm>
        </p:spPr>
        <p:txBody>
          <a:bodyPr>
            <a:normAutofit fontScale="92500" lnSpcReduction="10000"/>
          </a:bodyPr>
          <a:lstStyle/>
          <a:p>
            <a:pPr marL="0" indent="0">
              <a:buNone/>
            </a:pPr>
            <a:endParaRPr lang="de-CH">
              <a:solidFill>
                <a:srgbClr val="7030A0"/>
              </a:solidFill>
            </a:endParaRPr>
          </a:p>
          <a:p>
            <a:pPr marL="0" indent="0">
              <a:buNone/>
            </a:pPr>
            <a:endParaRPr lang="de-CH">
              <a:solidFill>
                <a:srgbClr val="7030A0"/>
              </a:solidFill>
            </a:endParaRPr>
          </a:p>
          <a:p>
            <a:pPr marL="0" indent="0">
              <a:buNone/>
            </a:pPr>
            <a:endParaRPr lang="de-CH">
              <a:solidFill>
                <a:srgbClr val="7030A0"/>
              </a:solidFill>
            </a:endParaRPr>
          </a:p>
          <a:p>
            <a:pPr marL="0" indent="0">
              <a:buNone/>
            </a:pPr>
            <a:r>
              <a:rPr lang="de-CH">
                <a:solidFill>
                  <a:srgbClr val="7030A0"/>
                </a:solidFill>
              </a:rPr>
              <a:t>Wächter mit Und-Verknüpfung</a:t>
            </a:r>
          </a:p>
          <a:p>
            <a:pPr marL="0" indent="0">
              <a:buNone/>
            </a:pPr>
            <a:endParaRPr lang="de-CH">
              <a:solidFill>
                <a:srgbClr val="7030A0"/>
              </a:solidFill>
            </a:endParaRPr>
          </a:p>
          <a:p>
            <a:pPr marL="0" indent="0">
              <a:buNone/>
            </a:pPr>
            <a:endParaRPr lang="de-CH">
              <a:solidFill>
                <a:srgbClr val="7030A0"/>
              </a:solidFill>
            </a:endParaRPr>
          </a:p>
          <a:p>
            <a:pPr marL="0" indent="0">
              <a:buNone/>
            </a:pPr>
            <a:endParaRPr lang="de-CH">
              <a:solidFill>
                <a:srgbClr val="7030A0"/>
              </a:solidFill>
            </a:endParaRPr>
          </a:p>
          <a:p>
            <a:pPr marL="0" indent="0">
              <a:buNone/>
            </a:pPr>
            <a:r>
              <a:rPr lang="de-CH">
                <a:solidFill>
                  <a:srgbClr val="7030A0"/>
                </a:solidFill>
              </a:rPr>
              <a:t>Benutzerereignis</a:t>
            </a:r>
          </a:p>
          <a:p>
            <a:pPr marL="0" indent="0">
              <a:buNone/>
            </a:pPr>
            <a:endParaRPr lang="de-CH">
              <a:solidFill>
                <a:srgbClr val="7030A0"/>
              </a:solidFill>
            </a:endParaRPr>
          </a:p>
          <a:p>
            <a:pPr marL="0" indent="0">
              <a:buNone/>
            </a:pPr>
            <a:r>
              <a:rPr lang="de-CH">
                <a:solidFill>
                  <a:srgbClr val="7030A0"/>
                </a:solidFill>
              </a:rPr>
              <a:t>Zeitereignis</a:t>
            </a:r>
          </a:p>
          <a:p>
            <a:pPr marL="0" indent="0">
              <a:buNone/>
            </a:pPr>
            <a:endParaRPr lang="de-CH">
              <a:solidFill>
                <a:srgbClr val="7030A0"/>
              </a:solidFill>
            </a:endParaRPr>
          </a:p>
        </p:txBody>
      </p:sp>
      <p:pic>
        <p:nvPicPr>
          <p:cNvPr id="7" name="Grafik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030" y="1539082"/>
            <a:ext cx="3686175" cy="4572000"/>
          </a:xfrm>
          <a:prstGeom prst="rect">
            <a:avLst/>
          </a:prstGeom>
        </p:spPr>
      </p:pic>
    </p:spTree>
    <p:extLst>
      <p:ext uri="{BB962C8B-B14F-4D97-AF65-F5344CB8AC3E}">
        <p14:creationId xmlns:p14="http://schemas.microsoft.com/office/powerpoint/2010/main" val="28048715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158</a:t>
            </a:fld>
            <a:endParaRPr lang="de-CH"/>
          </a:p>
        </p:txBody>
      </p:sp>
      <p:sp>
        <p:nvSpPr>
          <p:cNvPr id="2" name="Titel 1"/>
          <p:cNvSpPr>
            <a:spLocks noGrp="1"/>
          </p:cNvSpPr>
          <p:nvPr>
            <p:ph type="title"/>
          </p:nvPr>
        </p:nvSpPr>
        <p:spPr/>
        <p:txBody>
          <a:bodyPr/>
          <a:lstStyle/>
          <a:p>
            <a:r>
              <a:rPr lang="de-CH"/>
              <a:t>CMMN - Falldokumente</a:t>
            </a:r>
          </a:p>
        </p:txBody>
      </p:sp>
      <p:pic>
        <p:nvPicPr>
          <p:cNvPr id="6" name="Grafik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35560" y="1615818"/>
            <a:ext cx="7794200" cy="3897100"/>
          </a:xfrm>
          <a:prstGeom prst="rect">
            <a:avLst/>
          </a:prstGeom>
        </p:spPr>
      </p:pic>
      <p:sp>
        <p:nvSpPr>
          <p:cNvPr id="8" name="Textfeld 7"/>
          <p:cNvSpPr txBox="1"/>
          <p:nvPr/>
        </p:nvSpPr>
        <p:spPr>
          <a:xfrm>
            <a:off x="2278780" y="5536928"/>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spTree>
    <p:extLst>
      <p:ext uri="{BB962C8B-B14F-4D97-AF65-F5344CB8AC3E}">
        <p14:creationId xmlns:p14="http://schemas.microsoft.com/office/powerpoint/2010/main" val="42621009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clrChange>
              <a:clrFrom>
                <a:srgbClr val="FFFFFF"/>
              </a:clrFrom>
              <a:clrTo>
                <a:srgbClr val="FFFFFF">
                  <a:alpha val="0"/>
                </a:srgbClr>
              </a:clrTo>
            </a:clrChange>
          </a:blip>
          <a:srcRect t="4346" b="28890"/>
          <a:stretch/>
        </p:blipFill>
        <p:spPr>
          <a:xfrm>
            <a:off x="812827" y="1221831"/>
            <a:ext cx="8694729" cy="2881386"/>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159</a:t>
            </a:fld>
            <a:endParaRPr lang="de-CH"/>
          </a:p>
        </p:txBody>
      </p:sp>
      <p:sp>
        <p:nvSpPr>
          <p:cNvPr id="2" name="Titel 1"/>
          <p:cNvSpPr>
            <a:spLocks noGrp="1"/>
          </p:cNvSpPr>
          <p:nvPr>
            <p:ph type="title"/>
          </p:nvPr>
        </p:nvSpPr>
        <p:spPr/>
        <p:txBody>
          <a:bodyPr/>
          <a:lstStyle/>
          <a:p>
            <a:r>
              <a:rPr lang="de-CH"/>
              <a:t>BPMN und CMMN</a:t>
            </a:r>
          </a:p>
        </p:txBody>
      </p:sp>
      <p:pic>
        <p:nvPicPr>
          <p:cNvPr id="6" name="Grafik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5058" y="3594765"/>
            <a:ext cx="3159834" cy="2571084"/>
          </a:xfrm>
          <a:prstGeom prst="rect">
            <a:avLst/>
          </a:prstGeom>
        </p:spPr>
      </p:pic>
      <p:pic>
        <p:nvPicPr>
          <p:cNvPr id="8" name="Grafik 7"/>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9930" y="3594765"/>
            <a:ext cx="3431572" cy="2881386"/>
          </a:xfrm>
          <a:prstGeom prst="rect">
            <a:avLst/>
          </a:prstGeom>
        </p:spPr>
      </p:pic>
      <p:pic>
        <p:nvPicPr>
          <p:cNvPr id="4" name="Grafik 3"/>
          <p:cNvPicPr>
            <a:picLocks noChangeAspect="1"/>
          </p:cNvPicPr>
          <p:nvPr/>
        </p:nvPicPr>
        <p:blipFill>
          <a:blip r:embed="rId6">
            <a:duotone>
              <a:schemeClr val="accent1">
                <a:shade val="45000"/>
                <a:satMod val="135000"/>
              </a:schemeClr>
              <a:prstClr val="white"/>
            </a:duotone>
          </a:blip>
          <a:stretch>
            <a:fillRect/>
          </a:stretch>
        </p:blipFill>
        <p:spPr>
          <a:xfrm>
            <a:off x="4431308" y="3594765"/>
            <a:ext cx="2404916" cy="3068960"/>
          </a:xfrm>
          <a:prstGeom prst="rect">
            <a:avLst/>
          </a:prstGeom>
        </p:spPr>
      </p:pic>
    </p:spTree>
    <p:extLst>
      <p:ext uri="{BB962C8B-B14F-4D97-AF65-F5344CB8AC3E}">
        <p14:creationId xmlns:p14="http://schemas.microsoft.com/office/powerpoint/2010/main" val="290673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0ABD03B-674C-EC72-C421-BD49ADA50D89}"/>
              </a:ext>
            </a:extLst>
          </p:cNvPr>
          <p:cNvSpPr>
            <a:spLocks noGrp="1"/>
          </p:cNvSpPr>
          <p:nvPr>
            <p:ph type="sldNum" sz="quarter" idx="18"/>
          </p:nvPr>
        </p:nvSpPr>
        <p:spPr/>
        <p:txBody>
          <a:bodyPr/>
          <a:lstStyle/>
          <a:p>
            <a:fld id="{4EAC321B-7500-4259-A00F-915439A35E15}" type="slidenum">
              <a:rPr lang="de-CH" smtClean="0"/>
              <a:pPr/>
              <a:t>16</a:t>
            </a:fld>
            <a:endParaRPr lang="de-CH"/>
          </a:p>
        </p:txBody>
      </p:sp>
      <p:sp>
        <p:nvSpPr>
          <p:cNvPr id="3" name="Titel 2">
            <a:extLst>
              <a:ext uri="{FF2B5EF4-FFF2-40B4-BE49-F238E27FC236}">
                <a16:creationId xmlns:a16="http://schemas.microsoft.com/office/drawing/2014/main" id="{E6ED787E-075B-D77D-1354-215FFB91443D}"/>
              </a:ext>
            </a:extLst>
          </p:cNvPr>
          <p:cNvSpPr>
            <a:spLocks noGrp="1"/>
          </p:cNvSpPr>
          <p:nvPr>
            <p:ph type="title"/>
          </p:nvPr>
        </p:nvSpPr>
        <p:spPr/>
        <p:txBody>
          <a:bodyPr/>
          <a:lstStyle/>
          <a:p>
            <a:r>
              <a:rPr lang="de-AT"/>
              <a:t>Übung 1</a:t>
            </a:r>
            <a:endParaRPr lang="de-CH"/>
          </a:p>
        </p:txBody>
      </p:sp>
      <p:pic>
        <p:nvPicPr>
          <p:cNvPr id="8" name="Grafik 7" descr="Ein Bild, das draußen, Baum, Text, Beschilderung enthält.&#10;&#10;Automatisch generierte Beschreibung">
            <a:extLst>
              <a:ext uri="{FF2B5EF4-FFF2-40B4-BE49-F238E27FC236}">
                <a16:creationId xmlns:a16="http://schemas.microsoft.com/office/drawing/2014/main" id="{D40F954E-31CB-DA9D-971C-908B8D9D3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199" y="1376364"/>
            <a:ext cx="7192801" cy="4765231"/>
          </a:xfrm>
          <a:prstGeom prst="rect">
            <a:avLst/>
          </a:prstGeom>
        </p:spPr>
      </p:pic>
    </p:spTree>
    <p:extLst>
      <p:ext uri="{BB962C8B-B14F-4D97-AF65-F5344CB8AC3E}">
        <p14:creationId xmlns:p14="http://schemas.microsoft.com/office/powerpoint/2010/main" val="26649256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160</a:t>
            </a:fld>
            <a:endParaRPr lang="de-CH"/>
          </a:p>
        </p:txBody>
      </p:sp>
      <p:sp>
        <p:nvSpPr>
          <p:cNvPr id="2" name="Titel 1"/>
          <p:cNvSpPr>
            <a:spLocks noGrp="1"/>
          </p:cNvSpPr>
          <p:nvPr>
            <p:ph type="title"/>
          </p:nvPr>
        </p:nvSpPr>
        <p:spPr/>
        <p:txBody>
          <a:bodyPr/>
          <a:lstStyle/>
          <a:p>
            <a:r>
              <a:rPr lang="de-CH" sz="2600"/>
              <a:t>CMMN – Lebenszyklus von Aufgaben &amp; Abschnitten</a:t>
            </a:r>
          </a:p>
        </p:txBody>
      </p:sp>
      <p:pic>
        <p:nvPicPr>
          <p:cNvPr id="5" name="Grafik 4"/>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510705" y="1565795"/>
            <a:ext cx="5235596" cy="4364710"/>
          </a:xfrm>
          <a:prstGeom prst="rect">
            <a:avLst/>
          </a:prstGeom>
        </p:spPr>
      </p:pic>
      <p:sp>
        <p:nvSpPr>
          <p:cNvPr id="6" name="Rechteck 5"/>
          <p:cNvSpPr/>
          <p:nvPr/>
        </p:nvSpPr>
        <p:spPr>
          <a:xfrm>
            <a:off x="6600057" y="1715322"/>
            <a:ext cx="3833276" cy="4185761"/>
          </a:xfrm>
          <a:prstGeom prst="rect">
            <a:avLst/>
          </a:prstGeom>
        </p:spPr>
        <p:txBody>
          <a:bodyPr wrap="square">
            <a:spAutoFit/>
          </a:bodyPr>
          <a:lstStyle/>
          <a:p>
            <a:pPr marL="266700" indent="-266700"/>
            <a:r>
              <a:rPr lang="de-CH" sz="1400">
                <a:solidFill>
                  <a:srgbClr val="7030A0"/>
                </a:solidFill>
                <a:sym typeface="Wingdings" panose="05000000000000000000" pitchFamily="2" charset="2"/>
              </a:rPr>
              <a:t> 	</a:t>
            </a:r>
            <a:r>
              <a:rPr lang="de-CH" sz="1400">
                <a:solidFill>
                  <a:srgbClr val="7030A0"/>
                </a:solidFill>
              </a:rPr>
              <a:t>direkt im Fall enthaltene Aufgaben oder Abschnitte werden „erzeugt“ =&gt; Status „vorhanden“</a:t>
            </a:r>
            <a:r>
              <a:rPr lang="de-CH" sz="1400">
                <a:solidFill>
                  <a:srgbClr val="7030A0"/>
                </a:solidFill>
                <a:sym typeface="Wingdings" panose="05000000000000000000" pitchFamily="2" charset="2"/>
              </a:rPr>
              <a:t>; </a:t>
            </a:r>
            <a:br>
              <a:rPr lang="de-CH" sz="1400">
                <a:solidFill>
                  <a:srgbClr val="7030A0"/>
                </a:solidFill>
                <a:sym typeface="Wingdings" panose="05000000000000000000" pitchFamily="2" charset="2"/>
              </a:rPr>
            </a:br>
            <a:r>
              <a:rPr lang="de-CH" sz="1400">
                <a:solidFill>
                  <a:srgbClr val="7030A0"/>
                </a:solidFill>
                <a:sym typeface="Wingdings" panose="05000000000000000000" pitchFamily="2" charset="2"/>
              </a:rPr>
              <a:t>Die </a:t>
            </a:r>
            <a:r>
              <a:rPr lang="de-CH" sz="1400">
                <a:solidFill>
                  <a:srgbClr val="7030A0"/>
                </a:solidFill>
              </a:rPr>
              <a:t>Aufgaben in den Abschnitten werden erst mit dem Start des Abschnitts erzeugt.</a:t>
            </a:r>
          </a:p>
          <a:p>
            <a:pPr marL="266700" indent="-266700">
              <a:buFont typeface="Arial" panose="020B0604020202020204" pitchFamily="34" charset="0"/>
              <a:buChar char="•"/>
            </a:pPr>
            <a:endParaRPr lang="de-CH" sz="1400">
              <a:solidFill>
                <a:srgbClr val="7030A0"/>
              </a:solidFill>
            </a:endParaRPr>
          </a:p>
          <a:p>
            <a:pPr marL="266700" indent="-266700"/>
            <a:r>
              <a:rPr lang="de-CH" sz="1400">
                <a:solidFill>
                  <a:srgbClr val="7030A0"/>
                </a:solidFill>
                <a:sym typeface="Wingdings" panose="05000000000000000000" pitchFamily="2" charset="2"/>
              </a:rPr>
              <a:t> 	</a:t>
            </a:r>
            <a:r>
              <a:rPr lang="de-CH" sz="1400">
                <a:solidFill>
                  <a:srgbClr val="7030A0"/>
                </a:solidFill>
              </a:rPr>
              <a:t>Aufgaben/Abschnitte mit manueller Aktivierung ohne Wächter oder mit erfüllter Wächter-Bedingung werden „startbar“ </a:t>
            </a:r>
          </a:p>
          <a:p>
            <a:pPr marL="266700" indent="-266700">
              <a:buFont typeface="Arial" panose="020B0604020202020204" pitchFamily="34" charset="0"/>
              <a:buChar char="•"/>
            </a:pPr>
            <a:endParaRPr lang="de-CH" sz="1400">
              <a:solidFill>
                <a:srgbClr val="7030A0"/>
              </a:solidFill>
              <a:sym typeface="Wingdings" panose="05000000000000000000" pitchFamily="2" charset="2"/>
            </a:endParaRPr>
          </a:p>
          <a:p>
            <a:pPr marL="266700" indent="-266700"/>
            <a:r>
              <a:rPr lang="de-CH" sz="1400">
                <a:solidFill>
                  <a:srgbClr val="7030A0"/>
                </a:solidFill>
                <a:sym typeface="Wingdings" panose="05000000000000000000" pitchFamily="2" charset="2"/>
              </a:rPr>
              <a:t> 	…und können manuell gestartet werden</a:t>
            </a:r>
            <a:endParaRPr lang="de-CH" sz="1400">
              <a:solidFill>
                <a:srgbClr val="7030A0"/>
              </a:solidFill>
            </a:endParaRPr>
          </a:p>
          <a:p>
            <a:pPr marL="266700" indent="-266700">
              <a:buFont typeface="Arial" panose="020B0604020202020204" pitchFamily="34" charset="0"/>
              <a:buChar char="•"/>
            </a:pPr>
            <a:endParaRPr lang="de-CH" sz="1400">
              <a:solidFill>
                <a:srgbClr val="7030A0"/>
              </a:solidFill>
            </a:endParaRPr>
          </a:p>
          <a:p>
            <a:pPr marL="266700" indent="-266700"/>
            <a:r>
              <a:rPr lang="de-CH" sz="1400">
                <a:solidFill>
                  <a:srgbClr val="7030A0"/>
                </a:solidFill>
                <a:sym typeface="Wingdings" panose="05000000000000000000" pitchFamily="2" charset="2"/>
              </a:rPr>
              <a:t> 	</a:t>
            </a:r>
            <a:r>
              <a:rPr lang="de-CH" sz="1400">
                <a:solidFill>
                  <a:srgbClr val="7030A0"/>
                </a:solidFill>
              </a:rPr>
              <a:t>Aufgaben/Abschnitte mit automatischer Aktivierung ohne Wächter oder mit erfüllter Wächter-Bedingung werden „aktiv“</a:t>
            </a:r>
          </a:p>
          <a:p>
            <a:pPr marL="266700" indent="-266700">
              <a:buFont typeface="Arial" panose="020B0604020202020204" pitchFamily="34" charset="0"/>
              <a:buChar char="•"/>
            </a:pPr>
            <a:endParaRPr lang="de-CH" sz="1400">
              <a:solidFill>
                <a:srgbClr val="7030A0"/>
              </a:solidFill>
            </a:endParaRPr>
          </a:p>
          <a:p>
            <a:pPr marL="266700" indent="-266700"/>
            <a:r>
              <a:rPr lang="de-CH" sz="1400">
                <a:solidFill>
                  <a:srgbClr val="7030A0"/>
                </a:solidFill>
                <a:sym typeface="Wingdings" panose="05000000000000000000" pitchFamily="2" charset="2"/>
              </a:rPr>
              <a:t> 	</a:t>
            </a:r>
            <a:r>
              <a:rPr lang="de-CH" sz="1400">
                <a:solidFill>
                  <a:srgbClr val="7030A0"/>
                </a:solidFill>
              </a:rPr>
              <a:t>Eine Aufgabe kann „erledigt“ oder auch „beendet“ (vorzeitiger Ausstieg aus Fall) werden.</a:t>
            </a:r>
          </a:p>
        </p:txBody>
      </p:sp>
      <p:sp>
        <p:nvSpPr>
          <p:cNvPr id="8" name="Textfeld 7"/>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sp>
        <p:nvSpPr>
          <p:cNvPr id="10" name="Rechteck 9"/>
          <p:cNvSpPr/>
          <p:nvPr/>
        </p:nvSpPr>
        <p:spPr>
          <a:xfrm>
            <a:off x="2999656" y="1777895"/>
            <a:ext cx="389850" cy="369332"/>
          </a:xfrm>
          <a:prstGeom prst="rect">
            <a:avLst/>
          </a:prstGeom>
        </p:spPr>
        <p:txBody>
          <a:bodyPr wrap="none">
            <a:spAutoFit/>
          </a:bodyPr>
          <a:lstStyle/>
          <a:p>
            <a:r>
              <a:rPr lang="de-CH">
                <a:sym typeface="Wingdings" panose="05000000000000000000" pitchFamily="2" charset="2"/>
              </a:rPr>
              <a:t></a:t>
            </a:r>
            <a:endParaRPr lang="de-CH"/>
          </a:p>
        </p:txBody>
      </p:sp>
      <p:sp>
        <p:nvSpPr>
          <p:cNvPr id="11" name="Rechteck 10"/>
          <p:cNvSpPr/>
          <p:nvPr/>
        </p:nvSpPr>
        <p:spPr>
          <a:xfrm>
            <a:off x="2711624" y="2931873"/>
            <a:ext cx="389850" cy="369332"/>
          </a:xfrm>
          <a:prstGeom prst="rect">
            <a:avLst/>
          </a:prstGeom>
        </p:spPr>
        <p:txBody>
          <a:bodyPr wrap="none">
            <a:spAutoFit/>
          </a:bodyPr>
          <a:lstStyle/>
          <a:p>
            <a:r>
              <a:rPr lang="de-CH">
                <a:sym typeface="Wingdings" panose="05000000000000000000" pitchFamily="2" charset="2"/>
              </a:rPr>
              <a:t></a:t>
            </a:r>
            <a:endParaRPr lang="de-CH"/>
          </a:p>
        </p:txBody>
      </p:sp>
      <p:sp>
        <p:nvSpPr>
          <p:cNvPr id="12" name="Rechteck 11"/>
          <p:cNvSpPr/>
          <p:nvPr/>
        </p:nvSpPr>
        <p:spPr>
          <a:xfrm>
            <a:off x="2711624" y="3854200"/>
            <a:ext cx="389850" cy="369332"/>
          </a:xfrm>
          <a:prstGeom prst="rect">
            <a:avLst/>
          </a:prstGeom>
        </p:spPr>
        <p:txBody>
          <a:bodyPr wrap="none">
            <a:spAutoFit/>
          </a:bodyPr>
          <a:lstStyle/>
          <a:p>
            <a:r>
              <a:rPr lang="de-CH">
                <a:sym typeface="Wingdings" panose="05000000000000000000" pitchFamily="2" charset="2"/>
              </a:rPr>
              <a:t></a:t>
            </a:r>
            <a:endParaRPr lang="de-CH"/>
          </a:p>
        </p:txBody>
      </p:sp>
      <p:sp>
        <p:nvSpPr>
          <p:cNvPr id="13" name="Rechteck 12"/>
          <p:cNvSpPr/>
          <p:nvPr/>
        </p:nvSpPr>
        <p:spPr>
          <a:xfrm>
            <a:off x="1953256" y="3083994"/>
            <a:ext cx="389850" cy="369332"/>
          </a:xfrm>
          <a:prstGeom prst="rect">
            <a:avLst/>
          </a:prstGeom>
        </p:spPr>
        <p:txBody>
          <a:bodyPr wrap="none">
            <a:spAutoFit/>
          </a:bodyPr>
          <a:lstStyle/>
          <a:p>
            <a:r>
              <a:rPr lang="de-CH">
                <a:sym typeface="Wingdings" panose="05000000000000000000" pitchFamily="2" charset="2"/>
              </a:rPr>
              <a:t></a:t>
            </a:r>
            <a:endParaRPr lang="de-CH"/>
          </a:p>
        </p:txBody>
      </p:sp>
      <p:sp>
        <p:nvSpPr>
          <p:cNvPr id="14" name="Rechteck 13"/>
          <p:cNvSpPr/>
          <p:nvPr/>
        </p:nvSpPr>
        <p:spPr>
          <a:xfrm>
            <a:off x="3124716" y="4797152"/>
            <a:ext cx="389850" cy="369332"/>
          </a:xfrm>
          <a:prstGeom prst="rect">
            <a:avLst/>
          </a:prstGeom>
        </p:spPr>
        <p:txBody>
          <a:bodyPr wrap="none">
            <a:spAutoFit/>
          </a:bodyPr>
          <a:lstStyle/>
          <a:p>
            <a:r>
              <a:rPr lang="de-CH">
                <a:sym typeface="Wingdings" panose="05000000000000000000" pitchFamily="2" charset="2"/>
              </a:rPr>
              <a:t></a:t>
            </a:r>
            <a:endParaRPr lang="de-CH"/>
          </a:p>
        </p:txBody>
      </p:sp>
    </p:spTree>
    <p:extLst>
      <p:ext uri="{BB962C8B-B14F-4D97-AF65-F5344CB8AC3E}">
        <p14:creationId xmlns:p14="http://schemas.microsoft.com/office/powerpoint/2010/main" val="38041402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161</a:t>
            </a:fld>
            <a:endParaRPr lang="de-CH"/>
          </a:p>
        </p:txBody>
      </p:sp>
      <p:sp>
        <p:nvSpPr>
          <p:cNvPr id="2" name="Titel 1"/>
          <p:cNvSpPr>
            <a:spLocks noGrp="1"/>
          </p:cNvSpPr>
          <p:nvPr>
            <p:ph type="title"/>
          </p:nvPr>
        </p:nvSpPr>
        <p:spPr/>
        <p:txBody>
          <a:bodyPr/>
          <a:lstStyle/>
          <a:p>
            <a:r>
              <a:rPr lang="de-CH"/>
              <a:t>CMMN – Gesamtmodell Status</a:t>
            </a:r>
          </a:p>
        </p:txBody>
      </p:sp>
      <p:pic>
        <p:nvPicPr>
          <p:cNvPr id="7" name="Grafik 6"/>
          <p:cNvPicPr>
            <a:picLocks noChangeAspect="1"/>
          </p:cNvPicPr>
          <p:nvPr/>
        </p:nvPicPr>
        <p:blipFill>
          <a:blip r:embed="rId3">
            <a:duotone>
              <a:schemeClr val="accent1">
                <a:shade val="45000"/>
                <a:satMod val="135000"/>
              </a:schemeClr>
              <a:prstClr val="white"/>
            </a:duotone>
          </a:blip>
          <a:stretch>
            <a:fillRect/>
          </a:stretch>
        </p:blipFill>
        <p:spPr>
          <a:xfrm>
            <a:off x="806029" y="1433513"/>
            <a:ext cx="10133719" cy="4833743"/>
          </a:xfrm>
          <a:prstGeom prst="rect">
            <a:avLst/>
          </a:prstGeom>
        </p:spPr>
      </p:pic>
    </p:spTree>
    <p:extLst>
      <p:ext uri="{BB962C8B-B14F-4D97-AF65-F5344CB8AC3E}">
        <p14:creationId xmlns:p14="http://schemas.microsoft.com/office/powerpoint/2010/main" val="13635606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162</a:t>
            </a:fld>
            <a:endParaRPr lang="de-CH"/>
          </a:p>
        </p:txBody>
      </p:sp>
      <p:sp>
        <p:nvSpPr>
          <p:cNvPr id="2" name="Titel 1"/>
          <p:cNvSpPr>
            <a:spLocks noGrp="1"/>
          </p:cNvSpPr>
          <p:nvPr>
            <p:ph type="title"/>
          </p:nvPr>
        </p:nvSpPr>
        <p:spPr/>
        <p:txBody>
          <a:bodyPr/>
          <a:lstStyle/>
          <a:p>
            <a:r>
              <a:rPr lang="de-AT"/>
              <a:t>Ü</a:t>
            </a:r>
            <a:r>
              <a:rPr lang="de-CH" err="1"/>
              <a:t>bung</a:t>
            </a:r>
            <a:r>
              <a:rPr lang="de-CH"/>
              <a:t> – CMMN </a:t>
            </a:r>
          </a:p>
        </p:txBody>
      </p:sp>
      <p:sp>
        <p:nvSpPr>
          <p:cNvPr id="4" name="Textplatzhalter 3"/>
          <p:cNvSpPr>
            <a:spLocks noGrp="1"/>
          </p:cNvSpPr>
          <p:nvPr>
            <p:ph sz="quarter" idx="21"/>
          </p:nvPr>
        </p:nvSpPr>
        <p:spPr/>
        <p:txBody>
          <a:bodyPr>
            <a:normAutofit/>
          </a:bodyPr>
          <a:lstStyle/>
          <a:p>
            <a:r>
              <a:rPr lang="de-CH"/>
              <a:t>Arbeitet in den Gruppen. </a:t>
            </a:r>
          </a:p>
          <a:p>
            <a:r>
              <a:rPr lang="de-CH"/>
              <a:t>Modelliert den in der vorherigen Übung diskutierten und als ad-hoc modellierten Fall nun mit CMMN. </a:t>
            </a:r>
            <a:br>
              <a:rPr lang="de-CH"/>
            </a:br>
            <a:r>
              <a:rPr lang="de-CH"/>
              <a:t>Sollte dieser sich nicht eignen, sucht einen neuen aus. Gegebenenfalls kann der bestehende nun auch erweitert und detaillierter modelliert werden. </a:t>
            </a:r>
          </a:p>
          <a:p>
            <a:r>
              <a:rPr lang="de-CH"/>
              <a:t>Diskutiert und dokumentiert dabei auch folgende Punkte</a:t>
            </a:r>
          </a:p>
          <a:p>
            <a:pPr lvl="1"/>
            <a:r>
              <a:rPr lang="de-CH"/>
              <a:t>Wie unterscheidet sich ein ad hoc Sub-Prozess von einem CMMN-Modell?</a:t>
            </a:r>
          </a:p>
          <a:p>
            <a:pPr lvl="1"/>
            <a:r>
              <a:rPr lang="de-CH"/>
              <a:t>Welche Vor-/Nachteile hat ein CMMN-Modell gegenüber einem ad-hoc Sub-Prozess?</a:t>
            </a:r>
            <a:br>
              <a:rPr lang="de-CH"/>
            </a:br>
            <a:br>
              <a:rPr lang="de-CH"/>
            </a:br>
            <a:r>
              <a:rPr lang="de-CH"/>
              <a:t>(40 Min)</a:t>
            </a:r>
            <a:br>
              <a:rPr lang="de-CH"/>
            </a:br>
            <a:endParaRPr lang="de-CH"/>
          </a:p>
          <a:p>
            <a:r>
              <a:rPr lang="de-CH"/>
              <a:t>Präsentiert das Ergebnis im Plenum.</a:t>
            </a:r>
          </a:p>
        </p:txBody>
      </p:sp>
    </p:spTree>
    <p:extLst>
      <p:ext uri="{BB962C8B-B14F-4D97-AF65-F5344CB8AC3E}">
        <p14:creationId xmlns:p14="http://schemas.microsoft.com/office/powerpoint/2010/main" val="26023795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83B467-7739-484C-8EE1-131D6FF83A8E}"/>
              </a:ext>
            </a:extLst>
          </p:cNvPr>
          <p:cNvSpPr>
            <a:spLocks noGrp="1"/>
          </p:cNvSpPr>
          <p:nvPr>
            <p:ph type="sldNum" sz="quarter" idx="12"/>
          </p:nvPr>
        </p:nvSpPr>
        <p:spPr/>
        <p:txBody>
          <a:bodyPr/>
          <a:lstStyle/>
          <a:p>
            <a:fld id="{4EAC321B-7500-4259-A00F-915439A35E15}" type="slidenum">
              <a:rPr lang="de-CH" smtClean="0"/>
              <a:pPr/>
              <a:t>163</a:t>
            </a:fld>
            <a:endParaRPr lang="de-CH"/>
          </a:p>
        </p:txBody>
      </p:sp>
      <p:pic>
        <p:nvPicPr>
          <p:cNvPr id="4" name="Grafik 3">
            <a:extLst>
              <a:ext uri="{FF2B5EF4-FFF2-40B4-BE49-F238E27FC236}">
                <a16:creationId xmlns:a16="http://schemas.microsoft.com/office/drawing/2014/main" id="{656ABAC1-1D63-4DE5-90D6-69FFE4A82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326" y="1402661"/>
            <a:ext cx="6713347" cy="4052677"/>
          </a:xfrm>
          <a:prstGeom prst="rect">
            <a:avLst/>
          </a:prstGeom>
        </p:spPr>
      </p:pic>
    </p:spTree>
    <p:extLst>
      <p:ext uri="{BB962C8B-B14F-4D97-AF65-F5344CB8AC3E}">
        <p14:creationId xmlns:p14="http://schemas.microsoft.com/office/powerpoint/2010/main" val="40928967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164</a:t>
            </a:fld>
            <a:endParaRPr lang="de-CH"/>
          </a:p>
        </p:txBody>
      </p:sp>
      <p:sp>
        <p:nvSpPr>
          <p:cNvPr id="2" name="Titel 1"/>
          <p:cNvSpPr>
            <a:spLocks noGrp="1"/>
          </p:cNvSpPr>
          <p:nvPr>
            <p:ph type="title"/>
          </p:nvPr>
        </p:nvSpPr>
        <p:spPr/>
        <p:txBody>
          <a:bodyPr>
            <a:normAutofit fontScale="90000"/>
          </a:bodyPr>
          <a:lstStyle/>
          <a:p>
            <a:r>
              <a:rPr lang="en-US"/>
              <a:t>DMN - </a:t>
            </a:r>
            <a:r>
              <a:rPr lang="en-US" err="1"/>
              <a:t>Decison</a:t>
            </a:r>
            <a:r>
              <a:rPr lang="en-US"/>
              <a:t> Model and Notation</a:t>
            </a:r>
            <a:br>
              <a:rPr lang="en-US"/>
            </a:br>
            <a:endParaRPr lang="de-CH"/>
          </a:p>
        </p:txBody>
      </p:sp>
      <p:sp>
        <p:nvSpPr>
          <p:cNvPr id="4" name="Textplatzhalter 3"/>
          <p:cNvSpPr>
            <a:spLocks noGrp="1"/>
          </p:cNvSpPr>
          <p:nvPr>
            <p:ph sz="quarter" idx="21"/>
          </p:nvPr>
        </p:nvSpPr>
        <p:spPr/>
        <p:txBody>
          <a:bodyPr>
            <a:normAutofit fontScale="92500" lnSpcReduction="20000"/>
          </a:bodyPr>
          <a:lstStyle/>
          <a:p>
            <a:pPr>
              <a:lnSpc>
                <a:spcPct val="110000"/>
              </a:lnSpc>
              <a:buFont typeface="Arial" panose="020B0604020202020204" pitchFamily="34" charset="0"/>
              <a:buChar char="•"/>
            </a:pPr>
            <a:r>
              <a:rPr lang="en-US"/>
              <a:t>OMG </a:t>
            </a:r>
            <a:r>
              <a:rPr lang="en-US" err="1"/>
              <a:t>definiert</a:t>
            </a:r>
            <a:r>
              <a:rPr lang="en-US"/>
              <a:t> </a:t>
            </a:r>
            <a:r>
              <a:rPr lang="en-US" err="1"/>
              <a:t>einen</a:t>
            </a:r>
            <a:r>
              <a:rPr lang="en-US"/>
              <a:t> </a:t>
            </a:r>
            <a:r>
              <a:rPr lang="en-US" err="1"/>
              <a:t>Modellierungsstandard</a:t>
            </a:r>
            <a:r>
              <a:rPr lang="en-US"/>
              <a:t> </a:t>
            </a:r>
            <a:r>
              <a:rPr lang="en-US" err="1"/>
              <a:t>für</a:t>
            </a:r>
            <a:r>
              <a:rPr lang="en-US"/>
              <a:t> Decision Modeling: </a:t>
            </a:r>
            <a:br>
              <a:rPr lang="en-US"/>
            </a:br>
            <a:r>
              <a:rPr lang="en-US" b="1" err="1"/>
              <a:t>Decsion</a:t>
            </a:r>
            <a:r>
              <a:rPr lang="en-US" b="1"/>
              <a:t> Model and Notation (DMN): </a:t>
            </a:r>
            <a:r>
              <a:rPr lang="en-US">
                <a:hlinkClick r:id="rId3"/>
              </a:rPr>
              <a:t>http://www.omg.org/spec/DMN</a:t>
            </a:r>
            <a:endParaRPr lang="en-US" b="1"/>
          </a:p>
          <a:p>
            <a:pPr marL="609600" lvl="1" indent="-342900">
              <a:lnSpc>
                <a:spcPct val="110000"/>
              </a:lnSpc>
              <a:buFont typeface="Arial" panose="020B0604020202020204" pitchFamily="34" charset="0"/>
              <a:buChar char="•"/>
            </a:pPr>
            <a:r>
              <a:rPr lang="en-US"/>
              <a:t>September 2015 Version 1.0</a:t>
            </a:r>
          </a:p>
          <a:p>
            <a:pPr marL="609600" lvl="1" indent="-342900">
              <a:lnSpc>
                <a:spcPct val="110000"/>
              </a:lnSpc>
              <a:buFont typeface="Arial" panose="020B0604020202020204" pitchFamily="34" charset="0"/>
              <a:buChar char="•"/>
            </a:pPr>
            <a:r>
              <a:rPr lang="en-US" err="1"/>
              <a:t>Juni</a:t>
            </a:r>
            <a:r>
              <a:rPr lang="en-US"/>
              <a:t>  2016 Version 1.1</a:t>
            </a:r>
          </a:p>
          <a:p>
            <a:pPr marL="609600" lvl="1" indent="-342900">
              <a:lnSpc>
                <a:spcPct val="110000"/>
              </a:lnSpc>
              <a:buFont typeface="Arial" panose="020B0604020202020204" pitchFamily="34" charset="0"/>
              <a:buChar char="•"/>
            </a:pPr>
            <a:r>
              <a:rPr lang="en-US" err="1"/>
              <a:t>Januar</a:t>
            </a:r>
            <a:r>
              <a:rPr lang="en-US"/>
              <a:t> 2019 Version 1.2</a:t>
            </a:r>
          </a:p>
          <a:p>
            <a:pPr>
              <a:lnSpc>
                <a:spcPct val="110000"/>
              </a:lnSpc>
            </a:pPr>
            <a:endParaRPr lang="en-US"/>
          </a:p>
          <a:p>
            <a:pPr>
              <a:buFont typeface="Arial" panose="020B0604020202020204" pitchFamily="34" charset="0"/>
              <a:buChar char="•"/>
            </a:pPr>
            <a:r>
              <a:rPr lang="de-CH">
                <a:solidFill>
                  <a:schemeClr val="accent1"/>
                </a:solidFill>
              </a:rPr>
              <a:t>DMN wird genutzt, um Entscheidungen zu </a:t>
            </a:r>
            <a:r>
              <a:rPr lang="de-CH" b="1">
                <a:solidFill>
                  <a:schemeClr val="accent1"/>
                </a:solidFill>
              </a:rPr>
              <a:t>modellieren</a:t>
            </a:r>
            <a:r>
              <a:rPr lang="de-CH">
                <a:solidFill>
                  <a:schemeClr val="accent1"/>
                </a:solidFill>
              </a:rPr>
              <a:t> und ggfs. über eine Engine zu </a:t>
            </a:r>
            <a:r>
              <a:rPr lang="de-CH" b="1">
                <a:solidFill>
                  <a:schemeClr val="accent1"/>
                </a:solidFill>
              </a:rPr>
              <a:t>automatisieren</a:t>
            </a:r>
            <a:r>
              <a:rPr lang="de-CH">
                <a:solidFill>
                  <a:schemeClr val="accent1"/>
                </a:solidFill>
              </a:rPr>
              <a:t>. </a:t>
            </a:r>
          </a:p>
          <a:p>
            <a:pPr>
              <a:buFont typeface="Arial" panose="020B0604020202020204" pitchFamily="34" charset="0"/>
              <a:buChar char="•"/>
            </a:pPr>
            <a:r>
              <a:rPr lang="de-CH">
                <a:solidFill>
                  <a:schemeClr val="accent1"/>
                </a:solidFill>
              </a:rPr>
              <a:t>DMN fokussiert auf </a:t>
            </a:r>
            <a:r>
              <a:rPr lang="de-CH" b="1">
                <a:solidFill>
                  <a:schemeClr val="accent1"/>
                </a:solidFill>
              </a:rPr>
              <a:t>operative Entscheidungen</a:t>
            </a:r>
            <a:r>
              <a:rPr lang="de-CH">
                <a:solidFill>
                  <a:schemeClr val="accent1"/>
                </a:solidFill>
              </a:rPr>
              <a:t>, nicht auf strategische.</a:t>
            </a:r>
          </a:p>
          <a:p>
            <a:pPr>
              <a:buFont typeface="Arial" panose="020B0604020202020204" pitchFamily="34" charset="0"/>
              <a:buChar char="•"/>
            </a:pPr>
            <a:r>
              <a:rPr lang="de-CH">
                <a:solidFill>
                  <a:schemeClr val="accent1"/>
                </a:solidFill>
              </a:rPr>
              <a:t>Eine Entscheidung ist </a:t>
            </a:r>
            <a:br>
              <a:rPr lang="de-CH">
                <a:solidFill>
                  <a:schemeClr val="accent1"/>
                </a:solidFill>
              </a:rPr>
            </a:br>
            <a:r>
              <a:rPr lang="de-CH">
                <a:solidFill>
                  <a:schemeClr val="accent1"/>
                </a:solidFill>
              </a:rPr>
              <a:t>das Ableiten eines </a:t>
            </a:r>
            <a:r>
              <a:rPr lang="de-CH" b="1">
                <a:solidFill>
                  <a:schemeClr val="accent1"/>
                </a:solidFill>
              </a:rPr>
              <a:t>Ergebnisses („Output“)</a:t>
            </a:r>
            <a:r>
              <a:rPr lang="de-CH">
                <a:solidFill>
                  <a:schemeClr val="accent1"/>
                </a:solidFill>
              </a:rPr>
              <a:t> </a:t>
            </a:r>
            <a:br>
              <a:rPr lang="de-CH">
                <a:solidFill>
                  <a:schemeClr val="accent1"/>
                </a:solidFill>
              </a:rPr>
            </a:br>
            <a:r>
              <a:rPr lang="de-CH">
                <a:solidFill>
                  <a:schemeClr val="accent1"/>
                </a:solidFill>
              </a:rPr>
              <a:t>aus gegebenen </a:t>
            </a:r>
            <a:r>
              <a:rPr lang="de-CH" b="1">
                <a:solidFill>
                  <a:schemeClr val="accent1"/>
                </a:solidFill>
              </a:rPr>
              <a:t>Tatsachen („Input“)</a:t>
            </a:r>
            <a:r>
              <a:rPr lang="de-CH">
                <a:solidFill>
                  <a:schemeClr val="accent1"/>
                </a:solidFill>
              </a:rPr>
              <a:t> </a:t>
            </a:r>
            <a:br>
              <a:rPr lang="de-CH">
                <a:solidFill>
                  <a:schemeClr val="accent1"/>
                </a:solidFill>
              </a:rPr>
            </a:br>
            <a:r>
              <a:rPr lang="de-CH">
                <a:solidFill>
                  <a:schemeClr val="accent1"/>
                </a:solidFill>
              </a:rPr>
              <a:t>auf Basis einer </a:t>
            </a:r>
            <a:r>
              <a:rPr lang="de-CH" b="1">
                <a:solidFill>
                  <a:schemeClr val="accent1"/>
                </a:solidFill>
              </a:rPr>
              <a:t>definierten Logik („</a:t>
            </a:r>
            <a:r>
              <a:rPr lang="de-CH" b="1" err="1">
                <a:solidFill>
                  <a:schemeClr val="accent1"/>
                </a:solidFill>
              </a:rPr>
              <a:t>Decision</a:t>
            </a:r>
            <a:r>
              <a:rPr lang="de-CH" b="1">
                <a:solidFill>
                  <a:schemeClr val="accent1"/>
                </a:solidFill>
              </a:rPr>
              <a:t> </a:t>
            </a:r>
            <a:r>
              <a:rPr lang="de-CH" b="1" err="1">
                <a:solidFill>
                  <a:schemeClr val="accent1"/>
                </a:solidFill>
              </a:rPr>
              <a:t>Logic</a:t>
            </a:r>
            <a:r>
              <a:rPr lang="de-CH" b="1">
                <a:solidFill>
                  <a:schemeClr val="accent1"/>
                </a:solidFill>
              </a:rPr>
              <a:t>“)</a:t>
            </a:r>
            <a:r>
              <a:rPr lang="de-CH">
                <a:solidFill>
                  <a:schemeClr val="accent1"/>
                </a:solidFill>
              </a:rPr>
              <a:t>.</a:t>
            </a:r>
          </a:p>
        </p:txBody>
      </p:sp>
    </p:spTree>
    <p:extLst>
      <p:ext uri="{BB962C8B-B14F-4D97-AF65-F5344CB8AC3E}">
        <p14:creationId xmlns:p14="http://schemas.microsoft.com/office/powerpoint/2010/main" val="38026366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371" y="879376"/>
            <a:ext cx="11264140" cy="533400"/>
          </a:xfrm>
        </p:spPr>
        <p:txBody>
          <a:bodyPr anchor="ctr">
            <a:normAutofit/>
          </a:bodyPr>
          <a:lstStyle/>
          <a:p>
            <a:r>
              <a:rPr lang="de-CH"/>
              <a:t>Beispiele für regelbasierte Entscheidungen</a:t>
            </a:r>
          </a:p>
        </p:txBody>
      </p:sp>
      <p:sp>
        <p:nvSpPr>
          <p:cNvPr id="3" name="Foliennummernplatzhalter 2"/>
          <p:cNvSpPr>
            <a:spLocks noGrp="1"/>
          </p:cNvSpPr>
          <p:nvPr>
            <p:ph type="sldNum" sz="quarter" idx="11"/>
          </p:nvPr>
        </p:nvSpPr>
        <p:spPr>
          <a:xfrm>
            <a:off x="11088555" y="6525344"/>
            <a:ext cx="666751" cy="306388"/>
          </a:xfrm>
        </p:spPr>
        <p:txBody>
          <a:bodyPr anchor="ctr">
            <a:normAutofit/>
          </a:bodyPr>
          <a:lstStyle/>
          <a:p>
            <a:pPr>
              <a:spcAft>
                <a:spcPts val="600"/>
              </a:spcAft>
              <a:defRPr/>
            </a:pPr>
            <a:fld id="{335626A6-BBB0-4233-8FBC-6462978121DD}" type="slidenum">
              <a:rPr lang="de-CH" smtClean="0"/>
              <a:pPr>
                <a:spcAft>
                  <a:spcPts val="600"/>
                </a:spcAft>
                <a:defRPr/>
              </a:pPr>
              <a:t>165</a:t>
            </a:fld>
            <a:endParaRPr lang="de-CH"/>
          </a:p>
        </p:txBody>
      </p:sp>
      <p:graphicFrame>
        <p:nvGraphicFramePr>
          <p:cNvPr id="6" name="Textplatzhalter 3">
            <a:extLst>
              <a:ext uri="{FF2B5EF4-FFF2-40B4-BE49-F238E27FC236}">
                <a16:creationId xmlns:a16="http://schemas.microsoft.com/office/drawing/2014/main" id="{DA00F051-B6B8-125A-4030-A30A5F91FA40}"/>
              </a:ext>
            </a:extLst>
          </p:cNvPr>
          <p:cNvGraphicFramePr>
            <a:graphicFrameLocks noGrp="1"/>
          </p:cNvGraphicFramePr>
          <p:nvPr>
            <p:ph type="dgm" idx="1"/>
            <p:extLst>
              <p:ext uri="{D42A27DB-BD31-4B8C-83A1-F6EECF244321}">
                <p14:modId xmlns:p14="http://schemas.microsoft.com/office/powerpoint/2010/main" val="825652534"/>
              </p:ext>
            </p:extLst>
          </p:nvPr>
        </p:nvGraphicFramePr>
        <p:xfrm>
          <a:off x="527382" y="1772816"/>
          <a:ext cx="11152551" cy="467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9015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166</a:t>
            </a:fld>
            <a:endParaRPr lang="de-CH"/>
          </a:p>
        </p:txBody>
      </p:sp>
      <p:sp>
        <p:nvSpPr>
          <p:cNvPr id="2" name="Titel 1"/>
          <p:cNvSpPr>
            <a:spLocks noGrp="1"/>
          </p:cNvSpPr>
          <p:nvPr>
            <p:ph type="title"/>
          </p:nvPr>
        </p:nvSpPr>
        <p:spPr/>
        <p:txBody>
          <a:bodyPr/>
          <a:lstStyle/>
          <a:p>
            <a:r>
              <a:rPr lang="de-CH"/>
              <a:t>DMN Elemente</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54" y="1556147"/>
            <a:ext cx="7635528" cy="4298627"/>
          </a:xfrm>
          <a:prstGeom prst="rect">
            <a:avLst/>
          </a:prstGeom>
        </p:spPr>
      </p:pic>
      <p:sp>
        <p:nvSpPr>
          <p:cNvPr id="6" name="Textfeld 5"/>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sp>
        <p:nvSpPr>
          <p:cNvPr id="7" name="Textfeld 6"/>
          <p:cNvSpPr txBox="1"/>
          <p:nvPr/>
        </p:nvSpPr>
        <p:spPr>
          <a:xfrm>
            <a:off x="1934388" y="5854773"/>
            <a:ext cx="7247497" cy="369332"/>
          </a:xfrm>
          <a:prstGeom prst="rect">
            <a:avLst/>
          </a:prstGeom>
          <a:noFill/>
        </p:spPr>
        <p:txBody>
          <a:bodyPr wrap="none" rtlCol="0">
            <a:spAutoFit/>
          </a:bodyPr>
          <a:lstStyle/>
          <a:p>
            <a:pPr>
              <a:tabLst>
                <a:tab pos="2424113" algn="l"/>
                <a:tab pos="4746625" algn="l"/>
              </a:tabLst>
            </a:pPr>
            <a:r>
              <a:rPr lang="de-CH">
                <a:solidFill>
                  <a:schemeClr val="accent1"/>
                </a:solidFill>
              </a:rPr>
              <a:t>     wird behandelt 	  wird nicht behandelt 	          wird behandelt</a:t>
            </a:r>
          </a:p>
        </p:txBody>
      </p:sp>
      <p:sp>
        <p:nvSpPr>
          <p:cNvPr id="8" name="Textfeld 7">
            <a:extLst>
              <a:ext uri="{FF2B5EF4-FFF2-40B4-BE49-F238E27FC236}">
                <a16:creationId xmlns:a16="http://schemas.microsoft.com/office/drawing/2014/main" id="{38B00489-E8B5-4C14-8D8C-4CD3AA91D029}"/>
              </a:ext>
            </a:extLst>
          </p:cNvPr>
          <p:cNvSpPr txBox="1"/>
          <p:nvPr/>
        </p:nvSpPr>
        <p:spPr>
          <a:xfrm>
            <a:off x="4361573" y="3243795"/>
            <a:ext cx="2433519" cy="461665"/>
          </a:xfrm>
          <a:prstGeom prst="rect">
            <a:avLst/>
          </a:prstGeom>
          <a:solidFill>
            <a:schemeClr val="bg1">
              <a:lumMod val="75000"/>
              <a:alpha val="49000"/>
            </a:schemeClr>
          </a:solidFill>
          <a:effectLst>
            <a:outerShdw blurRad="50800" dist="38100" dir="2700000" algn="tl" rotWithShape="0">
              <a:prstClr val="black">
                <a:alpha val="40000"/>
              </a:prstClr>
            </a:outerShdw>
          </a:effectLst>
        </p:spPr>
        <p:txBody>
          <a:bodyPr wrap="square">
            <a:spAutoFit/>
          </a:bodyPr>
          <a:lstStyle/>
          <a:p>
            <a:r>
              <a:rPr lang="de-CH" sz="1200" b="1">
                <a:solidFill>
                  <a:schemeClr val="accent1"/>
                </a:solidFill>
              </a:rPr>
              <a:t>Friendly </a:t>
            </a:r>
            <a:r>
              <a:rPr lang="de-CH" sz="1200" b="1" err="1">
                <a:solidFill>
                  <a:schemeClr val="accent1"/>
                </a:solidFill>
              </a:rPr>
              <a:t>Enough</a:t>
            </a:r>
            <a:r>
              <a:rPr lang="de-CH" sz="1200" b="1">
                <a:solidFill>
                  <a:schemeClr val="accent1"/>
                </a:solidFill>
              </a:rPr>
              <a:t> Expression Language</a:t>
            </a:r>
          </a:p>
        </p:txBody>
      </p:sp>
    </p:spTree>
    <p:extLst>
      <p:ext uri="{BB962C8B-B14F-4D97-AF65-F5344CB8AC3E}">
        <p14:creationId xmlns:p14="http://schemas.microsoft.com/office/powerpoint/2010/main" val="7032304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167</a:t>
            </a:fld>
            <a:endParaRPr lang="de-CH"/>
          </a:p>
        </p:txBody>
      </p:sp>
      <p:sp>
        <p:nvSpPr>
          <p:cNvPr id="2" name="Titel 1"/>
          <p:cNvSpPr>
            <a:spLocks noGrp="1"/>
          </p:cNvSpPr>
          <p:nvPr>
            <p:ph type="title"/>
          </p:nvPr>
        </p:nvSpPr>
        <p:spPr/>
        <p:txBody>
          <a:bodyPr/>
          <a:lstStyle/>
          <a:p>
            <a:r>
              <a:rPr lang="de-CH"/>
              <a:t>Entscheidungstabelle 1/4</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447" y="1888885"/>
            <a:ext cx="7912953" cy="2904856"/>
          </a:xfrm>
          <a:prstGeom prst="rect">
            <a:avLst/>
          </a:prstGeom>
        </p:spPr>
      </p:pic>
      <p:sp>
        <p:nvSpPr>
          <p:cNvPr id="8" name="Geschweifte Klammer rechts 7"/>
          <p:cNvSpPr/>
          <p:nvPr/>
        </p:nvSpPr>
        <p:spPr>
          <a:xfrm rot="16200000" flipH="1">
            <a:off x="5429859" y="2366953"/>
            <a:ext cx="329919" cy="490228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 name="Geschweifte Klammer rechts 8"/>
          <p:cNvSpPr/>
          <p:nvPr/>
        </p:nvSpPr>
        <p:spPr>
          <a:xfrm rot="16200000" flipH="1">
            <a:off x="8961040" y="3804323"/>
            <a:ext cx="316412" cy="20140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 name="Textfeld 9"/>
          <p:cNvSpPr txBox="1"/>
          <p:nvPr/>
        </p:nvSpPr>
        <p:spPr>
          <a:xfrm>
            <a:off x="3793313" y="4993143"/>
            <a:ext cx="2993127" cy="369332"/>
          </a:xfrm>
          <a:prstGeom prst="rect">
            <a:avLst/>
          </a:prstGeom>
          <a:noFill/>
        </p:spPr>
        <p:txBody>
          <a:bodyPr wrap="none" rtlCol="0">
            <a:spAutoFit/>
          </a:bodyPr>
          <a:lstStyle/>
          <a:p>
            <a:r>
              <a:rPr lang="de-CH"/>
              <a:t>Input (stets </a:t>
            </a:r>
            <a:r>
              <a:rPr lang="de-CH" b="1"/>
              <a:t>UND</a:t>
            </a:r>
            <a:r>
              <a:rPr lang="de-CH"/>
              <a:t>-verknüpft)</a:t>
            </a:r>
          </a:p>
        </p:txBody>
      </p:sp>
      <p:sp>
        <p:nvSpPr>
          <p:cNvPr id="11" name="Textfeld 10"/>
          <p:cNvSpPr txBox="1"/>
          <p:nvPr/>
        </p:nvSpPr>
        <p:spPr>
          <a:xfrm>
            <a:off x="8184233" y="4984545"/>
            <a:ext cx="1851789" cy="369332"/>
          </a:xfrm>
          <a:prstGeom prst="rect">
            <a:avLst/>
          </a:prstGeom>
          <a:noFill/>
        </p:spPr>
        <p:txBody>
          <a:bodyPr wrap="none" rtlCol="0">
            <a:spAutoFit/>
          </a:bodyPr>
          <a:lstStyle/>
          <a:p>
            <a:r>
              <a:rPr lang="de-CH"/>
              <a:t>Output/Ergebnis</a:t>
            </a:r>
          </a:p>
        </p:txBody>
      </p:sp>
      <p:sp>
        <p:nvSpPr>
          <p:cNvPr id="12" name="Textfeld 11"/>
          <p:cNvSpPr txBox="1"/>
          <p:nvPr/>
        </p:nvSpPr>
        <p:spPr>
          <a:xfrm>
            <a:off x="6660910" y="1660158"/>
            <a:ext cx="3890809" cy="369332"/>
          </a:xfrm>
          <a:prstGeom prst="rect">
            <a:avLst/>
          </a:prstGeom>
          <a:noFill/>
        </p:spPr>
        <p:txBody>
          <a:bodyPr wrap="none" rtlCol="0">
            <a:spAutoFit/>
          </a:bodyPr>
          <a:lstStyle/>
          <a:p>
            <a:r>
              <a:rPr lang="de-CH"/>
              <a:t>Keine Bedingung auf dem Kriterium</a:t>
            </a:r>
          </a:p>
        </p:txBody>
      </p:sp>
      <p:cxnSp>
        <p:nvCxnSpPr>
          <p:cNvPr id="14" name="Gerader Verbinder 13"/>
          <p:cNvCxnSpPr>
            <a:cxnSpLocks/>
            <a:stCxn id="12" idx="1"/>
          </p:cNvCxnSpPr>
          <p:nvPr/>
        </p:nvCxnSpPr>
        <p:spPr>
          <a:xfrm flipH="1">
            <a:off x="5531091" y="1844824"/>
            <a:ext cx="1129819" cy="11385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62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168</a:t>
            </a:fld>
            <a:endParaRPr lang="de-CH"/>
          </a:p>
        </p:txBody>
      </p:sp>
      <p:sp>
        <p:nvSpPr>
          <p:cNvPr id="2" name="Titel 1"/>
          <p:cNvSpPr>
            <a:spLocks noGrp="1"/>
          </p:cNvSpPr>
          <p:nvPr>
            <p:ph type="title"/>
          </p:nvPr>
        </p:nvSpPr>
        <p:spPr/>
        <p:txBody>
          <a:bodyPr/>
          <a:lstStyle/>
          <a:p>
            <a:r>
              <a:rPr lang="de-CH"/>
              <a:t>Entscheidungstabelle 2/4</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4" name="Grafik 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87649" y="4796489"/>
            <a:ext cx="7912954" cy="483271"/>
          </a:xfrm>
          <a:prstGeom prst="rect">
            <a:avLst/>
          </a:prstGeom>
        </p:spPr>
      </p:pic>
      <p:sp>
        <p:nvSpPr>
          <p:cNvPr id="13" name="Geschweifte Klammer rechts 12"/>
          <p:cNvSpPr/>
          <p:nvPr/>
        </p:nvSpPr>
        <p:spPr>
          <a:xfrm flipH="1">
            <a:off x="2081088" y="4042443"/>
            <a:ext cx="306560" cy="57606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85" y="1844824"/>
            <a:ext cx="7912953" cy="2904856"/>
          </a:xfrm>
          <a:prstGeom prst="rect">
            <a:avLst/>
          </a:prstGeom>
        </p:spPr>
      </p:pic>
      <p:sp>
        <p:nvSpPr>
          <p:cNvPr id="6" name="Nach rechts gekrümmter Pfeil 5"/>
          <p:cNvSpPr/>
          <p:nvPr/>
        </p:nvSpPr>
        <p:spPr>
          <a:xfrm>
            <a:off x="1658058" y="4389745"/>
            <a:ext cx="287782" cy="813486"/>
          </a:xfrm>
          <a:prstGeom prst="curvedRightArrow">
            <a:avLst>
              <a:gd name="adj1" fmla="val 25000"/>
              <a:gd name="adj2" fmla="val 9782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6" name="Textfeld 15"/>
          <p:cNvSpPr txBox="1"/>
          <p:nvPr/>
        </p:nvSpPr>
        <p:spPr>
          <a:xfrm>
            <a:off x="4867551" y="5504507"/>
            <a:ext cx="2771015" cy="646331"/>
          </a:xfrm>
          <a:prstGeom prst="rect">
            <a:avLst/>
          </a:prstGeom>
          <a:noFill/>
        </p:spPr>
        <p:txBody>
          <a:bodyPr wrap="square" rtlCol="0">
            <a:spAutoFit/>
          </a:bodyPr>
          <a:lstStyle/>
          <a:p>
            <a:r>
              <a:rPr lang="de-CH"/>
              <a:t>Innerhalb einer Zelle stets ODER-Verknüpfung</a:t>
            </a:r>
          </a:p>
        </p:txBody>
      </p:sp>
      <p:cxnSp>
        <p:nvCxnSpPr>
          <p:cNvPr id="17" name="Gerader Verbinder 16"/>
          <p:cNvCxnSpPr>
            <a:cxnSpLocks/>
            <a:stCxn id="16" idx="1"/>
          </p:cNvCxnSpPr>
          <p:nvPr/>
        </p:nvCxnSpPr>
        <p:spPr>
          <a:xfrm flipH="1" flipV="1">
            <a:off x="4098275" y="5203231"/>
            <a:ext cx="769276" cy="62444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9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169</a:t>
            </a:fld>
            <a:endParaRPr lang="de-CH"/>
          </a:p>
        </p:txBody>
      </p:sp>
      <p:sp>
        <p:nvSpPr>
          <p:cNvPr id="2" name="Titel 1"/>
          <p:cNvSpPr>
            <a:spLocks noGrp="1"/>
          </p:cNvSpPr>
          <p:nvPr>
            <p:ph type="title"/>
          </p:nvPr>
        </p:nvSpPr>
        <p:spPr/>
        <p:txBody>
          <a:bodyPr/>
          <a:lstStyle/>
          <a:p>
            <a:r>
              <a:rPr lang="de-CH"/>
              <a:t>Entscheidungstabelle 3/4</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54" y="2348880"/>
            <a:ext cx="8354014" cy="2016224"/>
          </a:xfrm>
          <a:prstGeom prst="rect">
            <a:avLst/>
          </a:prstGeom>
        </p:spPr>
      </p:pic>
      <p:sp>
        <p:nvSpPr>
          <p:cNvPr id="7" name="Textfeld 6"/>
          <p:cNvSpPr txBox="1"/>
          <p:nvPr/>
        </p:nvSpPr>
        <p:spPr>
          <a:xfrm>
            <a:off x="1493040" y="4823529"/>
            <a:ext cx="2771015" cy="646331"/>
          </a:xfrm>
          <a:prstGeom prst="rect">
            <a:avLst/>
          </a:prstGeom>
          <a:noFill/>
        </p:spPr>
        <p:txBody>
          <a:bodyPr wrap="square" rtlCol="0">
            <a:spAutoFit/>
          </a:bodyPr>
          <a:lstStyle/>
          <a:p>
            <a:r>
              <a:rPr lang="de-CH"/>
              <a:t>Ein Eintrag über mehrere Zeilen </a:t>
            </a:r>
          </a:p>
        </p:txBody>
      </p:sp>
      <p:cxnSp>
        <p:nvCxnSpPr>
          <p:cNvPr id="8" name="Gerader Verbinder 7"/>
          <p:cNvCxnSpPr>
            <a:stCxn id="7" idx="0"/>
          </p:cNvCxnSpPr>
          <p:nvPr/>
        </p:nvCxnSpPr>
        <p:spPr>
          <a:xfrm flipV="1">
            <a:off x="2878548" y="3763290"/>
            <a:ext cx="1385507" cy="10602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7077836" y="5146695"/>
            <a:ext cx="2771015" cy="646331"/>
          </a:xfrm>
          <a:prstGeom prst="rect">
            <a:avLst/>
          </a:prstGeom>
          <a:noFill/>
        </p:spPr>
        <p:txBody>
          <a:bodyPr wrap="square" rtlCol="0">
            <a:spAutoFit/>
          </a:bodyPr>
          <a:lstStyle/>
          <a:p>
            <a:r>
              <a:rPr lang="de-CH"/>
              <a:t>Beliebige Vergleichsoperatoren</a:t>
            </a:r>
          </a:p>
        </p:txBody>
      </p:sp>
      <p:cxnSp>
        <p:nvCxnSpPr>
          <p:cNvPr id="14" name="Gerader Verbinder 13"/>
          <p:cNvCxnSpPr>
            <a:stCxn id="13" idx="1"/>
          </p:cNvCxnSpPr>
          <p:nvPr/>
        </p:nvCxnSpPr>
        <p:spPr>
          <a:xfrm flipH="1" flipV="1">
            <a:off x="6600057" y="3768512"/>
            <a:ext cx="477778" cy="170134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0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282C4B8-DCC2-40D8-A271-A1BF2CFCAA0F}"/>
              </a:ext>
            </a:extLst>
          </p:cNvPr>
          <p:cNvSpPr>
            <a:spLocks noGrp="1"/>
          </p:cNvSpPr>
          <p:nvPr>
            <p:ph type="sldNum" sz="quarter" idx="18"/>
          </p:nvPr>
        </p:nvSpPr>
        <p:spPr/>
        <p:txBody>
          <a:bodyPr/>
          <a:lstStyle/>
          <a:p>
            <a:fld id="{4EAC321B-7500-4259-A00F-915439A35E15}" type="slidenum">
              <a:rPr lang="de-CH" smtClean="0"/>
              <a:pPr/>
              <a:t>17</a:t>
            </a:fld>
            <a:endParaRPr lang="de-CH"/>
          </a:p>
        </p:txBody>
      </p:sp>
      <p:pic>
        <p:nvPicPr>
          <p:cNvPr id="6" name="Inhaltsplatzhalter 5" descr="Ein Bild, das Text, Himmel, Schild, draußen enthält.&#10;&#10;Automatisch generierte Beschreibung">
            <a:extLst>
              <a:ext uri="{FF2B5EF4-FFF2-40B4-BE49-F238E27FC236}">
                <a16:creationId xmlns:a16="http://schemas.microsoft.com/office/drawing/2014/main" id="{41EAEDCA-D7F5-42CD-AD5A-E8F1D989CD9E}"/>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r="20762"/>
          <a:stretch/>
        </p:blipFill>
        <p:spPr>
          <a:xfrm>
            <a:off x="0" y="0"/>
            <a:ext cx="12192000" cy="6858000"/>
          </a:xfrm>
          <a:prstGeom prst="rect">
            <a:avLst/>
          </a:prstGeom>
          <a:ln>
            <a:noFill/>
          </a:ln>
          <a:effectLst/>
        </p:spPr>
      </p:pic>
      <p:sp>
        <p:nvSpPr>
          <p:cNvPr id="3" name="Titel 2">
            <a:extLst>
              <a:ext uri="{FF2B5EF4-FFF2-40B4-BE49-F238E27FC236}">
                <a16:creationId xmlns:a16="http://schemas.microsoft.com/office/drawing/2014/main" id="{A0127BF7-AB3D-4D94-B8C3-E28A67362E84}"/>
              </a:ext>
            </a:extLst>
          </p:cNvPr>
          <p:cNvSpPr>
            <a:spLocks noGrp="1"/>
          </p:cNvSpPr>
          <p:nvPr>
            <p:ph type="title"/>
          </p:nvPr>
        </p:nvSpPr>
        <p:spPr>
          <a:xfrm>
            <a:off x="120369" y="0"/>
            <a:ext cx="6121039" cy="968636"/>
          </a:xfrm>
        </p:spPr>
        <p:txBody>
          <a:bodyPr>
            <a:normAutofit/>
          </a:bodyPr>
          <a:lstStyle/>
          <a:p>
            <a:r>
              <a:rPr lang="de-CH" sz="3600"/>
              <a:t>Gateways – Verzweigungen</a:t>
            </a:r>
          </a:p>
        </p:txBody>
      </p:sp>
      <p:sp>
        <p:nvSpPr>
          <p:cNvPr id="8" name="Textfeld 7">
            <a:extLst>
              <a:ext uri="{FF2B5EF4-FFF2-40B4-BE49-F238E27FC236}">
                <a16:creationId xmlns:a16="http://schemas.microsoft.com/office/drawing/2014/main" id="{8DCC569B-FE24-4FBA-A3A5-1FFF45850B26}"/>
              </a:ext>
            </a:extLst>
          </p:cNvPr>
          <p:cNvSpPr txBox="1"/>
          <p:nvPr/>
        </p:nvSpPr>
        <p:spPr>
          <a:xfrm>
            <a:off x="9302195" y="6524853"/>
            <a:ext cx="2620949" cy="215444"/>
          </a:xfrm>
          <a:prstGeom prst="rect">
            <a:avLst/>
          </a:prstGeom>
          <a:noFill/>
        </p:spPr>
        <p:txBody>
          <a:bodyPr wrap="square">
            <a:spAutoFit/>
          </a:bodyPr>
          <a:lstStyle/>
          <a:p>
            <a:r>
              <a:rPr lang="de-CH" sz="800" i="1">
                <a:solidFill>
                  <a:srgbClr val="D72864"/>
                </a:solidFill>
                <a:hlinkClick r:id="rId4">
                  <a:extLst>
                    <a:ext uri="{A12FA001-AC4F-418D-AE19-62706E023703}">
                      <ahyp:hlinkClr xmlns:ahyp="http://schemas.microsoft.com/office/drawing/2018/hyperlinkcolor" val="tx"/>
                    </a:ext>
                  </a:extLst>
                </a:hlinkClick>
              </a:rPr>
              <a:t>Bildquelle: </a:t>
            </a:r>
            <a:r>
              <a:rPr lang="de-CH" sz="800" i="1" err="1">
                <a:solidFill>
                  <a:srgbClr val="D72864"/>
                </a:solidFill>
                <a:hlinkClick r:id="rId4">
                  <a:extLst>
                    <a:ext uri="{A12FA001-AC4F-418D-AE19-62706E023703}">
                      <ahyp:hlinkClr xmlns:ahyp="http://schemas.microsoft.com/office/drawing/2018/hyperlinkcolor" val="tx"/>
                    </a:ext>
                  </a:extLst>
                </a:hlinkClick>
              </a:rPr>
              <a:t>adobe</a:t>
            </a:r>
            <a:r>
              <a:rPr lang="de-CH" sz="800" i="1">
                <a:hlinkClick r:id="rId4">
                  <a:extLst>
                    <a:ext uri="{A12FA001-AC4F-418D-AE19-62706E023703}">
                      <ahyp:hlinkClr xmlns:ahyp="http://schemas.microsoft.com/office/drawing/2018/hyperlinkcolor" val="tx"/>
                    </a:ext>
                  </a:extLst>
                </a:hlinkClick>
              </a:rPr>
              <a:t>-stock: Brian Jackson; 137193688</a:t>
            </a:r>
            <a:endParaRPr lang="de-CH" sz="800" i="1"/>
          </a:p>
        </p:txBody>
      </p:sp>
    </p:spTree>
    <p:extLst>
      <p:ext uri="{BB962C8B-B14F-4D97-AF65-F5344CB8AC3E}">
        <p14:creationId xmlns:p14="http://schemas.microsoft.com/office/powerpoint/2010/main" val="12584770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170</a:t>
            </a:fld>
            <a:endParaRPr lang="de-CH"/>
          </a:p>
        </p:txBody>
      </p:sp>
      <p:sp>
        <p:nvSpPr>
          <p:cNvPr id="2" name="Titel 1"/>
          <p:cNvSpPr>
            <a:spLocks noGrp="1"/>
          </p:cNvSpPr>
          <p:nvPr>
            <p:ph type="title"/>
          </p:nvPr>
        </p:nvSpPr>
        <p:spPr/>
        <p:txBody>
          <a:bodyPr/>
          <a:lstStyle/>
          <a:p>
            <a:r>
              <a:rPr lang="de-CH"/>
              <a:t>Entscheidungstabelle 4/4</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54" y="2420888"/>
            <a:ext cx="8101556" cy="2016224"/>
          </a:xfrm>
          <a:prstGeom prst="rect">
            <a:avLst/>
          </a:prstGeom>
        </p:spPr>
      </p:pic>
      <p:sp>
        <p:nvSpPr>
          <p:cNvPr id="7" name="Geschweifte Klammer rechts 6"/>
          <p:cNvSpPr/>
          <p:nvPr/>
        </p:nvSpPr>
        <p:spPr>
          <a:xfrm rot="16200000" flipH="1">
            <a:off x="8116442" y="2920729"/>
            <a:ext cx="216024" cy="324879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 name="Textfeld 7"/>
          <p:cNvSpPr txBox="1"/>
          <p:nvPr/>
        </p:nvSpPr>
        <p:spPr>
          <a:xfrm>
            <a:off x="7248128" y="4653138"/>
            <a:ext cx="2262158" cy="369332"/>
          </a:xfrm>
          <a:prstGeom prst="rect">
            <a:avLst/>
          </a:prstGeom>
          <a:noFill/>
        </p:spPr>
        <p:txBody>
          <a:bodyPr wrap="none" rtlCol="0">
            <a:spAutoFit/>
          </a:bodyPr>
          <a:lstStyle/>
          <a:p>
            <a:r>
              <a:rPr lang="de-CH"/>
              <a:t>Mehrere Ergebnisse</a:t>
            </a:r>
          </a:p>
        </p:txBody>
      </p:sp>
    </p:spTree>
    <p:extLst>
      <p:ext uri="{BB962C8B-B14F-4D97-AF65-F5344CB8AC3E}">
        <p14:creationId xmlns:p14="http://schemas.microsoft.com/office/powerpoint/2010/main" val="7480959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171</a:t>
            </a:fld>
            <a:endParaRPr lang="de-CH"/>
          </a:p>
        </p:txBody>
      </p:sp>
      <p:sp>
        <p:nvSpPr>
          <p:cNvPr id="2" name="Titel 1"/>
          <p:cNvSpPr>
            <a:spLocks noGrp="1"/>
          </p:cNvSpPr>
          <p:nvPr>
            <p:ph type="title"/>
          </p:nvPr>
        </p:nvSpPr>
        <p:spPr/>
        <p:txBody>
          <a:bodyPr/>
          <a:lstStyle/>
          <a:p>
            <a:r>
              <a:rPr lang="de-CH"/>
              <a:t>Hit </a:t>
            </a:r>
            <a:r>
              <a:rPr lang="de-CH" err="1"/>
              <a:t>Policy</a:t>
            </a:r>
            <a:r>
              <a:rPr lang="de-CH"/>
              <a:t> - Auswertungsvorschrift</a:t>
            </a:r>
          </a:p>
        </p:txBody>
      </p:sp>
      <p:sp>
        <p:nvSpPr>
          <p:cNvPr id="4" name="Textplatzhalter 3"/>
          <p:cNvSpPr>
            <a:spLocks noGrp="1"/>
          </p:cNvSpPr>
          <p:nvPr>
            <p:ph sz="quarter" idx="21"/>
          </p:nvPr>
        </p:nvSpPr>
        <p:spPr/>
        <p:txBody>
          <a:bodyPr>
            <a:normAutofit fontScale="92500" lnSpcReduction="10000"/>
          </a:bodyPr>
          <a:lstStyle/>
          <a:p>
            <a:pPr marL="533400" indent="-533400"/>
            <a:r>
              <a:rPr lang="de-CH" b="1"/>
              <a:t>U	Unique</a:t>
            </a:r>
            <a:r>
              <a:rPr lang="de-CH"/>
              <a:t>: eindeutige Treffer</a:t>
            </a:r>
          </a:p>
          <a:p>
            <a:pPr marL="533400" indent="-533400"/>
            <a:r>
              <a:rPr lang="de-CH" b="1"/>
              <a:t>F	First</a:t>
            </a:r>
            <a:r>
              <a:rPr lang="de-CH"/>
              <a:t>: der erste Treffer</a:t>
            </a:r>
          </a:p>
          <a:p>
            <a:pPr marL="533400" indent="-533400"/>
            <a:r>
              <a:rPr lang="de-CH" b="1"/>
              <a:t>P 	</a:t>
            </a:r>
            <a:r>
              <a:rPr lang="de-CH" b="1" err="1"/>
              <a:t>Priority</a:t>
            </a:r>
            <a:r>
              <a:rPr lang="de-CH"/>
              <a:t>: der wichtigste Treffer</a:t>
            </a:r>
          </a:p>
          <a:p>
            <a:pPr marL="533400" indent="-533400"/>
            <a:endParaRPr lang="de-CH"/>
          </a:p>
          <a:p>
            <a:pPr marL="533400" indent="-533400"/>
            <a:r>
              <a:rPr lang="de-CH" b="1"/>
              <a:t>C	</a:t>
            </a:r>
            <a:r>
              <a:rPr lang="de-CH" b="1" err="1"/>
              <a:t>Collect</a:t>
            </a:r>
            <a:r>
              <a:rPr lang="de-CH"/>
              <a:t>: alle Treffer</a:t>
            </a:r>
          </a:p>
          <a:p>
            <a:pPr marL="533400" indent="-533400"/>
            <a:r>
              <a:rPr lang="de-CH" b="1" err="1"/>
              <a:t>Cx</a:t>
            </a:r>
            <a:r>
              <a:rPr lang="de-CH" b="1"/>
              <a:t>	</a:t>
            </a:r>
            <a:r>
              <a:rPr lang="de-CH" b="1" err="1"/>
              <a:t>Collect</a:t>
            </a:r>
            <a:r>
              <a:rPr lang="de-CH" b="1"/>
              <a:t> mit Aggregation</a:t>
            </a:r>
            <a:r>
              <a:rPr lang="de-CH"/>
              <a:t>: Summe der Treffer</a:t>
            </a:r>
            <a:br>
              <a:rPr lang="de-CH"/>
            </a:br>
            <a:r>
              <a:rPr lang="de-CH" b="1"/>
              <a:t>C+</a:t>
            </a:r>
            <a:r>
              <a:rPr lang="de-CH"/>
              <a:t>:   Die Ergebniswerte werden aufsummiert.</a:t>
            </a:r>
            <a:br>
              <a:rPr lang="de-CH"/>
            </a:br>
            <a:r>
              <a:rPr lang="de-CH" b="1"/>
              <a:t>C&lt;</a:t>
            </a:r>
            <a:r>
              <a:rPr lang="de-CH"/>
              <a:t>:   Der kleinste Ergebniswert wird verwendet.</a:t>
            </a:r>
            <a:br>
              <a:rPr lang="de-CH"/>
            </a:br>
            <a:r>
              <a:rPr lang="de-CH" b="1"/>
              <a:t>C&gt;</a:t>
            </a:r>
            <a:r>
              <a:rPr lang="de-CH"/>
              <a:t>:   Der größte Ergebniswert wird verwendet.</a:t>
            </a:r>
            <a:br>
              <a:rPr lang="de-CH"/>
            </a:br>
            <a:r>
              <a:rPr lang="de-CH" b="1"/>
              <a:t>C#</a:t>
            </a:r>
            <a:r>
              <a:rPr lang="de-CH"/>
              <a:t>:   Die Anzahl der Treffer wird gezählt.</a:t>
            </a:r>
          </a:p>
          <a:p>
            <a:pPr marL="533400" indent="-533400"/>
            <a:r>
              <a:rPr lang="de-CH" b="1"/>
              <a:t>R	Rule Order</a:t>
            </a:r>
            <a:r>
              <a:rPr lang="de-CH"/>
              <a:t>: Liste der Ergebnisse in der Reihenfolge der Tabellenzeilen</a:t>
            </a:r>
          </a:p>
          <a:p>
            <a:pPr marL="533400" indent="-533400"/>
            <a:r>
              <a:rPr lang="de-CH" b="1"/>
              <a:t>O	Output Order</a:t>
            </a:r>
            <a:r>
              <a:rPr lang="de-CH"/>
              <a:t>: Liste der Ergebnisse in der Reihenfolge der Priorität</a:t>
            </a:r>
          </a:p>
          <a:p>
            <a:pPr marL="355600" indent="-355600"/>
            <a:endParaRPr lang="de-CH"/>
          </a:p>
          <a:p>
            <a:pPr marL="355600" indent="-355600"/>
            <a:endParaRPr lang="de-CH"/>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spTree>
    <p:extLst>
      <p:ext uri="{BB962C8B-B14F-4D97-AF65-F5344CB8AC3E}">
        <p14:creationId xmlns:p14="http://schemas.microsoft.com/office/powerpoint/2010/main" val="10395819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172</a:t>
            </a:fld>
            <a:endParaRPr lang="de-CH"/>
          </a:p>
        </p:txBody>
      </p:sp>
      <p:sp>
        <p:nvSpPr>
          <p:cNvPr id="2" name="Titel 1"/>
          <p:cNvSpPr>
            <a:spLocks noGrp="1"/>
          </p:cNvSpPr>
          <p:nvPr>
            <p:ph type="title"/>
          </p:nvPr>
        </p:nvSpPr>
        <p:spPr/>
        <p:txBody>
          <a:bodyPr/>
          <a:lstStyle/>
          <a:p>
            <a:r>
              <a:rPr lang="de-CH"/>
              <a:t>First – der erste Treffer</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55" y="2610430"/>
            <a:ext cx="8196783" cy="2579830"/>
          </a:xfrm>
          <a:prstGeom prst="rect">
            <a:avLst/>
          </a:prstGeom>
        </p:spPr>
      </p:pic>
    </p:spTree>
    <p:extLst>
      <p:ext uri="{BB962C8B-B14F-4D97-AF65-F5344CB8AC3E}">
        <p14:creationId xmlns:p14="http://schemas.microsoft.com/office/powerpoint/2010/main" val="31497143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173</a:t>
            </a:fld>
            <a:endParaRPr lang="de-CH"/>
          </a:p>
        </p:txBody>
      </p:sp>
      <p:sp>
        <p:nvSpPr>
          <p:cNvPr id="2" name="Titel 1"/>
          <p:cNvSpPr>
            <a:spLocks noGrp="1"/>
          </p:cNvSpPr>
          <p:nvPr>
            <p:ph type="title"/>
          </p:nvPr>
        </p:nvSpPr>
        <p:spPr/>
        <p:txBody>
          <a:bodyPr/>
          <a:lstStyle/>
          <a:p>
            <a:r>
              <a:rPr lang="de-CH" err="1"/>
              <a:t>Priority</a:t>
            </a:r>
            <a:r>
              <a:rPr lang="de-CH"/>
              <a:t> – der wichtigste Treffer</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904" y="2638405"/>
            <a:ext cx="8347472" cy="2324139"/>
          </a:xfrm>
          <a:prstGeom prst="rect">
            <a:avLst/>
          </a:prstGeom>
        </p:spPr>
      </p:pic>
      <p:sp>
        <p:nvSpPr>
          <p:cNvPr id="7" name="Textfeld 6"/>
          <p:cNvSpPr txBox="1"/>
          <p:nvPr/>
        </p:nvSpPr>
        <p:spPr>
          <a:xfrm>
            <a:off x="7468362" y="1772817"/>
            <a:ext cx="3199639" cy="646331"/>
          </a:xfrm>
          <a:prstGeom prst="rect">
            <a:avLst/>
          </a:prstGeom>
          <a:noFill/>
        </p:spPr>
        <p:txBody>
          <a:bodyPr wrap="square" rtlCol="0">
            <a:spAutoFit/>
          </a:bodyPr>
          <a:lstStyle/>
          <a:p>
            <a:r>
              <a:rPr lang="de-CH"/>
              <a:t>Priorität </a:t>
            </a:r>
            <a:br>
              <a:rPr lang="de-CH"/>
            </a:br>
            <a:r>
              <a:rPr lang="de-CH"/>
              <a:t>«Ausnahme» vor «Normal»</a:t>
            </a:r>
          </a:p>
        </p:txBody>
      </p:sp>
      <p:cxnSp>
        <p:nvCxnSpPr>
          <p:cNvPr id="8" name="Gerader Verbinder 7"/>
          <p:cNvCxnSpPr>
            <a:stCxn id="7" idx="1"/>
          </p:cNvCxnSpPr>
          <p:nvPr/>
        </p:nvCxnSpPr>
        <p:spPr>
          <a:xfrm flipH="1">
            <a:off x="7032105" y="2095982"/>
            <a:ext cx="436256" cy="133301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9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174</a:t>
            </a:fld>
            <a:endParaRPr lang="de-CH"/>
          </a:p>
        </p:txBody>
      </p:sp>
      <p:sp>
        <p:nvSpPr>
          <p:cNvPr id="2" name="Titel 1"/>
          <p:cNvSpPr>
            <a:spLocks noGrp="1"/>
          </p:cNvSpPr>
          <p:nvPr>
            <p:ph type="title"/>
          </p:nvPr>
        </p:nvSpPr>
        <p:spPr/>
        <p:txBody>
          <a:bodyPr/>
          <a:lstStyle/>
          <a:p>
            <a:r>
              <a:rPr lang="de-CH" err="1"/>
              <a:t>Collect</a:t>
            </a:r>
            <a:r>
              <a:rPr lang="de-CH"/>
              <a:t> – alle Treffer</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367" y="2516631"/>
            <a:ext cx="8105775" cy="2705100"/>
          </a:xfrm>
          <a:prstGeom prst="rect">
            <a:avLst/>
          </a:prstGeom>
        </p:spPr>
      </p:pic>
    </p:spTree>
    <p:extLst>
      <p:ext uri="{BB962C8B-B14F-4D97-AF65-F5344CB8AC3E}">
        <p14:creationId xmlns:p14="http://schemas.microsoft.com/office/powerpoint/2010/main" val="33264394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175</a:t>
            </a:fld>
            <a:endParaRPr lang="de-CH"/>
          </a:p>
        </p:txBody>
      </p:sp>
      <p:sp>
        <p:nvSpPr>
          <p:cNvPr id="2" name="Titel 1"/>
          <p:cNvSpPr>
            <a:spLocks noGrp="1"/>
          </p:cNvSpPr>
          <p:nvPr>
            <p:ph type="title"/>
          </p:nvPr>
        </p:nvSpPr>
        <p:spPr/>
        <p:txBody>
          <a:bodyPr/>
          <a:lstStyle/>
          <a:p>
            <a:r>
              <a:rPr lang="de-CH" err="1"/>
              <a:t>Collect</a:t>
            </a:r>
            <a:r>
              <a:rPr lang="de-CH"/>
              <a:t> mit Aggregation</a:t>
            </a:r>
          </a:p>
        </p:txBody>
      </p:sp>
      <p:sp>
        <p:nvSpPr>
          <p:cNvPr id="5" name="Textfeld 4"/>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55" y="2097920"/>
            <a:ext cx="8310141" cy="3722943"/>
          </a:xfrm>
          <a:prstGeom prst="rect">
            <a:avLst/>
          </a:prstGeom>
        </p:spPr>
      </p:pic>
    </p:spTree>
    <p:extLst>
      <p:ext uri="{BB962C8B-B14F-4D97-AF65-F5344CB8AC3E}">
        <p14:creationId xmlns:p14="http://schemas.microsoft.com/office/powerpoint/2010/main" val="7935102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176</a:t>
            </a:fld>
            <a:endParaRPr lang="de-CH"/>
          </a:p>
        </p:txBody>
      </p:sp>
      <p:sp>
        <p:nvSpPr>
          <p:cNvPr id="2" name="Titel 1"/>
          <p:cNvSpPr>
            <a:spLocks noGrp="1"/>
          </p:cNvSpPr>
          <p:nvPr>
            <p:ph type="title"/>
          </p:nvPr>
        </p:nvSpPr>
        <p:spPr/>
        <p:txBody>
          <a:bodyPr/>
          <a:lstStyle/>
          <a:p>
            <a:r>
              <a:rPr lang="de-CH"/>
              <a:t>DRD </a:t>
            </a:r>
            <a:r>
              <a:rPr lang="de-CH" err="1"/>
              <a:t>Decision</a:t>
            </a:r>
            <a:r>
              <a:rPr lang="de-CH"/>
              <a:t> Requirements </a:t>
            </a:r>
            <a:r>
              <a:rPr lang="de-CH" err="1"/>
              <a:t>Diagram</a:t>
            </a:r>
            <a:endParaRPr lang="de-CH"/>
          </a:p>
        </p:txBody>
      </p:sp>
      <p:sp>
        <p:nvSpPr>
          <p:cNvPr id="4" name="Textplatzhalter 3"/>
          <p:cNvSpPr>
            <a:spLocks noGrp="1"/>
          </p:cNvSpPr>
          <p:nvPr>
            <p:ph sz="quarter" idx="21"/>
          </p:nvPr>
        </p:nvSpPr>
        <p:spPr/>
        <p:txBody>
          <a:bodyPr/>
          <a:lstStyle/>
          <a:p>
            <a:r>
              <a:rPr lang="de-CH"/>
              <a:t>Das </a:t>
            </a:r>
            <a:r>
              <a:rPr lang="de-CH" err="1"/>
              <a:t>Decision</a:t>
            </a:r>
            <a:r>
              <a:rPr lang="de-CH"/>
              <a:t> Requirements </a:t>
            </a:r>
            <a:r>
              <a:rPr lang="de-CH" err="1"/>
              <a:t>Diagram</a:t>
            </a:r>
            <a:r>
              <a:rPr lang="de-CH"/>
              <a:t> (DRD) zeigt </a:t>
            </a:r>
          </a:p>
          <a:p>
            <a:pPr lvl="1"/>
            <a:r>
              <a:rPr lang="de-CH"/>
              <a:t>Entscheidungen,</a:t>
            </a:r>
          </a:p>
          <a:p>
            <a:pPr lvl="1"/>
            <a:r>
              <a:rPr lang="de-CH"/>
              <a:t>Eingabewerte und </a:t>
            </a:r>
          </a:p>
          <a:p>
            <a:pPr lvl="1"/>
            <a:r>
              <a:rPr lang="de-CH"/>
              <a:t>Beziehungen</a:t>
            </a:r>
          </a:p>
          <a:p>
            <a:pPr marL="0" indent="0">
              <a:buNone/>
            </a:pPr>
            <a:r>
              <a:rPr lang="de-CH"/>
              <a:t>zwischen Entscheidungen.</a:t>
            </a:r>
          </a:p>
        </p:txBody>
      </p:sp>
      <p:sp>
        <p:nvSpPr>
          <p:cNvPr id="6" name="Textfeld 5"/>
          <p:cNvSpPr txBox="1"/>
          <p:nvPr/>
        </p:nvSpPr>
        <p:spPr>
          <a:xfrm>
            <a:off x="4483967" y="6093054"/>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pic>
        <p:nvPicPr>
          <p:cNvPr id="17" name="Grafik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6090" y="2666133"/>
            <a:ext cx="7129879" cy="3257345"/>
          </a:xfrm>
          <a:prstGeom prst="rect">
            <a:avLst/>
          </a:prstGeom>
        </p:spPr>
      </p:pic>
    </p:spTree>
    <p:extLst>
      <p:ext uri="{BB962C8B-B14F-4D97-AF65-F5344CB8AC3E}">
        <p14:creationId xmlns:p14="http://schemas.microsoft.com/office/powerpoint/2010/main" val="9834642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duotone>
              <a:schemeClr val="accent1">
                <a:shade val="45000"/>
                <a:satMod val="135000"/>
              </a:schemeClr>
              <a:prstClr val="white"/>
            </a:duotone>
          </a:blip>
          <a:stretch>
            <a:fillRect/>
          </a:stretch>
        </p:blipFill>
        <p:spPr>
          <a:xfrm>
            <a:off x="2054924" y="1716240"/>
            <a:ext cx="8613076" cy="4844855"/>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177</a:t>
            </a:fld>
            <a:endParaRPr lang="de-CH"/>
          </a:p>
        </p:txBody>
      </p:sp>
      <p:sp>
        <p:nvSpPr>
          <p:cNvPr id="2" name="Titel 1"/>
          <p:cNvSpPr>
            <a:spLocks noGrp="1"/>
          </p:cNvSpPr>
          <p:nvPr>
            <p:ph type="title"/>
          </p:nvPr>
        </p:nvSpPr>
        <p:spPr/>
        <p:txBody>
          <a:bodyPr/>
          <a:lstStyle/>
          <a:p>
            <a:r>
              <a:rPr lang="de-CH"/>
              <a:t>DRD – «</a:t>
            </a:r>
            <a:r>
              <a:rPr lang="de-CH" err="1"/>
              <a:t>Divide</a:t>
            </a:r>
            <a:r>
              <a:rPr lang="de-CH"/>
              <a:t> </a:t>
            </a:r>
            <a:r>
              <a:rPr lang="de-CH" err="1"/>
              <a:t>and</a:t>
            </a:r>
            <a:r>
              <a:rPr lang="de-CH"/>
              <a:t> </a:t>
            </a:r>
            <a:r>
              <a:rPr lang="de-CH" err="1"/>
              <a:t>Conqer</a:t>
            </a:r>
            <a:r>
              <a:rPr lang="de-CH"/>
              <a:t>»-Prinzip</a:t>
            </a:r>
          </a:p>
        </p:txBody>
      </p:sp>
      <p:pic>
        <p:nvPicPr>
          <p:cNvPr id="6" name="Grafik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48213" y="1734868"/>
            <a:ext cx="4068000" cy="1589178"/>
          </a:xfrm>
          <a:prstGeom prst="rect">
            <a:avLst/>
          </a:prstGeom>
        </p:spPr>
      </p:pic>
      <p:sp>
        <p:nvSpPr>
          <p:cNvPr id="9" name="Textfeld 8"/>
          <p:cNvSpPr txBox="1"/>
          <p:nvPr/>
        </p:nvSpPr>
        <p:spPr>
          <a:xfrm>
            <a:off x="1928054" y="6340931"/>
            <a:ext cx="4867038" cy="215444"/>
          </a:xfrm>
          <a:prstGeom prst="rect">
            <a:avLst/>
          </a:prstGeom>
          <a:noFill/>
        </p:spPr>
        <p:txBody>
          <a:bodyPr wrap="none" rtlCol="0">
            <a:spAutoFit/>
          </a:bodyPr>
          <a:lstStyle/>
          <a:p>
            <a:r>
              <a:rPr lang="de-CH" sz="800"/>
              <a:t>Quelle: Freund, J.; Rücker, B.: Praxishandbuch BPMN, 5. Auflage, Carl Hanser Verlag, München, 2017</a:t>
            </a:r>
          </a:p>
        </p:txBody>
      </p:sp>
    </p:spTree>
    <p:extLst>
      <p:ext uri="{BB962C8B-B14F-4D97-AF65-F5344CB8AC3E}">
        <p14:creationId xmlns:p14="http://schemas.microsoft.com/office/powerpoint/2010/main" val="16062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178</a:t>
            </a:fld>
            <a:endParaRPr lang="de-CH"/>
          </a:p>
        </p:txBody>
      </p:sp>
      <p:sp>
        <p:nvSpPr>
          <p:cNvPr id="2" name="Titel 1"/>
          <p:cNvSpPr>
            <a:spLocks noGrp="1"/>
          </p:cNvSpPr>
          <p:nvPr>
            <p:ph type="title"/>
          </p:nvPr>
        </p:nvSpPr>
        <p:spPr/>
        <p:txBody>
          <a:bodyPr/>
          <a:lstStyle/>
          <a:p>
            <a:r>
              <a:rPr lang="de-CH"/>
              <a:t>DRD – Alles in einer Tabelle</a:t>
            </a:r>
          </a:p>
        </p:txBody>
      </p:sp>
      <p:pic>
        <p:nvPicPr>
          <p:cNvPr id="8" name="Grafik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42006" y="1376364"/>
            <a:ext cx="5407351" cy="4536504"/>
          </a:xfrm>
          <a:prstGeom prst="rect">
            <a:avLst/>
          </a:prstGeom>
        </p:spPr>
      </p:pic>
      <p:sp>
        <p:nvSpPr>
          <p:cNvPr id="9" name="Textfeld 8"/>
          <p:cNvSpPr txBox="1"/>
          <p:nvPr/>
        </p:nvSpPr>
        <p:spPr>
          <a:xfrm>
            <a:off x="3575719" y="6083856"/>
            <a:ext cx="5339923" cy="369332"/>
          </a:xfrm>
          <a:prstGeom prst="rect">
            <a:avLst/>
          </a:prstGeom>
          <a:noFill/>
        </p:spPr>
        <p:txBody>
          <a:bodyPr wrap="none" rtlCol="0">
            <a:spAutoFit/>
          </a:bodyPr>
          <a:lstStyle/>
          <a:p>
            <a:r>
              <a:rPr lang="de-CH"/>
              <a:t>Logik bzgl. Semantik schwieriger nachvollziehbar</a:t>
            </a:r>
          </a:p>
        </p:txBody>
      </p:sp>
    </p:spTree>
    <p:extLst>
      <p:ext uri="{BB962C8B-B14F-4D97-AF65-F5344CB8AC3E}">
        <p14:creationId xmlns:p14="http://schemas.microsoft.com/office/powerpoint/2010/main" val="38274235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287B98B-6DE0-42D7-9271-A2EFA9B561FF}"/>
              </a:ext>
            </a:extLst>
          </p:cNvPr>
          <p:cNvSpPr>
            <a:spLocks noGrp="1"/>
          </p:cNvSpPr>
          <p:nvPr>
            <p:ph type="sldNum" sz="quarter" idx="18"/>
          </p:nvPr>
        </p:nvSpPr>
        <p:spPr/>
        <p:txBody>
          <a:bodyPr/>
          <a:lstStyle/>
          <a:p>
            <a:fld id="{4EAC321B-7500-4259-A00F-915439A35E15}" type="slidenum">
              <a:rPr lang="de-CH" smtClean="0"/>
              <a:pPr/>
              <a:t>179</a:t>
            </a:fld>
            <a:endParaRPr lang="de-CH"/>
          </a:p>
        </p:txBody>
      </p:sp>
      <p:sp>
        <p:nvSpPr>
          <p:cNvPr id="3" name="Titel 2">
            <a:extLst>
              <a:ext uri="{FF2B5EF4-FFF2-40B4-BE49-F238E27FC236}">
                <a16:creationId xmlns:a16="http://schemas.microsoft.com/office/drawing/2014/main" id="{DAF1B05C-A538-4BD3-813C-66483E493C4D}"/>
              </a:ext>
            </a:extLst>
          </p:cNvPr>
          <p:cNvSpPr>
            <a:spLocks noGrp="1"/>
          </p:cNvSpPr>
          <p:nvPr>
            <p:ph type="title"/>
          </p:nvPr>
        </p:nvSpPr>
        <p:spPr/>
        <p:txBody>
          <a:bodyPr/>
          <a:lstStyle/>
          <a:p>
            <a:r>
              <a:rPr lang="de-AT"/>
              <a:t>Übung</a:t>
            </a:r>
            <a:endParaRPr lang="de-CH"/>
          </a:p>
        </p:txBody>
      </p:sp>
      <p:sp>
        <p:nvSpPr>
          <p:cNvPr id="4" name="Inhaltsplatzhalter 3">
            <a:extLst>
              <a:ext uri="{FF2B5EF4-FFF2-40B4-BE49-F238E27FC236}">
                <a16:creationId xmlns:a16="http://schemas.microsoft.com/office/drawing/2014/main" id="{21786500-619E-497B-8C28-A6C78019954D}"/>
              </a:ext>
            </a:extLst>
          </p:cNvPr>
          <p:cNvSpPr>
            <a:spLocks noGrp="1"/>
          </p:cNvSpPr>
          <p:nvPr>
            <p:ph sz="quarter" idx="21"/>
          </p:nvPr>
        </p:nvSpPr>
        <p:spPr/>
        <p:txBody>
          <a:bodyPr/>
          <a:lstStyle/>
          <a:p>
            <a:endParaRPr lang="de-CH"/>
          </a:p>
        </p:txBody>
      </p:sp>
    </p:spTree>
    <p:extLst>
      <p:ext uri="{BB962C8B-B14F-4D97-AF65-F5344CB8AC3E}">
        <p14:creationId xmlns:p14="http://schemas.microsoft.com/office/powerpoint/2010/main" val="3354738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335626A6-BBB0-4233-8FBC-6462978121DD}" type="slidenum">
              <a:rPr lang="de-CH" smtClean="0"/>
              <a:pPr/>
              <a:t>18</a:t>
            </a:fld>
            <a:endParaRPr lang="de-CH"/>
          </a:p>
        </p:txBody>
      </p:sp>
      <p:sp>
        <p:nvSpPr>
          <p:cNvPr id="2" name="Titel 1"/>
          <p:cNvSpPr>
            <a:spLocks noGrp="1"/>
          </p:cNvSpPr>
          <p:nvPr>
            <p:ph type="title"/>
          </p:nvPr>
        </p:nvSpPr>
        <p:spPr/>
        <p:txBody>
          <a:bodyPr>
            <a:normAutofit/>
          </a:bodyPr>
          <a:lstStyle/>
          <a:p>
            <a:r>
              <a:rPr lang="de-CH"/>
              <a:t>Gateways - Datenbasierte exklusive Verzweigung</a:t>
            </a:r>
          </a:p>
        </p:txBody>
      </p:sp>
      <p:sp>
        <p:nvSpPr>
          <p:cNvPr id="3" name="Inhaltsplatzhalter 2"/>
          <p:cNvSpPr>
            <a:spLocks noGrp="1"/>
          </p:cNvSpPr>
          <p:nvPr>
            <p:ph sz="quarter" idx="21"/>
          </p:nvPr>
        </p:nvSpPr>
        <p:spPr/>
        <p:txBody>
          <a:bodyPr>
            <a:normAutofit/>
          </a:bodyPr>
          <a:lstStyle/>
          <a:p>
            <a:r>
              <a:rPr lang="de-CH"/>
              <a:t>Entscheidung darüber, welcher Weg genommen wird</a:t>
            </a:r>
          </a:p>
          <a:p>
            <a:pPr lvl="1"/>
            <a:r>
              <a:rPr lang="de-CH"/>
              <a:t>ist abhängig von bestimmten Daten, die zum Entscheidungszeitpunkt verfügbar sind bzw. sein müssen</a:t>
            </a:r>
          </a:p>
          <a:p>
            <a:r>
              <a:rPr lang="de-CH"/>
              <a:t>Exklusives ODER, d.h. </a:t>
            </a:r>
            <a:r>
              <a:rPr lang="de-CH" b="1" err="1"/>
              <a:t>entweder-oder</a:t>
            </a:r>
            <a:r>
              <a:rPr lang="de-CH"/>
              <a:t> (XOR)</a:t>
            </a:r>
          </a:p>
        </p:txBody>
      </p:sp>
      <p:pic>
        <p:nvPicPr>
          <p:cNvPr id="5" name="Bild 17"/>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2672" y="2485713"/>
            <a:ext cx="7207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23"/>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66634" y="2485714"/>
            <a:ext cx="7207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42"/>
          <p:cNvSpPr txBox="1">
            <a:spLocks noChangeArrowheads="1"/>
          </p:cNvSpPr>
          <p:nvPr/>
        </p:nvSpPr>
        <p:spPr bwMode="auto">
          <a:xfrm>
            <a:off x="8434833" y="255873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b="1"/>
              <a:t>=</a:t>
            </a:r>
          </a:p>
        </p:txBody>
      </p:sp>
      <p:pic>
        <p:nvPicPr>
          <p:cNvPr id="8" name="Grafik 7">
            <a:extLst>
              <a:ext uri="{FF2B5EF4-FFF2-40B4-BE49-F238E27FC236}">
                <a16:creationId xmlns:a16="http://schemas.microsoft.com/office/drawing/2014/main" id="{B13321F0-1063-421F-B2C7-4BC7C72E82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36408" y="3429000"/>
            <a:ext cx="7190586" cy="2892302"/>
          </a:xfrm>
          <a:prstGeom prst="rect">
            <a:avLst/>
          </a:prstGeom>
          <a:effectLst/>
        </p:spPr>
      </p:pic>
    </p:spTree>
    <p:extLst>
      <p:ext uri="{BB962C8B-B14F-4D97-AF65-F5344CB8AC3E}">
        <p14:creationId xmlns:p14="http://schemas.microsoft.com/office/powerpoint/2010/main" val="13295647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6EA035-D006-4BE9-8B37-45F9921D2EED}"/>
              </a:ext>
            </a:extLst>
          </p:cNvPr>
          <p:cNvSpPr>
            <a:spLocks noGrp="1"/>
          </p:cNvSpPr>
          <p:nvPr>
            <p:ph type="sldNum" sz="quarter" idx="12"/>
          </p:nvPr>
        </p:nvSpPr>
        <p:spPr/>
        <p:txBody>
          <a:bodyPr/>
          <a:lstStyle/>
          <a:p>
            <a:fld id="{4EAC321B-7500-4259-A00F-915439A35E15}" type="slidenum">
              <a:rPr lang="de-CH" smtClean="0"/>
              <a:pPr/>
              <a:t>180</a:t>
            </a:fld>
            <a:endParaRPr lang="de-CH"/>
          </a:p>
        </p:txBody>
      </p:sp>
      <p:pic>
        <p:nvPicPr>
          <p:cNvPr id="4" name="Grafik 3" descr="Ein Bild, das Katze, draußen, Säugetier, Hauskatze enthält.&#10;&#10;Automatisch generierte Beschreibung">
            <a:extLst>
              <a:ext uri="{FF2B5EF4-FFF2-40B4-BE49-F238E27FC236}">
                <a16:creationId xmlns:a16="http://schemas.microsoft.com/office/drawing/2014/main" id="{3F011296-A601-419B-8177-D67DA9DE0F1E}"/>
              </a:ext>
            </a:extLst>
          </p:cNvPr>
          <p:cNvPicPr>
            <a:picLocks noChangeAspect="1"/>
          </p:cNvPicPr>
          <p:nvPr/>
        </p:nvPicPr>
        <p:blipFill rotWithShape="1">
          <a:blip r:embed="rId3">
            <a:extLst>
              <a:ext uri="{28A0092B-C50C-407E-A947-70E740481C1C}">
                <a14:useLocalDpi xmlns:a14="http://schemas.microsoft.com/office/drawing/2010/main" val="0"/>
              </a:ext>
            </a:extLst>
          </a:blip>
          <a:srcRect t="10708" b="208"/>
          <a:stretch/>
        </p:blipFill>
        <p:spPr>
          <a:xfrm>
            <a:off x="0" y="0"/>
            <a:ext cx="12192000" cy="7240772"/>
          </a:xfrm>
          <a:prstGeom prst="rect">
            <a:avLst/>
          </a:prstGeom>
        </p:spPr>
      </p:pic>
      <p:sp>
        <p:nvSpPr>
          <p:cNvPr id="5" name="Textfeld 4">
            <a:extLst>
              <a:ext uri="{FF2B5EF4-FFF2-40B4-BE49-F238E27FC236}">
                <a16:creationId xmlns:a16="http://schemas.microsoft.com/office/drawing/2014/main" id="{DDC9A5E6-BA72-4A26-8801-63AFBB489E0B}"/>
              </a:ext>
            </a:extLst>
          </p:cNvPr>
          <p:cNvSpPr txBox="1"/>
          <p:nvPr/>
        </p:nvSpPr>
        <p:spPr>
          <a:xfrm>
            <a:off x="460325" y="440674"/>
            <a:ext cx="4508282" cy="2503583"/>
          </a:xfrm>
          <a:prstGeom prst="rect">
            <a:avLst/>
          </a:prstGeom>
          <a:noFill/>
        </p:spPr>
        <p:txBody>
          <a:bodyPr wrap="none" lIns="0" tIns="0" rIns="0" bIns="0" rtlCol="0">
            <a:normAutofit lnSpcReduction="10000"/>
          </a:bodyPr>
          <a:lstStyle/>
          <a:p>
            <a:pPr algn="l">
              <a:buClr>
                <a:schemeClr val="tx2"/>
              </a:buClr>
            </a:pPr>
            <a:r>
              <a:rPr lang="de-AT" sz="3600" b="1">
                <a:solidFill>
                  <a:schemeClr val="tx2"/>
                </a:solidFill>
                <a:ea typeface="Roboto Medium" panose="02000000000000000000" pitchFamily="2" charset="0"/>
              </a:rPr>
              <a:t>So. Alle wieder </a:t>
            </a:r>
          </a:p>
          <a:p>
            <a:pPr algn="l">
              <a:buClr>
                <a:schemeClr val="tx2"/>
              </a:buClr>
            </a:pPr>
            <a:r>
              <a:rPr lang="de-AT" sz="3600" b="1">
                <a:solidFill>
                  <a:schemeClr val="tx2"/>
                </a:solidFill>
                <a:ea typeface="Roboto Medium" panose="02000000000000000000" pitchFamily="2" charset="0"/>
              </a:rPr>
              <a:t>aufwachen – </a:t>
            </a:r>
          </a:p>
          <a:p>
            <a:pPr algn="l">
              <a:buClr>
                <a:schemeClr val="tx2"/>
              </a:buClr>
            </a:pPr>
            <a:r>
              <a:rPr lang="de-AT" sz="3600" b="1">
                <a:solidFill>
                  <a:schemeClr val="tx2"/>
                </a:solidFill>
                <a:ea typeface="Roboto Medium" panose="02000000000000000000" pitchFamily="2" charset="0"/>
              </a:rPr>
              <a:t>strecken und fertig </a:t>
            </a:r>
          </a:p>
          <a:p>
            <a:pPr algn="l">
              <a:buClr>
                <a:schemeClr val="tx2"/>
              </a:buClr>
            </a:pPr>
            <a:r>
              <a:rPr lang="de-AT" sz="3600" b="1">
                <a:solidFill>
                  <a:schemeClr val="tx2"/>
                </a:solidFill>
                <a:ea typeface="Roboto Medium" panose="02000000000000000000" pitchFamily="2" charset="0"/>
              </a:rPr>
              <a:t>machen für den </a:t>
            </a:r>
          </a:p>
          <a:p>
            <a:pPr algn="l">
              <a:buClr>
                <a:schemeClr val="tx2"/>
              </a:buClr>
            </a:pPr>
            <a:r>
              <a:rPr lang="de-AT" sz="3600" b="1">
                <a:solidFill>
                  <a:schemeClr val="tx2"/>
                </a:solidFill>
                <a:ea typeface="Roboto Medium" panose="02000000000000000000" pitchFamily="2" charset="0"/>
              </a:rPr>
              <a:t>Abend</a:t>
            </a:r>
          </a:p>
        </p:txBody>
      </p:sp>
      <p:pic>
        <p:nvPicPr>
          <p:cNvPr id="7" name="Grafik 6">
            <a:extLst>
              <a:ext uri="{FF2B5EF4-FFF2-40B4-BE49-F238E27FC236}">
                <a16:creationId xmlns:a16="http://schemas.microsoft.com/office/drawing/2014/main" id="{8946AB6F-B1D9-4B46-9289-E46327E7DD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236" y="3384931"/>
            <a:ext cx="3506112" cy="2503583"/>
          </a:xfrm>
          <a:prstGeom prst="rect">
            <a:avLst/>
          </a:prstGeom>
        </p:spPr>
      </p:pic>
    </p:spTree>
    <p:extLst>
      <p:ext uri="{BB962C8B-B14F-4D97-AF65-F5344CB8AC3E}">
        <p14:creationId xmlns:p14="http://schemas.microsoft.com/office/powerpoint/2010/main" val="3502320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181</a:t>
            </a:fld>
            <a:endParaRPr lang="de-CH"/>
          </a:p>
        </p:txBody>
      </p:sp>
      <p:sp>
        <p:nvSpPr>
          <p:cNvPr id="10" name="Titel 9">
            <a:extLst>
              <a:ext uri="{FF2B5EF4-FFF2-40B4-BE49-F238E27FC236}">
                <a16:creationId xmlns:a16="http://schemas.microsoft.com/office/drawing/2014/main" id="{8FD357B9-BD46-40D6-9417-F9C0447FC366}"/>
              </a:ext>
            </a:extLst>
          </p:cNvPr>
          <p:cNvSpPr>
            <a:spLocks noGrp="1"/>
          </p:cNvSpPr>
          <p:nvPr>
            <p:ph type="title"/>
          </p:nvPr>
        </p:nvSpPr>
        <p:spPr/>
        <p:txBody>
          <a:bodyPr>
            <a:normAutofit fontScale="90000"/>
          </a:bodyPr>
          <a:lstStyle/>
          <a:p>
            <a:r>
              <a:rPr lang="de-CH" sz="3200"/>
              <a:t>Gerne unterstützen wir Sie in Projekten in Ihrem Unternehmen!</a:t>
            </a:r>
            <a:endParaRPr lang="de-CH"/>
          </a:p>
        </p:txBody>
      </p:sp>
      <p:sp>
        <p:nvSpPr>
          <p:cNvPr id="2" name="Textfeld 1">
            <a:extLst>
              <a:ext uri="{FF2B5EF4-FFF2-40B4-BE49-F238E27FC236}">
                <a16:creationId xmlns:a16="http://schemas.microsoft.com/office/drawing/2014/main" id="{3D759206-3F32-40CC-B087-9E5B24F18227}"/>
              </a:ext>
            </a:extLst>
          </p:cNvPr>
          <p:cNvSpPr txBox="1"/>
          <p:nvPr/>
        </p:nvSpPr>
        <p:spPr>
          <a:xfrm>
            <a:off x="6412670" y="2703887"/>
            <a:ext cx="5441369" cy="1384995"/>
          </a:xfrm>
          <a:prstGeom prst="rect">
            <a:avLst/>
          </a:prstGeom>
          <a:noFill/>
        </p:spPr>
        <p:txBody>
          <a:bodyPr wrap="square" numCol="2" spcCol="180000" rtlCol="0">
            <a:spAutoFit/>
          </a:bodyPr>
          <a:lstStyle/>
          <a:p>
            <a:r>
              <a:rPr lang="de-CH" sz="1200">
                <a:latin typeface="Calibri Light" panose="020F0302020204030204" pitchFamily="34" charset="0"/>
                <a:cs typeface="Calibri Light" panose="020F0302020204030204" pitchFamily="34" charset="0"/>
              </a:rPr>
              <a:t>Wir forschen und beraten in den Themen</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Digital Business</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Digital Health</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Smart Cities und Region</a:t>
            </a:r>
          </a:p>
          <a:p>
            <a:endParaRPr lang="de-CH" sz="1200">
              <a:latin typeface="Calibri Light" panose="020F0302020204030204" pitchFamily="34" charset="0"/>
              <a:cs typeface="Calibri Light" panose="020F0302020204030204" pitchFamily="34" charset="0"/>
            </a:endParaRPr>
          </a:p>
          <a:p>
            <a:endParaRPr lang="de-CH" sz="1200">
              <a:latin typeface="Calibri Light" panose="020F0302020204030204" pitchFamily="34" charset="0"/>
              <a:cs typeface="Calibri Light" panose="020F0302020204030204" pitchFamily="34" charset="0"/>
            </a:endParaRPr>
          </a:p>
          <a:p>
            <a:br>
              <a:rPr lang="de-CH" sz="1200">
                <a:latin typeface="Calibri Light" panose="020F0302020204030204" pitchFamily="34" charset="0"/>
                <a:cs typeface="Calibri Light" panose="020F0302020204030204" pitchFamily="34" charset="0"/>
              </a:rPr>
            </a:br>
            <a:r>
              <a:rPr lang="de-CH" sz="1200">
                <a:latin typeface="Calibri Light" panose="020F0302020204030204" pitchFamily="34" charset="0"/>
                <a:cs typeface="Calibri Light" panose="020F0302020204030204" pitchFamily="34" charset="0"/>
              </a:rPr>
              <a:t>Unsere Kernkompetenzen</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Digitale Transformation</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Data Science</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Geschäftsprozessmanagement</a:t>
            </a:r>
          </a:p>
          <a:p>
            <a:pPr marL="171450" indent="-171450">
              <a:buFont typeface="Arial" panose="020B0604020202020204" pitchFamily="34" charset="0"/>
              <a:buChar char="•"/>
            </a:pPr>
            <a:r>
              <a:rPr lang="de-CH" sz="1200" err="1">
                <a:solidFill>
                  <a:srgbClr val="000000"/>
                </a:solidFill>
                <a:latin typeface="Calibri Light" panose="020F0302020204030204" pitchFamily="34" charset="0"/>
                <a:cs typeface="Calibri Light" panose="020F0302020204030204" pitchFamily="34" charset="0"/>
              </a:rPr>
              <a:t>Requirements</a:t>
            </a:r>
            <a:r>
              <a:rPr lang="de-CH" sz="1200">
                <a:solidFill>
                  <a:srgbClr val="000000"/>
                </a:solidFill>
                <a:latin typeface="Calibri Light" panose="020F0302020204030204" pitchFamily="34" charset="0"/>
                <a:cs typeface="Calibri Light" panose="020F0302020204030204" pitchFamily="34" charset="0"/>
              </a:rPr>
              <a:t> Engineering</a:t>
            </a:r>
          </a:p>
          <a:p>
            <a:pPr marL="171450" indent="-171450">
              <a:buFont typeface="Arial" panose="020B0604020202020204" pitchFamily="34" charset="0"/>
              <a:buChar char="•"/>
            </a:pPr>
            <a:r>
              <a:rPr lang="de-CH" sz="1200">
                <a:solidFill>
                  <a:srgbClr val="000000"/>
                </a:solidFill>
                <a:latin typeface="Calibri Light" panose="020F0302020204030204" pitchFamily="34" charset="0"/>
                <a:cs typeface="Calibri Light" panose="020F0302020204030204" pitchFamily="34" charset="0"/>
              </a:rPr>
              <a:t>IT-Management</a:t>
            </a:r>
          </a:p>
        </p:txBody>
      </p:sp>
      <p:pic>
        <p:nvPicPr>
          <p:cNvPr id="35" name="Grafik 34">
            <a:extLst>
              <a:ext uri="{FF2B5EF4-FFF2-40B4-BE49-F238E27FC236}">
                <a16:creationId xmlns:a16="http://schemas.microsoft.com/office/drawing/2014/main" id="{7DBB60B1-F3A4-44B2-9AD7-D8CD7466D5EF}"/>
              </a:ext>
            </a:extLst>
          </p:cNvPr>
          <p:cNvPicPr>
            <a:picLocks noChangeAspect="1"/>
          </p:cNvPicPr>
          <p:nvPr/>
        </p:nvPicPr>
        <p:blipFill>
          <a:blip r:embed="rId3"/>
          <a:stretch>
            <a:fillRect/>
          </a:stretch>
        </p:blipFill>
        <p:spPr>
          <a:xfrm>
            <a:off x="1029086" y="2061041"/>
            <a:ext cx="5245581" cy="4104808"/>
          </a:xfrm>
          <a:prstGeom prst="rect">
            <a:avLst/>
          </a:prstGeom>
        </p:spPr>
      </p:pic>
      <p:pic>
        <p:nvPicPr>
          <p:cNvPr id="4" name="Grafik 3">
            <a:extLst>
              <a:ext uri="{FF2B5EF4-FFF2-40B4-BE49-F238E27FC236}">
                <a16:creationId xmlns:a16="http://schemas.microsoft.com/office/drawing/2014/main" id="{4CD77073-0293-991C-B401-444A108986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3250" y="3995891"/>
            <a:ext cx="6508750" cy="2841028"/>
          </a:xfrm>
          <a:prstGeom prst="rect">
            <a:avLst/>
          </a:prstGeom>
        </p:spPr>
      </p:pic>
      <p:pic>
        <p:nvPicPr>
          <p:cNvPr id="5" name="Grafik 4">
            <a:extLst>
              <a:ext uri="{FF2B5EF4-FFF2-40B4-BE49-F238E27FC236}">
                <a16:creationId xmlns:a16="http://schemas.microsoft.com/office/drawing/2014/main" id="{2F16210A-9779-2182-078B-B9E0BDAF8E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9499" y="1536999"/>
            <a:ext cx="5694539" cy="824549"/>
          </a:xfrm>
          <a:prstGeom prst="rect">
            <a:avLst/>
          </a:prstGeom>
        </p:spPr>
      </p:pic>
    </p:spTree>
    <p:extLst>
      <p:ext uri="{BB962C8B-B14F-4D97-AF65-F5344CB8AC3E}">
        <p14:creationId xmlns:p14="http://schemas.microsoft.com/office/powerpoint/2010/main" val="4003453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19</a:t>
            </a:fld>
            <a:endParaRPr lang="de-CH"/>
          </a:p>
        </p:txBody>
      </p:sp>
      <p:sp>
        <p:nvSpPr>
          <p:cNvPr id="2" name="Titel 1"/>
          <p:cNvSpPr>
            <a:spLocks noGrp="1"/>
          </p:cNvSpPr>
          <p:nvPr>
            <p:ph type="title"/>
          </p:nvPr>
        </p:nvSpPr>
        <p:spPr>
          <a:xfrm>
            <a:off x="806031" y="692151"/>
            <a:ext cx="11048009" cy="684213"/>
          </a:xfrm>
        </p:spPr>
        <p:txBody>
          <a:bodyPr/>
          <a:lstStyle/>
          <a:p>
            <a:r>
              <a:rPr lang="de-CH"/>
              <a:t>Exklusives datenbasiertes Gateway…</a:t>
            </a:r>
          </a:p>
        </p:txBody>
      </p:sp>
      <p:sp>
        <p:nvSpPr>
          <p:cNvPr id="4" name="Textplatzhalter 3"/>
          <p:cNvSpPr>
            <a:spLocks noGrp="1"/>
          </p:cNvSpPr>
          <p:nvPr>
            <p:ph sz="quarter" idx="21"/>
          </p:nvPr>
        </p:nvSpPr>
        <p:spPr>
          <a:xfrm>
            <a:off x="806450" y="1449388"/>
            <a:ext cx="11047413" cy="1825725"/>
          </a:xfrm>
        </p:spPr>
        <p:txBody>
          <a:bodyPr>
            <a:normAutofit/>
          </a:bodyPr>
          <a:lstStyle/>
          <a:p>
            <a:r>
              <a:rPr lang="de-CH"/>
              <a:t>Achtung: Ein Gateway stellt nur Logik dar </a:t>
            </a:r>
            <a:r>
              <a:rPr lang="de-CH">
                <a:sym typeface="Wingdings" panose="05000000000000000000" pitchFamily="2" charset="2"/>
              </a:rPr>
              <a:t> Ist keine Zeit oder Ressourcen konsumierende Aktivität</a:t>
            </a:r>
            <a:br>
              <a:rPr lang="de-CH">
                <a:sym typeface="Wingdings" panose="05000000000000000000" pitchFamily="2" charset="2"/>
              </a:rPr>
            </a:br>
            <a:endParaRPr lang="de-CH">
              <a:sym typeface="Wingdings" panose="05000000000000000000" pitchFamily="2" charset="2"/>
            </a:endParaRPr>
          </a:p>
          <a:p>
            <a:r>
              <a:rPr lang="de-CH">
                <a:sym typeface="Wingdings" panose="05000000000000000000" pitchFamily="2" charset="2"/>
              </a:rPr>
              <a:t>Konsequenz für die Modellierung</a:t>
            </a:r>
          </a:p>
        </p:txBody>
      </p:sp>
      <p:pic>
        <p:nvPicPr>
          <p:cNvPr id="13" name="Grafik 12">
            <a:extLst>
              <a:ext uri="{FF2B5EF4-FFF2-40B4-BE49-F238E27FC236}">
                <a16:creationId xmlns:a16="http://schemas.microsoft.com/office/drawing/2014/main" id="{455A7E8C-E115-CBE9-AA67-0DF51F63AE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1321" y="2170747"/>
            <a:ext cx="5965078" cy="4293829"/>
          </a:xfrm>
          <a:prstGeom prst="rect">
            <a:avLst/>
          </a:prstGeom>
        </p:spPr>
      </p:pic>
      <p:pic>
        <p:nvPicPr>
          <p:cNvPr id="6" name="Grafik 5" descr="Häkchen mit einfarbiger Füllung">
            <a:extLst>
              <a:ext uri="{FF2B5EF4-FFF2-40B4-BE49-F238E27FC236}">
                <a16:creationId xmlns:a16="http://schemas.microsoft.com/office/drawing/2014/main" id="{F9EC9FC5-4920-537A-AB08-4AF9EFEA3C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3155" y="2668488"/>
            <a:ext cx="914400" cy="914400"/>
          </a:xfrm>
          <a:prstGeom prst="rect">
            <a:avLst/>
          </a:prstGeom>
        </p:spPr>
      </p:pic>
      <p:pic>
        <p:nvPicPr>
          <p:cNvPr id="9" name="Grafik 8" descr="Schließen mit einfarbiger Füllung">
            <a:extLst>
              <a:ext uri="{FF2B5EF4-FFF2-40B4-BE49-F238E27FC236}">
                <a16:creationId xmlns:a16="http://schemas.microsoft.com/office/drawing/2014/main" id="{5F5D0681-542C-8AC6-2972-C96B828B40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7053" y="3565016"/>
            <a:ext cx="1505289" cy="1505289"/>
          </a:xfrm>
          <a:prstGeom prst="rect">
            <a:avLst/>
          </a:prstGeom>
        </p:spPr>
      </p:pic>
      <p:pic>
        <p:nvPicPr>
          <p:cNvPr id="10" name="Grafik 9" descr="Häkchen mit einfarbiger Füllung">
            <a:extLst>
              <a:ext uri="{FF2B5EF4-FFF2-40B4-BE49-F238E27FC236}">
                <a16:creationId xmlns:a16="http://schemas.microsoft.com/office/drawing/2014/main" id="{E7005FEC-4A3D-E0A1-6ED6-6E1FAD8851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3155" y="4801988"/>
            <a:ext cx="914400" cy="914400"/>
          </a:xfrm>
          <a:prstGeom prst="rect">
            <a:avLst/>
          </a:prstGeom>
        </p:spPr>
      </p:pic>
    </p:spTree>
    <p:extLst>
      <p:ext uri="{BB962C8B-B14F-4D97-AF65-F5344CB8AC3E}">
        <p14:creationId xmlns:p14="http://schemas.microsoft.com/office/powerpoint/2010/main" val="397881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4" name="Zusammenfassungszoom 3">
                <a:extLst>
                  <a:ext uri="{FF2B5EF4-FFF2-40B4-BE49-F238E27FC236}">
                    <a16:creationId xmlns:a16="http://schemas.microsoft.com/office/drawing/2014/main" id="{A8601AE6-C47F-0FBC-9E68-72C3A8FFDA67}"/>
                  </a:ext>
                </a:extLst>
              </p:cNvPr>
              <p:cNvGraphicFramePr>
                <a:graphicFrameLocks noChangeAspect="1"/>
              </p:cNvGraphicFramePr>
              <p:nvPr>
                <p:extLst>
                  <p:ext uri="{D42A27DB-BD31-4B8C-83A1-F6EECF244321}">
                    <p14:modId xmlns:p14="http://schemas.microsoft.com/office/powerpoint/2010/main" val="191235943"/>
                  </p:ext>
                </p:extLst>
              </p:nvPr>
            </p:nvGraphicFramePr>
            <p:xfrm>
              <a:off x="2341262" y="1159531"/>
              <a:ext cx="7509476" cy="5006318"/>
            </p:xfrm>
            <a:graphic>
              <a:graphicData uri="http://schemas.microsoft.com/office/powerpoint/2016/summaryzoom">
                <psuz:summaryZm>
                  <psuz:summaryZmObj sectionId="{56F58A28-5B3D-49F6-AD47-9D753D44B97A}">
                    <psuz:zmPr id="{E4B8E8C4-6D37-4EB5-A6CD-BCD09F59120E}" transitionDur="1000">
                      <p166:blipFill xmlns:p166="http://schemas.microsoft.com/office/powerpoint/2016/6/main">
                        <a:blip r:embed="rId3"/>
                        <a:stretch>
                          <a:fillRect/>
                        </a:stretch>
                      </p166:blipFill>
                      <p166:spPr xmlns:p166="http://schemas.microsoft.com/office/powerpoint/2016/6/main">
                        <a:xfrm>
                          <a:off x="290993" y="517843"/>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32AB8E82-B67D-4EAC-AE0F-924331CE2132}">
                    <psuz:zmPr id="{D7C12BA4-5D05-47B3-BA3F-5BDAFAFE899E}" transitionDur="1000">
                      <p166:blipFill xmlns:p166="http://schemas.microsoft.com/office/powerpoint/2016/6/main">
                        <a:blip r:embed="rId4"/>
                        <a:stretch>
                          <a:fillRect/>
                        </a:stretch>
                      </p166:blipFill>
                      <p166:spPr xmlns:p166="http://schemas.microsoft.com/office/powerpoint/2016/6/main">
                        <a:xfrm>
                          <a:off x="2628317" y="517843"/>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5CF9DD77-D8D1-4652-B38A-4B778D65D523}">
                    <psuz:zmPr id="{8364AF5C-AEBD-4986-A2BD-3EC7C777FD45}" transitionDur="1000">
                      <p166:blipFill xmlns:p166="http://schemas.microsoft.com/office/powerpoint/2016/6/main">
                        <a:blip r:embed="rId5"/>
                        <a:stretch>
                          <a:fillRect/>
                        </a:stretch>
                      </p166:blipFill>
                      <p166:spPr xmlns:p166="http://schemas.microsoft.com/office/powerpoint/2016/6/main">
                        <a:xfrm>
                          <a:off x="4965641" y="517843"/>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2F02FAAF-E16E-41A7-A35E-35B72745E0BD}">
                    <psuz:zmPr id="{45A956DD-BAFD-4397-9ACF-14066BA4D9F3}" transitionDur="1000">
                      <p166:blipFill xmlns:p166="http://schemas.microsoft.com/office/powerpoint/2016/6/main">
                        <a:blip r:embed="rId6"/>
                        <a:stretch>
                          <a:fillRect/>
                        </a:stretch>
                      </p166:blipFill>
                      <p166:spPr xmlns:p166="http://schemas.microsoft.com/office/powerpoint/2016/6/main">
                        <a:xfrm>
                          <a:off x="290993" y="1869548"/>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C32283AA-1411-4A60-AD63-E7640F0F4162}">
                    <psuz:zmPr id="{E2896B1A-4579-4C25-913B-94AE865536A3}" transitionDur="1000">
                      <p166:blipFill xmlns:p166="http://schemas.microsoft.com/office/powerpoint/2016/6/main">
                        <a:blip r:embed="rId7"/>
                        <a:stretch>
                          <a:fillRect/>
                        </a:stretch>
                      </p166:blipFill>
                      <p166:spPr xmlns:p166="http://schemas.microsoft.com/office/powerpoint/2016/6/main">
                        <a:xfrm>
                          <a:off x="2628317" y="1869548"/>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657A6CBC-3EFE-4B55-92A2-31C0AD6E99DF}">
                    <psuz:zmPr id="{574738BD-7DCD-433F-9523-8CEA6D1BC3BF}" transitionDur="1000">
                      <p166:blipFill xmlns:p166="http://schemas.microsoft.com/office/powerpoint/2016/6/main">
                        <a:blip r:embed="rId8"/>
                        <a:stretch>
                          <a:fillRect/>
                        </a:stretch>
                      </p166:blipFill>
                      <p166:spPr xmlns:p166="http://schemas.microsoft.com/office/powerpoint/2016/6/main">
                        <a:xfrm>
                          <a:off x="4965641" y="1869548"/>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205D635C-787D-4AA1-A38E-F404E969EF40}">
                    <psuz:zmPr id="{66A38056-7635-4551-8A68-81E6C2A424F1}" transitionDur="1000">
                      <p166:blipFill xmlns:p166="http://schemas.microsoft.com/office/powerpoint/2016/6/main">
                        <a:blip r:embed="rId9"/>
                        <a:stretch>
                          <a:fillRect/>
                        </a:stretch>
                      </p166:blipFill>
                      <p166:spPr xmlns:p166="http://schemas.microsoft.com/office/powerpoint/2016/6/main">
                        <a:xfrm>
                          <a:off x="290993" y="3221253"/>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AC9739E3-DA91-4B81-A0B9-63DEAFFCD95B}">
                    <psuz:zmPr id="{4FD3F1E3-D5AD-453A-84D3-B8EDBBB3A081}" transitionDur="1000">
                      <p166:blipFill xmlns:p166="http://schemas.microsoft.com/office/powerpoint/2016/6/main">
                        <a:blip r:embed="rId10"/>
                        <a:stretch>
                          <a:fillRect/>
                        </a:stretch>
                      </p166:blipFill>
                      <p166:spPr xmlns:p166="http://schemas.microsoft.com/office/powerpoint/2016/6/main">
                        <a:xfrm>
                          <a:off x="2628317" y="3221253"/>
                          <a:ext cx="2252842" cy="1267223"/>
                        </a:xfrm>
                        <a:prstGeom prst="rect">
                          <a:avLst/>
                        </a:prstGeom>
                        <a:ln>
                          <a:noFill/>
                        </a:ln>
                        <a:effectLst>
                          <a:outerShdw blurRad="292100" dist="139700" dir="2700000" algn="tl" rotWithShape="0">
                            <a:srgbClr val="333333">
                              <a:alpha val="65000"/>
                            </a:srgbClr>
                          </a:outerShdw>
                        </a:effectLst>
                      </p166:spPr>
                    </psuz:zmPr>
                  </psuz:summaryZmObj>
                  <psuz:summaryZmObj sectionId="{2998472C-D3A2-4062-ADE4-5A98524AB358}">
                    <psuz:zmPr id="{FC9CD48D-77DB-48C8-8B5D-CA523CCB42C7}" transitionDur="1000">
                      <p166:blipFill xmlns:p166="http://schemas.microsoft.com/office/powerpoint/2016/6/main">
                        <a:blip r:embed="rId11"/>
                        <a:stretch>
                          <a:fillRect/>
                        </a:stretch>
                      </p166:blipFill>
                      <p166:spPr xmlns:p166="http://schemas.microsoft.com/office/powerpoint/2016/6/main">
                        <a:xfrm>
                          <a:off x="4965641" y="3221253"/>
                          <a:ext cx="2252842" cy="1267223"/>
                        </a:xfrm>
                        <a:prstGeom prst="rect">
                          <a:avLst/>
                        </a:prstGeom>
                        <a:ln>
                          <a:noFill/>
                        </a:ln>
                        <a:effectLst>
                          <a:outerShdw blurRad="292100" dist="139700" dir="2700000" algn="tl" rotWithShape="0">
                            <a:srgbClr val="333333">
                              <a:alpha val="65000"/>
                            </a:srgbClr>
                          </a:outerShdw>
                        </a:effectLst>
                      </p166:spPr>
                    </psuz:zmPr>
                  </psuz:summaryZmObj>
                  <psuz:gridLayout/>
                </psuz:summaryZm>
              </a:graphicData>
            </a:graphic>
          </p:graphicFrame>
        </mc:Choice>
        <mc:Fallback>
          <p:grpSp>
            <p:nvGrpSpPr>
              <p:cNvPr id="4" name="Zusammenfassungszoom 3">
                <a:extLst>
                  <a:ext uri="{FF2B5EF4-FFF2-40B4-BE49-F238E27FC236}">
                    <a16:creationId xmlns:a16="http://schemas.microsoft.com/office/drawing/2014/main" id="{A8601AE6-C47F-0FBC-9E68-72C3A8FFDA67}"/>
                  </a:ext>
                </a:extLst>
              </p:cNvPr>
              <p:cNvGrpSpPr>
                <a:grpSpLocks noGrp="1" noUngrp="1" noRot="1" noChangeAspect="1" noMove="1" noResize="1"/>
              </p:cNvGrpSpPr>
              <p:nvPr/>
            </p:nvGrpSpPr>
            <p:grpSpPr>
              <a:xfrm>
                <a:off x="2341262" y="1159531"/>
                <a:ext cx="7509476" cy="5006318"/>
                <a:chOff x="2341262" y="1159531"/>
                <a:chExt cx="7509476" cy="5006318"/>
              </a:xfrm>
            </p:grpSpPr>
            <p:pic>
              <p:nvPicPr>
                <p:cNvPr id="2" name="Grafik 2">
                  <a:hlinkClick r:id="rId12"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632255" y="1677374"/>
                  <a:ext cx="2252842" cy="1267223"/>
                </a:xfrm>
                <a:prstGeom prst="rect">
                  <a:avLst/>
                </a:prstGeom>
                <a:ln>
                  <a:noFill/>
                </a:ln>
                <a:effectLst>
                  <a:outerShdw blurRad="292100" dist="139700" dir="2700000" algn="tl" rotWithShape="0">
                    <a:srgbClr val="333333">
                      <a:alpha val="65000"/>
                    </a:srgbClr>
                  </a:outerShdw>
                </a:effectLst>
              </p:spPr>
            </p:pic>
            <p:pic>
              <p:nvPicPr>
                <p:cNvPr id="6" name="Grafik 6">
                  <a:hlinkClick r:id="rId13"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969579" y="1677374"/>
                  <a:ext cx="2252842" cy="1267223"/>
                </a:xfrm>
                <a:prstGeom prst="rect">
                  <a:avLst/>
                </a:prstGeom>
                <a:ln>
                  <a:noFill/>
                </a:ln>
                <a:effectLst>
                  <a:outerShdw blurRad="292100" dist="139700" dir="2700000" algn="tl" rotWithShape="0">
                    <a:srgbClr val="333333">
                      <a:alpha val="65000"/>
                    </a:srgbClr>
                  </a:outerShdw>
                </a:effectLst>
              </p:spPr>
            </p:pic>
            <p:pic>
              <p:nvPicPr>
                <p:cNvPr id="7" name="Grafik 7">
                  <a:hlinkClick r:id="rId14"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306903" y="1677374"/>
                  <a:ext cx="2252842" cy="1267223"/>
                </a:xfrm>
                <a:prstGeom prst="rect">
                  <a:avLst/>
                </a:prstGeom>
                <a:ln>
                  <a:noFill/>
                </a:ln>
                <a:effectLst>
                  <a:outerShdw blurRad="292100" dist="139700" dir="2700000" algn="tl" rotWithShape="0">
                    <a:srgbClr val="333333">
                      <a:alpha val="65000"/>
                    </a:srgbClr>
                  </a:outerShdw>
                </a:effectLst>
              </p:spPr>
            </p:pic>
            <p:pic>
              <p:nvPicPr>
                <p:cNvPr id="8" name="Grafik 8">
                  <a:hlinkClick r:id="rId15"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2632255" y="3029079"/>
                  <a:ext cx="2252842" cy="1267223"/>
                </a:xfrm>
                <a:prstGeom prst="rect">
                  <a:avLst/>
                </a:prstGeom>
                <a:ln>
                  <a:noFill/>
                </a:ln>
                <a:effectLst>
                  <a:outerShdw blurRad="292100" dist="139700" dir="2700000" algn="tl" rotWithShape="0">
                    <a:srgbClr val="333333">
                      <a:alpha val="65000"/>
                    </a:srgbClr>
                  </a:outerShdw>
                </a:effectLst>
              </p:spPr>
            </p:pic>
            <p:pic>
              <p:nvPicPr>
                <p:cNvPr id="9" name="Grafik 9">
                  <a:hlinkClick r:id="rId1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969579" y="3029079"/>
                  <a:ext cx="2252842" cy="1267223"/>
                </a:xfrm>
                <a:prstGeom prst="rect">
                  <a:avLst/>
                </a:prstGeom>
                <a:ln>
                  <a:noFill/>
                </a:ln>
                <a:effectLst>
                  <a:outerShdw blurRad="292100" dist="139700" dir="2700000" algn="tl" rotWithShape="0">
                    <a:srgbClr val="333333">
                      <a:alpha val="65000"/>
                    </a:srgbClr>
                  </a:outerShdw>
                </a:effectLst>
              </p:spPr>
            </p:pic>
            <p:pic>
              <p:nvPicPr>
                <p:cNvPr id="10" name="Grafik 10">
                  <a:hlinkClick r:id="rId1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306903" y="3029079"/>
                  <a:ext cx="2252842" cy="1267223"/>
                </a:xfrm>
                <a:prstGeom prst="rect">
                  <a:avLst/>
                </a:prstGeom>
                <a:ln>
                  <a:noFill/>
                </a:ln>
                <a:effectLst>
                  <a:outerShdw blurRad="292100" dist="139700" dir="2700000" algn="tl" rotWithShape="0">
                    <a:srgbClr val="333333">
                      <a:alpha val="65000"/>
                    </a:srgbClr>
                  </a:outerShdw>
                </a:effectLst>
              </p:spPr>
            </p:pic>
            <p:pic>
              <p:nvPicPr>
                <p:cNvPr id="11" name="Grafik 11">
                  <a:hlinkClick r:id="rId1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2632255" y="4380784"/>
                  <a:ext cx="2252842" cy="1267223"/>
                </a:xfrm>
                <a:prstGeom prst="rect">
                  <a:avLst/>
                </a:prstGeom>
                <a:ln>
                  <a:noFill/>
                </a:ln>
                <a:effectLst>
                  <a:outerShdw blurRad="292100" dist="139700" dir="2700000" algn="tl" rotWithShape="0">
                    <a:srgbClr val="333333">
                      <a:alpha val="65000"/>
                    </a:srgbClr>
                  </a:outerShdw>
                </a:effectLst>
              </p:spPr>
            </p:pic>
            <p:pic>
              <p:nvPicPr>
                <p:cNvPr id="12" name="Grafik 12">
                  <a:hlinkClick r:id="rId1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4969579" y="4380784"/>
                  <a:ext cx="2252842" cy="1267223"/>
                </a:xfrm>
                <a:prstGeom prst="rect">
                  <a:avLst/>
                </a:prstGeom>
                <a:ln>
                  <a:noFill/>
                </a:ln>
                <a:effectLst>
                  <a:outerShdw blurRad="292100" dist="139700" dir="2700000" algn="tl" rotWithShape="0">
                    <a:srgbClr val="333333">
                      <a:alpha val="65000"/>
                    </a:srgbClr>
                  </a:outerShdw>
                </a:effectLst>
              </p:spPr>
            </p:pic>
            <p:pic>
              <p:nvPicPr>
                <p:cNvPr id="13" name="Grafik 13">
                  <a:hlinkClick r:id="rId2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306903" y="4380784"/>
                  <a:ext cx="2252842" cy="1267223"/>
                </a:xfrm>
                <a:prstGeom prst="rect">
                  <a:avLst/>
                </a:prstGeom>
                <a:ln>
                  <a:noFill/>
                </a:ln>
                <a:effectLst>
                  <a:outerShdw blurRad="292100" dist="139700" dir="2700000" algn="tl" rotWithShape="0">
                    <a:srgbClr val="333333">
                      <a:alpha val="65000"/>
                    </a:srgbClr>
                  </a:outerShdw>
                </a:effectLst>
              </p:spPr>
            </p:pic>
          </p:grpSp>
        </mc:Fallback>
      </mc:AlternateContent>
      <p:sp>
        <p:nvSpPr>
          <p:cNvPr id="5" name="Titel 4">
            <a:extLst>
              <a:ext uri="{FF2B5EF4-FFF2-40B4-BE49-F238E27FC236}">
                <a16:creationId xmlns:a16="http://schemas.microsoft.com/office/drawing/2014/main" id="{1C4B5A60-21E5-DABF-E2CD-078329315850}"/>
              </a:ext>
            </a:extLst>
          </p:cNvPr>
          <p:cNvSpPr>
            <a:spLocks noGrp="1"/>
          </p:cNvSpPr>
          <p:nvPr>
            <p:ph type="title"/>
          </p:nvPr>
        </p:nvSpPr>
        <p:spPr/>
        <p:txBody>
          <a:bodyPr/>
          <a:lstStyle/>
          <a:p>
            <a:r>
              <a:rPr lang="de-AT"/>
              <a:t>Inhaltsverzeichnis</a:t>
            </a:r>
            <a:endParaRPr lang="de-CH"/>
          </a:p>
        </p:txBody>
      </p:sp>
      <p:sp>
        <p:nvSpPr>
          <p:cNvPr id="3" name="Foliennummernplatzhalter 2">
            <a:extLst>
              <a:ext uri="{FF2B5EF4-FFF2-40B4-BE49-F238E27FC236}">
                <a16:creationId xmlns:a16="http://schemas.microsoft.com/office/drawing/2014/main" id="{218A8420-CC8E-5BAE-532A-EBA7031342CB}"/>
              </a:ext>
            </a:extLst>
          </p:cNvPr>
          <p:cNvSpPr>
            <a:spLocks noGrp="1"/>
          </p:cNvSpPr>
          <p:nvPr>
            <p:ph type="sldNum" sz="quarter" idx="18"/>
          </p:nvPr>
        </p:nvSpPr>
        <p:spPr/>
        <p:txBody>
          <a:bodyPr/>
          <a:lstStyle/>
          <a:p>
            <a:fld id="{4EAC321B-7500-4259-A00F-915439A35E15}" type="slidenum">
              <a:rPr lang="de-CH" smtClean="0"/>
              <a:pPr/>
              <a:t>2</a:t>
            </a:fld>
            <a:endParaRPr lang="de-CH"/>
          </a:p>
        </p:txBody>
      </p:sp>
    </p:spTree>
    <p:extLst>
      <p:ext uri="{BB962C8B-B14F-4D97-AF65-F5344CB8AC3E}">
        <p14:creationId xmlns:p14="http://schemas.microsoft.com/office/powerpoint/2010/main" val="3067676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00DE86-11B9-4A84-BEFA-FE3C7C27583F}"/>
              </a:ext>
            </a:extLst>
          </p:cNvPr>
          <p:cNvSpPr>
            <a:spLocks noGrp="1"/>
          </p:cNvSpPr>
          <p:nvPr>
            <p:ph type="sldNum" sz="quarter" idx="18"/>
          </p:nvPr>
        </p:nvSpPr>
        <p:spPr/>
        <p:txBody>
          <a:bodyPr/>
          <a:lstStyle/>
          <a:p>
            <a:fld id="{335626A6-BBB0-4233-8FBC-6462978121DD}" type="slidenum">
              <a:rPr lang="de-CH" smtClean="0"/>
              <a:pPr/>
              <a:t>20</a:t>
            </a:fld>
            <a:endParaRPr lang="de-CH"/>
          </a:p>
        </p:txBody>
      </p:sp>
      <p:sp>
        <p:nvSpPr>
          <p:cNvPr id="2" name="Titel 1">
            <a:extLst>
              <a:ext uri="{FF2B5EF4-FFF2-40B4-BE49-F238E27FC236}">
                <a16:creationId xmlns:a16="http://schemas.microsoft.com/office/drawing/2014/main" id="{4018693E-EB60-40E7-80D5-C92E8AD187AF}"/>
              </a:ext>
            </a:extLst>
          </p:cNvPr>
          <p:cNvSpPr>
            <a:spLocks noGrp="1"/>
          </p:cNvSpPr>
          <p:nvPr>
            <p:ph type="title"/>
          </p:nvPr>
        </p:nvSpPr>
        <p:spPr/>
        <p:txBody>
          <a:bodyPr/>
          <a:lstStyle/>
          <a:p>
            <a:r>
              <a:rPr lang="de-CH"/>
              <a:t>XOR-Split und XOR-</a:t>
            </a:r>
            <a:r>
              <a:rPr lang="de-CH" err="1"/>
              <a:t>Join</a:t>
            </a:r>
            <a:r>
              <a:rPr lang="de-CH"/>
              <a:t>…</a:t>
            </a:r>
          </a:p>
        </p:txBody>
      </p:sp>
      <p:pic>
        <p:nvPicPr>
          <p:cNvPr id="5" name="Grafik 4">
            <a:extLst>
              <a:ext uri="{FF2B5EF4-FFF2-40B4-BE49-F238E27FC236}">
                <a16:creationId xmlns:a16="http://schemas.microsoft.com/office/drawing/2014/main" id="{7F2E5ED8-B275-4B33-9BD8-E1D8CF34DE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87761" y="2188075"/>
            <a:ext cx="8816477" cy="1927322"/>
          </a:xfrm>
          <a:prstGeom prst="rect">
            <a:avLst/>
          </a:prstGeom>
        </p:spPr>
      </p:pic>
      <p:cxnSp>
        <p:nvCxnSpPr>
          <p:cNvPr id="7" name="Gerade Verbindung mit Pfeil 6">
            <a:extLst>
              <a:ext uri="{FF2B5EF4-FFF2-40B4-BE49-F238E27FC236}">
                <a16:creationId xmlns:a16="http://schemas.microsoft.com/office/drawing/2014/main" id="{B519CBB3-7E83-4DAE-88BF-7853648EF7D0}"/>
              </a:ext>
            </a:extLst>
          </p:cNvPr>
          <p:cNvCxnSpPr>
            <a:cxnSpLocks/>
          </p:cNvCxnSpPr>
          <p:nvPr/>
        </p:nvCxnSpPr>
        <p:spPr>
          <a:xfrm flipV="1">
            <a:off x="5204479" y="3790950"/>
            <a:ext cx="916286" cy="1128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106D6C67-3ED8-4796-AE10-C973D9133A7F}"/>
              </a:ext>
            </a:extLst>
          </p:cNvPr>
          <p:cNvSpPr txBox="1"/>
          <p:nvPr/>
        </p:nvSpPr>
        <p:spPr>
          <a:xfrm>
            <a:off x="4599185" y="4919824"/>
            <a:ext cx="1326004" cy="400110"/>
          </a:xfrm>
          <a:prstGeom prst="rect">
            <a:avLst/>
          </a:prstGeom>
          <a:noFill/>
        </p:spPr>
        <p:txBody>
          <a:bodyPr wrap="none" rtlCol="0">
            <a:spAutoFit/>
          </a:bodyPr>
          <a:lstStyle/>
          <a:p>
            <a:r>
              <a:rPr lang="de-CH" sz="2000"/>
              <a:t>XOR-Split</a:t>
            </a:r>
          </a:p>
        </p:txBody>
      </p:sp>
      <p:cxnSp>
        <p:nvCxnSpPr>
          <p:cNvPr id="10" name="Gerade Verbindung mit Pfeil 9">
            <a:extLst>
              <a:ext uri="{FF2B5EF4-FFF2-40B4-BE49-F238E27FC236}">
                <a16:creationId xmlns:a16="http://schemas.microsoft.com/office/drawing/2014/main" id="{98CED544-8849-4E13-A56B-67CD817C923E}"/>
              </a:ext>
            </a:extLst>
          </p:cNvPr>
          <p:cNvCxnSpPr>
            <a:cxnSpLocks/>
          </p:cNvCxnSpPr>
          <p:nvPr/>
        </p:nvCxnSpPr>
        <p:spPr>
          <a:xfrm flipH="1" flipV="1">
            <a:off x="8715375" y="3857625"/>
            <a:ext cx="196948" cy="106219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5DE3032-D146-4F98-ADC1-BDBF775563CE}"/>
              </a:ext>
            </a:extLst>
          </p:cNvPr>
          <p:cNvSpPr txBox="1"/>
          <p:nvPr/>
        </p:nvSpPr>
        <p:spPr>
          <a:xfrm>
            <a:off x="8293062" y="4919824"/>
            <a:ext cx="1297150" cy="400110"/>
          </a:xfrm>
          <a:prstGeom prst="rect">
            <a:avLst/>
          </a:prstGeom>
          <a:noFill/>
        </p:spPr>
        <p:txBody>
          <a:bodyPr wrap="none" rtlCol="0">
            <a:spAutoFit/>
          </a:bodyPr>
          <a:lstStyle/>
          <a:p>
            <a:r>
              <a:rPr lang="de-CH" sz="2000"/>
              <a:t>XOR-</a:t>
            </a:r>
            <a:r>
              <a:rPr lang="de-CH" sz="2000" err="1"/>
              <a:t>Join</a:t>
            </a:r>
            <a:endParaRPr lang="de-CH" sz="2000"/>
          </a:p>
        </p:txBody>
      </p:sp>
    </p:spTree>
    <p:extLst>
      <p:ext uri="{BB962C8B-B14F-4D97-AF65-F5344CB8AC3E}">
        <p14:creationId xmlns:p14="http://schemas.microsoft.com/office/powerpoint/2010/main" val="166504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335626A6-BBB0-4233-8FBC-6462978121DD}" type="slidenum">
              <a:rPr lang="de-CH" smtClean="0"/>
              <a:pPr/>
              <a:t>21</a:t>
            </a:fld>
            <a:endParaRPr lang="de-CH"/>
          </a:p>
        </p:txBody>
      </p:sp>
      <p:sp>
        <p:nvSpPr>
          <p:cNvPr id="2" name="Titel 1"/>
          <p:cNvSpPr>
            <a:spLocks noGrp="1"/>
          </p:cNvSpPr>
          <p:nvPr>
            <p:ph type="title"/>
          </p:nvPr>
        </p:nvSpPr>
        <p:spPr/>
        <p:txBody>
          <a:bodyPr/>
          <a:lstStyle/>
          <a:p>
            <a:r>
              <a:rPr lang="de-CH"/>
              <a:t>Gateways - Parallele Verzweigung</a:t>
            </a:r>
          </a:p>
        </p:txBody>
      </p:sp>
      <p:sp>
        <p:nvSpPr>
          <p:cNvPr id="3" name="Inhaltsplatzhalter 2"/>
          <p:cNvSpPr>
            <a:spLocks noGrp="1"/>
          </p:cNvSpPr>
          <p:nvPr>
            <p:ph sz="quarter" idx="21"/>
          </p:nvPr>
        </p:nvSpPr>
        <p:spPr/>
        <p:txBody>
          <a:bodyPr>
            <a:noAutofit/>
          </a:bodyPr>
          <a:lstStyle/>
          <a:p>
            <a:r>
              <a:rPr lang="de-CH"/>
              <a:t>AND-Split: Parallele Verzweigung </a:t>
            </a:r>
          </a:p>
          <a:p>
            <a:pPr lvl="2"/>
            <a:r>
              <a:rPr lang="de-CH">
                <a:sym typeface="Wingdings" panose="05000000000000000000" pitchFamily="2" charset="2"/>
              </a:rPr>
              <a:t>Für jeden ausgehenden Pfad wird ein</a:t>
            </a:r>
            <a:r>
              <a:rPr lang="de-CH"/>
              <a:t> «Token» erzeugt</a:t>
            </a:r>
          </a:p>
          <a:p>
            <a:pPr lvl="2"/>
            <a:r>
              <a:rPr lang="de-CH">
                <a:sym typeface="Wingdings" panose="05000000000000000000" pitchFamily="2" charset="2"/>
              </a:rPr>
              <a:t>Jeder ausgehende Pfad wird </a:t>
            </a:r>
            <a:r>
              <a:rPr lang="de-CH"/>
              <a:t>ohne Bedingung durchlaufen</a:t>
            </a:r>
          </a:p>
          <a:p>
            <a:r>
              <a:rPr lang="de-CH"/>
              <a:t>AND-</a:t>
            </a:r>
            <a:r>
              <a:rPr lang="de-CH" err="1"/>
              <a:t>Join</a:t>
            </a:r>
            <a:r>
              <a:rPr lang="de-CH"/>
              <a:t>: Zusammenführung </a:t>
            </a:r>
          </a:p>
          <a:p>
            <a:pPr lvl="2"/>
            <a:r>
              <a:rPr lang="de-CH">
                <a:sym typeface="Wingdings" panose="05000000000000000000" pitchFamily="2" charset="2"/>
              </a:rPr>
              <a:t>Es wird gewartet bis auf jedem eingehenden Pfad das entsprechende Token verfügbar ist</a:t>
            </a: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13433" y="3566160"/>
            <a:ext cx="7955566" cy="2781299"/>
          </a:xfrm>
          <a:prstGeom prst="rect">
            <a:avLst/>
          </a:prstGeom>
          <a:noFill/>
          <a:ln w="9525">
            <a:noFill/>
            <a:miter lim="800000"/>
            <a:headEnd/>
            <a:tailEnd/>
          </a:ln>
          <a:effectLst/>
        </p:spPr>
      </p:pic>
      <p:cxnSp>
        <p:nvCxnSpPr>
          <p:cNvPr id="5" name="Gerade Verbindung mit Pfeil 4"/>
          <p:cNvCxnSpPr/>
          <p:nvPr/>
        </p:nvCxnSpPr>
        <p:spPr>
          <a:xfrm flipV="1">
            <a:off x="3566192" y="4506444"/>
            <a:ext cx="1008112" cy="792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621210" y="5319603"/>
            <a:ext cx="1454244" cy="369332"/>
          </a:xfrm>
          <a:prstGeom prst="rect">
            <a:avLst/>
          </a:prstGeom>
          <a:noFill/>
        </p:spPr>
        <p:txBody>
          <a:bodyPr wrap="none" rtlCol="0">
            <a:spAutoFit/>
          </a:bodyPr>
          <a:lstStyle/>
          <a:p>
            <a:r>
              <a:rPr lang="de-CH"/>
              <a:t>«AND-Split»</a:t>
            </a:r>
          </a:p>
        </p:txBody>
      </p:sp>
      <p:sp>
        <p:nvSpPr>
          <p:cNvPr id="8" name="Textfeld 7"/>
          <p:cNvSpPr txBox="1"/>
          <p:nvPr/>
        </p:nvSpPr>
        <p:spPr>
          <a:xfrm>
            <a:off x="7853528" y="5342463"/>
            <a:ext cx="1428596" cy="369332"/>
          </a:xfrm>
          <a:prstGeom prst="rect">
            <a:avLst/>
          </a:prstGeom>
          <a:noFill/>
        </p:spPr>
        <p:txBody>
          <a:bodyPr wrap="none" rtlCol="0">
            <a:spAutoFit/>
          </a:bodyPr>
          <a:lstStyle/>
          <a:p>
            <a:r>
              <a:rPr lang="de-CH"/>
              <a:t>«AND-</a:t>
            </a:r>
            <a:r>
              <a:rPr lang="de-CH" err="1"/>
              <a:t>Join</a:t>
            </a:r>
            <a:r>
              <a:rPr lang="de-CH"/>
              <a:t>»</a:t>
            </a:r>
          </a:p>
        </p:txBody>
      </p:sp>
      <p:cxnSp>
        <p:nvCxnSpPr>
          <p:cNvPr id="9" name="Gerade Verbindung mit Pfeil 8"/>
          <p:cNvCxnSpPr>
            <a:cxnSpLocks/>
          </p:cNvCxnSpPr>
          <p:nvPr/>
        </p:nvCxnSpPr>
        <p:spPr>
          <a:xfrm flipH="1" flipV="1">
            <a:off x="7273290" y="4529304"/>
            <a:ext cx="1123950" cy="792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202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25879E39-6415-429D-8D74-AE61BC7DD341}" type="slidenum">
              <a:rPr lang="de-DE"/>
              <a:pPr/>
              <a:t>22</a:t>
            </a:fld>
            <a:endParaRPr lang="de-DE"/>
          </a:p>
        </p:txBody>
      </p:sp>
      <p:sp>
        <p:nvSpPr>
          <p:cNvPr id="11269" name="Rectangle 2"/>
          <p:cNvSpPr>
            <a:spLocks noGrp="1" noChangeArrowheads="1"/>
          </p:cNvSpPr>
          <p:nvPr>
            <p:ph type="title"/>
          </p:nvPr>
        </p:nvSpPr>
        <p:spPr/>
        <p:txBody>
          <a:bodyPr>
            <a:noAutofit/>
          </a:bodyPr>
          <a:lstStyle/>
          <a:p>
            <a:r>
              <a:rPr lang="de-DE"/>
              <a:t>Veranschaulichung mit dem Token-Konzept</a:t>
            </a:r>
          </a:p>
        </p:txBody>
      </p:sp>
      <p:pic>
        <p:nvPicPr>
          <p:cNvPr id="11268"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2327" y="2560028"/>
            <a:ext cx="8481646" cy="243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p:cNvCxnSpPr/>
          <p:nvPr/>
        </p:nvCxnSpPr>
        <p:spPr>
          <a:xfrm>
            <a:off x="5951984" y="1844824"/>
            <a:ext cx="0" cy="367240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912327" y="5882946"/>
            <a:ext cx="5583580" cy="230832"/>
          </a:xfrm>
          <a:prstGeom prst="rect">
            <a:avLst/>
          </a:prstGeom>
          <a:noFill/>
        </p:spPr>
        <p:txBody>
          <a:bodyPr wrap="none" rtlCol="0">
            <a:spAutoFit/>
          </a:bodyPr>
          <a:lstStyle/>
          <a:p>
            <a:r>
              <a:rPr lang="de-CH" sz="900"/>
              <a:t>Quelle: Göpfert, J.; Lindenbach, H.: Geschäftsprozessmodellierung mit der BPMN 2.0. </a:t>
            </a:r>
            <a:r>
              <a:rPr lang="de-CH" sz="900" err="1"/>
              <a:t>Oldenbourg</a:t>
            </a:r>
            <a:r>
              <a:rPr lang="de-CH" sz="900"/>
              <a:t> (2012)</a:t>
            </a:r>
          </a:p>
        </p:txBody>
      </p:sp>
    </p:spTree>
    <p:extLst>
      <p:ext uri="{BB962C8B-B14F-4D97-AF65-F5344CB8AC3E}">
        <p14:creationId xmlns:p14="http://schemas.microsoft.com/office/powerpoint/2010/main" val="433951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3B2B1E2-8206-4523-8EBA-DB540BC440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1530" y="2768821"/>
            <a:ext cx="7113269" cy="3244771"/>
          </a:xfrm>
          <a:prstGeom prst="rect">
            <a:avLst/>
          </a:prstGeom>
        </p:spPr>
      </p:pic>
      <p:sp>
        <p:nvSpPr>
          <p:cNvPr id="3" name="Foliennummernplatzhalter 2"/>
          <p:cNvSpPr>
            <a:spLocks noGrp="1"/>
          </p:cNvSpPr>
          <p:nvPr>
            <p:ph type="sldNum" sz="quarter" idx="18"/>
          </p:nvPr>
        </p:nvSpPr>
        <p:spPr/>
        <p:txBody>
          <a:bodyPr/>
          <a:lstStyle/>
          <a:p>
            <a:fld id="{335626A6-BBB0-4233-8FBC-6462978121DD}" type="slidenum">
              <a:rPr lang="de-CH" smtClean="0"/>
              <a:pPr/>
              <a:t>23</a:t>
            </a:fld>
            <a:endParaRPr lang="de-CH"/>
          </a:p>
        </p:txBody>
      </p:sp>
      <p:sp>
        <p:nvSpPr>
          <p:cNvPr id="2" name="Titel 1"/>
          <p:cNvSpPr>
            <a:spLocks noGrp="1"/>
          </p:cNvSpPr>
          <p:nvPr>
            <p:ph type="title"/>
          </p:nvPr>
        </p:nvSpPr>
        <p:spPr/>
        <p:txBody>
          <a:bodyPr/>
          <a:lstStyle/>
          <a:p>
            <a:r>
              <a:rPr lang="de-CH"/>
              <a:t>Testfrage: Was passiert in diesem Prozess?</a:t>
            </a:r>
          </a:p>
        </p:txBody>
      </p:sp>
      <p:sp>
        <p:nvSpPr>
          <p:cNvPr id="4" name="Textplatzhalter 3"/>
          <p:cNvSpPr>
            <a:spLocks noGrp="1"/>
          </p:cNvSpPr>
          <p:nvPr>
            <p:ph sz="quarter" idx="21"/>
          </p:nvPr>
        </p:nvSpPr>
        <p:spPr/>
        <p:txBody>
          <a:bodyPr>
            <a:normAutofit/>
          </a:bodyPr>
          <a:lstStyle/>
          <a:p>
            <a:r>
              <a:rPr lang="de-CH"/>
              <a:t>Ist der Prozess syntaktisch korrekt abgebildet?</a:t>
            </a:r>
          </a:p>
          <a:p>
            <a:r>
              <a:rPr lang="de-CH"/>
              <a:t>Beschreiben Sie mit Hilfe des Token-Konzepts das Verhalten (Semantik) des Prozesses</a:t>
            </a:r>
          </a:p>
          <a:p>
            <a:pPr lvl="2"/>
            <a:r>
              <a:rPr lang="de-CH"/>
              <a:t>…wenn Pasta gewählt wird</a:t>
            </a:r>
          </a:p>
          <a:p>
            <a:pPr lvl="2"/>
            <a:r>
              <a:rPr lang="de-CH"/>
              <a:t>… wenn Steak gewählt wird</a:t>
            </a:r>
          </a:p>
        </p:txBody>
      </p:sp>
      <p:sp>
        <p:nvSpPr>
          <p:cNvPr id="11" name="Textfeld 10"/>
          <p:cNvSpPr txBox="1"/>
          <p:nvPr/>
        </p:nvSpPr>
        <p:spPr>
          <a:xfrm>
            <a:off x="5894070" y="5935017"/>
            <a:ext cx="4166525" cy="230832"/>
          </a:xfrm>
          <a:prstGeom prst="rect">
            <a:avLst/>
          </a:prstGeom>
          <a:noFill/>
        </p:spPr>
        <p:txBody>
          <a:bodyPr wrap="none" rtlCol="0">
            <a:spAutoFit/>
          </a:bodyPr>
          <a:lstStyle/>
          <a:p>
            <a:r>
              <a:rPr lang="de-CH" sz="900"/>
              <a:t>Quelle: vgl. Freund, J.; Rücker, B.: Praxishandbuch BPMN 2.0. Hanser (2010)</a:t>
            </a:r>
          </a:p>
        </p:txBody>
      </p:sp>
    </p:spTree>
    <p:extLst>
      <p:ext uri="{BB962C8B-B14F-4D97-AF65-F5344CB8AC3E}">
        <p14:creationId xmlns:p14="http://schemas.microsoft.com/office/powerpoint/2010/main" val="205302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0ABD03B-674C-EC72-C421-BD49ADA50D89}"/>
              </a:ext>
            </a:extLst>
          </p:cNvPr>
          <p:cNvSpPr>
            <a:spLocks noGrp="1"/>
          </p:cNvSpPr>
          <p:nvPr>
            <p:ph type="sldNum" sz="quarter" idx="18"/>
          </p:nvPr>
        </p:nvSpPr>
        <p:spPr/>
        <p:txBody>
          <a:bodyPr/>
          <a:lstStyle/>
          <a:p>
            <a:fld id="{4EAC321B-7500-4259-A00F-915439A35E15}" type="slidenum">
              <a:rPr lang="de-CH" smtClean="0"/>
              <a:pPr/>
              <a:t>24</a:t>
            </a:fld>
            <a:endParaRPr lang="de-CH"/>
          </a:p>
        </p:txBody>
      </p:sp>
      <p:sp>
        <p:nvSpPr>
          <p:cNvPr id="3" name="Titel 2">
            <a:extLst>
              <a:ext uri="{FF2B5EF4-FFF2-40B4-BE49-F238E27FC236}">
                <a16:creationId xmlns:a16="http://schemas.microsoft.com/office/drawing/2014/main" id="{E6ED787E-075B-D77D-1354-215FFB91443D}"/>
              </a:ext>
            </a:extLst>
          </p:cNvPr>
          <p:cNvSpPr>
            <a:spLocks noGrp="1"/>
          </p:cNvSpPr>
          <p:nvPr>
            <p:ph type="title"/>
          </p:nvPr>
        </p:nvSpPr>
        <p:spPr/>
        <p:txBody>
          <a:bodyPr/>
          <a:lstStyle/>
          <a:p>
            <a:r>
              <a:rPr lang="de-AT"/>
              <a:t>Übung 2</a:t>
            </a:r>
            <a:endParaRPr lang="de-CH"/>
          </a:p>
        </p:txBody>
      </p:sp>
      <p:pic>
        <p:nvPicPr>
          <p:cNvPr id="8" name="Grafik 7">
            <a:extLst>
              <a:ext uri="{FF2B5EF4-FFF2-40B4-BE49-F238E27FC236}">
                <a16:creationId xmlns:a16="http://schemas.microsoft.com/office/drawing/2014/main" id="{D40F954E-31CB-DA9D-971C-908B8D9D34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7676" y="1376364"/>
            <a:ext cx="7147846" cy="4765231"/>
          </a:xfrm>
          <a:prstGeom prst="rect">
            <a:avLst/>
          </a:prstGeom>
        </p:spPr>
      </p:pic>
    </p:spTree>
    <p:extLst>
      <p:ext uri="{BB962C8B-B14F-4D97-AF65-F5344CB8AC3E}">
        <p14:creationId xmlns:p14="http://schemas.microsoft.com/office/powerpoint/2010/main" val="3730593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01206" y="3068960"/>
            <a:ext cx="6623897" cy="2647949"/>
          </a:xfrm>
          <a:prstGeom prst="rect">
            <a:avLst/>
          </a:prstGeom>
          <a:noFill/>
          <a:ln w="9525">
            <a:noFill/>
            <a:miter lim="800000"/>
            <a:headEnd/>
            <a:tailEnd/>
          </a:ln>
          <a:effectLst/>
        </p:spPr>
      </p:pic>
      <p:sp>
        <p:nvSpPr>
          <p:cNvPr id="4" name="Foliennummernplatzhalter 3"/>
          <p:cNvSpPr>
            <a:spLocks noGrp="1"/>
          </p:cNvSpPr>
          <p:nvPr>
            <p:ph type="sldNum" sz="quarter" idx="18"/>
          </p:nvPr>
        </p:nvSpPr>
        <p:spPr/>
        <p:txBody>
          <a:bodyPr/>
          <a:lstStyle/>
          <a:p>
            <a:fld id="{335626A6-BBB0-4233-8FBC-6462978121DD}" type="slidenum">
              <a:rPr lang="de-CH" smtClean="0"/>
              <a:pPr/>
              <a:t>25</a:t>
            </a:fld>
            <a:endParaRPr lang="de-CH"/>
          </a:p>
        </p:txBody>
      </p:sp>
      <p:sp>
        <p:nvSpPr>
          <p:cNvPr id="2" name="Titel 1"/>
          <p:cNvSpPr>
            <a:spLocks noGrp="1"/>
          </p:cNvSpPr>
          <p:nvPr>
            <p:ph type="title"/>
          </p:nvPr>
        </p:nvSpPr>
        <p:spPr/>
        <p:txBody>
          <a:bodyPr/>
          <a:lstStyle/>
          <a:p>
            <a:r>
              <a:rPr lang="de-CH"/>
              <a:t>Gateways - Inklusive Verzweigung</a:t>
            </a:r>
          </a:p>
        </p:txBody>
      </p:sp>
      <p:sp>
        <p:nvSpPr>
          <p:cNvPr id="3" name="Inhaltsplatzhalter 2"/>
          <p:cNvSpPr>
            <a:spLocks noGrp="1"/>
          </p:cNvSpPr>
          <p:nvPr>
            <p:ph sz="quarter" idx="21"/>
          </p:nvPr>
        </p:nvSpPr>
        <p:spPr/>
        <p:txBody>
          <a:bodyPr>
            <a:normAutofit/>
          </a:bodyPr>
          <a:lstStyle/>
          <a:p>
            <a:r>
              <a:rPr lang="de-CH"/>
              <a:t>Repräsentiert das logische ODER (OR)</a:t>
            </a:r>
          </a:p>
          <a:p>
            <a:r>
              <a:rPr lang="de-CH"/>
              <a:t>Einer oder mehrere (bis alle) ausgehenden Pfade können durchlaufen werden</a:t>
            </a:r>
          </a:p>
          <a:p>
            <a:r>
              <a:rPr lang="de-CH"/>
              <a:t>Für fachliche Modellierung geeignet, problematisch in der Umsetzung</a:t>
            </a:r>
          </a:p>
        </p:txBody>
      </p:sp>
      <p:sp>
        <p:nvSpPr>
          <p:cNvPr id="6" name="Textfeld 5"/>
          <p:cNvSpPr txBox="1"/>
          <p:nvPr/>
        </p:nvSpPr>
        <p:spPr>
          <a:xfrm>
            <a:off x="2207569" y="5814440"/>
            <a:ext cx="7160935" cy="646331"/>
          </a:xfrm>
          <a:prstGeom prst="rect">
            <a:avLst/>
          </a:prstGeom>
          <a:noFill/>
        </p:spPr>
        <p:txBody>
          <a:bodyPr wrap="none" rtlCol="0">
            <a:spAutoFit/>
          </a:bodyPr>
          <a:lstStyle/>
          <a:p>
            <a:r>
              <a:rPr lang="de-CH"/>
              <a:t>Übungsfrage: Wie lässt sich dieser Prozess ohne „OR“ ausdrücken, </a:t>
            </a:r>
          </a:p>
          <a:p>
            <a:r>
              <a:rPr lang="de-CH"/>
              <a:t>in dem ausschliesslich AND und XOR verwendet werden? </a:t>
            </a:r>
          </a:p>
        </p:txBody>
      </p:sp>
      <p:cxnSp>
        <p:nvCxnSpPr>
          <p:cNvPr id="7" name="Gerade Verbindung mit Pfeil 6"/>
          <p:cNvCxnSpPr/>
          <p:nvPr/>
        </p:nvCxnSpPr>
        <p:spPr>
          <a:xfrm flipV="1">
            <a:off x="3770790" y="4264312"/>
            <a:ext cx="1008112" cy="792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2744274" y="5004531"/>
            <a:ext cx="1313180" cy="369332"/>
          </a:xfrm>
          <a:prstGeom prst="rect">
            <a:avLst/>
          </a:prstGeom>
          <a:noFill/>
        </p:spPr>
        <p:txBody>
          <a:bodyPr wrap="none" rtlCol="0">
            <a:spAutoFit/>
          </a:bodyPr>
          <a:lstStyle/>
          <a:p>
            <a:r>
              <a:rPr lang="de-CH"/>
              <a:t>«OR-Split»</a:t>
            </a:r>
          </a:p>
        </p:txBody>
      </p:sp>
      <p:cxnSp>
        <p:nvCxnSpPr>
          <p:cNvPr id="9" name="Gerade Verbindung mit Pfeil 8"/>
          <p:cNvCxnSpPr/>
          <p:nvPr/>
        </p:nvCxnSpPr>
        <p:spPr>
          <a:xfrm flipH="1" flipV="1">
            <a:off x="7426434" y="4275709"/>
            <a:ext cx="720080" cy="8012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7877426" y="5019771"/>
            <a:ext cx="1287532" cy="369332"/>
          </a:xfrm>
          <a:prstGeom prst="rect">
            <a:avLst/>
          </a:prstGeom>
          <a:noFill/>
        </p:spPr>
        <p:txBody>
          <a:bodyPr wrap="none" rtlCol="0">
            <a:spAutoFit/>
          </a:bodyPr>
          <a:lstStyle/>
          <a:p>
            <a:r>
              <a:rPr lang="de-CH"/>
              <a:t>«OR-</a:t>
            </a:r>
            <a:r>
              <a:rPr lang="de-CH" err="1"/>
              <a:t>Join</a:t>
            </a:r>
            <a:r>
              <a:rPr lang="de-CH"/>
              <a:t>»</a:t>
            </a:r>
          </a:p>
        </p:txBody>
      </p:sp>
    </p:spTree>
    <p:extLst>
      <p:ext uri="{BB962C8B-B14F-4D97-AF65-F5344CB8AC3E}">
        <p14:creationId xmlns:p14="http://schemas.microsoft.com/office/powerpoint/2010/main" val="3007648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8"/>
          </p:nvPr>
        </p:nvSpPr>
        <p:spPr/>
        <p:txBody>
          <a:bodyPr/>
          <a:lstStyle/>
          <a:p>
            <a:fld id="{335626A6-BBB0-4233-8FBC-6462978121DD}" type="slidenum">
              <a:rPr lang="de-CH" smtClean="0"/>
              <a:pPr/>
              <a:t>26</a:t>
            </a:fld>
            <a:endParaRPr lang="de-CH"/>
          </a:p>
        </p:txBody>
      </p:sp>
      <p:sp>
        <p:nvSpPr>
          <p:cNvPr id="2" name="Titel 1"/>
          <p:cNvSpPr>
            <a:spLocks noGrp="1"/>
          </p:cNvSpPr>
          <p:nvPr>
            <p:ph type="title"/>
          </p:nvPr>
        </p:nvSpPr>
        <p:spPr/>
        <p:txBody>
          <a:bodyPr>
            <a:normAutofit/>
          </a:bodyPr>
          <a:lstStyle/>
          <a:p>
            <a:r>
              <a:rPr lang="de-CH"/>
              <a:t>Anwendungsbeispiel «Komplexes Gateway»</a:t>
            </a:r>
          </a:p>
        </p:txBody>
      </p:sp>
      <p:sp>
        <p:nvSpPr>
          <p:cNvPr id="6" name="Inhaltsplatzhalter 2"/>
          <p:cNvSpPr>
            <a:spLocks noGrp="1"/>
          </p:cNvSpPr>
          <p:nvPr>
            <p:ph sz="quarter" idx="21"/>
          </p:nvPr>
        </p:nvSpPr>
        <p:spPr/>
        <p:txBody>
          <a:bodyPr/>
          <a:lstStyle/>
          <a:p>
            <a:r>
              <a:rPr lang="de-CH"/>
              <a:t>Kombiniert verschiedene Gateways und besitzt implizite Semantik, die dokumentiert werden muss</a:t>
            </a:r>
          </a:p>
          <a:p>
            <a:pPr lvl="2"/>
            <a:r>
              <a:rPr lang="de-CH"/>
              <a:t>z.B. in Form eines assoziierten Artefaktes, eines Kommentares (auch «Diskriminator» genannt)</a:t>
            </a:r>
          </a:p>
          <a:p>
            <a:r>
              <a:rPr lang="de-CH"/>
              <a:t>Kann in einigen Fällen, zusammen mit einer klar formulierten Regel,  die Übersichtlichkeit des Modells verbessern</a:t>
            </a:r>
          </a:p>
          <a:p>
            <a:r>
              <a:rPr lang="de-CH"/>
              <a:t>Sparsam verwenden…</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p:blipFill>
        <p:spPr>
          <a:xfrm>
            <a:off x="2818852" y="3184525"/>
            <a:ext cx="7022365" cy="3448049"/>
          </a:xfrm>
          <a:prstGeom prst="rect">
            <a:avLst/>
          </a:prstGeom>
        </p:spPr>
      </p:pic>
    </p:spTree>
    <p:extLst>
      <p:ext uri="{BB962C8B-B14F-4D97-AF65-F5344CB8AC3E}">
        <p14:creationId xmlns:p14="http://schemas.microsoft.com/office/powerpoint/2010/main" val="35403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p:txBody>
          <a:bodyPr/>
          <a:lstStyle/>
          <a:p>
            <a:fld id="{335626A6-BBB0-4233-8FBC-6462978121DD}" type="slidenum">
              <a:rPr lang="de-CH" smtClean="0"/>
              <a:pPr/>
              <a:t>27</a:t>
            </a:fld>
            <a:endParaRPr lang="de-CH"/>
          </a:p>
        </p:txBody>
      </p:sp>
      <p:sp>
        <p:nvSpPr>
          <p:cNvPr id="5" name="Titel 4"/>
          <p:cNvSpPr>
            <a:spLocks noGrp="1"/>
          </p:cNvSpPr>
          <p:nvPr>
            <p:ph type="title"/>
          </p:nvPr>
        </p:nvSpPr>
        <p:spPr/>
        <p:txBody>
          <a:bodyPr>
            <a:noAutofit/>
          </a:bodyPr>
          <a:lstStyle/>
          <a:p>
            <a:r>
              <a:rPr lang="de-CH"/>
              <a:t>Gateways – Verzweigung und Zusammenführung</a:t>
            </a:r>
          </a:p>
        </p:txBody>
      </p:sp>
      <p:sp>
        <p:nvSpPr>
          <p:cNvPr id="6" name="Textplatzhalter 5"/>
          <p:cNvSpPr>
            <a:spLocks noGrp="1"/>
          </p:cNvSpPr>
          <p:nvPr>
            <p:ph sz="quarter" idx="21"/>
          </p:nvPr>
        </p:nvSpPr>
        <p:spPr/>
        <p:txBody>
          <a:bodyPr>
            <a:normAutofit/>
          </a:bodyPr>
          <a:lstStyle/>
          <a:p>
            <a:r>
              <a:rPr lang="de-CH"/>
              <a:t>Gateways…</a:t>
            </a:r>
          </a:p>
          <a:p>
            <a:pPr lvl="2"/>
            <a:r>
              <a:rPr lang="de-CH"/>
              <a:t>…dienen zur Modellierung von Verzweigungen («Split»)</a:t>
            </a:r>
          </a:p>
          <a:p>
            <a:pPr lvl="2"/>
            <a:r>
              <a:rPr lang="de-CH"/>
              <a:t>… führen verschiedene Prozesspfade wieder zusammen («</a:t>
            </a:r>
            <a:r>
              <a:rPr lang="de-CH" err="1"/>
              <a:t>Join</a:t>
            </a:r>
            <a:r>
              <a:rPr lang="de-CH"/>
              <a:t>»)</a:t>
            </a:r>
            <a:br>
              <a:rPr lang="de-CH"/>
            </a:br>
            <a:endParaRPr lang="de-CH"/>
          </a:p>
          <a:p>
            <a:endParaRPr lang="de-CH"/>
          </a:p>
          <a:p>
            <a:endParaRPr lang="de-CH"/>
          </a:p>
          <a:p>
            <a:endParaRPr lang="de-CH"/>
          </a:p>
          <a:p>
            <a:endParaRPr lang="de-CH"/>
          </a:p>
          <a:p>
            <a:r>
              <a:rPr lang="de-CH"/>
              <a:t>Daneben gibt es noch das «komplexe Gateway», welches eine Kombination der o.a. originären Typen darstellt</a:t>
            </a:r>
          </a:p>
        </p:txBody>
      </p:sp>
      <p:pic>
        <p:nvPicPr>
          <p:cNvPr id="7" name="Bild 17"/>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60459" y="2547866"/>
            <a:ext cx="7207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42"/>
          <p:cNvSpPr txBox="1">
            <a:spLocks noChangeArrowheads="1"/>
          </p:cNvSpPr>
          <p:nvPr/>
        </p:nvSpPr>
        <p:spPr bwMode="auto">
          <a:xfrm>
            <a:off x="4757786" y="260318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b="1"/>
              <a:t>=</a:t>
            </a:r>
          </a:p>
        </p:txBody>
      </p:sp>
      <p:sp>
        <p:nvSpPr>
          <p:cNvPr id="10" name="Textfeld 9"/>
          <p:cNvSpPr txBox="1"/>
          <p:nvPr/>
        </p:nvSpPr>
        <p:spPr>
          <a:xfrm>
            <a:off x="5837907" y="2650820"/>
            <a:ext cx="3070071" cy="369332"/>
          </a:xfrm>
          <a:prstGeom prst="rect">
            <a:avLst/>
          </a:prstGeom>
          <a:noFill/>
        </p:spPr>
        <p:txBody>
          <a:bodyPr wrap="none" rtlCol="0">
            <a:spAutoFit/>
          </a:bodyPr>
          <a:lstStyle/>
          <a:p>
            <a:r>
              <a:rPr lang="de-CH"/>
              <a:t>Exklusives Gateway «XOR»</a:t>
            </a:r>
          </a:p>
        </p:txBody>
      </p:sp>
      <p:sp>
        <p:nvSpPr>
          <p:cNvPr id="15" name="Textfeld 14"/>
          <p:cNvSpPr txBox="1"/>
          <p:nvPr/>
        </p:nvSpPr>
        <p:spPr>
          <a:xfrm>
            <a:off x="4920107" y="3439002"/>
            <a:ext cx="2980303" cy="369332"/>
          </a:xfrm>
          <a:prstGeom prst="rect">
            <a:avLst/>
          </a:prstGeom>
          <a:noFill/>
        </p:spPr>
        <p:txBody>
          <a:bodyPr wrap="none" rtlCol="0">
            <a:spAutoFit/>
          </a:bodyPr>
          <a:lstStyle/>
          <a:p>
            <a:r>
              <a:rPr lang="de-CH"/>
              <a:t>Paralleles Gateway «AND»</a:t>
            </a:r>
          </a:p>
        </p:txBody>
      </p:sp>
      <p:sp>
        <p:nvSpPr>
          <p:cNvPr id="20" name="Textfeld 19"/>
          <p:cNvSpPr txBox="1"/>
          <p:nvPr/>
        </p:nvSpPr>
        <p:spPr>
          <a:xfrm>
            <a:off x="4901803" y="4189132"/>
            <a:ext cx="2839239" cy="369332"/>
          </a:xfrm>
          <a:prstGeom prst="rect">
            <a:avLst/>
          </a:prstGeom>
          <a:noFill/>
        </p:spPr>
        <p:txBody>
          <a:bodyPr wrap="none" rtlCol="0">
            <a:spAutoFit/>
          </a:bodyPr>
          <a:lstStyle/>
          <a:p>
            <a:r>
              <a:rPr lang="de-CH"/>
              <a:t>Inklusives Gateway «OR»</a:t>
            </a:r>
          </a:p>
        </p:txBody>
      </p:sp>
      <p:sp>
        <p:nvSpPr>
          <p:cNvPr id="24" name="Textfeld 23"/>
          <p:cNvSpPr txBox="1"/>
          <p:nvPr/>
        </p:nvSpPr>
        <p:spPr>
          <a:xfrm>
            <a:off x="6791587" y="5631686"/>
            <a:ext cx="2364750" cy="369332"/>
          </a:xfrm>
          <a:prstGeom prst="rect">
            <a:avLst/>
          </a:prstGeom>
          <a:noFill/>
        </p:spPr>
        <p:txBody>
          <a:bodyPr wrap="none" rtlCol="0">
            <a:spAutoFit/>
          </a:bodyPr>
          <a:lstStyle/>
          <a:p>
            <a:r>
              <a:rPr lang="de-CH"/>
              <a:t>Komplexes Gateway</a:t>
            </a:r>
          </a:p>
        </p:txBody>
      </p:sp>
      <p:pic>
        <p:nvPicPr>
          <p:cNvPr id="16" name="Grafik 15">
            <a:extLst>
              <a:ext uri="{FF2B5EF4-FFF2-40B4-BE49-F238E27FC236}">
                <a16:creationId xmlns:a16="http://schemas.microsoft.com/office/drawing/2014/main" id="{13B89ED8-8492-4BB8-84B6-58E0D8FD8788}"/>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7869" t="31795" r="6809" b="46195"/>
          <a:stretch/>
        </p:blipFill>
        <p:spPr>
          <a:xfrm>
            <a:off x="5919085" y="5396668"/>
            <a:ext cx="728947" cy="720000"/>
          </a:xfrm>
          <a:prstGeom prst="rect">
            <a:avLst/>
          </a:prstGeom>
        </p:spPr>
      </p:pic>
      <p:pic>
        <p:nvPicPr>
          <p:cNvPr id="26" name="Grafik 25">
            <a:extLst>
              <a:ext uri="{FF2B5EF4-FFF2-40B4-BE49-F238E27FC236}">
                <a16:creationId xmlns:a16="http://schemas.microsoft.com/office/drawing/2014/main" id="{70E7395F-AEB1-4B3A-988F-95F91031EA89}"/>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9181" t="3098" r="64378" b="74618"/>
          <a:stretch/>
        </p:blipFill>
        <p:spPr>
          <a:xfrm>
            <a:off x="4097326" y="2528589"/>
            <a:ext cx="751774" cy="720000"/>
          </a:xfrm>
          <a:prstGeom prst="rect">
            <a:avLst/>
          </a:prstGeom>
        </p:spPr>
      </p:pic>
      <p:pic>
        <p:nvPicPr>
          <p:cNvPr id="27" name="Grafik 26">
            <a:extLst>
              <a:ext uri="{FF2B5EF4-FFF2-40B4-BE49-F238E27FC236}">
                <a16:creationId xmlns:a16="http://schemas.microsoft.com/office/drawing/2014/main" id="{C537FCE6-6319-4D4A-8BCA-4FDD4576B979}"/>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7355" t="2195" r="7322" b="74919"/>
          <a:stretch/>
        </p:blipFill>
        <p:spPr>
          <a:xfrm>
            <a:off x="4120765" y="3278491"/>
            <a:ext cx="701050" cy="720000"/>
          </a:xfrm>
          <a:prstGeom prst="rect">
            <a:avLst/>
          </a:prstGeom>
        </p:spPr>
      </p:pic>
      <p:pic>
        <p:nvPicPr>
          <p:cNvPr id="28" name="Grafik 27">
            <a:extLst>
              <a:ext uri="{FF2B5EF4-FFF2-40B4-BE49-F238E27FC236}">
                <a16:creationId xmlns:a16="http://schemas.microsoft.com/office/drawing/2014/main" id="{2D6DEA75-06A4-4FD4-99AD-C6D221AC5E50}"/>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9182" t="31405" r="64378" b="46321"/>
          <a:stretch/>
        </p:blipFill>
        <p:spPr>
          <a:xfrm>
            <a:off x="4095224" y="4008612"/>
            <a:ext cx="752133" cy="720000"/>
          </a:xfrm>
          <a:prstGeom prst="rect">
            <a:avLst/>
          </a:prstGeom>
        </p:spPr>
      </p:pic>
      <p:sp>
        <p:nvSpPr>
          <p:cNvPr id="29" name="Textfeld 28">
            <a:extLst>
              <a:ext uri="{FF2B5EF4-FFF2-40B4-BE49-F238E27FC236}">
                <a16:creationId xmlns:a16="http://schemas.microsoft.com/office/drawing/2014/main" id="{A9B6CFEF-10EE-41CC-8101-7CC707C28013}"/>
              </a:ext>
            </a:extLst>
          </p:cNvPr>
          <p:cNvSpPr txBox="1"/>
          <p:nvPr/>
        </p:nvSpPr>
        <p:spPr>
          <a:xfrm rot="16200000">
            <a:off x="9694532" y="3453825"/>
            <a:ext cx="3791712" cy="369332"/>
          </a:xfrm>
          <a:prstGeom prst="rect">
            <a:avLst/>
          </a:prstGeom>
          <a:noFill/>
        </p:spPr>
        <p:txBody>
          <a:bodyPr wrap="square">
            <a:spAutoFit/>
          </a:bodyPr>
          <a:lstStyle/>
          <a:p>
            <a:r>
              <a:rPr lang="de-CH" sz="900" i="1"/>
              <a:t>Bildquelle: </a:t>
            </a:r>
            <a:r>
              <a:rPr lang="de-CH" sz="900" i="1">
                <a:hlinkClick r:id="rId7"/>
              </a:rPr>
              <a:t>https://en.wikipedia.org/wiki/File:BPMN_gateway_types.png</a:t>
            </a:r>
            <a:r>
              <a:rPr lang="de-CH" sz="900" i="1"/>
              <a:t>; 16.2.2021</a:t>
            </a:r>
          </a:p>
        </p:txBody>
      </p:sp>
    </p:spTree>
    <p:extLst>
      <p:ext uri="{BB962C8B-B14F-4D97-AF65-F5344CB8AC3E}">
        <p14:creationId xmlns:p14="http://schemas.microsoft.com/office/powerpoint/2010/main" val="260357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8"/>
          </p:nvPr>
        </p:nvSpPr>
        <p:spPr/>
        <p:txBody>
          <a:bodyPr/>
          <a:lstStyle/>
          <a:p>
            <a:fld id="{335626A6-BBB0-4233-8FBC-6462978121DD}" type="slidenum">
              <a:rPr lang="de-CH" smtClean="0"/>
              <a:pPr/>
              <a:t>28</a:t>
            </a:fld>
            <a:endParaRPr lang="de-CH"/>
          </a:p>
        </p:txBody>
      </p:sp>
      <p:sp>
        <p:nvSpPr>
          <p:cNvPr id="3" name="Titel 2"/>
          <p:cNvSpPr>
            <a:spLocks noGrp="1"/>
          </p:cNvSpPr>
          <p:nvPr>
            <p:ph type="title"/>
          </p:nvPr>
        </p:nvSpPr>
        <p:spPr/>
        <p:txBody>
          <a:bodyPr>
            <a:normAutofit/>
          </a:bodyPr>
          <a:lstStyle/>
          <a:p>
            <a:r>
              <a:rPr lang="de-DE"/>
              <a:t>Gateways – </a:t>
            </a:r>
            <a:r>
              <a:rPr lang="de-DE" err="1"/>
              <a:t>Do‘s</a:t>
            </a:r>
            <a:r>
              <a:rPr lang="de-DE"/>
              <a:t> </a:t>
            </a:r>
            <a:r>
              <a:rPr lang="de-DE" err="1"/>
              <a:t>and</a:t>
            </a:r>
            <a:r>
              <a:rPr lang="de-DE"/>
              <a:t> </a:t>
            </a:r>
            <a:r>
              <a:rPr lang="de-DE" err="1"/>
              <a:t>Don‘ts</a:t>
            </a:r>
            <a:r>
              <a:rPr lang="de-DE"/>
              <a:t>…</a:t>
            </a:r>
            <a:endParaRPr lang="de-CH"/>
          </a:p>
        </p:txBody>
      </p:sp>
      <p:sp>
        <p:nvSpPr>
          <p:cNvPr id="4" name="Textplatzhalter 3"/>
          <p:cNvSpPr>
            <a:spLocks noGrp="1"/>
          </p:cNvSpPr>
          <p:nvPr>
            <p:ph sz="quarter" idx="2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DE"/>
              <a:t>Gateways stellen nur Logik dar, </a:t>
            </a:r>
            <a:br>
              <a:rPr lang="de-DE"/>
            </a:br>
            <a:r>
              <a:rPr lang="de-DE"/>
              <a:t>keine Aktivität</a:t>
            </a:r>
          </a:p>
          <a:p>
            <a:endParaRPr lang="de-DE"/>
          </a:p>
          <a:p>
            <a:endParaRPr lang="de-DE"/>
          </a:p>
          <a:p>
            <a:pPr marL="0" indent="0">
              <a:buNone/>
            </a:pPr>
            <a:endParaRPr lang="de-DE"/>
          </a:p>
          <a:p>
            <a:pPr marL="0" indent="0">
              <a:buNone/>
            </a:pPr>
            <a:endParaRPr lang="de-DE"/>
          </a:p>
          <a:p>
            <a:r>
              <a:rPr lang="de-DE"/>
              <a:t>Ein Gateway darf nicht gleichzeitig Zusammenführen und Verzweigen</a:t>
            </a:r>
          </a:p>
          <a:p>
            <a:endParaRPr lang="de-DE"/>
          </a:p>
          <a:p>
            <a:endParaRPr lang="de-DE"/>
          </a:p>
          <a:p>
            <a:endParaRPr lang="de-DE"/>
          </a:p>
          <a:p>
            <a:endParaRPr lang="de-DE"/>
          </a:p>
        </p:txBody>
      </p:sp>
      <p:sp>
        <p:nvSpPr>
          <p:cNvPr id="21" name="Pfeil nach rechts 20"/>
          <p:cNvSpPr/>
          <p:nvPr/>
        </p:nvSpPr>
        <p:spPr>
          <a:xfrm>
            <a:off x="4835860" y="5227020"/>
            <a:ext cx="1512168" cy="440664"/>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chemeClr val="tx1"/>
              </a:solidFill>
              <a:latin typeface="Arial Narrow" pitchFamily="34" charset="0"/>
            </a:endParaRPr>
          </a:p>
        </p:txBody>
      </p:sp>
      <p:pic>
        <p:nvPicPr>
          <p:cNvPr id="8" name="Grafik 7" descr="Ein Bild, das Text enthält.&#10;&#10;Automatisch generierte Beschreibung">
            <a:extLst>
              <a:ext uri="{FF2B5EF4-FFF2-40B4-BE49-F238E27FC236}">
                <a16:creationId xmlns:a16="http://schemas.microsoft.com/office/drawing/2014/main" id="{2B682943-50D1-431B-ADDE-3942D7ED3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281" y="5204464"/>
            <a:ext cx="2533650" cy="485775"/>
          </a:xfrm>
          <a:prstGeom prst="rect">
            <a:avLst/>
          </a:prstGeom>
        </p:spPr>
      </p:pic>
      <p:pic>
        <p:nvPicPr>
          <p:cNvPr id="11" name="Grafik 10">
            <a:extLst>
              <a:ext uri="{FF2B5EF4-FFF2-40B4-BE49-F238E27FC236}">
                <a16:creationId xmlns:a16="http://schemas.microsoft.com/office/drawing/2014/main" id="{88327EDB-A221-45C9-8E39-502F29B60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957" y="5204464"/>
            <a:ext cx="3771900" cy="485775"/>
          </a:xfrm>
          <a:prstGeom prst="rect">
            <a:avLst/>
          </a:prstGeom>
        </p:spPr>
      </p:pic>
      <p:pic>
        <p:nvPicPr>
          <p:cNvPr id="2" name="Grafik 1">
            <a:extLst>
              <a:ext uri="{FF2B5EF4-FFF2-40B4-BE49-F238E27FC236}">
                <a16:creationId xmlns:a16="http://schemas.microsoft.com/office/drawing/2014/main" id="{9B89F460-FEAE-9B19-B1B3-DF82D61CC3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27778" y="1117839"/>
            <a:ext cx="4351601" cy="3132403"/>
          </a:xfrm>
          <a:prstGeom prst="rect">
            <a:avLst/>
          </a:prstGeom>
        </p:spPr>
      </p:pic>
    </p:spTree>
    <p:extLst>
      <p:ext uri="{BB962C8B-B14F-4D97-AF65-F5344CB8AC3E}">
        <p14:creationId xmlns:p14="http://schemas.microsoft.com/office/powerpoint/2010/main" val="89006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727E4A4-B454-474A-B0D3-0FEBAC93FC43}"/>
              </a:ext>
            </a:extLst>
          </p:cNvPr>
          <p:cNvPicPr>
            <a:picLocks noChangeAspect="1"/>
          </p:cNvPicPr>
          <p:nvPr/>
        </p:nvPicPr>
        <p:blipFill>
          <a:blip r:embed="rId3"/>
          <a:stretch>
            <a:fillRect/>
          </a:stretch>
        </p:blipFill>
        <p:spPr>
          <a:xfrm>
            <a:off x="7880103" y="3533775"/>
            <a:ext cx="2606569" cy="3095625"/>
          </a:xfrm>
          <a:prstGeom prst="rect">
            <a:avLst/>
          </a:prstGeom>
        </p:spPr>
      </p:pic>
      <p:pic>
        <p:nvPicPr>
          <p:cNvPr id="6" name="Grafik 5">
            <a:extLst>
              <a:ext uri="{FF2B5EF4-FFF2-40B4-BE49-F238E27FC236}">
                <a16:creationId xmlns:a16="http://schemas.microsoft.com/office/drawing/2014/main" id="{67B8A634-5215-4A8A-ABF3-5F986D0612A8}"/>
              </a:ext>
            </a:extLst>
          </p:cNvPr>
          <p:cNvPicPr>
            <a:picLocks noChangeAspect="1"/>
          </p:cNvPicPr>
          <p:nvPr/>
        </p:nvPicPr>
        <p:blipFill>
          <a:blip r:embed="rId4"/>
          <a:stretch>
            <a:fillRect/>
          </a:stretch>
        </p:blipFill>
        <p:spPr>
          <a:xfrm>
            <a:off x="7851528" y="966789"/>
            <a:ext cx="2807857" cy="2395308"/>
          </a:xfrm>
          <a:prstGeom prst="rect">
            <a:avLst/>
          </a:prstGeom>
        </p:spPr>
      </p:pic>
      <p:sp>
        <p:nvSpPr>
          <p:cNvPr id="5" name="Foliennummernplatzhalter 4"/>
          <p:cNvSpPr>
            <a:spLocks noGrp="1"/>
          </p:cNvSpPr>
          <p:nvPr>
            <p:ph type="sldNum" sz="quarter" idx="18"/>
          </p:nvPr>
        </p:nvSpPr>
        <p:spPr>
          <a:xfrm>
            <a:off x="268856" y="6453188"/>
            <a:ext cx="537174" cy="179387"/>
          </a:xfrm>
        </p:spPr>
        <p:txBody>
          <a:bodyPr/>
          <a:lstStyle/>
          <a:p>
            <a:fld id="{335626A6-BBB0-4233-8FBC-6462978121DD}" type="slidenum">
              <a:rPr lang="de-CH" smtClean="0"/>
              <a:pPr/>
              <a:t>29</a:t>
            </a:fld>
            <a:endParaRPr lang="de-CH"/>
          </a:p>
        </p:txBody>
      </p:sp>
      <p:sp>
        <p:nvSpPr>
          <p:cNvPr id="3" name="Titel 2"/>
          <p:cNvSpPr>
            <a:spLocks noGrp="1"/>
          </p:cNvSpPr>
          <p:nvPr>
            <p:ph type="title"/>
          </p:nvPr>
        </p:nvSpPr>
        <p:spPr>
          <a:xfrm>
            <a:off x="806031" y="692151"/>
            <a:ext cx="11048009" cy="684213"/>
          </a:xfrm>
        </p:spPr>
        <p:txBody>
          <a:bodyPr>
            <a:normAutofit/>
          </a:bodyPr>
          <a:lstStyle/>
          <a:p>
            <a:r>
              <a:rPr lang="de-DE"/>
              <a:t>Gateways – </a:t>
            </a:r>
            <a:r>
              <a:rPr lang="de-DE" err="1"/>
              <a:t>Do‘s</a:t>
            </a:r>
            <a:r>
              <a:rPr lang="de-DE"/>
              <a:t> </a:t>
            </a:r>
            <a:r>
              <a:rPr lang="de-DE" err="1"/>
              <a:t>and</a:t>
            </a:r>
            <a:r>
              <a:rPr lang="de-DE"/>
              <a:t> </a:t>
            </a:r>
            <a:r>
              <a:rPr lang="de-DE" err="1"/>
              <a:t>Don‘ts</a:t>
            </a:r>
            <a:r>
              <a:rPr lang="de-DE"/>
              <a:t>…</a:t>
            </a:r>
            <a:endParaRPr lang="de-CH"/>
          </a:p>
        </p:txBody>
      </p:sp>
      <p:sp>
        <p:nvSpPr>
          <p:cNvPr id="4" name="Textplatzhalter 3"/>
          <p:cNvSpPr>
            <a:spLocks noGrp="1"/>
          </p:cNvSpPr>
          <p:nvPr>
            <p:ph sz="quarter" idx="21"/>
          </p:nvPr>
        </p:nvSpPr>
        <p:spPr>
          <a:xfrm>
            <a:off x="806031" y="1449389"/>
            <a:ext cx="11048009" cy="47513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DE"/>
              <a:t>Bei XOR</a:t>
            </a:r>
          </a:p>
          <a:p>
            <a:pPr lvl="2"/>
            <a:r>
              <a:rPr lang="de-DE"/>
              <a:t>Eine Bedingung muss wahr sein</a:t>
            </a:r>
          </a:p>
          <a:p>
            <a:pPr lvl="2"/>
            <a:r>
              <a:rPr lang="de-DE"/>
              <a:t>Nur eine Bedingung darf wahr sein</a:t>
            </a:r>
          </a:p>
          <a:p>
            <a:endParaRPr lang="de-DE"/>
          </a:p>
          <a:p>
            <a:endParaRPr lang="de-DE"/>
          </a:p>
          <a:p>
            <a:endParaRPr lang="de-DE"/>
          </a:p>
          <a:p>
            <a:r>
              <a:rPr lang="de-DE"/>
              <a:t>Anzahl der Ein- bzw. Ausgänge ist beliebig</a:t>
            </a:r>
          </a:p>
          <a:p>
            <a:endParaRPr lang="de-DE"/>
          </a:p>
          <a:p>
            <a:endParaRPr lang="de-DE"/>
          </a:p>
          <a:p>
            <a:endParaRPr lang="de-DE"/>
          </a:p>
          <a:p>
            <a:endParaRPr lang="de-DE"/>
          </a:p>
          <a:p>
            <a:endParaRPr lang="de-DE"/>
          </a:p>
          <a:p>
            <a:endParaRPr lang="de-DE"/>
          </a:p>
          <a:p>
            <a:endParaRPr lang="de-DE"/>
          </a:p>
          <a:p>
            <a:endParaRPr lang="de-DE"/>
          </a:p>
          <a:p>
            <a:endParaRPr lang="de-DE"/>
          </a:p>
        </p:txBody>
      </p:sp>
      <p:cxnSp>
        <p:nvCxnSpPr>
          <p:cNvPr id="20" name="Gerade Verbindung 19"/>
          <p:cNvCxnSpPr/>
          <p:nvPr/>
        </p:nvCxnSpPr>
        <p:spPr>
          <a:xfrm flipH="1">
            <a:off x="7690899" y="859185"/>
            <a:ext cx="3129116" cy="216024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Gerade Verbindung 22"/>
          <p:cNvCxnSpPr/>
          <p:nvPr/>
        </p:nvCxnSpPr>
        <p:spPr>
          <a:xfrm>
            <a:off x="7690899" y="1008439"/>
            <a:ext cx="3129116" cy="2082995"/>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451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FFC4209-1EE2-4D07-BEA7-DFC6345804F1}"/>
              </a:ext>
            </a:extLst>
          </p:cNvPr>
          <p:cNvSpPr>
            <a:spLocks noGrp="1"/>
          </p:cNvSpPr>
          <p:nvPr>
            <p:ph type="sldNum" sz="quarter" idx="12"/>
          </p:nvPr>
        </p:nvSpPr>
        <p:spPr/>
        <p:txBody>
          <a:bodyPr/>
          <a:lstStyle/>
          <a:p>
            <a:fld id="{4EAC321B-7500-4259-A00F-915439A35E15}" type="slidenum">
              <a:rPr lang="de-CH" smtClean="0"/>
              <a:pPr/>
              <a:t>3</a:t>
            </a:fld>
            <a:endParaRPr lang="de-CH"/>
          </a:p>
        </p:txBody>
      </p:sp>
      <p:pic>
        <p:nvPicPr>
          <p:cNvPr id="4" name="Grafik 3">
            <a:extLst>
              <a:ext uri="{FF2B5EF4-FFF2-40B4-BE49-F238E27FC236}">
                <a16:creationId xmlns:a16="http://schemas.microsoft.com/office/drawing/2014/main" id="{DDEE1417-8ED3-41A3-A137-4C2F08AEFB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004"/>
          <a:stretch/>
        </p:blipFill>
        <p:spPr>
          <a:xfrm>
            <a:off x="367284" y="0"/>
            <a:ext cx="11824716" cy="6858000"/>
          </a:xfrm>
          <a:prstGeom prst="rect">
            <a:avLst/>
          </a:prstGeom>
        </p:spPr>
      </p:pic>
      <p:sp>
        <p:nvSpPr>
          <p:cNvPr id="5" name="Textfeld 4">
            <a:extLst>
              <a:ext uri="{FF2B5EF4-FFF2-40B4-BE49-F238E27FC236}">
                <a16:creationId xmlns:a16="http://schemas.microsoft.com/office/drawing/2014/main" id="{16BC8015-2DA7-4983-ADCA-F64FDD3616AF}"/>
              </a:ext>
            </a:extLst>
          </p:cNvPr>
          <p:cNvSpPr txBox="1"/>
          <p:nvPr/>
        </p:nvSpPr>
        <p:spPr>
          <a:xfrm>
            <a:off x="367284" y="499872"/>
            <a:ext cx="8374546" cy="829056"/>
          </a:xfrm>
          <a:prstGeom prst="rect">
            <a:avLst/>
          </a:prstGeom>
          <a:noFill/>
        </p:spPr>
        <p:txBody>
          <a:bodyPr wrap="none" lIns="0" tIns="0" rIns="0" bIns="0" rtlCol="0">
            <a:normAutofit/>
          </a:bodyPr>
          <a:lstStyle/>
          <a:p>
            <a:pPr algn="l">
              <a:buClr>
                <a:schemeClr val="tx2"/>
              </a:buClr>
            </a:pPr>
            <a:r>
              <a:rPr lang="de-AT" sz="4400" b="1">
                <a:solidFill>
                  <a:schemeClr val="tx2"/>
                </a:solidFill>
                <a:ea typeface="Roboto Medium" panose="02000000000000000000" pitchFamily="2" charset="0"/>
              </a:rPr>
              <a:t>BPMN – Übersicht</a:t>
            </a:r>
            <a:endParaRPr lang="de-CH" sz="4400" b="1" err="1">
              <a:solidFill>
                <a:schemeClr val="tx2"/>
              </a:solidFill>
              <a:ea typeface="Roboto Medium" panose="02000000000000000000" pitchFamily="2" charset="0"/>
            </a:endParaRPr>
          </a:p>
        </p:txBody>
      </p:sp>
      <p:sp>
        <p:nvSpPr>
          <p:cNvPr id="7" name="Textfeld 6">
            <a:extLst>
              <a:ext uri="{FF2B5EF4-FFF2-40B4-BE49-F238E27FC236}">
                <a16:creationId xmlns:a16="http://schemas.microsoft.com/office/drawing/2014/main" id="{BEE5D38B-B008-4421-B60C-5D1677700758}"/>
              </a:ext>
            </a:extLst>
          </p:cNvPr>
          <p:cNvSpPr txBox="1"/>
          <p:nvPr/>
        </p:nvSpPr>
        <p:spPr>
          <a:xfrm>
            <a:off x="146304" y="6624465"/>
            <a:ext cx="2621280" cy="230832"/>
          </a:xfrm>
          <a:prstGeom prst="rect">
            <a:avLst/>
          </a:prstGeom>
          <a:noFill/>
        </p:spPr>
        <p:txBody>
          <a:bodyPr wrap="square">
            <a:spAutoFit/>
          </a:bodyPr>
          <a:lstStyle/>
          <a:p>
            <a:r>
              <a:rPr lang="de-CH" sz="900">
                <a:solidFill>
                  <a:srgbClr val="D72864"/>
                </a:solidFill>
                <a:hlinkClick r:id="rId4">
                  <a:extLst>
                    <a:ext uri="{A12FA001-AC4F-418D-AE19-62706E023703}">
                      <ahyp:hlinkClr xmlns:ahyp="http://schemas.microsoft.com/office/drawing/2018/hyperlinkcolor" val="tx"/>
                    </a:ext>
                  </a:extLst>
                </a:hlinkClick>
              </a:rPr>
              <a:t>Bildquelle: stock-</a:t>
            </a:r>
            <a:r>
              <a:rPr lang="de-CH" sz="900" err="1">
                <a:solidFill>
                  <a:srgbClr val="D72864"/>
                </a:solidFill>
                <a:hlinkClick r:id="rId4">
                  <a:extLst>
                    <a:ext uri="{A12FA001-AC4F-418D-AE19-62706E023703}">
                      <ahyp:hlinkClr xmlns:ahyp="http://schemas.microsoft.com/office/drawing/2018/hyperlinkcolor" val="tx"/>
                    </a:ext>
                  </a:extLst>
                </a:hlinkClick>
              </a:rPr>
              <a:t>adobe</a:t>
            </a:r>
            <a:r>
              <a:rPr lang="de-CH" sz="900">
                <a:solidFill>
                  <a:schemeClr val="tx2"/>
                </a:solidFill>
                <a:hlinkClick r:id="rId4">
                  <a:extLst>
                    <a:ext uri="{A12FA001-AC4F-418D-AE19-62706E023703}">
                      <ahyp:hlinkClr xmlns:ahyp="http://schemas.microsoft.com/office/drawing/2018/hyperlinkcolor" val="tx"/>
                    </a:ext>
                  </a:extLst>
                </a:hlinkClick>
              </a:rPr>
              <a:t>: 135221724</a:t>
            </a:r>
            <a:r>
              <a:rPr lang="de-CH" sz="900">
                <a:solidFill>
                  <a:schemeClr val="tx2"/>
                </a:solidFill>
              </a:rPr>
              <a:t>; </a:t>
            </a:r>
            <a:r>
              <a:rPr lang="de-CH" sz="900" err="1">
                <a:solidFill>
                  <a:schemeClr val="tx2"/>
                </a:solidFill>
              </a:rPr>
              <a:t>nullplus</a:t>
            </a:r>
            <a:endParaRPr lang="de-CH" sz="900">
              <a:solidFill>
                <a:schemeClr val="tx2"/>
              </a:solidFill>
            </a:endParaRPr>
          </a:p>
        </p:txBody>
      </p:sp>
    </p:spTree>
    <p:extLst>
      <p:ext uri="{BB962C8B-B14F-4D97-AF65-F5344CB8AC3E}">
        <p14:creationId xmlns:p14="http://schemas.microsoft.com/office/powerpoint/2010/main" val="940922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0ABD03B-674C-EC72-C421-BD49ADA50D89}"/>
              </a:ext>
            </a:extLst>
          </p:cNvPr>
          <p:cNvSpPr>
            <a:spLocks noGrp="1"/>
          </p:cNvSpPr>
          <p:nvPr>
            <p:ph type="sldNum" sz="quarter" idx="18"/>
          </p:nvPr>
        </p:nvSpPr>
        <p:spPr/>
        <p:txBody>
          <a:bodyPr/>
          <a:lstStyle/>
          <a:p>
            <a:fld id="{4EAC321B-7500-4259-A00F-915439A35E15}" type="slidenum">
              <a:rPr lang="de-CH" smtClean="0"/>
              <a:pPr/>
              <a:t>30</a:t>
            </a:fld>
            <a:endParaRPr lang="de-CH"/>
          </a:p>
        </p:txBody>
      </p:sp>
      <p:sp>
        <p:nvSpPr>
          <p:cNvPr id="3" name="Titel 2">
            <a:extLst>
              <a:ext uri="{FF2B5EF4-FFF2-40B4-BE49-F238E27FC236}">
                <a16:creationId xmlns:a16="http://schemas.microsoft.com/office/drawing/2014/main" id="{E6ED787E-075B-D77D-1354-215FFB91443D}"/>
              </a:ext>
            </a:extLst>
          </p:cNvPr>
          <p:cNvSpPr>
            <a:spLocks noGrp="1"/>
          </p:cNvSpPr>
          <p:nvPr>
            <p:ph type="title"/>
          </p:nvPr>
        </p:nvSpPr>
        <p:spPr/>
        <p:txBody>
          <a:bodyPr/>
          <a:lstStyle/>
          <a:p>
            <a:r>
              <a:rPr lang="de-AT"/>
              <a:t>Übung 3</a:t>
            </a:r>
            <a:endParaRPr lang="de-CH"/>
          </a:p>
        </p:txBody>
      </p:sp>
      <p:pic>
        <p:nvPicPr>
          <p:cNvPr id="8" name="Grafik 7">
            <a:extLst>
              <a:ext uri="{FF2B5EF4-FFF2-40B4-BE49-F238E27FC236}">
                <a16:creationId xmlns:a16="http://schemas.microsoft.com/office/drawing/2014/main" id="{D40F954E-31CB-DA9D-971C-908B8D9D34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7676" y="1376364"/>
            <a:ext cx="7147846" cy="4765231"/>
          </a:xfrm>
          <a:prstGeom prst="rect">
            <a:avLst/>
          </a:prstGeom>
        </p:spPr>
      </p:pic>
    </p:spTree>
    <p:extLst>
      <p:ext uri="{BB962C8B-B14F-4D97-AF65-F5344CB8AC3E}">
        <p14:creationId xmlns:p14="http://schemas.microsoft.com/office/powerpoint/2010/main" val="2242452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C31461-2E29-4258-987B-D52A6B27E1A2}"/>
              </a:ext>
            </a:extLst>
          </p:cNvPr>
          <p:cNvSpPr>
            <a:spLocks noGrp="1"/>
          </p:cNvSpPr>
          <p:nvPr>
            <p:ph type="sldNum" sz="quarter" idx="18"/>
          </p:nvPr>
        </p:nvSpPr>
        <p:spPr/>
        <p:txBody>
          <a:bodyPr/>
          <a:lstStyle/>
          <a:p>
            <a:fld id="{4EAC321B-7500-4259-A00F-915439A35E15}" type="slidenum">
              <a:rPr lang="de-CH" smtClean="0"/>
              <a:pPr/>
              <a:t>31</a:t>
            </a:fld>
            <a:endParaRPr lang="de-CH"/>
          </a:p>
        </p:txBody>
      </p:sp>
      <p:pic>
        <p:nvPicPr>
          <p:cNvPr id="15" name="Inhaltsplatzhalter 14" descr="Ein Bild, das Natur, Nachthimmel enthält.&#10;&#10;Automatisch generierte Beschreibung">
            <a:extLst>
              <a:ext uri="{FF2B5EF4-FFF2-40B4-BE49-F238E27FC236}">
                <a16:creationId xmlns:a16="http://schemas.microsoft.com/office/drawing/2014/main" id="{68283601-AF50-4E77-831C-2558D32A4D58}"/>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b="20458"/>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3" name="Titel 2">
            <a:extLst>
              <a:ext uri="{FF2B5EF4-FFF2-40B4-BE49-F238E27FC236}">
                <a16:creationId xmlns:a16="http://schemas.microsoft.com/office/drawing/2014/main" id="{C5D1B2AA-9B30-4F94-B3EE-61EAF1B7A10E}"/>
              </a:ext>
            </a:extLst>
          </p:cNvPr>
          <p:cNvSpPr>
            <a:spLocks noGrp="1"/>
          </p:cNvSpPr>
          <p:nvPr>
            <p:ph type="title"/>
          </p:nvPr>
        </p:nvSpPr>
        <p:spPr>
          <a:xfrm>
            <a:off x="1286091" y="4877593"/>
            <a:ext cx="3491649" cy="898367"/>
          </a:xfrm>
        </p:spPr>
        <p:txBody>
          <a:bodyPr>
            <a:normAutofit/>
          </a:bodyPr>
          <a:lstStyle/>
          <a:p>
            <a:r>
              <a:rPr lang="de-CH" sz="4000">
                <a:solidFill>
                  <a:srgbClr val="FFFF00"/>
                </a:solidFill>
              </a:rPr>
              <a:t>Ereignisse</a:t>
            </a:r>
          </a:p>
        </p:txBody>
      </p:sp>
      <p:sp>
        <p:nvSpPr>
          <p:cNvPr id="11" name="Textfeld 10">
            <a:extLst>
              <a:ext uri="{FF2B5EF4-FFF2-40B4-BE49-F238E27FC236}">
                <a16:creationId xmlns:a16="http://schemas.microsoft.com/office/drawing/2014/main" id="{815EB213-3970-4AD8-8E79-D12FB8091E64}"/>
              </a:ext>
            </a:extLst>
          </p:cNvPr>
          <p:cNvSpPr txBox="1"/>
          <p:nvPr/>
        </p:nvSpPr>
        <p:spPr>
          <a:xfrm>
            <a:off x="7766304" y="6453188"/>
            <a:ext cx="2487168" cy="179387"/>
          </a:xfrm>
          <a:prstGeom prst="rect">
            <a:avLst/>
          </a:prstGeom>
          <a:noFill/>
        </p:spPr>
        <p:txBody>
          <a:bodyPr wrap="none" lIns="0" tIns="0" rIns="0" bIns="0" rtlCol="0">
            <a:normAutofit/>
          </a:bodyPr>
          <a:lstStyle/>
          <a:p>
            <a:pPr algn="l">
              <a:buClr>
                <a:schemeClr val="tx2"/>
              </a:buClr>
            </a:pPr>
            <a:r>
              <a:rPr lang="de-CH" sz="900" i="1">
                <a:ea typeface="Roboto Medium" panose="02000000000000000000" pitchFamily="2" charset="0"/>
              </a:rPr>
              <a:t>Bildquelle: </a:t>
            </a:r>
            <a:r>
              <a:rPr lang="de-CH" sz="900" i="1" err="1">
                <a:ea typeface="Roboto Medium" panose="02000000000000000000" pitchFamily="2" charset="0"/>
              </a:rPr>
              <a:t>adobe</a:t>
            </a:r>
            <a:r>
              <a:rPr lang="de-CH" sz="900" i="1">
                <a:ea typeface="Roboto Medium" panose="02000000000000000000" pitchFamily="2" charset="0"/>
              </a:rPr>
              <a:t>-stock: </a:t>
            </a:r>
            <a:r>
              <a:rPr lang="de-CH" sz="900">
                <a:hlinkClick r:id="rId4"/>
              </a:rPr>
              <a:t>51266672</a:t>
            </a:r>
            <a:r>
              <a:rPr lang="de-CH" sz="900"/>
              <a:t>; James </a:t>
            </a:r>
            <a:r>
              <a:rPr lang="de-CH" sz="900" err="1"/>
              <a:t>Thew</a:t>
            </a:r>
            <a:r>
              <a:rPr lang="de-CH" sz="900"/>
              <a:t>;</a:t>
            </a:r>
            <a:r>
              <a:rPr lang="de-CH" sz="900" i="1">
                <a:ea typeface="Roboto Medium" panose="02000000000000000000" pitchFamily="2" charset="0"/>
              </a:rPr>
              <a:t> 16.2.2021)</a:t>
            </a:r>
          </a:p>
        </p:txBody>
      </p:sp>
    </p:spTree>
    <p:extLst>
      <p:ext uri="{BB962C8B-B14F-4D97-AF65-F5344CB8AC3E}">
        <p14:creationId xmlns:p14="http://schemas.microsoft.com/office/powerpoint/2010/main" val="3825427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9F9316D-E257-4977-91DD-D3D5F3B06B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2414" y="3354768"/>
            <a:ext cx="5296666" cy="2811080"/>
          </a:xfrm>
          <a:prstGeom prst="rect">
            <a:avLst/>
          </a:prstGeom>
        </p:spPr>
      </p:pic>
      <p:sp>
        <p:nvSpPr>
          <p:cNvPr id="4" name="Foliennummernplatzhalter 3"/>
          <p:cNvSpPr>
            <a:spLocks noGrp="1"/>
          </p:cNvSpPr>
          <p:nvPr>
            <p:ph type="sldNum" sz="quarter" idx="18"/>
          </p:nvPr>
        </p:nvSpPr>
        <p:spPr/>
        <p:txBody>
          <a:bodyPr/>
          <a:lstStyle/>
          <a:p>
            <a:pPr>
              <a:defRPr/>
            </a:pPr>
            <a:fld id="{335626A6-BBB0-4233-8FBC-6462978121DD}" type="slidenum">
              <a:rPr lang="de-CH" smtClean="0"/>
              <a:pPr>
                <a:defRPr/>
              </a:pPr>
              <a:t>32</a:t>
            </a:fld>
            <a:endParaRPr lang="de-CH"/>
          </a:p>
        </p:txBody>
      </p:sp>
      <p:sp>
        <p:nvSpPr>
          <p:cNvPr id="2" name="Titel 1"/>
          <p:cNvSpPr>
            <a:spLocks noGrp="1"/>
          </p:cNvSpPr>
          <p:nvPr>
            <p:ph type="title"/>
          </p:nvPr>
        </p:nvSpPr>
        <p:spPr/>
        <p:txBody>
          <a:bodyPr>
            <a:normAutofit/>
          </a:bodyPr>
          <a:lstStyle/>
          <a:p>
            <a:r>
              <a:rPr lang="de-CH"/>
              <a:t>Start-Ereignis</a:t>
            </a:r>
          </a:p>
        </p:txBody>
      </p:sp>
      <p:sp>
        <p:nvSpPr>
          <p:cNvPr id="3" name="Inhaltsplatzhalter 2"/>
          <p:cNvSpPr>
            <a:spLocks noGrp="1"/>
          </p:cNvSpPr>
          <p:nvPr>
            <p:ph sz="quarter" idx="21"/>
          </p:nvPr>
        </p:nvSpPr>
        <p:spPr/>
        <p:txBody>
          <a:bodyPr/>
          <a:lstStyle/>
          <a:p>
            <a:r>
              <a:rPr lang="de-CH"/>
              <a:t>Bestimmte Zustandsänderungen in der Prozessumgebung starten eine Prozessinstanz</a:t>
            </a:r>
          </a:p>
          <a:p>
            <a:r>
              <a:rPr lang="de-CH"/>
              <a:t>Jedes Ereignis löst eine eigene Instanz aus</a:t>
            </a:r>
          </a:p>
          <a:p>
            <a:r>
              <a:rPr lang="de-CH"/>
              <a:t>Beispiel: «Nachricht» aus Prozessumgebung empfangen</a:t>
            </a:r>
          </a:p>
        </p:txBody>
      </p:sp>
      <p:sp>
        <p:nvSpPr>
          <p:cNvPr id="10" name="Textfeld 9"/>
          <p:cNvSpPr txBox="1"/>
          <p:nvPr/>
        </p:nvSpPr>
        <p:spPr>
          <a:xfrm>
            <a:off x="806030" y="5480395"/>
            <a:ext cx="3456384" cy="523220"/>
          </a:xfrm>
          <a:prstGeom prst="rect">
            <a:avLst/>
          </a:prstGeom>
          <a:noFill/>
        </p:spPr>
        <p:txBody>
          <a:bodyPr wrap="square" rtlCol="0">
            <a:spAutoFit/>
          </a:bodyPr>
          <a:lstStyle/>
          <a:p>
            <a:r>
              <a:rPr lang="de-CH" sz="1400" b="1">
                <a:solidFill>
                  <a:schemeClr val="accent2">
                    <a:lumMod val="50000"/>
                  </a:schemeClr>
                </a:solidFill>
              </a:rPr>
              <a:t>Startereignisse </a:t>
            </a:r>
            <a:r>
              <a:rPr lang="de-CH" sz="1400" b="1">
                <a:solidFill>
                  <a:schemeClr val="accent1">
                    <a:lumMod val="50000"/>
                  </a:schemeClr>
                </a:solidFill>
              </a:rPr>
              <a:t>vom Typ «Nachricht»</a:t>
            </a:r>
          </a:p>
          <a:p>
            <a:r>
              <a:rPr lang="de-CH" sz="1400" b="1">
                <a:solidFill>
                  <a:schemeClr val="accent1">
                    <a:lumMod val="50000"/>
                  </a:schemeClr>
                </a:solidFill>
              </a:rPr>
              <a:t>Startereignis erzeugt «Token»</a:t>
            </a:r>
            <a:endParaRPr lang="de-CH" sz="1400">
              <a:solidFill>
                <a:schemeClr val="accent1">
                  <a:lumMod val="50000"/>
                </a:schemeClr>
              </a:solidFill>
            </a:endParaRPr>
          </a:p>
        </p:txBody>
      </p:sp>
      <p:cxnSp>
        <p:nvCxnSpPr>
          <p:cNvPr id="11" name="Gerade Verbindung mit Pfeil 10"/>
          <p:cNvCxnSpPr>
            <a:cxnSpLocks/>
          </p:cNvCxnSpPr>
          <p:nvPr/>
        </p:nvCxnSpPr>
        <p:spPr>
          <a:xfrm>
            <a:off x="1798320" y="5477132"/>
            <a:ext cx="2994660" cy="854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cxnSpLocks/>
          </p:cNvCxnSpPr>
          <p:nvPr/>
        </p:nvCxnSpPr>
        <p:spPr>
          <a:xfrm flipV="1">
            <a:off x="1798320" y="4625340"/>
            <a:ext cx="2994660" cy="8643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cxnSpLocks/>
          </p:cNvCxnSpPr>
          <p:nvPr/>
        </p:nvCxnSpPr>
        <p:spPr>
          <a:xfrm flipV="1">
            <a:off x="1798320" y="3825082"/>
            <a:ext cx="2902486" cy="16646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979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05F2849-D949-47C5-A695-40C8C72235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2823" y="3262599"/>
            <a:ext cx="7556745" cy="2641869"/>
          </a:xfrm>
          <a:prstGeom prst="rect">
            <a:avLst/>
          </a:prstGeom>
        </p:spPr>
      </p:pic>
      <p:sp>
        <p:nvSpPr>
          <p:cNvPr id="4" name="Foliennummernplatzhalter 3"/>
          <p:cNvSpPr>
            <a:spLocks noGrp="1"/>
          </p:cNvSpPr>
          <p:nvPr>
            <p:ph type="sldNum" sz="quarter" idx="18"/>
          </p:nvPr>
        </p:nvSpPr>
        <p:spPr/>
        <p:txBody>
          <a:bodyPr/>
          <a:lstStyle/>
          <a:p>
            <a:pPr>
              <a:defRPr/>
            </a:pPr>
            <a:fld id="{335626A6-BBB0-4233-8FBC-6462978121DD}" type="slidenum">
              <a:rPr lang="de-CH" smtClean="0"/>
              <a:pPr>
                <a:defRPr/>
              </a:pPr>
              <a:t>33</a:t>
            </a:fld>
            <a:endParaRPr lang="de-CH"/>
          </a:p>
        </p:txBody>
      </p:sp>
      <p:sp>
        <p:nvSpPr>
          <p:cNvPr id="2" name="Titel 1"/>
          <p:cNvSpPr>
            <a:spLocks noGrp="1"/>
          </p:cNvSpPr>
          <p:nvPr>
            <p:ph type="title"/>
          </p:nvPr>
        </p:nvSpPr>
        <p:spPr/>
        <p:txBody>
          <a:bodyPr>
            <a:normAutofit/>
          </a:bodyPr>
          <a:lstStyle/>
          <a:p>
            <a:r>
              <a:rPr lang="de-CH"/>
              <a:t>Ende-Ereignis</a:t>
            </a:r>
          </a:p>
        </p:txBody>
      </p:sp>
      <p:sp>
        <p:nvSpPr>
          <p:cNvPr id="3" name="Inhaltsplatzhalter 2"/>
          <p:cNvSpPr>
            <a:spLocks noGrp="1"/>
          </p:cNvSpPr>
          <p:nvPr>
            <p:ph sz="quarter" idx="21"/>
          </p:nvPr>
        </p:nvSpPr>
        <p:spPr/>
        <p:txBody>
          <a:bodyPr>
            <a:normAutofit/>
          </a:bodyPr>
          <a:lstStyle/>
          <a:p>
            <a:r>
              <a:rPr lang="de-CH" sz="1800"/>
              <a:t>Ende-Ereignis «verschluckt» das ankommende «Token»</a:t>
            </a:r>
          </a:p>
          <a:p>
            <a:r>
              <a:rPr lang="de-CH" sz="1800"/>
              <a:t>Prozessinstanz wird mit Erreichen des Ende-Ereignisses beendet, jedoch erst, wenn </a:t>
            </a:r>
            <a:r>
              <a:rPr lang="de-CH" sz="1800" b="1"/>
              <a:t>alle</a:t>
            </a:r>
            <a:r>
              <a:rPr lang="de-CH" sz="1800"/>
              <a:t> im Prozessverlauf erzeugten Token der Prozessinstanz von einem Ende-Ereignis verschluckt worden sind</a:t>
            </a:r>
          </a:p>
          <a:p>
            <a:r>
              <a:rPr lang="de-CH" sz="1800"/>
              <a:t>Ende-Ereignis kann Nachricht an «Prozessumgebung» senden</a:t>
            </a:r>
          </a:p>
        </p:txBody>
      </p:sp>
      <p:sp>
        <p:nvSpPr>
          <p:cNvPr id="5" name="Textfeld 4"/>
          <p:cNvSpPr txBox="1"/>
          <p:nvPr/>
        </p:nvSpPr>
        <p:spPr>
          <a:xfrm>
            <a:off x="7191434" y="5535137"/>
            <a:ext cx="3312368" cy="738664"/>
          </a:xfrm>
          <a:prstGeom prst="rect">
            <a:avLst/>
          </a:prstGeom>
          <a:noFill/>
        </p:spPr>
        <p:txBody>
          <a:bodyPr wrap="square" rtlCol="0">
            <a:spAutoFit/>
          </a:bodyPr>
          <a:lstStyle/>
          <a:p>
            <a:r>
              <a:rPr lang="de-CH" sz="1400" b="1">
                <a:solidFill>
                  <a:schemeClr val="accent2">
                    <a:lumMod val="50000"/>
                  </a:schemeClr>
                </a:solidFill>
              </a:rPr>
              <a:t>Endereignis</a:t>
            </a:r>
            <a:r>
              <a:rPr lang="de-CH" sz="1400"/>
              <a:t> </a:t>
            </a:r>
            <a:r>
              <a:rPr lang="de-CH" sz="1400">
                <a:sym typeface="Wingdings" panose="05000000000000000000" pitchFamily="2" charset="2"/>
              </a:rPr>
              <a:t> gekennzeichnet durch einen Kreis mit </a:t>
            </a:r>
            <a:r>
              <a:rPr lang="de-CH" sz="1400" b="1">
                <a:sym typeface="Wingdings" panose="05000000000000000000" pitchFamily="2" charset="2"/>
              </a:rPr>
              <a:t>fetter</a:t>
            </a:r>
            <a:r>
              <a:rPr lang="de-CH" sz="1400">
                <a:sym typeface="Wingdings" panose="05000000000000000000" pitchFamily="2" charset="2"/>
              </a:rPr>
              <a:t> Umrandung,</a:t>
            </a:r>
          </a:p>
          <a:p>
            <a:r>
              <a:rPr lang="de-CH" sz="1400">
                <a:sym typeface="Wingdings" panose="05000000000000000000" pitchFamily="2" charset="2"/>
              </a:rPr>
              <a:t>«Verschluckt» ankommendes Token</a:t>
            </a:r>
            <a:endParaRPr lang="de-CH" sz="1400"/>
          </a:p>
        </p:txBody>
      </p:sp>
      <p:cxnSp>
        <p:nvCxnSpPr>
          <p:cNvPr id="6" name="Gerade Verbindung mit Pfeil 5"/>
          <p:cNvCxnSpPr>
            <a:cxnSpLocks/>
          </p:cNvCxnSpPr>
          <p:nvPr/>
        </p:nvCxnSpPr>
        <p:spPr>
          <a:xfrm flipV="1">
            <a:off x="8161020" y="4099560"/>
            <a:ext cx="975360" cy="14313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1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C86CCA9-87CD-4B7F-A9F2-A88014134C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360" y="2381130"/>
            <a:ext cx="11161906" cy="2922389"/>
          </a:xfrm>
          <a:prstGeom prst="rect">
            <a:avLst/>
          </a:prstGeom>
        </p:spPr>
      </p:pic>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34</a:t>
            </a:fld>
            <a:endParaRPr lang="de-CH"/>
          </a:p>
        </p:txBody>
      </p:sp>
      <p:sp>
        <p:nvSpPr>
          <p:cNvPr id="2" name="Titel 1"/>
          <p:cNvSpPr>
            <a:spLocks noGrp="1"/>
          </p:cNvSpPr>
          <p:nvPr>
            <p:ph type="title"/>
          </p:nvPr>
        </p:nvSpPr>
        <p:spPr/>
        <p:txBody>
          <a:bodyPr>
            <a:noAutofit/>
          </a:bodyPr>
          <a:lstStyle/>
          <a:p>
            <a:r>
              <a:rPr lang="de-CH"/>
              <a:t>Sendende und empfangende Zwischen-Ereignisse</a:t>
            </a:r>
          </a:p>
        </p:txBody>
      </p:sp>
      <p:cxnSp>
        <p:nvCxnSpPr>
          <p:cNvPr id="7" name="Gerade Verbindung mit Pfeil 6"/>
          <p:cNvCxnSpPr>
            <a:cxnSpLocks/>
            <a:stCxn id="11" idx="0"/>
          </p:cNvCxnSpPr>
          <p:nvPr/>
        </p:nvCxnSpPr>
        <p:spPr>
          <a:xfrm flipH="1" flipV="1">
            <a:off x="9105900" y="4899660"/>
            <a:ext cx="525084" cy="5378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2279569" y="4699204"/>
            <a:ext cx="2808319" cy="830997"/>
          </a:xfrm>
          <a:prstGeom prst="rect">
            <a:avLst/>
          </a:prstGeom>
          <a:noFill/>
        </p:spPr>
        <p:txBody>
          <a:bodyPr wrap="square" rtlCol="0">
            <a:spAutoFit/>
          </a:bodyPr>
          <a:lstStyle/>
          <a:p>
            <a:r>
              <a:rPr lang="de-CH" sz="1200" b="1"/>
              <a:t>Empfangend / eintretend /  </a:t>
            </a:r>
            <a:r>
              <a:rPr lang="de-CH" sz="1200" b="1" err="1"/>
              <a:t>catching</a:t>
            </a:r>
            <a:r>
              <a:rPr lang="de-CH" sz="1200" b="1"/>
              <a:t> </a:t>
            </a:r>
          </a:p>
          <a:p>
            <a:r>
              <a:rPr lang="de-CH" sz="1200"/>
              <a:t>Prozess </a:t>
            </a:r>
            <a:r>
              <a:rPr lang="de-CH" sz="1200" b="1"/>
              <a:t>wartet</a:t>
            </a:r>
            <a:r>
              <a:rPr lang="de-CH" sz="1200"/>
              <a:t> so lange, bis Ereignis eingetreten ist, d.h. der aktuelle Lagerbestand übermittelt wurde</a:t>
            </a:r>
          </a:p>
        </p:txBody>
      </p:sp>
      <p:sp>
        <p:nvSpPr>
          <p:cNvPr id="10" name="Textfeld 9"/>
          <p:cNvSpPr txBox="1"/>
          <p:nvPr/>
        </p:nvSpPr>
        <p:spPr>
          <a:xfrm>
            <a:off x="5476188" y="1322024"/>
            <a:ext cx="2808319" cy="1015663"/>
          </a:xfrm>
          <a:prstGeom prst="rect">
            <a:avLst/>
          </a:prstGeom>
          <a:noFill/>
        </p:spPr>
        <p:txBody>
          <a:bodyPr wrap="square" rtlCol="0">
            <a:spAutoFit/>
          </a:bodyPr>
          <a:lstStyle/>
          <a:p>
            <a:br>
              <a:rPr lang="de-CH" sz="1200"/>
            </a:br>
            <a:r>
              <a:rPr lang="de-CH" sz="1200" b="1"/>
              <a:t>Sendend / auslösend / </a:t>
            </a:r>
            <a:r>
              <a:rPr lang="de-CH" sz="1200" b="1" err="1"/>
              <a:t>throwing</a:t>
            </a:r>
            <a:endParaRPr lang="de-CH" sz="1200" b="1"/>
          </a:p>
          <a:p>
            <a:r>
              <a:rPr lang="de-CH" sz="1200"/>
              <a:t>«</a:t>
            </a:r>
            <a:r>
              <a:rPr lang="de-CH" sz="1200" err="1"/>
              <a:t>To</a:t>
            </a:r>
            <a:r>
              <a:rPr lang="de-CH" sz="1200"/>
              <a:t> </a:t>
            </a:r>
            <a:r>
              <a:rPr lang="de-CH" sz="1200" err="1"/>
              <a:t>whom</a:t>
            </a:r>
            <a:r>
              <a:rPr lang="de-CH" sz="1200"/>
              <a:t> </a:t>
            </a:r>
            <a:r>
              <a:rPr lang="de-CH" sz="1200" err="1"/>
              <a:t>it</a:t>
            </a:r>
            <a:r>
              <a:rPr lang="de-CH" sz="1200"/>
              <a:t> </a:t>
            </a:r>
            <a:r>
              <a:rPr lang="de-CH" sz="1200" err="1"/>
              <a:t>may</a:t>
            </a:r>
            <a:r>
              <a:rPr lang="de-CH" sz="1200"/>
              <a:t> </a:t>
            </a:r>
            <a:r>
              <a:rPr lang="de-CH" sz="1200" err="1"/>
              <a:t>concern</a:t>
            </a:r>
            <a:r>
              <a:rPr lang="de-CH" sz="1200"/>
              <a:t>» Prozess «erzeugt» Ereignis, dass Lagerbestand reserviert ist, läuft weiter</a:t>
            </a:r>
          </a:p>
        </p:txBody>
      </p:sp>
      <p:sp>
        <p:nvSpPr>
          <p:cNvPr id="11" name="Textfeld 10"/>
          <p:cNvSpPr txBox="1"/>
          <p:nvPr/>
        </p:nvSpPr>
        <p:spPr>
          <a:xfrm>
            <a:off x="8226560" y="5437525"/>
            <a:ext cx="2808847" cy="830997"/>
          </a:xfrm>
          <a:prstGeom prst="rect">
            <a:avLst/>
          </a:prstGeom>
          <a:noFill/>
        </p:spPr>
        <p:txBody>
          <a:bodyPr wrap="square" rtlCol="0">
            <a:spAutoFit/>
          </a:bodyPr>
          <a:lstStyle/>
          <a:p>
            <a:r>
              <a:rPr lang="de-CH" sz="1200" b="1"/>
              <a:t>Empfangend / eintretend /  </a:t>
            </a:r>
            <a:r>
              <a:rPr lang="de-CH" sz="1200" b="1" err="1"/>
              <a:t>catching</a:t>
            </a:r>
            <a:br>
              <a:rPr lang="de-CH" sz="1200"/>
            </a:br>
            <a:r>
              <a:rPr lang="de-CH" sz="1200"/>
              <a:t>Prozess </a:t>
            </a:r>
            <a:r>
              <a:rPr lang="de-CH" sz="1200" b="1"/>
              <a:t>wartet</a:t>
            </a:r>
            <a:r>
              <a:rPr lang="de-CH" sz="1200"/>
              <a:t> so lange, bis Ereignis eingetreten ist, d.h. die Lieferung eingetroffen ist</a:t>
            </a:r>
          </a:p>
        </p:txBody>
      </p:sp>
      <p:cxnSp>
        <p:nvCxnSpPr>
          <p:cNvPr id="16" name="Gerade Verbindung mit Pfeil 15"/>
          <p:cNvCxnSpPr>
            <a:cxnSpLocks/>
          </p:cNvCxnSpPr>
          <p:nvPr/>
        </p:nvCxnSpPr>
        <p:spPr>
          <a:xfrm flipV="1">
            <a:off x="4114800" y="3868207"/>
            <a:ext cx="670560" cy="8309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a:stCxn id="10" idx="2"/>
          </p:cNvCxnSpPr>
          <p:nvPr/>
        </p:nvCxnSpPr>
        <p:spPr>
          <a:xfrm>
            <a:off x="6880348" y="2337687"/>
            <a:ext cx="958727" cy="37328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5087888" y="5437525"/>
            <a:ext cx="2520815" cy="1015663"/>
          </a:xfrm>
          <a:prstGeom prst="rect">
            <a:avLst/>
          </a:prstGeom>
          <a:noFill/>
        </p:spPr>
        <p:txBody>
          <a:bodyPr wrap="square" rtlCol="0">
            <a:spAutoFit/>
          </a:bodyPr>
          <a:lstStyle/>
          <a:p>
            <a:r>
              <a:rPr lang="de-CH" sz="1200" b="1"/>
              <a:t>Sendend / auslösend / </a:t>
            </a:r>
            <a:r>
              <a:rPr lang="de-CH" sz="1200" b="1" err="1"/>
              <a:t>throwing</a:t>
            </a:r>
            <a:br>
              <a:rPr lang="de-CH" sz="1200"/>
            </a:br>
            <a:r>
              <a:rPr lang="de-CH" sz="1200"/>
              <a:t>«</a:t>
            </a:r>
            <a:r>
              <a:rPr lang="de-CH" sz="1200" err="1"/>
              <a:t>To</a:t>
            </a:r>
            <a:r>
              <a:rPr lang="de-CH" sz="1200"/>
              <a:t> </a:t>
            </a:r>
            <a:r>
              <a:rPr lang="de-CH" sz="1200" err="1"/>
              <a:t>whom</a:t>
            </a:r>
            <a:r>
              <a:rPr lang="de-CH" sz="1200"/>
              <a:t> </a:t>
            </a:r>
            <a:r>
              <a:rPr lang="de-CH" sz="1200" err="1"/>
              <a:t>it</a:t>
            </a:r>
            <a:r>
              <a:rPr lang="de-CH" sz="1200"/>
              <a:t> </a:t>
            </a:r>
            <a:r>
              <a:rPr lang="de-CH" sz="1200" err="1"/>
              <a:t>may</a:t>
            </a:r>
            <a:r>
              <a:rPr lang="de-CH" sz="1200"/>
              <a:t> </a:t>
            </a:r>
            <a:r>
              <a:rPr lang="de-CH" sz="1200" err="1"/>
              <a:t>concern</a:t>
            </a:r>
            <a:r>
              <a:rPr lang="de-CH" sz="1200"/>
              <a:t>» Prozess «erzeugt» Ereignis, dass Nachbestellung ausgelöst wurde, läuft weiter</a:t>
            </a:r>
          </a:p>
        </p:txBody>
      </p:sp>
      <p:cxnSp>
        <p:nvCxnSpPr>
          <p:cNvPr id="25" name="Gerade Verbindung mit Pfeil 24"/>
          <p:cNvCxnSpPr>
            <a:cxnSpLocks/>
            <a:stCxn id="24" idx="0"/>
          </p:cNvCxnSpPr>
          <p:nvPr/>
        </p:nvCxnSpPr>
        <p:spPr>
          <a:xfrm flipV="1">
            <a:off x="6348296" y="5021580"/>
            <a:ext cx="1157404" cy="41594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50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fld id="{335626A6-BBB0-4233-8FBC-6462978121DD}" type="slidenum">
              <a:rPr lang="de-CH" smtClean="0"/>
              <a:pPr/>
              <a:t>35</a:t>
            </a:fld>
            <a:endParaRPr lang="de-CH"/>
          </a:p>
        </p:txBody>
      </p:sp>
      <p:sp>
        <p:nvSpPr>
          <p:cNvPr id="2" name="Titel 1"/>
          <p:cNvSpPr>
            <a:spLocks noGrp="1"/>
          </p:cNvSpPr>
          <p:nvPr>
            <p:ph type="title"/>
          </p:nvPr>
        </p:nvSpPr>
        <p:spPr/>
        <p:txBody>
          <a:bodyPr/>
          <a:lstStyle/>
          <a:p>
            <a:r>
              <a:rPr lang="de-CH"/>
              <a:t>Modellierung von Zwischenereignissen</a:t>
            </a:r>
          </a:p>
        </p:txBody>
      </p:sp>
      <p:sp>
        <p:nvSpPr>
          <p:cNvPr id="34" name="Textplatzhalter 3"/>
          <p:cNvSpPr>
            <a:spLocks noGrp="1"/>
          </p:cNvSpPr>
          <p:nvPr>
            <p:ph sz="quarter" idx="21"/>
          </p:nvPr>
        </p:nvSpPr>
        <p:spPr/>
        <p:txBody>
          <a:bodyPr/>
          <a:lstStyle/>
          <a:p>
            <a:r>
              <a:rPr lang="de-DE"/>
              <a:t>Mit dem AND-Gateway können wir auf mehrere Ereignisse gleichzeitig warten</a:t>
            </a:r>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7" y="3024982"/>
            <a:ext cx="62960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178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36</a:t>
            </a:fld>
            <a:endParaRPr lang="de-CH"/>
          </a:p>
        </p:txBody>
      </p:sp>
      <p:sp>
        <p:nvSpPr>
          <p:cNvPr id="2" name="Titel 1"/>
          <p:cNvSpPr>
            <a:spLocks noGrp="1"/>
          </p:cNvSpPr>
          <p:nvPr>
            <p:ph type="title"/>
          </p:nvPr>
        </p:nvSpPr>
        <p:spPr>
          <a:xfrm>
            <a:off x="806030" y="420588"/>
            <a:ext cx="11048009" cy="684213"/>
          </a:xfrm>
        </p:spPr>
        <p:txBody>
          <a:bodyPr>
            <a:normAutofit/>
          </a:bodyPr>
          <a:lstStyle/>
          <a:p>
            <a:r>
              <a:rPr lang="de-CH"/>
              <a:t>Sendende und empfangende Ereignisse</a:t>
            </a:r>
          </a:p>
        </p:txBody>
      </p:sp>
      <p:pic>
        <p:nvPicPr>
          <p:cNvPr id="5" name="Grafik 4"/>
          <p:cNvPicPr>
            <a:picLocks noChangeAspect="1"/>
          </p:cNvPicPr>
          <p:nvPr/>
        </p:nvPicPr>
        <p:blipFill>
          <a:blip r:embed="rId3"/>
          <a:stretch>
            <a:fillRect/>
          </a:stretch>
        </p:blipFill>
        <p:spPr>
          <a:xfrm>
            <a:off x="790776" y="1298767"/>
            <a:ext cx="881900" cy="1293453"/>
          </a:xfrm>
          <a:prstGeom prst="rect">
            <a:avLst/>
          </a:prstGeom>
        </p:spPr>
      </p:pic>
      <p:pic>
        <p:nvPicPr>
          <p:cNvPr id="6" name="Grafik 5"/>
          <p:cNvPicPr>
            <a:picLocks noChangeAspect="1"/>
          </p:cNvPicPr>
          <p:nvPr/>
        </p:nvPicPr>
        <p:blipFill>
          <a:blip r:embed="rId4"/>
          <a:stretch>
            <a:fillRect/>
          </a:stretch>
        </p:blipFill>
        <p:spPr>
          <a:xfrm>
            <a:off x="715612" y="2892281"/>
            <a:ext cx="957064" cy="1100624"/>
          </a:xfrm>
          <a:prstGeom prst="rect">
            <a:avLst/>
          </a:prstGeom>
        </p:spPr>
      </p:pic>
      <p:pic>
        <p:nvPicPr>
          <p:cNvPr id="7" name="Grafik 6"/>
          <p:cNvPicPr>
            <a:picLocks noChangeAspect="1"/>
          </p:cNvPicPr>
          <p:nvPr/>
        </p:nvPicPr>
        <p:blipFill>
          <a:blip r:embed="rId5"/>
          <a:stretch>
            <a:fillRect/>
          </a:stretch>
        </p:blipFill>
        <p:spPr>
          <a:xfrm>
            <a:off x="509519" y="4171104"/>
            <a:ext cx="1369250" cy="2282084"/>
          </a:xfrm>
          <a:prstGeom prst="rect">
            <a:avLst/>
          </a:prstGeom>
        </p:spPr>
      </p:pic>
      <p:sp>
        <p:nvSpPr>
          <p:cNvPr id="9" name="Textfeld 8">
            <a:extLst>
              <a:ext uri="{FF2B5EF4-FFF2-40B4-BE49-F238E27FC236}">
                <a16:creationId xmlns:a16="http://schemas.microsoft.com/office/drawing/2014/main" id="{7410BD68-B4AF-46FE-AA05-80B1FF280062}"/>
              </a:ext>
            </a:extLst>
          </p:cNvPr>
          <p:cNvSpPr txBox="1"/>
          <p:nvPr/>
        </p:nvSpPr>
        <p:spPr>
          <a:xfrm>
            <a:off x="8886776" y="3300238"/>
            <a:ext cx="2232248" cy="64633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CH"/>
              <a:t>Ereignisse haben keine Zeitdauer</a:t>
            </a:r>
          </a:p>
        </p:txBody>
      </p:sp>
      <p:sp>
        <p:nvSpPr>
          <p:cNvPr id="4" name="Textplatzhalter 3"/>
          <p:cNvSpPr>
            <a:spLocks noGrp="1"/>
          </p:cNvSpPr>
          <p:nvPr>
            <p:ph sz="quarter" idx="21"/>
          </p:nvPr>
        </p:nvSpPr>
        <p:spPr>
          <a:xfrm>
            <a:off x="2120001" y="1449388"/>
            <a:ext cx="9562480" cy="4751387"/>
          </a:xfrm>
        </p:spPr>
        <p:txBody>
          <a:bodyPr>
            <a:normAutofit/>
          </a:bodyPr>
          <a:lstStyle/>
          <a:p>
            <a:pPr marL="0" indent="0">
              <a:buNone/>
            </a:pPr>
            <a:r>
              <a:rPr lang="de-CH" b="1">
                <a:solidFill>
                  <a:schemeClr val="accent4">
                    <a:lumMod val="50000"/>
                  </a:schemeClr>
                </a:solidFill>
              </a:rPr>
              <a:t>Startereignisse</a:t>
            </a:r>
            <a:r>
              <a:rPr lang="de-CH"/>
              <a:t> sind immer  «empfangend»</a:t>
            </a:r>
          </a:p>
          <a:p>
            <a:pPr marL="503748" lvl="2" indent="0">
              <a:buNone/>
            </a:pPr>
            <a:r>
              <a:rPr lang="de-CH"/>
              <a:t>Registrieren das «Eintreten» eines Zustands</a:t>
            </a:r>
          </a:p>
          <a:p>
            <a:pPr marL="503748" lvl="2" indent="0">
              <a:buNone/>
            </a:pPr>
            <a:r>
              <a:rPr lang="de-CH"/>
              <a:t>Reagieren auf auslösendes Ereignis</a:t>
            </a:r>
            <a:br>
              <a:rPr lang="de-CH"/>
            </a:br>
            <a:endParaRPr lang="de-CH"/>
          </a:p>
          <a:p>
            <a:pPr marL="0" indent="0">
              <a:buNone/>
            </a:pPr>
            <a:r>
              <a:rPr lang="de-CH" b="1">
                <a:solidFill>
                  <a:schemeClr val="accent5">
                    <a:lumMod val="75000"/>
                  </a:schemeClr>
                </a:solidFill>
              </a:rPr>
              <a:t>Endereignisse</a:t>
            </a:r>
            <a:r>
              <a:rPr lang="de-CH"/>
              <a:t> sind «auslösend»</a:t>
            </a:r>
          </a:p>
          <a:p>
            <a:pPr marL="503748" lvl="2" indent="0">
              <a:buNone/>
            </a:pPr>
            <a:r>
              <a:rPr lang="de-CH"/>
              <a:t>Lösen z.B. einen nachfolgenden Prozess aus </a:t>
            </a:r>
            <a:br>
              <a:rPr lang="de-CH"/>
            </a:br>
            <a:endParaRPr lang="de-CH"/>
          </a:p>
          <a:p>
            <a:pPr marL="503748" lvl="2" indent="0">
              <a:buNone/>
            </a:pPr>
            <a:endParaRPr lang="de-CH"/>
          </a:p>
          <a:p>
            <a:pPr marL="0" indent="0">
              <a:buNone/>
            </a:pPr>
            <a:r>
              <a:rPr lang="de-CH" b="1">
                <a:solidFill>
                  <a:srgbClr val="FBBA00"/>
                </a:solidFill>
              </a:rPr>
              <a:t>Zwischenereignisse</a:t>
            </a:r>
            <a:r>
              <a:rPr lang="de-CH"/>
              <a:t> können sowohl «empfangend» als auch «auslösend» sein</a:t>
            </a:r>
          </a:p>
          <a:p>
            <a:pPr marL="503748" lvl="2" indent="0">
              <a:buNone/>
            </a:pPr>
            <a:r>
              <a:rPr lang="de-CH"/>
              <a:t>«empfangendes» Zwischenereignis: Prozess wartet so lange vor dem Ereignis, bis es (von aussen gesteuert) eingetreten ist</a:t>
            </a:r>
          </a:p>
          <a:p>
            <a:pPr marL="503748" lvl="2" indent="0">
              <a:buNone/>
            </a:pPr>
            <a:r>
              <a:rPr lang="de-CH"/>
              <a:t>«auslösendes» Zwischenereignis: Prozess löst Ereignis aus, hält aber nicht an</a:t>
            </a:r>
          </a:p>
        </p:txBody>
      </p:sp>
      <p:sp>
        <p:nvSpPr>
          <p:cNvPr id="8" name="Textfeld 7">
            <a:extLst>
              <a:ext uri="{FF2B5EF4-FFF2-40B4-BE49-F238E27FC236}">
                <a16:creationId xmlns:a16="http://schemas.microsoft.com/office/drawing/2014/main" id="{29942A56-CAA2-D0C2-CFBD-1984D152443B}"/>
              </a:ext>
            </a:extLst>
          </p:cNvPr>
          <p:cNvSpPr txBox="1"/>
          <p:nvPr/>
        </p:nvSpPr>
        <p:spPr>
          <a:xfrm rot="677377">
            <a:off x="8135849" y="1772400"/>
            <a:ext cx="3391200" cy="92333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CH"/>
              <a:t>Alle Ereignisse werden durch passende Beschriftung eindeutig beschrieben</a:t>
            </a:r>
          </a:p>
        </p:txBody>
      </p:sp>
    </p:spTree>
    <p:extLst>
      <p:ext uri="{BB962C8B-B14F-4D97-AF65-F5344CB8AC3E}">
        <p14:creationId xmlns:p14="http://schemas.microsoft.com/office/powerpoint/2010/main" val="34501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fld id="{335626A6-BBB0-4233-8FBC-6462978121DD}" type="slidenum">
              <a:rPr lang="de-CH" smtClean="0"/>
              <a:pPr/>
              <a:t>37</a:t>
            </a:fld>
            <a:endParaRPr lang="de-CH"/>
          </a:p>
        </p:txBody>
      </p:sp>
      <p:sp>
        <p:nvSpPr>
          <p:cNvPr id="2" name="Titel 1"/>
          <p:cNvSpPr>
            <a:spLocks noGrp="1"/>
          </p:cNvSpPr>
          <p:nvPr>
            <p:ph type="title"/>
          </p:nvPr>
        </p:nvSpPr>
        <p:spPr/>
        <p:txBody>
          <a:bodyPr/>
          <a:lstStyle/>
          <a:p>
            <a:r>
              <a:rPr lang="de-CH"/>
              <a:t>Nachrichtenereignis</a:t>
            </a:r>
          </a:p>
        </p:txBody>
      </p:sp>
      <p:sp>
        <p:nvSpPr>
          <p:cNvPr id="6" name="Textplatzhalter 5"/>
          <p:cNvSpPr>
            <a:spLocks noGrp="1"/>
          </p:cNvSpPr>
          <p:nvPr>
            <p:ph sz="quarter" idx="21"/>
          </p:nvPr>
        </p:nvSpPr>
        <p:spPr/>
        <p:txBody>
          <a:bodyPr/>
          <a:lstStyle/>
          <a:p>
            <a:r>
              <a:rPr lang="de-DE"/>
              <a:t>Nachrichtenereignisse empfangen oder senden „Nachrichten“</a:t>
            </a:r>
          </a:p>
          <a:p>
            <a:r>
              <a:rPr lang="de-DE"/>
              <a:t>Nachrichten sind „Signale“ für bestimmte, vorher bekannte Empfänger</a:t>
            </a:r>
            <a:br>
              <a:rPr lang="de-DE"/>
            </a:br>
            <a:br>
              <a:rPr lang="de-DE"/>
            </a:br>
            <a:endParaRPr lang="de-DE"/>
          </a:p>
          <a:p>
            <a:r>
              <a:rPr lang="de-DE"/>
              <a:t>Pizza bestellen und erhalten, modelliert mit Hilfe von Nachrichtenereignissen</a:t>
            </a:r>
          </a:p>
        </p:txBody>
      </p:sp>
      <p:pic>
        <p:nvPicPr>
          <p:cNvPr id="5"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9730" y="4180650"/>
            <a:ext cx="7612539"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98073E49-75ED-B633-1C22-050304305128}"/>
              </a:ext>
            </a:extLst>
          </p:cNvPr>
          <p:cNvSpPr txBox="1"/>
          <p:nvPr/>
        </p:nvSpPr>
        <p:spPr>
          <a:xfrm>
            <a:off x="5894070" y="5935017"/>
            <a:ext cx="3954929" cy="230832"/>
          </a:xfrm>
          <a:prstGeom prst="rect">
            <a:avLst/>
          </a:prstGeom>
          <a:noFill/>
        </p:spPr>
        <p:txBody>
          <a:bodyPr wrap="none" rtlCol="0">
            <a:spAutoFit/>
          </a:bodyPr>
          <a:lstStyle/>
          <a:p>
            <a:r>
              <a:rPr lang="de-CH" sz="900"/>
              <a:t>Quelle: Freund, J.; Rücker, B.: Praxishandbuch BPMN 2.0. Hanser (2010)</a:t>
            </a:r>
          </a:p>
        </p:txBody>
      </p:sp>
    </p:spTree>
    <p:extLst>
      <p:ext uri="{BB962C8B-B14F-4D97-AF65-F5344CB8AC3E}">
        <p14:creationId xmlns:p14="http://schemas.microsoft.com/office/powerpoint/2010/main" val="2965649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335626A6-BBB0-4233-8FBC-6462978121DD}" type="slidenum">
              <a:rPr lang="de-CH" smtClean="0"/>
              <a:pPr/>
              <a:t>38</a:t>
            </a:fld>
            <a:endParaRPr lang="de-CH"/>
          </a:p>
        </p:txBody>
      </p:sp>
      <p:sp>
        <p:nvSpPr>
          <p:cNvPr id="2" name="Titel 1"/>
          <p:cNvSpPr>
            <a:spLocks noGrp="1"/>
          </p:cNvSpPr>
          <p:nvPr>
            <p:ph type="title"/>
          </p:nvPr>
        </p:nvSpPr>
        <p:spPr/>
        <p:txBody>
          <a:bodyPr>
            <a:noAutofit/>
          </a:bodyPr>
          <a:lstStyle/>
          <a:p>
            <a:r>
              <a:rPr lang="de-CH"/>
              <a:t>Zeitereignis – Zeitpunkte und Zeitspannen</a:t>
            </a:r>
          </a:p>
        </p:txBody>
      </p:sp>
      <p:sp>
        <p:nvSpPr>
          <p:cNvPr id="14" name="Inhaltsplatzhalter 13">
            <a:extLst>
              <a:ext uri="{FF2B5EF4-FFF2-40B4-BE49-F238E27FC236}">
                <a16:creationId xmlns:a16="http://schemas.microsoft.com/office/drawing/2014/main" id="{3FA93937-3793-44D4-A459-45BA027F7843}"/>
              </a:ext>
            </a:extLst>
          </p:cNvPr>
          <p:cNvSpPr>
            <a:spLocks noGrp="1"/>
          </p:cNvSpPr>
          <p:nvPr>
            <p:ph sz="quarter" idx="21"/>
          </p:nvPr>
        </p:nvSpPr>
        <p:spPr/>
        <p:txBody>
          <a:bodyPr/>
          <a:lstStyle/>
          <a:p>
            <a:r>
              <a:rPr lang="de-CH"/>
              <a:t>Zeitereignisse können </a:t>
            </a:r>
          </a:p>
          <a:p>
            <a:pPr lvl="1"/>
            <a:r>
              <a:rPr lang="de-CH"/>
              <a:t>Prozesse auslösen (einmalig oder periodisch)</a:t>
            </a:r>
          </a:p>
          <a:p>
            <a:pPr lvl="1"/>
            <a:r>
              <a:rPr lang="de-CH"/>
              <a:t>Prozesse für eine definierte Zeit unterbrechen</a:t>
            </a:r>
          </a:p>
        </p:txBody>
      </p:sp>
      <p:pic>
        <p:nvPicPr>
          <p:cNvPr id="131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59096" y="2878699"/>
            <a:ext cx="6900057" cy="2691355"/>
          </a:xfrm>
          <a:prstGeom prst="rect">
            <a:avLst/>
          </a:prstGeom>
          <a:noFill/>
          <a:ln w="9525">
            <a:noFill/>
            <a:miter lim="800000"/>
            <a:headEnd/>
            <a:tailEnd/>
          </a:ln>
        </p:spPr>
      </p:pic>
      <p:sp>
        <p:nvSpPr>
          <p:cNvPr id="6" name="Rechteckige Legende 5"/>
          <p:cNvSpPr/>
          <p:nvPr/>
        </p:nvSpPr>
        <p:spPr bwMode="auto">
          <a:xfrm>
            <a:off x="1485900" y="2748979"/>
            <a:ext cx="1573196" cy="603821"/>
          </a:xfrm>
          <a:prstGeom prst="wedgeRoundRectCallout">
            <a:avLst>
              <a:gd name="adj1" fmla="val 68625"/>
              <a:gd name="adj2" fmla="val 120066"/>
              <a:gd name="adj3" fmla="val 1666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CH" sz="1600" b="1">
                <a:latin typeface="Arial" charset="0"/>
                <a:ea typeface="ＭＳ Ｐゴシック" pitchFamily="-32" charset="-128"/>
              </a:rPr>
              <a:t>Zeitpunkt (periodisch)</a:t>
            </a:r>
          </a:p>
        </p:txBody>
      </p:sp>
      <p:sp>
        <p:nvSpPr>
          <p:cNvPr id="7" name="Rechteckige Legende 6"/>
          <p:cNvSpPr/>
          <p:nvPr/>
        </p:nvSpPr>
        <p:spPr bwMode="auto">
          <a:xfrm>
            <a:off x="6708159" y="5638598"/>
            <a:ext cx="1655237" cy="493633"/>
          </a:xfrm>
          <a:prstGeom prst="wedgeRoundRectCallout">
            <a:avLst>
              <a:gd name="adj1" fmla="val -116384"/>
              <a:gd name="adj2" fmla="val -160559"/>
              <a:gd name="adj3" fmla="val 1666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CH" sz="1600" b="1">
                <a:latin typeface="Arial" charset="0"/>
                <a:ea typeface="ＭＳ Ｐゴシック" pitchFamily="-32" charset="-128"/>
              </a:rPr>
              <a:t>Zeitspanne</a:t>
            </a:r>
          </a:p>
        </p:txBody>
      </p:sp>
    </p:spTree>
    <p:extLst>
      <p:ext uri="{BB962C8B-B14F-4D97-AF65-F5344CB8AC3E}">
        <p14:creationId xmlns:p14="http://schemas.microsoft.com/office/powerpoint/2010/main" val="3952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335626A6-BBB0-4233-8FBC-6462978121DD}" type="slidenum">
              <a:rPr lang="de-CH" smtClean="0"/>
              <a:pPr/>
              <a:t>39</a:t>
            </a:fld>
            <a:endParaRPr lang="de-CH"/>
          </a:p>
        </p:txBody>
      </p:sp>
      <p:sp>
        <p:nvSpPr>
          <p:cNvPr id="2" name="Titel 1"/>
          <p:cNvSpPr>
            <a:spLocks noGrp="1"/>
          </p:cNvSpPr>
          <p:nvPr>
            <p:ph type="title"/>
          </p:nvPr>
        </p:nvSpPr>
        <p:spPr/>
        <p:txBody>
          <a:bodyPr/>
          <a:lstStyle/>
          <a:p>
            <a:r>
              <a:rPr lang="de-CH"/>
              <a:t>Bedingtes Ereignis</a:t>
            </a:r>
          </a:p>
        </p:txBody>
      </p:sp>
      <p:sp>
        <p:nvSpPr>
          <p:cNvPr id="34" name="Textplatzhalter 3"/>
          <p:cNvSpPr>
            <a:spLocks noGrp="1"/>
          </p:cNvSpPr>
          <p:nvPr>
            <p:ph sz="quarter" idx="21"/>
          </p:nvPr>
        </p:nvSpPr>
        <p:spPr/>
        <p:txBody>
          <a:bodyPr/>
          <a:lstStyle/>
          <a:p>
            <a:r>
              <a:rPr lang="de-DE"/>
              <a:t>Als Startereignis</a:t>
            </a:r>
          </a:p>
          <a:p>
            <a:pPr lvl="1"/>
            <a:r>
              <a:rPr lang="de-DE"/>
              <a:t>Ein Prozess wird gestartet, sobald eine bestimmte Bedingung erfüllt ist</a:t>
            </a:r>
          </a:p>
          <a:p>
            <a:r>
              <a:rPr lang="de-DE"/>
              <a:t>Als Zwischenereignis </a:t>
            </a:r>
          </a:p>
          <a:p>
            <a:pPr lvl="2"/>
            <a:r>
              <a:rPr lang="de-DE"/>
              <a:t>Symbolisiert es eine den Prozess betreffende Bedingung, die selbst aber unabhängig vom Prozess eintreten kann. </a:t>
            </a:r>
          </a:p>
          <a:p>
            <a:endParaRPr lang="de-DE"/>
          </a:p>
          <a:p>
            <a:endParaRPr lang="de-DE"/>
          </a:p>
          <a:p>
            <a:endParaRPr lang="de-DE"/>
          </a:p>
          <a:p>
            <a:endParaRPr lang="de-DE"/>
          </a:p>
          <a:p>
            <a:endParaRPr lang="de-DE"/>
          </a:p>
        </p:txBody>
      </p:sp>
      <p:pic>
        <p:nvPicPr>
          <p:cNvPr id="3074"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71968" y="4684604"/>
            <a:ext cx="9448064" cy="120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796276" y="3919482"/>
            <a:ext cx="4248472" cy="646331"/>
          </a:xfrm>
          <a:prstGeom prst="rect">
            <a:avLst/>
          </a:prstGeom>
          <a:noFill/>
        </p:spPr>
        <p:txBody>
          <a:bodyPr wrap="square" rtlCol="0">
            <a:spAutoFit/>
          </a:bodyPr>
          <a:lstStyle/>
          <a:p>
            <a:r>
              <a:rPr lang="de-CH" i="1"/>
              <a:t>Pizza-Backen mit Angabe, wie lange die Pizza im Ofen bleiben soll</a:t>
            </a:r>
            <a:endParaRPr lang="de-DE" i="1"/>
          </a:p>
        </p:txBody>
      </p:sp>
      <p:sp>
        <p:nvSpPr>
          <p:cNvPr id="5" name="Textfeld 4">
            <a:extLst>
              <a:ext uri="{FF2B5EF4-FFF2-40B4-BE49-F238E27FC236}">
                <a16:creationId xmlns:a16="http://schemas.microsoft.com/office/drawing/2014/main" id="{0949EA08-CC34-0C4E-342E-800119F4746D}"/>
              </a:ext>
            </a:extLst>
          </p:cNvPr>
          <p:cNvSpPr txBox="1"/>
          <p:nvPr/>
        </p:nvSpPr>
        <p:spPr>
          <a:xfrm>
            <a:off x="5894070" y="5935017"/>
            <a:ext cx="3954929" cy="230832"/>
          </a:xfrm>
          <a:prstGeom prst="rect">
            <a:avLst/>
          </a:prstGeom>
          <a:noFill/>
        </p:spPr>
        <p:txBody>
          <a:bodyPr wrap="none" rtlCol="0">
            <a:spAutoFit/>
          </a:bodyPr>
          <a:lstStyle/>
          <a:p>
            <a:r>
              <a:rPr lang="de-CH" sz="900"/>
              <a:t>Quelle: Freund, J.; Rücker, B.: Praxishandbuch BPMN 2.0. Hanser (2010)</a:t>
            </a:r>
          </a:p>
        </p:txBody>
      </p:sp>
    </p:spTree>
    <p:extLst>
      <p:ext uri="{BB962C8B-B14F-4D97-AF65-F5344CB8AC3E}">
        <p14:creationId xmlns:p14="http://schemas.microsoft.com/office/powerpoint/2010/main" val="296741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2"/>
          <p:cNvSpPr txBox="1">
            <a:spLocks/>
          </p:cNvSpPr>
          <p:nvPr/>
        </p:nvSpPr>
        <p:spPr>
          <a:xfrm>
            <a:off x="3326303" y="4293096"/>
            <a:ext cx="1512168" cy="1023342"/>
          </a:xfrm>
          <a:prstGeom prst="rect">
            <a:avLst/>
          </a:prstGeom>
        </p:spPr>
        <p:txBody>
          <a:bodyPr lIns="96867" tIns="31544" rIns="98417" bIns="31544"/>
          <a:lstStyle/>
          <a:p>
            <a:pPr marL="368612" indent="-368612">
              <a:spcBef>
                <a:spcPct val="20000"/>
              </a:spcBef>
              <a:defRPr/>
            </a:pPr>
            <a:endParaRPr lang="de-DE" b="1"/>
          </a:p>
        </p:txBody>
      </p:sp>
      <p:sp>
        <p:nvSpPr>
          <p:cNvPr id="3" name="Foliennummernplatzhalter 2"/>
          <p:cNvSpPr>
            <a:spLocks noGrp="1"/>
          </p:cNvSpPr>
          <p:nvPr>
            <p:ph type="sldNum" sz="quarter" idx="18"/>
          </p:nvPr>
        </p:nvSpPr>
        <p:spPr/>
        <p:txBody>
          <a:bodyPr/>
          <a:lstStyle/>
          <a:p>
            <a:pPr>
              <a:defRPr/>
            </a:pPr>
            <a:fld id="{335626A6-BBB0-4233-8FBC-6462978121DD}" type="slidenum">
              <a:rPr lang="de-CH" smtClean="0"/>
              <a:pPr>
                <a:defRPr/>
              </a:pPr>
              <a:t>4</a:t>
            </a:fld>
            <a:endParaRPr lang="de-CH"/>
          </a:p>
        </p:txBody>
      </p:sp>
      <p:sp>
        <p:nvSpPr>
          <p:cNvPr id="2" name="Titel 1"/>
          <p:cNvSpPr>
            <a:spLocks noGrp="1"/>
          </p:cNvSpPr>
          <p:nvPr>
            <p:ph type="title"/>
          </p:nvPr>
        </p:nvSpPr>
        <p:spPr/>
        <p:txBody>
          <a:bodyPr/>
          <a:lstStyle/>
          <a:p>
            <a:r>
              <a:rPr lang="de-CH"/>
              <a:t>BPMN (Business Model and Notation ) ist…</a:t>
            </a:r>
          </a:p>
        </p:txBody>
      </p:sp>
      <p:sp>
        <p:nvSpPr>
          <p:cNvPr id="6" name="Textplatzhalter 3"/>
          <p:cNvSpPr>
            <a:spLocks noGrp="1"/>
          </p:cNvSpPr>
          <p:nvPr>
            <p:ph sz="quarter" idx="21"/>
          </p:nvPr>
        </p:nvSpPr>
        <p:spPr/>
        <p:txBody>
          <a:bodyPr/>
          <a:lstStyle/>
          <a:p>
            <a:r>
              <a:rPr lang="de-AT"/>
              <a:t>ein Standard für die Geschäftsprozessmodellierung, mit weiter Verbreitung in der Praxis.</a:t>
            </a:r>
          </a:p>
          <a:p>
            <a:r>
              <a:rPr lang="de-DE"/>
              <a:t>eine standardisierte Notation zur grafischen Beschreibung von</a:t>
            </a:r>
          </a:p>
          <a:p>
            <a:pPr lvl="2"/>
            <a:r>
              <a:rPr lang="de-DE"/>
              <a:t>Geschäftsprozessen,</a:t>
            </a:r>
          </a:p>
          <a:p>
            <a:pPr lvl="2"/>
            <a:r>
              <a:rPr lang="de-DE"/>
              <a:t>Kollaborationen,</a:t>
            </a:r>
          </a:p>
          <a:p>
            <a:pPr lvl="2"/>
            <a:r>
              <a:rPr lang="de-DE"/>
              <a:t>Choreographien und Konversationen.</a:t>
            </a:r>
          </a:p>
          <a:p>
            <a:r>
              <a:rPr lang="de-DE"/>
              <a:t>eine Spezifikationssprache für </a:t>
            </a:r>
            <a:r>
              <a:rPr lang="de-AT"/>
              <a:t>betriebswirtschaftliche Fach- und auch IT-Experten </a:t>
            </a:r>
            <a:r>
              <a:rPr lang="de-DE"/>
              <a:t>zur Modellierung von Workflows.</a:t>
            </a:r>
          </a:p>
          <a:p>
            <a:r>
              <a:rPr lang="de-CH"/>
              <a:t>Eine Notation unabhängig von Herstellern von Modellierungswerkzeugen.</a:t>
            </a:r>
            <a:endParaRPr lang="de-DE"/>
          </a:p>
        </p:txBody>
      </p:sp>
      <p:sp>
        <p:nvSpPr>
          <p:cNvPr id="7" name="Rechteck 6"/>
          <p:cNvSpPr/>
          <p:nvPr/>
        </p:nvSpPr>
        <p:spPr>
          <a:xfrm>
            <a:off x="3481592" y="6186790"/>
            <a:ext cx="4886880" cy="338554"/>
          </a:xfrm>
          <a:prstGeom prst="rect">
            <a:avLst/>
          </a:prstGeom>
        </p:spPr>
        <p:txBody>
          <a:bodyPr wrap="squar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de-CH" sz="1600"/>
              <a:t>http://www.bpmb.de/index.php/BPMNPoster</a:t>
            </a:r>
          </a:p>
        </p:txBody>
      </p:sp>
      <p:pic>
        <p:nvPicPr>
          <p:cNvPr id="8" name="Grafik 7"/>
          <p:cNvPicPr>
            <a:picLocks noChangeAspect="1"/>
          </p:cNvPicPr>
          <p:nvPr/>
        </p:nvPicPr>
        <p:blipFill>
          <a:blip r:embed="rId3"/>
          <a:stretch>
            <a:fillRect/>
          </a:stretch>
        </p:blipFill>
        <p:spPr>
          <a:xfrm>
            <a:off x="8368473" y="5485856"/>
            <a:ext cx="1471943" cy="1039488"/>
          </a:xfrm>
          <a:prstGeom prst="rect">
            <a:avLst/>
          </a:prstGeom>
        </p:spPr>
      </p:pic>
    </p:spTree>
    <p:extLst>
      <p:ext uri="{BB962C8B-B14F-4D97-AF65-F5344CB8AC3E}">
        <p14:creationId xmlns:p14="http://schemas.microsoft.com/office/powerpoint/2010/main" val="812928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p:cNvPicPr>
            <a:picLocks noChangeAspect="1"/>
          </p:cNvPicPr>
          <p:nvPr/>
        </p:nvPicPr>
        <p:blipFill>
          <a:blip r:embed="rId3">
            <a:extLst>
              <a:ext uri="{28A0092B-C50C-407E-A947-70E740481C1C}">
                <a14:useLocalDpi xmlns:a14="http://schemas.microsoft.com/office/drawing/2010/main" val="0"/>
              </a:ext>
            </a:extLst>
          </a:blip>
          <a:srcRect/>
          <a:stretch/>
        </p:blipFill>
        <p:spPr>
          <a:xfrm>
            <a:off x="2395371" y="3637290"/>
            <a:ext cx="7869569" cy="2391732"/>
          </a:xfrm>
          <a:prstGeom prst="rect">
            <a:avLst/>
          </a:prstGeom>
          <a:ln>
            <a:noFill/>
          </a:ln>
          <a:effectLst/>
        </p:spPr>
      </p:pic>
      <p:sp>
        <p:nvSpPr>
          <p:cNvPr id="44" name="Foliennummernplatzhalter 43"/>
          <p:cNvSpPr>
            <a:spLocks noGrp="1"/>
          </p:cNvSpPr>
          <p:nvPr>
            <p:ph type="sldNum" sz="quarter" idx="18"/>
          </p:nvPr>
        </p:nvSpPr>
        <p:spPr/>
        <p:txBody>
          <a:bodyPr/>
          <a:lstStyle/>
          <a:p>
            <a:fld id="{335626A6-BBB0-4233-8FBC-6462978121DD}" type="slidenum">
              <a:rPr lang="de-CH" smtClean="0"/>
              <a:pPr/>
              <a:t>40</a:t>
            </a:fld>
            <a:endParaRPr lang="de-CH"/>
          </a:p>
        </p:txBody>
      </p:sp>
      <p:sp>
        <p:nvSpPr>
          <p:cNvPr id="3" name="Titel 2"/>
          <p:cNvSpPr>
            <a:spLocks noGrp="1"/>
          </p:cNvSpPr>
          <p:nvPr>
            <p:ph type="title"/>
          </p:nvPr>
        </p:nvSpPr>
        <p:spPr/>
        <p:txBody>
          <a:bodyPr>
            <a:noAutofit/>
          </a:bodyPr>
          <a:lstStyle/>
          <a:p>
            <a:r>
              <a:rPr lang="de-CH"/>
              <a:t>Ereignisbasiertes exklusives Gateway</a:t>
            </a:r>
          </a:p>
        </p:txBody>
      </p:sp>
      <p:sp>
        <p:nvSpPr>
          <p:cNvPr id="34" name="Textplatzhalter 3"/>
          <p:cNvSpPr>
            <a:spLocks noGrp="1"/>
          </p:cNvSpPr>
          <p:nvPr>
            <p:ph sz="quarter" idx="21"/>
          </p:nvPr>
        </p:nvSpPr>
        <p:spPr/>
        <p:txBody>
          <a:bodyPr>
            <a:normAutofit/>
          </a:bodyPr>
          <a:lstStyle/>
          <a:p>
            <a:r>
              <a:rPr lang="de-CH"/>
              <a:t>(Gateway + Ereignisse)-Kombination = Ereignisbasierte Entscheidung </a:t>
            </a:r>
          </a:p>
          <a:p>
            <a:r>
              <a:rPr lang="de-CH"/>
              <a:t>Entscheidung aufgrund «von aussen» eintretender Ereignisse:</a:t>
            </a:r>
          </a:p>
          <a:p>
            <a:pPr lvl="1"/>
            <a:r>
              <a:rPr lang="de-CH"/>
              <a:t>Tritt eines der dem Gateway nachfolgenden Ereignisse ein, wird der Prozess mit diesem Pfad fortgesetzt. </a:t>
            </a:r>
          </a:p>
          <a:p>
            <a:pPr lvl="1"/>
            <a:r>
              <a:rPr lang="de-CH"/>
              <a:t>Die anderen Pfade werden ignoriert </a:t>
            </a:r>
            <a:r>
              <a:rPr lang="de-CH">
                <a:sym typeface="Wingdings" panose="05000000000000000000" pitchFamily="2" charset="2"/>
              </a:rPr>
              <a:t>XOR-Logik</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5446" y="907918"/>
            <a:ext cx="1057754" cy="108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567609" y="5612823"/>
            <a:ext cx="3024336" cy="584775"/>
          </a:xfrm>
          <a:prstGeom prst="rect">
            <a:avLst/>
          </a:prstGeom>
          <a:noFill/>
        </p:spPr>
        <p:txBody>
          <a:bodyPr wrap="square" rtlCol="0">
            <a:spAutoFit/>
          </a:bodyPr>
          <a:lstStyle/>
          <a:p>
            <a:r>
              <a:rPr lang="de-CH" sz="1600"/>
              <a:t>Ereignisbasiertes exklusives (XOR-)Gateway</a:t>
            </a:r>
          </a:p>
        </p:txBody>
      </p:sp>
      <p:cxnSp>
        <p:nvCxnSpPr>
          <p:cNvPr id="8" name="Gerade Verbindung mit Pfeil 7"/>
          <p:cNvCxnSpPr>
            <a:cxnSpLocks/>
            <a:stCxn id="6" idx="0"/>
          </p:cNvCxnSpPr>
          <p:nvPr/>
        </p:nvCxnSpPr>
        <p:spPr>
          <a:xfrm flipV="1">
            <a:off x="4079777" y="5021580"/>
            <a:ext cx="1322803" cy="591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8400256" y="4866980"/>
            <a:ext cx="1824920" cy="584775"/>
          </a:xfrm>
          <a:prstGeom prst="rect">
            <a:avLst/>
          </a:prstGeom>
          <a:noFill/>
        </p:spPr>
        <p:txBody>
          <a:bodyPr wrap="square" rtlCol="0">
            <a:spAutoFit/>
          </a:bodyPr>
          <a:lstStyle/>
          <a:p>
            <a:r>
              <a:rPr lang="de-CH" sz="1600"/>
              <a:t>Nur empfangende Ereignisse erlaubt</a:t>
            </a:r>
          </a:p>
        </p:txBody>
      </p:sp>
      <p:cxnSp>
        <p:nvCxnSpPr>
          <p:cNvPr id="19" name="Gerade Verbindung mit Pfeil 18"/>
          <p:cNvCxnSpPr>
            <a:cxnSpLocks/>
            <a:stCxn id="18" idx="1"/>
          </p:cNvCxnSpPr>
          <p:nvPr/>
        </p:nvCxnSpPr>
        <p:spPr>
          <a:xfrm flipH="1" flipV="1">
            <a:off x="6431280" y="4534249"/>
            <a:ext cx="1968976" cy="6251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a:stCxn id="18" idx="1"/>
          </p:cNvCxnSpPr>
          <p:nvPr/>
        </p:nvCxnSpPr>
        <p:spPr>
          <a:xfrm flipH="1">
            <a:off x="6499860" y="5159368"/>
            <a:ext cx="1900396" cy="525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p:txBody>
          <a:bodyPr/>
          <a:lstStyle/>
          <a:p>
            <a:fld id="{335626A6-BBB0-4233-8FBC-6462978121DD}" type="slidenum">
              <a:rPr lang="de-CH" smtClean="0"/>
              <a:pPr/>
              <a:t>41</a:t>
            </a:fld>
            <a:endParaRPr lang="de-CH"/>
          </a:p>
        </p:txBody>
      </p:sp>
      <p:sp>
        <p:nvSpPr>
          <p:cNvPr id="3" name="Titel 2"/>
          <p:cNvSpPr>
            <a:spLocks noGrp="1"/>
          </p:cNvSpPr>
          <p:nvPr>
            <p:ph type="title"/>
          </p:nvPr>
        </p:nvSpPr>
        <p:spPr/>
        <p:txBody>
          <a:bodyPr/>
          <a:lstStyle/>
          <a:p>
            <a:r>
              <a:rPr lang="de-CH"/>
              <a:t>Ereignistypen in BPMN 2.0 (reduziertes Set)</a:t>
            </a:r>
          </a:p>
        </p:txBody>
      </p:sp>
      <p:pic>
        <p:nvPicPr>
          <p:cNvPr id="12312" name="Picture 2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6449" y="1556792"/>
            <a:ext cx="10495533" cy="46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90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p:txBody>
          <a:bodyPr/>
          <a:lstStyle/>
          <a:p>
            <a:fld id="{335626A6-BBB0-4233-8FBC-6462978121DD}" type="slidenum">
              <a:rPr lang="de-CH" smtClean="0"/>
              <a:pPr/>
              <a:t>42</a:t>
            </a:fld>
            <a:endParaRPr lang="de-CH"/>
          </a:p>
        </p:txBody>
      </p:sp>
      <p:sp>
        <p:nvSpPr>
          <p:cNvPr id="2" name="Titel 1"/>
          <p:cNvSpPr>
            <a:spLocks noGrp="1"/>
          </p:cNvSpPr>
          <p:nvPr>
            <p:ph type="title"/>
          </p:nvPr>
        </p:nvSpPr>
        <p:spPr/>
        <p:txBody>
          <a:bodyPr>
            <a:normAutofit/>
          </a:bodyPr>
          <a:lstStyle/>
          <a:p>
            <a:r>
              <a:rPr lang="de-CH"/>
              <a:t>Übung 5</a:t>
            </a:r>
          </a:p>
        </p:txBody>
      </p:sp>
      <p:sp>
        <p:nvSpPr>
          <p:cNvPr id="4" name="Inhaltsplatzhalter 3">
            <a:extLst>
              <a:ext uri="{FF2B5EF4-FFF2-40B4-BE49-F238E27FC236}">
                <a16:creationId xmlns:a16="http://schemas.microsoft.com/office/drawing/2014/main" id="{AB2A8740-2966-4E3B-B8BC-2F076BB8D4C2}"/>
              </a:ext>
            </a:extLst>
          </p:cNvPr>
          <p:cNvSpPr>
            <a:spLocks noGrp="1"/>
          </p:cNvSpPr>
          <p:nvPr>
            <p:ph sz="quarter" idx="21"/>
          </p:nvPr>
        </p:nvSpPr>
        <p:spPr/>
        <p:txBody>
          <a:bodyPr/>
          <a:lstStyle/>
          <a:p>
            <a:pPr marL="0" indent="0">
              <a:buNone/>
            </a:pPr>
            <a:r>
              <a:rPr lang="de-CH"/>
              <a:t>Beschreibe die Semantik des abgebildeten Prozesses mit eigenen Worten</a:t>
            </a: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880791" y="2294187"/>
            <a:ext cx="8430417" cy="3677267"/>
          </a:xfrm>
          <a:prstGeom prst="rect">
            <a:avLst/>
          </a:prstGeom>
          <a:noFill/>
          <a:ln w="9525">
            <a:noFill/>
            <a:miter lim="800000"/>
            <a:headEnd/>
            <a:tailEnd/>
          </a:ln>
        </p:spPr>
      </p:pic>
    </p:spTree>
    <p:extLst>
      <p:ext uri="{BB962C8B-B14F-4D97-AF65-F5344CB8AC3E}">
        <p14:creationId xmlns:p14="http://schemas.microsoft.com/office/powerpoint/2010/main" val="3992012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0ABD03B-674C-EC72-C421-BD49ADA50D89}"/>
              </a:ext>
            </a:extLst>
          </p:cNvPr>
          <p:cNvSpPr>
            <a:spLocks noGrp="1"/>
          </p:cNvSpPr>
          <p:nvPr>
            <p:ph type="sldNum" sz="quarter" idx="18"/>
          </p:nvPr>
        </p:nvSpPr>
        <p:spPr/>
        <p:txBody>
          <a:bodyPr/>
          <a:lstStyle/>
          <a:p>
            <a:fld id="{4EAC321B-7500-4259-A00F-915439A35E15}" type="slidenum">
              <a:rPr lang="de-CH" smtClean="0"/>
              <a:pPr/>
              <a:t>43</a:t>
            </a:fld>
            <a:endParaRPr lang="de-CH"/>
          </a:p>
        </p:txBody>
      </p:sp>
      <p:sp>
        <p:nvSpPr>
          <p:cNvPr id="3" name="Titel 2">
            <a:extLst>
              <a:ext uri="{FF2B5EF4-FFF2-40B4-BE49-F238E27FC236}">
                <a16:creationId xmlns:a16="http://schemas.microsoft.com/office/drawing/2014/main" id="{E6ED787E-075B-D77D-1354-215FFB91443D}"/>
              </a:ext>
            </a:extLst>
          </p:cNvPr>
          <p:cNvSpPr>
            <a:spLocks noGrp="1"/>
          </p:cNvSpPr>
          <p:nvPr>
            <p:ph type="title"/>
          </p:nvPr>
        </p:nvSpPr>
        <p:spPr/>
        <p:txBody>
          <a:bodyPr/>
          <a:lstStyle/>
          <a:p>
            <a:r>
              <a:rPr lang="de-AT"/>
              <a:t>Übung 4 und 6</a:t>
            </a:r>
            <a:endParaRPr lang="de-CH"/>
          </a:p>
        </p:txBody>
      </p:sp>
      <p:pic>
        <p:nvPicPr>
          <p:cNvPr id="8" name="Grafik 7">
            <a:extLst>
              <a:ext uri="{FF2B5EF4-FFF2-40B4-BE49-F238E27FC236}">
                <a16:creationId xmlns:a16="http://schemas.microsoft.com/office/drawing/2014/main" id="{D40F954E-31CB-DA9D-971C-908B8D9D34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7676" y="1376364"/>
            <a:ext cx="7147846" cy="4765230"/>
          </a:xfrm>
          <a:prstGeom prst="rect">
            <a:avLst/>
          </a:prstGeom>
        </p:spPr>
      </p:pic>
    </p:spTree>
    <p:extLst>
      <p:ext uri="{BB962C8B-B14F-4D97-AF65-F5344CB8AC3E}">
        <p14:creationId xmlns:p14="http://schemas.microsoft.com/office/powerpoint/2010/main" val="2808698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2B6D39-A615-D845-AF34-D71CD505A9B6}"/>
              </a:ext>
            </a:extLst>
          </p:cNvPr>
          <p:cNvSpPr>
            <a:spLocks noGrp="1"/>
          </p:cNvSpPr>
          <p:nvPr>
            <p:ph type="sldNum" sz="quarter" idx="12"/>
          </p:nvPr>
        </p:nvSpPr>
        <p:spPr/>
        <p:txBody>
          <a:bodyPr/>
          <a:lstStyle/>
          <a:p>
            <a:fld id="{4EAC321B-7500-4259-A00F-915439A35E15}" type="slidenum">
              <a:rPr lang="de-CH" smtClean="0"/>
              <a:pPr/>
              <a:t>44</a:t>
            </a:fld>
            <a:endParaRPr lang="de-CH"/>
          </a:p>
        </p:txBody>
      </p:sp>
      <p:pic>
        <p:nvPicPr>
          <p:cNvPr id="4" name="Grafik 3" descr="Ein Bild, das Gelände, Wasser, draußen, Flüssigkeit enthält.&#10;&#10;Automatisch generierte Beschreibung">
            <a:extLst>
              <a:ext uri="{FF2B5EF4-FFF2-40B4-BE49-F238E27FC236}">
                <a16:creationId xmlns:a16="http://schemas.microsoft.com/office/drawing/2014/main" id="{F84A54B8-078F-E95A-D29C-D4315B01A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2550"/>
            <a:ext cx="12192000" cy="8210550"/>
          </a:xfrm>
          <a:prstGeom prst="rect">
            <a:avLst/>
          </a:prstGeom>
        </p:spPr>
      </p:pic>
      <p:sp>
        <p:nvSpPr>
          <p:cNvPr id="5" name="Titel 2">
            <a:extLst>
              <a:ext uri="{FF2B5EF4-FFF2-40B4-BE49-F238E27FC236}">
                <a16:creationId xmlns:a16="http://schemas.microsoft.com/office/drawing/2014/main" id="{9064DBB3-0CE2-6567-48BA-6D846FE900B1}"/>
              </a:ext>
            </a:extLst>
          </p:cNvPr>
          <p:cNvSpPr txBox="1">
            <a:spLocks/>
          </p:cNvSpPr>
          <p:nvPr/>
        </p:nvSpPr>
        <p:spPr>
          <a:xfrm>
            <a:off x="7542111" y="678973"/>
            <a:ext cx="4040289" cy="1134587"/>
          </a:xfrm>
          <a:prstGeom prst="rect">
            <a:avLst/>
          </a:prstGeom>
        </p:spPr>
        <p:txBody>
          <a:bodyPr>
            <a:normAutofit fontScale="92500"/>
          </a:bodyPr>
          <a:lstStyle>
            <a:lvl1pPr algn="l" defTabSz="609463" rtl="0" eaLnBrk="1" latinLnBrk="0" hangingPunct="1">
              <a:lnSpc>
                <a:spcPct val="120000"/>
              </a:lnSpc>
              <a:spcBef>
                <a:spcPct val="0"/>
              </a:spcBef>
              <a:buNone/>
              <a:defRPr sz="3198" b="1" kern="1200" baseline="0">
                <a:solidFill>
                  <a:schemeClr val="tx2"/>
                </a:solidFill>
                <a:latin typeface="+mj-lt"/>
                <a:ea typeface="+mj-ea"/>
                <a:cs typeface="+mj-cs"/>
              </a:defRPr>
            </a:lvl1pPr>
          </a:lstStyle>
          <a:p>
            <a:r>
              <a:rPr lang="de-CH" sz="4000">
                <a:solidFill>
                  <a:srgbClr val="FFFF00"/>
                </a:solidFill>
              </a:rPr>
              <a:t>Nachrichtenfluss</a:t>
            </a:r>
          </a:p>
        </p:txBody>
      </p:sp>
    </p:spTree>
    <p:extLst>
      <p:ext uri="{BB962C8B-B14F-4D97-AF65-F5344CB8AC3E}">
        <p14:creationId xmlns:p14="http://schemas.microsoft.com/office/powerpoint/2010/main" val="3413419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45</a:t>
            </a:fld>
            <a:endParaRPr lang="de-CH"/>
          </a:p>
        </p:txBody>
      </p:sp>
      <p:sp>
        <p:nvSpPr>
          <p:cNvPr id="2" name="Titel 1"/>
          <p:cNvSpPr>
            <a:spLocks noGrp="1"/>
          </p:cNvSpPr>
          <p:nvPr>
            <p:ph type="title"/>
          </p:nvPr>
        </p:nvSpPr>
        <p:spPr>
          <a:xfrm>
            <a:off x="806031" y="692151"/>
            <a:ext cx="11048009" cy="684213"/>
          </a:xfrm>
        </p:spPr>
        <p:txBody>
          <a:bodyPr/>
          <a:lstStyle/>
          <a:p>
            <a:r>
              <a:rPr lang="de-CH"/>
              <a:t>Nachrichtenfluss</a:t>
            </a:r>
          </a:p>
        </p:txBody>
      </p:sp>
      <p:sp>
        <p:nvSpPr>
          <p:cNvPr id="4" name="Textplatzhalter 3"/>
          <p:cNvSpPr>
            <a:spLocks noGrp="1"/>
          </p:cNvSpPr>
          <p:nvPr>
            <p:ph sz="quarter" idx="21"/>
          </p:nvPr>
        </p:nvSpPr>
        <p:spPr>
          <a:xfrm>
            <a:off x="806031" y="1449389"/>
            <a:ext cx="11048009" cy="47513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rtlCol="0" anchor="t" anchorCtr="0" compatLnSpc="1">
            <a:prstTxWarp prst="textNoShape">
              <a:avLst/>
            </a:prstTxWarp>
            <a:normAutofit/>
          </a:bodyPr>
          <a:lstStyle/>
          <a:p>
            <a:r>
              <a:rPr lang="de-CH"/>
              <a:t>Der Nachrichtenfluss symbolisiert den Nachrichtenaustausch zwischen zwei Partnern </a:t>
            </a:r>
          </a:p>
          <a:p>
            <a:r>
              <a:rPr lang="de-CH"/>
              <a:t>Gerichteter, gestrichelter Pfeil als Symbol</a:t>
            </a:r>
          </a:p>
          <a:p>
            <a:r>
              <a:rPr lang="de-CH"/>
              <a:t>Dient ausschliesslich der </a:t>
            </a:r>
            <a:br>
              <a:rPr lang="de-CH"/>
            </a:br>
            <a:r>
              <a:rPr lang="de-CH"/>
              <a:t>Kollaboration zwischen zwei </a:t>
            </a:r>
            <a:br>
              <a:rPr lang="de-CH"/>
            </a:br>
            <a:r>
              <a:rPr lang="de-CH"/>
              <a:t>Prozessen (= Pools)</a:t>
            </a:r>
          </a:p>
          <a:p>
            <a:r>
              <a:rPr lang="de-CH"/>
              <a:t>Die Nachricht repräsentiert den </a:t>
            </a:r>
            <a:br>
              <a:rPr lang="de-CH"/>
            </a:br>
            <a:r>
              <a:rPr lang="de-CH"/>
              <a:t>Inhalt einer Kommunikation </a:t>
            </a:r>
          </a:p>
          <a:p>
            <a:pPr lvl="1"/>
            <a:r>
              <a:rPr lang="de-CH"/>
              <a:t>BPMN 2.0 &amp; Style Guide: </a:t>
            </a:r>
            <a:br>
              <a:rPr lang="de-CH"/>
            </a:br>
            <a:r>
              <a:rPr lang="de-CH"/>
              <a:t>Beschriftung des Nachrichtenflusses</a:t>
            </a:r>
            <a:br>
              <a:rPr lang="de-CH"/>
            </a:br>
            <a:endParaRPr lang="de-CH"/>
          </a:p>
        </p:txBody>
      </p:sp>
      <p:pic>
        <p:nvPicPr>
          <p:cNvPr id="8" name="Grafik 7">
            <a:extLst>
              <a:ext uri="{FF2B5EF4-FFF2-40B4-BE49-F238E27FC236}">
                <a16:creationId xmlns:a16="http://schemas.microsoft.com/office/drawing/2014/main" id="{AC2EED58-436E-4285-9414-6418A2ECEB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03031" y="2659866"/>
            <a:ext cx="4741170" cy="3840947"/>
          </a:xfrm>
          <a:prstGeom prst="rect">
            <a:avLst/>
          </a:prstGeom>
        </p:spPr>
      </p:pic>
    </p:spTree>
    <p:extLst>
      <p:ext uri="{BB962C8B-B14F-4D97-AF65-F5344CB8AC3E}">
        <p14:creationId xmlns:p14="http://schemas.microsoft.com/office/powerpoint/2010/main" val="7382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p:txBody>
          <a:bodyPr/>
          <a:lstStyle/>
          <a:p>
            <a:fld id="{335626A6-BBB0-4233-8FBC-6462978121DD}" type="slidenum">
              <a:rPr lang="de-CH" smtClean="0"/>
              <a:pPr/>
              <a:t>46</a:t>
            </a:fld>
            <a:endParaRPr lang="de-CH"/>
          </a:p>
        </p:txBody>
      </p:sp>
      <p:sp>
        <p:nvSpPr>
          <p:cNvPr id="5" name="Titel 4"/>
          <p:cNvSpPr>
            <a:spLocks noGrp="1"/>
          </p:cNvSpPr>
          <p:nvPr>
            <p:ph type="title"/>
          </p:nvPr>
        </p:nvSpPr>
        <p:spPr/>
        <p:txBody>
          <a:bodyPr>
            <a:noAutofit/>
          </a:bodyPr>
          <a:lstStyle/>
          <a:p>
            <a:r>
              <a:rPr lang="de-CH" sz="2800"/>
              <a:t>Beispiel: Kollaboration mit Nachrichten- und Zeitereignissen</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rcRect/>
          <a:stretch/>
        </p:blipFill>
        <p:spPr>
          <a:xfrm>
            <a:off x="1562339" y="1376364"/>
            <a:ext cx="9067322" cy="4865049"/>
          </a:xfrm>
          <a:prstGeom prst="rect">
            <a:avLst/>
          </a:prstGeom>
        </p:spPr>
      </p:pic>
    </p:spTree>
    <p:extLst>
      <p:ext uri="{BB962C8B-B14F-4D97-AF65-F5344CB8AC3E}">
        <p14:creationId xmlns:p14="http://schemas.microsoft.com/office/powerpoint/2010/main" val="2364251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47</a:t>
            </a:fld>
            <a:endParaRPr lang="de-CH"/>
          </a:p>
        </p:txBody>
      </p:sp>
      <p:sp>
        <p:nvSpPr>
          <p:cNvPr id="2" name="Titel 1"/>
          <p:cNvSpPr>
            <a:spLocks noGrp="1"/>
          </p:cNvSpPr>
          <p:nvPr>
            <p:ph type="title"/>
          </p:nvPr>
        </p:nvSpPr>
        <p:spPr>
          <a:xfrm>
            <a:off x="806031" y="692151"/>
            <a:ext cx="11048009" cy="684213"/>
          </a:xfrm>
        </p:spPr>
        <p:txBody>
          <a:bodyPr/>
          <a:lstStyle/>
          <a:p>
            <a:r>
              <a:rPr lang="de-CH"/>
              <a:t>Übung Pool und Lanes (1/2)</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rcRect/>
          <a:stretch/>
        </p:blipFill>
        <p:spPr>
          <a:xfrm>
            <a:off x="1995311" y="2022694"/>
            <a:ext cx="8201377" cy="4255743"/>
          </a:xfrm>
          <a:prstGeom prst="rect">
            <a:avLst/>
          </a:prstGeom>
        </p:spPr>
      </p:pic>
      <p:sp>
        <p:nvSpPr>
          <p:cNvPr id="6" name="Textfeld 5"/>
          <p:cNvSpPr txBox="1"/>
          <p:nvPr/>
        </p:nvSpPr>
        <p:spPr>
          <a:xfrm>
            <a:off x="806450" y="1376363"/>
            <a:ext cx="8331307" cy="646331"/>
          </a:xfrm>
          <a:prstGeom prst="rect">
            <a:avLst/>
          </a:prstGeom>
          <a:noFill/>
        </p:spPr>
        <p:txBody>
          <a:bodyPr wrap="square" rtlCol="0">
            <a:spAutoFit/>
          </a:bodyPr>
          <a:lstStyle/>
          <a:p>
            <a:r>
              <a:rPr lang="de-CH"/>
              <a:t>Gegeben sind zwei Prozessdarstellungen (s.u. und folgende Folie). Welches ist die schlechte, welches die «gute» Lösung? Warum?</a:t>
            </a:r>
          </a:p>
        </p:txBody>
      </p:sp>
      <p:sp>
        <p:nvSpPr>
          <p:cNvPr id="7" name="Rechteck 6">
            <a:extLst>
              <a:ext uri="{FF2B5EF4-FFF2-40B4-BE49-F238E27FC236}">
                <a16:creationId xmlns:a16="http://schemas.microsoft.com/office/drawing/2014/main" id="{5132C3E6-E20A-D393-B908-0044A4EA3395}"/>
              </a:ext>
            </a:extLst>
          </p:cNvPr>
          <p:cNvSpPr/>
          <p:nvPr/>
        </p:nvSpPr>
        <p:spPr>
          <a:xfrm rot="16200000">
            <a:off x="8249682" y="4111119"/>
            <a:ext cx="3894015" cy="215444"/>
          </a:xfrm>
          <a:prstGeom prst="rect">
            <a:avLst/>
          </a:prstGeom>
        </p:spPr>
        <p:txBody>
          <a:bodyPr wrap="none">
            <a:spAutoFit/>
          </a:bodyPr>
          <a:lstStyle/>
          <a:p>
            <a:r>
              <a:rPr lang="de-CH" sz="800">
                <a:solidFill>
                  <a:srgbClr val="000000"/>
                </a:solidFill>
              </a:rPr>
              <a:t>Quelle: Eigene Darstellung in Anlehnung an Freund, Jakob; Rücker, Bernd (2012)</a:t>
            </a:r>
          </a:p>
        </p:txBody>
      </p:sp>
    </p:spTree>
    <p:extLst>
      <p:ext uri="{BB962C8B-B14F-4D97-AF65-F5344CB8AC3E}">
        <p14:creationId xmlns:p14="http://schemas.microsoft.com/office/powerpoint/2010/main" val="318588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48</a:t>
            </a:fld>
            <a:endParaRPr lang="de-CH"/>
          </a:p>
        </p:txBody>
      </p:sp>
      <p:sp>
        <p:nvSpPr>
          <p:cNvPr id="2" name="Titel 1"/>
          <p:cNvSpPr>
            <a:spLocks noGrp="1"/>
          </p:cNvSpPr>
          <p:nvPr>
            <p:ph type="title"/>
          </p:nvPr>
        </p:nvSpPr>
        <p:spPr>
          <a:xfrm>
            <a:off x="806031" y="692151"/>
            <a:ext cx="11048009" cy="684213"/>
          </a:xfrm>
        </p:spPr>
        <p:txBody>
          <a:bodyPr/>
          <a:lstStyle/>
          <a:p>
            <a:r>
              <a:rPr lang="de-CH"/>
              <a:t>Übung Pool und Lanes (2/2)</a:t>
            </a:r>
          </a:p>
        </p:txBody>
      </p:sp>
      <p:sp>
        <p:nvSpPr>
          <p:cNvPr id="6" name="Textfeld 5"/>
          <p:cNvSpPr txBox="1"/>
          <p:nvPr/>
        </p:nvSpPr>
        <p:spPr>
          <a:xfrm>
            <a:off x="806450" y="1343392"/>
            <a:ext cx="8331307" cy="646331"/>
          </a:xfrm>
          <a:prstGeom prst="rect">
            <a:avLst/>
          </a:prstGeom>
          <a:noFill/>
        </p:spPr>
        <p:txBody>
          <a:bodyPr wrap="square" rtlCol="0">
            <a:spAutoFit/>
          </a:bodyPr>
          <a:lstStyle/>
          <a:p>
            <a:r>
              <a:rPr lang="de-CH"/>
              <a:t>Gegeben sind zwei Prozessdarstellungen (s.u. und vorhergehende Folie). Welches ist die schlechte, welches die «gute» Lösung? Warum?</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rcRect/>
          <a:stretch/>
        </p:blipFill>
        <p:spPr>
          <a:xfrm>
            <a:off x="2435839" y="1834783"/>
            <a:ext cx="6494058" cy="4905511"/>
          </a:xfrm>
          <a:prstGeom prst="rect">
            <a:avLst/>
          </a:prstGeom>
        </p:spPr>
      </p:pic>
      <p:sp>
        <p:nvSpPr>
          <p:cNvPr id="4" name="Ellipse 3"/>
          <p:cNvSpPr/>
          <p:nvPr/>
        </p:nvSpPr>
        <p:spPr>
          <a:xfrm>
            <a:off x="6220890" y="4290602"/>
            <a:ext cx="43204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a:extLst>
              <a:ext uri="{FF2B5EF4-FFF2-40B4-BE49-F238E27FC236}">
                <a16:creationId xmlns:a16="http://schemas.microsoft.com/office/drawing/2014/main" id="{B11A7BA1-771C-B668-B1C6-BDF137537B34}"/>
              </a:ext>
            </a:extLst>
          </p:cNvPr>
          <p:cNvSpPr/>
          <p:nvPr/>
        </p:nvSpPr>
        <p:spPr>
          <a:xfrm rot="16200000">
            <a:off x="7168462" y="4150101"/>
            <a:ext cx="3894015" cy="215444"/>
          </a:xfrm>
          <a:prstGeom prst="rect">
            <a:avLst/>
          </a:prstGeom>
        </p:spPr>
        <p:txBody>
          <a:bodyPr wrap="none">
            <a:spAutoFit/>
          </a:bodyPr>
          <a:lstStyle/>
          <a:p>
            <a:r>
              <a:rPr lang="de-CH" sz="800">
                <a:solidFill>
                  <a:srgbClr val="000000"/>
                </a:solidFill>
              </a:rPr>
              <a:t>Quelle: Eigene Darstellung in Anlehnung an Freund, Jakob; Rücker, Bernd (2012)</a:t>
            </a:r>
          </a:p>
        </p:txBody>
      </p:sp>
    </p:spTree>
    <p:extLst>
      <p:ext uri="{BB962C8B-B14F-4D97-AF65-F5344CB8AC3E}">
        <p14:creationId xmlns:p14="http://schemas.microsoft.com/office/powerpoint/2010/main" val="32472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49</a:t>
            </a:fld>
            <a:endParaRPr lang="de-CH"/>
          </a:p>
        </p:txBody>
      </p:sp>
      <p:sp>
        <p:nvSpPr>
          <p:cNvPr id="2" name="Titel 1"/>
          <p:cNvSpPr>
            <a:spLocks noGrp="1"/>
          </p:cNvSpPr>
          <p:nvPr>
            <p:ph type="title"/>
          </p:nvPr>
        </p:nvSpPr>
        <p:spPr>
          <a:xfrm>
            <a:off x="806031" y="692151"/>
            <a:ext cx="11048009" cy="684213"/>
          </a:xfrm>
        </p:spPr>
        <p:txBody>
          <a:bodyPr/>
          <a:lstStyle/>
          <a:p>
            <a:r>
              <a:rPr lang="de-CH"/>
              <a:t>Kollaboration mit «zugeklappten» Pool </a:t>
            </a:r>
          </a:p>
        </p:txBody>
      </p:sp>
      <p:pic>
        <p:nvPicPr>
          <p:cNvPr id="5" name="Grafik 1"/>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414040" y="1530044"/>
            <a:ext cx="9363920" cy="415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143896" y="5581074"/>
            <a:ext cx="7633196" cy="584775"/>
          </a:xfrm>
          <a:prstGeom prst="rect">
            <a:avLst/>
          </a:prstGeom>
          <a:noFill/>
        </p:spPr>
        <p:txBody>
          <a:bodyPr wrap="square" rtlCol="0">
            <a:spAutoFit/>
          </a:bodyPr>
          <a:lstStyle/>
          <a:p>
            <a:pPr algn="ctr"/>
            <a:r>
              <a:rPr lang="de-DE" sz="1600"/>
              <a:t>„Black-Box“ Darstellung. </a:t>
            </a:r>
            <a:r>
              <a:rPr lang="de-CH" sz="1600">
                <a:solidFill>
                  <a:schemeClr val="accent2">
                    <a:lumMod val="75000"/>
                  </a:schemeClr>
                </a:solidFill>
              </a:rPr>
              <a:t>Wird verwendet, wenn vor allem der Kollaborationsaspekt modelliert werden soll, das interne Verhalten des Prozesses jedoch unwichtig ist.</a:t>
            </a:r>
          </a:p>
        </p:txBody>
      </p:sp>
    </p:spTree>
    <p:extLst>
      <p:ext uri="{BB962C8B-B14F-4D97-AF65-F5344CB8AC3E}">
        <p14:creationId xmlns:p14="http://schemas.microsoft.com/office/powerpoint/2010/main" val="402474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335626A6-BBB0-4233-8FBC-6462978121DD}" type="slidenum">
              <a:rPr lang="de-CH" smtClean="0"/>
              <a:pPr/>
              <a:t>5</a:t>
            </a:fld>
            <a:endParaRPr lang="de-CH"/>
          </a:p>
        </p:txBody>
      </p:sp>
      <p:sp>
        <p:nvSpPr>
          <p:cNvPr id="2" name="Titel 1"/>
          <p:cNvSpPr>
            <a:spLocks noGrp="1"/>
          </p:cNvSpPr>
          <p:nvPr>
            <p:ph type="title"/>
          </p:nvPr>
        </p:nvSpPr>
        <p:spPr>
          <a:xfrm>
            <a:off x="806031" y="692151"/>
            <a:ext cx="11048009" cy="684213"/>
          </a:xfrm>
        </p:spPr>
        <p:txBody>
          <a:bodyPr/>
          <a:lstStyle/>
          <a:p>
            <a:r>
              <a:rPr lang="de-CH"/>
              <a:t>Historie von BPMN</a:t>
            </a:r>
          </a:p>
        </p:txBody>
      </p:sp>
      <p:sp>
        <p:nvSpPr>
          <p:cNvPr id="9" name="Inhaltsplatzhalter 8">
            <a:extLst>
              <a:ext uri="{FF2B5EF4-FFF2-40B4-BE49-F238E27FC236}">
                <a16:creationId xmlns:a16="http://schemas.microsoft.com/office/drawing/2014/main" id="{D8923988-2023-4CC6-82E3-8392AF0CDE9C}"/>
              </a:ext>
            </a:extLst>
          </p:cNvPr>
          <p:cNvSpPr>
            <a:spLocks noGrp="1"/>
          </p:cNvSpPr>
          <p:nvPr>
            <p:ph sz="quarter" idx="21"/>
          </p:nvPr>
        </p:nvSpPr>
        <p:spPr/>
        <p:txBody>
          <a:bodyPr/>
          <a:lstStyle/>
          <a:p>
            <a:pPr marL="284400" indent="-284400">
              <a:spcAft>
                <a:spcPts val="600"/>
              </a:spcAft>
              <a:buSzPct val="100000"/>
              <a:buFont typeface="Arial" pitchFamily="34" charset="0"/>
              <a:buChar char="•"/>
            </a:pPr>
            <a:r>
              <a:rPr lang="de-DE" sz="1600"/>
              <a:t>Entwickelt durch die „Business </a:t>
            </a:r>
            <a:r>
              <a:rPr lang="de-DE" sz="1600" err="1"/>
              <a:t>Process</a:t>
            </a:r>
            <a:r>
              <a:rPr lang="de-DE" sz="1600"/>
              <a:t> Management Initiative“ (BPMI)</a:t>
            </a:r>
          </a:p>
          <a:p>
            <a:pPr marL="444500" lvl="1" indent="-177800">
              <a:spcAft>
                <a:spcPts val="1800"/>
              </a:spcAft>
              <a:buSzPct val="100000"/>
              <a:buFont typeface="Arial" pitchFamily="34" charset="0"/>
              <a:buChar char="•"/>
            </a:pPr>
            <a:r>
              <a:rPr lang="de-DE" sz="1400"/>
              <a:t>Erste Spezifikation im Jahr 2004 durch Stephen A. White (IBM)</a:t>
            </a:r>
          </a:p>
          <a:p>
            <a:pPr marL="284400" indent="-284400">
              <a:lnSpc>
                <a:spcPct val="150000"/>
              </a:lnSpc>
              <a:spcBef>
                <a:spcPts val="0"/>
              </a:spcBef>
              <a:spcAft>
                <a:spcPts val="0"/>
              </a:spcAft>
              <a:buSzPct val="100000"/>
              <a:buFont typeface="Arial" pitchFamily="34" charset="0"/>
              <a:buChar char="•"/>
            </a:pPr>
            <a:r>
              <a:rPr lang="de-DE" sz="1600" b="1"/>
              <a:t>2005</a:t>
            </a:r>
            <a:r>
              <a:rPr lang="de-DE" sz="1600"/>
              <a:t> - Übernahme von BPMN durch die </a:t>
            </a:r>
            <a:r>
              <a:rPr lang="de-DE" sz="1600" err="1"/>
              <a:t>Object</a:t>
            </a:r>
            <a:r>
              <a:rPr lang="de-DE" sz="1600"/>
              <a:t> Management Group (OMG)</a:t>
            </a:r>
          </a:p>
          <a:p>
            <a:pPr marL="284400" indent="-284400">
              <a:lnSpc>
                <a:spcPct val="150000"/>
              </a:lnSpc>
              <a:spcBef>
                <a:spcPts val="0"/>
              </a:spcBef>
              <a:spcAft>
                <a:spcPts val="0"/>
              </a:spcAft>
              <a:buSzPct val="100000"/>
              <a:buFont typeface="Arial" pitchFamily="34" charset="0"/>
              <a:buChar char="•"/>
            </a:pPr>
            <a:r>
              <a:rPr lang="de-DE" sz="1600" b="1"/>
              <a:t>2006</a:t>
            </a:r>
            <a:r>
              <a:rPr lang="de-DE" sz="1600"/>
              <a:t> - erste offizielle Spezifikation „BPMN 1.0“: </a:t>
            </a:r>
            <a:r>
              <a:rPr lang="en-US" sz="1600" b="1"/>
              <a:t>B</a:t>
            </a:r>
            <a:r>
              <a:rPr lang="en-US" sz="1600"/>
              <a:t>usiness </a:t>
            </a:r>
            <a:r>
              <a:rPr lang="en-US" sz="1600" b="1"/>
              <a:t>P</a:t>
            </a:r>
            <a:r>
              <a:rPr lang="en-US" sz="1600"/>
              <a:t>rocess </a:t>
            </a:r>
            <a:r>
              <a:rPr lang="en-US" sz="1600" b="1"/>
              <a:t>M</a:t>
            </a:r>
            <a:r>
              <a:rPr lang="en-US" sz="1600"/>
              <a:t>odeling </a:t>
            </a:r>
            <a:r>
              <a:rPr lang="en-US" sz="1600" b="1"/>
              <a:t>N</a:t>
            </a:r>
            <a:r>
              <a:rPr lang="en-US" sz="1600"/>
              <a:t>otation </a:t>
            </a:r>
          </a:p>
          <a:p>
            <a:pPr marL="284400" indent="-284400">
              <a:lnSpc>
                <a:spcPct val="150000"/>
              </a:lnSpc>
              <a:spcBef>
                <a:spcPts val="0"/>
              </a:spcBef>
              <a:spcAft>
                <a:spcPts val="0"/>
              </a:spcAft>
              <a:buSzPct val="100000"/>
              <a:buFont typeface="Arial" pitchFamily="34" charset="0"/>
              <a:buChar char="•"/>
            </a:pPr>
            <a:r>
              <a:rPr lang="de-DE" sz="1600" b="1"/>
              <a:t>2008</a:t>
            </a:r>
            <a:r>
              <a:rPr lang="de-DE" sz="1600"/>
              <a:t> - Weiterentwicklung bis zur Version 1.2 mit leichten Änderungen</a:t>
            </a:r>
          </a:p>
          <a:p>
            <a:pPr marL="284400" indent="-284400">
              <a:lnSpc>
                <a:spcPct val="150000"/>
              </a:lnSpc>
              <a:spcBef>
                <a:spcPts val="0"/>
              </a:spcBef>
              <a:spcAft>
                <a:spcPts val="0"/>
              </a:spcAft>
              <a:buSzPct val="100000"/>
              <a:buFont typeface="Arial" pitchFamily="34" charset="0"/>
              <a:buChar char="•"/>
            </a:pPr>
            <a:r>
              <a:rPr lang="de-DE" sz="1600" b="1"/>
              <a:t>2009</a:t>
            </a:r>
            <a:r>
              <a:rPr lang="de-DE" sz="1600"/>
              <a:t> - bereits erster Entwurf für BPMN 2.0 </a:t>
            </a:r>
          </a:p>
          <a:p>
            <a:pPr marL="284400" indent="-284400">
              <a:lnSpc>
                <a:spcPct val="150000"/>
              </a:lnSpc>
              <a:spcBef>
                <a:spcPts val="0"/>
              </a:spcBef>
              <a:spcAft>
                <a:spcPts val="0"/>
              </a:spcAft>
              <a:buSzPct val="100000"/>
              <a:buFont typeface="Arial" pitchFamily="34" charset="0"/>
              <a:buChar char="•"/>
            </a:pPr>
            <a:r>
              <a:rPr lang="de-DE" sz="1600" b="1"/>
              <a:t>2011</a:t>
            </a:r>
            <a:r>
              <a:rPr lang="de-DE" sz="1600"/>
              <a:t> - Verabschiedung nach </a:t>
            </a:r>
            <a:r>
              <a:rPr lang="de-DE" sz="1600" err="1"/>
              <a:t>grosser</a:t>
            </a:r>
            <a:r>
              <a:rPr lang="de-DE" sz="1600"/>
              <a:t> Verzögerung</a:t>
            </a:r>
          </a:p>
          <a:p>
            <a:pPr marL="444500" lvl="1" indent="-177800">
              <a:spcAft>
                <a:spcPts val="600"/>
              </a:spcAft>
              <a:buSzPct val="100000"/>
              <a:buFont typeface="Arial" pitchFamily="34" charset="0"/>
              <a:buChar char="•"/>
            </a:pPr>
            <a:r>
              <a:rPr lang="de-DE" sz="1400"/>
              <a:t>Umbenennung in </a:t>
            </a:r>
            <a:r>
              <a:rPr lang="de-AT" sz="1400"/>
              <a:t>Business </a:t>
            </a:r>
            <a:r>
              <a:rPr lang="de-AT" sz="1400" err="1"/>
              <a:t>Process</a:t>
            </a:r>
            <a:r>
              <a:rPr lang="de-AT" sz="1400"/>
              <a:t> Model and Notation</a:t>
            </a:r>
          </a:p>
          <a:p>
            <a:pPr marL="444500" lvl="1" indent="-177800">
              <a:spcAft>
                <a:spcPts val="600"/>
              </a:spcAft>
              <a:buSzPct val="100000"/>
              <a:buFont typeface="Arial" pitchFamily="34" charset="0"/>
              <a:buChar char="•"/>
            </a:pPr>
            <a:r>
              <a:rPr lang="de-DE" sz="1400"/>
              <a:t>(grundlegende) Notationselemente im Vgl. zur Version 1.2 gleich geblieben</a:t>
            </a:r>
          </a:p>
          <a:p>
            <a:pPr marL="444500" lvl="1" indent="-177800">
              <a:spcAft>
                <a:spcPts val="600"/>
              </a:spcAft>
              <a:buSzPct val="100000"/>
              <a:buFont typeface="Arial" pitchFamily="34" charset="0"/>
              <a:buChar char="•"/>
            </a:pPr>
            <a:r>
              <a:rPr lang="de-DE" sz="1400"/>
              <a:t>Neue Diagrammtypen</a:t>
            </a:r>
          </a:p>
          <a:p>
            <a:pPr marL="444500" lvl="1" indent="-177800">
              <a:spcAft>
                <a:spcPts val="600"/>
              </a:spcAft>
              <a:buSzPct val="100000"/>
              <a:buFont typeface="Arial" pitchFamily="34" charset="0"/>
              <a:buChar char="•"/>
            </a:pPr>
            <a:r>
              <a:rPr lang="de-DE" sz="1400"/>
              <a:t>Neues Austauschformat für BPMN-Modelle</a:t>
            </a:r>
          </a:p>
          <a:p>
            <a:pPr marL="284400" indent="-284400">
              <a:lnSpc>
                <a:spcPct val="150000"/>
              </a:lnSpc>
              <a:spcBef>
                <a:spcPts val="0"/>
              </a:spcBef>
              <a:spcAft>
                <a:spcPts val="0"/>
              </a:spcAft>
              <a:buSzPct val="100000"/>
              <a:buFont typeface="Arial" pitchFamily="34" charset="0"/>
              <a:buChar char="•"/>
            </a:pPr>
            <a:r>
              <a:rPr lang="de-DE" sz="1600" b="1"/>
              <a:t>2014 </a:t>
            </a:r>
            <a:r>
              <a:rPr lang="de-DE" sz="1600"/>
              <a:t>– 2.0.2</a:t>
            </a:r>
          </a:p>
        </p:txBody>
      </p:sp>
      <p:pic>
        <p:nvPicPr>
          <p:cNvPr id="6" name="Picture 3">
            <a:hlinkClick r:id="rId3"/>
          </p:cNvPr>
          <p:cNvPicPr>
            <a:picLocks noChangeAspect="1" noChangeArrowheads="1"/>
          </p:cNvPicPr>
          <p:nvPr/>
        </p:nvPicPr>
        <p:blipFill>
          <a:blip r:embed="rId4" cstate="print"/>
          <a:srcRect/>
          <a:stretch>
            <a:fillRect/>
          </a:stretch>
        </p:blipFill>
        <p:spPr bwMode="auto">
          <a:xfrm>
            <a:off x="8017493" y="3429000"/>
            <a:ext cx="3368476" cy="1459673"/>
          </a:xfrm>
          <a:prstGeom prst="rect">
            <a:avLst/>
          </a:prstGeom>
          <a:noFill/>
          <a:ln w="9525">
            <a:noFill/>
            <a:miter lim="800000"/>
            <a:headEnd/>
            <a:tailEnd/>
          </a:ln>
        </p:spPr>
      </p:pic>
      <p:sp>
        <p:nvSpPr>
          <p:cNvPr id="5" name="Textfeld 4">
            <a:extLst>
              <a:ext uri="{FF2B5EF4-FFF2-40B4-BE49-F238E27FC236}">
                <a16:creationId xmlns:a16="http://schemas.microsoft.com/office/drawing/2014/main" id="{BC869A83-D73C-66B9-5FA4-B6D7422D5AD8}"/>
              </a:ext>
            </a:extLst>
          </p:cNvPr>
          <p:cNvSpPr txBox="1"/>
          <p:nvPr/>
        </p:nvSpPr>
        <p:spPr>
          <a:xfrm>
            <a:off x="7827925" y="5175390"/>
            <a:ext cx="3958918" cy="338554"/>
          </a:xfrm>
          <a:prstGeom prst="rect">
            <a:avLst/>
          </a:prstGeom>
          <a:noFill/>
        </p:spPr>
        <p:txBody>
          <a:bodyPr wrap="square">
            <a:spAutoFit/>
          </a:bodyPr>
          <a:lstStyle/>
          <a:p>
            <a:r>
              <a:rPr lang="de-CH" sz="1600">
                <a:solidFill>
                  <a:srgbClr val="8C195F"/>
                </a:solidFill>
                <a:hlinkClick r:id="rId5"/>
              </a:rPr>
              <a:t>https://www.omg.org/spec/BPMN/2.0/PDF</a:t>
            </a:r>
            <a:r>
              <a:rPr lang="de-CH" sz="1600">
                <a:solidFill>
                  <a:srgbClr val="8C195F"/>
                </a:solidFill>
              </a:rPr>
              <a:t> </a:t>
            </a:r>
          </a:p>
        </p:txBody>
      </p:sp>
    </p:spTree>
    <p:extLst>
      <p:ext uri="{BB962C8B-B14F-4D97-AF65-F5344CB8AC3E}">
        <p14:creationId xmlns:p14="http://schemas.microsoft.com/office/powerpoint/2010/main" val="822779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50</a:t>
            </a:fld>
            <a:endParaRPr lang="de-CH"/>
          </a:p>
        </p:txBody>
      </p:sp>
      <p:sp>
        <p:nvSpPr>
          <p:cNvPr id="2" name="Titel 1"/>
          <p:cNvSpPr>
            <a:spLocks noGrp="1"/>
          </p:cNvSpPr>
          <p:nvPr>
            <p:ph type="title"/>
          </p:nvPr>
        </p:nvSpPr>
        <p:spPr>
          <a:xfrm>
            <a:off x="806031" y="692151"/>
            <a:ext cx="11048009" cy="684213"/>
          </a:xfrm>
        </p:spPr>
        <p:txBody>
          <a:bodyPr/>
          <a:lstStyle/>
          <a:p>
            <a:r>
              <a:rPr lang="de-CH"/>
              <a:t>Nachrichtenfluss</a:t>
            </a:r>
          </a:p>
        </p:txBody>
      </p:sp>
      <p:sp>
        <p:nvSpPr>
          <p:cNvPr id="34" name="Textplatzhalter 3"/>
          <p:cNvSpPr>
            <a:spLocks noGrp="1"/>
          </p:cNvSpPr>
          <p:nvPr>
            <p:ph sz="quarter" idx="21"/>
          </p:nvPr>
        </p:nvSpPr>
        <p:spPr>
          <a:xfrm>
            <a:off x="806031" y="1449389"/>
            <a:ext cx="11048009" cy="4751387"/>
          </a:xfrm>
        </p:spPr>
        <p:txBody>
          <a:bodyPr>
            <a:normAutofit/>
          </a:bodyPr>
          <a:lstStyle/>
          <a:p>
            <a:r>
              <a:rPr lang="de-CH" b="1"/>
              <a:t>Erlaubte</a:t>
            </a:r>
            <a:r>
              <a:rPr lang="de-CH"/>
              <a:t> Konstrukte</a:t>
            </a:r>
          </a:p>
          <a:p>
            <a:endParaRPr lang="de-CH" sz="2000"/>
          </a:p>
          <a:p>
            <a:endParaRPr lang="de-CH" sz="2000"/>
          </a:p>
          <a:p>
            <a:endParaRPr lang="de-CH" sz="2000"/>
          </a:p>
          <a:p>
            <a:endParaRPr lang="de-CH" sz="2000"/>
          </a:p>
          <a:p>
            <a:r>
              <a:rPr lang="de-CH" b="1"/>
              <a:t>Verbotene</a:t>
            </a:r>
            <a:r>
              <a:rPr lang="de-CH"/>
              <a:t> Konstrukte</a:t>
            </a:r>
          </a:p>
          <a:p>
            <a:endParaRPr lang="de-CH"/>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9218"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8673" y="1844826"/>
            <a:ext cx="6950588" cy="194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8673" y="4188477"/>
            <a:ext cx="7159095" cy="21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394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4409F81-E1F6-869F-D1CF-22D71830FD4A}"/>
              </a:ext>
            </a:extLst>
          </p:cNvPr>
          <p:cNvSpPr>
            <a:spLocks noGrp="1"/>
          </p:cNvSpPr>
          <p:nvPr>
            <p:ph type="sldNum" sz="quarter" idx="18"/>
          </p:nvPr>
        </p:nvSpPr>
        <p:spPr/>
        <p:txBody>
          <a:bodyPr/>
          <a:lstStyle/>
          <a:p>
            <a:fld id="{4EAC321B-7500-4259-A00F-915439A35E15}" type="slidenum">
              <a:rPr lang="de-CH" smtClean="0"/>
              <a:pPr/>
              <a:t>51</a:t>
            </a:fld>
            <a:endParaRPr lang="de-CH"/>
          </a:p>
        </p:txBody>
      </p:sp>
      <p:sp>
        <p:nvSpPr>
          <p:cNvPr id="3" name="Titel 2">
            <a:extLst>
              <a:ext uri="{FF2B5EF4-FFF2-40B4-BE49-F238E27FC236}">
                <a16:creationId xmlns:a16="http://schemas.microsoft.com/office/drawing/2014/main" id="{93CA01DF-4D9D-8AAF-0A68-C884C4D42929}"/>
              </a:ext>
            </a:extLst>
          </p:cNvPr>
          <p:cNvSpPr>
            <a:spLocks noGrp="1"/>
          </p:cNvSpPr>
          <p:nvPr>
            <p:ph type="title"/>
          </p:nvPr>
        </p:nvSpPr>
        <p:spPr/>
        <p:txBody>
          <a:bodyPr/>
          <a:lstStyle/>
          <a:p>
            <a:r>
              <a:rPr lang="de-AT"/>
              <a:t>Übung 7</a:t>
            </a:r>
            <a:endParaRPr lang="de-CH"/>
          </a:p>
        </p:txBody>
      </p:sp>
      <p:pic>
        <p:nvPicPr>
          <p:cNvPr id="6" name="Inhaltsplatzhalter 5" descr="Ein Bild, das Handschrift, Text, Modeaccessoire, Finger enthält.&#10;&#10;Automatisch generierte Beschreibung">
            <a:extLst>
              <a:ext uri="{FF2B5EF4-FFF2-40B4-BE49-F238E27FC236}">
                <a16:creationId xmlns:a16="http://schemas.microsoft.com/office/drawing/2014/main" id="{F6F7259D-E60B-9C39-2D7A-98771190F398}"/>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2966343" y="1449388"/>
            <a:ext cx="6727627" cy="4751387"/>
          </a:xfrm>
        </p:spPr>
      </p:pic>
    </p:spTree>
    <p:extLst>
      <p:ext uri="{BB962C8B-B14F-4D97-AF65-F5344CB8AC3E}">
        <p14:creationId xmlns:p14="http://schemas.microsoft.com/office/powerpoint/2010/main" val="2811895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Person, Mikroskop enthält.&#10;&#10;Automatisch generierte Beschreibung">
            <a:extLst>
              <a:ext uri="{FF2B5EF4-FFF2-40B4-BE49-F238E27FC236}">
                <a16:creationId xmlns:a16="http://schemas.microsoft.com/office/drawing/2014/main" id="{CDB5470C-9345-4169-9BD1-A6BBC62E717A}"/>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t="15625"/>
          <a:stretch/>
        </p:blipFill>
        <p:spPr>
          <a:xfrm>
            <a:off x="0" y="0"/>
            <a:ext cx="12192000" cy="6858000"/>
          </a:xfrm>
        </p:spPr>
      </p:pic>
      <p:sp>
        <p:nvSpPr>
          <p:cNvPr id="2" name="Foliennummernplatzhalter 1">
            <a:extLst>
              <a:ext uri="{FF2B5EF4-FFF2-40B4-BE49-F238E27FC236}">
                <a16:creationId xmlns:a16="http://schemas.microsoft.com/office/drawing/2014/main" id="{722840C2-1A17-4BFC-9F8A-296A2E8B93E8}"/>
              </a:ext>
            </a:extLst>
          </p:cNvPr>
          <p:cNvSpPr>
            <a:spLocks noGrp="1"/>
          </p:cNvSpPr>
          <p:nvPr>
            <p:ph type="sldNum" sz="quarter" idx="18"/>
          </p:nvPr>
        </p:nvSpPr>
        <p:spPr/>
        <p:txBody>
          <a:bodyPr/>
          <a:lstStyle/>
          <a:p>
            <a:fld id="{4EAC321B-7500-4259-A00F-915439A35E15}" type="slidenum">
              <a:rPr lang="de-CH" smtClean="0"/>
              <a:pPr/>
              <a:t>52</a:t>
            </a:fld>
            <a:endParaRPr lang="de-CH"/>
          </a:p>
        </p:txBody>
      </p:sp>
      <p:sp>
        <p:nvSpPr>
          <p:cNvPr id="3" name="Titel 2">
            <a:extLst>
              <a:ext uri="{FF2B5EF4-FFF2-40B4-BE49-F238E27FC236}">
                <a16:creationId xmlns:a16="http://schemas.microsoft.com/office/drawing/2014/main" id="{504A9895-607A-4D60-BE16-0D4EBDABA09F}"/>
              </a:ext>
            </a:extLst>
          </p:cNvPr>
          <p:cNvSpPr>
            <a:spLocks noGrp="1"/>
          </p:cNvSpPr>
          <p:nvPr>
            <p:ph type="title"/>
          </p:nvPr>
        </p:nvSpPr>
        <p:spPr>
          <a:xfrm>
            <a:off x="537443" y="5064571"/>
            <a:ext cx="3241713" cy="1270761"/>
          </a:xfrm>
          <a:effectLst>
            <a:outerShdw blurRad="25400" dist="63500" dir="2700000" algn="tl" rotWithShape="0">
              <a:prstClr val="black">
                <a:alpha val="48000"/>
              </a:prstClr>
            </a:outerShdw>
          </a:effectLst>
        </p:spPr>
        <p:txBody>
          <a:bodyPr/>
          <a:lstStyle/>
          <a:p>
            <a:r>
              <a:rPr lang="de-AT">
                <a:solidFill>
                  <a:schemeClr val="bg1"/>
                </a:solidFill>
              </a:rPr>
              <a:t>Unterprozesse (Sub-</a:t>
            </a:r>
            <a:r>
              <a:rPr lang="de-AT" err="1">
                <a:solidFill>
                  <a:schemeClr val="bg1"/>
                </a:solidFill>
              </a:rPr>
              <a:t>processes</a:t>
            </a:r>
            <a:r>
              <a:rPr lang="de-AT">
                <a:solidFill>
                  <a:schemeClr val="bg1"/>
                </a:solidFill>
              </a:rPr>
              <a:t>)</a:t>
            </a:r>
            <a:endParaRPr lang="de-CH">
              <a:solidFill>
                <a:schemeClr val="bg1"/>
              </a:solidFill>
            </a:endParaRPr>
          </a:p>
        </p:txBody>
      </p:sp>
      <p:sp>
        <p:nvSpPr>
          <p:cNvPr id="6" name="Textfeld 5">
            <a:extLst>
              <a:ext uri="{FF2B5EF4-FFF2-40B4-BE49-F238E27FC236}">
                <a16:creationId xmlns:a16="http://schemas.microsoft.com/office/drawing/2014/main" id="{7DA523D1-1612-4996-81C1-21CABFE39C74}"/>
              </a:ext>
            </a:extLst>
          </p:cNvPr>
          <p:cNvSpPr txBox="1"/>
          <p:nvPr/>
        </p:nvSpPr>
        <p:spPr>
          <a:xfrm>
            <a:off x="8473440" y="6517158"/>
            <a:ext cx="3449704" cy="230832"/>
          </a:xfrm>
          <a:prstGeom prst="rect">
            <a:avLst/>
          </a:prstGeom>
          <a:noFill/>
        </p:spPr>
        <p:txBody>
          <a:bodyPr wrap="square">
            <a:spAutoFit/>
          </a:bodyPr>
          <a:lstStyle/>
          <a:p>
            <a:r>
              <a:rPr lang="de-CH" sz="900" i="1"/>
              <a:t>Bildquelle: </a:t>
            </a:r>
            <a:r>
              <a:rPr lang="de-CH" sz="900" i="1" err="1"/>
              <a:t>adobe</a:t>
            </a:r>
            <a:r>
              <a:rPr lang="de-CH" sz="900" i="1"/>
              <a:t>-stock: </a:t>
            </a:r>
            <a:r>
              <a:rPr lang="de-CH" sz="900" i="1">
                <a:hlinkClick r:id="rId4"/>
              </a:rPr>
              <a:t>241515254</a:t>
            </a:r>
            <a:r>
              <a:rPr lang="de-CH" sz="900" i="1"/>
              <a:t>; </a:t>
            </a:r>
            <a:r>
              <a:rPr lang="de-CH" sz="900" i="1" err="1"/>
              <a:t>dragonstock</a:t>
            </a:r>
            <a:endParaRPr lang="de-CH" sz="900" i="1"/>
          </a:p>
        </p:txBody>
      </p:sp>
    </p:spTree>
    <p:extLst>
      <p:ext uri="{BB962C8B-B14F-4D97-AF65-F5344CB8AC3E}">
        <p14:creationId xmlns:p14="http://schemas.microsoft.com/office/powerpoint/2010/main" val="2708000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407964D-67CF-4FE8-878B-5BE27F26FE3C}"/>
              </a:ext>
            </a:extLst>
          </p:cNvPr>
          <p:cNvSpPr>
            <a:spLocks noGrp="1"/>
          </p:cNvSpPr>
          <p:nvPr>
            <p:ph type="sldNum" sz="quarter" idx="18"/>
          </p:nvPr>
        </p:nvSpPr>
        <p:spPr/>
        <p:txBody>
          <a:bodyPr/>
          <a:lstStyle/>
          <a:p>
            <a:fld id="{4EAC321B-7500-4259-A00F-915439A35E15}" type="slidenum">
              <a:rPr lang="de-CH" smtClean="0"/>
              <a:pPr/>
              <a:t>53</a:t>
            </a:fld>
            <a:endParaRPr lang="de-CH"/>
          </a:p>
        </p:txBody>
      </p:sp>
      <p:sp>
        <p:nvSpPr>
          <p:cNvPr id="3" name="Titel 2">
            <a:extLst>
              <a:ext uri="{FF2B5EF4-FFF2-40B4-BE49-F238E27FC236}">
                <a16:creationId xmlns:a16="http://schemas.microsoft.com/office/drawing/2014/main" id="{1A3F1545-9E4E-4C55-843B-1DE651090019}"/>
              </a:ext>
            </a:extLst>
          </p:cNvPr>
          <p:cNvSpPr>
            <a:spLocks noGrp="1"/>
          </p:cNvSpPr>
          <p:nvPr>
            <p:ph type="title"/>
          </p:nvPr>
        </p:nvSpPr>
        <p:spPr/>
        <p:txBody>
          <a:bodyPr/>
          <a:lstStyle/>
          <a:p>
            <a:r>
              <a:rPr lang="de-CH"/>
              <a:t>Unterprozesse (Sub </a:t>
            </a:r>
            <a:r>
              <a:rPr lang="de-CH" err="1"/>
              <a:t>Process</a:t>
            </a:r>
            <a:r>
              <a:rPr lang="de-CH"/>
              <a:t>)</a:t>
            </a:r>
          </a:p>
        </p:txBody>
      </p:sp>
      <p:sp>
        <p:nvSpPr>
          <p:cNvPr id="8" name="Rechteck: abgerundete Ecken 7">
            <a:extLst>
              <a:ext uri="{FF2B5EF4-FFF2-40B4-BE49-F238E27FC236}">
                <a16:creationId xmlns:a16="http://schemas.microsoft.com/office/drawing/2014/main" id="{33474D1F-DCCB-42B8-B341-64982FB52CB4}"/>
              </a:ext>
            </a:extLst>
          </p:cNvPr>
          <p:cNvSpPr/>
          <p:nvPr/>
        </p:nvSpPr>
        <p:spPr>
          <a:xfrm>
            <a:off x="969264" y="2743200"/>
            <a:ext cx="3316224" cy="1633728"/>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800">
                <a:solidFill>
                  <a:srgbClr val="6B3881"/>
                </a:solidFill>
              </a:rPr>
              <a:t>BPMN-Aktivitäten</a:t>
            </a:r>
          </a:p>
        </p:txBody>
      </p:sp>
      <p:sp>
        <p:nvSpPr>
          <p:cNvPr id="9" name="Rechteck: abgerundete Ecken 8">
            <a:extLst>
              <a:ext uri="{FF2B5EF4-FFF2-40B4-BE49-F238E27FC236}">
                <a16:creationId xmlns:a16="http://schemas.microsoft.com/office/drawing/2014/main" id="{708902FC-F30D-47C9-8EA4-F4D2EF33CD7D}"/>
              </a:ext>
            </a:extLst>
          </p:cNvPr>
          <p:cNvSpPr/>
          <p:nvPr/>
        </p:nvSpPr>
        <p:spPr>
          <a:xfrm>
            <a:off x="6650736" y="1597152"/>
            <a:ext cx="3316224" cy="1633728"/>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a:solidFill>
                  <a:srgbClr val="6B3881"/>
                </a:solidFill>
              </a:rPr>
              <a:t>Arbeitsschritte «Elementar»-Aktivitäten: Tasks </a:t>
            </a:r>
            <a:r>
              <a:rPr lang="de-CH" sz="2000">
                <a:solidFill>
                  <a:srgbClr val="6B3881"/>
                </a:solidFill>
                <a:sym typeface="Wingdings" panose="05000000000000000000" pitchFamily="2" charset="2"/>
              </a:rPr>
              <a:t> </a:t>
            </a:r>
            <a:r>
              <a:rPr lang="de-CH" sz="2000">
                <a:solidFill>
                  <a:srgbClr val="6B3881"/>
                </a:solidFill>
              </a:rPr>
              <a:t> </a:t>
            </a:r>
          </a:p>
          <a:p>
            <a:pPr algn="ctr"/>
            <a:r>
              <a:rPr lang="de-CH" sz="2000">
                <a:solidFill>
                  <a:srgbClr val="6B3881"/>
                </a:solidFill>
              </a:rPr>
              <a:t>nicht weiter unterteilbar</a:t>
            </a:r>
          </a:p>
        </p:txBody>
      </p:sp>
      <p:sp>
        <p:nvSpPr>
          <p:cNvPr id="10" name="Rechteck: abgerundete Ecken 9">
            <a:extLst>
              <a:ext uri="{FF2B5EF4-FFF2-40B4-BE49-F238E27FC236}">
                <a16:creationId xmlns:a16="http://schemas.microsoft.com/office/drawing/2014/main" id="{B675B976-FBE1-4683-9558-C82FE8C3C840}"/>
              </a:ext>
            </a:extLst>
          </p:cNvPr>
          <p:cNvSpPr/>
          <p:nvPr/>
        </p:nvSpPr>
        <p:spPr>
          <a:xfrm>
            <a:off x="6650736" y="3968496"/>
            <a:ext cx="3316224" cy="1633728"/>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2000" b="1">
                <a:solidFill>
                  <a:srgbClr val="6B3881"/>
                </a:solidFill>
              </a:rPr>
              <a:t>Unterprozesse </a:t>
            </a:r>
            <a:r>
              <a:rPr lang="de-CH" sz="2000">
                <a:solidFill>
                  <a:srgbClr val="6B3881"/>
                </a:solidFill>
                <a:sym typeface="Wingdings" panose="05000000000000000000" pitchFamily="2" charset="2"/>
              </a:rPr>
              <a:t> </a:t>
            </a:r>
            <a:r>
              <a:rPr lang="de-CH" sz="2000">
                <a:solidFill>
                  <a:srgbClr val="6B3881"/>
                </a:solidFill>
              </a:rPr>
              <a:t> </a:t>
            </a:r>
          </a:p>
          <a:p>
            <a:pPr algn="ctr"/>
            <a:r>
              <a:rPr lang="de-CH" sz="2000">
                <a:solidFill>
                  <a:srgbClr val="6B3881"/>
                </a:solidFill>
              </a:rPr>
              <a:t>repräsentieren einen detaillierten Ablauf (Prozessmodell)</a:t>
            </a:r>
          </a:p>
        </p:txBody>
      </p:sp>
      <p:sp>
        <p:nvSpPr>
          <p:cNvPr id="13" name="Pfeil: nach rechts 12">
            <a:extLst>
              <a:ext uri="{FF2B5EF4-FFF2-40B4-BE49-F238E27FC236}">
                <a16:creationId xmlns:a16="http://schemas.microsoft.com/office/drawing/2014/main" id="{B6688C19-3163-4658-BF18-D3BB675AE275}"/>
              </a:ext>
            </a:extLst>
          </p:cNvPr>
          <p:cNvSpPr/>
          <p:nvPr/>
        </p:nvSpPr>
        <p:spPr>
          <a:xfrm>
            <a:off x="4285488" y="3070480"/>
            <a:ext cx="1182624" cy="975360"/>
          </a:xfrm>
          <a:prstGeom prst="rightArrow">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400">
                <a:solidFill>
                  <a:srgbClr val="6B3881"/>
                </a:solidFill>
              </a:rPr>
              <a:t>sind</a:t>
            </a:r>
            <a:endParaRPr lang="de-CH" sz="2400">
              <a:solidFill>
                <a:srgbClr val="6B3881"/>
              </a:solidFill>
            </a:endParaRPr>
          </a:p>
        </p:txBody>
      </p:sp>
      <p:sp>
        <p:nvSpPr>
          <p:cNvPr id="14" name="Rechteck 13">
            <a:extLst>
              <a:ext uri="{FF2B5EF4-FFF2-40B4-BE49-F238E27FC236}">
                <a16:creationId xmlns:a16="http://schemas.microsoft.com/office/drawing/2014/main" id="{AE65E18A-3AD3-45DB-9E0D-3936CB9F333F}"/>
              </a:ext>
            </a:extLst>
          </p:cNvPr>
          <p:cNvSpPr/>
          <p:nvPr/>
        </p:nvSpPr>
        <p:spPr>
          <a:xfrm>
            <a:off x="5468112" y="2209800"/>
            <a:ext cx="530352" cy="2819400"/>
          </a:xfrm>
          <a:prstGeom prst="rect">
            <a:avLst/>
          </a:prstGeom>
          <a:noFill/>
          <a:ln w="28575">
            <a:solidFill>
              <a:srgbClr val="6B388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
        <p:nvSpPr>
          <p:cNvPr id="11" name="Pfeil: nach rechts 10">
            <a:extLst>
              <a:ext uri="{FF2B5EF4-FFF2-40B4-BE49-F238E27FC236}">
                <a16:creationId xmlns:a16="http://schemas.microsoft.com/office/drawing/2014/main" id="{FEA456B9-EF10-468D-83F2-B24568CC1CFD}"/>
              </a:ext>
            </a:extLst>
          </p:cNvPr>
          <p:cNvSpPr/>
          <p:nvPr/>
        </p:nvSpPr>
        <p:spPr>
          <a:xfrm>
            <a:off x="5468112" y="1955484"/>
            <a:ext cx="1182624" cy="975360"/>
          </a:xfrm>
          <a:prstGeom prst="rightArrow">
            <a:avLst/>
          </a:prstGeom>
          <a:solidFill>
            <a:schemeClr val="bg1"/>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
        <p:nvSpPr>
          <p:cNvPr id="12" name="Pfeil: nach rechts 11">
            <a:extLst>
              <a:ext uri="{FF2B5EF4-FFF2-40B4-BE49-F238E27FC236}">
                <a16:creationId xmlns:a16="http://schemas.microsoft.com/office/drawing/2014/main" id="{C5F35575-84E1-4B72-9557-E85B90039712}"/>
              </a:ext>
            </a:extLst>
          </p:cNvPr>
          <p:cNvSpPr/>
          <p:nvPr/>
        </p:nvSpPr>
        <p:spPr>
          <a:xfrm>
            <a:off x="5468112" y="4297680"/>
            <a:ext cx="1182624" cy="975360"/>
          </a:xfrm>
          <a:prstGeom prst="rightArrow">
            <a:avLst/>
          </a:prstGeom>
          <a:solidFill>
            <a:schemeClr val="bg1"/>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
        <p:nvSpPr>
          <p:cNvPr id="15" name="Rechteck 14">
            <a:extLst>
              <a:ext uri="{FF2B5EF4-FFF2-40B4-BE49-F238E27FC236}">
                <a16:creationId xmlns:a16="http://schemas.microsoft.com/office/drawing/2014/main" id="{E53AA1AC-B328-43DA-9F13-B0E538B00EA1}"/>
              </a:ext>
            </a:extLst>
          </p:cNvPr>
          <p:cNvSpPr/>
          <p:nvPr/>
        </p:nvSpPr>
        <p:spPr>
          <a:xfrm>
            <a:off x="8058912" y="5319712"/>
            <a:ext cx="475488" cy="282511"/>
          </a:xfrm>
          <a:prstGeom prst="rect">
            <a:avLst/>
          </a:prstGeom>
          <a:noFill/>
          <a:ln w="28575">
            <a:solidFill>
              <a:srgbClr val="6B388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800">
                <a:solidFill>
                  <a:srgbClr val="6B3881"/>
                </a:solidFill>
              </a:rPr>
              <a:t>+</a:t>
            </a:r>
            <a:endParaRPr lang="de-CH" sz="2800">
              <a:solidFill>
                <a:srgbClr val="6B3881"/>
              </a:solidFill>
            </a:endParaRPr>
          </a:p>
        </p:txBody>
      </p:sp>
      <p:sp>
        <p:nvSpPr>
          <p:cNvPr id="5" name="Rechteck 4">
            <a:extLst>
              <a:ext uri="{FF2B5EF4-FFF2-40B4-BE49-F238E27FC236}">
                <a16:creationId xmlns:a16="http://schemas.microsoft.com/office/drawing/2014/main" id="{8A6797D2-18B5-72FB-11E1-6EA01571EBEE}"/>
              </a:ext>
            </a:extLst>
          </p:cNvPr>
          <p:cNvSpPr/>
          <p:nvPr/>
        </p:nvSpPr>
        <p:spPr>
          <a:xfrm>
            <a:off x="5487988" y="2630859"/>
            <a:ext cx="500061" cy="1955429"/>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945842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1775520" y="4149080"/>
            <a:ext cx="8712968" cy="1584176"/>
          </a:xfrm>
          <a:prstGeom prst="rect">
            <a:avLst/>
          </a:prstGeom>
          <a:noFill/>
          <a:ln>
            <a:solidFill>
              <a:srgbClr val="2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54</a:t>
            </a:fld>
            <a:endParaRPr lang="de-CH"/>
          </a:p>
        </p:txBody>
      </p:sp>
      <p:sp>
        <p:nvSpPr>
          <p:cNvPr id="5" name="Titel 4"/>
          <p:cNvSpPr>
            <a:spLocks noGrp="1"/>
          </p:cNvSpPr>
          <p:nvPr>
            <p:ph type="title"/>
          </p:nvPr>
        </p:nvSpPr>
        <p:spPr>
          <a:xfrm>
            <a:off x="806031" y="692151"/>
            <a:ext cx="11048009" cy="684213"/>
          </a:xfrm>
        </p:spPr>
        <p:txBody>
          <a:bodyPr/>
          <a:lstStyle/>
          <a:p>
            <a:r>
              <a:rPr lang="de-CH"/>
              <a:t>Unterprozess: Ein einfaches Beispiel (Sequenz)</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rcRect/>
          <a:stretch/>
        </p:blipFill>
        <p:spPr>
          <a:xfrm>
            <a:off x="2920133" y="1854889"/>
            <a:ext cx="6414181" cy="1418101"/>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rcRect/>
          <a:stretch/>
        </p:blipFill>
        <p:spPr>
          <a:xfrm>
            <a:off x="3086658" y="4410115"/>
            <a:ext cx="6155474" cy="1206955"/>
          </a:xfrm>
          <a:prstGeom prst="rect">
            <a:avLst/>
          </a:prstGeom>
        </p:spPr>
      </p:pic>
      <p:cxnSp>
        <p:nvCxnSpPr>
          <p:cNvPr id="11" name="Gerader Verbinder 10"/>
          <p:cNvCxnSpPr/>
          <p:nvPr/>
        </p:nvCxnSpPr>
        <p:spPr>
          <a:xfrm flipH="1">
            <a:off x="1775520" y="3140968"/>
            <a:ext cx="3816424" cy="93610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6816082" y="3140968"/>
            <a:ext cx="3672407" cy="93610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1817293" y="4139400"/>
            <a:ext cx="1577676" cy="307777"/>
          </a:xfrm>
          <a:prstGeom prst="rect">
            <a:avLst/>
          </a:prstGeom>
          <a:noFill/>
        </p:spPr>
        <p:txBody>
          <a:bodyPr wrap="none" rtlCol="0">
            <a:spAutoFit/>
          </a:bodyPr>
          <a:lstStyle/>
          <a:p>
            <a:r>
              <a:rPr lang="de-CH" sz="1400"/>
              <a:t>Angebot einholen</a:t>
            </a:r>
          </a:p>
        </p:txBody>
      </p:sp>
    </p:spTree>
    <p:extLst>
      <p:ext uri="{BB962C8B-B14F-4D97-AF65-F5344CB8AC3E}">
        <p14:creationId xmlns:p14="http://schemas.microsoft.com/office/powerpoint/2010/main" val="2936286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55</a:t>
            </a:fld>
            <a:endParaRPr lang="de-CH"/>
          </a:p>
        </p:txBody>
      </p:sp>
      <p:sp>
        <p:nvSpPr>
          <p:cNvPr id="5" name="Titel 4"/>
          <p:cNvSpPr>
            <a:spLocks noGrp="1"/>
          </p:cNvSpPr>
          <p:nvPr>
            <p:ph type="title"/>
          </p:nvPr>
        </p:nvSpPr>
        <p:spPr>
          <a:xfrm>
            <a:off x="806031" y="692151"/>
            <a:ext cx="11048009" cy="684213"/>
          </a:xfrm>
        </p:spPr>
        <p:txBody>
          <a:bodyPr/>
          <a:lstStyle/>
          <a:p>
            <a:r>
              <a:rPr lang="de-CH"/>
              <a:t>Unterprozesse (Sub-Process)</a:t>
            </a:r>
          </a:p>
        </p:txBody>
      </p:sp>
      <p:sp>
        <p:nvSpPr>
          <p:cNvPr id="2" name="Textplatzhalter 1"/>
          <p:cNvSpPr>
            <a:spLocks noGrp="1"/>
          </p:cNvSpPr>
          <p:nvPr>
            <p:ph sz="quarter" idx="21"/>
          </p:nvPr>
        </p:nvSpPr>
        <p:spPr>
          <a:xfrm>
            <a:off x="806031" y="1449389"/>
            <a:ext cx="11048009" cy="4751387"/>
          </a:xfrm>
        </p:spPr>
        <p:txBody>
          <a:bodyPr>
            <a:normAutofit/>
          </a:bodyPr>
          <a:lstStyle/>
          <a:p>
            <a:r>
              <a:rPr lang="de-CH"/>
              <a:t>Unterprozesse können selbst wieder Unterprozesse enthalten </a:t>
            </a:r>
            <a:br>
              <a:rPr lang="de-CH"/>
            </a:br>
            <a:endParaRPr lang="de-CH"/>
          </a:p>
          <a:p>
            <a:r>
              <a:rPr lang="de-CH"/>
              <a:t>Mit dem Konstrukt Unterprozess können </a:t>
            </a:r>
          </a:p>
          <a:p>
            <a:pPr lvl="2">
              <a:buFont typeface="Courier New" panose="02070309020205020404" pitchFamily="49" charset="0"/>
              <a:buChar char="o"/>
            </a:pPr>
            <a:r>
              <a:rPr lang="de-CH"/>
              <a:t>komplexe Prozesse in Teilprozesse unterteilt werden </a:t>
            </a:r>
          </a:p>
          <a:p>
            <a:pPr lvl="3">
              <a:buFont typeface="Wingdings" panose="05000000000000000000" pitchFamily="2" charset="2"/>
              <a:buChar char="§"/>
            </a:pPr>
            <a:r>
              <a:rPr lang="de-CH"/>
              <a:t>diese Teilprozesse haben denselben Detaillierungsgrad, befinden sich also auf derselben Abstraktionsstufe</a:t>
            </a:r>
          </a:p>
          <a:p>
            <a:pPr lvl="2">
              <a:buFont typeface="Courier New" panose="02070309020205020404" pitchFamily="49" charset="0"/>
              <a:buChar char="o"/>
            </a:pPr>
            <a:r>
              <a:rPr lang="de-CH"/>
              <a:t>Prozesshierarchien (</a:t>
            </a:r>
            <a:r>
              <a:rPr lang="de-CH">
                <a:sym typeface="Wingdings" panose="05000000000000000000" pitchFamily="2" charset="2"/>
              </a:rPr>
              <a:t> Prozessarchitektur) gestaltet werden</a:t>
            </a:r>
          </a:p>
          <a:p>
            <a:pPr lvl="3">
              <a:buFont typeface="Wingdings" panose="05000000000000000000" pitchFamily="2" charset="2"/>
              <a:buChar char="§"/>
            </a:pPr>
            <a:r>
              <a:rPr lang="de-CH">
                <a:sym typeface="Wingdings" panose="05000000000000000000" pitchFamily="2" charset="2"/>
              </a:rPr>
              <a:t>Die Sub-Prozesse haben einen höheren Detaillierungsgrad als das übergeordnete («rufende») Prozessmodell</a:t>
            </a:r>
          </a:p>
          <a:p>
            <a:pPr lvl="2">
              <a:buFont typeface="Courier New" panose="02070309020205020404" pitchFamily="49" charset="0"/>
              <a:buChar char="o"/>
            </a:pPr>
            <a:r>
              <a:rPr lang="de-CH">
                <a:sym typeface="Wingdings" panose="05000000000000000000" pitchFamily="2" charset="2"/>
              </a:rPr>
              <a:t>Prozess «gekapselt» werden, um diese in verschiedenen Kontexten wieder zu verwenden</a:t>
            </a:r>
            <a:endParaRPr lang="de-CH"/>
          </a:p>
        </p:txBody>
      </p:sp>
    </p:spTree>
    <p:extLst>
      <p:ext uri="{BB962C8B-B14F-4D97-AF65-F5344CB8AC3E}">
        <p14:creationId xmlns:p14="http://schemas.microsoft.com/office/powerpoint/2010/main" val="1442742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56</a:t>
            </a:fld>
            <a:endParaRPr lang="de-CH"/>
          </a:p>
        </p:txBody>
      </p:sp>
      <p:sp>
        <p:nvSpPr>
          <p:cNvPr id="5" name="Titel 4"/>
          <p:cNvSpPr>
            <a:spLocks noGrp="1"/>
          </p:cNvSpPr>
          <p:nvPr>
            <p:ph type="title"/>
          </p:nvPr>
        </p:nvSpPr>
        <p:spPr>
          <a:xfrm>
            <a:off x="806031" y="692151"/>
            <a:ext cx="11048009" cy="684213"/>
          </a:xfrm>
        </p:spPr>
        <p:txBody>
          <a:bodyPr/>
          <a:lstStyle/>
          <a:p>
            <a:r>
              <a:rPr lang="de-CH"/>
              <a:t>Unterprozess mit mehreren End-Ereignissen</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rcRect/>
          <a:stretch/>
        </p:blipFill>
        <p:spPr>
          <a:xfrm>
            <a:off x="2707789" y="1323432"/>
            <a:ext cx="6223157" cy="2446850"/>
          </a:xfrm>
          <a:prstGeom prst="rect">
            <a:avLst/>
          </a:prstGeom>
        </p:spPr>
      </p:pic>
      <p:sp>
        <p:nvSpPr>
          <p:cNvPr id="10" name="Textfeld 9"/>
          <p:cNvSpPr txBox="1"/>
          <p:nvPr/>
        </p:nvSpPr>
        <p:spPr>
          <a:xfrm>
            <a:off x="2028169" y="4069553"/>
            <a:ext cx="1436612" cy="276999"/>
          </a:xfrm>
          <a:prstGeom prst="rect">
            <a:avLst/>
          </a:prstGeom>
          <a:noFill/>
        </p:spPr>
        <p:txBody>
          <a:bodyPr wrap="none" rtlCol="0">
            <a:spAutoFit/>
          </a:bodyPr>
          <a:lstStyle/>
          <a:p>
            <a:r>
              <a:rPr lang="de-CH" sz="1200"/>
              <a:t>Bewerbung prüfen</a:t>
            </a:r>
          </a:p>
        </p:txBody>
      </p:sp>
      <p:cxnSp>
        <p:nvCxnSpPr>
          <p:cNvPr id="12" name="Gerader Verbinder 11"/>
          <p:cNvCxnSpPr>
            <a:cxnSpLocks/>
          </p:cNvCxnSpPr>
          <p:nvPr/>
        </p:nvCxnSpPr>
        <p:spPr>
          <a:xfrm flipH="1">
            <a:off x="1875273" y="2916025"/>
            <a:ext cx="2814857" cy="96524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a:cxnSpLocks/>
          </p:cNvCxnSpPr>
          <p:nvPr/>
        </p:nvCxnSpPr>
        <p:spPr>
          <a:xfrm>
            <a:off x="5692208" y="2916026"/>
            <a:ext cx="3162341" cy="99131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7896200" y="3970715"/>
            <a:ext cx="897748" cy="25273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5604828" y="1566846"/>
            <a:ext cx="2141128" cy="20646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Pfeil nach unten 21"/>
          <p:cNvSpPr/>
          <p:nvPr/>
        </p:nvSpPr>
        <p:spPr>
          <a:xfrm rot="7657933">
            <a:off x="7658901" y="3253222"/>
            <a:ext cx="360040" cy="910028"/>
          </a:xfrm>
          <a:prstGeom prst="dow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0B9D8FB9-92B6-DBE1-6D12-458D930A07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57498" y="3781454"/>
            <a:ext cx="7097051" cy="2779984"/>
          </a:xfrm>
          <a:prstGeom prst="rect">
            <a:avLst/>
          </a:prstGeom>
        </p:spPr>
      </p:pic>
      <p:sp>
        <p:nvSpPr>
          <p:cNvPr id="11" name="Rechteck 10">
            <a:extLst>
              <a:ext uri="{FF2B5EF4-FFF2-40B4-BE49-F238E27FC236}">
                <a16:creationId xmlns:a16="http://schemas.microsoft.com/office/drawing/2014/main" id="{5F8BCD27-592F-FB67-E0DA-BF2CE3EC1405}"/>
              </a:ext>
            </a:extLst>
          </p:cNvPr>
          <p:cNvSpPr/>
          <p:nvPr/>
        </p:nvSpPr>
        <p:spPr>
          <a:xfrm>
            <a:off x="1875273" y="3881266"/>
            <a:ext cx="6979276" cy="2616803"/>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3471141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FA0BECF8-B25E-4ED9-89BE-40DBD69F4F3B}" type="slidenum">
              <a:rPr lang="de-DE"/>
              <a:pPr/>
              <a:t>57</a:t>
            </a:fld>
            <a:endParaRPr lang="de-DE"/>
          </a:p>
        </p:txBody>
      </p:sp>
      <p:sp>
        <p:nvSpPr>
          <p:cNvPr id="31749" name="Rectangle 2"/>
          <p:cNvSpPr>
            <a:spLocks noGrp="1" noChangeArrowheads="1"/>
          </p:cNvSpPr>
          <p:nvPr>
            <p:ph type="title"/>
          </p:nvPr>
        </p:nvSpPr>
        <p:spPr/>
        <p:txBody>
          <a:bodyPr>
            <a:normAutofit/>
          </a:bodyPr>
          <a:lstStyle/>
          <a:p>
            <a:r>
              <a:rPr lang="de-DE"/>
              <a:t>Globaler/wiederverwendbarer Unterprozess</a:t>
            </a:r>
          </a:p>
        </p:txBody>
      </p:sp>
      <p:pic>
        <p:nvPicPr>
          <p:cNvPr id="31748" name="Grafik 7"/>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998939" y="1417723"/>
            <a:ext cx="4127658" cy="499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48936D87-3162-8A29-3443-B04EBDDDA1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3287" y="3436877"/>
            <a:ext cx="4448021" cy="983406"/>
          </a:xfrm>
          <a:prstGeom prst="rect">
            <a:avLst/>
          </a:prstGeom>
        </p:spPr>
      </p:pic>
      <p:sp>
        <p:nvSpPr>
          <p:cNvPr id="5" name="Pfeil: nach unten 4">
            <a:extLst>
              <a:ext uri="{FF2B5EF4-FFF2-40B4-BE49-F238E27FC236}">
                <a16:creationId xmlns:a16="http://schemas.microsoft.com/office/drawing/2014/main" id="{A8114A90-D904-10F3-7AF4-ADDB96ED9A22}"/>
              </a:ext>
            </a:extLst>
          </p:cNvPr>
          <p:cNvSpPr/>
          <p:nvPr/>
        </p:nvSpPr>
        <p:spPr>
          <a:xfrm rot="20338788" flipH="1">
            <a:off x="5178199" y="2611482"/>
            <a:ext cx="270178" cy="1152762"/>
          </a:xfrm>
          <a:prstGeom prst="downArrow">
            <a:avLst>
              <a:gd name="adj1" fmla="val 27099"/>
              <a:gd name="adj2" fmla="val 50000"/>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
        <p:nvSpPr>
          <p:cNvPr id="6" name="Pfeil: nach unten 5">
            <a:extLst>
              <a:ext uri="{FF2B5EF4-FFF2-40B4-BE49-F238E27FC236}">
                <a16:creationId xmlns:a16="http://schemas.microsoft.com/office/drawing/2014/main" id="{7077F691-501E-9A74-402A-8A9359E8F67F}"/>
              </a:ext>
            </a:extLst>
          </p:cNvPr>
          <p:cNvSpPr/>
          <p:nvPr/>
        </p:nvSpPr>
        <p:spPr>
          <a:xfrm rot="1261212" flipH="1" flipV="1">
            <a:off x="5178198" y="4092915"/>
            <a:ext cx="270178" cy="1152762"/>
          </a:xfrm>
          <a:prstGeom prst="downArrow">
            <a:avLst>
              <a:gd name="adj1" fmla="val 27099"/>
              <a:gd name="adj2" fmla="val 50000"/>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3916326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E3E9C41-AFB8-6F1F-DB66-673FD6FB82F4}"/>
              </a:ext>
            </a:extLst>
          </p:cNvPr>
          <p:cNvSpPr>
            <a:spLocks noGrp="1"/>
          </p:cNvSpPr>
          <p:nvPr>
            <p:ph type="sldNum" sz="quarter" idx="18"/>
          </p:nvPr>
        </p:nvSpPr>
        <p:spPr/>
        <p:txBody>
          <a:bodyPr/>
          <a:lstStyle/>
          <a:p>
            <a:fld id="{4EAC321B-7500-4259-A00F-915439A35E15}" type="slidenum">
              <a:rPr lang="de-CH" smtClean="0"/>
              <a:pPr/>
              <a:t>58</a:t>
            </a:fld>
            <a:endParaRPr lang="de-CH"/>
          </a:p>
        </p:txBody>
      </p:sp>
      <p:sp>
        <p:nvSpPr>
          <p:cNvPr id="3" name="Titel 2">
            <a:extLst>
              <a:ext uri="{FF2B5EF4-FFF2-40B4-BE49-F238E27FC236}">
                <a16:creationId xmlns:a16="http://schemas.microsoft.com/office/drawing/2014/main" id="{1504CFE3-311B-0F17-AF6E-5EEC71220810}"/>
              </a:ext>
            </a:extLst>
          </p:cNvPr>
          <p:cNvSpPr>
            <a:spLocks noGrp="1"/>
          </p:cNvSpPr>
          <p:nvPr>
            <p:ph type="title"/>
          </p:nvPr>
        </p:nvSpPr>
        <p:spPr/>
        <p:txBody>
          <a:bodyPr/>
          <a:lstStyle/>
          <a:p>
            <a:r>
              <a:rPr lang="de-AT"/>
              <a:t>Übungen 8 &amp; 9</a:t>
            </a:r>
            <a:endParaRPr lang="de-CH"/>
          </a:p>
        </p:txBody>
      </p:sp>
      <p:pic>
        <p:nvPicPr>
          <p:cNvPr id="6" name="Inhaltsplatzhalter 5" descr="Ein Bild, das Text, Screenshot, Musik, Design enthält.&#10;&#10;Automatisch generierte Beschreibung">
            <a:extLst>
              <a:ext uri="{FF2B5EF4-FFF2-40B4-BE49-F238E27FC236}">
                <a16:creationId xmlns:a16="http://schemas.microsoft.com/office/drawing/2014/main" id="{ADE37899-3D39-79AF-F03F-BF845353346A}"/>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2766616" y="1449388"/>
            <a:ext cx="7127080" cy="4751387"/>
          </a:xfrm>
        </p:spPr>
      </p:pic>
    </p:spTree>
    <p:extLst>
      <p:ext uri="{BB962C8B-B14F-4D97-AF65-F5344CB8AC3E}">
        <p14:creationId xmlns:p14="http://schemas.microsoft.com/office/powerpoint/2010/main" val="3466877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0444FE-C24B-4C7D-9BCD-EF2DBE566647}"/>
              </a:ext>
            </a:extLst>
          </p:cNvPr>
          <p:cNvSpPr>
            <a:spLocks noGrp="1"/>
          </p:cNvSpPr>
          <p:nvPr>
            <p:ph type="sldNum" sz="quarter" idx="12"/>
          </p:nvPr>
        </p:nvSpPr>
        <p:spPr/>
        <p:txBody>
          <a:bodyPr/>
          <a:lstStyle/>
          <a:p>
            <a:fld id="{4EAC321B-7500-4259-A00F-915439A35E15}" type="slidenum">
              <a:rPr lang="de-CH" smtClean="0"/>
              <a:pPr/>
              <a:t>59</a:t>
            </a:fld>
            <a:endParaRPr lang="de-CH"/>
          </a:p>
        </p:txBody>
      </p:sp>
      <p:pic>
        <p:nvPicPr>
          <p:cNvPr id="4" name="Grafik 3" descr="Ein Bild, das Text, Elektronik enthält.&#10;&#10;Automatisch generierte Beschreibung">
            <a:extLst>
              <a:ext uri="{FF2B5EF4-FFF2-40B4-BE49-F238E27FC236}">
                <a16:creationId xmlns:a16="http://schemas.microsoft.com/office/drawing/2014/main" id="{BA365F1E-BF1E-41A5-9BB0-EE7FBB6B69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00" b="14200"/>
          <a:stretch/>
        </p:blipFill>
        <p:spPr>
          <a:xfrm>
            <a:off x="0" y="0"/>
            <a:ext cx="12192000" cy="6858000"/>
          </a:xfrm>
          <a:prstGeom prst="rect">
            <a:avLst/>
          </a:prstGeom>
        </p:spPr>
      </p:pic>
      <p:sp>
        <p:nvSpPr>
          <p:cNvPr id="6" name="Textfeld 5">
            <a:extLst>
              <a:ext uri="{FF2B5EF4-FFF2-40B4-BE49-F238E27FC236}">
                <a16:creationId xmlns:a16="http://schemas.microsoft.com/office/drawing/2014/main" id="{9B3F8CF3-8D6E-4C72-9605-700EBD71C6DF}"/>
              </a:ext>
            </a:extLst>
          </p:cNvPr>
          <p:cNvSpPr txBox="1"/>
          <p:nvPr/>
        </p:nvSpPr>
        <p:spPr>
          <a:xfrm>
            <a:off x="9515224" y="6493384"/>
            <a:ext cx="2676776" cy="230832"/>
          </a:xfrm>
          <a:prstGeom prst="rect">
            <a:avLst/>
          </a:prstGeom>
          <a:noFill/>
        </p:spPr>
        <p:txBody>
          <a:bodyPr wrap="square">
            <a:spAutoFit/>
          </a:bodyPr>
          <a:lstStyle/>
          <a:p>
            <a:r>
              <a:rPr lang="de-CH" sz="900">
                <a:solidFill>
                  <a:srgbClr val="D72864"/>
                </a:solidFill>
                <a:hlinkClick r:id="rId4">
                  <a:extLst>
                    <a:ext uri="{A12FA001-AC4F-418D-AE19-62706E023703}">
                      <ahyp:hlinkClr xmlns:ahyp="http://schemas.microsoft.com/office/drawing/2018/hyperlinkcolor" val="tx"/>
                    </a:ext>
                  </a:extLst>
                </a:hlinkClick>
              </a:rPr>
              <a:t>Bildquelle: stock-</a:t>
            </a:r>
            <a:r>
              <a:rPr lang="de-CH" sz="900" err="1">
                <a:solidFill>
                  <a:srgbClr val="D72864"/>
                </a:solidFill>
                <a:hlinkClick r:id="rId4">
                  <a:extLst>
                    <a:ext uri="{A12FA001-AC4F-418D-AE19-62706E023703}">
                      <ahyp:hlinkClr xmlns:ahyp="http://schemas.microsoft.com/office/drawing/2018/hyperlinkcolor" val="tx"/>
                    </a:ext>
                  </a:extLst>
                </a:hlinkClick>
              </a:rPr>
              <a:t>adobe</a:t>
            </a:r>
            <a:r>
              <a:rPr lang="de-CH" sz="900">
                <a:solidFill>
                  <a:schemeClr val="tx2"/>
                </a:solidFill>
                <a:hlinkClick r:id="rId4">
                  <a:extLst>
                    <a:ext uri="{A12FA001-AC4F-418D-AE19-62706E023703}">
                      <ahyp:hlinkClr xmlns:ahyp="http://schemas.microsoft.com/office/drawing/2018/hyperlinkcolor" val="tx"/>
                    </a:ext>
                  </a:extLst>
                </a:hlinkClick>
              </a:rPr>
              <a:t>: 193929712</a:t>
            </a:r>
            <a:r>
              <a:rPr lang="de-CH" sz="900">
                <a:solidFill>
                  <a:schemeClr val="tx2"/>
                </a:solidFill>
              </a:rPr>
              <a:t>; </a:t>
            </a:r>
            <a:r>
              <a:rPr lang="de-CH" sz="900" err="1">
                <a:solidFill>
                  <a:schemeClr val="tx2"/>
                </a:solidFill>
              </a:rPr>
              <a:t>Sashkin</a:t>
            </a:r>
            <a:endParaRPr lang="de-CH" sz="900">
              <a:solidFill>
                <a:schemeClr val="tx2"/>
              </a:solidFill>
            </a:endParaRPr>
          </a:p>
        </p:txBody>
      </p:sp>
      <p:sp>
        <p:nvSpPr>
          <p:cNvPr id="8" name="Textfeld 7">
            <a:extLst>
              <a:ext uri="{FF2B5EF4-FFF2-40B4-BE49-F238E27FC236}">
                <a16:creationId xmlns:a16="http://schemas.microsoft.com/office/drawing/2014/main" id="{0078E75E-417C-44E3-A08C-0886FD05A89D}"/>
              </a:ext>
            </a:extLst>
          </p:cNvPr>
          <p:cNvSpPr txBox="1"/>
          <p:nvPr/>
        </p:nvSpPr>
        <p:spPr>
          <a:xfrm>
            <a:off x="7973568" y="536448"/>
            <a:ext cx="4218432" cy="792480"/>
          </a:xfrm>
          <a:prstGeom prst="rect">
            <a:avLst/>
          </a:prstGeom>
          <a:noFill/>
        </p:spPr>
        <p:txBody>
          <a:bodyPr wrap="none" lIns="0" tIns="0" rIns="0" bIns="0" rtlCol="0">
            <a:normAutofit/>
          </a:bodyPr>
          <a:lstStyle/>
          <a:p>
            <a:pPr algn="l">
              <a:buClr>
                <a:schemeClr val="tx2"/>
              </a:buClr>
            </a:pPr>
            <a:r>
              <a:rPr lang="de-CH" sz="3600" b="1">
                <a:solidFill>
                  <a:srgbClr val="FFFF00"/>
                </a:solidFill>
                <a:ea typeface="Roboto Medium" panose="02000000000000000000" pitchFamily="2" charset="0"/>
              </a:rPr>
              <a:t>Qualitätskriterien</a:t>
            </a:r>
          </a:p>
        </p:txBody>
      </p:sp>
    </p:spTree>
    <p:extLst>
      <p:ext uri="{BB962C8B-B14F-4D97-AF65-F5344CB8AC3E}">
        <p14:creationId xmlns:p14="http://schemas.microsoft.com/office/powerpoint/2010/main" val="1657403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2" y="2415194"/>
            <a:ext cx="8972583" cy="2930146"/>
          </a:xfrm>
          <a:prstGeom prst="rect">
            <a:avLst/>
          </a:prstGeom>
        </p:spPr>
      </p:pic>
      <p:sp>
        <p:nvSpPr>
          <p:cNvPr id="4" name="Foliennummernplatzhalter 3"/>
          <p:cNvSpPr>
            <a:spLocks noGrp="1"/>
          </p:cNvSpPr>
          <p:nvPr>
            <p:ph type="sldNum" sz="quarter" idx="18"/>
          </p:nvPr>
        </p:nvSpPr>
        <p:spPr/>
        <p:txBody>
          <a:bodyPr/>
          <a:lstStyle/>
          <a:p>
            <a:pPr>
              <a:defRPr/>
            </a:pPr>
            <a:fld id="{335626A6-BBB0-4233-8FBC-6462978121DD}" type="slidenum">
              <a:rPr lang="de-CH" smtClean="0"/>
              <a:pPr>
                <a:defRPr/>
              </a:pPr>
              <a:t>6</a:t>
            </a:fld>
            <a:endParaRPr lang="de-CH"/>
          </a:p>
        </p:txBody>
      </p:sp>
      <p:sp>
        <p:nvSpPr>
          <p:cNvPr id="2" name="Titel 1"/>
          <p:cNvSpPr>
            <a:spLocks noGrp="1"/>
          </p:cNvSpPr>
          <p:nvPr>
            <p:ph type="title"/>
          </p:nvPr>
        </p:nvSpPr>
        <p:spPr/>
        <p:txBody>
          <a:bodyPr/>
          <a:lstStyle/>
          <a:p>
            <a:r>
              <a:rPr lang="de-CH" b="0"/>
              <a:t>Ein erstes BPMN-Modell: «Stelle ausschreiben»</a:t>
            </a:r>
          </a:p>
        </p:txBody>
      </p:sp>
      <p:sp>
        <p:nvSpPr>
          <p:cNvPr id="5" name="Textfeld 4"/>
          <p:cNvSpPr txBox="1"/>
          <p:nvPr/>
        </p:nvSpPr>
        <p:spPr>
          <a:xfrm>
            <a:off x="1524001" y="5515060"/>
            <a:ext cx="646331" cy="369332"/>
          </a:xfrm>
          <a:prstGeom prst="rect">
            <a:avLst/>
          </a:prstGeom>
          <a:noFill/>
        </p:spPr>
        <p:txBody>
          <a:bodyPr wrap="none" rtlCol="0">
            <a:spAutoFit/>
          </a:bodyPr>
          <a:lstStyle/>
          <a:p>
            <a:r>
              <a:rPr lang="de-CH"/>
              <a:t>Pool</a:t>
            </a:r>
            <a:endParaRPr lang="en-US"/>
          </a:p>
        </p:txBody>
      </p:sp>
      <p:sp>
        <p:nvSpPr>
          <p:cNvPr id="12" name="Textfeld 11"/>
          <p:cNvSpPr txBox="1"/>
          <p:nvPr/>
        </p:nvSpPr>
        <p:spPr>
          <a:xfrm>
            <a:off x="1968627" y="1754597"/>
            <a:ext cx="1018227" cy="646331"/>
          </a:xfrm>
          <a:prstGeom prst="rect">
            <a:avLst/>
          </a:prstGeom>
          <a:noFill/>
        </p:spPr>
        <p:txBody>
          <a:bodyPr wrap="none" rtlCol="0">
            <a:spAutoFit/>
          </a:bodyPr>
          <a:lstStyle/>
          <a:p>
            <a:r>
              <a:rPr lang="de-CH"/>
              <a:t>Start-</a:t>
            </a:r>
            <a:br>
              <a:rPr lang="de-CH"/>
            </a:br>
            <a:r>
              <a:rPr lang="de-CH"/>
              <a:t>Ereignis</a:t>
            </a:r>
            <a:endParaRPr lang="en-US"/>
          </a:p>
        </p:txBody>
      </p:sp>
      <p:sp>
        <p:nvSpPr>
          <p:cNvPr id="13" name="Textfeld 12"/>
          <p:cNvSpPr txBox="1"/>
          <p:nvPr/>
        </p:nvSpPr>
        <p:spPr>
          <a:xfrm>
            <a:off x="2711870" y="5519336"/>
            <a:ext cx="697627" cy="369332"/>
          </a:xfrm>
          <a:prstGeom prst="rect">
            <a:avLst/>
          </a:prstGeom>
          <a:noFill/>
        </p:spPr>
        <p:txBody>
          <a:bodyPr wrap="none" rtlCol="0">
            <a:spAutoFit/>
          </a:bodyPr>
          <a:lstStyle/>
          <a:p>
            <a:r>
              <a:rPr lang="de-CH"/>
              <a:t>Lane</a:t>
            </a:r>
            <a:endParaRPr lang="en-US"/>
          </a:p>
        </p:txBody>
      </p:sp>
      <p:sp>
        <p:nvSpPr>
          <p:cNvPr id="14" name="Textfeld 13"/>
          <p:cNvSpPr txBox="1"/>
          <p:nvPr/>
        </p:nvSpPr>
        <p:spPr>
          <a:xfrm>
            <a:off x="9261071" y="5242338"/>
            <a:ext cx="1018227" cy="646331"/>
          </a:xfrm>
          <a:prstGeom prst="rect">
            <a:avLst/>
          </a:prstGeom>
          <a:noFill/>
        </p:spPr>
        <p:txBody>
          <a:bodyPr wrap="none" rtlCol="0">
            <a:spAutoFit/>
          </a:bodyPr>
          <a:lstStyle/>
          <a:p>
            <a:r>
              <a:rPr lang="de-CH"/>
              <a:t>End-</a:t>
            </a:r>
            <a:br>
              <a:rPr lang="de-CH"/>
            </a:br>
            <a:r>
              <a:rPr lang="de-CH"/>
              <a:t>Ereignis</a:t>
            </a:r>
            <a:endParaRPr lang="en-US"/>
          </a:p>
        </p:txBody>
      </p:sp>
      <p:sp>
        <p:nvSpPr>
          <p:cNvPr id="15" name="Textfeld 14"/>
          <p:cNvSpPr txBox="1"/>
          <p:nvPr/>
        </p:nvSpPr>
        <p:spPr>
          <a:xfrm>
            <a:off x="3099430" y="1698911"/>
            <a:ext cx="1107996" cy="646331"/>
          </a:xfrm>
          <a:prstGeom prst="rect">
            <a:avLst/>
          </a:prstGeom>
          <a:noFill/>
        </p:spPr>
        <p:txBody>
          <a:bodyPr wrap="none" rtlCol="0">
            <a:spAutoFit/>
          </a:bodyPr>
          <a:lstStyle/>
          <a:p>
            <a:r>
              <a:rPr lang="de-CH"/>
              <a:t>Aufgabe/</a:t>
            </a:r>
            <a:br>
              <a:rPr lang="de-CH"/>
            </a:br>
            <a:r>
              <a:rPr lang="de-CH"/>
              <a:t>Aktivität</a:t>
            </a:r>
            <a:endParaRPr lang="en-US"/>
          </a:p>
        </p:txBody>
      </p:sp>
      <p:sp>
        <p:nvSpPr>
          <p:cNvPr id="17" name="Textfeld 16"/>
          <p:cNvSpPr txBox="1"/>
          <p:nvPr/>
        </p:nvSpPr>
        <p:spPr>
          <a:xfrm>
            <a:off x="3396136" y="5336220"/>
            <a:ext cx="1172116" cy="646331"/>
          </a:xfrm>
          <a:prstGeom prst="rect">
            <a:avLst/>
          </a:prstGeom>
          <a:noFill/>
        </p:spPr>
        <p:txBody>
          <a:bodyPr wrap="none" rtlCol="0">
            <a:spAutoFit/>
          </a:bodyPr>
          <a:lstStyle/>
          <a:p>
            <a:r>
              <a:rPr lang="de-CH"/>
              <a:t>Sequenz-</a:t>
            </a:r>
            <a:br>
              <a:rPr lang="de-CH"/>
            </a:br>
            <a:r>
              <a:rPr lang="de-CH" err="1"/>
              <a:t>fluss</a:t>
            </a:r>
            <a:endParaRPr lang="en-US"/>
          </a:p>
        </p:txBody>
      </p:sp>
      <p:cxnSp>
        <p:nvCxnSpPr>
          <p:cNvPr id="7" name="Gerade Verbindung mit Pfeil 6"/>
          <p:cNvCxnSpPr>
            <a:stCxn id="12" idx="2"/>
          </p:cNvCxnSpPr>
          <p:nvPr/>
        </p:nvCxnSpPr>
        <p:spPr>
          <a:xfrm flipH="1">
            <a:off x="2477740" y="2400928"/>
            <a:ext cx="1" cy="793829"/>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cxnSpLocks/>
            <a:stCxn id="45" idx="2"/>
          </p:cNvCxnSpPr>
          <p:nvPr/>
        </p:nvCxnSpPr>
        <p:spPr>
          <a:xfrm>
            <a:off x="5706613" y="2622239"/>
            <a:ext cx="0" cy="40491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cxnSpLocks/>
            <a:stCxn id="14" idx="0"/>
          </p:cNvCxnSpPr>
          <p:nvPr/>
        </p:nvCxnSpPr>
        <p:spPr>
          <a:xfrm flipV="1">
            <a:off x="9770185" y="4518914"/>
            <a:ext cx="70230" cy="72342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stCxn id="5" idx="0"/>
          </p:cNvCxnSpPr>
          <p:nvPr/>
        </p:nvCxnSpPr>
        <p:spPr>
          <a:xfrm flipH="1" flipV="1">
            <a:off x="1847166" y="4653136"/>
            <a:ext cx="1" cy="86192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13" idx="0"/>
          </p:cNvCxnSpPr>
          <p:nvPr/>
        </p:nvCxnSpPr>
        <p:spPr>
          <a:xfrm flipH="1" flipV="1">
            <a:off x="2423593" y="4437112"/>
            <a:ext cx="637091" cy="108222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stCxn id="13" idx="0"/>
          </p:cNvCxnSpPr>
          <p:nvPr/>
        </p:nvCxnSpPr>
        <p:spPr>
          <a:xfrm flipH="1" flipV="1">
            <a:off x="2423593" y="3717032"/>
            <a:ext cx="637091" cy="180230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stCxn id="17" idx="0"/>
          </p:cNvCxnSpPr>
          <p:nvPr/>
        </p:nvCxnSpPr>
        <p:spPr>
          <a:xfrm flipV="1">
            <a:off x="3982194" y="4612795"/>
            <a:ext cx="0" cy="72342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cxnSpLocks/>
            <a:stCxn id="46" idx="2"/>
          </p:cNvCxnSpPr>
          <p:nvPr/>
        </p:nvCxnSpPr>
        <p:spPr>
          <a:xfrm flipH="1">
            <a:off x="7799616" y="2345240"/>
            <a:ext cx="1" cy="681909"/>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45" name="Textfeld 44"/>
          <p:cNvSpPr txBox="1"/>
          <p:nvPr/>
        </p:nvSpPr>
        <p:spPr>
          <a:xfrm>
            <a:off x="4998727" y="1698909"/>
            <a:ext cx="1415772" cy="923330"/>
          </a:xfrm>
          <a:prstGeom prst="rect">
            <a:avLst/>
          </a:prstGeom>
          <a:noFill/>
        </p:spPr>
        <p:txBody>
          <a:bodyPr wrap="none" rtlCol="0">
            <a:spAutoFit/>
          </a:bodyPr>
          <a:lstStyle/>
          <a:p>
            <a:pPr algn="ctr"/>
            <a:r>
              <a:rPr lang="de-CH"/>
              <a:t>Gateway</a:t>
            </a:r>
            <a:br>
              <a:rPr lang="de-CH"/>
            </a:br>
            <a:r>
              <a:rPr lang="de-CH"/>
              <a:t>Zusammen-</a:t>
            </a:r>
            <a:br>
              <a:rPr lang="de-CH"/>
            </a:br>
            <a:r>
              <a:rPr lang="de-CH" err="1"/>
              <a:t>führung</a:t>
            </a:r>
            <a:endParaRPr lang="en-US"/>
          </a:p>
        </p:txBody>
      </p:sp>
      <p:sp>
        <p:nvSpPr>
          <p:cNvPr id="46" name="Textfeld 45"/>
          <p:cNvSpPr txBox="1"/>
          <p:nvPr/>
        </p:nvSpPr>
        <p:spPr>
          <a:xfrm>
            <a:off x="7046814" y="1698909"/>
            <a:ext cx="1505605" cy="646331"/>
          </a:xfrm>
          <a:prstGeom prst="rect">
            <a:avLst/>
          </a:prstGeom>
          <a:noFill/>
        </p:spPr>
        <p:txBody>
          <a:bodyPr wrap="square" rtlCol="0">
            <a:spAutoFit/>
          </a:bodyPr>
          <a:lstStyle/>
          <a:p>
            <a:pPr algn="ctr"/>
            <a:r>
              <a:rPr lang="de-CH"/>
              <a:t>Gateway</a:t>
            </a:r>
            <a:br>
              <a:rPr lang="de-CH"/>
            </a:br>
            <a:r>
              <a:rPr lang="de-CH"/>
              <a:t>Verzweigung</a:t>
            </a:r>
            <a:endParaRPr lang="en-US"/>
          </a:p>
        </p:txBody>
      </p:sp>
      <p:cxnSp>
        <p:nvCxnSpPr>
          <p:cNvPr id="49" name="Gerade Verbindung mit Pfeil 48"/>
          <p:cNvCxnSpPr>
            <a:stCxn id="15" idx="2"/>
          </p:cNvCxnSpPr>
          <p:nvPr/>
        </p:nvCxnSpPr>
        <p:spPr>
          <a:xfrm>
            <a:off x="3653428" y="2345241"/>
            <a:ext cx="0" cy="681908"/>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A45003BB-B7EF-C993-549A-5C15B6B6F1D8}"/>
              </a:ext>
            </a:extLst>
          </p:cNvPr>
          <p:cNvSpPr txBox="1"/>
          <p:nvPr/>
        </p:nvSpPr>
        <p:spPr>
          <a:xfrm>
            <a:off x="1524001" y="6062663"/>
            <a:ext cx="6096000" cy="400110"/>
          </a:xfrm>
          <a:prstGeom prst="rect">
            <a:avLst/>
          </a:prstGeom>
          <a:noFill/>
        </p:spPr>
        <p:txBody>
          <a:bodyPr wrap="square">
            <a:spAutoFit/>
          </a:bodyPr>
          <a:lstStyle/>
          <a:p>
            <a:r>
              <a:rPr lang="de-CH" sz="1000">
                <a:latin typeface="Segoe UI" panose="020B0502040204020203" pitchFamily="34" charset="0"/>
              </a:rPr>
              <a:t>Quelle: in Anlehnung an </a:t>
            </a:r>
            <a:r>
              <a:rPr lang="de-CH" sz="1000" err="1">
                <a:latin typeface="Segoe UI" panose="020B0502040204020203" pitchFamily="34" charset="0"/>
              </a:rPr>
              <a:t>Allweyer</a:t>
            </a:r>
            <a:r>
              <a:rPr lang="de-CH" sz="1000">
                <a:latin typeface="Segoe UI" panose="020B0502040204020203" pitchFamily="34" charset="0"/>
              </a:rPr>
              <a:t>, T. (2009). </a:t>
            </a:r>
            <a:r>
              <a:rPr lang="de-CH" sz="1000" i="1">
                <a:latin typeface="Segoe UI" panose="020B0502040204020203" pitchFamily="34" charset="0"/>
              </a:rPr>
              <a:t>BPMN 2.0 - Business Process Model and Notation: Einführung in den Standard für die Geschäftsprozessmodellierung</a:t>
            </a:r>
            <a:r>
              <a:rPr lang="de-CH" sz="1000" i="0">
                <a:latin typeface="Segoe UI" panose="020B0502040204020203" pitchFamily="34" charset="0"/>
              </a:rPr>
              <a:t> (2. Aufl.). </a:t>
            </a:r>
            <a:endParaRPr lang="de-CH" sz="1000"/>
          </a:p>
        </p:txBody>
      </p:sp>
    </p:spTree>
    <p:extLst>
      <p:ext uri="{BB962C8B-B14F-4D97-AF65-F5344CB8AC3E}">
        <p14:creationId xmlns:p14="http://schemas.microsoft.com/office/powerpoint/2010/main" val="515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7" grpId="0"/>
      <p:bldP spid="45" grpId="0"/>
      <p:bldP spid="4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A9ACB-FBEC-4134-9615-81DA38C980DA}"/>
              </a:ext>
            </a:extLst>
          </p:cNvPr>
          <p:cNvSpPr>
            <a:spLocks noGrp="1"/>
          </p:cNvSpPr>
          <p:nvPr>
            <p:ph type="title"/>
          </p:nvPr>
        </p:nvSpPr>
        <p:spPr/>
        <p:txBody>
          <a:bodyPr/>
          <a:lstStyle/>
          <a:p>
            <a:r>
              <a:rPr lang="de-CH"/>
              <a:t>Geschäftsprozesse managen</a:t>
            </a:r>
          </a:p>
        </p:txBody>
      </p:sp>
      <p:sp>
        <p:nvSpPr>
          <p:cNvPr id="7" name="Textfeld 6">
            <a:extLst>
              <a:ext uri="{FF2B5EF4-FFF2-40B4-BE49-F238E27FC236}">
                <a16:creationId xmlns:a16="http://schemas.microsoft.com/office/drawing/2014/main" id="{80F4340A-B979-4F1E-8DBD-2A211D6D8CCC}"/>
              </a:ext>
            </a:extLst>
          </p:cNvPr>
          <p:cNvSpPr txBox="1"/>
          <p:nvPr/>
        </p:nvSpPr>
        <p:spPr>
          <a:xfrm>
            <a:off x="2051708" y="6165849"/>
            <a:ext cx="4594528" cy="230832"/>
          </a:xfrm>
          <a:prstGeom prst="rect">
            <a:avLst/>
          </a:prstGeom>
          <a:noFill/>
        </p:spPr>
        <p:txBody>
          <a:bodyPr wrap="none" rtlCol="0">
            <a:spAutoFit/>
          </a:bodyPr>
          <a:lstStyle/>
          <a:p>
            <a:r>
              <a:rPr lang="de-CH" sz="900">
                <a:solidFill>
                  <a:schemeClr val="bg1">
                    <a:lumMod val="65000"/>
                  </a:schemeClr>
                </a:solidFill>
              </a:rPr>
              <a:t>Quelle: Freund, J. &amp; Rücker, B. (2010). Praxisbuch BPMN 2.0 (2. Aufl.). München [u.a.]: Hanser.</a:t>
            </a:r>
          </a:p>
        </p:txBody>
      </p:sp>
      <p:pic>
        <p:nvPicPr>
          <p:cNvPr id="4" name="Grafik 3">
            <a:extLst>
              <a:ext uri="{FF2B5EF4-FFF2-40B4-BE49-F238E27FC236}">
                <a16:creationId xmlns:a16="http://schemas.microsoft.com/office/drawing/2014/main" id="{1ADF1732-83EA-430B-B398-427DFD401A0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51708" y="1632408"/>
            <a:ext cx="8088583" cy="4574637"/>
          </a:xfrm>
          <a:prstGeom prst="rect">
            <a:avLst/>
          </a:prstGeom>
        </p:spPr>
      </p:pic>
      <p:sp>
        <p:nvSpPr>
          <p:cNvPr id="3" name="Foliennummernplatzhalter 2">
            <a:extLst>
              <a:ext uri="{FF2B5EF4-FFF2-40B4-BE49-F238E27FC236}">
                <a16:creationId xmlns:a16="http://schemas.microsoft.com/office/drawing/2014/main" id="{F171486E-445B-400C-95F3-94355A33E72F}"/>
              </a:ext>
            </a:extLst>
          </p:cNvPr>
          <p:cNvSpPr>
            <a:spLocks noGrp="1"/>
          </p:cNvSpPr>
          <p:nvPr>
            <p:ph type="sldNum" sz="quarter" idx="18"/>
          </p:nvPr>
        </p:nvSpPr>
        <p:spPr/>
        <p:txBody>
          <a:bodyPr/>
          <a:lstStyle/>
          <a:p>
            <a:fld id="{4EAC321B-7500-4259-A00F-915439A35E15}" type="slidenum">
              <a:rPr lang="de-CH" smtClean="0"/>
              <a:pPr/>
              <a:t>60</a:t>
            </a:fld>
            <a:endParaRPr lang="de-CH"/>
          </a:p>
        </p:txBody>
      </p:sp>
    </p:spTree>
    <p:extLst>
      <p:ext uri="{BB962C8B-B14F-4D97-AF65-F5344CB8AC3E}">
        <p14:creationId xmlns:p14="http://schemas.microsoft.com/office/powerpoint/2010/main" val="2222141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61</a:t>
            </a:fld>
            <a:endParaRPr lang="de-CH"/>
          </a:p>
        </p:txBody>
      </p:sp>
      <p:sp>
        <p:nvSpPr>
          <p:cNvPr id="2" name="Titel 1"/>
          <p:cNvSpPr>
            <a:spLocks noGrp="1"/>
          </p:cNvSpPr>
          <p:nvPr>
            <p:ph type="title"/>
          </p:nvPr>
        </p:nvSpPr>
        <p:spPr>
          <a:xfrm>
            <a:off x="806031" y="692151"/>
            <a:ext cx="11048009" cy="684213"/>
          </a:xfrm>
        </p:spPr>
        <p:txBody>
          <a:bodyPr/>
          <a:lstStyle/>
          <a:p>
            <a:r>
              <a:rPr lang="de-CH"/>
              <a:t>Qualitätsprüfung von BPMN-Diagrammen</a:t>
            </a:r>
          </a:p>
        </p:txBody>
      </p:sp>
      <p:graphicFrame>
        <p:nvGraphicFramePr>
          <p:cNvPr id="4" name="Inhaltsplatzhalter 3"/>
          <p:cNvGraphicFramePr>
            <a:graphicFrameLocks noGrp="1"/>
          </p:cNvGraphicFramePr>
          <p:nvPr>
            <p:ph sz="quarter" idx="21"/>
            <p:extLst>
              <p:ext uri="{D42A27DB-BD31-4B8C-83A1-F6EECF244321}">
                <p14:modId xmlns:p14="http://schemas.microsoft.com/office/powerpoint/2010/main" val="386916746"/>
              </p:ext>
            </p:extLst>
          </p:nvPr>
        </p:nvGraphicFramePr>
        <p:xfrm>
          <a:off x="806450" y="1449388"/>
          <a:ext cx="11047413" cy="475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5367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2C8329F-6FD4-91FB-528C-C07D545600C5}"/>
              </a:ext>
            </a:extLst>
          </p:cNvPr>
          <p:cNvSpPr>
            <a:spLocks noGrp="1"/>
          </p:cNvSpPr>
          <p:nvPr>
            <p:ph type="sldNum" sz="quarter" idx="18"/>
          </p:nvPr>
        </p:nvSpPr>
        <p:spPr/>
        <p:txBody>
          <a:bodyPr/>
          <a:lstStyle/>
          <a:p>
            <a:fld id="{4EAC321B-7500-4259-A00F-915439A35E15}" type="slidenum">
              <a:rPr lang="de-CH" smtClean="0"/>
              <a:pPr/>
              <a:t>62</a:t>
            </a:fld>
            <a:endParaRPr lang="de-CH"/>
          </a:p>
        </p:txBody>
      </p:sp>
      <p:sp>
        <p:nvSpPr>
          <p:cNvPr id="3" name="Titel 2">
            <a:extLst>
              <a:ext uri="{FF2B5EF4-FFF2-40B4-BE49-F238E27FC236}">
                <a16:creationId xmlns:a16="http://schemas.microsoft.com/office/drawing/2014/main" id="{167D75F4-1501-967B-7574-845B43331ECE}"/>
              </a:ext>
            </a:extLst>
          </p:cNvPr>
          <p:cNvSpPr>
            <a:spLocks noGrp="1"/>
          </p:cNvSpPr>
          <p:nvPr>
            <p:ph type="title"/>
          </p:nvPr>
        </p:nvSpPr>
        <p:spPr/>
        <p:txBody>
          <a:bodyPr/>
          <a:lstStyle/>
          <a:p>
            <a:r>
              <a:rPr lang="de-AT"/>
              <a:t>BPMN – Erweiterter Symbolsatz</a:t>
            </a:r>
            <a:endParaRPr lang="de-CH"/>
          </a:p>
        </p:txBody>
      </p:sp>
      <p:pic>
        <p:nvPicPr>
          <p:cNvPr id="7" name="Inhaltsplatzhalter 6">
            <a:extLst>
              <a:ext uri="{FF2B5EF4-FFF2-40B4-BE49-F238E27FC236}">
                <a16:creationId xmlns:a16="http://schemas.microsoft.com/office/drawing/2014/main" id="{FE54245F-BB18-7801-51DF-6C18115F015C}"/>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rcRect/>
          <a:stretch/>
        </p:blipFill>
        <p:spPr>
          <a:xfrm>
            <a:off x="806030" y="1414462"/>
            <a:ext cx="8863132" cy="4985512"/>
          </a:xfrm>
        </p:spPr>
      </p:pic>
      <p:sp>
        <p:nvSpPr>
          <p:cNvPr id="9" name="Textfeld 8">
            <a:extLst>
              <a:ext uri="{FF2B5EF4-FFF2-40B4-BE49-F238E27FC236}">
                <a16:creationId xmlns:a16="http://schemas.microsoft.com/office/drawing/2014/main" id="{90EF9BF1-A092-8E70-92D6-3E3F85C84218}"/>
              </a:ext>
            </a:extLst>
          </p:cNvPr>
          <p:cNvSpPr txBox="1"/>
          <p:nvPr/>
        </p:nvSpPr>
        <p:spPr>
          <a:xfrm rot="16200000">
            <a:off x="7461316" y="3622308"/>
            <a:ext cx="5062023" cy="646331"/>
          </a:xfrm>
          <a:prstGeom prst="rect">
            <a:avLst/>
          </a:prstGeom>
          <a:noFill/>
        </p:spPr>
        <p:txBody>
          <a:bodyPr wrap="square">
            <a:spAutoFit/>
          </a:bodyPr>
          <a:lstStyle/>
          <a:p>
            <a:r>
              <a:rPr lang="de-CH" sz="900" i="1">
                <a:solidFill>
                  <a:srgbClr val="B7B7B7"/>
                </a:solidFill>
              </a:rPr>
              <a:t>Bildquelle: </a:t>
            </a:r>
            <a:r>
              <a:rPr lang="de-CH" sz="900" i="1">
                <a:solidFill>
                  <a:srgbClr val="B7B7B7"/>
                </a:solidFill>
                <a:hlinkClick r:id="rId4">
                  <a:extLst>
                    <a:ext uri="{A12FA001-AC4F-418D-AE19-62706E023703}">
                      <ahyp:hlinkClr xmlns:ahyp="http://schemas.microsoft.com/office/drawing/2018/hyperlinkcolor" val="tx"/>
                    </a:ext>
                  </a:extLst>
                </a:hlinkClick>
              </a:rPr>
              <a:t>https://images.squarespace-cdn.com/content/v1/5bd0d577755be21b6c237d35/1618940552147-E8SW3LZ20SO0VIOTAU5A/lord_of_the_rings_extended_vs_theatrical_header.jpg</a:t>
            </a:r>
            <a:r>
              <a:rPr lang="de-CH" sz="900" i="1">
                <a:solidFill>
                  <a:srgbClr val="B7B7B7"/>
                </a:solidFill>
              </a:rPr>
              <a:t>; besucht: 3.8.23</a:t>
            </a:r>
          </a:p>
        </p:txBody>
      </p:sp>
    </p:spTree>
    <p:extLst>
      <p:ext uri="{BB962C8B-B14F-4D97-AF65-F5344CB8AC3E}">
        <p14:creationId xmlns:p14="http://schemas.microsoft.com/office/powerpoint/2010/main" val="4151568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63</a:t>
            </a:fld>
            <a:endParaRPr lang="de-CH"/>
          </a:p>
        </p:txBody>
      </p:sp>
      <p:sp>
        <p:nvSpPr>
          <p:cNvPr id="2" name="Titel 1"/>
          <p:cNvSpPr>
            <a:spLocks noGrp="1"/>
          </p:cNvSpPr>
          <p:nvPr>
            <p:ph type="title"/>
          </p:nvPr>
        </p:nvSpPr>
        <p:spPr>
          <a:xfrm>
            <a:off x="806031" y="692151"/>
            <a:ext cx="11048009" cy="684213"/>
          </a:xfrm>
        </p:spPr>
        <p:txBody>
          <a:bodyPr/>
          <a:lstStyle/>
          <a:p>
            <a:r>
              <a:rPr lang="de-CH"/>
              <a:t>Lernziele</a:t>
            </a:r>
          </a:p>
        </p:txBody>
      </p:sp>
      <p:sp>
        <p:nvSpPr>
          <p:cNvPr id="4" name="Textplatzhalter 3"/>
          <p:cNvSpPr>
            <a:spLocks noGrp="1"/>
          </p:cNvSpPr>
          <p:nvPr>
            <p:ph sz="quarter" idx="21"/>
          </p:nvPr>
        </p:nvSpPr>
        <p:spPr>
          <a:xfrm>
            <a:off x="806031" y="1449389"/>
            <a:ext cx="11048009" cy="4751387"/>
          </a:xfrm>
        </p:spPr>
        <p:txBody>
          <a:bodyPr>
            <a:normAutofit/>
          </a:bodyPr>
          <a:lstStyle/>
          <a:p>
            <a:r>
              <a:rPr lang="de-CH"/>
              <a:t>Das vollständige Symbol-Set der BPMN für die fachliche Modellierung kennen und einsetzen können </a:t>
            </a:r>
            <a:br>
              <a:rPr lang="de-CH"/>
            </a:br>
            <a:endParaRPr lang="de-CH"/>
          </a:p>
          <a:p>
            <a:r>
              <a:rPr lang="de-CH"/>
              <a:t>Einen gegebenen Sachverhalt als fachliches BPMN–Diagramm mit dem vollständigen Symbol-Set modellieren können</a:t>
            </a:r>
          </a:p>
          <a:p>
            <a:endParaRPr lang="de-CH"/>
          </a:p>
          <a:p>
            <a:r>
              <a:rPr lang="de-CH"/>
              <a:t>Vor- und Nachteile des Modellierens mit eingeschränkten und vollständigem Symbol-Set situativ gegeneinander abschätzen können</a:t>
            </a:r>
          </a:p>
          <a:p>
            <a:endParaRPr lang="de-CH"/>
          </a:p>
        </p:txBody>
      </p:sp>
    </p:spTree>
    <p:extLst>
      <p:ext uri="{BB962C8B-B14F-4D97-AF65-F5344CB8AC3E}">
        <p14:creationId xmlns:p14="http://schemas.microsoft.com/office/powerpoint/2010/main" val="3237509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8"/>
          </p:nvPr>
        </p:nvSpPr>
        <p:spPr/>
        <p:txBody>
          <a:bodyPr/>
          <a:lstStyle/>
          <a:p>
            <a:fld id="{A3878904-64AA-442B-A9DE-E93DF4BB2CEA}" type="slidenum">
              <a:rPr lang="de-DE" smtClean="0"/>
              <a:pPr/>
              <a:t>64</a:t>
            </a:fld>
            <a:endParaRPr lang="de-DE"/>
          </a:p>
        </p:txBody>
      </p:sp>
      <p:sp>
        <p:nvSpPr>
          <p:cNvPr id="1451010" name="Rectangle 4"/>
          <p:cNvSpPr>
            <a:spLocks noGrp="1" noChangeArrowheads="1"/>
          </p:cNvSpPr>
          <p:nvPr>
            <p:ph type="title"/>
          </p:nvPr>
        </p:nvSpPr>
        <p:spPr/>
        <p:txBody>
          <a:bodyPr vert="horz" lIns="91440" tIns="45720" rIns="91440" bIns="45720" rtlCol="0" anchor="ctr" anchorCtr="0">
            <a:normAutofit/>
          </a:bodyPr>
          <a:lstStyle/>
          <a:p>
            <a:r>
              <a:rPr lang="de-CH"/>
              <a:t>Kurze Wiederholung</a:t>
            </a:r>
          </a:p>
        </p:txBody>
      </p:sp>
      <p:sp>
        <p:nvSpPr>
          <p:cNvPr id="3" name="Textfeld 2"/>
          <p:cNvSpPr txBox="1"/>
          <p:nvPr/>
        </p:nvSpPr>
        <p:spPr>
          <a:xfrm rot="5400000">
            <a:off x="7265773" y="3892684"/>
            <a:ext cx="3986989" cy="230832"/>
          </a:xfrm>
          <a:prstGeom prst="rect">
            <a:avLst/>
          </a:prstGeom>
          <a:noFill/>
        </p:spPr>
        <p:txBody>
          <a:bodyPr wrap="none" rtlCol="0">
            <a:spAutoFit/>
          </a:bodyPr>
          <a:lstStyle/>
          <a:p>
            <a:r>
              <a:rPr lang="de-CH" sz="900">
                <a:solidFill>
                  <a:srgbClr val="B7B7B7"/>
                </a:solidFill>
              </a:rPr>
              <a:t>Quelle: Freund, J.; Rücker, B.: Praxishandbuch BPMN 2.0, Hanser (2012) </a:t>
            </a:r>
          </a:p>
        </p:txBody>
      </p:sp>
      <p:grpSp>
        <p:nvGrpSpPr>
          <p:cNvPr id="2" name="Gruppieren 1">
            <a:extLst>
              <a:ext uri="{FF2B5EF4-FFF2-40B4-BE49-F238E27FC236}">
                <a16:creationId xmlns:a16="http://schemas.microsoft.com/office/drawing/2014/main" id="{5B2F9BBF-303F-49B4-1BE1-2E6266B76777}"/>
              </a:ext>
            </a:extLst>
          </p:cNvPr>
          <p:cNvGrpSpPr/>
          <p:nvPr/>
        </p:nvGrpSpPr>
        <p:grpSpPr>
          <a:xfrm>
            <a:off x="1949457" y="1376364"/>
            <a:ext cx="7182187" cy="4933923"/>
            <a:chOff x="1986527" y="1281526"/>
            <a:chExt cx="7632848" cy="5251304"/>
          </a:xfrm>
        </p:grpSpPr>
        <p:pic>
          <p:nvPicPr>
            <p:cNvPr id="15362" name="Picture 2" descr="http://www.bpm-guide.de/wp-content/uploads/2010/02/Palette.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86527" y="1281526"/>
              <a:ext cx="7632848" cy="5251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002274" y="1628800"/>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7" name="Textfeld 6"/>
            <p:cNvSpPr txBox="1"/>
            <p:nvPr/>
          </p:nvSpPr>
          <p:spPr>
            <a:xfrm>
              <a:off x="3001043" y="2944947"/>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8" name="Textfeld 7"/>
            <p:cNvSpPr txBox="1"/>
            <p:nvPr/>
          </p:nvSpPr>
          <p:spPr>
            <a:xfrm>
              <a:off x="3002274" y="3181618"/>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9" name="Textfeld 8"/>
            <p:cNvSpPr txBox="1"/>
            <p:nvPr/>
          </p:nvSpPr>
          <p:spPr>
            <a:xfrm>
              <a:off x="3581486" y="3212731"/>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10" name="Textfeld 9"/>
            <p:cNvSpPr txBox="1"/>
            <p:nvPr/>
          </p:nvSpPr>
          <p:spPr>
            <a:xfrm>
              <a:off x="3001043" y="2108059"/>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15" name="Textfeld 14"/>
            <p:cNvSpPr txBox="1"/>
            <p:nvPr/>
          </p:nvSpPr>
          <p:spPr>
            <a:xfrm>
              <a:off x="3503712" y="3553087"/>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16" name="Textfeld 15"/>
            <p:cNvSpPr txBox="1"/>
            <p:nvPr/>
          </p:nvSpPr>
          <p:spPr>
            <a:xfrm>
              <a:off x="5802951" y="3579226"/>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18" name="Textfeld 17"/>
            <p:cNvSpPr txBox="1"/>
            <p:nvPr/>
          </p:nvSpPr>
          <p:spPr>
            <a:xfrm>
              <a:off x="3001043" y="3948558"/>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19" name="Textfeld 18"/>
            <p:cNvSpPr txBox="1"/>
            <p:nvPr/>
          </p:nvSpPr>
          <p:spPr>
            <a:xfrm>
              <a:off x="3503712" y="4355812"/>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1" name="Textfeld 20"/>
            <p:cNvSpPr txBox="1"/>
            <p:nvPr/>
          </p:nvSpPr>
          <p:spPr>
            <a:xfrm>
              <a:off x="7032104" y="4648086"/>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2" name="Textfeld 21"/>
            <p:cNvSpPr txBox="1"/>
            <p:nvPr/>
          </p:nvSpPr>
          <p:spPr>
            <a:xfrm>
              <a:off x="7015634" y="4314051"/>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3" name="Textfeld 22"/>
            <p:cNvSpPr txBox="1"/>
            <p:nvPr/>
          </p:nvSpPr>
          <p:spPr>
            <a:xfrm>
              <a:off x="3839015" y="3573016"/>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4" name="Textfeld 23"/>
            <p:cNvSpPr txBox="1"/>
            <p:nvPr/>
          </p:nvSpPr>
          <p:spPr>
            <a:xfrm>
              <a:off x="4186701" y="3573016"/>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5" name="Textfeld 24"/>
            <p:cNvSpPr txBox="1"/>
            <p:nvPr/>
          </p:nvSpPr>
          <p:spPr>
            <a:xfrm>
              <a:off x="3569954" y="3937123"/>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6" name="Textfeld 25"/>
            <p:cNvSpPr txBox="1"/>
            <p:nvPr/>
          </p:nvSpPr>
          <p:spPr>
            <a:xfrm>
              <a:off x="3851535" y="3933056"/>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7" name="Textfeld 26"/>
            <p:cNvSpPr txBox="1"/>
            <p:nvPr/>
          </p:nvSpPr>
          <p:spPr>
            <a:xfrm>
              <a:off x="4079776" y="3923764"/>
              <a:ext cx="519694"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8" name="Textfeld 27"/>
            <p:cNvSpPr txBox="1"/>
            <p:nvPr/>
          </p:nvSpPr>
          <p:spPr>
            <a:xfrm>
              <a:off x="3785978" y="4365104"/>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29" name="Textfeld 28"/>
            <p:cNvSpPr txBox="1"/>
            <p:nvPr/>
          </p:nvSpPr>
          <p:spPr>
            <a:xfrm>
              <a:off x="4079776" y="4365104"/>
              <a:ext cx="519694"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30" name="Textfeld 29"/>
            <p:cNvSpPr txBox="1"/>
            <p:nvPr/>
          </p:nvSpPr>
          <p:spPr>
            <a:xfrm>
              <a:off x="2993890" y="4715852"/>
              <a:ext cx="365806" cy="369332"/>
            </a:xfrm>
            <a:prstGeom prst="rect">
              <a:avLst/>
            </a:prstGeom>
            <a:noFill/>
          </p:spPr>
          <p:txBody>
            <a:bodyPr wrap="none" rtlCol="0">
              <a:spAutoFit/>
            </a:bodyPr>
            <a:lstStyle/>
            <a:p>
              <a:r>
                <a:rPr lang="de-CH">
                  <a:solidFill>
                    <a:srgbClr val="00B050"/>
                  </a:solidFill>
                  <a:sym typeface="Wingdings"/>
                </a:rPr>
                <a:t></a:t>
              </a:r>
              <a:endParaRPr lang="de-CH">
                <a:solidFill>
                  <a:srgbClr val="00B050"/>
                </a:solidFill>
              </a:endParaRPr>
            </a:p>
          </p:txBody>
        </p:sp>
        <p:sp>
          <p:nvSpPr>
            <p:cNvPr id="31" name="Textfeld 30">
              <a:extLst>
                <a:ext uri="{FF2B5EF4-FFF2-40B4-BE49-F238E27FC236}">
                  <a16:creationId xmlns:a16="http://schemas.microsoft.com/office/drawing/2014/main" id="{38C13BD6-36E9-425D-8ABD-3B89CBCACA0C}"/>
                </a:ext>
              </a:extLst>
            </p:cNvPr>
            <p:cNvSpPr txBox="1"/>
            <p:nvPr/>
          </p:nvSpPr>
          <p:spPr>
            <a:xfrm>
              <a:off x="8670032" y="3480474"/>
              <a:ext cx="519694" cy="369332"/>
            </a:xfrm>
            <a:prstGeom prst="rect">
              <a:avLst/>
            </a:prstGeom>
            <a:noFill/>
          </p:spPr>
          <p:txBody>
            <a:bodyPr wrap="none" rtlCol="0">
              <a:spAutoFit/>
            </a:bodyPr>
            <a:lstStyle/>
            <a:p>
              <a:r>
                <a:rPr lang="de-CH">
                  <a:solidFill>
                    <a:srgbClr val="9BCDB8"/>
                  </a:solidFill>
                  <a:sym typeface="Wingdings"/>
                </a:rPr>
                <a:t>()</a:t>
              </a:r>
              <a:endParaRPr lang="de-CH">
                <a:solidFill>
                  <a:srgbClr val="9BCDB8"/>
                </a:solidFill>
              </a:endParaRPr>
            </a:p>
          </p:txBody>
        </p:sp>
      </p:grpSp>
    </p:spTree>
    <p:extLst>
      <p:ext uri="{BB962C8B-B14F-4D97-AF65-F5344CB8AC3E}">
        <p14:creationId xmlns:p14="http://schemas.microsoft.com/office/powerpoint/2010/main" val="277522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12253B6-E70F-85A1-2E34-AC927F72E441}"/>
              </a:ext>
            </a:extLst>
          </p:cNvPr>
          <p:cNvSpPr>
            <a:spLocks noGrp="1"/>
          </p:cNvSpPr>
          <p:nvPr>
            <p:ph type="sldNum" sz="quarter" idx="18"/>
          </p:nvPr>
        </p:nvSpPr>
        <p:spPr/>
        <p:txBody>
          <a:bodyPr/>
          <a:lstStyle/>
          <a:p>
            <a:fld id="{4EAC321B-7500-4259-A00F-915439A35E15}" type="slidenum">
              <a:rPr lang="de-CH" smtClean="0"/>
              <a:pPr/>
              <a:t>65</a:t>
            </a:fld>
            <a:endParaRPr lang="de-CH"/>
          </a:p>
        </p:txBody>
      </p:sp>
      <p:sp>
        <p:nvSpPr>
          <p:cNvPr id="3" name="Titel 2">
            <a:extLst>
              <a:ext uri="{FF2B5EF4-FFF2-40B4-BE49-F238E27FC236}">
                <a16:creationId xmlns:a16="http://schemas.microsoft.com/office/drawing/2014/main" id="{FF2E236F-5D8D-E2F6-53CB-D8BD63349532}"/>
              </a:ext>
            </a:extLst>
          </p:cNvPr>
          <p:cNvSpPr>
            <a:spLocks noGrp="1"/>
          </p:cNvSpPr>
          <p:nvPr>
            <p:ph type="title"/>
          </p:nvPr>
        </p:nvSpPr>
        <p:spPr/>
        <p:txBody>
          <a:bodyPr/>
          <a:lstStyle/>
          <a:p>
            <a:r>
              <a:rPr lang="de-AT"/>
              <a:t>Inhaltsverzeichnis – Erweiterter Symbolsatz</a:t>
            </a:r>
            <a:endParaRPr lang="de-CH"/>
          </a:p>
        </p:txBody>
      </p:sp>
      <mc:AlternateContent xmlns:mc="http://schemas.openxmlformats.org/markup-compatibility/2006" xmlns:psez="http://schemas.microsoft.com/office/powerpoint/2016/sectionzoom">
        <mc:Choice Requires="psez">
          <p:graphicFrame>
            <p:nvGraphicFramePr>
              <p:cNvPr id="6" name="Abschnittszoom 5">
                <a:extLst>
                  <a:ext uri="{FF2B5EF4-FFF2-40B4-BE49-F238E27FC236}">
                    <a16:creationId xmlns:a16="http://schemas.microsoft.com/office/drawing/2014/main" id="{8CC149DD-8148-246D-F431-07FE8C593C40}"/>
                  </a:ext>
                </a:extLst>
              </p:cNvPr>
              <p:cNvGraphicFramePr>
                <a:graphicFrameLocks noChangeAspect="1"/>
              </p:cNvGraphicFramePr>
              <p:nvPr>
                <p:extLst>
                  <p:ext uri="{D42A27DB-BD31-4B8C-83A1-F6EECF244321}">
                    <p14:modId xmlns:p14="http://schemas.microsoft.com/office/powerpoint/2010/main" val="484497705"/>
                  </p:ext>
                </p:extLst>
              </p:nvPr>
            </p:nvGraphicFramePr>
            <p:xfrm>
              <a:off x="806030" y="1790700"/>
              <a:ext cx="3048000" cy="1714500"/>
            </p:xfrm>
            <a:graphic>
              <a:graphicData uri="http://schemas.microsoft.com/office/powerpoint/2016/sectionzoom">
                <psez:sectionZm>
                  <psez:sectionZmObj sectionId="{110B6BF7-063A-48AB-AFC2-9A5C27544EA2}">
                    <psez:zmPr id="{9D07F33A-0EBC-425A-946A-F3D8C8B6524D}"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6" name="Abschnittszoom 5">
                <a:hlinkClick r:id="rId4" action="ppaction://hlinksldjump"/>
                <a:extLst>
                  <a:ext uri="{FF2B5EF4-FFF2-40B4-BE49-F238E27FC236}">
                    <a16:creationId xmlns:a16="http://schemas.microsoft.com/office/drawing/2014/main" id="{8CC149DD-8148-246D-F431-07FE8C593C40}"/>
                  </a:ext>
                </a:extLst>
              </p:cNvPr>
              <p:cNvPicPr>
                <a:picLocks noGrp="1" noRot="1" noChangeAspect="1" noMove="1" noResize="1" noEditPoints="1" noAdjustHandles="1" noChangeArrowheads="1" noChangeShapeType="1"/>
              </p:cNvPicPr>
              <p:nvPr/>
            </p:nvPicPr>
            <p:blipFill>
              <a:blip r:embed="rId5"/>
              <a:stretch>
                <a:fillRect/>
              </a:stretch>
            </p:blipFill>
            <p:spPr>
              <a:xfrm>
                <a:off x="806030" y="17907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8" name="Abschnittszoom 7">
                <a:extLst>
                  <a:ext uri="{FF2B5EF4-FFF2-40B4-BE49-F238E27FC236}">
                    <a16:creationId xmlns:a16="http://schemas.microsoft.com/office/drawing/2014/main" id="{50B236AB-BBD6-04C7-7C7B-D8A139DF6199}"/>
                  </a:ext>
                </a:extLst>
              </p:cNvPr>
              <p:cNvGraphicFramePr>
                <a:graphicFrameLocks noChangeAspect="1"/>
              </p:cNvGraphicFramePr>
              <p:nvPr>
                <p:extLst>
                  <p:ext uri="{D42A27DB-BD31-4B8C-83A1-F6EECF244321}">
                    <p14:modId xmlns:p14="http://schemas.microsoft.com/office/powerpoint/2010/main" val="3645259616"/>
                  </p:ext>
                </p:extLst>
              </p:nvPr>
            </p:nvGraphicFramePr>
            <p:xfrm>
              <a:off x="4572000" y="1790700"/>
              <a:ext cx="3048000" cy="1714500"/>
            </p:xfrm>
            <a:graphic>
              <a:graphicData uri="http://schemas.microsoft.com/office/powerpoint/2016/sectionzoom">
                <psez:sectionZm>
                  <psez:sectionZmObj sectionId="{657A6CBC-3EFE-4B55-92A2-31C0AD6E99DF}">
                    <psez:zmPr id="{D8F9CD17-B768-4015-89C5-F914BE7E9CC1}"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8" name="Abschnittszoom 7">
                <a:hlinkClick r:id="rId7" action="ppaction://hlinksldjump"/>
                <a:extLst>
                  <a:ext uri="{FF2B5EF4-FFF2-40B4-BE49-F238E27FC236}">
                    <a16:creationId xmlns:a16="http://schemas.microsoft.com/office/drawing/2014/main" id="{50B236AB-BBD6-04C7-7C7B-D8A139DF6199}"/>
                  </a:ext>
                </a:extLst>
              </p:cNvPr>
              <p:cNvPicPr>
                <a:picLocks noGrp="1" noRot="1" noChangeAspect="1" noMove="1" noResize="1" noEditPoints="1" noAdjustHandles="1" noChangeArrowheads="1" noChangeShapeType="1"/>
              </p:cNvPicPr>
              <p:nvPr/>
            </p:nvPicPr>
            <p:blipFill>
              <a:blip r:embed="rId8"/>
              <a:stretch>
                <a:fillRect/>
              </a:stretch>
            </p:blipFill>
            <p:spPr>
              <a:xfrm>
                <a:off x="4572000" y="17907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0" name="Abschnittszoom 9">
                <a:extLst>
                  <a:ext uri="{FF2B5EF4-FFF2-40B4-BE49-F238E27FC236}">
                    <a16:creationId xmlns:a16="http://schemas.microsoft.com/office/drawing/2014/main" id="{D9439DD9-4E55-106D-36C6-81435CE357FB}"/>
                  </a:ext>
                </a:extLst>
              </p:cNvPr>
              <p:cNvGraphicFramePr>
                <a:graphicFrameLocks noChangeAspect="1"/>
              </p:cNvGraphicFramePr>
              <p:nvPr>
                <p:extLst>
                  <p:ext uri="{D42A27DB-BD31-4B8C-83A1-F6EECF244321}">
                    <p14:modId xmlns:p14="http://schemas.microsoft.com/office/powerpoint/2010/main" val="593713035"/>
                  </p:ext>
                </p:extLst>
              </p:nvPr>
            </p:nvGraphicFramePr>
            <p:xfrm>
              <a:off x="8567351" y="1790700"/>
              <a:ext cx="3048000" cy="1714500"/>
            </p:xfrm>
            <a:graphic>
              <a:graphicData uri="http://schemas.microsoft.com/office/powerpoint/2016/sectionzoom">
                <psez:sectionZm>
                  <psez:sectionZmObj sectionId="{89EBC7A4-247B-4BB3-97FC-7F8B8920BF8E}">
                    <psez:zmPr id="{7CC151B2-6ECD-4A97-B4AF-E69344F5F592}"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0" name="Abschnittszoom 9">
                <a:hlinkClick r:id="rId10" action="ppaction://hlinksldjump"/>
                <a:extLst>
                  <a:ext uri="{FF2B5EF4-FFF2-40B4-BE49-F238E27FC236}">
                    <a16:creationId xmlns:a16="http://schemas.microsoft.com/office/drawing/2014/main" id="{D9439DD9-4E55-106D-36C6-81435CE357FB}"/>
                  </a:ext>
                </a:extLst>
              </p:cNvPr>
              <p:cNvPicPr>
                <a:picLocks noGrp="1" noRot="1" noChangeAspect="1" noMove="1" noResize="1" noEditPoints="1" noAdjustHandles="1" noChangeArrowheads="1" noChangeShapeType="1"/>
              </p:cNvPicPr>
              <p:nvPr/>
            </p:nvPicPr>
            <p:blipFill>
              <a:blip r:embed="rId11"/>
              <a:stretch>
                <a:fillRect/>
              </a:stretch>
            </p:blipFill>
            <p:spPr>
              <a:xfrm>
                <a:off x="8567351" y="17907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2" name="Abschnittszoom 11">
                <a:extLst>
                  <a:ext uri="{FF2B5EF4-FFF2-40B4-BE49-F238E27FC236}">
                    <a16:creationId xmlns:a16="http://schemas.microsoft.com/office/drawing/2014/main" id="{B8FFC761-0D15-1FBD-B4E0-9A9B49328A8E}"/>
                  </a:ext>
                </a:extLst>
              </p:cNvPr>
              <p:cNvGraphicFramePr>
                <a:graphicFrameLocks noChangeAspect="1"/>
              </p:cNvGraphicFramePr>
              <p:nvPr>
                <p:extLst>
                  <p:ext uri="{D42A27DB-BD31-4B8C-83A1-F6EECF244321}">
                    <p14:modId xmlns:p14="http://schemas.microsoft.com/office/powerpoint/2010/main" val="3743009399"/>
                  </p:ext>
                </p:extLst>
              </p:nvPr>
            </p:nvGraphicFramePr>
            <p:xfrm>
              <a:off x="806030" y="3925200"/>
              <a:ext cx="3048000" cy="1714500"/>
            </p:xfrm>
            <a:graphic>
              <a:graphicData uri="http://schemas.microsoft.com/office/powerpoint/2016/sectionzoom">
                <psez:sectionZm>
                  <psez:sectionZmObj sectionId="{0B937E75-FF12-4B60-AC72-A713A2EFA092}">
                    <psez:zmPr id="{1D5C2337-0E71-4EE0-93DE-B445BDBE781D}"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2" name="Abschnittszoom 11">
                <a:hlinkClick r:id="rId13" action="ppaction://hlinksldjump"/>
                <a:extLst>
                  <a:ext uri="{FF2B5EF4-FFF2-40B4-BE49-F238E27FC236}">
                    <a16:creationId xmlns:a16="http://schemas.microsoft.com/office/drawing/2014/main" id="{B8FFC761-0D15-1FBD-B4E0-9A9B49328A8E}"/>
                  </a:ext>
                </a:extLst>
              </p:cNvPr>
              <p:cNvPicPr>
                <a:picLocks noGrp="1" noRot="1" noChangeAspect="1" noMove="1" noResize="1" noEditPoints="1" noAdjustHandles="1" noChangeArrowheads="1" noChangeShapeType="1"/>
              </p:cNvPicPr>
              <p:nvPr/>
            </p:nvPicPr>
            <p:blipFill>
              <a:blip r:embed="rId14"/>
              <a:stretch>
                <a:fillRect/>
              </a:stretch>
            </p:blipFill>
            <p:spPr>
              <a:xfrm>
                <a:off x="806030" y="39252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4" name="Abschnittszoom 13">
                <a:extLst>
                  <a:ext uri="{FF2B5EF4-FFF2-40B4-BE49-F238E27FC236}">
                    <a16:creationId xmlns:a16="http://schemas.microsoft.com/office/drawing/2014/main" id="{8C573CA5-6186-46E1-9DE5-8BFDD56712C2}"/>
                  </a:ext>
                </a:extLst>
              </p:cNvPr>
              <p:cNvGraphicFramePr>
                <a:graphicFrameLocks noChangeAspect="1"/>
              </p:cNvGraphicFramePr>
              <p:nvPr>
                <p:extLst>
                  <p:ext uri="{D42A27DB-BD31-4B8C-83A1-F6EECF244321}">
                    <p14:modId xmlns:p14="http://schemas.microsoft.com/office/powerpoint/2010/main" val="2649443928"/>
                  </p:ext>
                </p:extLst>
              </p:nvPr>
            </p:nvGraphicFramePr>
            <p:xfrm>
              <a:off x="4572000" y="3925200"/>
              <a:ext cx="3048000" cy="1714500"/>
            </p:xfrm>
            <a:graphic>
              <a:graphicData uri="http://schemas.microsoft.com/office/powerpoint/2016/sectionzoom">
                <psez:sectionZm>
                  <psez:sectionZmObj sectionId="{2C8C1BAF-FAB3-4A09-99FF-AB2B16DAC5A3}">
                    <psez:zmPr id="{9107A53C-E752-4771-B6D7-9198D4C2BCD9}" transitionDur="1000">
                      <p166:blipFill xmlns:p166="http://schemas.microsoft.com/office/powerpoint/2016/6/main">
                        <a:blip r:embed="rId15"/>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4" name="Abschnittszoom 13">
                <a:hlinkClick r:id="rId16" action="ppaction://hlinksldjump"/>
                <a:extLst>
                  <a:ext uri="{FF2B5EF4-FFF2-40B4-BE49-F238E27FC236}">
                    <a16:creationId xmlns:a16="http://schemas.microsoft.com/office/drawing/2014/main" id="{8C573CA5-6186-46E1-9DE5-8BFDD56712C2}"/>
                  </a:ext>
                </a:extLst>
              </p:cNvPr>
              <p:cNvPicPr>
                <a:picLocks noGrp="1" noRot="1" noChangeAspect="1" noMove="1" noResize="1" noEditPoints="1" noAdjustHandles="1" noChangeArrowheads="1" noChangeShapeType="1"/>
              </p:cNvPicPr>
              <p:nvPr/>
            </p:nvPicPr>
            <p:blipFill>
              <a:blip r:embed="rId17"/>
              <a:stretch>
                <a:fillRect/>
              </a:stretch>
            </p:blipFill>
            <p:spPr>
              <a:xfrm>
                <a:off x="4572000" y="39252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6" name="Abschnittszoom 15">
                <a:extLst>
                  <a:ext uri="{FF2B5EF4-FFF2-40B4-BE49-F238E27FC236}">
                    <a16:creationId xmlns:a16="http://schemas.microsoft.com/office/drawing/2014/main" id="{8D81923C-C0E1-189C-C20D-CF7564213002}"/>
                  </a:ext>
                </a:extLst>
              </p:cNvPr>
              <p:cNvGraphicFramePr>
                <a:graphicFrameLocks noChangeAspect="1"/>
              </p:cNvGraphicFramePr>
              <p:nvPr>
                <p:extLst>
                  <p:ext uri="{D42A27DB-BD31-4B8C-83A1-F6EECF244321}">
                    <p14:modId xmlns:p14="http://schemas.microsoft.com/office/powerpoint/2010/main" val="3383494599"/>
                  </p:ext>
                </p:extLst>
              </p:nvPr>
            </p:nvGraphicFramePr>
            <p:xfrm>
              <a:off x="8567351" y="3925200"/>
              <a:ext cx="3048000" cy="1714500"/>
            </p:xfrm>
            <a:graphic>
              <a:graphicData uri="http://schemas.microsoft.com/office/powerpoint/2016/sectionzoom">
                <psez:sectionZm>
                  <psez:sectionZmObj sectionId="{6A1A8921-CCD7-4930-81CB-51601EB90842}">
                    <psez:zmPr id="{59AD0DAB-6075-4104-9EFE-74DD1206E5AE}" transitionDur="1000">
                      <p166:blipFill xmlns:p166="http://schemas.microsoft.com/office/powerpoint/2016/6/main">
                        <a:blip r:embed="rId18"/>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6" name="Abschnittszoom 15">
                <a:hlinkClick r:id="rId19" action="ppaction://hlinksldjump"/>
                <a:extLst>
                  <a:ext uri="{FF2B5EF4-FFF2-40B4-BE49-F238E27FC236}">
                    <a16:creationId xmlns:a16="http://schemas.microsoft.com/office/drawing/2014/main" id="{8D81923C-C0E1-189C-C20D-CF7564213002}"/>
                  </a:ext>
                </a:extLst>
              </p:cNvPr>
              <p:cNvPicPr>
                <a:picLocks noGrp="1" noRot="1" noChangeAspect="1" noMove="1" noResize="1" noEditPoints="1" noAdjustHandles="1" noChangeArrowheads="1" noChangeShapeType="1"/>
              </p:cNvPicPr>
              <p:nvPr/>
            </p:nvPicPr>
            <p:blipFill>
              <a:blip r:embed="rId20"/>
              <a:stretch>
                <a:fillRect/>
              </a:stretch>
            </p:blipFill>
            <p:spPr>
              <a:xfrm>
                <a:off x="8567351" y="3925200"/>
                <a:ext cx="3048000" cy="1714500"/>
              </a:xfrm>
              <a:prstGeom prst="rect">
                <a:avLst/>
              </a:prstGeom>
              <a:ln>
                <a:noFill/>
              </a:ln>
              <a:effectLst>
                <a:outerShdw blurRad="292100" dist="139700" dir="2700000" algn="tl" rotWithShape="0">
                  <a:srgbClr val="333333">
                    <a:alpha val="65000"/>
                  </a:srgbClr>
                </a:outerShdw>
              </a:effectLst>
            </p:spPr>
          </p:pic>
        </mc:Fallback>
      </mc:AlternateContent>
    </p:spTree>
    <p:extLst>
      <p:ext uri="{BB962C8B-B14F-4D97-AF65-F5344CB8AC3E}">
        <p14:creationId xmlns:p14="http://schemas.microsoft.com/office/powerpoint/2010/main" val="1030540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9AA9E80-1170-4DE0-A41A-EFA65367B5A7}"/>
              </a:ext>
            </a:extLst>
          </p:cNvPr>
          <p:cNvSpPr>
            <a:spLocks noGrp="1"/>
          </p:cNvSpPr>
          <p:nvPr>
            <p:ph type="sldNum" sz="quarter" idx="18"/>
          </p:nvPr>
        </p:nvSpPr>
        <p:spPr/>
        <p:txBody>
          <a:bodyPr/>
          <a:lstStyle/>
          <a:p>
            <a:fld id="{4EAC321B-7500-4259-A00F-915439A35E15}" type="slidenum">
              <a:rPr lang="de-CH" smtClean="0"/>
              <a:pPr/>
              <a:t>66</a:t>
            </a:fld>
            <a:endParaRPr lang="de-CH"/>
          </a:p>
        </p:txBody>
      </p:sp>
      <p:pic>
        <p:nvPicPr>
          <p:cNvPr id="6" name="Inhaltsplatzhalter 5" descr="Ein Bild, das drinnen enthält.&#10;&#10;Automatisch generierte Beschreibung">
            <a:extLst>
              <a:ext uri="{FF2B5EF4-FFF2-40B4-BE49-F238E27FC236}">
                <a16:creationId xmlns:a16="http://schemas.microsoft.com/office/drawing/2014/main" id="{58D271B1-72C8-4A42-B615-4535FBD8EEC5}"/>
              </a:ext>
            </a:extLst>
          </p:cNvPr>
          <p:cNvPicPr>
            <a:picLocks noGrp="1" noChangeAspect="1"/>
          </p:cNvPicPr>
          <p:nvPr>
            <p:ph sz="quarter" idx="21"/>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p:spPr>
      </p:pic>
      <p:sp>
        <p:nvSpPr>
          <p:cNvPr id="3" name="Titel 2">
            <a:extLst>
              <a:ext uri="{FF2B5EF4-FFF2-40B4-BE49-F238E27FC236}">
                <a16:creationId xmlns:a16="http://schemas.microsoft.com/office/drawing/2014/main" id="{448C9C3B-94A1-4AE9-AC09-FA76839C19D8}"/>
              </a:ext>
            </a:extLst>
          </p:cNvPr>
          <p:cNvSpPr>
            <a:spLocks noGrp="1"/>
          </p:cNvSpPr>
          <p:nvPr>
            <p:ph type="title"/>
          </p:nvPr>
        </p:nvSpPr>
        <p:spPr>
          <a:xfrm>
            <a:off x="3610191" y="5349495"/>
            <a:ext cx="7679601" cy="684213"/>
          </a:xfrm>
        </p:spPr>
        <p:txBody>
          <a:bodyPr/>
          <a:lstStyle/>
          <a:p>
            <a:r>
              <a:rPr lang="de-AT"/>
              <a:t>Sequenzfluss gestalten</a:t>
            </a:r>
            <a:endParaRPr lang="de-CH"/>
          </a:p>
        </p:txBody>
      </p:sp>
      <p:sp>
        <p:nvSpPr>
          <p:cNvPr id="8" name="Textfeld 7">
            <a:extLst>
              <a:ext uri="{FF2B5EF4-FFF2-40B4-BE49-F238E27FC236}">
                <a16:creationId xmlns:a16="http://schemas.microsoft.com/office/drawing/2014/main" id="{8DB4B7B2-4A10-4DAB-916C-DD7692FB3B9E}"/>
              </a:ext>
            </a:extLst>
          </p:cNvPr>
          <p:cNvSpPr txBox="1"/>
          <p:nvPr/>
        </p:nvSpPr>
        <p:spPr>
          <a:xfrm>
            <a:off x="8741664" y="6453188"/>
            <a:ext cx="1670304" cy="230832"/>
          </a:xfrm>
          <a:prstGeom prst="rect">
            <a:avLst/>
          </a:prstGeom>
          <a:noFill/>
        </p:spPr>
        <p:txBody>
          <a:bodyPr wrap="square">
            <a:spAutoFit/>
          </a:bodyPr>
          <a:lstStyle/>
          <a:p>
            <a:r>
              <a:rPr lang="de-CH" sz="900" i="1">
                <a:solidFill>
                  <a:srgbClr val="555555"/>
                </a:solidFill>
                <a:effectLst/>
                <a:hlinkClick r:id="rId4"/>
              </a:rPr>
              <a:t>Bildquelle: </a:t>
            </a:r>
            <a:r>
              <a:rPr lang="de-CH" sz="900" i="1" err="1">
                <a:solidFill>
                  <a:srgbClr val="555555"/>
                </a:solidFill>
                <a:effectLst/>
                <a:hlinkClick r:id="rId4"/>
              </a:rPr>
              <a:t>pixabay</a:t>
            </a:r>
            <a:r>
              <a:rPr lang="de-CH" sz="900" i="1">
                <a:solidFill>
                  <a:srgbClr val="555555"/>
                </a:solidFill>
                <a:effectLst/>
                <a:hlinkClick r:id="rId4"/>
              </a:rPr>
              <a:t>; </a:t>
            </a:r>
            <a:r>
              <a:rPr lang="de-CH" sz="900" i="1" err="1">
                <a:solidFill>
                  <a:srgbClr val="555555"/>
                </a:solidFill>
                <a:effectLst/>
                <a:hlinkClick r:id="rId4"/>
              </a:rPr>
              <a:t>geralt</a:t>
            </a:r>
            <a:endParaRPr lang="de-CH" sz="900" i="1"/>
          </a:p>
        </p:txBody>
      </p:sp>
    </p:spTree>
    <p:extLst>
      <p:ext uri="{BB962C8B-B14F-4D97-AF65-F5344CB8AC3E}">
        <p14:creationId xmlns:p14="http://schemas.microsoft.com/office/powerpoint/2010/main" val="3457166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06031" y="692151"/>
            <a:ext cx="11048009" cy="684213"/>
          </a:xfrm>
        </p:spPr>
        <p:txBody>
          <a:bodyPr>
            <a:noAutofit/>
          </a:bodyPr>
          <a:lstStyle/>
          <a:p>
            <a:r>
              <a:rPr lang="de-CH"/>
              <a:t>XOR- und OR-Gateways – Standardfluss</a:t>
            </a:r>
            <a:endParaRPr lang="de-DE"/>
          </a:p>
        </p:txBody>
      </p:sp>
      <p:sp>
        <p:nvSpPr>
          <p:cNvPr id="31747" name="Rectangle 3"/>
          <p:cNvSpPr>
            <a:spLocks noGrp="1" noChangeArrowheads="1"/>
          </p:cNvSpPr>
          <p:nvPr>
            <p:ph sz="quarter" idx="21"/>
          </p:nvPr>
        </p:nvSpPr>
        <p:spPr>
          <a:xfrm>
            <a:off x="806031" y="1449389"/>
            <a:ext cx="11048009" cy="4751387"/>
          </a:xfrm>
        </p:spPr>
        <p:txBody>
          <a:bodyPr/>
          <a:lstStyle/>
          <a:p>
            <a:pPr marL="0" indent="0">
              <a:buNone/>
            </a:pPr>
            <a:r>
              <a:rPr lang="de-CH"/>
              <a:t>Standardfluss</a:t>
            </a:r>
          </a:p>
          <a:p>
            <a:pPr lvl="2"/>
            <a:r>
              <a:rPr lang="de-CH"/>
              <a:t>Standardfluss bei XOR und OR-Operatoren</a:t>
            </a:r>
          </a:p>
          <a:p>
            <a:pPr lvl="2"/>
            <a:r>
              <a:rPr lang="de-CH"/>
              <a:t>Wird durchgeführt, wenn alle anderen Bedingungen nicht erfüllt sind</a:t>
            </a:r>
          </a:p>
          <a:p>
            <a:pPr lvl="2"/>
            <a:r>
              <a:rPr lang="de-CH"/>
              <a:t>Gekennzeichnet durch einen Querbalken</a:t>
            </a:r>
          </a:p>
          <a:p>
            <a:endParaRPr lang="de-CH"/>
          </a:p>
          <a:p>
            <a:endParaRPr lang="de-CH"/>
          </a:p>
        </p:txBody>
      </p:sp>
      <p:cxnSp>
        <p:nvCxnSpPr>
          <p:cNvPr id="20" name="Gerade Verbindung mit Pfeil 19"/>
          <p:cNvCxnSpPr>
            <a:cxnSpLocks/>
            <a:endCxn id="23" idx="0"/>
          </p:cNvCxnSpPr>
          <p:nvPr/>
        </p:nvCxnSpPr>
        <p:spPr>
          <a:xfrm>
            <a:off x="5791200" y="2847945"/>
            <a:ext cx="751125" cy="1150700"/>
          </a:xfrm>
          <a:prstGeom prst="straightConnector1">
            <a:avLst/>
          </a:prstGeom>
          <a:ln w="28575">
            <a:solidFill>
              <a:srgbClr val="C00000"/>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7A7DB4F5-5269-7518-7B45-DCA0E5F57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074" y="2961038"/>
            <a:ext cx="5667374" cy="3503468"/>
          </a:xfrm>
          <a:prstGeom prst="rect">
            <a:avLst/>
          </a:prstGeom>
        </p:spPr>
      </p:pic>
      <p:sp>
        <p:nvSpPr>
          <p:cNvPr id="23" name="Oval 13"/>
          <p:cNvSpPr>
            <a:spLocks noChangeArrowheads="1"/>
          </p:cNvSpPr>
          <p:nvPr/>
        </p:nvSpPr>
        <p:spPr bwMode="auto">
          <a:xfrm>
            <a:off x="6291950" y="3998645"/>
            <a:ext cx="500750" cy="527459"/>
          </a:xfrm>
          <a:prstGeom prst="ellipse">
            <a:avLst/>
          </a:prstGeom>
          <a:noFill/>
          <a:ln w="12700">
            <a:solidFill>
              <a:srgbClr val="FF3300"/>
            </a:solidFill>
            <a:round/>
            <a:headEnd/>
            <a:tailEnd/>
          </a:ln>
          <a:effectLst/>
        </p:spPr>
        <p:txBody>
          <a:bodyPr wrap="none" anchor="ctr"/>
          <a:lstStyle/>
          <a:p>
            <a:endParaRPr lang="de-CH"/>
          </a:p>
        </p:txBody>
      </p:sp>
      <p:sp>
        <p:nvSpPr>
          <p:cNvPr id="8" name="Foliennummernplatzhalter 7">
            <a:extLst>
              <a:ext uri="{FF2B5EF4-FFF2-40B4-BE49-F238E27FC236}">
                <a16:creationId xmlns:a16="http://schemas.microsoft.com/office/drawing/2014/main" id="{4412C2D9-6267-B994-029C-316CA75EE3E7}"/>
              </a:ext>
            </a:extLst>
          </p:cNvPr>
          <p:cNvSpPr>
            <a:spLocks noGrp="1"/>
          </p:cNvSpPr>
          <p:nvPr>
            <p:ph type="sldNum" sz="quarter" idx="18"/>
          </p:nvPr>
        </p:nvSpPr>
        <p:spPr/>
        <p:txBody>
          <a:bodyPr/>
          <a:lstStyle/>
          <a:p>
            <a:fld id="{4EAC321B-7500-4259-A00F-915439A35E15}" type="slidenum">
              <a:rPr lang="de-CH" smtClean="0"/>
              <a:pPr/>
              <a:t>67</a:t>
            </a:fld>
            <a:endParaRPr lang="de-CH"/>
          </a:p>
        </p:txBody>
      </p:sp>
    </p:spTree>
    <p:extLst>
      <p:ext uri="{BB962C8B-B14F-4D97-AF65-F5344CB8AC3E}">
        <p14:creationId xmlns:p14="http://schemas.microsoft.com/office/powerpoint/2010/main" val="293613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3005573" y="1262997"/>
            <a:ext cx="7489676" cy="487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p:cNvSpPr>
            <a:spLocks noGrp="1"/>
          </p:cNvSpPr>
          <p:nvPr>
            <p:ph type="sldNum" sz="quarter" idx="18"/>
          </p:nvPr>
        </p:nvSpPr>
        <p:spPr>
          <a:xfrm>
            <a:off x="268856" y="6453188"/>
            <a:ext cx="537174" cy="179387"/>
          </a:xfrm>
        </p:spPr>
        <p:txBody>
          <a:bodyPr/>
          <a:lstStyle/>
          <a:p>
            <a:fld id="{0A820E1A-E9AA-4BBE-ACEF-46B030D847B1}" type="slidenum">
              <a:rPr lang="de-DE"/>
              <a:pPr/>
              <a:t>68</a:t>
            </a:fld>
            <a:endParaRPr lang="de-DE"/>
          </a:p>
        </p:txBody>
      </p:sp>
      <p:sp>
        <p:nvSpPr>
          <p:cNvPr id="25606" name="Rectangle 2"/>
          <p:cNvSpPr>
            <a:spLocks noGrp="1" noChangeArrowheads="1"/>
          </p:cNvSpPr>
          <p:nvPr>
            <p:ph type="title"/>
          </p:nvPr>
        </p:nvSpPr>
        <p:spPr>
          <a:xfrm>
            <a:off x="806031" y="692151"/>
            <a:ext cx="11048009" cy="684213"/>
          </a:xfrm>
        </p:spPr>
        <p:txBody>
          <a:bodyPr>
            <a:normAutofit fontScale="90000"/>
          </a:bodyPr>
          <a:lstStyle/>
          <a:p>
            <a:r>
              <a:rPr lang="de-DE"/>
              <a:t>Prozessmodellierung ohne Gateways: Exklusives Gateway</a:t>
            </a:r>
          </a:p>
        </p:txBody>
      </p:sp>
      <p:sp>
        <p:nvSpPr>
          <p:cNvPr id="25604" name="Textfeld 13"/>
          <p:cNvSpPr txBox="1">
            <a:spLocks noChangeArrowheads="1"/>
          </p:cNvSpPr>
          <p:nvPr/>
        </p:nvSpPr>
        <p:spPr bwMode="auto">
          <a:xfrm>
            <a:off x="810830" y="1615696"/>
            <a:ext cx="3046535"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1846">
                <a:solidFill>
                  <a:srgbClr val="234A89"/>
                </a:solidFill>
                <a:latin typeface="Arial" charset="0"/>
                <a:cs typeface="Arial" charset="0"/>
              </a:rPr>
              <a:t>Mit XOR-Gateway:</a:t>
            </a:r>
          </a:p>
        </p:txBody>
      </p:sp>
      <p:sp>
        <p:nvSpPr>
          <p:cNvPr id="25605" name="Textfeld 16"/>
          <p:cNvSpPr txBox="1">
            <a:spLocks noChangeArrowheads="1"/>
          </p:cNvSpPr>
          <p:nvPr/>
        </p:nvSpPr>
        <p:spPr bwMode="auto">
          <a:xfrm>
            <a:off x="806030" y="4037133"/>
            <a:ext cx="219954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1800">
                <a:solidFill>
                  <a:srgbClr val="234A89"/>
                </a:solidFill>
                <a:latin typeface="Arial" charset="0"/>
                <a:cs typeface="Arial" charset="0"/>
              </a:rPr>
              <a:t>Anstelle eines XOR-Gateways können </a:t>
            </a:r>
            <a:r>
              <a:rPr lang="de-CH" sz="1800" b="1">
                <a:solidFill>
                  <a:srgbClr val="234A89"/>
                </a:solidFill>
                <a:latin typeface="Arial" charset="0"/>
                <a:cs typeface="Arial" charset="0"/>
              </a:rPr>
              <a:t>bedingte</a:t>
            </a:r>
            <a:r>
              <a:rPr lang="de-CH" sz="1800">
                <a:solidFill>
                  <a:srgbClr val="234A89"/>
                </a:solidFill>
                <a:latin typeface="Arial" charset="0"/>
                <a:cs typeface="Arial" charset="0"/>
              </a:rPr>
              <a:t> Flüsse verwendet werden.</a:t>
            </a:r>
          </a:p>
        </p:txBody>
      </p:sp>
      <p:cxnSp>
        <p:nvCxnSpPr>
          <p:cNvPr id="10" name="Gerade Verbindung mit Pfeil 9"/>
          <p:cNvCxnSpPr>
            <a:cxnSpLocks/>
          </p:cNvCxnSpPr>
          <p:nvPr/>
        </p:nvCxnSpPr>
        <p:spPr>
          <a:xfrm>
            <a:off x="2545127" y="4536452"/>
            <a:ext cx="15391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8818683" y="4242703"/>
            <a:ext cx="601542" cy="1477327"/>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3" name="Gerade Verbindung mit Pfeil 12"/>
          <p:cNvCxnSpPr>
            <a:cxnSpLocks/>
          </p:cNvCxnSpPr>
          <p:nvPr/>
        </p:nvCxnSpPr>
        <p:spPr>
          <a:xfrm flipV="1">
            <a:off x="8904313" y="5800725"/>
            <a:ext cx="144437" cy="22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7002707" y="6020420"/>
            <a:ext cx="3337773" cy="307777"/>
          </a:xfrm>
          <a:prstGeom prst="rect">
            <a:avLst/>
          </a:prstGeom>
          <a:noFill/>
        </p:spPr>
        <p:txBody>
          <a:bodyPr wrap="none" rtlCol="0">
            <a:spAutoFit/>
          </a:bodyPr>
          <a:lstStyle/>
          <a:p>
            <a:r>
              <a:rPr lang="de-CH" sz="1400"/>
              <a:t>Zusammenführung ohne XOR-Gateway</a:t>
            </a:r>
          </a:p>
        </p:txBody>
      </p:sp>
      <p:sp>
        <p:nvSpPr>
          <p:cNvPr id="17" name="Textfeld 16">
            <a:extLst>
              <a:ext uri="{FF2B5EF4-FFF2-40B4-BE49-F238E27FC236}">
                <a16:creationId xmlns:a16="http://schemas.microsoft.com/office/drawing/2014/main" id="{1B438BC1-A958-4A42-B7A8-DCF743A21591}"/>
              </a:ext>
            </a:extLst>
          </p:cNvPr>
          <p:cNvSpPr txBox="1"/>
          <p:nvPr/>
        </p:nvSpPr>
        <p:spPr>
          <a:xfrm rot="16200000">
            <a:off x="8771005" y="3649512"/>
            <a:ext cx="4151189" cy="369332"/>
          </a:xfrm>
          <a:prstGeom prst="rect">
            <a:avLst/>
          </a:prstGeom>
          <a:noFill/>
        </p:spPr>
        <p:txBody>
          <a:bodyPr wrap="square" rtlCol="0">
            <a:spAutoFit/>
          </a:bodyPr>
          <a:lstStyle/>
          <a:p>
            <a:r>
              <a:rPr lang="de-CH" sz="900"/>
              <a:t>Quelle: in Anlehnung an Göpfert, J.; Lindenbach, H.: Geschäftsprozessmodellierung mit der BPMN 2.0. </a:t>
            </a:r>
            <a:r>
              <a:rPr lang="de-CH" sz="900" err="1"/>
              <a:t>Oldenbourg</a:t>
            </a:r>
            <a:r>
              <a:rPr lang="de-CH" sz="900"/>
              <a:t> (2012)</a:t>
            </a:r>
          </a:p>
        </p:txBody>
      </p:sp>
      <p:cxnSp>
        <p:nvCxnSpPr>
          <p:cNvPr id="20" name="Gerade Verbindung mit Pfeil 19">
            <a:extLst>
              <a:ext uri="{FF2B5EF4-FFF2-40B4-BE49-F238E27FC236}">
                <a16:creationId xmlns:a16="http://schemas.microsoft.com/office/drawing/2014/main" id="{B1D98F50-F180-4B83-843D-9152CF239879}"/>
              </a:ext>
            </a:extLst>
          </p:cNvPr>
          <p:cNvCxnSpPr>
            <a:cxnSpLocks/>
          </p:cNvCxnSpPr>
          <p:nvPr/>
        </p:nvCxnSpPr>
        <p:spPr>
          <a:xfrm>
            <a:off x="2545127" y="4622343"/>
            <a:ext cx="1539193" cy="695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064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5A842AF2-62B2-4F8F-A698-B88B6C1DEF9D}" type="slidenum">
              <a:rPr lang="de-DE"/>
              <a:pPr/>
              <a:t>69</a:t>
            </a:fld>
            <a:endParaRPr lang="de-DE"/>
          </a:p>
        </p:txBody>
      </p:sp>
      <p:sp>
        <p:nvSpPr>
          <p:cNvPr id="26630" name="Rectangle 2"/>
          <p:cNvSpPr>
            <a:spLocks noGrp="1" noChangeArrowheads="1"/>
          </p:cNvSpPr>
          <p:nvPr>
            <p:ph type="title"/>
          </p:nvPr>
        </p:nvSpPr>
        <p:spPr>
          <a:xfrm>
            <a:off x="806031" y="692151"/>
            <a:ext cx="11048009" cy="684213"/>
          </a:xfrm>
        </p:spPr>
        <p:txBody>
          <a:bodyPr>
            <a:noAutofit/>
          </a:bodyPr>
          <a:lstStyle/>
          <a:p>
            <a:r>
              <a:rPr lang="de-DE"/>
              <a:t>Prozessmodellierung ohne Gateways: AND-Gateway</a:t>
            </a:r>
          </a:p>
        </p:txBody>
      </p:sp>
      <p:sp>
        <p:nvSpPr>
          <p:cNvPr id="26628" name="Textfeld 13"/>
          <p:cNvSpPr txBox="1">
            <a:spLocks noChangeArrowheads="1"/>
          </p:cNvSpPr>
          <p:nvPr/>
        </p:nvSpPr>
        <p:spPr bwMode="auto">
          <a:xfrm>
            <a:off x="806450" y="1712890"/>
            <a:ext cx="3046535"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en-GB" sz="1846" err="1">
                <a:solidFill>
                  <a:srgbClr val="234A89"/>
                </a:solidFill>
                <a:latin typeface="Arial" charset="0"/>
                <a:cs typeface="Arial" charset="0"/>
              </a:rPr>
              <a:t>Mit</a:t>
            </a:r>
            <a:r>
              <a:rPr lang="en-GB" sz="1846">
                <a:solidFill>
                  <a:srgbClr val="234A89"/>
                </a:solidFill>
                <a:latin typeface="Arial" charset="0"/>
                <a:cs typeface="Arial" charset="0"/>
              </a:rPr>
              <a:t> AND-Gateway:</a:t>
            </a:r>
          </a:p>
        </p:txBody>
      </p:sp>
      <p:pic>
        <p:nvPicPr>
          <p:cNvPr id="26626" name="Grafik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3227798" y="1376364"/>
            <a:ext cx="6287677" cy="518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a:extLst>
              <a:ext uri="{FF2B5EF4-FFF2-40B4-BE49-F238E27FC236}">
                <a16:creationId xmlns:a16="http://schemas.microsoft.com/office/drawing/2014/main" id="{B096FC73-EAD2-493A-B639-697ED3FAD8BA}"/>
              </a:ext>
            </a:extLst>
          </p:cNvPr>
          <p:cNvSpPr/>
          <p:nvPr/>
        </p:nvSpPr>
        <p:spPr>
          <a:xfrm>
            <a:off x="6829425" y="4706018"/>
            <a:ext cx="723900" cy="1084667"/>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6">
            <a:extLst>
              <a:ext uri="{FF2B5EF4-FFF2-40B4-BE49-F238E27FC236}">
                <a16:creationId xmlns:a16="http://schemas.microsoft.com/office/drawing/2014/main" id="{33A3A895-304D-9234-473F-6D3F72E7E252}"/>
              </a:ext>
            </a:extLst>
          </p:cNvPr>
          <p:cNvSpPr txBox="1">
            <a:spLocks noChangeArrowheads="1"/>
          </p:cNvSpPr>
          <p:nvPr/>
        </p:nvSpPr>
        <p:spPr bwMode="auto">
          <a:xfrm>
            <a:off x="806030" y="4037133"/>
            <a:ext cx="219954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1800">
                <a:solidFill>
                  <a:srgbClr val="234A89"/>
                </a:solidFill>
                <a:latin typeface="Arial" charset="0"/>
                <a:cs typeface="Arial" charset="0"/>
              </a:rPr>
              <a:t>Anstelle eines AND-Gateways können </a:t>
            </a:r>
            <a:r>
              <a:rPr lang="de-CH" sz="1800" b="1">
                <a:solidFill>
                  <a:srgbClr val="234A89"/>
                </a:solidFill>
                <a:latin typeface="Arial" charset="0"/>
                <a:cs typeface="Arial" charset="0"/>
              </a:rPr>
              <a:t>unbedingte</a:t>
            </a:r>
            <a:r>
              <a:rPr lang="de-CH" sz="1800">
                <a:solidFill>
                  <a:srgbClr val="234A89"/>
                </a:solidFill>
                <a:latin typeface="Arial" charset="0"/>
                <a:cs typeface="Arial" charset="0"/>
              </a:rPr>
              <a:t> Flüsse verwendet werden.</a:t>
            </a:r>
          </a:p>
        </p:txBody>
      </p:sp>
      <p:cxnSp>
        <p:nvCxnSpPr>
          <p:cNvPr id="11" name="Gerade Verbindung mit Pfeil 10">
            <a:extLst>
              <a:ext uri="{FF2B5EF4-FFF2-40B4-BE49-F238E27FC236}">
                <a16:creationId xmlns:a16="http://schemas.microsoft.com/office/drawing/2014/main" id="{48B905B8-0B83-E7E0-3B7F-69BED52A0480}"/>
              </a:ext>
            </a:extLst>
          </p:cNvPr>
          <p:cNvCxnSpPr>
            <a:cxnSpLocks/>
          </p:cNvCxnSpPr>
          <p:nvPr/>
        </p:nvCxnSpPr>
        <p:spPr>
          <a:xfrm flipV="1">
            <a:off x="2914650" y="4706018"/>
            <a:ext cx="1400175" cy="342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A90A45B6-0ADE-3214-A44D-42557C3ACEB5}"/>
              </a:ext>
            </a:extLst>
          </p:cNvPr>
          <p:cNvCxnSpPr>
            <a:cxnSpLocks/>
          </p:cNvCxnSpPr>
          <p:nvPr/>
        </p:nvCxnSpPr>
        <p:spPr>
          <a:xfrm>
            <a:off x="2914650" y="5145110"/>
            <a:ext cx="1257300" cy="74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77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335626A6-BBB0-4233-8FBC-6462978121DD}" type="slidenum">
              <a:rPr lang="de-CH" smtClean="0"/>
              <a:pPr/>
              <a:t>7</a:t>
            </a:fld>
            <a:endParaRPr lang="de-CH"/>
          </a:p>
        </p:txBody>
      </p:sp>
      <p:sp>
        <p:nvSpPr>
          <p:cNvPr id="2" name="Titel 1"/>
          <p:cNvSpPr>
            <a:spLocks noGrp="1"/>
          </p:cNvSpPr>
          <p:nvPr>
            <p:ph type="title"/>
          </p:nvPr>
        </p:nvSpPr>
        <p:spPr>
          <a:xfrm>
            <a:off x="806031" y="692151"/>
            <a:ext cx="11048009" cy="684213"/>
          </a:xfrm>
        </p:spPr>
        <p:txBody>
          <a:bodyPr/>
          <a:lstStyle/>
          <a:p>
            <a:r>
              <a:rPr lang="de-CH"/>
              <a:t>«Token»-Konzept: Logik des Sequenzflusses</a:t>
            </a:r>
          </a:p>
        </p:txBody>
      </p:sp>
      <p:sp>
        <p:nvSpPr>
          <p:cNvPr id="20" name="Inhaltsplatzhalter 19">
            <a:extLst>
              <a:ext uri="{FF2B5EF4-FFF2-40B4-BE49-F238E27FC236}">
                <a16:creationId xmlns:a16="http://schemas.microsoft.com/office/drawing/2014/main" id="{36F62F22-42B2-41E8-BCB8-EAB7670946BE}"/>
              </a:ext>
            </a:extLst>
          </p:cNvPr>
          <p:cNvSpPr>
            <a:spLocks noGrp="1"/>
          </p:cNvSpPr>
          <p:nvPr>
            <p:ph sz="quarter" idx="21"/>
          </p:nvPr>
        </p:nvSpPr>
        <p:spPr>
          <a:xfrm>
            <a:off x="806031" y="3498874"/>
            <a:ext cx="11048009" cy="2787626"/>
          </a:xfrm>
        </p:spPr>
        <p:txBody>
          <a:bodyPr>
            <a:normAutofit fontScale="77500" lnSpcReduction="20000"/>
          </a:bodyPr>
          <a:lstStyle/>
          <a:p>
            <a:pPr marL="284400" indent="-284400">
              <a:lnSpc>
                <a:spcPct val="120000"/>
              </a:lnSpc>
              <a:spcBef>
                <a:spcPts val="600"/>
              </a:spcBef>
              <a:spcAft>
                <a:spcPts val="1200"/>
              </a:spcAft>
              <a:buSzPct val="100000"/>
              <a:buFont typeface="Arial" pitchFamily="34" charset="0"/>
              <a:buChar char="•"/>
            </a:pPr>
            <a:r>
              <a:rPr lang="de-AT" sz="2400"/>
              <a:t>„Token“: Marke, die dem konkreten Prozessverlauf entsprechend durch den Prozess „geschoben“ wird.</a:t>
            </a:r>
          </a:p>
          <a:p>
            <a:pPr marL="284400" indent="-284400">
              <a:lnSpc>
                <a:spcPct val="120000"/>
              </a:lnSpc>
              <a:spcBef>
                <a:spcPts val="600"/>
              </a:spcBef>
              <a:spcAft>
                <a:spcPts val="1200"/>
              </a:spcAft>
              <a:buSzPct val="100000"/>
              <a:buFont typeface="Arial" pitchFamily="34" charset="0"/>
              <a:buChar char="•"/>
            </a:pPr>
            <a:r>
              <a:rPr lang="de-AT" sz="2400"/>
              <a:t>Startereignis erzeugt bei Bedarf ein Token</a:t>
            </a:r>
          </a:p>
          <a:p>
            <a:pPr marL="284400" indent="-284400">
              <a:lnSpc>
                <a:spcPct val="120000"/>
              </a:lnSpc>
              <a:spcBef>
                <a:spcPts val="600"/>
              </a:spcBef>
              <a:spcAft>
                <a:spcPts val="1200"/>
              </a:spcAft>
              <a:buSzPct val="100000"/>
            </a:pPr>
            <a:r>
              <a:rPr lang="de-AT" sz="2400"/>
              <a:t>Jedes Token, das vom Startereignis erzeugt wird, repräsentiert einen konkrete Prozessinstanz – im Ablauf können dann aber auch mehrere Tokens parallel unterwegs sein (siehe oben, Details später)</a:t>
            </a:r>
          </a:p>
          <a:p>
            <a:pPr marL="284400" indent="-284400">
              <a:lnSpc>
                <a:spcPct val="120000"/>
              </a:lnSpc>
              <a:spcBef>
                <a:spcPts val="600"/>
              </a:spcBef>
              <a:spcAft>
                <a:spcPts val="1200"/>
              </a:spcAft>
              <a:buSzPct val="100000"/>
            </a:pPr>
            <a:r>
              <a:rPr lang="de-AT" sz="2500"/>
              <a:t>Endereignis „verschluckt“ Token – wenn kein Token mehr da ist, dann ist diese Prozess-Instanz beendet</a:t>
            </a:r>
          </a:p>
        </p:txBody>
      </p:sp>
      <p:pic>
        <p:nvPicPr>
          <p:cNvPr id="15" name="Picture 2">
            <a:extLst>
              <a:ext uri="{FF2B5EF4-FFF2-40B4-BE49-F238E27FC236}">
                <a16:creationId xmlns:a16="http://schemas.microsoft.com/office/drawing/2014/main" id="{0E9DFDDB-6926-42B7-B94A-E89A958DD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37550" y="1641341"/>
            <a:ext cx="8309457" cy="18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rafik 15">
            <a:extLst>
              <a:ext uri="{FF2B5EF4-FFF2-40B4-BE49-F238E27FC236}">
                <a16:creationId xmlns:a16="http://schemas.microsoft.com/office/drawing/2014/main" id="{2C769ED1-42D9-4E0D-B1F5-0AED1763E9A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8210" y="2352412"/>
            <a:ext cx="393561" cy="403618"/>
          </a:xfrm>
          <a:prstGeom prst="rect">
            <a:avLst/>
          </a:prstGeom>
        </p:spPr>
      </p:pic>
      <p:pic>
        <p:nvPicPr>
          <p:cNvPr id="17" name="Grafik 16">
            <a:extLst>
              <a:ext uri="{FF2B5EF4-FFF2-40B4-BE49-F238E27FC236}">
                <a16:creationId xmlns:a16="http://schemas.microsoft.com/office/drawing/2014/main" id="{CEA3B9C9-81CB-4644-964D-33772C7BC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9610" y="2352412"/>
            <a:ext cx="393561" cy="403618"/>
          </a:xfrm>
          <a:prstGeom prst="rect">
            <a:avLst/>
          </a:prstGeom>
        </p:spPr>
      </p:pic>
      <p:pic>
        <p:nvPicPr>
          <p:cNvPr id="18" name="Grafik 17">
            <a:extLst>
              <a:ext uri="{FF2B5EF4-FFF2-40B4-BE49-F238E27FC236}">
                <a16:creationId xmlns:a16="http://schemas.microsoft.com/office/drawing/2014/main" id="{3A112DC8-DA0D-4B15-880C-45345C1AF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857" y="2320638"/>
            <a:ext cx="393561" cy="403618"/>
          </a:xfrm>
          <a:prstGeom prst="rect">
            <a:avLst/>
          </a:prstGeom>
        </p:spPr>
      </p:pic>
      <p:pic>
        <p:nvPicPr>
          <p:cNvPr id="19" name="Grafik 18">
            <a:extLst>
              <a:ext uri="{FF2B5EF4-FFF2-40B4-BE49-F238E27FC236}">
                <a16:creationId xmlns:a16="http://schemas.microsoft.com/office/drawing/2014/main" id="{754E6BFC-5060-421D-8A32-43D1C72E5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722" y="2323885"/>
            <a:ext cx="393561" cy="403618"/>
          </a:xfrm>
          <a:prstGeom prst="rect">
            <a:avLst/>
          </a:prstGeom>
        </p:spPr>
      </p:pic>
    </p:spTree>
    <p:extLst>
      <p:ext uri="{BB962C8B-B14F-4D97-AF65-F5344CB8AC3E}">
        <p14:creationId xmlns:p14="http://schemas.microsoft.com/office/powerpoint/2010/main" val="21769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8.33333E-7 -4.07407E-6 L 8.33333E-7 0.00024 C 0.00208 -4.07407E-6 0.00325 -0.00115 0.00625 0.00093 C 0.00846 0.00487 0.0112 -0.00092 0.01315 0.00209 C 0.01419 0.00348 0.02044 -0.00069 0.02161 0.00162 C 0.02773 0.00116 0.04297 0.00255 0.05299 0.00139 L 0.07799 0.00139 C 0.08841 0.00024 0.09349 0.00255 0.11979 0.00186 C 0.12083 -0.03981 0.11341 -0.05995 0.12292 -0.05995 C 0.13216 -0.06064 0.16823 -0.05856 0.17474 -0.05625 C 0.18815 -0.0581 0.18568 -0.05949 0.19648 -0.05995 C 0.20729 -0.06041 0.23945 -0.05879 0.23945 -0.05856 C 0.23984 -0.04282 0.23945 -0.03356 0.24128 0.0007 C 0.24935 0.00139 0.27851 -0.00046 0.28008 0.00186 C 0.29466 -4.07407E-6 0.30508 -0.00347 0.32187 0.0051 C 0.34023 0.01459 0.35898 0.00162 0.36146 0.00162 " pathEditMode="relative" rAng="0" ptsTypes="AAAAAAAAAAAAAAAA">
                                      <p:cBhvr>
                                        <p:cTn id="10" dur="5000" fill="hold"/>
                                        <p:tgtEl>
                                          <p:spTgt spid="16"/>
                                        </p:tgtEl>
                                        <p:attrNameLst>
                                          <p:attrName>ppt_x</p:attrName>
                                          <p:attrName>ppt_y</p:attrName>
                                        </p:attrNameLst>
                                      </p:cBhvr>
                                      <p:rCtr x="18073" y="-2569"/>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0" presetClass="path" presetSubtype="0" accel="50000" decel="50000" fill="hold" nodeType="withEffect">
                                  <p:stCondLst>
                                    <p:cond delay="0"/>
                                  </p:stCondLst>
                                  <p:childTnLst>
                                    <p:animMotion origin="layout" path="M 1.66667E-6 -3.33333E-6 L 1.66667E-6 0.00093 C 1.66667E-6 0.00787 -0.00143 0.01482 -0.00143 0.02176 C -0.00143 0.03172 -0.00443 0.03936 -0.00391 0.05023 C -0.00352 0.05116 -0.00443 0.06065 -0.00391 0.06273 C -0.00274 0.06459 0.00469 0.06227 0.0056 0.06343 C 0.0069 0.06436 0.00833 0.06343 0.00898 0.06366 C 0.01015 0.06482 0.01471 0.06436 0.01614 0.06436 C 0.02331 0.06551 0.01693 0.06366 0.02265 0.06389 C 0.02747 0.06343 0.03099 0.06389 0.04075 0.06297 C 0.04805 0.06111 0.07278 0.06736 0.08086 0.06482 C 0.08463 0.06181 0.09557 0.06667 0.10234 0.06459 C 0.10377 0.06273 0.13112 0.06551 0.13294 0.06366 C 0.13724 0.06273 0.13515 0.06621 0.13893 0.06273 C 0.14284 0.04699 0.13685 0.07037 0.14206 0.05417 C 0.1431 0.05186 0.14049 0.04931 0.14114 0.0463 C 0.14114 0.04352 0.14206 0.03773 0.1418 0.0338 C 0.14232 0.02917 0.14153 0.02269 0.14206 0.01852 C 0.14271 0.01227 0.14922 0.01297 0.15026 0.00787 C 0.15078 0.0051 0.15117 0.00301 0.15156 -3.33333E-6 C 0.15156 -0.00231 0.15156 -0.00555 0.15156 -0.00694 " pathEditMode="relative" rAng="0" ptsTypes="AAAAAAAAAAAAAAAAAAAAA">
                                      <p:cBhvr>
                                        <p:cTn id="19" dur="4000" fill="hold"/>
                                        <p:tgtEl>
                                          <p:spTgt spid="17"/>
                                        </p:tgtEl>
                                        <p:attrNameLst>
                                          <p:attrName>ppt_x</p:attrName>
                                          <p:attrName>ppt_y</p:attrName>
                                        </p:attrNameLst>
                                      </p:cBhvr>
                                      <p:rCtr x="7370" y="2917"/>
                                    </p:animMotion>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0" presetClass="path" presetSubtype="0" accel="50000" decel="50000" fill="hold" nodeType="withEffect">
                                  <p:stCondLst>
                                    <p:cond delay="0"/>
                                  </p:stCondLst>
                                  <p:childTnLst>
                                    <p:animMotion origin="layout" path="M 0.00963 -0.00416 L 0.00963 -0.00416 C 0.01002 -0.01018 0.00703 -0.0206 0.00716 -0.02662 C 0.00898 -0.08148 0.00286 -0.04143 0.00781 -0.06134 C 0.00807 -0.06551 0.02825 -0.05926 0.02903 -0.0618 C 0.02942 -0.06389 0.05247 -0.06111 0.05351 -0.0618 C 0.05442 -0.06319 0.11627 -0.0581 0.11341 -0.06319 C 0.12656 -0.06759 0.13906 -0.06111 0.14349 -0.06481 C 0.14596 -0.06458 0.15898 -0.06296 0.16106 -0.06203 C 0.16562 -0.06064 0.16106 -0.05162 0.16185 -0.04629 C 0.15989 -0.03796 0.16237 -0.04097 0.16106 -0.03264 C 0.1608 -0.03101 0.16497 -0.02662 0.16419 -0.02592 C 0.16497 -0.01504 0.1651 -0.00416 0.16562 0.0088 " pathEditMode="relative" rAng="0" ptsTypes="AAAAAAAAAAAAA">
                                      <p:cBhvr>
                                        <p:cTn id="24" dur="6000" fill="hold"/>
                                        <p:tgtEl>
                                          <p:spTgt spid="18"/>
                                        </p:tgtEl>
                                        <p:attrNameLst>
                                          <p:attrName>ppt_x</p:attrName>
                                          <p:attrName>ppt_y</p:attrName>
                                        </p:attrNameLst>
                                      </p:cBhvr>
                                      <p:rCtr x="7604" y="-2384"/>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0" presetClass="path" presetSubtype="0" accel="50000" decel="50000" fill="hold" nodeType="withEffect">
                                  <p:stCondLst>
                                    <p:cond delay="0"/>
                                  </p:stCondLst>
                                  <p:childTnLst>
                                    <p:animMotion origin="layout" path="M -2.70833E-6 -1.48148E-6 L -2.70833E-6 0.00023 C 0.00196 -0.00648 0.02526 0.01968 0.02878 0.01435 C 0.02943 0.01227 0.04219 0.01204 0.04427 0.00903 C 0.04427 0.00787 0.05261 0.01088 0.05456 0.00903 C 0.05742 0.0088 0.05625 0.00764 0.06341 0.00695 C 0.07279 0.00671 0.1017 0.00764 0.11159 0.00787 C 0.11185 0.00903 0.1224 0.00787 0.1224 0.00903 C 0.12461 0.02431 0.14167 0.00533 0.14167 0.02431 " pathEditMode="relative" rAng="0" ptsTypes="AAAAAAAAA">
                                      <p:cBhvr>
                                        <p:cTn id="35" dur="5000" fill="hold"/>
                                        <p:tgtEl>
                                          <p:spTgt spid="19"/>
                                        </p:tgtEl>
                                        <p:attrNameLst>
                                          <p:attrName>ppt_x</p:attrName>
                                          <p:attrName>ppt_y</p:attrName>
                                        </p:attrNameLst>
                                      </p:cBhvr>
                                      <p:rCtr x="7083" y="1157"/>
                                    </p:animMotion>
                                  </p:childTnLst>
                                </p:cTn>
                              </p:par>
                            </p:childTnLst>
                          </p:cTn>
                        </p:par>
                      </p:childTnLst>
                    </p:cTn>
                  </p:par>
                  <p:par>
                    <p:cTn id="36" fill="hold">
                      <p:stCondLst>
                        <p:cond delay="indefinite"/>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19"/>
                                        </p:tgtEl>
                                        <p:attrNameLst>
                                          <p:attrName>ppt_w</p:attrName>
                                        </p:attrNameLst>
                                      </p:cBhvr>
                                      <p:tavLst>
                                        <p:tav tm="0">
                                          <p:val>
                                            <p:strVal val="ppt_w"/>
                                          </p:val>
                                        </p:tav>
                                        <p:tav tm="100000">
                                          <p:val>
                                            <p:fltVal val="0"/>
                                          </p:val>
                                        </p:tav>
                                      </p:tavLst>
                                    </p:anim>
                                    <p:anim calcmode="lin" valueType="num">
                                      <p:cBhvr>
                                        <p:cTn id="40" dur="1000"/>
                                        <p:tgtEl>
                                          <p:spTgt spid="19"/>
                                        </p:tgtEl>
                                        <p:attrNameLst>
                                          <p:attrName>ppt_h</p:attrName>
                                        </p:attrNameLst>
                                      </p:cBhvr>
                                      <p:tavLst>
                                        <p:tav tm="0">
                                          <p:val>
                                            <p:strVal val="ppt_h"/>
                                          </p:val>
                                        </p:tav>
                                        <p:tav tm="100000">
                                          <p:val>
                                            <p:fltVal val="0"/>
                                          </p:val>
                                        </p:tav>
                                      </p:tavLst>
                                    </p:anim>
                                    <p:anim calcmode="lin" valueType="num">
                                      <p:cBhvr>
                                        <p:cTn id="41" dur="1000"/>
                                        <p:tgtEl>
                                          <p:spTgt spid="19"/>
                                        </p:tgtEl>
                                        <p:attrNameLst>
                                          <p:attrName>style.rotation</p:attrName>
                                        </p:attrNameLst>
                                      </p:cBhvr>
                                      <p:tavLst>
                                        <p:tav tm="0">
                                          <p:val>
                                            <p:fltVal val="0"/>
                                          </p:val>
                                        </p:tav>
                                        <p:tav tm="100000">
                                          <p:val>
                                            <p:fltVal val="90"/>
                                          </p:val>
                                        </p:tav>
                                      </p:tavLst>
                                    </p:anim>
                                    <p:animEffect transition="out" filter="fade">
                                      <p:cBhvr>
                                        <p:cTn id="42" dur="1000"/>
                                        <p:tgtEl>
                                          <p:spTgt spid="19"/>
                                        </p:tgtEl>
                                      </p:cBhvr>
                                    </p:animEffect>
                                    <p:set>
                                      <p:cBhvr>
                                        <p:cTn id="43"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2"/>
          <p:cNvSpPr>
            <a:spLocks noGrp="1" noChangeArrowheads="1"/>
          </p:cNvSpPr>
          <p:nvPr>
            <p:ph type="title"/>
          </p:nvPr>
        </p:nvSpPr>
        <p:spPr>
          <a:xfrm>
            <a:off x="806031" y="692151"/>
            <a:ext cx="11048009" cy="684213"/>
          </a:xfrm>
        </p:spPr>
        <p:txBody>
          <a:bodyPr>
            <a:noAutofit/>
          </a:bodyPr>
          <a:lstStyle/>
          <a:p>
            <a:r>
              <a:rPr lang="de-DE"/>
              <a:t>Prozessmodellierung ohne Gateways: OR-Gateway</a:t>
            </a:r>
          </a:p>
        </p:txBody>
      </p:sp>
      <p:sp>
        <p:nvSpPr>
          <p:cNvPr id="24" name="Ellipse 23">
            <a:extLst>
              <a:ext uri="{FF2B5EF4-FFF2-40B4-BE49-F238E27FC236}">
                <a16:creationId xmlns:a16="http://schemas.microsoft.com/office/drawing/2014/main" id="{A307AB11-462A-4F76-A3A0-2A19978A1A8B}"/>
              </a:ext>
            </a:extLst>
          </p:cNvPr>
          <p:cNvSpPr/>
          <p:nvPr/>
        </p:nvSpPr>
        <p:spPr>
          <a:xfrm>
            <a:off x="7131740" y="4700083"/>
            <a:ext cx="456069" cy="830043"/>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FD36EFFB-0F82-CE2A-1B07-5891DC2C1D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575" y="1131847"/>
            <a:ext cx="6343649" cy="5629274"/>
          </a:xfrm>
          <a:prstGeom prst="rect">
            <a:avLst/>
          </a:prstGeom>
        </p:spPr>
      </p:pic>
      <p:sp>
        <p:nvSpPr>
          <p:cNvPr id="6" name="Foliennummernplatzhalter 5">
            <a:extLst>
              <a:ext uri="{FF2B5EF4-FFF2-40B4-BE49-F238E27FC236}">
                <a16:creationId xmlns:a16="http://schemas.microsoft.com/office/drawing/2014/main" id="{D3B96F0D-B78D-37C2-A279-C6797D35A43E}"/>
              </a:ext>
            </a:extLst>
          </p:cNvPr>
          <p:cNvSpPr>
            <a:spLocks noGrp="1"/>
          </p:cNvSpPr>
          <p:nvPr>
            <p:ph type="sldNum" sz="quarter" idx="18"/>
          </p:nvPr>
        </p:nvSpPr>
        <p:spPr/>
        <p:txBody>
          <a:bodyPr/>
          <a:lstStyle/>
          <a:p>
            <a:fld id="{4EAC321B-7500-4259-A00F-915439A35E15}" type="slidenum">
              <a:rPr lang="de-CH" smtClean="0"/>
              <a:pPr/>
              <a:t>70</a:t>
            </a:fld>
            <a:endParaRPr lang="de-CH"/>
          </a:p>
        </p:txBody>
      </p:sp>
    </p:spTree>
    <p:extLst>
      <p:ext uri="{BB962C8B-B14F-4D97-AF65-F5344CB8AC3E}">
        <p14:creationId xmlns:p14="http://schemas.microsoft.com/office/powerpoint/2010/main" val="1802817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97C24FD-A17B-4875-A5D6-735D928050C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06450" y="1376363"/>
            <a:ext cx="10135852" cy="4962144"/>
          </a:xfrm>
          <a:prstGeom prst="rect">
            <a:avLst/>
          </a:prstGeom>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71</a:t>
            </a:fld>
            <a:endParaRPr lang="de-CH"/>
          </a:p>
        </p:txBody>
      </p:sp>
      <p:sp>
        <p:nvSpPr>
          <p:cNvPr id="2" name="Titel 1"/>
          <p:cNvSpPr>
            <a:spLocks noGrp="1"/>
          </p:cNvSpPr>
          <p:nvPr>
            <p:ph type="title"/>
          </p:nvPr>
        </p:nvSpPr>
        <p:spPr>
          <a:xfrm>
            <a:off x="806031" y="692151"/>
            <a:ext cx="11048009" cy="684213"/>
          </a:xfrm>
        </p:spPr>
        <p:txBody>
          <a:bodyPr/>
          <a:lstStyle/>
          <a:p>
            <a:r>
              <a:rPr lang="de-DE"/>
              <a:t>Prozessmodellierung ohne Gateways</a:t>
            </a:r>
            <a:endParaRPr lang="de-CH"/>
          </a:p>
        </p:txBody>
      </p:sp>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792" b="13958"/>
          <a:stretch/>
        </p:blipFill>
        <p:spPr bwMode="auto">
          <a:xfrm>
            <a:off x="1991543" y="1491044"/>
            <a:ext cx="9074659" cy="484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1487092" y="6453188"/>
            <a:ext cx="4032448" cy="338554"/>
          </a:xfrm>
          <a:prstGeom prst="rect">
            <a:avLst/>
          </a:prstGeom>
        </p:spPr>
        <p:txBody>
          <a:bodyPr wrap="square">
            <a:spAutoFit/>
          </a:bodyPr>
          <a:lstStyle/>
          <a:p>
            <a:r>
              <a:rPr lang="de-CH" sz="800"/>
              <a:t>Quelle: </a:t>
            </a:r>
            <a:r>
              <a:rPr lang="de-CH" sz="800" err="1"/>
              <a:t>Allweyer</a:t>
            </a:r>
            <a:r>
              <a:rPr lang="de-CH" sz="800"/>
              <a:t> , Thomas (2009): BPMN 2.0 - Business </a:t>
            </a:r>
            <a:r>
              <a:rPr lang="de-CH" sz="800" err="1"/>
              <a:t>Process</a:t>
            </a:r>
            <a:r>
              <a:rPr lang="de-CH" sz="800"/>
              <a:t> Model and Notation: Einführung in den Standard für die Geschäftsprozessmodellierung</a:t>
            </a:r>
          </a:p>
        </p:txBody>
      </p:sp>
      <p:sp>
        <p:nvSpPr>
          <p:cNvPr id="7" name="Textfeld 6"/>
          <p:cNvSpPr txBox="1"/>
          <p:nvPr/>
        </p:nvSpPr>
        <p:spPr>
          <a:xfrm>
            <a:off x="806450" y="1700809"/>
            <a:ext cx="2160240" cy="923330"/>
          </a:xfrm>
          <a:prstGeom prst="rect">
            <a:avLst/>
          </a:prstGeom>
          <a:noFill/>
        </p:spPr>
        <p:txBody>
          <a:bodyPr wrap="square" rtlCol="0">
            <a:spAutoFit/>
          </a:bodyPr>
          <a:lstStyle/>
          <a:p>
            <a:r>
              <a:rPr lang="de-CH"/>
              <a:t>Wie würde das mit Gateways aussehen ?</a:t>
            </a:r>
          </a:p>
        </p:txBody>
      </p:sp>
      <p:sp>
        <p:nvSpPr>
          <p:cNvPr id="15" name="Rechteck 14">
            <a:extLst>
              <a:ext uri="{FF2B5EF4-FFF2-40B4-BE49-F238E27FC236}">
                <a16:creationId xmlns:a16="http://schemas.microsoft.com/office/drawing/2014/main" id="{DD68D6F2-E9DA-44DF-8785-54B9B490066A}"/>
              </a:ext>
            </a:extLst>
          </p:cNvPr>
          <p:cNvSpPr/>
          <p:nvPr/>
        </p:nvSpPr>
        <p:spPr>
          <a:xfrm>
            <a:off x="975361" y="3686081"/>
            <a:ext cx="1007688" cy="198729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spTree>
    <p:extLst>
      <p:ext uri="{BB962C8B-B14F-4D97-AF65-F5344CB8AC3E}">
        <p14:creationId xmlns:p14="http://schemas.microsoft.com/office/powerpoint/2010/main" val="129497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par>
                                <p:cTn id="11" presetID="23" presetClass="exit" presetSubtype="32" fill="hold" nodeType="withEffect">
                                  <p:stCondLst>
                                    <p:cond delay="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set>
                                      <p:cBhvr>
                                        <p:cTn id="14" dur="1" fill="hold">
                                          <p:stCondLst>
                                            <p:cond delay="499"/>
                                          </p:stCondLst>
                                        </p:cTn>
                                        <p:tgtEl>
                                          <p:spTgt spid="5"/>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1"/>
          <p:cNvSpPr txBox="1">
            <a:spLocks noChangeArrowheads="1"/>
          </p:cNvSpPr>
          <p:nvPr/>
        </p:nvSpPr>
        <p:spPr bwMode="auto">
          <a:xfrm>
            <a:off x="3326565" y="2612366"/>
            <a:ext cx="5619259" cy="369306"/>
          </a:xfrm>
          <a:prstGeom prst="rect">
            <a:avLst/>
          </a:prstGeom>
          <a:noFill/>
          <a:ln w="9525">
            <a:noFill/>
            <a:miter lim="800000"/>
            <a:headEnd/>
            <a:tailEnd/>
          </a:ln>
        </p:spPr>
        <p:txBody>
          <a:bodyPr wrap="square" lIns="91415" tIns="45707" rIns="91415" bIns="45707">
            <a:spAutoFit/>
          </a:bodyPr>
          <a:lstStyle/>
          <a:p>
            <a:pPr>
              <a:buNone/>
            </a:pPr>
            <a:r>
              <a:rPr lang="de-DE"/>
              <a:t>Der Sequenzfluss definiert die Prozessabfolge</a:t>
            </a:r>
          </a:p>
        </p:txBody>
      </p:sp>
      <p:sp>
        <p:nvSpPr>
          <p:cNvPr id="9" name="TextBox 161"/>
          <p:cNvSpPr txBox="1">
            <a:spLocks noChangeArrowheads="1"/>
          </p:cNvSpPr>
          <p:nvPr/>
        </p:nvSpPr>
        <p:spPr bwMode="auto">
          <a:xfrm>
            <a:off x="3326564" y="3980520"/>
            <a:ext cx="6699380" cy="646305"/>
          </a:xfrm>
          <a:prstGeom prst="rect">
            <a:avLst/>
          </a:prstGeom>
          <a:noFill/>
          <a:ln w="9525">
            <a:noFill/>
            <a:miter lim="800000"/>
            <a:headEnd/>
            <a:tailEnd/>
          </a:ln>
        </p:spPr>
        <p:txBody>
          <a:bodyPr wrap="square" lIns="91415" tIns="45707" rIns="91415" bIns="45707">
            <a:spAutoFit/>
          </a:bodyPr>
          <a:lstStyle>
            <a:defPPr>
              <a:defRPr lang="de-DE"/>
            </a:defPPr>
            <a:lvl1pPr>
              <a:buNone/>
              <a:defRPr>
                <a:latin typeface="Arial Narrow" pitchFamily="34" charset="0"/>
              </a:defRPr>
            </a:lvl1pPr>
          </a:lstStyle>
          <a:p>
            <a:r>
              <a:rPr lang="de-DE">
                <a:latin typeface="+mn-lt"/>
              </a:rPr>
              <a:t>Der Standardfluss wird durchlaufen, wenn alle anderen Bedingungen nicht zutreffen</a:t>
            </a:r>
          </a:p>
        </p:txBody>
      </p:sp>
      <p:sp>
        <p:nvSpPr>
          <p:cNvPr id="11" name="TextBox 161"/>
          <p:cNvSpPr txBox="1">
            <a:spLocks noChangeArrowheads="1"/>
          </p:cNvSpPr>
          <p:nvPr/>
        </p:nvSpPr>
        <p:spPr bwMode="auto">
          <a:xfrm>
            <a:off x="3325786" y="5143681"/>
            <a:ext cx="6844174" cy="646305"/>
          </a:xfrm>
          <a:prstGeom prst="rect">
            <a:avLst/>
          </a:prstGeom>
          <a:noFill/>
          <a:ln w="9525">
            <a:noFill/>
            <a:miter lim="800000"/>
            <a:headEnd/>
            <a:tailEnd/>
          </a:ln>
        </p:spPr>
        <p:txBody>
          <a:bodyPr wrap="square" lIns="91415" tIns="45707" rIns="91415" bIns="45707">
            <a:spAutoFit/>
          </a:bodyPr>
          <a:lstStyle>
            <a:defPPr>
              <a:defRPr lang="de-DE"/>
            </a:defPPr>
            <a:lvl1pPr>
              <a:buNone/>
              <a:defRPr>
                <a:latin typeface="Arial Narrow" pitchFamily="34" charset="0"/>
              </a:defRPr>
            </a:lvl1pPr>
          </a:lstStyle>
          <a:p>
            <a:r>
              <a:rPr lang="de-DE">
                <a:latin typeface="+mn-lt"/>
              </a:rPr>
              <a:t>Der bedingte Fluss enthält  die Bedingung, die zutreffen muss, damit der Pfad durchlaufen wird</a:t>
            </a:r>
          </a:p>
        </p:txBody>
      </p:sp>
      <p:pic>
        <p:nvPicPr>
          <p:cNvPr id="12" name="Picture 2"/>
          <p:cNvPicPr>
            <a:picLocks noChangeAspect="1" noChangeArrowheads="1"/>
          </p:cNvPicPr>
          <p:nvPr/>
        </p:nvPicPr>
        <p:blipFill>
          <a:blip r:embed="rId3" cstate="print"/>
          <a:srcRect/>
          <a:stretch>
            <a:fillRect/>
          </a:stretch>
        </p:blipFill>
        <p:spPr bwMode="auto">
          <a:xfrm rot="19047977">
            <a:off x="2204227" y="2644710"/>
            <a:ext cx="1233488" cy="257175"/>
          </a:xfrm>
          <a:prstGeom prst="rect">
            <a:avLst/>
          </a:prstGeom>
          <a:noFill/>
          <a:ln w="9525">
            <a:no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rot="19045321">
            <a:off x="2203516" y="3995768"/>
            <a:ext cx="1153654" cy="224702"/>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rot="18792568">
            <a:off x="2192991" y="5370342"/>
            <a:ext cx="1167695" cy="267597"/>
          </a:xfrm>
          <a:prstGeom prst="rect">
            <a:avLst/>
          </a:prstGeom>
          <a:noFill/>
          <a:ln w="9525">
            <a:noFill/>
            <a:miter lim="800000"/>
            <a:headEnd/>
            <a:tailEnd/>
          </a:ln>
        </p:spPr>
      </p:pic>
      <p:sp>
        <p:nvSpPr>
          <p:cNvPr id="2" name="Titel 1"/>
          <p:cNvSpPr>
            <a:spLocks noGrp="1"/>
          </p:cNvSpPr>
          <p:nvPr>
            <p:ph type="title"/>
          </p:nvPr>
        </p:nvSpPr>
        <p:spPr>
          <a:xfrm>
            <a:off x="806031" y="692151"/>
            <a:ext cx="11048009" cy="684213"/>
          </a:xfrm>
        </p:spPr>
        <p:txBody>
          <a:bodyPr>
            <a:normAutofit/>
          </a:bodyPr>
          <a:lstStyle/>
          <a:p>
            <a:r>
              <a:rPr lang="de-CH"/>
              <a:t>Arten von Sequenzflüsse – Übersicht</a:t>
            </a:r>
          </a:p>
        </p:txBody>
      </p:sp>
      <p:sp>
        <p:nvSpPr>
          <p:cNvPr id="4" name="Foliennummernplatzhalter 3">
            <a:extLst>
              <a:ext uri="{FF2B5EF4-FFF2-40B4-BE49-F238E27FC236}">
                <a16:creationId xmlns:a16="http://schemas.microsoft.com/office/drawing/2014/main" id="{16BCC1BA-323C-506B-3B32-208B038CE699}"/>
              </a:ext>
            </a:extLst>
          </p:cNvPr>
          <p:cNvSpPr>
            <a:spLocks noGrp="1"/>
          </p:cNvSpPr>
          <p:nvPr>
            <p:ph type="sldNum" sz="quarter" idx="18"/>
          </p:nvPr>
        </p:nvSpPr>
        <p:spPr/>
        <p:txBody>
          <a:bodyPr/>
          <a:lstStyle/>
          <a:p>
            <a:fld id="{4EAC321B-7500-4259-A00F-915439A35E15}" type="slidenum">
              <a:rPr lang="de-CH" smtClean="0"/>
              <a:pPr/>
              <a:t>72</a:t>
            </a:fld>
            <a:endParaRPr lang="de-CH"/>
          </a:p>
        </p:txBody>
      </p:sp>
    </p:spTree>
    <p:extLst>
      <p:ext uri="{BB962C8B-B14F-4D97-AF65-F5344CB8AC3E}">
        <p14:creationId xmlns:p14="http://schemas.microsoft.com/office/powerpoint/2010/main" val="2081659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F754B4AC-16CA-4B76-B654-D5911EE95D77}" type="slidenum">
              <a:rPr lang="de-DE"/>
              <a:pPr/>
              <a:t>73</a:t>
            </a:fld>
            <a:endParaRPr lang="de-DE"/>
          </a:p>
        </p:txBody>
      </p:sp>
      <p:sp>
        <p:nvSpPr>
          <p:cNvPr id="24579" name="Rectangle 2"/>
          <p:cNvSpPr>
            <a:spLocks noGrp="1" noChangeArrowheads="1"/>
          </p:cNvSpPr>
          <p:nvPr>
            <p:ph type="title"/>
          </p:nvPr>
        </p:nvSpPr>
        <p:spPr>
          <a:xfrm>
            <a:off x="806031" y="692151"/>
            <a:ext cx="11048009" cy="684213"/>
          </a:xfrm>
        </p:spPr>
        <p:txBody>
          <a:bodyPr>
            <a:noAutofit/>
          </a:bodyPr>
          <a:lstStyle/>
          <a:p>
            <a:r>
              <a:rPr lang="de-DE"/>
              <a:t>Prozessmodellierung ohne Gateways</a:t>
            </a:r>
          </a:p>
        </p:txBody>
      </p:sp>
      <p:sp>
        <p:nvSpPr>
          <p:cNvPr id="24582" name="Textfeld 9"/>
          <p:cNvSpPr txBox="1">
            <a:spLocks noChangeArrowheads="1"/>
          </p:cNvSpPr>
          <p:nvPr/>
        </p:nvSpPr>
        <p:spPr bwMode="auto">
          <a:xfrm>
            <a:off x="1874938" y="1458112"/>
            <a:ext cx="110261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2215" b="1">
                <a:solidFill>
                  <a:schemeClr val="accent2">
                    <a:lumMod val="50000"/>
                  </a:schemeClr>
                </a:solidFill>
              </a:rPr>
              <a:t>Vorteil?</a:t>
            </a:r>
          </a:p>
        </p:txBody>
      </p:sp>
      <p:sp>
        <p:nvSpPr>
          <p:cNvPr id="24583" name="Textfeld 10"/>
          <p:cNvSpPr txBox="1">
            <a:spLocks noChangeArrowheads="1"/>
          </p:cNvSpPr>
          <p:nvPr/>
        </p:nvSpPr>
        <p:spPr bwMode="auto">
          <a:xfrm>
            <a:off x="3883269" y="1514924"/>
            <a:ext cx="4062046"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pPr marL="342900" indent="-342900">
              <a:buFont typeface="Arial" panose="020B0604020202020204" pitchFamily="34" charset="0"/>
              <a:buChar char="•"/>
            </a:pPr>
            <a:r>
              <a:rPr lang="de-CH" sz="1846">
                <a:latin typeface="Arial" charset="0"/>
                <a:cs typeface="Arial" charset="0"/>
              </a:rPr>
              <a:t>Diagramme werden kompakter.</a:t>
            </a:r>
          </a:p>
        </p:txBody>
      </p:sp>
      <p:sp>
        <p:nvSpPr>
          <p:cNvPr id="24584" name="Textfeld 11"/>
          <p:cNvSpPr txBox="1">
            <a:spLocks noChangeArrowheads="1"/>
          </p:cNvSpPr>
          <p:nvPr/>
        </p:nvSpPr>
        <p:spPr bwMode="auto">
          <a:xfrm>
            <a:off x="1888056" y="2270659"/>
            <a:ext cx="128945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2215" b="1">
                <a:solidFill>
                  <a:schemeClr val="accent2">
                    <a:lumMod val="50000"/>
                  </a:schemeClr>
                </a:solidFill>
              </a:rPr>
              <a:t>Nachteil</a:t>
            </a:r>
            <a:r>
              <a:rPr lang="de-CH" sz="2215">
                <a:solidFill>
                  <a:schemeClr val="accent2">
                    <a:lumMod val="50000"/>
                  </a:schemeClr>
                </a:solidFill>
              </a:rPr>
              <a:t>?</a:t>
            </a:r>
          </a:p>
        </p:txBody>
      </p:sp>
      <p:sp>
        <p:nvSpPr>
          <p:cNvPr id="24585" name="Textfeld 12"/>
          <p:cNvSpPr txBox="1">
            <a:spLocks noChangeArrowheads="1"/>
          </p:cNvSpPr>
          <p:nvPr/>
        </p:nvSpPr>
        <p:spPr bwMode="auto">
          <a:xfrm>
            <a:off x="3883269" y="2306024"/>
            <a:ext cx="6324600" cy="179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pPr marL="342900" indent="-342900">
              <a:buFont typeface="Arial" panose="020B0604020202020204" pitchFamily="34" charset="0"/>
              <a:buChar char="•"/>
            </a:pPr>
            <a:r>
              <a:rPr lang="de-CH" sz="1846">
                <a:latin typeface="Arial" charset="0"/>
                <a:cs typeface="Arial" charset="0"/>
              </a:rPr>
              <a:t>Bedingungen werden nicht immer gleich erkannt. Dadurch kann es zu Modellierungsfehlern und Fehlinterpretationen kommen. Insbesondere bei grossen Modellen und Modellen, die für die Implementierung vorgesehen sind, kann dies gravierende Folgen haben. </a:t>
            </a:r>
          </a:p>
        </p:txBody>
      </p:sp>
      <p:sp>
        <p:nvSpPr>
          <p:cNvPr id="14" name="Textfeld 11"/>
          <p:cNvSpPr txBox="1">
            <a:spLocks noChangeArrowheads="1"/>
          </p:cNvSpPr>
          <p:nvPr/>
        </p:nvSpPr>
        <p:spPr bwMode="auto">
          <a:xfrm>
            <a:off x="1919536" y="4446657"/>
            <a:ext cx="1553630"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r>
              <a:rPr lang="de-CH" sz="2215" b="1">
                <a:solidFill>
                  <a:schemeClr val="accent2">
                    <a:lumMod val="50000"/>
                  </a:schemeClr>
                </a:solidFill>
              </a:rPr>
              <a:t>Überlegung</a:t>
            </a:r>
            <a:endParaRPr lang="de-CH" sz="2215">
              <a:solidFill>
                <a:schemeClr val="accent2">
                  <a:lumMod val="50000"/>
                </a:schemeClr>
              </a:solidFill>
            </a:endParaRPr>
          </a:p>
        </p:txBody>
      </p:sp>
      <p:sp>
        <p:nvSpPr>
          <p:cNvPr id="15" name="Textfeld 12"/>
          <p:cNvSpPr txBox="1">
            <a:spLocks noChangeArrowheads="1"/>
          </p:cNvSpPr>
          <p:nvPr/>
        </p:nvSpPr>
        <p:spPr bwMode="auto">
          <a:xfrm>
            <a:off x="3914749" y="4482022"/>
            <a:ext cx="6324600" cy="208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heSansLight-Plain" pitchFamily="34" charset="0"/>
              </a:defRPr>
            </a:lvl1pPr>
            <a:lvl2pPr marL="742950" indent="-285750">
              <a:defRPr sz="2400">
                <a:solidFill>
                  <a:schemeClr val="tx1"/>
                </a:solidFill>
                <a:latin typeface="TheSansLight-Plain" pitchFamily="34" charset="0"/>
              </a:defRPr>
            </a:lvl2pPr>
            <a:lvl3pPr marL="1143000" indent="-228600">
              <a:defRPr sz="2400">
                <a:solidFill>
                  <a:schemeClr val="tx1"/>
                </a:solidFill>
                <a:latin typeface="TheSansLight-Plain" pitchFamily="34" charset="0"/>
              </a:defRPr>
            </a:lvl3pPr>
            <a:lvl4pPr marL="1600200" indent="-228600">
              <a:defRPr sz="2400">
                <a:solidFill>
                  <a:schemeClr val="tx1"/>
                </a:solidFill>
                <a:latin typeface="TheSansLight-Plain" pitchFamily="34" charset="0"/>
              </a:defRPr>
            </a:lvl4pPr>
            <a:lvl5pPr marL="2057400" indent="-228600">
              <a:defRPr sz="2400">
                <a:solidFill>
                  <a:schemeClr val="tx1"/>
                </a:solidFill>
                <a:latin typeface="TheSansLight-Plain" pitchFamily="34" charset="0"/>
              </a:defRPr>
            </a:lvl5pPr>
            <a:lvl6pPr marL="2514600" indent="-228600" eaLnBrk="0" fontAlgn="base" hangingPunct="0">
              <a:spcBef>
                <a:spcPct val="0"/>
              </a:spcBef>
              <a:spcAft>
                <a:spcPct val="0"/>
              </a:spcAft>
              <a:defRPr sz="2400">
                <a:solidFill>
                  <a:schemeClr val="tx1"/>
                </a:solidFill>
                <a:latin typeface="TheSansLight-Plain" pitchFamily="34" charset="0"/>
              </a:defRPr>
            </a:lvl6pPr>
            <a:lvl7pPr marL="2971800" indent="-228600" eaLnBrk="0" fontAlgn="base" hangingPunct="0">
              <a:spcBef>
                <a:spcPct val="0"/>
              </a:spcBef>
              <a:spcAft>
                <a:spcPct val="0"/>
              </a:spcAft>
              <a:defRPr sz="2400">
                <a:solidFill>
                  <a:schemeClr val="tx1"/>
                </a:solidFill>
                <a:latin typeface="TheSansLight-Plain" pitchFamily="34" charset="0"/>
              </a:defRPr>
            </a:lvl7pPr>
            <a:lvl8pPr marL="3429000" indent="-228600" eaLnBrk="0" fontAlgn="base" hangingPunct="0">
              <a:spcBef>
                <a:spcPct val="0"/>
              </a:spcBef>
              <a:spcAft>
                <a:spcPct val="0"/>
              </a:spcAft>
              <a:defRPr sz="2400">
                <a:solidFill>
                  <a:schemeClr val="tx1"/>
                </a:solidFill>
                <a:latin typeface="TheSansLight-Plain" pitchFamily="34" charset="0"/>
              </a:defRPr>
            </a:lvl8pPr>
            <a:lvl9pPr marL="3886200" indent="-228600" eaLnBrk="0" fontAlgn="base" hangingPunct="0">
              <a:spcBef>
                <a:spcPct val="0"/>
              </a:spcBef>
              <a:spcAft>
                <a:spcPct val="0"/>
              </a:spcAft>
              <a:defRPr sz="2400">
                <a:solidFill>
                  <a:schemeClr val="tx1"/>
                </a:solidFill>
                <a:latin typeface="TheSansLight-Plain" pitchFamily="34" charset="0"/>
              </a:defRPr>
            </a:lvl9pPr>
          </a:lstStyle>
          <a:p>
            <a:pPr marL="342900" indent="-342900">
              <a:buFont typeface="Arial" panose="020B0604020202020204" pitchFamily="34" charset="0"/>
              <a:buChar char="•"/>
            </a:pPr>
            <a:r>
              <a:rPr lang="de-CH" sz="1846">
                <a:latin typeface="Arial" charset="0"/>
                <a:cs typeface="Arial" charset="0"/>
              </a:rPr>
              <a:t>Verwirrt der parallele Einsatz von Modellierungsvarianten die Fachabteilung?</a:t>
            </a:r>
          </a:p>
          <a:p>
            <a:pPr marL="342900" indent="-342900">
              <a:buFont typeface="Arial" panose="020B0604020202020204" pitchFamily="34" charset="0"/>
              <a:buChar char="•"/>
            </a:pPr>
            <a:r>
              <a:rPr lang="de-CH" sz="1846">
                <a:latin typeface="Arial" charset="0"/>
                <a:cs typeface="Arial" charset="0"/>
              </a:rPr>
              <a:t>Was ist für die Fachabteilung intuitiver verständlich und reduziert Missverständnisse?</a:t>
            </a:r>
          </a:p>
          <a:p>
            <a:pPr marL="342900" indent="-342900">
              <a:buFont typeface="Arial" panose="020B0604020202020204" pitchFamily="34" charset="0"/>
              <a:buChar char="•"/>
            </a:pPr>
            <a:r>
              <a:rPr lang="de-CH" sz="1846">
                <a:latin typeface="Arial" charset="0"/>
                <a:cs typeface="Arial" charset="0"/>
              </a:rPr>
              <a:t>Wie sind korrespondierende Verzweigungen und Zusammenführungen leichter zu erkennen ?</a:t>
            </a:r>
          </a:p>
          <a:p>
            <a:pPr marL="342900" indent="-342900">
              <a:buFont typeface="Arial" panose="020B0604020202020204" pitchFamily="34" charset="0"/>
              <a:buChar char="•"/>
            </a:pPr>
            <a:endParaRPr lang="de-CH" sz="1846">
              <a:latin typeface="Arial" charset="0"/>
              <a:cs typeface="Arial" charset="0"/>
            </a:endParaRPr>
          </a:p>
        </p:txBody>
      </p:sp>
      <p:sp>
        <p:nvSpPr>
          <p:cNvPr id="2" name="AutoShape 2" descr="https://de-mg42.mail.yahoo.com/ya/download?mid=2_0_0_2_780225_AGhVfbwAACzbUyvuaAvbKPwTDW4&amp;pid=2&amp;fid=Sent&amp;inline=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2201580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26" t="1071" r="526" b="50444"/>
          <a:stretch/>
        </p:blipFill>
        <p:spPr bwMode="auto">
          <a:xfrm>
            <a:off x="3557757" y="1444597"/>
            <a:ext cx="5076486" cy="518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74</a:t>
            </a:fld>
            <a:endParaRPr lang="de-CH"/>
          </a:p>
        </p:txBody>
      </p:sp>
      <p:sp>
        <p:nvSpPr>
          <p:cNvPr id="2" name="Titel 1"/>
          <p:cNvSpPr>
            <a:spLocks noGrp="1"/>
          </p:cNvSpPr>
          <p:nvPr>
            <p:ph type="title"/>
          </p:nvPr>
        </p:nvSpPr>
        <p:spPr>
          <a:xfrm>
            <a:off x="806031" y="692151"/>
            <a:ext cx="11048009" cy="684213"/>
          </a:xfrm>
        </p:spPr>
        <p:txBody>
          <a:bodyPr/>
          <a:lstStyle/>
          <a:p>
            <a:r>
              <a:rPr lang="de-CH"/>
              <a:t>Modellierung ohne Start- und Endereignis</a:t>
            </a:r>
          </a:p>
        </p:txBody>
      </p:sp>
      <p:cxnSp>
        <p:nvCxnSpPr>
          <p:cNvPr id="6" name="Gerade Verbindung 5"/>
          <p:cNvCxnSpPr/>
          <p:nvPr/>
        </p:nvCxnSpPr>
        <p:spPr>
          <a:xfrm>
            <a:off x="2135560" y="3140968"/>
            <a:ext cx="8208912"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135560" y="4797152"/>
            <a:ext cx="8208912"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314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30" t="50997" r="-730" b="853"/>
          <a:stretch/>
        </p:blipFill>
        <p:spPr bwMode="auto">
          <a:xfrm>
            <a:off x="3819582" y="1447424"/>
            <a:ext cx="5020905" cy="509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75</a:t>
            </a:fld>
            <a:endParaRPr lang="de-CH"/>
          </a:p>
        </p:txBody>
      </p:sp>
      <p:sp>
        <p:nvSpPr>
          <p:cNvPr id="2" name="Titel 1"/>
          <p:cNvSpPr>
            <a:spLocks noGrp="1"/>
          </p:cNvSpPr>
          <p:nvPr>
            <p:ph type="title"/>
          </p:nvPr>
        </p:nvSpPr>
        <p:spPr>
          <a:xfrm>
            <a:off x="806031" y="692151"/>
            <a:ext cx="11048009" cy="684213"/>
          </a:xfrm>
        </p:spPr>
        <p:txBody>
          <a:bodyPr/>
          <a:lstStyle/>
          <a:p>
            <a:r>
              <a:rPr lang="de-CH"/>
              <a:t>Modellierung ohne Start- und Endereignis</a:t>
            </a:r>
          </a:p>
        </p:txBody>
      </p:sp>
      <p:cxnSp>
        <p:nvCxnSpPr>
          <p:cNvPr id="6" name="Gerade Verbindung 5"/>
          <p:cNvCxnSpPr/>
          <p:nvPr/>
        </p:nvCxnSpPr>
        <p:spPr>
          <a:xfrm>
            <a:off x="2135560" y="3140968"/>
            <a:ext cx="8208912"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135560" y="4797152"/>
            <a:ext cx="8208912"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611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550" b="2333"/>
          <a:stretch/>
        </p:blipFill>
        <p:spPr bwMode="auto">
          <a:xfrm>
            <a:off x="2809875" y="1376364"/>
            <a:ext cx="6572250" cy="513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76</a:t>
            </a:fld>
            <a:endParaRPr lang="de-CH"/>
          </a:p>
        </p:txBody>
      </p:sp>
      <p:sp>
        <p:nvSpPr>
          <p:cNvPr id="2" name="Titel 1"/>
          <p:cNvSpPr>
            <a:spLocks noGrp="1"/>
          </p:cNvSpPr>
          <p:nvPr>
            <p:ph type="title"/>
          </p:nvPr>
        </p:nvSpPr>
        <p:spPr>
          <a:xfrm>
            <a:off x="806031" y="692151"/>
            <a:ext cx="11048009" cy="684213"/>
          </a:xfrm>
        </p:spPr>
        <p:txBody>
          <a:bodyPr/>
          <a:lstStyle/>
          <a:p>
            <a:r>
              <a:rPr lang="de-CH"/>
              <a:t>Modellierung ohne Start- und Endereignis</a:t>
            </a:r>
          </a:p>
        </p:txBody>
      </p:sp>
      <p:cxnSp>
        <p:nvCxnSpPr>
          <p:cNvPr id="6" name="Gerade Verbindung 5"/>
          <p:cNvCxnSpPr/>
          <p:nvPr/>
        </p:nvCxnSpPr>
        <p:spPr>
          <a:xfrm>
            <a:off x="2135560" y="3140968"/>
            <a:ext cx="8208912"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135560" y="4797152"/>
            <a:ext cx="8208912"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9D516861-F739-8987-6638-79A04A9EE935}"/>
              </a:ext>
            </a:extLst>
          </p:cNvPr>
          <p:cNvGrpSpPr/>
          <p:nvPr/>
        </p:nvGrpSpPr>
        <p:grpSpPr>
          <a:xfrm>
            <a:off x="2351584" y="4941168"/>
            <a:ext cx="7920880" cy="1368152"/>
            <a:chOff x="2351584" y="4941168"/>
            <a:chExt cx="7920880" cy="1368152"/>
          </a:xfrm>
        </p:grpSpPr>
        <p:cxnSp>
          <p:nvCxnSpPr>
            <p:cNvPr id="5" name="Gerade Verbindung 4"/>
            <p:cNvCxnSpPr/>
            <p:nvPr/>
          </p:nvCxnSpPr>
          <p:spPr>
            <a:xfrm flipV="1">
              <a:off x="2351584" y="4941168"/>
              <a:ext cx="7920880" cy="136815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2351584" y="5093568"/>
              <a:ext cx="7848872" cy="121575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DD422FA7-7DAE-9686-19BB-63FF0C938991}"/>
              </a:ext>
            </a:extLst>
          </p:cNvPr>
          <p:cNvGrpSpPr/>
          <p:nvPr/>
        </p:nvGrpSpPr>
        <p:grpSpPr>
          <a:xfrm>
            <a:off x="2351584" y="1623330"/>
            <a:ext cx="7920880" cy="1368152"/>
            <a:chOff x="2351584" y="1623330"/>
            <a:chExt cx="7920880" cy="1368152"/>
          </a:xfrm>
        </p:grpSpPr>
        <p:cxnSp>
          <p:nvCxnSpPr>
            <p:cNvPr id="4" name="Gerade Verbindung 4">
              <a:extLst>
                <a:ext uri="{FF2B5EF4-FFF2-40B4-BE49-F238E27FC236}">
                  <a16:creationId xmlns:a16="http://schemas.microsoft.com/office/drawing/2014/main" id="{5BB2E85F-6E6F-8A52-BE9C-2F98D85A07CE}"/>
                </a:ext>
              </a:extLst>
            </p:cNvPr>
            <p:cNvCxnSpPr/>
            <p:nvPr/>
          </p:nvCxnSpPr>
          <p:spPr>
            <a:xfrm flipV="1">
              <a:off x="2351584" y="1623330"/>
              <a:ext cx="7920880" cy="136815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Gerade Verbindung 9">
              <a:extLst>
                <a:ext uri="{FF2B5EF4-FFF2-40B4-BE49-F238E27FC236}">
                  <a16:creationId xmlns:a16="http://schemas.microsoft.com/office/drawing/2014/main" id="{318CAE5B-64CB-FD59-E99B-A46CC26862C9}"/>
                </a:ext>
              </a:extLst>
            </p:cNvPr>
            <p:cNvCxnSpPr/>
            <p:nvPr/>
          </p:nvCxnSpPr>
          <p:spPr>
            <a:xfrm>
              <a:off x="2351584" y="1775730"/>
              <a:ext cx="7848872" cy="121575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18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4B726C-45F1-4A38-8128-709AF9828A9A}"/>
              </a:ext>
            </a:extLst>
          </p:cNvPr>
          <p:cNvSpPr>
            <a:spLocks noGrp="1"/>
          </p:cNvSpPr>
          <p:nvPr>
            <p:ph type="sldNum" sz="quarter" idx="18"/>
          </p:nvPr>
        </p:nvSpPr>
        <p:spPr/>
        <p:txBody>
          <a:bodyPr/>
          <a:lstStyle/>
          <a:p>
            <a:fld id="{4EAC321B-7500-4259-A00F-915439A35E15}" type="slidenum">
              <a:rPr lang="de-CH" smtClean="0"/>
              <a:pPr/>
              <a:t>77</a:t>
            </a:fld>
            <a:endParaRPr lang="de-CH"/>
          </a:p>
        </p:txBody>
      </p:sp>
      <p:sp>
        <p:nvSpPr>
          <p:cNvPr id="3" name="Titel 2">
            <a:extLst>
              <a:ext uri="{FF2B5EF4-FFF2-40B4-BE49-F238E27FC236}">
                <a16:creationId xmlns:a16="http://schemas.microsoft.com/office/drawing/2014/main" id="{D46071FA-4788-7808-B218-458242CBD544}"/>
              </a:ext>
            </a:extLst>
          </p:cNvPr>
          <p:cNvSpPr>
            <a:spLocks noGrp="1"/>
          </p:cNvSpPr>
          <p:nvPr>
            <p:ph type="title"/>
          </p:nvPr>
        </p:nvSpPr>
        <p:spPr/>
        <p:txBody>
          <a:bodyPr/>
          <a:lstStyle/>
          <a:p>
            <a:r>
              <a:rPr lang="de-AT"/>
              <a:t>Übung 10 &amp; 11</a:t>
            </a:r>
            <a:endParaRPr lang="de-CH"/>
          </a:p>
        </p:txBody>
      </p:sp>
      <p:pic>
        <p:nvPicPr>
          <p:cNvPr id="6" name="Inhaltsplatzhalter 5" descr="Ein Bild, das Kunst, Muster, Rechteck, Symmetrie enthält.&#10;&#10;Automatisch generierte Beschreibung">
            <a:extLst>
              <a:ext uri="{FF2B5EF4-FFF2-40B4-BE49-F238E27FC236}">
                <a16:creationId xmlns:a16="http://schemas.microsoft.com/office/drawing/2014/main" id="{C0CD7709-8E07-9B3C-ABCF-EBD9329C1C7D}"/>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3635926" y="1449388"/>
            <a:ext cx="5388460" cy="4751387"/>
          </a:xfrm>
        </p:spPr>
      </p:pic>
    </p:spTree>
    <p:extLst>
      <p:ext uri="{BB962C8B-B14F-4D97-AF65-F5344CB8AC3E}">
        <p14:creationId xmlns:p14="http://schemas.microsoft.com/office/powerpoint/2010/main" val="4127829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776272A-AF66-4731-B519-7E1AE9E4D74C}"/>
              </a:ext>
            </a:extLst>
          </p:cNvPr>
          <p:cNvSpPr>
            <a:spLocks noGrp="1"/>
          </p:cNvSpPr>
          <p:nvPr>
            <p:ph type="sldNum" sz="quarter" idx="18"/>
          </p:nvPr>
        </p:nvSpPr>
        <p:spPr/>
        <p:txBody>
          <a:bodyPr/>
          <a:lstStyle/>
          <a:p>
            <a:fld id="{4EAC321B-7500-4259-A00F-915439A35E15}" type="slidenum">
              <a:rPr lang="de-CH" smtClean="0"/>
              <a:pPr/>
              <a:t>78</a:t>
            </a:fld>
            <a:endParaRPr lang="de-CH"/>
          </a:p>
        </p:txBody>
      </p:sp>
      <p:pic>
        <p:nvPicPr>
          <p:cNvPr id="6" name="Inhaltsplatzhalter 5" descr="Ein Bild, das Text, arbeitend enthält.&#10;&#10;Automatisch generierte Beschreibung">
            <a:extLst>
              <a:ext uri="{FF2B5EF4-FFF2-40B4-BE49-F238E27FC236}">
                <a16:creationId xmlns:a16="http://schemas.microsoft.com/office/drawing/2014/main" id="{E79D36E4-1545-4177-A2FF-95405ABD9658}"/>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t="7925" b="12112"/>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3" name="Titel 2">
            <a:extLst>
              <a:ext uri="{FF2B5EF4-FFF2-40B4-BE49-F238E27FC236}">
                <a16:creationId xmlns:a16="http://schemas.microsoft.com/office/drawing/2014/main" id="{5A2E86AD-97FE-46C4-B11F-B21CABC2BB13}"/>
              </a:ext>
            </a:extLst>
          </p:cNvPr>
          <p:cNvSpPr>
            <a:spLocks noGrp="1"/>
          </p:cNvSpPr>
          <p:nvPr>
            <p:ph type="title"/>
          </p:nvPr>
        </p:nvSpPr>
        <p:spPr>
          <a:xfrm>
            <a:off x="3867281" y="4325753"/>
            <a:ext cx="5181700" cy="1823255"/>
          </a:xfrm>
          <a:solidFill>
            <a:schemeClr val="accent1">
              <a:lumMod val="40000"/>
              <a:lumOff val="60000"/>
              <a:alpha val="62000"/>
            </a:schemeClr>
          </a:solidFill>
          <a:effectLst>
            <a:outerShdw blurRad="50800" dist="38100" dir="2700000" algn="tl" rotWithShape="0">
              <a:prstClr val="black">
                <a:alpha val="40000"/>
              </a:prstClr>
            </a:outerShdw>
          </a:effectLst>
        </p:spPr>
        <p:txBody>
          <a:bodyPr lIns="72000" tIns="72000" rIns="72000" bIns="144000">
            <a:noAutofit/>
          </a:bodyPr>
          <a:lstStyle/>
          <a:p>
            <a:r>
              <a:rPr lang="de-CH" sz="3800"/>
              <a:t>Typisierte Aktivitäten/Aufgaben</a:t>
            </a:r>
          </a:p>
        </p:txBody>
      </p:sp>
      <p:sp>
        <p:nvSpPr>
          <p:cNvPr id="8" name="Textfeld 7">
            <a:extLst>
              <a:ext uri="{FF2B5EF4-FFF2-40B4-BE49-F238E27FC236}">
                <a16:creationId xmlns:a16="http://schemas.microsoft.com/office/drawing/2014/main" id="{AFD6BB17-1548-4DEF-AFF9-9430B735600C}"/>
              </a:ext>
            </a:extLst>
          </p:cNvPr>
          <p:cNvSpPr txBox="1"/>
          <p:nvPr/>
        </p:nvSpPr>
        <p:spPr>
          <a:xfrm>
            <a:off x="9433294" y="5584686"/>
            <a:ext cx="6096000" cy="230832"/>
          </a:xfrm>
          <a:prstGeom prst="rect">
            <a:avLst/>
          </a:prstGeom>
          <a:noFill/>
        </p:spPr>
        <p:txBody>
          <a:bodyPr wrap="square">
            <a:spAutoFit/>
          </a:bodyPr>
          <a:lstStyle/>
          <a:p>
            <a:r>
              <a:rPr lang="de-CH" sz="900" i="1">
                <a:solidFill>
                  <a:srgbClr val="D72864"/>
                </a:solidFill>
                <a:hlinkClick r:id="rId4">
                  <a:extLst>
                    <a:ext uri="{A12FA001-AC4F-418D-AE19-62706E023703}">
                      <ahyp:hlinkClr xmlns:ahyp="http://schemas.microsoft.com/office/drawing/2018/hyperlinkcolor" val="tx"/>
                    </a:ext>
                  </a:extLst>
                </a:hlinkClick>
              </a:rPr>
              <a:t>Bildquelle: </a:t>
            </a:r>
            <a:r>
              <a:rPr lang="de-CH" sz="900" i="1" err="1">
                <a:solidFill>
                  <a:srgbClr val="D72864"/>
                </a:solidFill>
                <a:hlinkClick r:id="rId4">
                  <a:extLst>
                    <a:ext uri="{A12FA001-AC4F-418D-AE19-62706E023703}">
                      <ahyp:hlinkClr xmlns:ahyp="http://schemas.microsoft.com/office/drawing/2018/hyperlinkcolor" val="tx"/>
                    </a:ext>
                  </a:extLst>
                </a:hlinkClick>
              </a:rPr>
              <a:t>adobe</a:t>
            </a:r>
            <a:r>
              <a:rPr lang="de-CH" sz="900" i="1">
                <a:hlinkClick r:id="rId4">
                  <a:extLst>
                    <a:ext uri="{A12FA001-AC4F-418D-AE19-62706E023703}">
                      <ahyp:hlinkClr xmlns:ahyp="http://schemas.microsoft.com/office/drawing/2018/hyperlinkcolor" val="tx"/>
                    </a:ext>
                  </a:extLst>
                </a:hlinkClick>
              </a:rPr>
              <a:t>-stock; Industrieblick, 110869369</a:t>
            </a:r>
            <a:endParaRPr lang="de-CH" sz="900" i="1"/>
          </a:p>
        </p:txBody>
      </p:sp>
    </p:spTree>
    <p:extLst>
      <p:ext uri="{BB962C8B-B14F-4D97-AF65-F5344CB8AC3E}">
        <p14:creationId xmlns:p14="http://schemas.microsoft.com/office/powerpoint/2010/main" val="1594718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06031" y="692151"/>
            <a:ext cx="11048009" cy="684213"/>
          </a:xfrm>
        </p:spPr>
        <p:txBody>
          <a:bodyPr/>
          <a:lstStyle/>
          <a:p>
            <a:r>
              <a:rPr lang="de-CH"/>
              <a:t>Spezifische Aufgabentypen</a:t>
            </a:r>
          </a:p>
        </p:txBody>
      </p:sp>
      <p:sp>
        <p:nvSpPr>
          <p:cNvPr id="6" name="Textplatzhalter 5"/>
          <p:cNvSpPr>
            <a:spLocks noGrp="1"/>
          </p:cNvSpPr>
          <p:nvPr>
            <p:ph sz="quarter" idx="21"/>
          </p:nvPr>
        </p:nvSpPr>
        <p:spPr>
          <a:xfrm>
            <a:off x="806031" y="1449389"/>
            <a:ext cx="11048009" cy="4751387"/>
          </a:xfrm>
        </p:spPr>
        <p:txBody>
          <a:bodyPr/>
          <a:lstStyle/>
          <a:p>
            <a:r>
              <a:rPr lang="de-CH"/>
              <a:t>Bisher haben wir nur mit «undefinierten» Aufgaben gearbeitet</a:t>
            </a:r>
          </a:p>
          <a:p>
            <a:r>
              <a:rPr lang="de-CH"/>
              <a:t>Ähnlich wie bei den Ereignissen können aber auch die Aufgaben typisiert dargestellt werden.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5993311" y="2404475"/>
            <a:ext cx="3303667" cy="412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955396" y="3858219"/>
            <a:ext cx="2720462" cy="1477328"/>
          </a:xfrm>
          <a:prstGeom prst="rect">
            <a:avLst/>
          </a:prstGeom>
          <a:noFill/>
        </p:spPr>
        <p:txBody>
          <a:bodyPr wrap="square" rtlCol="0">
            <a:spAutoFit/>
          </a:bodyPr>
          <a:lstStyle/>
          <a:p>
            <a:r>
              <a:rPr lang="de-CH"/>
              <a:t>Können neben dem </a:t>
            </a:r>
            <a:br>
              <a:rPr lang="de-CH"/>
            </a:br>
            <a:r>
              <a:rPr lang="de-CH"/>
              <a:t>unspezifischen Ereignis </a:t>
            </a:r>
            <a:br>
              <a:rPr lang="de-CH"/>
            </a:br>
            <a:r>
              <a:rPr lang="de-CH"/>
              <a:t>für die fachliche Modellierung </a:t>
            </a:r>
            <a:br>
              <a:rPr lang="de-CH"/>
            </a:br>
            <a:r>
              <a:rPr lang="de-CH"/>
              <a:t>sinnvoll sein</a:t>
            </a:r>
          </a:p>
        </p:txBody>
      </p:sp>
      <p:cxnSp>
        <p:nvCxnSpPr>
          <p:cNvPr id="11" name="Gerade Verbindung mit Pfeil 10"/>
          <p:cNvCxnSpPr>
            <a:cxnSpLocks/>
            <a:stCxn id="8" idx="3"/>
          </p:cNvCxnSpPr>
          <p:nvPr/>
        </p:nvCxnSpPr>
        <p:spPr>
          <a:xfrm flipV="1">
            <a:off x="4675858" y="4263601"/>
            <a:ext cx="1565144" cy="333282"/>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cxnSpLocks/>
          </p:cNvCxnSpPr>
          <p:nvPr/>
        </p:nvCxnSpPr>
        <p:spPr>
          <a:xfrm flipV="1">
            <a:off x="4728298" y="4344472"/>
            <a:ext cx="3687734" cy="254881"/>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cxnSpLocks/>
            <a:stCxn id="8" idx="3"/>
          </p:cNvCxnSpPr>
          <p:nvPr/>
        </p:nvCxnSpPr>
        <p:spPr>
          <a:xfrm flipV="1">
            <a:off x="4675858" y="3524936"/>
            <a:ext cx="1565144" cy="1071947"/>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a:cxnSpLocks/>
            <a:stCxn id="8" idx="3"/>
          </p:cNvCxnSpPr>
          <p:nvPr/>
        </p:nvCxnSpPr>
        <p:spPr>
          <a:xfrm>
            <a:off x="4675858" y="4596883"/>
            <a:ext cx="2612709" cy="1259459"/>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816080" y="2536150"/>
            <a:ext cx="1599952" cy="748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Foliennummernplatzhalter 3">
            <a:extLst>
              <a:ext uri="{FF2B5EF4-FFF2-40B4-BE49-F238E27FC236}">
                <a16:creationId xmlns:a16="http://schemas.microsoft.com/office/drawing/2014/main" id="{5C14F56F-FEF0-46F7-B64A-8DF219675EFC}"/>
              </a:ext>
            </a:extLst>
          </p:cNvPr>
          <p:cNvSpPr>
            <a:spLocks noGrp="1"/>
          </p:cNvSpPr>
          <p:nvPr>
            <p:ph type="sldNum" sz="quarter" idx="18"/>
          </p:nvPr>
        </p:nvSpPr>
        <p:spPr/>
        <p:txBody>
          <a:bodyPr/>
          <a:lstStyle/>
          <a:p>
            <a:fld id="{4EAC321B-7500-4259-A00F-915439A35E15}" type="slidenum">
              <a:rPr lang="de-CH" smtClean="0"/>
              <a:pPr/>
              <a:t>79</a:t>
            </a:fld>
            <a:endParaRPr lang="de-CH"/>
          </a:p>
        </p:txBody>
      </p:sp>
    </p:spTree>
    <p:extLst>
      <p:ext uri="{BB962C8B-B14F-4D97-AF65-F5344CB8AC3E}">
        <p14:creationId xmlns:p14="http://schemas.microsoft.com/office/powerpoint/2010/main" val="2493036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03D7A72-DB3F-E50B-0AA1-87EFA2374275}"/>
              </a:ext>
            </a:extLst>
          </p:cNvPr>
          <p:cNvSpPr>
            <a:spLocks noGrp="1"/>
          </p:cNvSpPr>
          <p:nvPr>
            <p:ph type="sldNum" sz="quarter" idx="18"/>
          </p:nvPr>
        </p:nvSpPr>
        <p:spPr/>
        <p:txBody>
          <a:bodyPr/>
          <a:lstStyle/>
          <a:p>
            <a:fld id="{4EAC321B-7500-4259-A00F-915439A35E15}" type="slidenum">
              <a:rPr lang="de-CH" smtClean="0"/>
              <a:pPr/>
              <a:t>8</a:t>
            </a:fld>
            <a:endParaRPr lang="de-CH"/>
          </a:p>
        </p:txBody>
      </p:sp>
      <p:sp>
        <p:nvSpPr>
          <p:cNvPr id="5" name="Titel 4">
            <a:extLst>
              <a:ext uri="{FF2B5EF4-FFF2-40B4-BE49-F238E27FC236}">
                <a16:creationId xmlns:a16="http://schemas.microsoft.com/office/drawing/2014/main" id="{A2755B6A-FD41-EDF3-A25D-B595856C253A}"/>
              </a:ext>
            </a:extLst>
          </p:cNvPr>
          <p:cNvSpPr>
            <a:spLocks noGrp="1"/>
          </p:cNvSpPr>
          <p:nvPr>
            <p:ph type="title"/>
          </p:nvPr>
        </p:nvSpPr>
        <p:spPr/>
        <p:txBody>
          <a:bodyPr/>
          <a:lstStyle/>
          <a:p>
            <a:r>
              <a:rPr lang="de-AT"/>
              <a:t>Modellieren mit dem reduzierten Symbolsatz</a:t>
            </a:r>
            <a:endParaRPr lang="de-CH"/>
          </a:p>
        </p:txBody>
      </p:sp>
      <mc:AlternateContent xmlns:mc="http://schemas.openxmlformats.org/markup-compatibility/2006" xmlns:psez="http://schemas.microsoft.com/office/powerpoint/2016/sectionzoom">
        <mc:Choice Requires="psez">
          <p:graphicFrame>
            <p:nvGraphicFramePr>
              <p:cNvPr id="8" name="Abschnittszoom 7">
                <a:extLst>
                  <a:ext uri="{FF2B5EF4-FFF2-40B4-BE49-F238E27FC236}">
                    <a16:creationId xmlns:a16="http://schemas.microsoft.com/office/drawing/2014/main" id="{56C691F7-5606-F369-41EA-4DF73BB2C9CD}"/>
                  </a:ext>
                </a:extLst>
              </p:cNvPr>
              <p:cNvGraphicFramePr>
                <a:graphicFrameLocks noChangeAspect="1"/>
              </p:cNvGraphicFramePr>
              <p:nvPr>
                <p:extLst>
                  <p:ext uri="{D42A27DB-BD31-4B8C-83A1-F6EECF244321}">
                    <p14:modId xmlns:p14="http://schemas.microsoft.com/office/powerpoint/2010/main" val="2964339455"/>
                  </p:ext>
                </p:extLst>
              </p:nvPr>
            </p:nvGraphicFramePr>
            <p:xfrm>
              <a:off x="804964" y="2247900"/>
              <a:ext cx="3048000" cy="1714500"/>
            </p:xfrm>
            <a:graphic>
              <a:graphicData uri="http://schemas.microsoft.com/office/powerpoint/2016/sectionzoom">
                <psez:sectionZm>
                  <psez:sectionZmObj sectionId="{FD83DB7E-5E09-4E2C-97EB-0C67A0ABE5C0}">
                    <psez:zmPr id="{F7945F66-E04D-480E-B5BD-3638876F10B3}"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8" name="Abschnittszoom 7">
                <a:hlinkClick r:id="rId4" action="ppaction://hlinksldjump"/>
                <a:extLst>
                  <a:ext uri="{FF2B5EF4-FFF2-40B4-BE49-F238E27FC236}">
                    <a16:creationId xmlns:a16="http://schemas.microsoft.com/office/drawing/2014/main" id="{56C691F7-5606-F369-41EA-4DF73BB2C9CD}"/>
                  </a:ext>
                </a:extLst>
              </p:cNvPr>
              <p:cNvPicPr>
                <a:picLocks noGrp="1" noRot="1" noChangeAspect="1" noMove="1" noResize="1" noEditPoints="1" noAdjustHandles="1" noChangeArrowheads="1" noChangeShapeType="1"/>
              </p:cNvPicPr>
              <p:nvPr/>
            </p:nvPicPr>
            <p:blipFill>
              <a:blip r:embed="rId5"/>
              <a:stretch>
                <a:fillRect/>
              </a:stretch>
            </p:blipFill>
            <p:spPr>
              <a:xfrm>
                <a:off x="804964" y="22479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0" name="Abschnittszoom 9">
                <a:extLst>
                  <a:ext uri="{FF2B5EF4-FFF2-40B4-BE49-F238E27FC236}">
                    <a16:creationId xmlns:a16="http://schemas.microsoft.com/office/drawing/2014/main" id="{7087CDA8-0E32-018A-828E-345A578D5069}"/>
                  </a:ext>
                </a:extLst>
              </p:cNvPr>
              <p:cNvGraphicFramePr>
                <a:graphicFrameLocks noChangeAspect="1"/>
              </p:cNvGraphicFramePr>
              <p:nvPr>
                <p:extLst>
                  <p:ext uri="{D42A27DB-BD31-4B8C-83A1-F6EECF244321}">
                    <p14:modId xmlns:p14="http://schemas.microsoft.com/office/powerpoint/2010/main" val="2456502250"/>
                  </p:ext>
                </p:extLst>
              </p:nvPr>
            </p:nvGraphicFramePr>
            <p:xfrm>
              <a:off x="4071837" y="2247900"/>
              <a:ext cx="3048000" cy="1714500"/>
            </p:xfrm>
            <a:graphic>
              <a:graphicData uri="http://schemas.microsoft.com/office/powerpoint/2016/sectionzoom">
                <psez:sectionZm>
                  <psez:sectionZmObj sectionId="{5CF9DD77-D8D1-4652-B38A-4B778D65D523}">
                    <psez:zmPr id="{B4245C89-9B15-4F25-A641-2E6BBB4804D3}"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0" name="Abschnittszoom 9">
                <a:hlinkClick r:id="rId7" action="ppaction://hlinksldjump"/>
                <a:extLst>
                  <a:ext uri="{FF2B5EF4-FFF2-40B4-BE49-F238E27FC236}">
                    <a16:creationId xmlns:a16="http://schemas.microsoft.com/office/drawing/2014/main" id="{7087CDA8-0E32-018A-828E-345A578D5069}"/>
                  </a:ext>
                </a:extLst>
              </p:cNvPr>
              <p:cNvPicPr>
                <a:picLocks noGrp="1" noRot="1" noChangeAspect="1" noMove="1" noResize="1" noEditPoints="1" noAdjustHandles="1" noChangeArrowheads="1" noChangeShapeType="1"/>
              </p:cNvPicPr>
              <p:nvPr/>
            </p:nvPicPr>
            <p:blipFill>
              <a:blip r:embed="rId8"/>
              <a:stretch>
                <a:fillRect/>
              </a:stretch>
            </p:blipFill>
            <p:spPr>
              <a:xfrm>
                <a:off x="4071837" y="22479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2" name="Abschnittszoom 11">
                <a:extLst>
                  <a:ext uri="{FF2B5EF4-FFF2-40B4-BE49-F238E27FC236}">
                    <a16:creationId xmlns:a16="http://schemas.microsoft.com/office/drawing/2014/main" id="{44017A39-5ADB-A248-89AA-EA01F0458525}"/>
                  </a:ext>
                </a:extLst>
              </p:cNvPr>
              <p:cNvGraphicFramePr>
                <a:graphicFrameLocks noChangeAspect="1"/>
              </p:cNvGraphicFramePr>
              <p:nvPr>
                <p:extLst>
                  <p:ext uri="{D42A27DB-BD31-4B8C-83A1-F6EECF244321}">
                    <p14:modId xmlns:p14="http://schemas.microsoft.com/office/powerpoint/2010/main" val="314979097"/>
                  </p:ext>
                </p:extLst>
              </p:nvPr>
            </p:nvGraphicFramePr>
            <p:xfrm>
              <a:off x="7334339" y="2247900"/>
              <a:ext cx="3048000" cy="1714500"/>
            </p:xfrm>
            <a:graphic>
              <a:graphicData uri="http://schemas.microsoft.com/office/powerpoint/2016/sectionzoom">
                <psez:sectionZm>
                  <psez:sectionZmObj sectionId="{CBFDB0B3-3D8E-4B6F-9850-5A0A82F59B5D}">
                    <psez:zmPr id="{94046312-7EA7-4076-8A5E-9800226C553B}"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2" name="Abschnittszoom 11">
                <a:hlinkClick r:id="rId10" action="ppaction://hlinksldjump"/>
                <a:extLst>
                  <a:ext uri="{FF2B5EF4-FFF2-40B4-BE49-F238E27FC236}">
                    <a16:creationId xmlns:a16="http://schemas.microsoft.com/office/drawing/2014/main" id="{44017A39-5ADB-A248-89AA-EA01F0458525}"/>
                  </a:ext>
                </a:extLst>
              </p:cNvPr>
              <p:cNvPicPr>
                <a:picLocks noGrp="1" noRot="1" noChangeAspect="1" noMove="1" noResize="1" noEditPoints="1" noAdjustHandles="1" noChangeArrowheads="1" noChangeShapeType="1"/>
              </p:cNvPicPr>
              <p:nvPr/>
            </p:nvPicPr>
            <p:blipFill>
              <a:blip r:embed="rId11"/>
              <a:stretch>
                <a:fillRect/>
              </a:stretch>
            </p:blipFill>
            <p:spPr>
              <a:xfrm>
                <a:off x="7334339" y="2247900"/>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4" name="Abschnittszoom 13">
                <a:extLst>
                  <a:ext uri="{FF2B5EF4-FFF2-40B4-BE49-F238E27FC236}">
                    <a16:creationId xmlns:a16="http://schemas.microsoft.com/office/drawing/2014/main" id="{75541A07-C0C3-DC91-B543-57F858AA77A8}"/>
                  </a:ext>
                </a:extLst>
              </p:cNvPr>
              <p:cNvGraphicFramePr>
                <a:graphicFrameLocks noChangeAspect="1"/>
              </p:cNvGraphicFramePr>
              <p:nvPr>
                <p:extLst>
                  <p:ext uri="{D42A27DB-BD31-4B8C-83A1-F6EECF244321}">
                    <p14:modId xmlns:p14="http://schemas.microsoft.com/office/powerpoint/2010/main" val="2965707304"/>
                  </p:ext>
                </p:extLst>
              </p:nvPr>
            </p:nvGraphicFramePr>
            <p:xfrm>
              <a:off x="812012" y="4300536"/>
              <a:ext cx="3048000" cy="1714500"/>
            </p:xfrm>
            <a:graphic>
              <a:graphicData uri="http://schemas.microsoft.com/office/powerpoint/2016/sectionzoom">
                <psez:sectionZm>
                  <psez:sectionZmObj sectionId="{8302A970-50BB-4343-99CB-41E09C2BB4FC}">
                    <psez:zmPr id="{F34E056D-4308-4774-B71B-EFB6E58C221B}"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4" name="Abschnittszoom 13">
                <a:hlinkClick r:id="rId13" action="ppaction://hlinksldjump"/>
                <a:extLst>
                  <a:ext uri="{FF2B5EF4-FFF2-40B4-BE49-F238E27FC236}">
                    <a16:creationId xmlns:a16="http://schemas.microsoft.com/office/drawing/2014/main" id="{75541A07-C0C3-DC91-B543-57F858AA77A8}"/>
                  </a:ext>
                </a:extLst>
              </p:cNvPr>
              <p:cNvPicPr>
                <a:picLocks noGrp="1" noRot="1" noChangeAspect="1" noMove="1" noResize="1" noEditPoints="1" noAdjustHandles="1" noChangeArrowheads="1" noChangeShapeType="1"/>
              </p:cNvPicPr>
              <p:nvPr/>
            </p:nvPicPr>
            <p:blipFill>
              <a:blip r:embed="rId14"/>
              <a:stretch>
                <a:fillRect/>
              </a:stretch>
            </p:blipFill>
            <p:spPr>
              <a:xfrm>
                <a:off x="812012" y="4300536"/>
                <a:ext cx="3048000" cy="1714500"/>
              </a:xfrm>
              <a:prstGeom prst="rect">
                <a:avLst/>
              </a:prstGeom>
              <a:ln>
                <a:noFill/>
              </a:ln>
              <a:effectLst>
                <a:outerShdw blurRad="292100" dist="139700" dir="2700000" algn="tl" rotWithShape="0">
                  <a:srgbClr val="333333">
                    <a:alpha val="65000"/>
                  </a:srgbClr>
                </a:outerShdw>
              </a:effectLst>
            </p:spPr>
          </p:pic>
        </mc:Fallback>
      </mc:AlternateContent>
      <mc:AlternateContent xmlns:mc="http://schemas.openxmlformats.org/markup-compatibility/2006" xmlns:psez="http://schemas.microsoft.com/office/powerpoint/2016/sectionzoom">
        <mc:Choice Requires="psez">
          <p:graphicFrame>
            <p:nvGraphicFramePr>
              <p:cNvPr id="16" name="Abschnittszoom 15">
                <a:extLst>
                  <a:ext uri="{FF2B5EF4-FFF2-40B4-BE49-F238E27FC236}">
                    <a16:creationId xmlns:a16="http://schemas.microsoft.com/office/drawing/2014/main" id="{A84A079C-829E-C9CF-F740-3964E04E1132}"/>
                  </a:ext>
                </a:extLst>
              </p:cNvPr>
              <p:cNvGraphicFramePr>
                <a:graphicFrameLocks noChangeAspect="1"/>
              </p:cNvGraphicFramePr>
              <p:nvPr>
                <p:extLst>
                  <p:ext uri="{D42A27DB-BD31-4B8C-83A1-F6EECF244321}">
                    <p14:modId xmlns:p14="http://schemas.microsoft.com/office/powerpoint/2010/main" val="871941370"/>
                  </p:ext>
                </p:extLst>
              </p:nvPr>
            </p:nvGraphicFramePr>
            <p:xfrm>
              <a:off x="4071837" y="4300536"/>
              <a:ext cx="3048000" cy="1714500"/>
            </p:xfrm>
            <a:graphic>
              <a:graphicData uri="http://schemas.microsoft.com/office/powerpoint/2016/sectionzoom">
                <psez:sectionZm>
                  <psez:sectionZmObj sectionId="{5CA64C1E-A2DE-4F31-8427-E33F51FB53D7}">
                    <psez:zmPr id="{E47E7D55-6018-4AC9-A7E2-28F0F396B771}" transitionDur="1000">
                      <p166:blipFill xmlns:p166="http://schemas.microsoft.com/office/powerpoint/2016/6/main">
                        <a:blip r:embed="rId15"/>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6" name="Abschnittszoom 15">
                <a:hlinkClick r:id="rId16" action="ppaction://hlinksldjump"/>
                <a:extLst>
                  <a:ext uri="{FF2B5EF4-FFF2-40B4-BE49-F238E27FC236}">
                    <a16:creationId xmlns:a16="http://schemas.microsoft.com/office/drawing/2014/main" id="{A84A079C-829E-C9CF-F740-3964E04E1132}"/>
                  </a:ext>
                </a:extLst>
              </p:cNvPr>
              <p:cNvPicPr>
                <a:picLocks noGrp="1" noRot="1" noChangeAspect="1" noMove="1" noResize="1" noEditPoints="1" noAdjustHandles="1" noChangeArrowheads="1" noChangeShapeType="1"/>
              </p:cNvPicPr>
              <p:nvPr/>
            </p:nvPicPr>
            <p:blipFill>
              <a:blip r:embed="rId17"/>
              <a:stretch>
                <a:fillRect/>
              </a:stretch>
            </p:blipFill>
            <p:spPr>
              <a:xfrm>
                <a:off x="4071837" y="4300536"/>
                <a:ext cx="3048000" cy="1714500"/>
              </a:xfrm>
              <a:prstGeom prst="rect">
                <a:avLst/>
              </a:prstGeom>
              <a:ln>
                <a:noFill/>
              </a:ln>
              <a:effectLst>
                <a:outerShdw blurRad="292100" dist="139700" dir="2700000" algn="tl" rotWithShape="0">
                  <a:srgbClr val="333333">
                    <a:alpha val="65000"/>
                  </a:srgbClr>
                </a:outerShdw>
              </a:effectLst>
            </p:spPr>
          </p:pic>
        </mc:Fallback>
      </mc:AlternateContent>
      <p:pic>
        <p:nvPicPr>
          <p:cNvPr id="4" name="Grafik 3">
            <a:extLst>
              <a:ext uri="{FF2B5EF4-FFF2-40B4-BE49-F238E27FC236}">
                <a16:creationId xmlns:a16="http://schemas.microsoft.com/office/drawing/2014/main" id="{4822E3B3-BDE8-3747-DC4F-1AEA090E75F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098607">
            <a:off x="9706134" y="377479"/>
            <a:ext cx="1601814" cy="1997768"/>
          </a:xfrm>
          <a:prstGeom prst="rect">
            <a:avLst/>
          </a:prstGeom>
          <a:effectLst>
            <a:outerShdw blurRad="63500" dist="127000" dir="2700000" algn="tl" rotWithShape="0">
              <a:prstClr val="black">
                <a:alpha val="40000"/>
              </a:prstClr>
            </a:outerShdw>
          </a:effectLst>
        </p:spPr>
      </p:pic>
      <mc:AlternateContent xmlns:mc="http://schemas.openxmlformats.org/markup-compatibility/2006" xmlns:psez="http://schemas.microsoft.com/office/powerpoint/2016/sectionzoom">
        <mc:Choice Requires="psez">
          <p:graphicFrame>
            <p:nvGraphicFramePr>
              <p:cNvPr id="18" name="Abschnittszoom 17">
                <a:extLst>
                  <a:ext uri="{FF2B5EF4-FFF2-40B4-BE49-F238E27FC236}">
                    <a16:creationId xmlns:a16="http://schemas.microsoft.com/office/drawing/2014/main" id="{4013C87E-AED9-D6BB-06B9-2E0B96E0CCDD}"/>
                  </a:ext>
                </a:extLst>
              </p:cNvPr>
              <p:cNvGraphicFramePr>
                <a:graphicFrameLocks noChangeAspect="1"/>
              </p:cNvGraphicFramePr>
              <p:nvPr>
                <p:extLst>
                  <p:ext uri="{D42A27DB-BD31-4B8C-83A1-F6EECF244321}">
                    <p14:modId xmlns:p14="http://schemas.microsoft.com/office/powerpoint/2010/main" val="1807339259"/>
                  </p:ext>
                </p:extLst>
              </p:nvPr>
            </p:nvGraphicFramePr>
            <p:xfrm>
              <a:off x="7331662" y="4300536"/>
              <a:ext cx="3048000" cy="1714500"/>
            </p:xfrm>
            <a:graphic>
              <a:graphicData uri="http://schemas.microsoft.com/office/powerpoint/2016/sectionzoom">
                <psez:sectionZm>
                  <psez:sectionZmObj sectionId="{E3A2276D-27F6-4331-9242-99532A0C7676}">
                    <psez:zmPr id="{1EA2DFA9-2D72-410E-82C2-ABB3865AC6B6}" transitionDur="1000">
                      <p166:blipFill xmlns:p166="http://schemas.microsoft.com/office/powerpoint/2016/6/main">
                        <a:blip r:embed="rId20"/>
                        <a:stretch>
                          <a:fillRect/>
                        </a:stretch>
                      </p166:blipFill>
                      <p166:spPr xmlns:p166="http://schemas.microsoft.com/office/powerpoint/2016/6/main">
                        <a:xfrm>
                          <a:off x="0" y="0"/>
                          <a:ext cx="3048000" cy="1714500"/>
                        </a:xfrm>
                        <a:prstGeom prst="rect">
                          <a:avLst/>
                        </a:prstGeom>
                        <a:ln>
                          <a:noFill/>
                        </a:ln>
                        <a:effectLst>
                          <a:outerShdw blurRad="292100" dist="139700" dir="2700000" algn="tl" rotWithShape="0">
                            <a:srgbClr val="333333">
                              <a:alpha val="65000"/>
                            </a:srgbClr>
                          </a:outerShdw>
                        </a:effectLst>
                      </p166:spPr>
                    </psez:zmPr>
                  </psez:sectionZmObj>
                </psez:sectionZm>
              </a:graphicData>
            </a:graphic>
          </p:graphicFrame>
        </mc:Choice>
        <mc:Fallback xmlns="">
          <p:pic>
            <p:nvPicPr>
              <p:cNvPr id="18" name="Abschnittszoom 17">
                <a:hlinkClick r:id="rId21" action="ppaction://hlinksldjump"/>
                <a:extLst>
                  <a:ext uri="{FF2B5EF4-FFF2-40B4-BE49-F238E27FC236}">
                    <a16:creationId xmlns:a16="http://schemas.microsoft.com/office/drawing/2014/main" id="{4013C87E-AED9-D6BB-06B9-2E0B96E0CCDD}"/>
                  </a:ext>
                </a:extLst>
              </p:cNvPr>
              <p:cNvPicPr>
                <a:picLocks noGrp="1" noRot="1" noChangeAspect="1" noMove="1" noResize="1" noEditPoints="1" noAdjustHandles="1" noChangeArrowheads="1" noChangeShapeType="1"/>
              </p:cNvPicPr>
              <p:nvPr/>
            </p:nvPicPr>
            <p:blipFill>
              <a:blip r:embed="rId22"/>
              <a:stretch>
                <a:fillRect/>
              </a:stretch>
            </p:blipFill>
            <p:spPr>
              <a:xfrm>
                <a:off x="7331662" y="4300536"/>
                <a:ext cx="3048000" cy="1714500"/>
              </a:xfrm>
              <a:prstGeom prst="rect">
                <a:avLst/>
              </a:prstGeom>
              <a:ln>
                <a:noFill/>
              </a:ln>
              <a:effectLst>
                <a:outerShdw blurRad="292100" dist="139700" dir="2700000" algn="tl" rotWithShape="0">
                  <a:srgbClr val="333333">
                    <a:alpha val="65000"/>
                  </a:srgbClr>
                </a:outerShdw>
              </a:effectLst>
            </p:spPr>
          </p:pic>
        </mc:Fallback>
      </mc:AlternateContent>
    </p:spTree>
    <p:extLst>
      <p:ext uri="{BB962C8B-B14F-4D97-AF65-F5344CB8AC3E}">
        <p14:creationId xmlns:p14="http://schemas.microsoft.com/office/powerpoint/2010/main" val="2923720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F918CD7D-B14D-4F84-A3A7-5067519C7970}" type="slidenum">
              <a:rPr lang="de-DE"/>
              <a:pPr/>
              <a:t>80</a:t>
            </a:fld>
            <a:endParaRPr lang="de-DE"/>
          </a:p>
        </p:txBody>
      </p:sp>
      <p:sp>
        <p:nvSpPr>
          <p:cNvPr id="7174" name="Rectangle 2"/>
          <p:cNvSpPr>
            <a:spLocks noGrp="1" noChangeArrowheads="1"/>
          </p:cNvSpPr>
          <p:nvPr>
            <p:ph type="title"/>
          </p:nvPr>
        </p:nvSpPr>
        <p:spPr>
          <a:xfrm>
            <a:off x="806031" y="692151"/>
            <a:ext cx="11048009" cy="684213"/>
          </a:xfrm>
        </p:spPr>
        <p:txBody>
          <a:bodyPr/>
          <a:lstStyle/>
          <a:p>
            <a:r>
              <a:rPr lang="de-DE"/>
              <a:t>Benutzer-Aufgabe – Manuelle Aufgabe</a:t>
            </a:r>
          </a:p>
        </p:txBody>
      </p:sp>
      <p:sp>
        <p:nvSpPr>
          <p:cNvPr id="7172" name="Inhaltsplatzhalter 1"/>
          <p:cNvSpPr>
            <a:spLocks noGrp="1"/>
          </p:cNvSpPr>
          <p:nvPr>
            <p:ph sz="quarter" idx="21"/>
          </p:nvPr>
        </p:nvSpPr>
        <p:spPr>
          <a:xfrm>
            <a:off x="1012134" y="4070860"/>
            <a:ext cx="4949753" cy="1728373"/>
          </a:xfrm>
        </p:spPr>
        <p:txBody>
          <a:bodyPr>
            <a:normAutofit fontScale="92500" lnSpcReduction="10000"/>
          </a:bodyPr>
          <a:lstStyle/>
          <a:p>
            <a:pPr marL="342900" indent="-342900" defTabSz="457200" fontAlgn="base">
              <a:spcBef>
                <a:spcPct val="20000"/>
              </a:spcBef>
              <a:spcAft>
                <a:spcPct val="0"/>
              </a:spcAft>
              <a:buFont typeface="Wingdings" pitchFamily="2" charset="2"/>
              <a:buChar char="Ø"/>
            </a:pPr>
            <a:r>
              <a:rPr lang="de-DE" sz="2000" i="1">
                <a:solidFill>
                  <a:srgbClr val="332E29"/>
                </a:solidFill>
              </a:rPr>
              <a:t>Beispiele</a:t>
            </a:r>
          </a:p>
          <a:p>
            <a:pPr marL="622300" lvl="2" indent="-177800" defTabSz="457200" fontAlgn="base">
              <a:spcBef>
                <a:spcPct val="20000"/>
              </a:spcBef>
              <a:spcAft>
                <a:spcPct val="0"/>
              </a:spcAft>
              <a:buFont typeface="Arial" charset="0"/>
              <a:buChar char="•"/>
            </a:pPr>
            <a:r>
              <a:rPr lang="de-DE" sz="1600" i="1">
                <a:solidFill>
                  <a:srgbClr val="332E29"/>
                </a:solidFill>
              </a:rPr>
              <a:t>die elektronische Bearbeitung eines Kreditantrages,</a:t>
            </a:r>
          </a:p>
          <a:p>
            <a:pPr marL="622300" lvl="2" indent="-177800" defTabSz="457200" fontAlgn="base">
              <a:spcBef>
                <a:spcPct val="20000"/>
              </a:spcBef>
              <a:spcAft>
                <a:spcPct val="0"/>
              </a:spcAft>
              <a:buFont typeface="Arial" charset="0"/>
              <a:buChar char="•"/>
            </a:pPr>
            <a:r>
              <a:rPr lang="de-DE" sz="1600" i="1">
                <a:solidFill>
                  <a:srgbClr val="332E29"/>
                </a:solidFill>
              </a:rPr>
              <a:t>die Genehmigung/Ablehnung eines Kreditantrages,</a:t>
            </a:r>
          </a:p>
          <a:p>
            <a:pPr marL="622300" lvl="2" indent="-177800" defTabSz="457200" fontAlgn="base">
              <a:spcBef>
                <a:spcPct val="20000"/>
              </a:spcBef>
              <a:spcAft>
                <a:spcPct val="0"/>
              </a:spcAft>
              <a:buFont typeface="Arial" charset="0"/>
              <a:buChar char="•"/>
            </a:pPr>
            <a:r>
              <a:rPr lang="de-DE" sz="1600" i="1">
                <a:solidFill>
                  <a:srgbClr val="332E29"/>
                </a:solidFill>
              </a:rPr>
              <a:t>die Genehmigung/Ablehnung eines Urlaubsantrages usw.</a:t>
            </a:r>
          </a:p>
        </p:txBody>
      </p:sp>
      <p:sp>
        <p:nvSpPr>
          <p:cNvPr id="2" name="Rechteck 2"/>
          <p:cNvSpPr>
            <a:spLocks noChangeArrowheads="1"/>
          </p:cNvSpPr>
          <p:nvPr/>
        </p:nvSpPr>
        <p:spPr bwMode="auto">
          <a:xfrm>
            <a:off x="1933342" y="2921541"/>
            <a:ext cx="36697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i="1">
                <a:cs typeface="Arial" charset="0"/>
              </a:rPr>
              <a:t>Hier erfolgt die Aufgabenbearbeitung </a:t>
            </a:r>
            <a:r>
              <a:rPr lang="de-DE" b="1" i="1">
                <a:cs typeface="Arial" charset="0"/>
              </a:rPr>
              <a:t>mit Software-Unterstützung</a:t>
            </a:r>
            <a:r>
              <a:rPr lang="de-DE" i="1">
                <a:cs typeface="Arial" charset="0"/>
              </a:rPr>
              <a:t> </a:t>
            </a:r>
          </a:p>
        </p:txBody>
      </p:sp>
      <p:sp>
        <p:nvSpPr>
          <p:cNvPr id="7" name="Rechteck 6"/>
          <p:cNvSpPr/>
          <p:nvPr/>
        </p:nvSpPr>
        <p:spPr>
          <a:xfrm>
            <a:off x="6958758" y="2985172"/>
            <a:ext cx="4086996" cy="646331"/>
          </a:xfrm>
          <a:prstGeom prst="rect">
            <a:avLst/>
          </a:prstGeom>
        </p:spPr>
        <p:txBody>
          <a:bodyPr wrap="square">
            <a:spAutoFit/>
          </a:bodyPr>
          <a:lstStyle/>
          <a:p>
            <a:pPr>
              <a:defRPr/>
            </a:pPr>
            <a:r>
              <a:rPr lang="de-DE" i="1">
                <a:latin typeface="Arial" pitchFamily="34" charset="0"/>
                <a:cs typeface="Arial" pitchFamily="34" charset="0"/>
              </a:rPr>
              <a:t>Sie wird </a:t>
            </a:r>
            <a:r>
              <a:rPr lang="de-DE" b="1" i="1">
                <a:latin typeface="Arial" pitchFamily="34" charset="0"/>
                <a:cs typeface="Arial" pitchFamily="34" charset="0"/>
              </a:rPr>
              <a:t>ohne jegliche Software-Unterstützung </a:t>
            </a:r>
            <a:r>
              <a:rPr lang="de-DE" i="1">
                <a:latin typeface="Arial" pitchFamily="34" charset="0"/>
                <a:cs typeface="Arial" pitchFamily="34" charset="0"/>
              </a:rPr>
              <a:t>durchgeführt</a:t>
            </a:r>
          </a:p>
        </p:txBody>
      </p:sp>
      <p:sp>
        <p:nvSpPr>
          <p:cNvPr id="9" name="Inhaltsplatzhalter 1"/>
          <p:cNvSpPr txBox="1">
            <a:spLocks/>
          </p:cNvSpPr>
          <p:nvPr/>
        </p:nvSpPr>
        <p:spPr>
          <a:xfrm>
            <a:off x="6958758" y="3969776"/>
            <a:ext cx="4086996" cy="1584176"/>
          </a:xfrm>
          <a:prstGeom prst="rect">
            <a:avLst/>
          </a:prstGeom>
        </p:spPr>
        <p:txBody>
          <a:bodyPr>
            <a:normAutofit fontScale="85000" lnSpcReduction="10000"/>
          </a:bodyPr>
          <a:lstStyle>
            <a:lvl1pPr marL="342900" indent="-342900" algn="l" rtl="0" eaLnBrk="1" fontAlgn="base" hangingPunct="1">
              <a:lnSpc>
                <a:spcPct val="100000"/>
              </a:lnSpc>
              <a:spcBef>
                <a:spcPct val="20000"/>
              </a:spcBef>
              <a:spcAft>
                <a:spcPct val="0"/>
              </a:spcAft>
              <a:buFont typeface="Wingdings" pitchFamily="2" charset="2"/>
              <a:buChar char="Ø"/>
              <a:defRPr sz="2000" kern="1200" baseline="0">
                <a:solidFill>
                  <a:srgbClr val="332E29"/>
                </a:solidFill>
                <a:latin typeface="+mn-lt"/>
                <a:ea typeface="+mn-ea"/>
                <a:cs typeface="+mn-cs"/>
              </a:defRPr>
            </a:lvl1pPr>
            <a:lvl2pPr marL="266700" indent="-266700" algn="l" rtl="0" eaLnBrk="1" fontAlgn="base" hangingPunct="1">
              <a:spcBef>
                <a:spcPct val="20000"/>
              </a:spcBef>
              <a:spcAft>
                <a:spcPct val="0"/>
              </a:spcAft>
              <a:buFont typeface="Wingdings" pitchFamily="2" charset="2"/>
              <a:buChar char="§"/>
              <a:defRPr sz="2000" kern="1200" baseline="0">
                <a:solidFill>
                  <a:srgbClr val="332E29"/>
                </a:solidFill>
                <a:latin typeface="+mn-lt"/>
                <a:ea typeface="+mn-ea"/>
                <a:cs typeface="+mn-cs"/>
              </a:defRPr>
            </a:lvl2pPr>
            <a:lvl3pPr marL="622300" indent="-177800" algn="l" rtl="0" eaLnBrk="1" fontAlgn="base" hangingPunct="1">
              <a:spcBef>
                <a:spcPct val="20000"/>
              </a:spcBef>
              <a:spcAft>
                <a:spcPct val="0"/>
              </a:spcAft>
              <a:buFont typeface="Wingdings" pitchFamily="2" charset="2"/>
              <a:buChar char="§"/>
              <a:defRPr sz="1800" kern="1200" baseline="0">
                <a:solidFill>
                  <a:srgbClr val="332E29"/>
                </a:solidFill>
                <a:latin typeface="+mn-lt"/>
                <a:ea typeface="+mn-ea"/>
                <a:cs typeface="+mn-cs"/>
              </a:defRPr>
            </a:lvl3pPr>
            <a:lvl4pPr marL="896938" indent="-266700" algn="l" rtl="0" eaLnBrk="1" fontAlgn="base" hangingPunct="1">
              <a:spcBef>
                <a:spcPct val="20000"/>
              </a:spcBef>
              <a:spcAft>
                <a:spcPct val="0"/>
              </a:spcAft>
              <a:buFont typeface="Wingdings" pitchFamily="2" charset="2"/>
              <a:buChar char="§"/>
              <a:defRPr sz="1600" kern="1200">
                <a:solidFill>
                  <a:srgbClr val="332E29"/>
                </a:solidFill>
                <a:latin typeface="+mn-lt"/>
                <a:ea typeface="+mn-ea"/>
                <a:cs typeface="+mn-cs"/>
              </a:defRPr>
            </a:lvl4pPr>
            <a:lvl5pPr marL="1163638" indent="-266700" algn="l" rtl="0" eaLnBrk="1" fontAlgn="base" hangingPunct="1">
              <a:spcBef>
                <a:spcPct val="20000"/>
              </a:spcBef>
              <a:spcAft>
                <a:spcPct val="0"/>
              </a:spcAft>
              <a:buFont typeface="Wingdings" pitchFamily="2" charset="2"/>
              <a:buChar char="§"/>
              <a:defRPr sz="1400" i="1" kern="1200">
                <a:solidFill>
                  <a:srgbClr val="332E29"/>
                </a:solidFill>
                <a:latin typeface="+mn-lt"/>
                <a:ea typeface="+mn-ea"/>
                <a:cs typeface="+mn-cs"/>
              </a:defRPr>
            </a:lvl5pPr>
            <a:lvl6pPr marL="1341438" indent="-266700" algn="l" defTabSz="914400" rtl="0" eaLnBrk="1" latinLnBrk="0" hangingPunct="1">
              <a:spcBef>
                <a:spcPct val="20000"/>
              </a:spcBef>
              <a:buFont typeface="Wingdings" pitchFamily="2" charset="2"/>
              <a:buChar char="§"/>
              <a:defRPr sz="1200" kern="1200" baseline="0">
                <a:solidFill>
                  <a:srgbClr val="332E29"/>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de-DE" i="1"/>
              <a:t>Beispiele</a:t>
            </a:r>
            <a:endParaRPr lang="de-DE" sz="1600" i="1"/>
          </a:p>
          <a:p>
            <a:pPr lvl="2">
              <a:buFont typeface="Arial" charset="0"/>
              <a:buChar char="•"/>
              <a:defRPr/>
            </a:pPr>
            <a:r>
              <a:rPr lang="de-CH" sz="1600" i="1"/>
              <a:t>telefonische Terminabsprache in der Arztpraxis,</a:t>
            </a:r>
          </a:p>
          <a:p>
            <a:pPr lvl="2">
              <a:buFont typeface="Arial" charset="0"/>
              <a:buChar char="•"/>
              <a:defRPr/>
            </a:pPr>
            <a:r>
              <a:rPr lang="de-CH" sz="1600" i="1"/>
              <a:t>Abspülen von Instrumenten im Rahmen eines Desinfektionsvorganges, </a:t>
            </a:r>
          </a:p>
          <a:p>
            <a:pPr lvl="2">
              <a:buFont typeface="Arial" charset="0"/>
              <a:buChar char="•"/>
              <a:defRPr/>
            </a:pPr>
            <a:r>
              <a:rPr lang="de-CH" sz="1600" i="1"/>
              <a:t>Ablage von Unterlagen in Aktenordnern</a:t>
            </a:r>
          </a:p>
        </p:txBody>
      </p:sp>
      <p:pic>
        <p:nvPicPr>
          <p:cNvPr id="5" name="Grafik 4">
            <a:extLst>
              <a:ext uri="{FF2B5EF4-FFF2-40B4-BE49-F238E27FC236}">
                <a16:creationId xmlns:a16="http://schemas.microsoft.com/office/drawing/2014/main" id="{E5C34EAF-0270-66ED-C1DA-2317C9E5AF0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663" t="41340" r="69135" b="39951"/>
          <a:stretch/>
        </p:blipFill>
        <p:spPr>
          <a:xfrm>
            <a:off x="2494625" y="1628078"/>
            <a:ext cx="1553592" cy="1335704"/>
          </a:xfrm>
          <a:prstGeom prst="rect">
            <a:avLst/>
          </a:prstGeom>
        </p:spPr>
      </p:pic>
      <p:pic>
        <p:nvPicPr>
          <p:cNvPr id="6" name="Grafik 5">
            <a:extLst>
              <a:ext uri="{FF2B5EF4-FFF2-40B4-BE49-F238E27FC236}">
                <a16:creationId xmlns:a16="http://schemas.microsoft.com/office/drawing/2014/main" id="{B4F2E919-3792-1A13-BAB5-44DA5BF98A7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503" t="40645" r="4295" b="40645"/>
          <a:stretch/>
        </p:blipFill>
        <p:spPr>
          <a:xfrm>
            <a:off x="7964751" y="1628078"/>
            <a:ext cx="1553592" cy="1335704"/>
          </a:xfrm>
          <a:prstGeom prst="rect">
            <a:avLst/>
          </a:prstGeom>
        </p:spPr>
      </p:pic>
    </p:spTree>
    <p:extLst>
      <p:ext uri="{BB962C8B-B14F-4D97-AF65-F5344CB8AC3E}">
        <p14:creationId xmlns:p14="http://schemas.microsoft.com/office/powerpoint/2010/main" val="1837287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377A98F6-076D-4360-82C0-E22592F2EE9A}" type="slidenum">
              <a:rPr lang="de-DE"/>
              <a:pPr/>
              <a:t>81</a:t>
            </a:fld>
            <a:endParaRPr lang="de-DE"/>
          </a:p>
        </p:txBody>
      </p:sp>
      <p:sp>
        <p:nvSpPr>
          <p:cNvPr id="3" name="Titel 2"/>
          <p:cNvSpPr>
            <a:spLocks noGrp="1"/>
          </p:cNvSpPr>
          <p:nvPr>
            <p:ph type="title"/>
          </p:nvPr>
        </p:nvSpPr>
        <p:spPr>
          <a:xfrm>
            <a:off x="806450" y="692150"/>
            <a:ext cx="11047413" cy="684213"/>
          </a:xfrm>
        </p:spPr>
        <p:txBody>
          <a:bodyPr/>
          <a:lstStyle/>
          <a:p>
            <a:r>
              <a:rPr lang="de-CH"/>
              <a:t>Service Aktivität</a:t>
            </a:r>
          </a:p>
        </p:txBody>
      </p:sp>
      <p:sp>
        <p:nvSpPr>
          <p:cNvPr id="5124" name="Inhaltsplatzhalter 1"/>
          <p:cNvSpPr>
            <a:spLocks noGrp="1"/>
          </p:cNvSpPr>
          <p:nvPr>
            <p:ph sz="quarter" idx="21"/>
          </p:nvPr>
        </p:nvSpPr>
        <p:spPr>
          <a:xfrm>
            <a:off x="806450" y="4209985"/>
            <a:ext cx="4949031" cy="2278888"/>
          </a:xfrm>
        </p:spPr>
        <p:txBody>
          <a:bodyPr>
            <a:normAutofit/>
          </a:bodyPr>
          <a:lstStyle/>
          <a:p>
            <a:pPr marL="342900" indent="-342900" defTabSz="457200" fontAlgn="base">
              <a:spcBef>
                <a:spcPct val="20000"/>
              </a:spcBef>
              <a:spcAft>
                <a:spcPct val="0"/>
              </a:spcAft>
              <a:buFont typeface="Wingdings" pitchFamily="2" charset="2"/>
              <a:buChar char="Ø"/>
            </a:pPr>
            <a:r>
              <a:rPr lang="de-DE" sz="1800" i="1">
                <a:solidFill>
                  <a:srgbClr val="332E29"/>
                </a:solidFill>
              </a:rPr>
              <a:t>Sinn und Zweck:</a:t>
            </a:r>
          </a:p>
          <a:p>
            <a:pPr marL="622300" lvl="2" indent="-177800" defTabSz="457200" fontAlgn="base">
              <a:spcBef>
                <a:spcPct val="20000"/>
              </a:spcBef>
              <a:spcAft>
                <a:spcPct val="0"/>
              </a:spcAft>
              <a:buFont typeface="Arial" charset="0"/>
              <a:buChar char="•"/>
            </a:pPr>
            <a:r>
              <a:rPr lang="de-DE" sz="1400" i="1">
                <a:solidFill>
                  <a:srgbClr val="332E29"/>
                </a:solidFill>
              </a:rPr>
              <a:t>Wiederverwendung vorhandener Anwendungssoftware</a:t>
            </a:r>
          </a:p>
          <a:p>
            <a:pPr marL="622300" lvl="2" indent="-177800" defTabSz="457200" fontAlgn="base">
              <a:spcBef>
                <a:spcPct val="20000"/>
              </a:spcBef>
              <a:spcAft>
                <a:spcPct val="0"/>
              </a:spcAft>
              <a:buFont typeface="Arial" charset="0"/>
              <a:buChar char="•"/>
            </a:pPr>
            <a:r>
              <a:rPr lang="de-DE" sz="1400" i="1">
                <a:solidFill>
                  <a:srgbClr val="332E29"/>
                </a:solidFill>
              </a:rPr>
              <a:t> Flexible Einbindung in Geschäftsprozesse</a:t>
            </a:r>
          </a:p>
          <a:p>
            <a:pPr marL="622300" lvl="2" indent="-177800" defTabSz="457200" fontAlgn="base">
              <a:spcBef>
                <a:spcPct val="20000"/>
              </a:spcBef>
              <a:spcAft>
                <a:spcPct val="0"/>
              </a:spcAft>
              <a:buFont typeface="Arial" charset="0"/>
              <a:buChar char="•"/>
            </a:pPr>
            <a:r>
              <a:rPr lang="de-DE" sz="1400" i="1">
                <a:solidFill>
                  <a:srgbClr val="332E29"/>
                </a:solidFill>
              </a:rPr>
              <a:t> Einfache standardisierte Schnittstelle</a:t>
            </a:r>
          </a:p>
          <a:p>
            <a:pPr marL="622300" lvl="2" indent="-177800" defTabSz="457200" fontAlgn="base">
              <a:spcBef>
                <a:spcPct val="20000"/>
              </a:spcBef>
              <a:spcAft>
                <a:spcPct val="0"/>
              </a:spcAft>
              <a:buFont typeface="Arial" charset="0"/>
              <a:buChar char="•"/>
            </a:pPr>
            <a:r>
              <a:rPr lang="de-DE" sz="1400" i="1">
                <a:solidFill>
                  <a:srgbClr val="332E29"/>
                </a:solidFill>
              </a:rPr>
              <a:t> Einbindung von Altsystemen (Legacy Systems)</a:t>
            </a:r>
          </a:p>
        </p:txBody>
      </p:sp>
      <p:sp>
        <p:nvSpPr>
          <p:cNvPr id="5125" name="Rechteck 2"/>
          <p:cNvSpPr>
            <a:spLocks noChangeArrowheads="1"/>
          </p:cNvSpPr>
          <p:nvPr/>
        </p:nvSpPr>
        <p:spPr bwMode="auto">
          <a:xfrm>
            <a:off x="806450" y="2945162"/>
            <a:ext cx="4209039" cy="85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662" i="1">
                <a:cs typeface="Arial" charset="0"/>
              </a:rPr>
              <a:t>Automatische Ausführung </a:t>
            </a:r>
            <a:r>
              <a:rPr lang="de-DE" sz="1662" b="1">
                <a:cs typeface="Arial" charset="0"/>
              </a:rPr>
              <a:t>durch eine Software </a:t>
            </a:r>
            <a:r>
              <a:rPr lang="de-DE" sz="1662" i="1">
                <a:cs typeface="Arial" charset="0"/>
              </a:rPr>
              <a:t>(im Standardfall Ausführung als Web-Service)</a:t>
            </a:r>
          </a:p>
        </p:txBody>
      </p:sp>
      <p:sp>
        <p:nvSpPr>
          <p:cNvPr id="8" name="Rechteck 2"/>
          <p:cNvSpPr>
            <a:spLocks noChangeArrowheads="1"/>
          </p:cNvSpPr>
          <p:nvPr/>
        </p:nvSpPr>
        <p:spPr bwMode="auto">
          <a:xfrm>
            <a:off x="7134099" y="2829277"/>
            <a:ext cx="3748745" cy="85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662" i="1">
                <a:cs typeface="Arial" charset="0"/>
              </a:rPr>
              <a:t>Automatische Ausführung einfacher Operationen </a:t>
            </a:r>
            <a:r>
              <a:rPr lang="de-DE" sz="1662" b="1">
                <a:cs typeface="Arial" charset="0"/>
              </a:rPr>
              <a:t>direkt in der </a:t>
            </a:r>
            <a:r>
              <a:rPr lang="de-DE" sz="1662" b="1" err="1">
                <a:cs typeface="Arial" charset="0"/>
              </a:rPr>
              <a:t>Process</a:t>
            </a:r>
            <a:r>
              <a:rPr lang="de-DE" sz="1662" b="1">
                <a:cs typeface="Arial" charset="0"/>
              </a:rPr>
              <a:t>-Engine</a:t>
            </a:r>
            <a:endParaRPr lang="de-DE" sz="1662" i="1">
              <a:cs typeface="Arial" charset="0"/>
            </a:endParaRPr>
          </a:p>
        </p:txBody>
      </p:sp>
      <p:sp>
        <p:nvSpPr>
          <p:cNvPr id="9" name="Inhaltsplatzhalter 1"/>
          <p:cNvSpPr txBox="1">
            <a:spLocks/>
          </p:cNvSpPr>
          <p:nvPr/>
        </p:nvSpPr>
        <p:spPr>
          <a:xfrm>
            <a:off x="7176513" y="4062592"/>
            <a:ext cx="4034290" cy="1040748"/>
          </a:xfrm>
          <a:prstGeom prst="rect">
            <a:avLst/>
          </a:prstGeom>
        </p:spPr>
        <p:txBody>
          <a:bodyPr>
            <a:normAutofit/>
          </a:bodyPr>
          <a:lstStyle>
            <a:lvl1pPr marL="342900" indent="-342900" algn="l" rtl="0" eaLnBrk="1" fontAlgn="base" hangingPunct="1">
              <a:lnSpc>
                <a:spcPct val="100000"/>
              </a:lnSpc>
              <a:spcBef>
                <a:spcPct val="20000"/>
              </a:spcBef>
              <a:spcAft>
                <a:spcPct val="0"/>
              </a:spcAft>
              <a:buFont typeface="Wingdings" pitchFamily="2" charset="2"/>
              <a:buChar char="Ø"/>
              <a:defRPr sz="2000" kern="1200" baseline="0">
                <a:solidFill>
                  <a:srgbClr val="332E29"/>
                </a:solidFill>
                <a:latin typeface="+mn-lt"/>
                <a:ea typeface="+mn-ea"/>
                <a:cs typeface="+mn-cs"/>
              </a:defRPr>
            </a:lvl1pPr>
            <a:lvl2pPr marL="266700" indent="-266700" algn="l" rtl="0" eaLnBrk="1" fontAlgn="base" hangingPunct="1">
              <a:spcBef>
                <a:spcPct val="20000"/>
              </a:spcBef>
              <a:spcAft>
                <a:spcPct val="0"/>
              </a:spcAft>
              <a:buFont typeface="Wingdings" pitchFamily="2" charset="2"/>
              <a:buChar char="§"/>
              <a:defRPr sz="2000" kern="1200" baseline="0">
                <a:solidFill>
                  <a:srgbClr val="332E29"/>
                </a:solidFill>
                <a:latin typeface="+mn-lt"/>
                <a:ea typeface="+mn-ea"/>
                <a:cs typeface="+mn-cs"/>
              </a:defRPr>
            </a:lvl2pPr>
            <a:lvl3pPr marL="622300" indent="-177800" algn="l" rtl="0" eaLnBrk="1" fontAlgn="base" hangingPunct="1">
              <a:spcBef>
                <a:spcPct val="20000"/>
              </a:spcBef>
              <a:spcAft>
                <a:spcPct val="0"/>
              </a:spcAft>
              <a:buFont typeface="Wingdings" pitchFamily="2" charset="2"/>
              <a:buChar char="§"/>
              <a:defRPr sz="1800" kern="1200" baseline="0">
                <a:solidFill>
                  <a:srgbClr val="332E29"/>
                </a:solidFill>
                <a:latin typeface="+mn-lt"/>
                <a:ea typeface="+mn-ea"/>
                <a:cs typeface="+mn-cs"/>
              </a:defRPr>
            </a:lvl3pPr>
            <a:lvl4pPr marL="896938" indent="-266700" algn="l" rtl="0" eaLnBrk="1" fontAlgn="base" hangingPunct="1">
              <a:spcBef>
                <a:spcPct val="20000"/>
              </a:spcBef>
              <a:spcAft>
                <a:spcPct val="0"/>
              </a:spcAft>
              <a:buFont typeface="Wingdings" pitchFamily="2" charset="2"/>
              <a:buChar char="§"/>
              <a:defRPr sz="1600" kern="1200">
                <a:solidFill>
                  <a:srgbClr val="332E29"/>
                </a:solidFill>
                <a:latin typeface="+mn-lt"/>
                <a:ea typeface="+mn-ea"/>
                <a:cs typeface="+mn-cs"/>
              </a:defRPr>
            </a:lvl4pPr>
            <a:lvl5pPr marL="1163638" indent="-266700" algn="l" rtl="0" eaLnBrk="1" fontAlgn="base" hangingPunct="1">
              <a:spcBef>
                <a:spcPct val="20000"/>
              </a:spcBef>
              <a:spcAft>
                <a:spcPct val="0"/>
              </a:spcAft>
              <a:buFont typeface="Wingdings" pitchFamily="2" charset="2"/>
              <a:buChar char="§"/>
              <a:defRPr sz="1400" i="1" kern="1200">
                <a:solidFill>
                  <a:srgbClr val="332E29"/>
                </a:solidFill>
                <a:latin typeface="+mn-lt"/>
                <a:ea typeface="+mn-ea"/>
                <a:cs typeface="+mn-cs"/>
              </a:defRPr>
            </a:lvl5pPr>
            <a:lvl6pPr marL="1341438" indent="-266700" algn="l" defTabSz="914400" rtl="0" eaLnBrk="1" latinLnBrk="0" hangingPunct="1">
              <a:spcBef>
                <a:spcPct val="20000"/>
              </a:spcBef>
              <a:buFont typeface="Wingdings" pitchFamily="2" charset="2"/>
              <a:buChar char="§"/>
              <a:defRPr sz="1200" kern="1200" baseline="0">
                <a:solidFill>
                  <a:srgbClr val="332E29"/>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i="1"/>
              <a:t>Sinn und Zweck:</a:t>
            </a:r>
            <a:endParaRPr lang="de-DE" sz="1800"/>
          </a:p>
          <a:p>
            <a:pPr lvl="2">
              <a:buFont typeface="Arial" charset="0"/>
              <a:buChar char="•"/>
            </a:pPr>
            <a:r>
              <a:rPr lang="de-DE" sz="1400" i="1"/>
              <a:t>Data Mappings</a:t>
            </a:r>
          </a:p>
          <a:p>
            <a:pPr lvl="2">
              <a:buFont typeface="Arial" charset="0"/>
              <a:buChar char="•"/>
            </a:pPr>
            <a:r>
              <a:rPr lang="de-DE" sz="1400" i="1"/>
              <a:t>Einfache Regeln</a:t>
            </a:r>
          </a:p>
        </p:txBody>
      </p:sp>
      <p:pic>
        <p:nvPicPr>
          <p:cNvPr id="5" name="Grafik 4">
            <a:extLst>
              <a:ext uri="{FF2B5EF4-FFF2-40B4-BE49-F238E27FC236}">
                <a16:creationId xmlns:a16="http://schemas.microsoft.com/office/drawing/2014/main" id="{25C3346B-A1ED-0E0C-6B0B-ADA04182062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305" t="22543" r="68493" b="58748"/>
          <a:stretch/>
        </p:blipFill>
        <p:spPr>
          <a:xfrm>
            <a:off x="2263806" y="1609458"/>
            <a:ext cx="1553592" cy="1335704"/>
          </a:xfrm>
          <a:prstGeom prst="rect">
            <a:avLst/>
          </a:prstGeom>
        </p:spPr>
      </p:pic>
      <p:pic>
        <p:nvPicPr>
          <p:cNvPr id="6" name="Grafik 5">
            <a:extLst>
              <a:ext uri="{FF2B5EF4-FFF2-40B4-BE49-F238E27FC236}">
                <a16:creationId xmlns:a16="http://schemas.microsoft.com/office/drawing/2014/main" id="{FB9E51FD-E080-7A88-ABD5-9338CEC5177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216" t="21459" r="2582" b="59832"/>
          <a:stretch/>
        </p:blipFill>
        <p:spPr>
          <a:xfrm>
            <a:off x="8034291" y="1492910"/>
            <a:ext cx="1553592" cy="1335704"/>
          </a:xfrm>
          <a:prstGeom prst="rect">
            <a:avLst/>
          </a:prstGeom>
        </p:spPr>
      </p:pic>
    </p:spTree>
    <p:extLst>
      <p:ext uri="{BB962C8B-B14F-4D97-AF65-F5344CB8AC3E}">
        <p14:creationId xmlns:p14="http://schemas.microsoft.com/office/powerpoint/2010/main" val="30447265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564EF90B-0BE4-456B-B426-518905E3C97D}" type="slidenum">
              <a:rPr lang="de-DE"/>
              <a:pPr/>
              <a:t>82</a:t>
            </a:fld>
            <a:endParaRPr lang="de-DE"/>
          </a:p>
        </p:txBody>
      </p:sp>
      <p:sp>
        <p:nvSpPr>
          <p:cNvPr id="2" name="Titel 1"/>
          <p:cNvSpPr>
            <a:spLocks noGrp="1"/>
          </p:cNvSpPr>
          <p:nvPr>
            <p:ph type="title"/>
          </p:nvPr>
        </p:nvSpPr>
        <p:spPr>
          <a:xfrm>
            <a:off x="806031" y="692151"/>
            <a:ext cx="11048009" cy="684213"/>
          </a:xfrm>
        </p:spPr>
        <p:txBody>
          <a:bodyPr>
            <a:normAutofit/>
          </a:bodyPr>
          <a:lstStyle/>
          <a:p>
            <a:r>
              <a:rPr lang="de-CH"/>
              <a:t>Verwendung der Empfangs- und Sende-Aufgaben…</a:t>
            </a:r>
          </a:p>
        </p:txBody>
      </p:sp>
      <p:sp>
        <p:nvSpPr>
          <p:cNvPr id="3" name="Pfeil nach links und oben 2"/>
          <p:cNvSpPr/>
          <p:nvPr/>
        </p:nvSpPr>
        <p:spPr>
          <a:xfrm rot="5400000">
            <a:off x="3238498" y="4257092"/>
            <a:ext cx="1404156" cy="1728192"/>
          </a:xfrm>
          <a:prstGeom prst="lef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p:cNvSpPr txBox="1"/>
          <p:nvPr/>
        </p:nvSpPr>
        <p:spPr>
          <a:xfrm>
            <a:off x="2042858" y="4975068"/>
            <a:ext cx="1261884" cy="369332"/>
          </a:xfrm>
          <a:prstGeom prst="rect">
            <a:avLst/>
          </a:prstGeom>
          <a:noFill/>
        </p:spPr>
        <p:txBody>
          <a:bodyPr wrap="none" rtlCol="0">
            <a:spAutoFit/>
          </a:bodyPr>
          <a:lstStyle/>
          <a:p>
            <a:r>
              <a:rPr lang="de-CH"/>
              <a:t>äquivalent</a:t>
            </a:r>
          </a:p>
        </p:txBody>
      </p:sp>
      <p:sp>
        <p:nvSpPr>
          <p:cNvPr id="7" name="Textfeld 6"/>
          <p:cNvSpPr txBox="1"/>
          <p:nvPr/>
        </p:nvSpPr>
        <p:spPr>
          <a:xfrm>
            <a:off x="7446256" y="1570881"/>
            <a:ext cx="3576190" cy="646331"/>
          </a:xfrm>
          <a:prstGeom prst="rect">
            <a:avLst/>
          </a:prstGeom>
          <a:noFill/>
        </p:spPr>
        <p:txBody>
          <a:bodyPr wrap="square" rtlCol="0">
            <a:spAutoFit/>
          </a:bodyPr>
          <a:lstStyle/>
          <a:p>
            <a:r>
              <a:rPr lang="de-CH"/>
              <a:t>…</a:t>
            </a:r>
            <a:r>
              <a:rPr lang="de-CH" b="1"/>
              <a:t>oder</a:t>
            </a:r>
            <a:r>
              <a:rPr lang="de-CH"/>
              <a:t>: Wie mache ich einen einfachen Prozess kompliziert?</a:t>
            </a:r>
          </a:p>
        </p:txBody>
      </p:sp>
      <p:pic>
        <p:nvPicPr>
          <p:cNvPr id="9" name="Grafik 8">
            <a:extLst>
              <a:ext uri="{FF2B5EF4-FFF2-40B4-BE49-F238E27FC236}">
                <a16:creationId xmlns:a16="http://schemas.microsoft.com/office/drawing/2014/main" id="{0B0A2B31-8C13-A7CD-4061-1A8AC85DCCDC}"/>
              </a:ext>
            </a:extLst>
          </p:cNvPr>
          <p:cNvPicPr>
            <a:picLocks noChangeAspect="1"/>
          </p:cNvPicPr>
          <p:nvPr/>
        </p:nvPicPr>
        <p:blipFill rotWithShape="1">
          <a:blip r:embed="rId3">
            <a:extLst>
              <a:ext uri="{28A0092B-C50C-407E-A947-70E740481C1C}">
                <a14:useLocalDpi xmlns:a14="http://schemas.microsoft.com/office/drawing/2010/main" val="0"/>
              </a:ext>
            </a:extLst>
          </a:blip>
          <a:srcRect l="1058" t="1520" r="-1058" b="49806"/>
          <a:stretch/>
        </p:blipFill>
        <p:spPr>
          <a:xfrm>
            <a:off x="475156" y="1376364"/>
            <a:ext cx="6032176" cy="2967596"/>
          </a:xfrm>
          <a:prstGeom prst="rect">
            <a:avLst/>
          </a:prstGeom>
        </p:spPr>
      </p:pic>
      <p:sp>
        <p:nvSpPr>
          <p:cNvPr id="11" name="Rechteck 10">
            <a:extLst>
              <a:ext uri="{FF2B5EF4-FFF2-40B4-BE49-F238E27FC236}">
                <a16:creationId xmlns:a16="http://schemas.microsoft.com/office/drawing/2014/main" id="{CBDBB94E-F77D-E133-61EA-6B05AB6DAE0F}"/>
              </a:ext>
            </a:extLst>
          </p:cNvPr>
          <p:cNvSpPr/>
          <p:nvPr/>
        </p:nvSpPr>
        <p:spPr>
          <a:xfrm>
            <a:off x="5079880" y="3036163"/>
            <a:ext cx="6700788" cy="3273628"/>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a:solidFill>
                <a:schemeClr val="tx1"/>
              </a:solidFill>
            </a:endParaRPr>
          </a:p>
        </p:txBody>
      </p:sp>
      <p:pic>
        <p:nvPicPr>
          <p:cNvPr id="10" name="Grafik 9">
            <a:extLst>
              <a:ext uri="{FF2B5EF4-FFF2-40B4-BE49-F238E27FC236}">
                <a16:creationId xmlns:a16="http://schemas.microsoft.com/office/drawing/2014/main" id="{40020358-47B2-89EF-1D25-D2247C070AEE}"/>
              </a:ext>
            </a:extLst>
          </p:cNvPr>
          <p:cNvPicPr>
            <a:picLocks noChangeAspect="1"/>
          </p:cNvPicPr>
          <p:nvPr/>
        </p:nvPicPr>
        <p:blipFill rotWithShape="1">
          <a:blip r:embed="rId3">
            <a:extLst>
              <a:ext uri="{28A0092B-C50C-407E-A947-70E740481C1C}">
                <a14:useLocalDpi xmlns:a14="http://schemas.microsoft.com/office/drawing/2010/main" val="0"/>
              </a:ext>
            </a:extLst>
          </a:blip>
          <a:srcRect l="-2028" t="51326" r="2028"/>
          <a:stretch/>
        </p:blipFill>
        <p:spPr>
          <a:xfrm>
            <a:off x="5068942" y="2971787"/>
            <a:ext cx="6785098" cy="3338004"/>
          </a:xfrm>
          <a:prstGeom prst="rect">
            <a:avLst/>
          </a:prstGeom>
        </p:spPr>
      </p:pic>
    </p:spTree>
    <p:extLst>
      <p:ext uri="{BB962C8B-B14F-4D97-AF65-F5344CB8AC3E}">
        <p14:creationId xmlns:p14="http://schemas.microsoft.com/office/powerpoint/2010/main" val="3911244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a:xfrm>
            <a:off x="268856" y="6453188"/>
            <a:ext cx="537174" cy="179387"/>
          </a:xfrm>
        </p:spPr>
        <p:txBody>
          <a:bodyPr/>
          <a:lstStyle/>
          <a:p>
            <a:fld id="{F905F509-D58E-4D70-8FED-13F5EF855790}" type="slidenum">
              <a:rPr lang="de-DE"/>
              <a:pPr/>
              <a:t>83</a:t>
            </a:fld>
            <a:endParaRPr lang="de-DE"/>
          </a:p>
        </p:txBody>
      </p:sp>
      <p:sp>
        <p:nvSpPr>
          <p:cNvPr id="10245" name="Rectangle 2"/>
          <p:cNvSpPr>
            <a:spLocks noGrp="1" noChangeArrowheads="1"/>
          </p:cNvSpPr>
          <p:nvPr>
            <p:ph type="title"/>
          </p:nvPr>
        </p:nvSpPr>
        <p:spPr>
          <a:xfrm>
            <a:off x="806031" y="692151"/>
            <a:ext cx="11048009" cy="684213"/>
          </a:xfrm>
        </p:spPr>
        <p:txBody>
          <a:bodyPr/>
          <a:lstStyle/>
          <a:p>
            <a:r>
              <a:rPr lang="de-DE"/>
              <a:t>Geschäftsregel-Aktivität</a:t>
            </a:r>
          </a:p>
        </p:txBody>
      </p:sp>
      <p:sp>
        <p:nvSpPr>
          <p:cNvPr id="10243" name="Rechteck 2"/>
          <p:cNvSpPr>
            <a:spLocks noChangeArrowheads="1"/>
          </p:cNvSpPr>
          <p:nvPr/>
        </p:nvSpPr>
        <p:spPr bwMode="auto">
          <a:xfrm>
            <a:off x="4210407" y="2040208"/>
            <a:ext cx="613007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i="1"/>
              <a:t>Mit Geschäftsregeln wird bestimmt, unter welchen Bedingungen Aufgaben ausgeführt werden. Die Bedingungen selbst werden aber </a:t>
            </a:r>
            <a:r>
              <a:rPr lang="de-DE" b="1" i="1"/>
              <a:t>außerhalb</a:t>
            </a:r>
            <a:r>
              <a:rPr lang="de-DE" i="1"/>
              <a:t> des Prozessmodelles beschrieben. (z.B. Matrix oder Tabelle, die ausweist, wer einen Kreditantrag in welcher Höhe und unter welchen Bedingungen genehmigen kann.)</a:t>
            </a:r>
          </a:p>
          <a:p>
            <a:endParaRPr lang="de-DE" i="1"/>
          </a:p>
          <a:p>
            <a:r>
              <a:rPr lang="de-DE" i="1"/>
              <a:t>Es gibt Business </a:t>
            </a:r>
            <a:r>
              <a:rPr lang="de-DE" i="1" err="1"/>
              <a:t>Rule</a:t>
            </a:r>
            <a:r>
              <a:rPr lang="de-DE" i="1"/>
              <a:t> </a:t>
            </a:r>
            <a:r>
              <a:rPr lang="de-DE" i="1" err="1"/>
              <a:t>Engines</a:t>
            </a:r>
            <a:r>
              <a:rPr lang="de-DE" i="1"/>
              <a:t>, die speziell für die Ausführung von Geschäftsregeln konzipiert wurden..</a:t>
            </a:r>
          </a:p>
          <a:p>
            <a:endParaRPr lang="de-DE" i="1"/>
          </a:p>
          <a:p>
            <a:r>
              <a:rPr lang="de-DE" u="sng"/>
              <a:t>Regelstruktur:</a:t>
            </a:r>
            <a:endParaRPr lang="de-DE"/>
          </a:p>
          <a:p>
            <a:r>
              <a:rPr lang="de-DE" b="1" i="1"/>
              <a:t>Wenn die </a:t>
            </a:r>
            <a:r>
              <a:rPr lang="de-DE" b="1" i="1" u="sng"/>
              <a:t>Bedingungen</a:t>
            </a:r>
            <a:r>
              <a:rPr lang="de-DE" b="1" i="1"/>
              <a:t> einer Regel erfüllt sind, </a:t>
            </a:r>
            <a:endParaRPr lang="de-DE"/>
          </a:p>
          <a:p>
            <a:r>
              <a:rPr lang="de-DE" b="1" i="1"/>
              <a:t>dann  werden bestimmte </a:t>
            </a:r>
            <a:r>
              <a:rPr lang="de-DE" b="1" i="1" u="sng"/>
              <a:t>Aktionen</a:t>
            </a:r>
            <a:r>
              <a:rPr lang="de-DE" b="1" i="1"/>
              <a:t> ausgeführt.</a:t>
            </a:r>
            <a:endParaRPr lang="de-DE"/>
          </a:p>
          <a:p>
            <a:endParaRPr lang="de-DE" i="1"/>
          </a:p>
        </p:txBody>
      </p:sp>
      <p:pic>
        <p:nvPicPr>
          <p:cNvPr id="2" name="Grafik 1">
            <a:extLst>
              <a:ext uri="{FF2B5EF4-FFF2-40B4-BE49-F238E27FC236}">
                <a16:creationId xmlns:a16="http://schemas.microsoft.com/office/drawing/2014/main" id="{1140F2CF-8D39-146B-B197-7C85C49B730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631" t="78175" r="37167" b="3116"/>
          <a:stretch/>
        </p:blipFill>
        <p:spPr>
          <a:xfrm>
            <a:off x="1340527" y="2689663"/>
            <a:ext cx="2077375" cy="1786028"/>
          </a:xfrm>
          <a:prstGeom prst="rect">
            <a:avLst/>
          </a:prstGeom>
        </p:spPr>
      </p:pic>
    </p:spTree>
    <p:extLst>
      <p:ext uri="{BB962C8B-B14F-4D97-AF65-F5344CB8AC3E}">
        <p14:creationId xmlns:p14="http://schemas.microsoft.com/office/powerpoint/2010/main" val="311683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84</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Geschäftsregel-Aktivität</a:t>
            </a:r>
          </a:p>
        </p:txBody>
      </p:sp>
      <p:sp>
        <p:nvSpPr>
          <p:cNvPr id="6" name="Textfeld 5"/>
          <p:cNvSpPr txBox="1"/>
          <p:nvPr/>
        </p:nvSpPr>
        <p:spPr>
          <a:xfrm>
            <a:off x="8087579" y="3139647"/>
            <a:ext cx="2376264" cy="923330"/>
          </a:xfrm>
          <a:prstGeom prst="rect">
            <a:avLst/>
          </a:prstGeom>
          <a:solidFill>
            <a:schemeClr val="accent1">
              <a:lumMod val="20000"/>
              <a:lumOff val="80000"/>
              <a:alpha val="67000"/>
            </a:schemeClr>
          </a:solidFill>
        </p:spPr>
        <p:txBody>
          <a:bodyPr wrap="square" rtlCol="0">
            <a:spAutoFit/>
          </a:bodyPr>
          <a:lstStyle/>
          <a:p>
            <a:r>
              <a:rPr lang="de-CH">
                <a:solidFill>
                  <a:schemeClr val="accent1">
                    <a:lumMod val="75000"/>
                  </a:schemeClr>
                </a:solidFill>
              </a:rPr>
              <a:t>Geschäftsregeln explizit im Prozess modelliert</a:t>
            </a:r>
          </a:p>
        </p:txBody>
      </p:sp>
      <p:sp>
        <p:nvSpPr>
          <p:cNvPr id="8" name="Textfeld 7"/>
          <p:cNvSpPr txBox="1"/>
          <p:nvPr/>
        </p:nvSpPr>
        <p:spPr>
          <a:xfrm>
            <a:off x="8087579" y="5456920"/>
            <a:ext cx="2376264" cy="923330"/>
          </a:xfrm>
          <a:prstGeom prst="rect">
            <a:avLst/>
          </a:prstGeom>
          <a:solidFill>
            <a:schemeClr val="accent1">
              <a:lumMod val="20000"/>
              <a:lumOff val="80000"/>
              <a:alpha val="67000"/>
            </a:schemeClr>
          </a:solidFill>
        </p:spPr>
        <p:txBody>
          <a:bodyPr wrap="square" rtlCol="0">
            <a:spAutoFit/>
          </a:bodyPr>
          <a:lstStyle>
            <a:defPPr>
              <a:defRPr lang="en-US"/>
            </a:defPPr>
            <a:lvl1pPr>
              <a:defRPr>
                <a:solidFill>
                  <a:schemeClr val="accent1">
                    <a:lumMod val="75000"/>
                  </a:schemeClr>
                </a:solidFill>
              </a:defRPr>
            </a:lvl1pPr>
          </a:lstStyle>
          <a:p>
            <a:r>
              <a:rPr lang="de-CH"/>
              <a:t>Geschäftsregeln implizit in der Aktivität modelliert</a:t>
            </a:r>
          </a:p>
        </p:txBody>
      </p:sp>
      <p:cxnSp>
        <p:nvCxnSpPr>
          <p:cNvPr id="10" name="Gerader Verbinder 9"/>
          <p:cNvCxnSpPr/>
          <p:nvPr/>
        </p:nvCxnSpPr>
        <p:spPr>
          <a:xfrm>
            <a:off x="1847528" y="4279760"/>
            <a:ext cx="856895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362313DD-8CB8-D0A5-94A1-74B76FE6C8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5519" y="1115694"/>
            <a:ext cx="7767976" cy="5465395"/>
          </a:xfrm>
          <a:prstGeom prst="rect">
            <a:avLst/>
          </a:prstGeom>
        </p:spPr>
      </p:pic>
    </p:spTree>
    <p:extLst>
      <p:ext uri="{BB962C8B-B14F-4D97-AF65-F5344CB8AC3E}">
        <p14:creationId xmlns:p14="http://schemas.microsoft.com/office/powerpoint/2010/main" val="2661127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85</a:t>
            </a:fld>
            <a:endParaRPr lang="de-CH"/>
          </a:p>
        </p:txBody>
      </p:sp>
      <p:sp>
        <p:nvSpPr>
          <p:cNvPr id="2" name="Titel 1"/>
          <p:cNvSpPr>
            <a:spLocks noGrp="1"/>
          </p:cNvSpPr>
          <p:nvPr>
            <p:ph type="title"/>
          </p:nvPr>
        </p:nvSpPr>
        <p:spPr>
          <a:xfrm>
            <a:off x="806031" y="692151"/>
            <a:ext cx="11048009" cy="684213"/>
          </a:xfrm>
        </p:spPr>
        <p:txBody>
          <a:bodyPr>
            <a:normAutofit/>
          </a:bodyPr>
          <a:lstStyle/>
          <a:p>
            <a:r>
              <a:rPr lang="de-CH"/>
              <a:t>Geschäftsregel-Aktivität</a:t>
            </a:r>
          </a:p>
        </p:txBody>
      </p:sp>
      <p:pic>
        <p:nvPicPr>
          <p:cNvPr id="9" name="Grafik 8">
            <a:extLst>
              <a:ext uri="{FF2B5EF4-FFF2-40B4-BE49-F238E27FC236}">
                <a16:creationId xmlns:a16="http://schemas.microsoft.com/office/drawing/2014/main" id="{362313DD-8CB8-D0A5-94A1-74B76FE6C8B5}"/>
              </a:ext>
            </a:extLst>
          </p:cNvPr>
          <p:cNvPicPr>
            <a:picLocks noChangeAspect="1"/>
          </p:cNvPicPr>
          <p:nvPr/>
        </p:nvPicPr>
        <p:blipFill rotWithShape="1">
          <a:blip r:embed="rId3">
            <a:extLst>
              <a:ext uri="{28A0092B-C50C-407E-A947-70E740481C1C}">
                <a14:useLocalDpi xmlns:a14="http://schemas.microsoft.com/office/drawing/2010/main" val="0"/>
              </a:ext>
            </a:extLst>
          </a:blip>
          <a:srcRect l="-668" t="57619" r="668" b="273"/>
          <a:stretch/>
        </p:blipFill>
        <p:spPr>
          <a:xfrm>
            <a:off x="1349390" y="1376363"/>
            <a:ext cx="9617971" cy="2849407"/>
          </a:xfrm>
          <a:prstGeom prst="rect">
            <a:avLst/>
          </a:prstGeom>
        </p:spPr>
      </p:pic>
      <p:pic>
        <p:nvPicPr>
          <p:cNvPr id="4" name="Grafik 3">
            <a:extLst>
              <a:ext uri="{FF2B5EF4-FFF2-40B4-BE49-F238E27FC236}">
                <a16:creationId xmlns:a16="http://schemas.microsoft.com/office/drawing/2014/main" id="{C6512C95-EFC3-8455-9231-05B8B709A5A2}"/>
              </a:ext>
            </a:extLst>
          </p:cNvPr>
          <p:cNvPicPr>
            <a:picLocks noChangeAspect="1"/>
          </p:cNvPicPr>
          <p:nvPr/>
        </p:nvPicPr>
        <p:blipFill>
          <a:blip r:embed="rId4"/>
          <a:stretch>
            <a:fillRect/>
          </a:stretch>
        </p:blipFill>
        <p:spPr>
          <a:xfrm>
            <a:off x="3822466" y="4747859"/>
            <a:ext cx="4800245" cy="1417990"/>
          </a:xfrm>
          <a:prstGeom prst="rect">
            <a:avLst/>
          </a:prstGeom>
        </p:spPr>
      </p:pic>
      <p:cxnSp>
        <p:nvCxnSpPr>
          <p:cNvPr id="5" name="Gerader Verbinder 4">
            <a:extLst>
              <a:ext uri="{FF2B5EF4-FFF2-40B4-BE49-F238E27FC236}">
                <a16:creationId xmlns:a16="http://schemas.microsoft.com/office/drawing/2014/main" id="{1A73D143-BE0E-5BE6-06DC-074CE178A7BB}"/>
              </a:ext>
            </a:extLst>
          </p:cNvPr>
          <p:cNvCxnSpPr>
            <a:cxnSpLocks/>
          </p:cNvCxnSpPr>
          <p:nvPr/>
        </p:nvCxnSpPr>
        <p:spPr>
          <a:xfrm>
            <a:off x="3320249" y="3338004"/>
            <a:ext cx="4657421" cy="134151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90F60129-B55A-2E6F-2AAD-BBB3B3649140}"/>
              </a:ext>
            </a:extLst>
          </p:cNvPr>
          <p:cNvCxnSpPr>
            <a:cxnSpLocks/>
          </p:cNvCxnSpPr>
          <p:nvPr/>
        </p:nvCxnSpPr>
        <p:spPr>
          <a:xfrm>
            <a:off x="2653026" y="4115419"/>
            <a:ext cx="1019344" cy="145212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6404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86</a:t>
            </a:fld>
            <a:endParaRPr lang="de-CH"/>
          </a:p>
        </p:txBody>
      </p:sp>
      <p:sp>
        <p:nvSpPr>
          <p:cNvPr id="1028" name="Rectangle 1026"/>
          <p:cNvSpPr>
            <a:spLocks noGrp="1" noChangeArrowheads="1"/>
          </p:cNvSpPr>
          <p:nvPr>
            <p:ph type="title"/>
          </p:nvPr>
        </p:nvSpPr>
        <p:spPr>
          <a:xfrm>
            <a:off x="806031" y="692151"/>
            <a:ext cx="11048009" cy="684213"/>
          </a:xfrm>
        </p:spPr>
        <p:txBody>
          <a:bodyPr/>
          <a:lstStyle/>
          <a:p>
            <a:r>
              <a:rPr lang="de-CH"/>
              <a:t>Mini-Exkurs (1/3): Was sind Geschäftsregeln?</a:t>
            </a:r>
            <a:endParaRPr lang="de-DE"/>
          </a:p>
        </p:txBody>
      </p:sp>
      <p:sp>
        <p:nvSpPr>
          <p:cNvPr id="1029" name="Rectangle 1027"/>
          <p:cNvSpPr>
            <a:spLocks noGrp="1" noChangeArrowheads="1"/>
          </p:cNvSpPr>
          <p:nvPr>
            <p:ph type="body" sz="half" idx="4294967295"/>
          </p:nvPr>
        </p:nvSpPr>
        <p:spPr>
          <a:xfrm>
            <a:off x="1949078" y="4092996"/>
            <a:ext cx="7848600" cy="1574800"/>
          </a:xfrm>
          <a:prstGeom prst="rect">
            <a:avLst/>
          </a:prstGeom>
        </p:spPr>
        <p:txBody>
          <a:bodyPr/>
          <a:lstStyle/>
          <a:p>
            <a:pPr eaLnBrk="1" hangingPunct="1">
              <a:buFont typeface="Wingdings" panose="05000000000000000000" pitchFamily="2" charset="2"/>
              <a:buNone/>
            </a:pPr>
            <a:r>
              <a:rPr lang="de-CH" sz="1800" b="1"/>
              <a:t>Geschäftsregeln definieren</a:t>
            </a:r>
          </a:p>
          <a:p>
            <a:pPr eaLnBrk="1" hangingPunct="1"/>
            <a:r>
              <a:rPr lang="de-CH" sz="1600"/>
              <a:t>... wie ein Geschäftsvorfall abgewickelt werden soll</a:t>
            </a:r>
          </a:p>
          <a:p>
            <a:pPr eaLnBrk="1" hangingPunct="1"/>
            <a:r>
              <a:rPr lang="de-CH" sz="1600"/>
              <a:t>... welche Zustände nicht eintreffen dürfen oder normalerweise nicht sollten</a:t>
            </a:r>
          </a:p>
          <a:p>
            <a:pPr eaLnBrk="1" hangingPunct="1"/>
            <a:r>
              <a:rPr lang="de-CH" sz="1600"/>
              <a:t>... die Semantik von Begriffen im Hinblick auf die Verwendung im Unternehmen</a:t>
            </a:r>
            <a:endParaRPr lang="de-DE" sz="1600"/>
          </a:p>
        </p:txBody>
      </p:sp>
      <p:sp>
        <p:nvSpPr>
          <p:cNvPr id="210948" name="AutoShape 1028"/>
          <p:cNvSpPr>
            <a:spLocks noChangeArrowheads="1"/>
          </p:cNvSpPr>
          <p:nvPr/>
        </p:nvSpPr>
        <p:spPr bwMode="auto">
          <a:xfrm>
            <a:off x="2406278" y="2060848"/>
            <a:ext cx="6934200" cy="1080120"/>
          </a:xfrm>
          <a:prstGeom prst="roundRect">
            <a:avLst>
              <a:gd name="adj" fmla="val 16667"/>
            </a:avLst>
          </a:prstGeom>
          <a:solidFill>
            <a:srgbClr val="DDDDDD"/>
          </a:solidFill>
          <a:ln w="12700">
            <a:solidFill>
              <a:schemeClr val="tx1"/>
            </a:solidFill>
            <a:round/>
            <a:headEnd type="none" w="sm" len="sm"/>
            <a:tailEnd type="none" w="sm" len="sm"/>
          </a:ln>
          <a:effectLst>
            <a:outerShdw dist="107763" dir="18900000" algn="ctr" rotWithShape="0">
              <a:schemeClr val="bg2"/>
            </a:outerShdw>
          </a:effectLst>
        </p:spPr>
        <p:txBody>
          <a:bodyPr anchor="ctr"/>
          <a:lstStyle/>
          <a:p>
            <a:pPr algn="ctr" defTabSz="762000" eaLnBrk="0" hangingPunct="0">
              <a:spcBef>
                <a:spcPct val="0"/>
              </a:spcBef>
              <a:defRPr/>
            </a:pPr>
            <a:r>
              <a:rPr lang="en-GB" sz="2000"/>
              <a:t>(...) a statement that defines or constrains some aspect of the business. It is intended to assert business structure or to control or influence the behavior of the business (...) </a:t>
            </a:r>
          </a:p>
        </p:txBody>
      </p:sp>
      <p:sp>
        <p:nvSpPr>
          <p:cNvPr id="1031" name="Text Box 1029"/>
          <p:cNvSpPr txBox="1">
            <a:spLocks noChangeArrowheads="1"/>
          </p:cNvSpPr>
          <p:nvPr/>
        </p:nvSpPr>
        <p:spPr bwMode="auto">
          <a:xfrm>
            <a:off x="7106771" y="3212168"/>
            <a:ext cx="22874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eaLnBrk="0" hangingPunct="0">
              <a:defRPr sz="1200">
                <a:solidFill>
                  <a:schemeClr val="tx1"/>
                </a:solidFill>
                <a:latin typeface="Times New Roman" panose="02020603050405020304" pitchFamily="18" charset="0"/>
              </a:defRPr>
            </a:lvl1pPr>
            <a:lvl2pPr marL="742950" indent="-285750" defTabSz="762000" eaLnBrk="0" hangingPunct="0">
              <a:defRPr sz="1200">
                <a:solidFill>
                  <a:schemeClr val="tx1"/>
                </a:solidFill>
                <a:latin typeface="Times New Roman" panose="02020603050405020304" pitchFamily="18" charset="0"/>
              </a:defRPr>
            </a:lvl2pPr>
            <a:lvl3pPr marL="1143000" indent="-228600" defTabSz="762000" eaLnBrk="0" hangingPunct="0">
              <a:defRPr sz="1200">
                <a:solidFill>
                  <a:schemeClr val="tx1"/>
                </a:solidFill>
                <a:latin typeface="Times New Roman" panose="02020603050405020304" pitchFamily="18" charset="0"/>
              </a:defRPr>
            </a:lvl3pPr>
            <a:lvl4pPr marL="1600200" indent="-228600" defTabSz="762000" eaLnBrk="0" hangingPunct="0">
              <a:defRPr sz="1200">
                <a:solidFill>
                  <a:schemeClr val="tx1"/>
                </a:solidFill>
                <a:latin typeface="Times New Roman" panose="02020603050405020304" pitchFamily="18" charset="0"/>
              </a:defRPr>
            </a:lvl4pPr>
            <a:lvl5pPr marL="2057400" indent="-228600" defTabSz="762000" eaLnBrk="0" hangingPunct="0">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r>
              <a:rPr lang="de-CH" sz="900"/>
              <a:t>Definition der Business </a:t>
            </a:r>
            <a:r>
              <a:rPr lang="de-CH" sz="900" err="1"/>
              <a:t>Rule</a:t>
            </a:r>
            <a:r>
              <a:rPr lang="de-CH" sz="900"/>
              <a:t> Group (2000)</a:t>
            </a:r>
            <a:endParaRPr lang="de-DE" sz="900"/>
          </a:p>
        </p:txBody>
      </p:sp>
    </p:spTree>
    <p:extLst>
      <p:ext uri="{BB962C8B-B14F-4D97-AF65-F5344CB8AC3E}">
        <p14:creationId xmlns:p14="http://schemas.microsoft.com/office/powerpoint/2010/main" val="1357243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8"/>
          </p:nvPr>
        </p:nvSpPr>
        <p:spPr>
          <a:xfrm>
            <a:off x="268856" y="6453188"/>
            <a:ext cx="537174" cy="179387"/>
          </a:xfrm>
        </p:spPr>
        <p:txBody>
          <a:bodyPr/>
          <a:lstStyle/>
          <a:p>
            <a:fld id="{335626A6-BBB0-4233-8FBC-6462978121DD}" type="slidenum">
              <a:rPr lang="de-CH" smtClean="0"/>
              <a:pPr/>
              <a:t>87</a:t>
            </a:fld>
            <a:endParaRPr lang="de-CH"/>
          </a:p>
        </p:txBody>
      </p:sp>
      <p:sp>
        <p:nvSpPr>
          <p:cNvPr id="46083" name="Rectangle 2"/>
          <p:cNvSpPr>
            <a:spLocks noGrp="1" noChangeArrowheads="1"/>
          </p:cNvSpPr>
          <p:nvPr>
            <p:ph type="title"/>
          </p:nvPr>
        </p:nvSpPr>
        <p:spPr>
          <a:xfrm>
            <a:off x="806031" y="692151"/>
            <a:ext cx="11048009" cy="684213"/>
          </a:xfrm>
        </p:spPr>
        <p:txBody>
          <a:bodyPr/>
          <a:lstStyle/>
          <a:p>
            <a:r>
              <a:rPr lang="de-CH"/>
              <a:t>Mini-Exkurs (2/3): Beispiele von Geschäftsregeln</a:t>
            </a:r>
            <a:endParaRPr lang="de-DE"/>
          </a:p>
        </p:txBody>
      </p:sp>
      <p:sp>
        <p:nvSpPr>
          <p:cNvPr id="46084" name="Rectangle 3"/>
          <p:cNvSpPr>
            <a:spLocks noGrp="1" noChangeArrowheads="1"/>
          </p:cNvSpPr>
          <p:nvPr>
            <p:ph sz="quarter" idx="21"/>
          </p:nvPr>
        </p:nvSpPr>
        <p:spPr>
          <a:xfrm>
            <a:off x="806031" y="1449389"/>
            <a:ext cx="11048009" cy="4751387"/>
          </a:xfrm>
        </p:spPr>
        <p:txBody>
          <a:bodyPr>
            <a:normAutofit fontScale="62500" lnSpcReduction="20000"/>
          </a:bodyPr>
          <a:lstStyle/>
          <a:p>
            <a:pPr>
              <a:lnSpc>
                <a:spcPct val="120000"/>
              </a:lnSpc>
              <a:spcBef>
                <a:spcPts val="600"/>
              </a:spcBef>
            </a:pPr>
            <a:r>
              <a:rPr lang="de-CH"/>
              <a:t>Ein Kunde ist eine natürliche oder juristische Person ausserhalb unseres Konzerns, die im Verlauf der letzten drei Jahre mindestens eine Bestellung platziert hat</a:t>
            </a:r>
            <a:br>
              <a:rPr lang="de-CH"/>
            </a:br>
            <a:endParaRPr lang="de-CH"/>
          </a:p>
          <a:p>
            <a:pPr>
              <a:lnSpc>
                <a:spcPct val="120000"/>
              </a:lnSpc>
              <a:spcBef>
                <a:spcPts val="600"/>
              </a:spcBef>
            </a:pPr>
            <a:r>
              <a:rPr lang="de-CH"/>
              <a:t>Ein Stammkunde, der seine Bestellung über unsere Homepage platziert, erhält die Bestellung frei Haus geliefert</a:t>
            </a:r>
            <a:br>
              <a:rPr lang="de-CH"/>
            </a:br>
            <a:endParaRPr lang="de-CH"/>
          </a:p>
          <a:p>
            <a:pPr>
              <a:lnSpc>
                <a:spcPct val="120000"/>
              </a:lnSpc>
              <a:spcBef>
                <a:spcPts val="600"/>
              </a:spcBef>
            </a:pPr>
            <a:r>
              <a:rPr lang="de-CH"/>
              <a:t>Eine Bestellung muss eindeutig einem Kunden zugeordnet sein</a:t>
            </a:r>
            <a:br>
              <a:rPr lang="de-CH"/>
            </a:br>
            <a:endParaRPr lang="de-CH"/>
          </a:p>
          <a:p>
            <a:pPr>
              <a:lnSpc>
                <a:spcPct val="120000"/>
              </a:lnSpc>
              <a:spcBef>
                <a:spcPts val="600"/>
              </a:spcBef>
            </a:pPr>
            <a:r>
              <a:rPr lang="de-CH"/>
              <a:t>Ein Kunde sollte zu einem Zeitpunkt nicht mehr als 10 offene Bestellungen haben</a:t>
            </a:r>
            <a:br>
              <a:rPr lang="de-CH"/>
            </a:br>
            <a:endParaRPr lang="de-CH"/>
          </a:p>
          <a:p>
            <a:pPr>
              <a:lnSpc>
                <a:spcPct val="120000"/>
              </a:lnSpc>
              <a:spcBef>
                <a:spcPts val="600"/>
              </a:spcBef>
            </a:pPr>
            <a:r>
              <a:rPr lang="de-CH"/>
              <a:t>Wenn der Kunde als nicht kreditwürdig klassifiziert wurde, muss der zuständige Vertriebsleiter benachrichtigt werden</a:t>
            </a:r>
            <a:br>
              <a:rPr lang="de-CH"/>
            </a:br>
            <a:endParaRPr lang="de-CH"/>
          </a:p>
          <a:p>
            <a:pPr>
              <a:lnSpc>
                <a:spcPct val="120000"/>
              </a:lnSpc>
              <a:spcBef>
                <a:spcPts val="600"/>
              </a:spcBef>
            </a:pPr>
            <a:r>
              <a:rPr lang="de-CH"/>
              <a:t>Der Gesamtbetrag einer Bestellung errechnet sich aus der Summe der Bestellpositionen abzüglich des kundenindividuellen Rabatts</a:t>
            </a:r>
            <a:br>
              <a:rPr lang="de-CH"/>
            </a:br>
            <a:endParaRPr lang="de-CH"/>
          </a:p>
          <a:p>
            <a:pPr>
              <a:lnSpc>
                <a:spcPct val="120000"/>
              </a:lnSpc>
              <a:spcBef>
                <a:spcPts val="600"/>
              </a:spcBef>
            </a:pPr>
            <a:r>
              <a:rPr lang="de-CH"/>
              <a:t>Wenn das Bestellvolumen eines Kunden im Verlauf eines Geschäftsjahres mehr als CHF 100K beträgt, erhält er den Status eines Stammkunden</a:t>
            </a:r>
            <a:br>
              <a:rPr lang="de-CH"/>
            </a:br>
            <a:endParaRPr lang="de-CH"/>
          </a:p>
          <a:p>
            <a:pPr>
              <a:lnSpc>
                <a:spcPct val="120000"/>
              </a:lnSpc>
              <a:spcBef>
                <a:spcPts val="600"/>
              </a:spcBef>
            </a:pPr>
            <a:r>
              <a:rPr lang="de-CH"/>
              <a:t>Ein Einkaufsartikel wird immer von genau einem Lieferanten bezogen</a:t>
            </a:r>
            <a:endParaRPr lang="de-DE"/>
          </a:p>
        </p:txBody>
      </p:sp>
    </p:spTree>
    <p:extLst>
      <p:ext uri="{BB962C8B-B14F-4D97-AF65-F5344CB8AC3E}">
        <p14:creationId xmlns:p14="http://schemas.microsoft.com/office/powerpoint/2010/main" val="33889910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8030672-8C84-E507-1E93-4D3A7609F86E}"/>
              </a:ext>
            </a:extLst>
          </p:cNvPr>
          <p:cNvSpPr>
            <a:spLocks noGrp="1"/>
          </p:cNvSpPr>
          <p:nvPr>
            <p:ph type="sldNum" sz="quarter" idx="18"/>
          </p:nvPr>
        </p:nvSpPr>
        <p:spPr/>
        <p:txBody>
          <a:bodyPr/>
          <a:lstStyle/>
          <a:p>
            <a:fld id="{4EAC321B-7500-4259-A00F-915439A35E15}" type="slidenum">
              <a:rPr lang="de-CH" smtClean="0"/>
              <a:pPr/>
              <a:t>88</a:t>
            </a:fld>
            <a:endParaRPr lang="de-CH"/>
          </a:p>
        </p:txBody>
      </p:sp>
      <p:sp>
        <p:nvSpPr>
          <p:cNvPr id="3" name="Titel 2">
            <a:extLst>
              <a:ext uri="{FF2B5EF4-FFF2-40B4-BE49-F238E27FC236}">
                <a16:creationId xmlns:a16="http://schemas.microsoft.com/office/drawing/2014/main" id="{CA2A4979-2717-F45D-7740-F2D85CB9C835}"/>
              </a:ext>
            </a:extLst>
          </p:cNvPr>
          <p:cNvSpPr>
            <a:spLocks noGrp="1"/>
          </p:cNvSpPr>
          <p:nvPr>
            <p:ph type="title"/>
          </p:nvPr>
        </p:nvSpPr>
        <p:spPr/>
        <p:txBody>
          <a:bodyPr>
            <a:normAutofit fontScale="90000"/>
          </a:bodyPr>
          <a:lstStyle/>
          <a:p>
            <a:r>
              <a:rPr lang="de-CH"/>
              <a:t>Mini-Exkurs (3/3): Business Rules - Klassifikationsschema </a:t>
            </a:r>
          </a:p>
        </p:txBody>
      </p:sp>
      <p:graphicFrame>
        <p:nvGraphicFramePr>
          <p:cNvPr id="5" name="Inhaltsplatzhalter 4">
            <a:extLst>
              <a:ext uri="{FF2B5EF4-FFF2-40B4-BE49-F238E27FC236}">
                <a16:creationId xmlns:a16="http://schemas.microsoft.com/office/drawing/2014/main" id="{181C32F6-41EB-028F-BEBE-9F34D614B83F}"/>
              </a:ext>
            </a:extLst>
          </p:cNvPr>
          <p:cNvGraphicFramePr>
            <a:graphicFrameLocks noGrp="1"/>
          </p:cNvGraphicFramePr>
          <p:nvPr>
            <p:ph sz="quarter" idx="21"/>
            <p:extLst>
              <p:ext uri="{D42A27DB-BD31-4B8C-83A1-F6EECF244321}">
                <p14:modId xmlns:p14="http://schemas.microsoft.com/office/powerpoint/2010/main" val="1571082860"/>
              </p:ext>
            </p:extLst>
          </p:nvPr>
        </p:nvGraphicFramePr>
        <p:xfrm>
          <a:off x="806450" y="1449388"/>
          <a:ext cx="11047413" cy="475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74359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6B4FDAF-0CDE-B9FB-6199-56DE247036A0}"/>
              </a:ext>
            </a:extLst>
          </p:cNvPr>
          <p:cNvSpPr>
            <a:spLocks noGrp="1"/>
          </p:cNvSpPr>
          <p:nvPr>
            <p:ph type="sldNum" sz="quarter" idx="18"/>
          </p:nvPr>
        </p:nvSpPr>
        <p:spPr/>
        <p:txBody>
          <a:bodyPr/>
          <a:lstStyle/>
          <a:p>
            <a:fld id="{4EAC321B-7500-4259-A00F-915439A35E15}" type="slidenum">
              <a:rPr lang="de-CH" smtClean="0"/>
              <a:pPr/>
              <a:t>89</a:t>
            </a:fld>
            <a:endParaRPr lang="de-CH"/>
          </a:p>
        </p:txBody>
      </p:sp>
      <p:sp>
        <p:nvSpPr>
          <p:cNvPr id="3" name="Titel 2">
            <a:extLst>
              <a:ext uri="{FF2B5EF4-FFF2-40B4-BE49-F238E27FC236}">
                <a16:creationId xmlns:a16="http://schemas.microsoft.com/office/drawing/2014/main" id="{5F74589B-0F54-9402-9D28-EC2BC716CD0F}"/>
              </a:ext>
            </a:extLst>
          </p:cNvPr>
          <p:cNvSpPr>
            <a:spLocks noGrp="1"/>
          </p:cNvSpPr>
          <p:nvPr>
            <p:ph type="title"/>
          </p:nvPr>
        </p:nvSpPr>
        <p:spPr/>
        <p:txBody>
          <a:bodyPr/>
          <a:lstStyle/>
          <a:p>
            <a:r>
              <a:rPr lang="de-AT"/>
              <a:t>Übung 12</a:t>
            </a:r>
            <a:endParaRPr lang="de-CH"/>
          </a:p>
        </p:txBody>
      </p:sp>
      <p:pic>
        <p:nvPicPr>
          <p:cNvPr id="6" name="Inhaltsplatzhalter 5" descr="Ein Bild, das Kleidung, Handschrift, Zeichnung, Whiteboard enthält.&#10;&#10;Automatisch generierte Beschreibung">
            <a:extLst>
              <a:ext uri="{FF2B5EF4-FFF2-40B4-BE49-F238E27FC236}">
                <a16:creationId xmlns:a16="http://schemas.microsoft.com/office/drawing/2014/main" id="{5B42A359-6097-702C-FFD3-CCA30A86E469}"/>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806450" y="1768076"/>
            <a:ext cx="11047413" cy="4114010"/>
          </a:xfrm>
        </p:spPr>
      </p:pic>
    </p:spTree>
    <p:extLst>
      <p:ext uri="{BB962C8B-B14F-4D97-AF65-F5344CB8AC3E}">
        <p14:creationId xmlns:p14="http://schemas.microsoft.com/office/powerpoint/2010/main" val="105984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8"/>
          </p:nvPr>
        </p:nvSpPr>
        <p:spPr>
          <a:xfrm>
            <a:off x="268856" y="6453188"/>
            <a:ext cx="537174" cy="179387"/>
          </a:xfrm>
        </p:spPr>
        <p:txBody>
          <a:bodyPr/>
          <a:lstStyle/>
          <a:p>
            <a:fld id="{335626A6-BBB0-4233-8FBC-6462978121DD}" type="slidenum">
              <a:rPr lang="de-CH" smtClean="0"/>
              <a:pPr/>
              <a:t>9</a:t>
            </a:fld>
            <a:endParaRPr lang="de-CH"/>
          </a:p>
        </p:txBody>
      </p:sp>
      <p:sp>
        <p:nvSpPr>
          <p:cNvPr id="2" name="Titel 1"/>
          <p:cNvSpPr>
            <a:spLocks noGrp="1"/>
          </p:cNvSpPr>
          <p:nvPr>
            <p:ph type="title"/>
          </p:nvPr>
        </p:nvSpPr>
        <p:spPr>
          <a:xfrm>
            <a:off x="806031" y="692151"/>
            <a:ext cx="11048009" cy="684213"/>
          </a:xfrm>
        </p:spPr>
        <p:txBody>
          <a:bodyPr/>
          <a:lstStyle/>
          <a:p>
            <a:r>
              <a:rPr lang="de-CH"/>
              <a:t>Lernziele</a:t>
            </a:r>
          </a:p>
        </p:txBody>
      </p:sp>
      <p:sp>
        <p:nvSpPr>
          <p:cNvPr id="4" name="Textplatzhalter 3"/>
          <p:cNvSpPr>
            <a:spLocks noGrp="1"/>
          </p:cNvSpPr>
          <p:nvPr>
            <p:ph sz="quarter" idx="21"/>
          </p:nvPr>
        </p:nvSpPr>
        <p:spPr>
          <a:xfrm>
            <a:off x="806031" y="1449389"/>
            <a:ext cx="11048009" cy="4751387"/>
          </a:xfrm>
        </p:spPr>
        <p:txBody>
          <a:bodyPr>
            <a:normAutofit/>
          </a:bodyPr>
          <a:lstStyle/>
          <a:p>
            <a:r>
              <a:rPr lang="de-CH"/>
              <a:t>Das reduzierte Symbol-Set der BPMN für die fachliche Modellierung kennen und einsetzen können </a:t>
            </a:r>
            <a:br>
              <a:rPr lang="de-CH"/>
            </a:br>
            <a:endParaRPr lang="de-CH"/>
          </a:p>
          <a:p>
            <a:r>
              <a:rPr lang="de-CH"/>
              <a:t>Einen gegebenen Sachverhalt als fachliches BPMN–Diagramm mit dem reduzierten Symbol-Set soweit möglich modellieren können</a:t>
            </a:r>
          </a:p>
          <a:p>
            <a:endParaRPr lang="de-CH"/>
          </a:p>
          <a:p>
            <a:r>
              <a:rPr lang="de-CH"/>
              <a:t>Vor- und Nachteile des Modellierens mit eingeschränkten Symbol-Set erkennen</a:t>
            </a:r>
          </a:p>
          <a:p>
            <a:endParaRPr lang="de-CH"/>
          </a:p>
        </p:txBody>
      </p:sp>
    </p:spTree>
    <p:extLst>
      <p:ext uri="{BB962C8B-B14F-4D97-AF65-F5344CB8AC3E}">
        <p14:creationId xmlns:p14="http://schemas.microsoft.com/office/powerpoint/2010/main" val="7031798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C31461-2E29-4258-987B-D52A6B27E1A2}"/>
              </a:ext>
            </a:extLst>
          </p:cNvPr>
          <p:cNvSpPr>
            <a:spLocks noGrp="1"/>
          </p:cNvSpPr>
          <p:nvPr>
            <p:ph type="sldNum" sz="quarter" idx="18"/>
          </p:nvPr>
        </p:nvSpPr>
        <p:spPr/>
        <p:txBody>
          <a:bodyPr/>
          <a:lstStyle/>
          <a:p>
            <a:fld id="{4EAC321B-7500-4259-A00F-915439A35E15}" type="slidenum">
              <a:rPr lang="de-CH" smtClean="0"/>
              <a:pPr/>
              <a:t>90</a:t>
            </a:fld>
            <a:endParaRPr lang="de-CH"/>
          </a:p>
        </p:txBody>
      </p:sp>
      <p:pic>
        <p:nvPicPr>
          <p:cNvPr id="15" name="Inhaltsplatzhalter 14" descr="Ein Bild, das Natur, Nachthimmel enthält.&#10;&#10;Automatisch generierte Beschreibung">
            <a:extLst>
              <a:ext uri="{FF2B5EF4-FFF2-40B4-BE49-F238E27FC236}">
                <a16:creationId xmlns:a16="http://schemas.microsoft.com/office/drawing/2014/main" id="{68283601-AF50-4E77-831C-2558D32A4D58}"/>
              </a:ext>
            </a:extLst>
          </p:cNvPr>
          <p:cNvPicPr>
            <a:picLocks noGrp="1" noChangeAspect="1"/>
          </p:cNvPicPr>
          <p:nvPr>
            <p:ph sz="quarter" idx="21"/>
          </p:nvPr>
        </p:nvPicPr>
        <p:blipFill rotWithShape="1">
          <a:blip r:embed="rId3" cstate="print">
            <a:extLst>
              <a:ext uri="{28A0092B-C50C-407E-A947-70E740481C1C}">
                <a14:useLocalDpi xmlns:a14="http://schemas.microsoft.com/office/drawing/2010/main" val="0"/>
              </a:ext>
            </a:extLst>
          </a:blip>
          <a:srcRect b="20458"/>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3" name="Titel 2">
            <a:extLst>
              <a:ext uri="{FF2B5EF4-FFF2-40B4-BE49-F238E27FC236}">
                <a16:creationId xmlns:a16="http://schemas.microsoft.com/office/drawing/2014/main" id="{C5D1B2AA-9B30-4F94-B3EE-61EAF1B7A10E}"/>
              </a:ext>
            </a:extLst>
          </p:cNvPr>
          <p:cNvSpPr>
            <a:spLocks noGrp="1"/>
          </p:cNvSpPr>
          <p:nvPr>
            <p:ph type="title"/>
          </p:nvPr>
        </p:nvSpPr>
        <p:spPr>
          <a:xfrm>
            <a:off x="8440473" y="798190"/>
            <a:ext cx="3751527" cy="1722588"/>
          </a:xfrm>
        </p:spPr>
        <p:txBody>
          <a:bodyPr>
            <a:normAutofit/>
          </a:bodyPr>
          <a:lstStyle/>
          <a:p>
            <a:r>
              <a:rPr lang="de-CH" sz="3200">
                <a:solidFill>
                  <a:srgbClr val="FFFF00"/>
                </a:solidFill>
              </a:rPr>
              <a:t>Weitere</a:t>
            </a:r>
            <a:br>
              <a:rPr lang="de-CH" sz="3200">
                <a:solidFill>
                  <a:srgbClr val="FFFF00"/>
                </a:solidFill>
              </a:rPr>
            </a:br>
            <a:r>
              <a:rPr lang="de-CH" sz="3200">
                <a:solidFill>
                  <a:srgbClr val="FFFF00"/>
                </a:solidFill>
              </a:rPr>
              <a:t>Ereignistypen</a:t>
            </a:r>
          </a:p>
        </p:txBody>
      </p:sp>
      <p:sp>
        <p:nvSpPr>
          <p:cNvPr id="11" name="Textfeld 10">
            <a:extLst>
              <a:ext uri="{FF2B5EF4-FFF2-40B4-BE49-F238E27FC236}">
                <a16:creationId xmlns:a16="http://schemas.microsoft.com/office/drawing/2014/main" id="{815EB213-3970-4AD8-8E79-D12FB8091E64}"/>
              </a:ext>
            </a:extLst>
          </p:cNvPr>
          <p:cNvSpPr txBox="1"/>
          <p:nvPr/>
        </p:nvSpPr>
        <p:spPr>
          <a:xfrm>
            <a:off x="7766304" y="6453188"/>
            <a:ext cx="2487168" cy="179387"/>
          </a:xfrm>
          <a:prstGeom prst="rect">
            <a:avLst/>
          </a:prstGeom>
          <a:noFill/>
        </p:spPr>
        <p:txBody>
          <a:bodyPr wrap="none" lIns="0" tIns="0" rIns="0" bIns="0" rtlCol="0">
            <a:normAutofit/>
          </a:bodyPr>
          <a:lstStyle/>
          <a:p>
            <a:pPr algn="l">
              <a:buClr>
                <a:schemeClr val="tx2"/>
              </a:buClr>
            </a:pPr>
            <a:r>
              <a:rPr lang="de-CH" sz="900" i="1">
                <a:ea typeface="Roboto Medium" panose="02000000000000000000" pitchFamily="2" charset="0"/>
              </a:rPr>
              <a:t>Bildquelle: </a:t>
            </a:r>
            <a:r>
              <a:rPr lang="de-CH" sz="900" i="1" err="1">
                <a:ea typeface="Roboto Medium" panose="02000000000000000000" pitchFamily="2" charset="0"/>
              </a:rPr>
              <a:t>adobe</a:t>
            </a:r>
            <a:r>
              <a:rPr lang="de-CH" sz="900" i="1">
                <a:ea typeface="Roboto Medium" panose="02000000000000000000" pitchFamily="2" charset="0"/>
              </a:rPr>
              <a:t>-stock: </a:t>
            </a:r>
            <a:r>
              <a:rPr lang="de-CH" sz="900">
                <a:hlinkClick r:id="rId4"/>
              </a:rPr>
              <a:t>51266672</a:t>
            </a:r>
            <a:r>
              <a:rPr lang="de-CH" sz="900"/>
              <a:t>; James </a:t>
            </a:r>
            <a:r>
              <a:rPr lang="de-CH" sz="900" err="1"/>
              <a:t>Thew</a:t>
            </a:r>
            <a:r>
              <a:rPr lang="de-CH" sz="900"/>
              <a:t>;</a:t>
            </a:r>
            <a:r>
              <a:rPr lang="de-CH" sz="900" i="1">
                <a:ea typeface="Roboto Medium" panose="02000000000000000000" pitchFamily="2" charset="0"/>
              </a:rPr>
              <a:t> 16.2.2021)</a:t>
            </a:r>
          </a:p>
        </p:txBody>
      </p:sp>
    </p:spTree>
    <p:extLst>
      <p:ext uri="{BB962C8B-B14F-4D97-AF65-F5344CB8AC3E}">
        <p14:creationId xmlns:p14="http://schemas.microsoft.com/office/powerpoint/2010/main" val="34295823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135561" y="1078802"/>
            <a:ext cx="7871421" cy="5518550"/>
          </a:xfrm>
          <a:prstGeom prst="rect">
            <a:avLst/>
          </a:prstGeom>
        </p:spPr>
      </p:pic>
      <p:sp>
        <p:nvSpPr>
          <p:cNvPr id="3" name="Titel 2"/>
          <p:cNvSpPr>
            <a:spLocks noGrp="1"/>
          </p:cNvSpPr>
          <p:nvPr>
            <p:ph type="title"/>
          </p:nvPr>
        </p:nvSpPr>
        <p:spPr>
          <a:xfrm>
            <a:off x="806031" y="692151"/>
            <a:ext cx="11048009" cy="684213"/>
          </a:xfrm>
        </p:spPr>
        <p:txBody>
          <a:bodyPr/>
          <a:lstStyle/>
          <a:p>
            <a:r>
              <a:rPr lang="de-CH"/>
              <a:t>Ereignistypen in BPMN 2.0</a:t>
            </a:r>
          </a:p>
        </p:txBody>
      </p:sp>
      <p:sp>
        <p:nvSpPr>
          <p:cNvPr id="5" name="Foliennummernplatzhalter 4">
            <a:extLst>
              <a:ext uri="{FF2B5EF4-FFF2-40B4-BE49-F238E27FC236}">
                <a16:creationId xmlns:a16="http://schemas.microsoft.com/office/drawing/2014/main" id="{9A3A7E2E-EEEC-7D77-579D-58F1443BF34C}"/>
              </a:ext>
            </a:extLst>
          </p:cNvPr>
          <p:cNvSpPr>
            <a:spLocks noGrp="1"/>
          </p:cNvSpPr>
          <p:nvPr>
            <p:ph type="sldNum" sz="quarter" idx="18"/>
          </p:nvPr>
        </p:nvSpPr>
        <p:spPr/>
        <p:txBody>
          <a:bodyPr/>
          <a:lstStyle/>
          <a:p>
            <a:fld id="{4EAC321B-7500-4259-A00F-915439A35E15}" type="slidenum">
              <a:rPr lang="de-CH" smtClean="0"/>
              <a:pPr/>
              <a:t>91</a:t>
            </a:fld>
            <a:endParaRPr lang="de-CH"/>
          </a:p>
        </p:txBody>
      </p:sp>
    </p:spTree>
    <p:extLst>
      <p:ext uri="{BB962C8B-B14F-4D97-AF65-F5344CB8AC3E}">
        <p14:creationId xmlns:p14="http://schemas.microsoft.com/office/powerpoint/2010/main" val="3413013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Angeheftete Zwischenereignisse</a:t>
            </a:r>
          </a:p>
        </p:txBody>
      </p:sp>
      <p:sp>
        <p:nvSpPr>
          <p:cNvPr id="4" name="Textfeld 3"/>
          <p:cNvSpPr txBox="1"/>
          <p:nvPr/>
        </p:nvSpPr>
        <p:spPr>
          <a:xfrm>
            <a:off x="806450" y="1892637"/>
            <a:ext cx="3720415" cy="1046440"/>
          </a:xfrm>
          <a:prstGeom prst="rect">
            <a:avLst/>
          </a:prstGeom>
          <a:noFill/>
        </p:spPr>
        <p:txBody>
          <a:bodyPr wrap="square" rtlCol="0">
            <a:spAutoFit/>
          </a:bodyPr>
          <a:lstStyle/>
          <a:p>
            <a:pPr>
              <a:buClrTx/>
            </a:pPr>
            <a:r>
              <a:rPr lang="de-DE" sz="1600"/>
              <a:t>Das Eintreten von Ereignis 1 führt zum Abbruch von Aufgabe 1 und startet Aufgabe 3 </a:t>
            </a:r>
            <a:r>
              <a:rPr lang="de-DE" sz="1400"/>
              <a:t>(</a:t>
            </a:r>
            <a:r>
              <a:rPr lang="de-DE" sz="1400" b="1">
                <a:solidFill>
                  <a:schemeClr val="accent2">
                    <a:lumMod val="75000"/>
                  </a:schemeClr>
                </a:solidFill>
              </a:rPr>
              <a:t>unterbrechendes</a:t>
            </a:r>
            <a:r>
              <a:rPr lang="de-DE" sz="1400"/>
              <a:t> </a:t>
            </a:r>
            <a:r>
              <a:rPr lang="de-DE" sz="1400" b="1">
                <a:solidFill>
                  <a:schemeClr val="accent2">
                    <a:lumMod val="75000"/>
                  </a:schemeClr>
                </a:solidFill>
              </a:rPr>
              <a:t>angeheftetes</a:t>
            </a:r>
            <a:r>
              <a:rPr lang="de-DE" sz="1400">
                <a:solidFill>
                  <a:schemeClr val="accent2">
                    <a:lumMod val="75000"/>
                  </a:schemeClr>
                </a:solidFill>
              </a:rPr>
              <a:t> </a:t>
            </a:r>
            <a:r>
              <a:rPr lang="de-DE" sz="1400"/>
              <a:t>Zwischenereignis)</a:t>
            </a:r>
          </a:p>
        </p:txBody>
      </p:sp>
      <p:sp>
        <p:nvSpPr>
          <p:cNvPr id="10" name="Textfeld 9"/>
          <p:cNvSpPr txBox="1"/>
          <p:nvPr/>
        </p:nvSpPr>
        <p:spPr>
          <a:xfrm>
            <a:off x="806450" y="4725145"/>
            <a:ext cx="4304796" cy="1046440"/>
          </a:xfrm>
          <a:prstGeom prst="rect">
            <a:avLst/>
          </a:prstGeom>
          <a:noFill/>
        </p:spPr>
        <p:txBody>
          <a:bodyPr wrap="square" rtlCol="0">
            <a:spAutoFit/>
          </a:bodyPr>
          <a:lstStyle/>
          <a:p>
            <a:pPr>
              <a:buClrTx/>
            </a:pPr>
            <a:r>
              <a:rPr lang="de-DE" sz="1600"/>
              <a:t>Das Eintreten von Ereignis 1 unterbricht die Durchführung der Aufgabe 1 nicht, startet aber die Aufgabe 3 </a:t>
            </a:r>
            <a:r>
              <a:rPr lang="de-DE" sz="1400"/>
              <a:t>(</a:t>
            </a:r>
            <a:r>
              <a:rPr lang="de-DE" sz="1400" b="1">
                <a:solidFill>
                  <a:schemeClr val="accent2">
                    <a:lumMod val="75000"/>
                  </a:schemeClr>
                </a:solidFill>
              </a:rPr>
              <a:t>nicht unterbrechendes</a:t>
            </a:r>
            <a:r>
              <a:rPr lang="de-DE" sz="1400"/>
              <a:t> </a:t>
            </a:r>
            <a:r>
              <a:rPr lang="de-DE" sz="1400" b="1">
                <a:solidFill>
                  <a:schemeClr val="accent2">
                    <a:lumMod val="75000"/>
                  </a:schemeClr>
                </a:solidFill>
              </a:rPr>
              <a:t>angeheftetes</a:t>
            </a:r>
            <a:r>
              <a:rPr lang="de-DE" sz="1400">
                <a:solidFill>
                  <a:schemeClr val="accent2">
                    <a:lumMod val="75000"/>
                  </a:schemeClr>
                </a:solidFill>
              </a:rPr>
              <a:t> </a:t>
            </a:r>
            <a:r>
              <a:rPr lang="de-DE" sz="1400"/>
              <a:t>Zwischenereignis)</a:t>
            </a:r>
          </a:p>
        </p:txBody>
      </p:sp>
      <p:pic>
        <p:nvPicPr>
          <p:cNvPr id="5" name="Grafik 4">
            <a:extLst>
              <a:ext uri="{FF2B5EF4-FFF2-40B4-BE49-F238E27FC236}">
                <a16:creationId xmlns:a16="http://schemas.microsoft.com/office/drawing/2014/main" id="{F80ABC29-D9B5-CCCE-865E-1D2F44B36B64}"/>
              </a:ext>
            </a:extLst>
          </p:cNvPr>
          <p:cNvPicPr>
            <a:picLocks noChangeAspect="1"/>
          </p:cNvPicPr>
          <p:nvPr/>
        </p:nvPicPr>
        <p:blipFill rotWithShape="1">
          <a:blip r:embed="rId3">
            <a:extLst>
              <a:ext uri="{28A0092B-C50C-407E-A947-70E740481C1C}">
                <a14:useLocalDpi xmlns:a14="http://schemas.microsoft.com/office/drawing/2010/main" val="0"/>
              </a:ext>
            </a:extLst>
          </a:blip>
          <a:srcRect t="568" b="58584"/>
          <a:stretch/>
        </p:blipFill>
        <p:spPr>
          <a:xfrm>
            <a:off x="5542070" y="1234321"/>
            <a:ext cx="3743974" cy="2622332"/>
          </a:xfrm>
          <a:prstGeom prst="rect">
            <a:avLst/>
          </a:prstGeom>
        </p:spPr>
      </p:pic>
      <p:pic>
        <p:nvPicPr>
          <p:cNvPr id="7" name="Grafik 6">
            <a:extLst>
              <a:ext uri="{FF2B5EF4-FFF2-40B4-BE49-F238E27FC236}">
                <a16:creationId xmlns:a16="http://schemas.microsoft.com/office/drawing/2014/main" id="{58EFA050-FF50-E6E3-4793-8ADB0F55B503}"/>
              </a:ext>
            </a:extLst>
          </p:cNvPr>
          <p:cNvPicPr>
            <a:picLocks noChangeAspect="1"/>
          </p:cNvPicPr>
          <p:nvPr/>
        </p:nvPicPr>
        <p:blipFill rotWithShape="1">
          <a:blip r:embed="rId3">
            <a:extLst>
              <a:ext uri="{28A0092B-C50C-407E-A947-70E740481C1C}">
                <a14:useLocalDpi xmlns:a14="http://schemas.microsoft.com/office/drawing/2010/main" val="0"/>
              </a:ext>
            </a:extLst>
          </a:blip>
          <a:srcRect l="-1780" t="57348" r="1780" b="1804"/>
          <a:stretch/>
        </p:blipFill>
        <p:spPr>
          <a:xfrm>
            <a:off x="5542070" y="3856653"/>
            <a:ext cx="3743974" cy="2622332"/>
          </a:xfrm>
          <a:prstGeom prst="rect">
            <a:avLst/>
          </a:prstGeom>
        </p:spPr>
      </p:pic>
      <p:sp>
        <p:nvSpPr>
          <p:cNvPr id="9" name="Foliennummernplatzhalter 8">
            <a:extLst>
              <a:ext uri="{FF2B5EF4-FFF2-40B4-BE49-F238E27FC236}">
                <a16:creationId xmlns:a16="http://schemas.microsoft.com/office/drawing/2014/main" id="{B9052FF8-2CD2-AEEC-82EE-4C1C5A8C8F2A}"/>
              </a:ext>
            </a:extLst>
          </p:cNvPr>
          <p:cNvSpPr>
            <a:spLocks noGrp="1"/>
          </p:cNvSpPr>
          <p:nvPr>
            <p:ph type="sldNum" sz="quarter" idx="18"/>
          </p:nvPr>
        </p:nvSpPr>
        <p:spPr/>
        <p:txBody>
          <a:bodyPr/>
          <a:lstStyle/>
          <a:p>
            <a:fld id="{4EAC321B-7500-4259-A00F-915439A35E15}" type="slidenum">
              <a:rPr lang="de-CH" smtClean="0"/>
              <a:pPr/>
              <a:t>92</a:t>
            </a:fld>
            <a:endParaRPr lang="de-CH"/>
          </a:p>
        </p:txBody>
      </p:sp>
    </p:spTree>
    <p:extLst>
      <p:ext uri="{BB962C8B-B14F-4D97-AF65-F5344CB8AC3E}">
        <p14:creationId xmlns:p14="http://schemas.microsoft.com/office/powerpoint/2010/main" val="10392944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Angeheftetes Nachrichtenereignis…</a:t>
            </a:r>
          </a:p>
        </p:txBody>
      </p:sp>
      <p:sp>
        <p:nvSpPr>
          <p:cNvPr id="34" name="Textplatzhalter 3"/>
          <p:cNvSpPr>
            <a:spLocks noGrp="1"/>
          </p:cNvSpPr>
          <p:nvPr>
            <p:ph sz="quarter" idx="21"/>
          </p:nvPr>
        </p:nvSpPr>
        <p:spPr>
          <a:xfrm>
            <a:off x="806031" y="1449389"/>
            <a:ext cx="11048009" cy="4751387"/>
          </a:xfrm>
        </p:spPr>
        <p:txBody>
          <a:bodyPr>
            <a:normAutofit/>
          </a:bodyPr>
          <a:lstStyle/>
          <a:p>
            <a:pPr marL="0" indent="0">
              <a:buNone/>
            </a:pPr>
            <a:r>
              <a:rPr lang="de-DE"/>
              <a:t>… führt zum Abbruch der Aufgabe </a:t>
            </a:r>
          </a:p>
          <a:p>
            <a:pPr lvl="1"/>
            <a:r>
              <a:rPr lang="de-DE"/>
              <a:t>Im Beispiel hier „Fehler suchen“</a:t>
            </a:r>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87026" y="2706275"/>
            <a:ext cx="11017948" cy="309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a:extLst>
              <a:ext uri="{FF2B5EF4-FFF2-40B4-BE49-F238E27FC236}">
                <a16:creationId xmlns:a16="http://schemas.microsoft.com/office/drawing/2014/main" id="{3C1D440C-BA46-8A0F-FA71-992E76A72427}"/>
              </a:ext>
            </a:extLst>
          </p:cNvPr>
          <p:cNvSpPr>
            <a:spLocks noGrp="1"/>
          </p:cNvSpPr>
          <p:nvPr>
            <p:ph type="sldNum" sz="quarter" idx="18"/>
          </p:nvPr>
        </p:nvSpPr>
        <p:spPr/>
        <p:txBody>
          <a:bodyPr/>
          <a:lstStyle/>
          <a:p>
            <a:fld id="{4EAC321B-7500-4259-A00F-915439A35E15}" type="slidenum">
              <a:rPr lang="de-CH" smtClean="0"/>
              <a:pPr/>
              <a:t>93</a:t>
            </a:fld>
            <a:endParaRPr lang="de-CH"/>
          </a:p>
        </p:txBody>
      </p:sp>
    </p:spTree>
    <p:extLst>
      <p:ext uri="{BB962C8B-B14F-4D97-AF65-F5344CB8AC3E}">
        <p14:creationId xmlns:p14="http://schemas.microsoft.com/office/powerpoint/2010/main" val="1771560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Angeheftetes Zeitereignis - unterbrechend</a:t>
            </a:r>
          </a:p>
        </p:txBody>
      </p:sp>
      <p:sp>
        <p:nvSpPr>
          <p:cNvPr id="34" name="Textplatzhalter 3"/>
          <p:cNvSpPr>
            <a:spLocks noGrp="1"/>
          </p:cNvSpPr>
          <p:nvPr>
            <p:ph sz="quarter" idx="21"/>
          </p:nvPr>
        </p:nvSpPr>
        <p:spPr>
          <a:xfrm>
            <a:off x="806031" y="1449389"/>
            <a:ext cx="11048009" cy="4751387"/>
          </a:xfrm>
        </p:spPr>
        <p:txBody>
          <a:bodyPr>
            <a:normAutofit/>
          </a:bodyPr>
          <a:lstStyle/>
          <a:p>
            <a:r>
              <a:rPr lang="de-DE"/>
              <a:t>Verwendungsmöglichkeiten des Zeitereignisses</a:t>
            </a:r>
          </a:p>
          <a:p>
            <a:endParaRPr lang="de-DE"/>
          </a:p>
          <a:p>
            <a:endParaRPr lang="de-DE"/>
          </a:p>
          <a:p>
            <a:endParaRPr lang="de-DE"/>
          </a:p>
          <a:p>
            <a:endParaRPr lang="de-DE"/>
          </a:p>
          <a:p>
            <a:r>
              <a:rPr lang="de-DE" sz="2000"/>
              <a:t>Beispiel: Timeout für die Aufgabe „Farben aussuchen“ (nach 10 Minuten)</a:t>
            </a:r>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a:p>
            <a:endParaRPr lang="de-DE"/>
          </a:p>
        </p:txBody>
      </p:sp>
      <p:pic>
        <p:nvPicPr>
          <p:cNvPr id="4" name="Grafik 3">
            <a:extLst>
              <a:ext uri="{FF2B5EF4-FFF2-40B4-BE49-F238E27FC236}">
                <a16:creationId xmlns:a16="http://schemas.microsoft.com/office/drawing/2014/main" id="{E21520EB-6C57-F32B-671D-4878138383C3}"/>
              </a:ext>
            </a:extLst>
          </p:cNvPr>
          <p:cNvPicPr>
            <a:picLocks noChangeAspect="1"/>
          </p:cNvPicPr>
          <p:nvPr/>
        </p:nvPicPr>
        <p:blipFill rotWithShape="1">
          <a:blip r:embed="rId3">
            <a:extLst>
              <a:ext uri="{28A0092B-C50C-407E-A947-70E740481C1C}">
                <a14:useLocalDpi xmlns:a14="http://schemas.microsoft.com/office/drawing/2010/main" val="0"/>
              </a:ext>
            </a:extLst>
          </a:blip>
          <a:srcRect l="832" t="171" r="-832" b="59935"/>
          <a:stretch/>
        </p:blipFill>
        <p:spPr>
          <a:xfrm>
            <a:off x="1858877" y="1734576"/>
            <a:ext cx="8474245" cy="2233100"/>
          </a:xfrm>
          <a:prstGeom prst="rect">
            <a:avLst/>
          </a:prstGeom>
        </p:spPr>
      </p:pic>
      <p:pic>
        <p:nvPicPr>
          <p:cNvPr id="6" name="Grafik 5">
            <a:extLst>
              <a:ext uri="{FF2B5EF4-FFF2-40B4-BE49-F238E27FC236}">
                <a16:creationId xmlns:a16="http://schemas.microsoft.com/office/drawing/2014/main" id="{1F1FC09C-B9E7-261B-7892-56FF6C27CEE4}"/>
              </a:ext>
            </a:extLst>
          </p:cNvPr>
          <p:cNvPicPr>
            <a:picLocks noChangeAspect="1"/>
          </p:cNvPicPr>
          <p:nvPr/>
        </p:nvPicPr>
        <p:blipFill rotWithShape="1">
          <a:blip r:embed="rId3">
            <a:extLst>
              <a:ext uri="{28A0092B-C50C-407E-A947-70E740481C1C}">
                <a14:useLocalDpi xmlns:a14="http://schemas.microsoft.com/office/drawing/2010/main" val="0"/>
              </a:ext>
            </a:extLst>
          </a:blip>
          <a:srcRect l="-832" t="57700" r="832" b="2406"/>
          <a:stretch/>
        </p:blipFill>
        <p:spPr>
          <a:xfrm>
            <a:off x="1788341" y="4398660"/>
            <a:ext cx="8474245" cy="2233100"/>
          </a:xfrm>
          <a:prstGeom prst="rect">
            <a:avLst/>
          </a:prstGeom>
        </p:spPr>
      </p:pic>
      <p:sp>
        <p:nvSpPr>
          <p:cNvPr id="8" name="Foliennummernplatzhalter 7">
            <a:extLst>
              <a:ext uri="{FF2B5EF4-FFF2-40B4-BE49-F238E27FC236}">
                <a16:creationId xmlns:a16="http://schemas.microsoft.com/office/drawing/2014/main" id="{7E458C5E-65AC-BDE3-5FE4-046F34BC9C15}"/>
              </a:ext>
            </a:extLst>
          </p:cNvPr>
          <p:cNvSpPr>
            <a:spLocks noGrp="1"/>
          </p:cNvSpPr>
          <p:nvPr>
            <p:ph type="sldNum" sz="quarter" idx="18"/>
          </p:nvPr>
        </p:nvSpPr>
        <p:spPr/>
        <p:txBody>
          <a:bodyPr/>
          <a:lstStyle/>
          <a:p>
            <a:fld id="{4EAC321B-7500-4259-A00F-915439A35E15}" type="slidenum">
              <a:rPr lang="de-CH" smtClean="0"/>
              <a:pPr/>
              <a:t>94</a:t>
            </a:fld>
            <a:endParaRPr lang="de-CH"/>
          </a:p>
        </p:txBody>
      </p:sp>
    </p:spTree>
    <p:extLst>
      <p:ext uri="{BB962C8B-B14F-4D97-AF65-F5344CB8AC3E}">
        <p14:creationId xmlns:p14="http://schemas.microsoft.com/office/powerpoint/2010/main" val="2430188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normAutofit/>
          </a:bodyPr>
          <a:lstStyle/>
          <a:p>
            <a:r>
              <a:rPr lang="de-CH"/>
              <a:t>Angeheftetes Zeitereignis - nicht unterbrechend</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230" y="2067757"/>
            <a:ext cx="831441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ige Legende 2"/>
          <p:cNvSpPr/>
          <p:nvPr/>
        </p:nvSpPr>
        <p:spPr>
          <a:xfrm>
            <a:off x="7520378" y="3488537"/>
            <a:ext cx="2880320" cy="1980800"/>
          </a:xfrm>
          <a:prstGeom prst="wedgeRectCallout">
            <a:avLst>
              <a:gd name="adj1" fmla="val -47937"/>
              <a:gd name="adj2" fmla="val -83323"/>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sz="1400">
                <a:solidFill>
                  <a:schemeClr val="accent1">
                    <a:lumMod val="75000"/>
                  </a:schemeClr>
                </a:solidFill>
              </a:rPr>
              <a:t>Bei angehefteten nicht unterbrechenden Ereignissen ist der weitere Verlauf des zusätzlich erzeugten Tokens zu verfolgen </a:t>
            </a:r>
          </a:p>
          <a:p>
            <a:pPr marL="285750" indent="-285750">
              <a:buFont typeface="Arial" panose="020B0604020202020204" pitchFamily="34" charset="0"/>
              <a:buChar char="•"/>
            </a:pPr>
            <a:r>
              <a:rPr lang="de-CH" sz="1400">
                <a:solidFill>
                  <a:schemeClr val="accent1">
                    <a:lumMod val="75000"/>
                  </a:schemeClr>
                </a:solidFill>
              </a:rPr>
              <a:t>Inklusive OR-Zusammenführung</a:t>
            </a:r>
          </a:p>
        </p:txBody>
      </p:sp>
      <p:sp>
        <p:nvSpPr>
          <p:cNvPr id="6" name="Rechteck 5"/>
          <p:cNvSpPr/>
          <p:nvPr/>
        </p:nvSpPr>
        <p:spPr>
          <a:xfrm>
            <a:off x="2051714" y="3645781"/>
            <a:ext cx="2304256" cy="116443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sz="1400">
                <a:solidFill>
                  <a:schemeClr val="accent1">
                    <a:lumMod val="75000"/>
                  </a:schemeClr>
                </a:solidFill>
              </a:rPr>
              <a:t>Was passiert , wenn die Mahlzeit in 5 Minuten zubereitet ist.?</a:t>
            </a:r>
          </a:p>
        </p:txBody>
      </p:sp>
      <p:sp>
        <p:nvSpPr>
          <p:cNvPr id="8" name="Foliennummernplatzhalter 7">
            <a:extLst>
              <a:ext uri="{FF2B5EF4-FFF2-40B4-BE49-F238E27FC236}">
                <a16:creationId xmlns:a16="http://schemas.microsoft.com/office/drawing/2014/main" id="{03BC41BF-2367-07F1-F4D7-83C29897F150}"/>
              </a:ext>
            </a:extLst>
          </p:cNvPr>
          <p:cNvSpPr>
            <a:spLocks noGrp="1"/>
          </p:cNvSpPr>
          <p:nvPr>
            <p:ph type="sldNum" sz="quarter" idx="18"/>
          </p:nvPr>
        </p:nvSpPr>
        <p:spPr/>
        <p:txBody>
          <a:bodyPr/>
          <a:lstStyle/>
          <a:p>
            <a:fld id="{4EAC321B-7500-4259-A00F-915439A35E15}" type="slidenum">
              <a:rPr lang="de-CH" smtClean="0"/>
              <a:pPr/>
              <a:t>95</a:t>
            </a:fld>
            <a:endParaRPr lang="de-CH"/>
          </a:p>
        </p:txBody>
      </p:sp>
    </p:spTree>
    <p:extLst>
      <p:ext uri="{BB962C8B-B14F-4D97-AF65-F5344CB8AC3E}">
        <p14:creationId xmlns:p14="http://schemas.microsoft.com/office/powerpoint/2010/main" val="407351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Mehrere parallele Startereignisse…</a:t>
            </a:r>
          </a:p>
        </p:txBody>
      </p:sp>
      <p:sp>
        <p:nvSpPr>
          <p:cNvPr id="34" name="Textplatzhalter 3"/>
          <p:cNvSpPr>
            <a:spLocks noGrp="1"/>
          </p:cNvSpPr>
          <p:nvPr>
            <p:ph sz="quarter" idx="21"/>
          </p:nvPr>
        </p:nvSpPr>
        <p:spPr>
          <a:xfrm>
            <a:off x="806031" y="1449389"/>
            <a:ext cx="11048009" cy="4751387"/>
          </a:xfrm>
        </p:spPr>
        <p:txBody>
          <a:bodyPr>
            <a:normAutofit/>
          </a:bodyPr>
          <a:lstStyle/>
          <a:p>
            <a:r>
              <a:rPr lang="de-DE"/>
              <a:t>Dieses Modell würde streng genommen zu einem „Deadlock“ führen: </a:t>
            </a:r>
            <a:r>
              <a:rPr lang="de-DE" b="1"/>
              <a:t>Korrelierende</a:t>
            </a:r>
            <a:r>
              <a:rPr lang="de-DE"/>
              <a:t> </a:t>
            </a:r>
            <a:r>
              <a:rPr lang="de-DE" b="1"/>
              <a:t>Ereignisse</a:t>
            </a:r>
            <a:r>
              <a:rPr lang="de-DE"/>
              <a:t> werden vom AND-Gateway nicht erkannt</a:t>
            </a:r>
          </a:p>
          <a:p>
            <a:endParaRPr lang="de-DE"/>
          </a:p>
          <a:p>
            <a:endParaRPr lang="de-DE"/>
          </a:p>
          <a:p>
            <a:endParaRPr lang="de-DE"/>
          </a:p>
          <a:p>
            <a:r>
              <a:rPr lang="de-DE"/>
              <a:t>Formal „saubere“ Lösung mit einem ereignisbasierten parallelen Gateway (dazu später mehr)</a:t>
            </a:r>
          </a:p>
        </p:txBody>
      </p:sp>
      <p:pic>
        <p:nvPicPr>
          <p:cNvPr id="2051" name="Picture 3"/>
          <p:cNvPicPr>
            <a:picLocks noChangeAspect="1" noChangeArrowheads="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7530" y="2239698"/>
            <a:ext cx="37052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3386" y="4485930"/>
            <a:ext cx="5604325" cy="209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bgerundetes Rechteck 2"/>
          <p:cNvSpPr/>
          <p:nvPr/>
        </p:nvSpPr>
        <p:spPr>
          <a:xfrm>
            <a:off x="7464152" y="2239698"/>
            <a:ext cx="2952328" cy="140532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a:t>Für die fachliche Modellierung aber viel intuitiver </a:t>
            </a:r>
            <a:r>
              <a:rPr lang="de-CH">
                <a:sym typeface="Wingdings" panose="05000000000000000000" pitchFamily="2" charset="2"/>
              </a:rPr>
              <a:t> Verwendung nicht «falsch»</a:t>
            </a:r>
            <a:endParaRPr lang="de-CH"/>
          </a:p>
        </p:txBody>
      </p:sp>
      <p:sp>
        <p:nvSpPr>
          <p:cNvPr id="10" name="Abgerundetes Rechteck 9"/>
          <p:cNvSpPr/>
          <p:nvPr/>
        </p:nvSpPr>
        <p:spPr>
          <a:xfrm>
            <a:off x="7464152" y="4795449"/>
            <a:ext cx="2952328" cy="140532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a:t>Formal korrekt, aber für den «Laien» deutlich schwieriger nachvollziehbar</a:t>
            </a:r>
          </a:p>
        </p:txBody>
      </p:sp>
      <p:sp>
        <p:nvSpPr>
          <p:cNvPr id="4" name="Textfeld 3">
            <a:extLst>
              <a:ext uri="{FF2B5EF4-FFF2-40B4-BE49-F238E27FC236}">
                <a16:creationId xmlns:a16="http://schemas.microsoft.com/office/drawing/2014/main" id="{653D5A94-5F32-FED6-608E-469BE8447329}"/>
              </a:ext>
            </a:extLst>
          </p:cNvPr>
          <p:cNvSpPr txBox="1"/>
          <p:nvPr/>
        </p:nvSpPr>
        <p:spPr>
          <a:xfrm>
            <a:off x="2574523" y="6336556"/>
            <a:ext cx="2663301" cy="222072"/>
          </a:xfrm>
          <a:prstGeom prst="rect">
            <a:avLst/>
          </a:prstGeom>
          <a:noFill/>
        </p:spPr>
        <p:txBody>
          <a:bodyPr wrap="none" lIns="0" tIns="0" rIns="0" bIns="0" rtlCol="0">
            <a:normAutofit/>
          </a:bodyPr>
          <a:lstStyle/>
          <a:p>
            <a:pPr algn="l">
              <a:buClr>
                <a:schemeClr val="tx2"/>
              </a:buClr>
            </a:pPr>
            <a:r>
              <a:rPr lang="de-AT" sz="1100" i="1">
                <a:ea typeface="Roboto Medium" panose="02000000000000000000" pitchFamily="2" charset="0"/>
              </a:rPr>
              <a:t>Derzeit in </a:t>
            </a:r>
            <a:r>
              <a:rPr lang="de-AT" sz="1100" i="1" err="1">
                <a:ea typeface="Roboto Medium" panose="02000000000000000000" pitchFamily="2" charset="0"/>
              </a:rPr>
              <a:t>Signavio</a:t>
            </a:r>
            <a:r>
              <a:rPr lang="de-AT" sz="1100" i="1">
                <a:ea typeface="Roboto Medium" panose="02000000000000000000" pitchFamily="2" charset="0"/>
              </a:rPr>
              <a:t> nicht implementiert</a:t>
            </a:r>
            <a:endParaRPr lang="de-CH" sz="1100" i="1" err="1">
              <a:ea typeface="Roboto Medium" panose="02000000000000000000" pitchFamily="2" charset="0"/>
            </a:endParaRPr>
          </a:p>
        </p:txBody>
      </p:sp>
      <p:sp>
        <p:nvSpPr>
          <p:cNvPr id="6" name="Foliennummernplatzhalter 5">
            <a:extLst>
              <a:ext uri="{FF2B5EF4-FFF2-40B4-BE49-F238E27FC236}">
                <a16:creationId xmlns:a16="http://schemas.microsoft.com/office/drawing/2014/main" id="{E7846D31-4FCE-5A78-1D3C-1934BE2C83A9}"/>
              </a:ext>
            </a:extLst>
          </p:cNvPr>
          <p:cNvSpPr>
            <a:spLocks noGrp="1"/>
          </p:cNvSpPr>
          <p:nvPr>
            <p:ph type="sldNum" sz="quarter" idx="18"/>
          </p:nvPr>
        </p:nvSpPr>
        <p:spPr/>
        <p:txBody>
          <a:bodyPr/>
          <a:lstStyle/>
          <a:p>
            <a:fld id="{4EAC321B-7500-4259-A00F-915439A35E15}" type="slidenum">
              <a:rPr lang="de-CH" smtClean="0"/>
              <a:pPr/>
              <a:t>96</a:t>
            </a:fld>
            <a:endParaRPr lang="de-CH"/>
          </a:p>
        </p:txBody>
      </p:sp>
    </p:spTree>
    <p:extLst>
      <p:ext uri="{BB962C8B-B14F-4D97-AF65-F5344CB8AC3E}">
        <p14:creationId xmlns:p14="http://schemas.microsoft.com/office/powerpoint/2010/main" val="11768375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Ereignisse – Terminierung </a:t>
            </a:r>
          </a:p>
        </p:txBody>
      </p:sp>
      <p:sp>
        <p:nvSpPr>
          <p:cNvPr id="3" name="Inhaltsplatzhalter 2"/>
          <p:cNvSpPr>
            <a:spLocks noGrp="1"/>
          </p:cNvSpPr>
          <p:nvPr>
            <p:ph sz="quarter" idx="21"/>
          </p:nvPr>
        </p:nvSpPr>
        <p:spPr>
          <a:xfrm>
            <a:off x="806031" y="1449389"/>
            <a:ext cx="11048009" cy="4751387"/>
          </a:xfrm>
        </p:spPr>
        <p:txBody>
          <a:bodyPr/>
          <a:lstStyle/>
          <a:p>
            <a:r>
              <a:rPr lang="de-CH"/>
              <a:t>Einfaches Ende beendet nur einen bestimmten Prozesspfad</a:t>
            </a:r>
          </a:p>
          <a:p>
            <a:r>
              <a:rPr lang="de-CH"/>
              <a:t>Terminierung besagt, dass der gesamte Prozess sofort beendet wird</a:t>
            </a:r>
          </a:p>
        </p:txBody>
      </p:sp>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57264" y="2543570"/>
            <a:ext cx="8883491" cy="3669972"/>
          </a:xfrm>
          <a:prstGeom prst="rect">
            <a:avLst/>
          </a:prstGeom>
          <a:noFill/>
          <a:ln w="9525">
            <a:noFill/>
            <a:miter lim="800000"/>
            <a:headEnd/>
            <a:tailEnd/>
          </a:ln>
        </p:spPr>
      </p:pic>
      <p:sp>
        <p:nvSpPr>
          <p:cNvPr id="5" name="Abgerundete rechteckige Legende 4"/>
          <p:cNvSpPr/>
          <p:nvPr/>
        </p:nvSpPr>
        <p:spPr bwMode="auto">
          <a:xfrm>
            <a:off x="9991989" y="4531783"/>
            <a:ext cx="1143008" cy="428628"/>
          </a:xfrm>
          <a:prstGeom prst="wedgeRoundRectCallout">
            <a:avLst>
              <a:gd name="adj1" fmla="val -88758"/>
              <a:gd name="adj2" fmla="val 172309"/>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de-CH" sz="1200">
                <a:latin typeface="Arial" charset="0"/>
                <a:ea typeface="ＭＳ Ｐゴシック" pitchFamily="-32" charset="-128"/>
              </a:rPr>
              <a:t>Terminierung</a:t>
            </a:r>
          </a:p>
        </p:txBody>
      </p:sp>
      <p:sp>
        <p:nvSpPr>
          <p:cNvPr id="4" name="Textfeld 3"/>
          <p:cNvSpPr txBox="1"/>
          <p:nvPr/>
        </p:nvSpPr>
        <p:spPr>
          <a:xfrm>
            <a:off x="2063553" y="6141286"/>
            <a:ext cx="3672929" cy="369332"/>
          </a:xfrm>
          <a:prstGeom prst="rect">
            <a:avLst/>
          </a:prstGeom>
          <a:noFill/>
        </p:spPr>
        <p:txBody>
          <a:bodyPr wrap="none" rtlCol="0">
            <a:spAutoFit/>
          </a:bodyPr>
          <a:lstStyle/>
          <a:p>
            <a:r>
              <a:rPr lang="de-CH"/>
              <a:t>Was passiert ohne Terminierung ?</a:t>
            </a:r>
          </a:p>
        </p:txBody>
      </p:sp>
      <p:sp>
        <p:nvSpPr>
          <p:cNvPr id="7" name="Foliennummernplatzhalter 6">
            <a:extLst>
              <a:ext uri="{FF2B5EF4-FFF2-40B4-BE49-F238E27FC236}">
                <a16:creationId xmlns:a16="http://schemas.microsoft.com/office/drawing/2014/main" id="{6A16543D-450E-25A7-FDC2-CFF02D4ABF7B}"/>
              </a:ext>
            </a:extLst>
          </p:cNvPr>
          <p:cNvSpPr>
            <a:spLocks noGrp="1"/>
          </p:cNvSpPr>
          <p:nvPr>
            <p:ph type="sldNum" sz="quarter" idx="18"/>
          </p:nvPr>
        </p:nvSpPr>
        <p:spPr/>
        <p:txBody>
          <a:bodyPr/>
          <a:lstStyle/>
          <a:p>
            <a:fld id="{4EAC321B-7500-4259-A00F-915439A35E15}" type="slidenum">
              <a:rPr lang="de-CH" smtClean="0"/>
              <a:pPr/>
              <a:t>97</a:t>
            </a:fld>
            <a:endParaRPr lang="de-CH"/>
          </a:p>
        </p:txBody>
      </p:sp>
    </p:spTree>
    <p:extLst>
      <p:ext uri="{BB962C8B-B14F-4D97-AF65-F5344CB8AC3E}">
        <p14:creationId xmlns:p14="http://schemas.microsoft.com/office/powerpoint/2010/main" val="67281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78051" b="86152"/>
          <a:stretch/>
        </p:blipFill>
        <p:spPr bwMode="auto">
          <a:xfrm>
            <a:off x="1871609" y="1731260"/>
            <a:ext cx="8496000" cy="48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6"/>
          <p:cNvSpPr txBox="1"/>
          <p:nvPr/>
        </p:nvSpPr>
        <p:spPr>
          <a:xfrm>
            <a:off x="2675009" y="5301720"/>
            <a:ext cx="1368152" cy="738664"/>
          </a:xfrm>
          <a:prstGeom prst="rect">
            <a:avLst/>
          </a:prstGeom>
          <a:solidFill>
            <a:srgbClr val="FFFFFF"/>
          </a:solidFill>
        </p:spPr>
        <p:txBody>
          <a:bodyPr wrap="square" rtlCol="0">
            <a:spAutoFit/>
          </a:bodyPr>
          <a:lstStyle/>
          <a:p>
            <a:r>
              <a:rPr lang="de-CH" sz="1050">
                <a:solidFill>
                  <a:srgbClr val="000000"/>
                </a:solidFill>
              </a:rPr>
              <a:t>Neue Ausschreibung</a:t>
            </a:r>
            <a:br>
              <a:rPr lang="de-CH" sz="1050">
                <a:solidFill>
                  <a:srgbClr val="000000"/>
                </a:solidFill>
              </a:rPr>
            </a:br>
            <a:r>
              <a:rPr lang="de-CH" sz="1050">
                <a:solidFill>
                  <a:srgbClr val="000000"/>
                </a:solidFill>
              </a:rPr>
              <a:t>ist entdeckt</a:t>
            </a:r>
          </a:p>
          <a:p>
            <a:endParaRPr lang="de-CH" sz="1050">
              <a:solidFill>
                <a:srgbClr val="000000"/>
              </a:solidFill>
            </a:endParaRPr>
          </a:p>
        </p:txBody>
      </p:sp>
      <p:sp>
        <p:nvSpPr>
          <p:cNvPr id="2" name="Titel 1"/>
          <p:cNvSpPr>
            <a:spLocks noGrp="1"/>
          </p:cNvSpPr>
          <p:nvPr>
            <p:ph type="title"/>
          </p:nvPr>
        </p:nvSpPr>
        <p:spPr>
          <a:xfrm>
            <a:off x="806031" y="692151"/>
            <a:ext cx="11048009" cy="684213"/>
          </a:xfrm>
        </p:spPr>
        <p:txBody>
          <a:bodyPr/>
          <a:lstStyle/>
          <a:p>
            <a:r>
              <a:rPr lang="de-CH"/>
              <a:t>Ereignisse – Signal (Signal Events)</a:t>
            </a:r>
          </a:p>
        </p:txBody>
      </p:sp>
      <p:sp>
        <p:nvSpPr>
          <p:cNvPr id="6" name="Rechteckige Legende 5"/>
          <p:cNvSpPr/>
          <p:nvPr/>
        </p:nvSpPr>
        <p:spPr bwMode="auto">
          <a:xfrm>
            <a:off x="6793000" y="1421486"/>
            <a:ext cx="1571636" cy="500066"/>
          </a:xfrm>
          <a:prstGeom prst="wedgeRectCallout">
            <a:avLst>
              <a:gd name="adj1" fmla="val -53134"/>
              <a:gd name="adj2" fmla="val 166691"/>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CH" sz="1200">
                <a:latin typeface="Arial" charset="0"/>
                <a:ea typeface="ＭＳ Ｐゴシック" pitchFamily="-32" charset="-128"/>
              </a:rPr>
              <a:t>Sende Signal über neue Ausschreibung</a:t>
            </a:r>
          </a:p>
        </p:txBody>
      </p:sp>
      <p:sp>
        <p:nvSpPr>
          <p:cNvPr id="8" name="Rechteckige Legende 7"/>
          <p:cNvSpPr/>
          <p:nvPr/>
        </p:nvSpPr>
        <p:spPr bwMode="auto">
          <a:xfrm>
            <a:off x="9853247" y="1077406"/>
            <a:ext cx="1714512" cy="500066"/>
          </a:xfrm>
          <a:prstGeom prst="wedgeRectCallout">
            <a:avLst>
              <a:gd name="adj1" fmla="val -54045"/>
              <a:gd name="adj2" fmla="val 256442"/>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CH" sz="1200">
                <a:latin typeface="Arial" charset="0"/>
                <a:ea typeface="ＭＳ Ｐゴシック" pitchFamily="-32" charset="-128"/>
              </a:rPr>
              <a:t>Sende Signal über Ausschreibungsende</a:t>
            </a:r>
          </a:p>
        </p:txBody>
      </p:sp>
      <p:sp>
        <p:nvSpPr>
          <p:cNvPr id="9" name="Rechteckige Legende 8"/>
          <p:cNvSpPr/>
          <p:nvPr/>
        </p:nvSpPr>
        <p:spPr bwMode="auto">
          <a:xfrm>
            <a:off x="335692" y="3929227"/>
            <a:ext cx="1785950" cy="500066"/>
          </a:xfrm>
          <a:prstGeom prst="wedgeRectCallout">
            <a:avLst>
              <a:gd name="adj1" fmla="val 102546"/>
              <a:gd name="adj2" fmla="val 150360"/>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CH" sz="1200">
                <a:latin typeface="Arial" charset="0"/>
                <a:ea typeface="ＭＳ Ｐゴシック" pitchFamily="-32" charset="-128"/>
              </a:rPr>
              <a:t>Empfange Signal über neue Ausschreibung</a:t>
            </a:r>
          </a:p>
        </p:txBody>
      </p:sp>
      <p:sp>
        <p:nvSpPr>
          <p:cNvPr id="10" name="Rechteckige Legende 9"/>
          <p:cNvSpPr/>
          <p:nvPr/>
        </p:nvSpPr>
        <p:spPr bwMode="auto">
          <a:xfrm>
            <a:off x="2873199" y="5944139"/>
            <a:ext cx="1571636" cy="500066"/>
          </a:xfrm>
          <a:prstGeom prst="wedgeRectCallout">
            <a:avLst>
              <a:gd name="adj1" fmla="val 55230"/>
              <a:gd name="adj2" fmla="val -126869"/>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CH" sz="1200">
                <a:latin typeface="Arial" charset="0"/>
                <a:ea typeface="ＭＳ Ｐゴシック" pitchFamily="-32" charset="-128"/>
              </a:rPr>
              <a:t>Empfange Signal über Beendigung</a:t>
            </a:r>
          </a:p>
        </p:txBody>
      </p:sp>
      <p:sp>
        <p:nvSpPr>
          <p:cNvPr id="12" name="Freihandform 11"/>
          <p:cNvSpPr/>
          <p:nvPr/>
        </p:nvSpPr>
        <p:spPr bwMode="auto">
          <a:xfrm>
            <a:off x="4846509" y="2840494"/>
            <a:ext cx="6164042" cy="2523744"/>
          </a:xfrm>
          <a:custGeom>
            <a:avLst/>
            <a:gdLst>
              <a:gd name="connsiteX0" fmla="*/ 5132832 w 6354064"/>
              <a:gd name="connsiteY0" fmla="*/ 0 h 2523744"/>
              <a:gd name="connsiteX1" fmla="*/ 5498592 w 6354064"/>
              <a:gd name="connsiteY1" fmla="*/ 938784 h 2523744"/>
              <a:gd name="connsiteX2" fmla="*/ 0 w 6354064"/>
              <a:gd name="connsiteY2" fmla="*/ 2523744 h 2523744"/>
            </a:gdLst>
            <a:ahLst/>
            <a:cxnLst>
              <a:cxn ang="0">
                <a:pos x="connsiteX0" y="connsiteY0"/>
              </a:cxn>
              <a:cxn ang="0">
                <a:pos x="connsiteX1" y="connsiteY1"/>
              </a:cxn>
              <a:cxn ang="0">
                <a:pos x="connsiteX2" y="connsiteY2"/>
              </a:cxn>
            </a:cxnLst>
            <a:rect l="l" t="t" r="r" b="b"/>
            <a:pathLst>
              <a:path w="6354064" h="2523744">
                <a:moveTo>
                  <a:pt x="5132832" y="0"/>
                </a:moveTo>
                <a:cubicBezTo>
                  <a:pt x="5743448" y="259080"/>
                  <a:pt x="6354064" y="518160"/>
                  <a:pt x="5498592" y="938784"/>
                </a:cubicBezTo>
                <a:cubicBezTo>
                  <a:pt x="4643120" y="1359408"/>
                  <a:pt x="2321560" y="1941576"/>
                  <a:pt x="0" y="2523744"/>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CH" sz="2400">
              <a:latin typeface="Arial" charset="0"/>
              <a:ea typeface="ＭＳ Ｐゴシック" pitchFamily="-32" charset="-128"/>
            </a:endParaRPr>
          </a:p>
        </p:txBody>
      </p:sp>
      <p:sp>
        <p:nvSpPr>
          <p:cNvPr id="14" name="Freihandform 13"/>
          <p:cNvSpPr/>
          <p:nvPr/>
        </p:nvSpPr>
        <p:spPr bwMode="auto">
          <a:xfrm>
            <a:off x="3359085" y="2889262"/>
            <a:ext cx="2840736" cy="1950720"/>
          </a:xfrm>
          <a:custGeom>
            <a:avLst/>
            <a:gdLst>
              <a:gd name="connsiteX0" fmla="*/ 2840736 w 2840736"/>
              <a:gd name="connsiteY0" fmla="*/ 0 h 1950720"/>
              <a:gd name="connsiteX1" fmla="*/ 1755648 w 2840736"/>
              <a:gd name="connsiteY1" fmla="*/ 560832 h 1950720"/>
              <a:gd name="connsiteX2" fmla="*/ 2365248 w 2840736"/>
              <a:gd name="connsiteY2" fmla="*/ 1109472 h 1950720"/>
              <a:gd name="connsiteX3" fmla="*/ 0 w 2840736"/>
              <a:gd name="connsiteY3" fmla="*/ 1950720 h 1950720"/>
              <a:gd name="connsiteX4" fmla="*/ 0 w 2840736"/>
              <a:gd name="connsiteY4" fmla="*/ 195072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736" h="1950720">
                <a:moveTo>
                  <a:pt x="2840736" y="0"/>
                </a:moveTo>
                <a:cubicBezTo>
                  <a:pt x="2337816" y="187960"/>
                  <a:pt x="1834896" y="375920"/>
                  <a:pt x="1755648" y="560832"/>
                </a:cubicBezTo>
                <a:cubicBezTo>
                  <a:pt x="1676400" y="745744"/>
                  <a:pt x="2657856" y="877824"/>
                  <a:pt x="2365248" y="1109472"/>
                </a:cubicBezTo>
                <a:cubicBezTo>
                  <a:pt x="2072640" y="1341120"/>
                  <a:pt x="0" y="1950720"/>
                  <a:pt x="0" y="1950720"/>
                </a:cubicBezTo>
                <a:lnTo>
                  <a:pt x="0" y="1950720"/>
                </a:ln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CH" sz="2400">
              <a:latin typeface="Arial" charset="0"/>
              <a:ea typeface="ＭＳ Ｐゴシック" pitchFamily="-32" charset="-128"/>
            </a:endParaRPr>
          </a:p>
        </p:txBody>
      </p:sp>
      <p:sp>
        <p:nvSpPr>
          <p:cNvPr id="11" name="Textfeld 10"/>
          <p:cNvSpPr txBox="1"/>
          <p:nvPr/>
        </p:nvSpPr>
        <p:spPr>
          <a:xfrm>
            <a:off x="7224338" y="5235470"/>
            <a:ext cx="889987" cy="714380"/>
          </a:xfrm>
          <a:prstGeom prst="rect">
            <a:avLst/>
          </a:prstGeom>
          <a:solidFill>
            <a:srgbClr val="FFFFFF"/>
          </a:solidFill>
        </p:spPr>
        <p:txBody>
          <a:bodyPr wrap="none" rtlCol="0">
            <a:noAutofit/>
          </a:bodyPr>
          <a:lstStyle/>
          <a:p>
            <a:r>
              <a:rPr lang="de-CH" sz="1200"/>
              <a:t>Angebot </a:t>
            </a:r>
          </a:p>
          <a:p>
            <a:r>
              <a:rPr lang="de-CH" sz="1200"/>
              <a:t>einsenden</a:t>
            </a:r>
          </a:p>
        </p:txBody>
      </p:sp>
      <p:sp>
        <p:nvSpPr>
          <p:cNvPr id="13" name="Textfeld 12"/>
          <p:cNvSpPr txBox="1"/>
          <p:nvPr/>
        </p:nvSpPr>
        <p:spPr>
          <a:xfrm>
            <a:off x="5856185" y="3067944"/>
            <a:ext cx="1368152" cy="577081"/>
          </a:xfrm>
          <a:prstGeom prst="rect">
            <a:avLst/>
          </a:prstGeom>
          <a:solidFill>
            <a:srgbClr val="FFFFFF"/>
          </a:solidFill>
        </p:spPr>
        <p:txBody>
          <a:bodyPr wrap="square" rtlCol="0">
            <a:spAutoFit/>
          </a:bodyPr>
          <a:lstStyle/>
          <a:p>
            <a:r>
              <a:rPr lang="de-CH" sz="1050">
                <a:solidFill>
                  <a:srgbClr val="000000"/>
                </a:solidFill>
              </a:rPr>
              <a:t>Ausschreibung </a:t>
            </a:r>
          </a:p>
          <a:p>
            <a:r>
              <a:rPr lang="de-CH" sz="1050">
                <a:solidFill>
                  <a:srgbClr val="000000"/>
                </a:solidFill>
              </a:rPr>
              <a:t>ist publiziert</a:t>
            </a:r>
          </a:p>
          <a:p>
            <a:endParaRPr lang="de-CH" sz="1050">
              <a:solidFill>
                <a:srgbClr val="000000"/>
              </a:solidFill>
            </a:endParaRPr>
          </a:p>
        </p:txBody>
      </p:sp>
      <p:sp>
        <p:nvSpPr>
          <p:cNvPr id="15" name="Textfeld 14"/>
          <p:cNvSpPr txBox="1"/>
          <p:nvPr/>
        </p:nvSpPr>
        <p:spPr>
          <a:xfrm>
            <a:off x="8826277" y="3110372"/>
            <a:ext cx="1368152" cy="577081"/>
          </a:xfrm>
          <a:prstGeom prst="rect">
            <a:avLst/>
          </a:prstGeom>
          <a:solidFill>
            <a:srgbClr val="FFFFFF"/>
          </a:solidFill>
        </p:spPr>
        <p:txBody>
          <a:bodyPr wrap="square" rtlCol="0">
            <a:spAutoFit/>
          </a:bodyPr>
          <a:lstStyle/>
          <a:p>
            <a:r>
              <a:rPr lang="de-CH" sz="1050">
                <a:solidFill>
                  <a:srgbClr val="000000"/>
                </a:solidFill>
              </a:rPr>
              <a:t>Ausschreibung </a:t>
            </a:r>
          </a:p>
          <a:p>
            <a:r>
              <a:rPr lang="de-CH" sz="1050">
                <a:solidFill>
                  <a:srgbClr val="000000"/>
                </a:solidFill>
              </a:rPr>
              <a:t>ist beendet</a:t>
            </a:r>
          </a:p>
          <a:p>
            <a:endParaRPr lang="de-CH" sz="1050">
              <a:solidFill>
                <a:srgbClr val="000000"/>
              </a:solidFill>
            </a:endParaRPr>
          </a:p>
        </p:txBody>
      </p:sp>
      <p:sp>
        <p:nvSpPr>
          <p:cNvPr id="16" name="Textfeld 15"/>
          <p:cNvSpPr txBox="1"/>
          <p:nvPr/>
        </p:nvSpPr>
        <p:spPr>
          <a:xfrm>
            <a:off x="6985254" y="5304120"/>
            <a:ext cx="1368152" cy="577081"/>
          </a:xfrm>
          <a:prstGeom prst="rect">
            <a:avLst/>
          </a:prstGeom>
          <a:solidFill>
            <a:srgbClr val="FFFFFF"/>
          </a:solidFill>
        </p:spPr>
        <p:txBody>
          <a:bodyPr wrap="square" rtlCol="0">
            <a:spAutoFit/>
          </a:bodyPr>
          <a:lstStyle/>
          <a:p>
            <a:r>
              <a:rPr lang="de-CH" sz="1050">
                <a:solidFill>
                  <a:srgbClr val="000000"/>
                </a:solidFill>
              </a:rPr>
              <a:t>Angebot ist eingesendet</a:t>
            </a:r>
          </a:p>
          <a:p>
            <a:endParaRPr lang="de-CH" sz="1050">
              <a:solidFill>
                <a:srgbClr val="000000"/>
              </a:solidFill>
            </a:endParaRPr>
          </a:p>
        </p:txBody>
      </p:sp>
      <p:sp>
        <p:nvSpPr>
          <p:cNvPr id="4" name="Foliennummernplatzhalter 3">
            <a:extLst>
              <a:ext uri="{FF2B5EF4-FFF2-40B4-BE49-F238E27FC236}">
                <a16:creationId xmlns:a16="http://schemas.microsoft.com/office/drawing/2014/main" id="{0C670A57-C548-AAE7-984E-778B083DBA68}"/>
              </a:ext>
            </a:extLst>
          </p:cNvPr>
          <p:cNvSpPr>
            <a:spLocks noGrp="1"/>
          </p:cNvSpPr>
          <p:nvPr>
            <p:ph type="sldNum" sz="quarter" idx="18"/>
          </p:nvPr>
        </p:nvSpPr>
        <p:spPr/>
        <p:txBody>
          <a:bodyPr/>
          <a:lstStyle/>
          <a:p>
            <a:fld id="{4EAC321B-7500-4259-A00F-915439A35E15}" type="slidenum">
              <a:rPr lang="de-CH" smtClean="0"/>
              <a:pPr/>
              <a:t>98</a:t>
            </a:fld>
            <a:endParaRPr lang="de-CH"/>
          </a:p>
        </p:txBody>
      </p:sp>
    </p:spTree>
    <p:extLst>
      <p:ext uri="{BB962C8B-B14F-4D97-AF65-F5344CB8AC3E}">
        <p14:creationId xmlns:p14="http://schemas.microsoft.com/office/powerpoint/2010/main" val="1911584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031" y="692151"/>
            <a:ext cx="11048009" cy="684213"/>
          </a:xfrm>
        </p:spPr>
        <p:txBody>
          <a:bodyPr/>
          <a:lstStyle/>
          <a:p>
            <a:r>
              <a:rPr lang="de-CH"/>
              <a:t>Ereignisse – Signal (Signal Events)</a:t>
            </a:r>
          </a:p>
        </p:txBody>
      </p:sp>
      <p:sp>
        <p:nvSpPr>
          <p:cNvPr id="34" name="Textplatzhalter 3"/>
          <p:cNvSpPr>
            <a:spLocks noGrp="1"/>
          </p:cNvSpPr>
          <p:nvPr>
            <p:ph sz="quarter" idx="21"/>
          </p:nvPr>
        </p:nvSpPr>
        <p:spPr>
          <a:xfrm>
            <a:off x="806031" y="1449389"/>
            <a:ext cx="11048009" cy="4751387"/>
          </a:xfrm>
        </p:spPr>
        <p:txBody>
          <a:bodyPr/>
          <a:lstStyle/>
          <a:p>
            <a:r>
              <a:rPr lang="de-CH"/>
              <a:t>Signal-Ereignisse ähneln den Nachrichten-Events, d.h. sie können sowohl eingehend als auch auslösend verwendet werden</a:t>
            </a:r>
          </a:p>
          <a:p>
            <a:r>
              <a:rPr lang="de-CH"/>
              <a:t>Wesentlicher Unterschied:</a:t>
            </a:r>
          </a:p>
          <a:p>
            <a:pPr lvl="2"/>
            <a:r>
              <a:rPr lang="de-CH"/>
              <a:t>Signale werden ausgestrahlt, alle interessierten Parteien können darauf hin reagieren</a:t>
            </a:r>
          </a:p>
          <a:p>
            <a:pPr lvl="2"/>
            <a:r>
              <a:rPr lang="de-CH"/>
              <a:t>Signal empfangen ist wie Radio hören </a:t>
            </a:r>
            <a:r>
              <a:rPr lang="de-CH">
                <a:sym typeface="Wingdings" panose="05000000000000000000" pitchFamily="2" charset="2"/>
              </a:rPr>
              <a:t> </a:t>
            </a:r>
            <a:r>
              <a:rPr lang="de-CH"/>
              <a:t>„Broadcast“</a:t>
            </a:r>
          </a:p>
        </p:txBody>
      </p:sp>
      <p:pic>
        <p:nvPicPr>
          <p:cNvPr id="4099"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4860" y="4122640"/>
            <a:ext cx="7962279" cy="215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a:extLst>
              <a:ext uri="{FF2B5EF4-FFF2-40B4-BE49-F238E27FC236}">
                <a16:creationId xmlns:a16="http://schemas.microsoft.com/office/drawing/2014/main" id="{EC837950-4707-BBF7-6252-650DB4AB0F95}"/>
              </a:ext>
            </a:extLst>
          </p:cNvPr>
          <p:cNvSpPr>
            <a:spLocks noGrp="1"/>
          </p:cNvSpPr>
          <p:nvPr>
            <p:ph type="sldNum" sz="quarter" idx="18"/>
          </p:nvPr>
        </p:nvSpPr>
        <p:spPr/>
        <p:txBody>
          <a:bodyPr/>
          <a:lstStyle/>
          <a:p>
            <a:fld id="{4EAC321B-7500-4259-A00F-915439A35E15}" type="slidenum">
              <a:rPr lang="de-CH" smtClean="0"/>
              <a:pPr/>
              <a:t>99</a:t>
            </a:fld>
            <a:endParaRPr lang="de-CH"/>
          </a:p>
        </p:txBody>
      </p:sp>
    </p:spTree>
    <p:extLst>
      <p:ext uri="{BB962C8B-B14F-4D97-AF65-F5344CB8AC3E}">
        <p14:creationId xmlns:p14="http://schemas.microsoft.com/office/powerpoint/2010/main" val="2503297375"/>
      </p:ext>
    </p:extLst>
  </p:cSld>
  <p:clrMapOvr>
    <a:masterClrMapping/>
  </p:clrMapOvr>
</p:sld>
</file>

<file path=ppt/theme/theme1.xml><?xml version="1.0" encoding="utf-8"?>
<a:theme xmlns:a="http://schemas.openxmlformats.org/drawingml/2006/main" name="OST-Vorlage">
  <a:themeElements>
    <a:clrScheme name="OST-Farben_komplett">
      <a:dk1>
        <a:srgbClr val="191919"/>
      </a:dk1>
      <a:lt1>
        <a:srgbClr val="FFFFFF"/>
      </a:lt1>
      <a:dk2>
        <a:srgbClr val="8C195F"/>
      </a:dk2>
      <a:lt2>
        <a:srgbClr val="C6C6C6"/>
      </a:lt2>
      <a:accent1>
        <a:srgbClr val="56276D"/>
      </a:accent1>
      <a:accent2>
        <a:srgbClr val="C397C4"/>
      </a:accent2>
      <a:accent3>
        <a:srgbClr val="146C58"/>
      </a:accent3>
      <a:accent4>
        <a:srgbClr val="99CCB5"/>
      </a:accent4>
      <a:accent5>
        <a:srgbClr val="B21D19"/>
      </a:accent5>
      <a:accent6>
        <a:srgbClr val="EC867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rmAutofit/>
      </a:bodyPr>
      <a:lstStyle>
        <a:defPPr marL="252000" indent="-252000" algn="l">
          <a:buClr>
            <a:schemeClr val="tx2"/>
          </a:buClr>
          <a:buFont typeface="Systemschrift"/>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Vorlage-Anleitung-Musterfolien.pptx" id="{172C9C61-D375-4AC7-8CD2-88339C04B1CB}" vid="{AB9CBCD5-41FF-4167-BD93-1BC5730B7CE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5DB20181526B3478B2C27D8F9931068" ma:contentTypeVersion="44" ma:contentTypeDescription="Ein neues Dokument erstellen." ma:contentTypeScope="" ma:versionID="f6ccda8c17bb80c249f0f339002edd79">
  <xsd:schema xmlns:xsd="http://www.w3.org/2001/XMLSchema" xmlns:xs="http://www.w3.org/2001/XMLSchema" xmlns:p="http://schemas.microsoft.com/office/2006/metadata/properties" xmlns:ns2="01d61838-61a7-48fc-94de-49e913b18ad8" xmlns:ns3="c038c3a9-b0ac-461f-af2e-045d3b56da0d" xmlns:ns4="2c935882-467e-4155-8c38-295eb5fe6a65" targetNamespace="http://schemas.microsoft.com/office/2006/metadata/properties" ma:root="true" ma:fieldsID="96bfb47d510fc326dd556483f023084d" ns2:_="" ns3:_="" ns4:_="">
    <xsd:import namespace="01d61838-61a7-48fc-94de-49e913b18ad8"/>
    <xsd:import namespace="c038c3a9-b0ac-461f-af2e-045d3b56da0d"/>
    <xsd:import namespace="2c935882-467e-4155-8c38-295eb5fe6a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4:MediaLengthInSecond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d61838-61a7-48fc-94de-49e913b18a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38c3a9-b0ac-461f-af2e-045d3b56da0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935882-467e-4155-8c38-295eb5fe6a65" elementFormDefault="qualified">
    <xsd:import namespace="http://schemas.microsoft.com/office/2006/documentManagement/types"/>
    <xsd:import namespace="http://schemas.microsoft.com/office/infopath/2007/PartnerControls"/>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038c3a9-b0ac-461f-af2e-045d3b56da0d">
      <UserInfo>
        <DisplayName/>
        <AccountId xsi:nil="true"/>
        <AccountType/>
      </UserInfo>
    </SharedWithUsers>
    <lcf76f155ced4ddcb4097134ff3c332f xmlns="2c935882-467e-4155-8c38-295eb5fe6a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A088F1-E6FA-4F15-B808-F78D57F3447C}">
  <ds:schemaRefs>
    <ds:schemaRef ds:uri="http://schemas.microsoft.com/sharepoint/v3/contenttype/forms"/>
  </ds:schemaRefs>
</ds:datastoreItem>
</file>

<file path=customXml/itemProps2.xml><?xml version="1.0" encoding="utf-8"?>
<ds:datastoreItem xmlns:ds="http://schemas.openxmlformats.org/officeDocument/2006/customXml" ds:itemID="{FEA701E9-7BE9-414C-BF44-9DDDE75B8FA9}">
  <ds:schemaRefs>
    <ds:schemaRef ds:uri="01d61838-61a7-48fc-94de-49e913b18ad8"/>
    <ds:schemaRef ds:uri="2c935882-467e-4155-8c38-295eb5fe6a65"/>
    <ds:schemaRef ds:uri="c038c3a9-b0ac-461f-af2e-045d3b56da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37FCDA-46C9-4CCA-8602-3AEE94401EC5}">
  <ds:schemaRefs>
    <ds:schemaRef ds:uri="http://schemas.microsoft.com/office/infopath/2007/PartnerControls"/>
    <ds:schemaRef ds:uri="01d61838-61a7-48fc-94de-49e913b18ad8"/>
    <ds:schemaRef ds:uri="http://purl.org/dc/dcmitype/"/>
    <ds:schemaRef ds:uri="http://schemas.openxmlformats.org/package/2006/metadata/core-properties"/>
    <ds:schemaRef ds:uri="http://schemas.microsoft.com/office/2006/documentManagement/types"/>
    <ds:schemaRef ds:uri="http://schemas.microsoft.com/office/2006/metadata/properties"/>
    <ds:schemaRef ds:uri="2c935882-467e-4155-8c38-295eb5fe6a65"/>
    <ds:schemaRef ds:uri="http://www.w3.org/XML/1998/namespace"/>
    <ds:schemaRef ds:uri="c038c3a9-b0ac-461f-af2e-045d3b56da0d"/>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17198</Words>
  <Application>Microsoft Office PowerPoint</Application>
  <PresentationFormat>Breitbild</PresentationFormat>
  <Paragraphs>1951</Paragraphs>
  <Slides>181</Slides>
  <Notes>175</Notes>
  <HiddenSlides>1</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181</vt:i4>
      </vt:variant>
    </vt:vector>
  </HeadingPairs>
  <TitlesOfParts>
    <vt:vector size="194" baseType="lpstr">
      <vt:lpstr>Arial</vt:lpstr>
      <vt:lpstr>Arial Narrow</vt:lpstr>
      <vt:lpstr>Calibri</vt:lpstr>
      <vt:lpstr>Calibri Light</vt:lpstr>
      <vt:lpstr>Courier New</vt:lpstr>
      <vt:lpstr>Inter</vt:lpstr>
      <vt:lpstr>Segoe UI</vt:lpstr>
      <vt:lpstr>Symbol</vt:lpstr>
      <vt:lpstr>TheSansLight-Plain</vt:lpstr>
      <vt:lpstr>TheSans-Plain</vt:lpstr>
      <vt:lpstr>Times New Roman</vt:lpstr>
      <vt:lpstr>Wingdings</vt:lpstr>
      <vt:lpstr>OST-Vorlage</vt:lpstr>
      <vt:lpstr>Business Model &amp; Notation - BPMN</vt:lpstr>
      <vt:lpstr>Inhaltsverzeichnis</vt:lpstr>
      <vt:lpstr>PowerPoint-Präsentation</vt:lpstr>
      <vt:lpstr>BPMN (Business Model and Notation ) ist…</vt:lpstr>
      <vt:lpstr>Historie von BPMN</vt:lpstr>
      <vt:lpstr>Ein erstes BPMN-Modell: «Stelle ausschreiben»</vt:lpstr>
      <vt:lpstr>«Token»-Konzept: Logik des Sequenzflusses</vt:lpstr>
      <vt:lpstr>Modellieren mit dem reduzierten Symbolsatz</vt:lpstr>
      <vt:lpstr>Lernziele</vt:lpstr>
      <vt:lpstr>Aktivitäten Aufgaben</vt:lpstr>
      <vt:lpstr>Aufgabe / Aktivität </vt:lpstr>
      <vt:lpstr>Pools &amp; Lanes</vt:lpstr>
      <vt:lpstr>Pools</vt:lpstr>
      <vt:lpstr>Lanes</vt:lpstr>
      <vt:lpstr>Lanes</vt:lpstr>
      <vt:lpstr>Übung 1</vt:lpstr>
      <vt:lpstr>Gateways – Verzweigungen</vt:lpstr>
      <vt:lpstr>Gateways - Datenbasierte exklusive Verzweigung</vt:lpstr>
      <vt:lpstr>Exklusives datenbasiertes Gateway…</vt:lpstr>
      <vt:lpstr>XOR-Split und XOR-Join…</vt:lpstr>
      <vt:lpstr>Gateways - Parallele Verzweigung</vt:lpstr>
      <vt:lpstr>Veranschaulichung mit dem Token-Konzept</vt:lpstr>
      <vt:lpstr>Testfrage: Was passiert in diesem Prozess?</vt:lpstr>
      <vt:lpstr>Übung 2</vt:lpstr>
      <vt:lpstr>Gateways - Inklusive Verzweigung</vt:lpstr>
      <vt:lpstr>Anwendungsbeispiel «Komplexes Gateway»</vt:lpstr>
      <vt:lpstr>Gateways – Verzweigung und Zusammenführung</vt:lpstr>
      <vt:lpstr>Gateways – Do‘s and Don‘ts…</vt:lpstr>
      <vt:lpstr>Gateways – Do‘s and Don‘ts…</vt:lpstr>
      <vt:lpstr>Übung 3</vt:lpstr>
      <vt:lpstr>Ereignisse</vt:lpstr>
      <vt:lpstr>Start-Ereignis</vt:lpstr>
      <vt:lpstr>Ende-Ereignis</vt:lpstr>
      <vt:lpstr>Sendende und empfangende Zwischen-Ereignisse</vt:lpstr>
      <vt:lpstr>Modellierung von Zwischenereignissen</vt:lpstr>
      <vt:lpstr>Sendende und empfangende Ereignisse</vt:lpstr>
      <vt:lpstr>Nachrichtenereignis</vt:lpstr>
      <vt:lpstr>Zeitereignis – Zeitpunkte und Zeitspannen</vt:lpstr>
      <vt:lpstr>Bedingtes Ereignis</vt:lpstr>
      <vt:lpstr>Ereignisbasiertes exklusives Gateway</vt:lpstr>
      <vt:lpstr>Ereignistypen in BPMN 2.0 (reduziertes Set)</vt:lpstr>
      <vt:lpstr>Übung 5</vt:lpstr>
      <vt:lpstr>Übung 4 und 6</vt:lpstr>
      <vt:lpstr>PowerPoint-Präsentation</vt:lpstr>
      <vt:lpstr>Nachrichtenfluss</vt:lpstr>
      <vt:lpstr>Beispiel: Kollaboration mit Nachrichten- und Zeitereignissen</vt:lpstr>
      <vt:lpstr>Übung Pool und Lanes (1/2)</vt:lpstr>
      <vt:lpstr>Übung Pool und Lanes (2/2)</vt:lpstr>
      <vt:lpstr>Kollaboration mit «zugeklappten» Pool </vt:lpstr>
      <vt:lpstr>Nachrichtenfluss</vt:lpstr>
      <vt:lpstr>Übung 7</vt:lpstr>
      <vt:lpstr>Unterprozesse (Sub-processes)</vt:lpstr>
      <vt:lpstr>Unterprozesse (Sub Process)</vt:lpstr>
      <vt:lpstr>Unterprozess: Ein einfaches Beispiel (Sequenz)</vt:lpstr>
      <vt:lpstr>Unterprozesse (Sub-Process)</vt:lpstr>
      <vt:lpstr>Unterprozess mit mehreren End-Ereignissen</vt:lpstr>
      <vt:lpstr>Globaler/wiederverwendbarer Unterprozess</vt:lpstr>
      <vt:lpstr>Übungen 8 &amp; 9</vt:lpstr>
      <vt:lpstr>PowerPoint-Präsentation</vt:lpstr>
      <vt:lpstr>Geschäftsprozesse managen</vt:lpstr>
      <vt:lpstr>Qualitätsprüfung von BPMN-Diagrammen</vt:lpstr>
      <vt:lpstr>BPMN – Erweiterter Symbolsatz</vt:lpstr>
      <vt:lpstr>Lernziele</vt:lpstr>
      <vt:lpstr>Kurze Wiederholung</vt:lpstr>
      <vt:lpstr>Inhaltsverzeichnis – Erweiterter Symbolsatz</vt:lpstr>
      <vt:lpstr>Sequenzfluss gestalten</vt:lpstr>
      <vt:lpstr>XOR- und OR-Gateways – Standardfluss</vt:lpstr>
      <vt:lpstr>Prozessmodellierung ohne Gateways: Exklusives Gateway</vt:lpstr>
      <vt:lpstr>Prozessmodellierung ohne Gateways: AND-Gateway</vt:lpstr>
      <vt:lpstr>Prozessmodellierung ohne Gateways: OR-Gateway</vt:lpstr>
      <vt:lpstr>Prozessmodellierung ohne Gateways</vt:lpstr>
      <vt:lpstr>Arten von Sequenzflüsse – Übersicht</vt:lpstr>
      <vt:lpstr>Prozessmodellierung ohne Gateways</vt:lpstr>
      <vt:lpstr>Modellierung ohne Start- und Endereignis</vt:lpstr>
      <vt:lpstr>Modellierung ohne Start- und Endereignis</vt:lpstr>
      <vt:lpstr>Modellierung ohne Start- und Endereignis</vt:lpstr>
      <vt:lpstr>Übung 10 &amp; 11</vt:lpstr>
      <vt:lpstr>Typisierte Aktivitäten/Aufgaben</vt:lpstr>
      <vt:lpstr>Spezifische Aufgabentypen</vt:lpstr>
      <vt:lpstr>Benutzer-Aufgabe – Manuelle Aufgabe</vt:lpstr>
      <vt:lpstr>Service Aktivität</vt:lpstr>
      <vt:lpstr>Verwendung der Empfangs- und Sende-Aufgaben…</vt:lpstr>
      <vt:lpstr>Geschäftsregel-Aktivität</vt:lpstr>
      <vt:lpstr>Geschäftsregel-Aktivität</vt:lpstr>
      <vt:lpstr>Geschäftsregel-Aktivität</vt:lpstr>
      <vt:lpstr>Mini-Exkurs (1/3): Was sind Geschäftsregeln?</vt:lpstr>
      <vt:lpstr>Mini-Exkurs (2/3): Beispiele von Geschäftsregeln</vt:lpstr>
      <vt:lpstr>Mini-Exkurs (3/3): Business Rules - Klassifikationsschema </vt:lpstr>
      <vt:lpstr>Übung 12</vt:lpstr>
      <vt:lpstr>Weitere Ereignistypen</vt:lpstr>
      <vt:lpstr>Ereignistypen in BPMN 2.0</vt:lpstr>
      <vt:lpstr>Angeheftete Zwischenereignisse</vt:lpstr>
      <vt:lpstr>Angeheftetes Nachrichtenereignis…</vt:lpstr>
      <vt:lpstr>Angeheftetes Zeitereignis - unterbrechend</vt:lpstr>
      <vt:lpstr>Angeheftetes Zeitereignis - nicht unterbrechend</vt:lpstr>
      <vt:lpstr>Mehrere parallele Startereignisse…</vt:lpstr>
      <vt:lpstr>Ereignisse – Terminierung </vt:lpstr>
      <vt:lpstr>Ereignisse – Signal (Signal Events)</vt:lpstr>
      <vt:lpstr>Ereignisse – Signal (Signal Events)</vt:lpstr>
      <vt:lpstr>Ereignisse – Bedingungen und Signal</vt:lpstr>
      <vt:lpstr>Fehlerereignis</vt:lpstr>
      <vt:lpstr>Angeheftete - Ereignis Subprozess 1/3</vt:lpstr>
      <vt:lpstr>Angeheftete - Ereignis Subprozess 2/3</vt:lpstr>
      <vt:lpstr>Angeheftete - Ereignis Subprozess 3/3</vt:lpstr>
      <vt:lpstr>Ereignisse – Mehrfach Ereignis</vt:lpstr>
      <vt:lpstr>Zusammenfassung – Ereignisse </vt:lpstr>
      <vt:lpstr>Übung 13</vt:lpstr>
      <vt:lpstr>PowerPoint-Präsentation</vt:lpstr>
      <vt:lpstr>Schleifen - Aktvitätsebene</vt:lpstr>
      <vt:lpstr>Mehrfachinstanz – Iteration</vt:lpstr>
      <vt:lpstr>Mehrfachinstanz – Iteration</vt:lpstr>
      <vt:lpstr>Kompensationsereignis</vt:lpstr>
      <vt:lpstr>Kompensationsereignis</vt:lpstr>
      <vt:lpstr>Beispiel: Modellierung mit Kompensation</vt:lpstr>
      <vt:lpstr>Modellierung von Mehrfachteilnehmern</vt:lpstr>
      <vt:lpstr>Globale Aktivität und Aufruf-Aktivität</vt:lpstr>
      <vt:lpstr>Beispiel für globale Aktivität und Aufruf-Aktivität</vt:lpstr>
      <vt:lpstr>Übung 14</vt:lpstr>
      <vt:lpstr>Datenobjekte und Datenfluss</vt:lpstr>
      <vt:lpstr>Datenobjekte in Prozessen</vt:lpstr>
      <vt:lpstr>Datenobjekte im Prozess: Merkmale</vt:lpstr>
      <vt:lpstr>Datenobjekte im Prozess: Darstellungsalternativen</vt:lpstr>
      <vt:lpstr>Datenobjekte im Prozess: Darstellungsalternativen</vt:lpstr>
      <vt:lpstr>Datenobjekte und Ereignisse</vt:lpstr>
      <vt:lpstr>Datenobjekte und Datenübergabe</vt:lpstr>
      <vt:lpstr>Mehrfach Datenobjekte</vt:lpstr>
      <vt:lpstr>Datenspeicher</vt:lpstr>
      <vt:lpstr>Datenobjekte im Prozess – Zusammenfassung </vt:lpstr>
      <vt:lpstr>Übung 15 </vt:lpstr>
      <vt:lpstr>PowerPoint-Präsentation</vt:lpstr>
      <vt:lpstr>Anmerkungen und Gruppierungen</vt:lpstr>
      <vt:lpstr>Eigene Artefakte</vt:lpstr>
      <vt:lpstr>Eigene Artefakte – Beispiel </vt:lpstr>
      <vt:lpstr>Lernziele – Kontrolle </vt:lpstr>
      <vt:lpstr>Lernziele</vt:lpstr>
      <vt:lpstr>PowerPoint-Präsentation</vt:lpstr>
      <vt:lpstr>Prozess und Kollaboration Beispiel Marketingkampagne</vt:lpstr>
      <vt:lpstr>Herausforderungen des Geschäftsprozessmanagements</vt:lpstr>
      <vt:lpstr>Intuitiv OK? – Formal OK?</vt:lpstr>
      <vt:lpstr>Modellierung mit BPMN – Ad-hoc Subprozess</vt:lpstr>
      <vt:lpstr>Adaptive Case Management - ACM</vt:lpstr>
      <vt:lpstr>BPMN mit Ad-hoc Subprozessen</vt:lpstr>
      <vt:lpstr>BPMN - Symbole in Ad-hoc-Subprozessen</vt:lpstr>
      <vt:lpstr>Übung: ACM und Adhoc-Subprozesse in BPMN</vt:lpstr>
      <vt:lpstr>PowerPoint-Präsentation</vt:lpstr>
      <vt:lpstr>ACM – Ansätze zur Beschreibung</vt:lpstr>
      <vt:lpstr>Herausforderungen des Geschäftsprozessmanagements</vt:lpstr>
      <vt:lpstr>Einbettung von ACM</vt:lpstr>
      <vt:lpstr>Case-Prozess</vt:lpstr>
      <vt:lpstr>ACM hat Vorlagencharakter</vt:lpstr>
      <vt:lpstr>Zentrale Prinzipien – der Fall im Zentrum</vt:lpstr>
      <vt:lpstr>CMMN -Case Management Model and Notation </vt:lpstr>
      <vt:lpstr>CMMN – Case Management and Model Notation</vt:lpstr>
      <vt:lpstr>CMMN - Aufgabentypen</vt:lpstr>
      <vt:lpstr>CMMN - Markierungen</vt:lpstr>
      <vt:lpstr>CMMN – Gesamtmodell</vt:lpstr>
      <vt:lpstr>CMMN – Wächter und Ereignisse</vt:lpstr>
      <vt:lpstr>CMMN - Falldokumente</vt:lpstr>
      <vt:lpstr>BPMN und CMMN</vt:lpstr>
      <vt:lpstr>CMMN – Lebenszyklus von Aufgaben &amp; Abschnitten</vt:lpstr>
      <vt:lpstr>CMMN – Gesamtmodell Status</vt:lpstr>
      <vt:lpstr>Übung – CMMN </vt:lpstr>
      <vt:lpstr>PowerPoint-Präsentation</vt:lpstr>
      <vt:lpstr>DMN - Decison Model and Notation </vt:lpstr>
      <vt:lpstr>Beispiele für regelbasierte Entscheidungen</vt:lpstr>
      <vt:lpstr>DMN Elemente</vt:lpstr>
      <vt:lpstr>Entscheidungstabelle 1/4</vt:lpstr>
      <vt:lpstr>Entscheidungstabelle 2/4</vt:lpstr>
      <vt:lpstr>Entscheidungstabelle 3/4</vt:lpstr>
      <vt:lpstr>Entscheidungstabelle 4/4</vt:lpstr>
      <vt:lpstr>Hit Policy - Auswertungsvorschrift</vt:lpstr>
      <vt:lpstr>First – der erste Treffer</vt:lpstr>
      <vt:lpstr>Priority – der wichtigste Treffer</vt:lpstr>
      <vt:lpstr>Collect – alle Treffer</vt:lpstr>
      <vt:lpstr>Collect mit Aggregation</vt:lpstr>
      <vt:lpstr>DRD Decision Requirements Diagram</vt:lpstr>
      <vt:lpstr>DRD – «Divide and Conqer»-Prinzip</vt:lpstr>
      <vt:lpstr>DRD – Alles in einer Tabelle</vt:lpstr>
      <vt:lpstr>Übung</vt:lpstr>
      <vt:lpstr>PowerPoint-Präsentation</vt:lpstr>
      <vt:lpstr>Gerne unterstützen wir Sie in Projekten in Ihrem Unternehmen!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Stöckler</dc:creator>
  <cp:lastModifiedBy>Valmir Bekiri</cp:lastModifiedBy>
  <cp:revision>1</cp:revision>
  <cp:lastPrinted>2021-02-17T14:20:01Z</cp:lastPrinted>
  <dcterms:created xsi:type="dcterms:W3CDTF">2020-01-07T12:53:29Z</dcterms:created>
  <dcterms:modified xsi:type="dcterms:W3CDTF">2024-03-13T14:19:07Z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0x010100A5DB20181526B3478B2C27D8F9931068</vt:lpwstr>
  </property>
  <property fmtid="{D5CDD505-2E9C-101B-9397-08002B2CF9AE}" pid="3" name="GUID">
    <vt:lpwstr>9b36b280-2451-44ad-8c26-46c2aaec67c6</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