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1.xml" ContentType="application/vnd.openxmlformats-officedocument.presentationml.tag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2" r:id="rId1"/>
    <p:sldMasterId id="2147483855" r:id="rId2"/>
    <p:sldMasterId id="2147483868" r:id="rId3"/>
    <p:sldMasterId id="2147483881" r:id="rId4"/>
  </p:sldMasterIdLst>
  <p:notesMasterIdLst>
    <p:notesMasterId r:id="rId25"/>
  </p:notesMasterIdLst>
  <p:handoutMasterIdLst>
    <p:handoutMasterId r:id="rId26"/>
  </p:handoutMasterIdLst>
  <p:sldIdLst>
    <p:sldId id="296" r:id="rId5"/>
    <p:sldId id="496" r:id="rId6"/>
    <p:sldId id="320" r:id="rId7"/>
    <p:sldId id="560" r:id="rId8"/>
    <p:sldId id="321" r:id="rId9"/>
    <p:sldId id="323" r:id="rId10"/>
    <p:sldId id="324" r:id="rId11"/>
    <p:sldId id="325" r:id="rId12"/>
    <p:sldId id="561" r:id="rId13"/>
    <p:sldId id="559" r:id="rId14"/>
    <p:sldId id="553" r:id="rId15"/>
    <p:sldId id="558" r:id="rId16"/>
    <p:sldId id="340" r:id="rId17"/>
    <p:sldId id="347" r:id="rId18"/>
    <p:sldId id="348" r:id="rId19"/>
    <p:sldId id="349" r:id="rId20"/>
    <p:sldId id="350" r:id="rId21"/>
    <p:sldId id="351" r:id="rId22"/>
    <p:sldId id="334" r:id="rId23"/>
    <p:sldId id="562" r:id="rId24"/>
  </p:sldIdLst>
  <p:sldSz cx="12198350" cy="6858000"/>
  <p:notesSz cx="10021888" cy="6888163"/>
  <p:defaultTextStyle>
    <a:defPPr>
      <a:defRPr lang="de-DE"/>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3279"/>
    <a:srgbClr val="0000A4"/>
    <a:srgbClr val="F3F3F3"/>
    <a:srgbClr val="FFFFFF"/>
    <a:srgbClr val="D72864"/>
    <a:srgbClr val="D72872"/>
    <a:srgbClr val="8C195F"/>
    <a:srgbClr val="A2195B"/>
    <a:srgbClr val="E61B72"/>
    <a:srgbClr val="E724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946E2C-B034-4D64-8375-C9379A23056A}" v="1" dt="2024-03-06T15:44:21.212"/>
  </p1510:revLst>
</p1510:revInfo>
</file>

<file path=ppt/tableStyles.xml><?xml version="1.0" encoding="utf-8"?>
<a:tblStyleLst xmlns:a="http://schemas.openxmlformats.org/drawingml/2006/main" def="{CA20E951-F767-40FB-8981-BDCADE0C3650}">
  <a:tblStyle styleId="{CA20E951-F767-40FB-8981-BDCADE0C3650}" styleName="OST Tabelle">
    <a:wholeTbl>
      <a:tcTxStyle>
        <a:fontRef idx="minor">
          <a:prstClr val="black"/>
        </a:fontRef>
        <a:schemeClr val="dk1"/>
      </a:tcTxStyle>
      <a:tcStyle>
        <a:tcBdr>
          <a:left>
            <a:ln w="28575" cmpd="sng">
              <a:solidFill>
                <a:srgbClr val="56276D"/>
              </a:solidFill>
            </a:ln>
          </a:left>
          <a:right>
            <a:ln w="28575" cmpd="sng">
              <a:solidFill>
                <a:srgbClr val="56276D"/>
              </a:solidFill>
            </a:ln>
          </a:right>
          <a:top>
            <a:ln w="28575" cmpd="sng">
              <a:solidFill>
                <a:srgbClr val="56276D"/>
              </a:solidFill>
            </a:ln>
          </a:top>
          <a:bottom>
            <a:ln w="28575" cmpd="sng">
              <a:solidFill>
                <a:srgbClr val="56276D"/>
              </a:solidFill>
            </a:ln>
          </a:bottom>
          <a:insideH>
            <a:ln w="28575" cmpd="sng">
              <a:solidFill>
                <a:srgbClr val="56276D"/>
              </a:solidFill>
            </a:ln>
          </a:insideH>
          <a:insideV>
            <a:ln w="28575" cmpd="sng">
              <a:solidFill>
                <a:srgbClr val="56276D"/>
              </a:solidFill>
            </a:ln>
          </a:insideV>
        </a:tcBdr>
        <a:fill>
          <a:noFill/>
        </a:fill>
      </a:tcStyle>
    </a:wholeTbl>
    <a:firstCol>
      <a:tcTxStyle b="on">
        <a:fontRef idx="minor"/>
        <a:srgbClr val="000000"/>
      </a:tcTxStyle>
      <a:tcStyle>
        <a:tcBdr/>
        <a:fill>
          <a:noFill/>
        </a:fill>
      </a:tcStyle>
    </a:firstCol>
    <a:firstRow>
      <a:tcTxStyle b="on">
        <a:fontRef idx="minor"/>
        <a:srgbClr val="000000"/>
      </a:tcTxStyle>
      <a:tcStyle>
        <a:tcBdr/>
        <a:fill>
          <a:no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02" autoAdjust="0"/>
    <p:restoredTop sz="97459" autoAdjust="0"/>
  </p:normalViewPr>
  <p:slideViewPr>
    <p:cSldViewPr snapToGrid="0" snapToObjects="1">
      <p:cViewPr varScale="1">
        <p:scale>
          <a:sx n="164" d="100"/>
          <a:sy n="164" d="100"/>
        </p:scale>
        <p:origin x="708" y="104"/>
      </p:cViewPr>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77" d="100"/>
          <a:sy n="77" d="100"/>
        </p:scale>
        <p:origin x="4008"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_rels/data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jpg"/></Relationships>
</file>

<file path=ppt/diagrams/_rels/drawing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2E0E6-7537-495E-B1EE-A3B15AE4FEC3}"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de-CH"/>
        </a:p>
      </dgm:t>
    </dgm:pt>
    <dgm:pt modelId="{7C55C01B-6D03-4282-929E-1BC3B799A34E}">
      <dgm:prSet phldrT="[Text]"/>
      <dgm:spPr/>
      <dgm:t>
        <a:bodyPr/>
        <a:lstStyle/>
        <a:p>
          <a:r>
            <a:rPr lang="de-CH" dirty="0" err="1"/>
            <a:t>Lattice</a:t>
          </a:r>
          <a:r>
            <a:rPr lang="de-CH" dirty="0"/>
            <a:t> Strukturen</a:t>
          </a:r>
        </a:p>
      </dgm:t>
    </dgm:pt>
    <dgm:pt modelId="{14A4B018-F75B-475A-8E58-3685EA366475}" type="parTrans" cxnId="{F6F1BC34-45FA-442A-B11F-D8F960C27FAA}">
      <dgm:prSet/>
      <dgm:spPr/>
      <dgm:t>
        <a:bodyPr/>
        <a:lstStyle/>
        <a:p>
          <a:endParaRPr lang="de-CH"/>
        </a:p>
      </dgm:t>
    </dgm:pt>
    <dgm:pt modelId="{1B2B85CB-2F65-4E18-AB1F-78088FDE71EB}" type="sibTrans" cxnId="{F6F1BC34-45FA-442A-B11F-D8F960C27FA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t>
        <a:bodyPr/>
        <a:lstStyle/>
        <a:p>
          <a:endParaRPr lang="de-CH"/>
        </a:p>
      </dgm:t>
    </dgm:pt>
    <dgm:pt modelId="{00FC2EE8-07D5-4CBC-A114-8EC43A1B76D5}">
      <dgm:prSet phldrT="[Text]"/>
      <dgm:spPr/>
      <dgm:t>
        <a:bodyPr/>
        <a:lstStyle/>
        <a:p>
          <a:r>
            <a:rPr lang="de-CH" dirty="0"/>
            <a:t>Regelbasierte Automation</a:t>
          </a:r>
        </a:p>
      </dgm:t>
    </dgm:pt>
    <dgm:pt modelId="{A69DCBBD-CD28-4D2E-A22A-E76D478BA88B}" type="parTrans" cxnId="{67904A91-D60D-4C08-A45D-323D1100B6DB}">
      <dgm:prSet/>
      <dgm:spPr/>
      <dgm:t>
        <a:bodyPr/>
        <a:lstStyle/>
        <a:p>
          <a:endParaRPr lang="de-CH"/>
        </a:p>
      </dgm:t>
    </dgm:pt>
    <dgm:pt modelId="{2F1DCEFE-839B-426F-99FC-1847766D8646}" type="sibTrans" cxnId="{67904A91-D60D-4C08-A45D-323D1100B6DB}">
      <dgm:prSet/>
      <dgm:spPr/>
      <dgm:t>
        <a:bodyPr/>
        <a:lstStyle/>
        <a:p>
          <a:endParaRPr lang="de-CH"/>
        </a:p>
      </dgm:t>
    </dgm:pt>
    <dgm:pt modelId="{ABCE6698-E9AA-4B6F-8B23-437D2C4F92E8}">
      <dgm:prSet phldrT="[Text]"/>
      <dgm:spPr/>
      <dgm:t>
        <a:bodyPr/>
        <a:lstStyle/>
        <a:p>
          <a:r>
            <a:rPr lang="de-CH" dirty="0"/>
            <a:t>Topologie-optimierung</a:t>
          </a:r>
        </a:p>
      </dgm:t>
    </dgm:pt>
    <dgm:pt modelId="{7B2174BF-1D78-4DE2-AC4C-9B649BEC50C0}" type="parTrans" cxnId="{7933394A-CE8D-437A-A40D-86BAECDB174A}">
      <dgm:prSet/>
      <dgm:spPr/>
      <dgm:t>
        <a:bodyPr/>
        <a:lstStyle/>
        <a:p>
          <a:endParaRPr lang="de-CH"/>
        </a:p>
      </dgm:t>
    </dgm:pt>
    <dgm:pt modelId="{4439CA72-28EB-4E25-B8E6-136FDDC7C2A2}" type="sibTrans" cxnId="{7933394A-CE8D-437A-A40D-86BAECDB174A}">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t>
        <a:bodyPr/>
        <a:lstStyle/>
        <a:p>
          <a:endParaRPr lang="de-CH"/>
        </a:p>
      </dgm:t>
    </dgm:pt>
    <dgm:pt modelId="{BF258256-751D-4D74-861C-C3358588F70F}">
      <dgm:prSet phldrT="[Text]"/>
      <dgm:spPr/>
      <dgm:t>
        <a:bodyPr/>
        <a:lstStyle/>
        <a:p>
          <a:r>
            <a:rPr lang="de-CH" dirty="0"/>
            <a:t>KI-basierte Automation</a:t>
          </a:r>
        </a:p>
      </dgm:t>
    </dgm:pt>
    <dgm:pt modelId="{200971E4-C720-4FFF-A3B5-9C033BC3ED02}" type="parTrans" cxnId="{80BCA2F7-B978-4634-BBE5-60A17DA51099}">
      <dgm:prSet/>
      <dgm:spPr/>
      <dgm:t>
        <a:bodyPr/>
        <a:lstStyle/>
        <a:p>
          <a:endParaRPr lang="de-CH"/>
        </a:p>
      </dgm:t>
    </dgm:pt>
    <dgm:pt modelId="{A23443BC-C255-4D01-92FF-D45C26152C40}" type="sibTrans" cxnId="{80BCA2F7-B978-4634-BBE5-60A17DA51099}">
      <dgm:prSet/>
      <dgm:spPr/>
      <dgm:t>
        <a:bodyPr/>
        <a:lstStyle/>
        <a:p>
          <a:endParaRPr lang="de-CH"/>
        </a:p>
      </dgm:t>
    </dgm:pt>
    <dgm:pt modelId="{716C9CF7-5C9E-4BB2-9D51-2007A932BD38}" type="pres">
      <dgm:prSet presAssocID="{CC62E0E6-7537-495E-B1EE-A3B15AE4FEC3}" presName="Name0" presStyleCnt="0">
        <dgm:presLayoutVars>
          <dgm:chMax val="21"/>
          <dgm:chPref val="21"/>
        </dgm:presLayoutVars>
      </dgm:prSet>
      <dgm:spPr/>
    </dgm:pt>
    <dgm:pt modelId="{5719E9AC-0863-4D3D-89A6-3CEF1D8CC952}" type="pres">
      <dgm:prSet presAssocID="{7C55C01B-6D03-4282-929E-1BC3B799A34E}" presName="text1" presStyleCnt="0"/>
      <dgm:spPr/>
    </dgm:pt>
    <dgm:pt modelId="{BFE17CB4-2FBF-4168-936A-FFCDD6F8C481}" type="pres">
      <dgm:prSet presAssocID="{7C55C01B-6D03-4282-929E-1BC3B799A34E}" presName="textRepeatNode" presStyleLbl="alignNode1" presStyleIdx="0" presStyleCnt="4">
        <dgm:presLayoutVars>
          <dgm:chMax val="0"/>
          <dgm:chPref val="0"/>
          <dgm:bulletEnabled val="1"/>
        </dgm:presLayoutVars>
      </dgm:prSet>
      <dgm:spPr/>
    </dgm:pt>
    <dgm:pt modelId="{331DBD00-50BE-473E-86CC-AF0FB5868B08}" type="pres">
      <dgm:prSet presAssocID="{7C55C01B-6D03-4282-929E-1BC3B799A34E}" presName="textaccent1" presStyleCnt="0"/>
      <dgm:spPr/>
    </dgm:pt>
    <dgm:pt modelId="{966FC1FC-D2B7-495F-AD33-A1BDCC304A43}" type="pres">
      <dgm:prSet presAssocID="{7C55C01B-6D03-4282-929E-1BC3B799A34E}" presName="accentRepeatNode" presStyleLbl="solidAlignAcc1" presStyleIdx="0" presStyleCnt="8"/>
      <dgm:spPr/>
    </dgm:pt>
    <dgm:pt modelId="{0F4099CB-A18C-4C2F-A890-17DAFDFACA82}" type="pres">
      <dgm:prSet presAssocID="{1B2B85CB-2F65-4E18-AB1F-78088FDE71EB}" presName="image1" presStyleCnt="0"/>
      <dgm:spPr/>
    </dgm:pt>
    <dgm:pt modelId="{82924C15-A553-4D69-8F3B-8057FF2CD7D5}" type="pres">
      <dgm:prSet presAssocID="{1B2B85CB-2F65-4E18-AB1F-78088FDE71EB}" presName="imageRepeatNode" presStyleLbl="alignAcc1" presStyleIdx="0" presStyleCnt="4"/>
      <dgm:spPr/>
    </dgm:pt>
    <dgm:pt modelId="{836C221F-6C27-451A-900B-76CED0905D22}" type="pres">
      <dgm:prSet presAssocID="{1B2B85CB-2F65-4E18-AB1F-78088FDE71EB}" presName="imageaccent1" presStyleCnt="0"/>
      <dgm:spPr/>
    </dgm:pt>
    <dgm:pt modelId="{699E0E36-8D3D-485F-9032-C5DC10768FCD}" type="pres">
      <dgm:prSet presAssocID="{1B2B85CB-2F65-4E18-AB1F-78088FDE71EB}" presName="accentRepeatNode" presStyleLbl="solidAlignAcc1" presStyleIdx="1" presStyleCnt="8"/>
      <dgm:spPr/>
    </dgm:pt>
    <dgm:pt modelId="{25574211-1C16-44C0-97A9-1090033F1502}" type="pres">
      <dgm:prSet presAssocID="{00FC2EE8-07D5-4CBC-A114-8EC43A1B76D5}" presName="text2" presStyleCnt="0"/>
      <dgm:spPr/>
    </dgm:pt>
    <dgm:pt modelId="{82A7D3C8-D62F-4069-A3C0-DF8E1ECB2BB7}" type="pres">
      <dgm:prSet presAssocID="{00FC2EE8-07D5-4CBC-A114-8EC43A1B76D5}" presName="textRepeatNode" presStyleLbl="alignNode1" presStyleIdx="1" presStyleCnt="4">
        <dgm:presLayoutVars>
          <dgm:chMax val="0"/>
          <dgm:chPref val="0"/>
          <dgm:bulletEnabled val="1"/>
        </dgm:presLayoutVars>
      </dgm:prSet>
      <dgm:spPr/>
    </dgm:pt>
    <dgm:pt modelId="{6C8AA8A0-488D-4D2D-98E8-A2DB11C5F469}" type="pres">
      <dgm:prSet presAssocID="{00FC2EE8-07D5-4CBC-A114-8EC43A1B76D5}" presName="textaccent2" presStyleCnt="0"/>
      <dgm:spPr/>
    </dgm:pt>
    <dgm:pt modelId="{AA32CB8A-1316-4865-A487-A49AF4460DCC}" type="pres">
      <dgm:prSet presAssocID="{00FC2EE8-07D5-4CBC-A114-8EC43A1B76D5}" presName="accentRepeatNode" presStyleLbl="solidAlignAcc1" presStyleIdx="2" presStyleCnt="8"/>
      <dgm:spPr/>
    </dgm:pt>
    <dgm:pt modelId="{265BFCA7-3DFB-4464-B40D-188384133678}" type="pres">
      <dgm:prSet presAssocID="{2F1DCEFE-839B-426F-99FC-1847766D8646}" presName="image2" presStyleCnt="0"/>
      <dgm:spPr/>
    </dgm:pt>
    <dgm:pt modelId="{796A7F98-D317-49F6-9346-7A997182C64B}" type="pres">
      <dgm:prSet presAssocID="{2F1DCEFE-839B-426F-99FC-1847766D8646}" presName="imageRepeatNode" presStyleLbl="alignAcc1" presStyleIdx="1" presStyleCnt="4"/>
      <dgm:spPr/>
    </dgm:pt>
    <dgm:pt modelId="{F0A72271-9176-4843-BF90-41C5D09AEC4A}" type="pres">
      <dgm:prSet presAssocID="{2F1DCEFE-839B-426F-99FC-1847766D8646}" presName="imageaccent2" presStyleCnt="0"/>
      <dgm:spPr/>
    </dgm:pt>
    <dgm:pt modelId="{950823E6-FF9A-42D4-BCFD-C2141A5CF22B}" type="pres">
      <dgm:prSet presAssocID="{2F1DCEFE-839B-426F-99FC-1847766D8646}" presName="accentRepeatNode" presStyleLbl="solidAlignAcc1" presStyleIdx="3" presStyleCnt="8"/>
      <dgm:spPr/>
    </dgm:pt>
    <dgm:pt modelId="{E26B5DA3-2968-4C58-87D3-65B9E9B56310}" type="pres">
      <dgm:prSet presAssocID="{ABCE6698-E9AA-4B6F-8B23-437D2C4F92E8}" presName="text3" presStyleCnt="0"/>
      <dgm:spPr/>
    </dgm:pt>
    <dgm:pt modelId="{FE85B4F5-50DF-4688-A480-850B5D0180B6}" type="pres">
      <dgm:prSet presAssocID="{ABCE6698-E9AA-4B6F-8B23-437D2C4F92E8}" presName="textRepeatNode" presStyleLbl="alignNode1" presStyleIdx="2" presStyleCnt="4">
        <dgm:presLayoutVars>
          <dgm:chMax val="0"/>
          <dgm:chPref val="0"/>
          <dgm:bulletEnabled val="1"/>
        </dgm:presLayoutVars>
      </dgm:prSet>
      <dgm:spPr/>
    </dgm:pt>
    <dgm:pt modelId="{C7AD9992-8CA9-4C64-B408-D5D2ADC11041}" type="pres">
      <dgm:prSet presAssocID="{ABCE6698-E9AA-4B6F-8B23-437D2C4F92E8}" presName="textaccent3" presStyleCnt="0"/>
      <dgm:spPr/>
    </dgm:pt>
    <dgm:pt modelId="{CF12B409-BCCF-4275-95A2-0FFCF1750768}" type="pres">
      <dgm:prSet presAssocID="{ABCE6698-E9AA-4B6F-8B23-437D2C4F92E8}" presName="accentRepeatNode" presStyleLbl="solidAlignAcc1" presStyleIdx="4" presStyleCnt="8"/>
      <dgm:spPr/>
    </dgm:pt>
    <dgm:pt modelId="{EB140A99-9F37-4BDD-8E8C-1B72D0E2F32B}" type="pres">
      <dgm:prSet presAssocID="{4439CA72-28EB-4E25-B8E6-136FDDC7C2A2}" presName="image3" presStyleCnt="0"/>
      <dgm:spPr/>
    </dgm:pt>
    <dgm:pt modelId="{18CC9639-06CB-4E76-8226-C766EEA78D28}" type="pres">
      <dgm:prSet presAssocID="{4439CA72-28EB-4E25-B8E6-136FDDC7C2A2}" presName="imageRepeatNode" presStyleLbl="alignAcc1" presStyleIdx="2" presStyleCnt="4"/>
      <dgm:spPr/>
    </dgm:pt>
    <dgm:pt modelId="{E8138FA4-8D01-4480-85B9-D4C752E6EE38}" type="pres">
      <dgm:prSet presAssocID="{4439CA72-28EB-4E25-B8E6-136FDDC7C2A2}" presName="imageaccent3" presStyleCnt="0"/>
      <dgm:spPr/>
    </dgm:pt>
    <dgm:pt modelId="{A88DB5BF-608A-419A-B7DD-5A2F96AEB435}" type="pres">
      <dgm:prSet presAssocID="{4439CA72-28EB-4E25-B8E6-136FDDC7C2A2}" presName="accentRepeatNode" presStyleLbl="solidAlignAcc1" presStyleIdx="5" presStyleCnt="8"/>
      <dgm:spPr/>
    </dgm:pt>
    <dgm:pt modelId="{ED20F815-7666-4F10-89BA-1DC2EF574245}" type="pres">
      <dgm:prSet presAssocID="{BF258256-751D-4D74-861C-C3358588F70F}" presName="text4" presStyleCnt="0"/>
      <dgm:spPr/>
    </dgm:pt>
    <dgm:pt modelId="{0D01ED34-19AA-440A-AEA6-0A9F06D3297A}" type="pres">
      <dgm:prSet presAssocID="{BF258256-751D-4D74-861C-C3358588F70F}" presName="textRepeatNode" presStyleLbl="alignNode1" presStyleIdx="3" presStyleCnt="4">
        <dgm:presLayoutVars>
          <dgm:chMax val="0"/>
          <dgm:chPref val="0"/>
          <dgm:bulletEnabled val="1"/>
        </dgm:presLayoutVars>
      </dgm:prSet>
      <dgm:spPr/>
    </dgm:pt>
    <dgm:pt modelId="{609439CF-71D4-4C0F-8E94-B9FB963E5198}" type="pres">
      <dgm:prSet presAssocID="{BF258256-751D-4D74-861C-C3358588F70F}" presName="textaccent4" presStyleCnt="0"/>
      <dgm:spPr/>
    </dgm:pt>
    <dgm:pt modelId="{F8DDC77A-B605-43CA-BD4A-30081E94A2FE}" type="pres">
      <dgm:prSet presAssocID="{BF258256-751D-4D74-861C-C3358588F70F}" presName="accentRepeatNode" presStyleLbl="solidAlignAcc1" presStyleIdx="6" presStyleCnt="8"/>
      <dgm:spPr/>
    </dgm:pt>
    <dgm:pt modelId="{BAEB9864-54F4-4E9E-82B2-E3668AEFDEAC}" type="pres">
      <dgm:prSet presAssocID="{A23443BC-C255-4D01-92FF-D45C26152C40}" presName="image4" presStyleCnt="0"/>
      <dgm:spPr/>
    </dgm:pt>
    <dgm:pt modelId="{2D9D2E99-BF61-4C6C-8282-5AA343E0858F}" type="pres">
      <dgm:prSet presAssocID="{A23443BC-C255-4D01-92FF-D45C26152C40}" presName="imageRepeatNode" presStyleLbl="alignAcc1" presStyleIdx="3" presStyleCnt="4"/>
      <dgm:spPr/>
    </dgm:pt>
    <dgm:pt modelId="{6E216FD9-4C92-4FBF-B6E1-999F2B71089C}" type="pres">
      <dgm:prSet presAssocID="{A23443BC-C255-4D01-92FF-D45C26152C40}" presName="imageaccent4" presStyleCnt="0"/>
      <dgm:spPr/>
    </dgm:pt>
    <dgm:pt modelId="{C77FB27C-A895-48A8-95F5-1BEB228F5670}" type="pres">
      <dgm:prSet presAssocID="{A23443BC-C255-4D01-92FF-D45C26152C40}" presName="accentRepeatNode" presStyleLbl="solidAlignAcc1" presStyleIdx="7" presStyleCnt="8"/>
      <dgm:spPr/>
    </dgm:pt>
  </dgm:ptLst>
  <dgm:cxnLst>
    <dgm:cxn modelId="{DA28F412-3F29-460D-9284-61AD77FD1E35}" type="presOf" srcId="{A23443BC-C255-4D01-92FF-D45C26152C40}" destId="{2D9D2E99-BF61-4C6C-8282-5AA343E0858F}" srcOrd="0" destOrd="0" presId="urn:microsoft.com/office/officeart/2008/layout/HexagonCluster"/>
    <dgm:cxn modelId="{F6F1BC34-45FA-442A-B11F-D8F960C27FAA}" srcId="{CC62E0E6-7537-495E-B1EE-A3B15AE4FEC3}" destId="{7C55C01B-6D03-4282-929E-1BC3B799A34E}" srcOrd="0" destOrd="0" parTransId="{14A4B018-F75B-475A-8E58-3685EA366475}" sibTransId="{1B2B85CB-2F65-4E18-AB1F-78088FDE71EB}"/>
    <dgm:cxn modelId="{EBF23462-5248-4880-8AC2-48D1066F1BD0}" type="presOf" srcId="{BF258256-751D-4D74-861C-C3358588F70F}" destId="{0D01ED34-19AA-440A-AEA6-0A9F06D3297A}" srcOrd="0" destOrd="0" presId="urn:microsoft.com/office/officeart/2008/layout/HexagonCluster"/>
    <dgm:cxn modelId="{8B4BD245-4778-4AC0-8AFA-754D3E9FE068}" type="presOf" srcId="{ABCE6698-E9AA-4B6F-8B23-437D2C4F92E8}" destId="{FE85B4F5-50DF-4688-A480-850B5D0180B6}" srcOrd="0" destOrd="0" presId="urn:microsoft.com/office/officeart/2008/layout/HexagonCluster"/>
    <dgm:cxn modelId="{7933394A-CE8D-437A-A40D-86BAECDB174A}" srcId="{CC62E0E6-7537-495E-B1EE-A3B15AE4FEC3}" destId="{ABCE6698-E9AA-4B6F-8B23-437D2C4F92E8}" srcOrd="2" destOrd="0" parTransId="{7B2174BF-1D78-4DE2-AC4C-9B649BEC50C0}" sibTransId="{4439CA72-28EB-4E25-B8E6-136FDDC7C2A2}"/>
    <dgm:cxn modelId="{67904A91-D60D-4C08-A45D-323D1100B6DB}" srcId="{CC62E0E6-7537-495E-B1EE-A3B15AE4FEC3}" destId="{00FC2EE8-07D5-4CBC-A114-8EC43A1B76D5}" srcOrd="1" destOrd="0" parTransId="{A69DCBBD-CD28-4D2E-A22A-E76D478BA88B}" sibTransId="{2F1DCEFE-839B-426F-99FC-1847766D8646}"/>
    <dgm:cxn modelId="{49E6719C-EFE8-42CF-A926-EBEC469FE00E}" type="presOf" srcId="{7C55C01B-6D03-4282-929E-1BC3B799A34E}" destId="{BFE17CB4-2FBF-4168-936A-FFCDD6F8C481}" srcOrd="0" destOrd="0" presId="urn:microsoft.com/office/officeart/2008/layout/HexagonCluster"/>
    <dgm:cxn modelId="{78A1D29C-43E3-406C-B24E-A08F58CC45E4}" type="presOf" srcId="{1B2B85CB-2F65-4E18-AB1F-78088FDE71EB}" destId="{82924C15-A553-4D69-8F3B-8057FF2CD7D5}" srcOrd="0" destOrd="0" presId="urn:microsoft.com/office/officeart/2008/layout/HexagonCluster"/>
    <dgm:cxn modelId="{3B2E9BA0-2242-494A-B577-7E8A499EC9E2}" type="presOf" srcId="{2F1DCEFE-839B-426F-99FC-1847766D8646}" destId="{796A7F98-D317-49F6-9346-7A997182C64B}" srcOrd="0" destOrd="0" presId="urn:microsoft.com/office/officeart/2008/layout/HexagonCluster"/>
    <dgm:cxn modelId="{D26D7AAF-1FD3-4476-9740-C5277C2A682F}" type="presOf" srcId="{CC62E0E6-7537-495E-B1EE-A3B15AE4FEC3}" destId="{716C9CF7-5C9E-4BB2-9D51-2007A932BD38}" srcOrd="0" destOrd="0" presId="urn:microsoft.com/office/officeart/2008/layout/HexagonCluster"/>
    <dgm:cxn modelId="{EB755FBE-59E7-49A4-8DB8-2D7667FDB7B8}" type="presOf" srcId="{00FC2EE8-07D5-4CBC-A114-8EC43A1B76D5}" destId="{82A7D3C8-D62F-4069-A3C0-DF8E1ECB2BB7}" srcOrd="0" destOrd="0" presId="urn:microsoft.com/office/officeart/2008/layout/HexagonCluster"/>
    <dgm:cxn modelId="{8D7B9ED5-9468-45A3-9B98-8AE5B7FC01B1}" type="presOf" srcId="{4439CA72-28EB-4E25-B8E6-136FDDC7C2A2}" destId="{18CC9639-06CB-4E76-8226-C766EEA78D28}" srcOrd="0" destOrd="0" presId="urn:microsoft.com/office/officeart/2008/layout/HexagonCluster"/>
    <dgm:cxn modelId="{80BCA2F7-B978-4634-BBE5-60A17DA51099}" srcId="{CC62E0E6-7537-495E-B1EE-A3B15AE4FEC3}" destId="{BF258256-751D-4D74-861C-C3358588F70F}" srcOrd="3" destOrd="0" parTransId="{200971E4-C720-4FFF-A3B5-9C033BC3ED02}" sibTransId="{A23443BC-C255-4D01-92FF-D45C26152C40}"/>
    <dgm:cxn modelId="{2ACE8FE4-2A6E-4484-9789-0559519DF0E6}" type="presParOf" srcId="{716C9CF7-5C9E-4BB2-9D51-2007A932BD38}" destId="{5719E9AC-0863-4D3D-89A6-3CEF1D8CC952}" srcOrd="0" destOrd="0" presId="urn:microsoft.com/office/officeart/2008/layout/HexagonCluster"/>
    <dgm:cxn modelId="{6AA3E4A7-6A62-4C8E-9968-A305DF6221C7}" type="presParOf" srcId="{5719E9AC-0863-4D3D-89A6-3CEF1D8CC952}" destId="{BFE17CB4-2FBF-4168-936A-FFCDD6F8C481}" srcOrd="0" destOrd="0" presId="urn:microsoft.com/office/officeart/2008/layout/HexagonCluster"/>
    <dgm:cxn modelId="{43F18BC5-8589-44AB-98CA-A32FED72502B}" type="presParOf" srcId="{716C9CF7-5C9E-4BB2-9D51-2007A932BD38}" destId="{331DBD00-50BE-473E-86CC-AF0FB5868B08}" srcOrd="1" destOrd="0" presId="urn:microsoft.com/office/officeart/2008/layout/HexagonCluster"/>
    <dgm:cxn modelId="{D27809A0-757B-402B-8F29-4CC99473E3A4}" type="presParOf" srcId="{331DBD00-50BE-473E-86CC-AF0FB5868B08}" destId="{966FC1FC-D2B7-495F-AD33-A1BDCC304A43}" srcOrd="0" destOrd="0" presId="urn:microsoft.com/office/officeart/2008/layout/HexagonCluster"/>
    <dgm:cxn modelId="{13A3AC70-45F9-4EA1-8B80-2D0E677A7CC9}" type="presParOf" srcId="{716C9CF7-5C9E-4BB2-9D51-2007A932BD38}" destId="{0F4099CB-A18C-4C2F-A890-17DAFDFACA82}" srcOrd="2" destOrd="0" presId="urn:microsoft.com/office/officeart/2008/layout/HexagonCluster"/>
    <dgm:cxn modelId="{1032C152-4F9B-448C-843F-1486251DD8FD}" type="presParOf" srcId="{0F4099CB-A18C-4C2F-A890-17DAFDFACA82}" destId="{82924C15-A553-4D69-8F3B-8057FF2CD7D5}" srcOrd="0" destOrd="0" presId="urn:microsoft.com/office/officeart/2008/layout/HexagonCluster"/>
    <dgm:cxn modelId="{75E80A0C-BAEE-4616-A1FE-B63C03933A6D}" type="presParOf" srcId="{716C9CF7-5C9E-4BB2-9D51-2007A932BD38}" destId="{836C221F-6C27-451A-900B-76CED0905D22}" srcOrd="3" destOrd="0" presId="urn:microsoft.com/office/officeart/2008/layout/HexagonCluster"/>
    <dgm:cxn modelId="{33335265-98FD-4D4F-B834-1358915AEC84}" type="presParOf" srcId="{836C221F-6C27-451A-900B-76CED0905D22}" destId="{699E0E36-8D3D-485F-9032-C5DC10768FCD}" srcOrd="0" destOrd="0" presId="urn:microsoft.com/office/officeart/2008/layout/HexagonCluster"/>
    <dgm:cxn modelId="{B427A036-2FFD-4FED-9501-8332B365EC76}" type="presParOf" srcId="{716C9CF7-5C9E-4BB2-9D51-2007A932BD38}" destId="{25574211-1C16-44C0-97A9-1090033F1502}" srcOrd="4" destOrd="0" presId="urn:microsoft.com/office/officeart/2008/layout/HexagonCluster"/>
    <dgm:cxn modelId="{2AD2BD56-BEC4-4088-902C-9A05DA9C10BB}" type="presParOf" srcId="{25574211-1C16-44C0-97A9-1090033F1502}" destId="{82A7D3C8-D62F-4069-A3C0-DF8E1ECB2BB7}" srcOrd="0" destOrd="0" presId="urn:microsoft.com/office/officeart/2008/layout/HexagonCluster"/>
    <dgm:cxn modelId="{4C5C2B92-CBDB-43B2-A9CC-2BF60810D9E3}" type="presParOf" srcId="{716C9CF7-5C9E-4BB2-9D51-2007A932BD38}" destId="{6C8AA8A0-488D-4D2D-98E8-A2DB11C5F469}" srcOrd="5" destOrd="0" presId="urn:microsoft.com/office/officeart/2008/layout/HexagonCluster"/>
    <dgm:cxn modelId="{2E934A2A-B17A-4E1E-8635-F68569AAED9F}" type="presParOf" srcId="{6C8AA8A0-488D-4D2D-98E8-A2DB11C5F469}" destId="{AA32CB8A-1316-4865-A487-A49AF4460DCC}" srcOrd="0" destOrd="0" presId="urn:microsoft.com/office/officeart/2008/layout/HexagonCluster"/>
    <dgm:cxn modelId="{FBD6EB1B-BBE5-407F-B814-7164EA5D7367}" type="presParOf" srcId="{716C9CF7-5C9E-4BB2-9D51-2007A932BD38}" destId="{265BFCA7-3DFB-4464-B40D-188384133678}" srcOrd="6" destOrd="0" presId="urn:microsoft.com/office/officeart/2008/layout/HexagonCluster"/>
    <dgm:cxn modelId="{39CF354D-FA9B-41C0-BAC0-3CC1987F542D}" type="presParOf" srcId="{265BFCA7-3DFB-4464-B40D-188384133678}" destId="{796A7F98-D317-49F6-9346-7A997182C64B}" srcOrd="0" destOrd="0" presId="urn:microsoft.com/office/officeart/2008/layout/HexagonCluster"/>
    <dgm:cxn modelId="{FB7B76F8-D50D-4A35-94FB-45217940512E}" type="presParOf" srcId="{716C9CF7-5C9E-4BB2-9D51-2007A932BD38}" destId="{F0A72271-9176-4843-BF90-41C5D09AEC4A}" srcOrd="7" destOrd="0" presId="urn:microsoft.com/office/officeart/2008/layout/HexagonCluster"/>
    <dgm:cxn modelId="{A46455F7-6809-47FB-BAFF-7B17FDDBD04D}" type="presParOf" srcId="{F0A72271-9176-4843-BF90-41C5D09AEC4A}" destId="{950823E6-FF9A-42D4-BCFD-C2141A5CF22B}" srcOrd="0" destOrd="0" presId="urn:microsoft.com/office/officeart/2008/layout/HexagonCluster"/>
    <dgm:cxn modelId="{8C1E8B9F-EDF7-468A-8FAD-44049DBD276E}" type="presParOf" srcId="{716C9CF7-5C9E-4BB2-9D51-2007A932BD38}" destId="{E26B5DA3-2968-4C58-87D3-65B9E9B56310}" srcOrd="8" destOrd="0" presId="urn:microsoft.com/office/officeart/2008/layout/HexagonCluster"/>
    <dgm:cxn modelId="{F85FB36E-4ACA-463B-8BAB-2B46EDAED37C}" type="presParOf" srcId="{E26B5DA3-2968-4C58-87D3-65B9E9B56310}" destId="{FE85B4F5-50DF-4688-A480-850B5D0180B6}" srcOrd="0" destOrd="0" presId="urn:microsoft.com/office/officeart/2008/layout/HexagonCluster"/>
    <dgm:cxn modelId="{20F0EA02-6E01-473C-BE38-A63B56B4615B}" type="presParOf" srcId="{716C9CF7-5C9E-4BB2-9D51-2007A932BD38}" destId="{C7AD9992-8CA9-4C64-B408-D5D2ADC11041}" srcOrd="9" destOrd="0" presId="urn:microsoft.com/office/officeart/2008/layout/HexagonCluster"/>
    <dgm:cxn modelId="{5541B66D-8549-42BC-AAF0-AB57250AEDE3}" type="presParOf" srcId="{C7AD9992-8CA9-4C64-B408-D5D2ADC11041}" destId="{CF12B409-BCCF-4275-95A2-0FFCF1750768}" srcOrd="0" destOrd="0" presId="urn:microsoft.com/office/officeart/2008/layout/HexagonCluster"/>
    <dgm:cxn modelId="{D8701679-A143-4EDA-BE68-2A6831DE198C}" type="presParOf" srcId="{716C9CF7-5C9E-4BB2-9D51-2007A932BD38}" destId="{EB140A99-9F37-4BDD-8E8C-1B72D0E2F32B}" srcOrd="10" destOrd="0" presId="urn:microsoft.com/office/officeart/2008/layout/HexagonCluster"/>
    <dgm:cxn modelId="{A453572D-F2F4-4A19-BD27-89429D70DA79}" type="presParOf" srcId="{EB140A99-9F37-4BDD-8E8C-1B72D0E2F32B}" destId="{18CC9639-06CB-4E76-8226-C766EEA78D28}" srcOrd="0" destOrd="0" presId="urn:microsoft.com/office/officeart/2008/layout/HexagonCluster"/>
    <dgm:cxn modelId="{7EE14CB0-89DF-4339-A0C1-85AC19CA4109}" type="presParOf" srcId="{716C9CF7-5C9E-4BB2-9D51-2007A932BD38}" destId="{E8138FA4-8D01-4480-85B9-D4C752E6EE38}" srcOrd="11" destOrd="0" presId="urn:microsoft.com/office/officeart/2008/layout/HexagonCluster"/>
    <dgm:cxn modelId="{A8818D72-366E-4EE6-8F49-EC5271652B71}" type="presParOf" srcId="{E8138FA4-8D01-4480-85B9-D4C752E6EE38}" destId="{A88DB5BF-608A-419A-B7DD-5A2F96AEB435}" srcOrd="0" destOrd="0" presId="urn:microsoft.com/office/officeart/2008/layout/HexagonCluster"/>
    <dgm:cxn modelId="{D0AF2ACB-9FA6-4A93-AF7F-34212850A07F}" type="presParOf" srcId="{716C9CF7-5C9E-4BB2-9D51-2007A932BD38}" destId="{ED20F815-7666-4F10-89BA-1DC2EF574245}" srcOrd="12" destOrd="0" presId="urn:microsoft.com/office/officeart/2008/layout/HexagonCluster"/>
    <dgm:cxn modelId="{1F6B4124-0855-4710-BE7D-2E9E3E1604C1}" type="presParOf" srcId="{ED20F815-7666-4F10-89BA-1DC2EF574245}" destId="{0D01ED34-19AA-440A-AEA6-0A9F06D3297A}" srcOrd="0" destOrd="0" presId="urn:microsoft.com/office/officeart/2008/layout/HexagonCluster"/>
    <dgm:cxn modelId="{866CB4F9-BABF-4395-A5BC-7E9FF821A308}" type="presParOf" srcId="{716C9CF7-5C9E-4BB2-9D51-2007A932BD38}" destId="{609439CF-71D4-4C0F-8E94-B9FB963E5198}" srcOrd="13" destOrd="0" presId="urn:microsoft.com/office/officeart/2008/layout/HexagonCluster"/>
    <dgm:cxn modelId="{A83454C7-0CD6-4E75-AC3C-EE07BB132A12}" type="presParOf" srcId="{609439CF-71D4-4C0F-8E94-B9FB963E5198}" destId="{F8DDC77A-B605-43CA-BD4A-30081E94A2FE}" srcOrd="0" destOrd="0" presId="urn:microsoft.com/office/officeart/2008/layout/HexagonCluster"/>
    <dgm:cxn modelId="{CA9C036F-AF64-4228-9C50-9D741B651D78}" type="presParOf" srcId="{716C9CF7-5C9E-4BB2-9D51-2007A932BD38}" destId="{BAEB9864-54F4-4E9E-82B2-E3668AEFDEAC}" srcOrd="14" destOrd="0" presId="urn:microsoft.com/office/officeart/2008/layout/HexagonCluster"/>
    <dgm:cxn modelId="{A1DADB1F-FF96-45F8-BBFF-8941682E93C9}" type="presParOf" srcId="{BAEB9864-54F4-4E9E-82B2-E3668AEFDEAC}" destId="{2D9D2E99-BF61-4C6C-8282-5AA343E0858F}" srcOrd="0" destOrd="0" presId="urn:microsoft.com/office/officeart/2008/layout/HexagonCluster"/>
    <dgm:cxn modelId="{A89042A9-99F9-42E0-A700-67D869A574E4}" type="presParOf" srcId="{716C9CF7-5C9E-4BB2-9D51-2007A932BD38}" destId="{6E216FD9-4C92-4FBF-B6E1-999F2B71089C}" srcOrd="15" destOrd="0" presId="urn:microsoft.com/office/officeart/2008/layout/HexagonCluster"/>
    <dgm:cxn modelId="{5DB62A74-3BAB-4335-AA4F-E15551874E72}" type="presParOf" srcId="{6E216FD9-4C92-4FBF-B6E1-999F2B71089C}" destId="{C77FB27C-A895-48A8-95F5-1BEB228F567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17CB4-2FBF-4168-936A-FFCDD6F8C481}">
      <dsp:nvSpPr>
        <dsp:cNvPr id="0" name=""/>
        <dsp:cNvSpPr/>
      </dsp:nvSpPr>
      <dsp:spPr>
        <a:xfrm>
          <a:off x="1587540" y="2670213"/>
          <a:ext cx="1870118" cy="16052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CH" sz="1600" kern="1200" dirty="0" err="1"/>
            <a:t>Lattice</a:t>
          </a:r>
          <a:r>
            <a:rPr lang="de-CH" sz="1600" kern="1200" dirty="0"/>
            <a:t> Strukturen</a:t>
          </a:r>
        </a:p>
      </dsp:txBody>
      <dsp:txXfrm>
        <a:off x="1877157" y="2918815"/>
        <a:ext cx="1290885" cy="1108076"/>
      </dsp:txXfrm>
    </dsp:sp>
    <dsp:sp modelId="{966FC1FC-D2B7-495F-AD33-A1BDCC304A43}">
      <dsp:nvSpPr>
        <dsp:cNvPr id="0" name=""/>
        <dsp:cNvSpPr/>
      </dsp:nvSpPr>
      <dsp:spPr>
        <a:xfrm>
          <a:off x="1646033" y="3379572"/>
          <a:ext cx="218317" cy="18825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924C15-A553-4D69-8F3B-8057FF2CD7D5}">
      <dsp:nvSpPr>
        <dsp:cNvPr id="0" name=""/>
        <dsp:cNvSpPr/>
      </dsp:nvSpPr>
      <dsp:spPr>
        <a:xfrm>
          <a:off x="0" y="1797612"/>
          <a:ext cx="1870118" cy="160528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9E0E36-8D3D-485F-9032-C5DC10768FCD}">
      <dsp:nvSpPr>
        <dsp:cNvPr id="0" name=""/>
        <dsp:cNvSpPr/>
      </dsp:nvSpPr>
      <dsp:spPr>
        <a:xfrm>
          <a:off x="1266243" y="3180290"/>
          <a:ext cx="218317" cy="18825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A7D3C8-D62F-4069-A3C0-DF8E1ECB2BB7}">
      <dsp:nvSpPr>
        <dsp:cNvPr id="0" name=""/>
        <dsp:cNvSpPr/>
      </dsp:nvSpPr>
      <dsp:spPr>
        <a:xfrm>
          <a:off x="3173433" y="1785316"/>
          <a:ext cx="1870118" cy="16052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CH" sz="1600" kern="1200" dirty="0"/>
            <a:t>Regelbasierte Automation</a:t>
          </a:r>
        </a:p>
      </dsp:txBody>
      <dsp:txXfrm>
        <a:off x="3463050" y="2033918"/>
        <a:ext cx="1290885" cy="1108076"/>
      </dsp:txXfrm>
    </dsp:sp>
    <dsp:sp modelId="{AA32CB8A-1316-4865-A487-A49AF4460DCC}">
      <dsp:nvSpPr>
        <dsp:cNvPr id="0" name=""/>
        <dsp:cNvSpPr/>
      </dsp:nvSpPr>
      <dsp:spPr>
        <a:xfrm>
          <a:off x="4454506" y="3166298"/>
          <a:ext cx="218317" cy="18825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6A7F98-D317-49F6-9346-7A997182C64B}">
      <dsp:nvSpPr>
        <dsp:cNvPr id="0" name=""/>
        <dsp:cNvSpPr/>
      </dsp:nvSpPr>
      <dsp:spPr>
        <a:xfrm>
          <a:off x="4767565" y="2667669"/>
          <a:ext cx="1870118" cy="1605280"/>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0823E6-FF9A-42D4-BCFD-C2141A5CF22B}">
      <dsp:nvSpPr>
        <dsp:cNvPr id="0" name=""/>
        <dsp:cNvSpPr/>
      </dsp:nvSpPr>
      <dsp:spPr>
        <a:xfrm>
          <a:off x="4810405" y="3386780"/>
          <a:ext cx="218317" cy="18825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85B4F5-50DF-4688-A480-850B5D0180B6}">
      <dsp:nvSpPr>
        <dsp:cNvPr id="0" name=""/>
        <dsp:cNvSpPr/>
      </dsp:nvSpPr>
      <dsp:spPr>
        <a:xfrm>
          <a:off x="1587540" y="920347"/>
          <a:ext cx="1870118" cy="16052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CH" sz="1600" kern="1200" dirty="0"/>
            <a:t>Topologie-optimierung</a:t>
          </a:r>
        </a:p>
      </dsp:txBody>
      <dsp:txXfrm>
        <a:off x="1877157" y="1168949"/>
        <a:ext cx="1290885" cy="1108076"/>
      </dsp:txXfrm>
    </dsp:sp>
    <dsp:sp modelId="{CF12B409-BCCF-4275-95A2-0FFCF1750768}">
      <dsp:nvSpPr>
        <dsp:cNvPr id="0" name=""/>
        <dsp:cNvSpPr/>
      </dsp:nvSpPr>
      <dsp:spPr>
        <a:xfrm>
          <a:off x="2860374" y="953419"/>
          <a:ext cx="218317" cy="18825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CC9639-06CB-4E76-8226-C766EEA78D28}">
      <dsp:nvSpPr>
        <dsp:cNvPr id="0" name=""/>
        <dsp:cNvSpPr/>
      </dsp:nvSpPr>
      <dsp:spPr>
        <a:xfrm>
          <a:off x="3173433" y="35449"/>
          <a:ext cx="1870118" cy="1605280"/>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8DB5BF-608A-419A-B7DD-5A2F96AEB435}">
      <dsp:nvSpPr>
        <dsp:cNvPr id="0" name=""/>
        <dsp:cNvSpPr/>
      </dsp:nvSpPr>
      <dsp:spPr>
        <a:xfrm>
          <a:off x="3216273" y="746929"/>
          <a:ext cx="218317" cy="18825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01ED34-19AA-440A-AEA6-0A9F06D3297A}">
      <dsp:nvSpPr>
        <dsp:cNvPr id="0" name=""/>
        <dsp:cNvSpPr/>
      </dsp:nvSpPr>
      <dsp:spPr>
        <a:xfrm>
          <a:off x="4767565" y="917803"/>
          <a:ext cx="1870118" cy="16052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CH" sz="1600" kern="1200" dirty="0"/>
            <a:t>KI-basierte Automation</a:t>
          </a:r>
        </a:p>
      </dsp:txBody>
      <dsp:txXfrm>
        <a:off x="5057182" y="1166405"/>
        <a:ext cx="1290885" cy="1108076"/>
      </dsp:txXfrm>
    </dsp:sp>
    <dsp:sp modelId="{F8DDC77A-B605-43CA-BD4A-30081E94A2FE}">
      <dsp:nvSpPr>
        <dsp:cNvPr id="0" name=""/>
        <dsp:cNvSpPr/>
      </dsp:nvSpPr>
      <dsp:spPr>
        <a:xfrm>
          <a:off x="6375702" y="1626314"/>
          <a:ext cx="218317" cy="18825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9D2E99-BF61-4C6C-8282-5AA343E0858F}">
      <dsp:nvSpPr>
        <dsp:cNvPr id="0" name=""/>
        <dsp:cNvSpPr/>
      </dsp:nvSpPr>
      <dsp:spPr>
        <a:xfrm>
          <a:off x="6368287" y="1800156"/>
          <a:ext cx="1870118" cy="1605280"/>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7FB27C-A895-48A8-95F5-1BEB228F5670}">
      <dsp:nvSpPr>
        <dsp:cNvPr id="0" name=""/>
        <dsp:cNvSpPr/>
      </dsp:nvSpPr>
      <dsp:spPr>
        <a:xfrm>
          <a:off x="6745606" y="1828564"/>
          <a:ext cx="218317" cy="18825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4" y="1"/>
            <a:ext cx="4342817" cy="344409"/>
          </a:xfrm>
          <a:prstGeom prst="rect">
            <a:avLst/>
          </a:prstGeom>
        </p:spPr>
        <p:txBody>
          <a:bodyPr vert="horz" lIns="96607" tIns="48305" rIns="96607" bIns="48305" rtlCol="0"/>
          <a:lstStyle>
            <a:lvl1pPr algn="l">
              <a:defRPr sz="1300"/>
            </a:lvl1pPr>
          </a:lstStyle>
          <a:p>
            <a:endParaRPr lang="de-DE"/>
          </a:p>
        </p:txBody>
      </p:sp>
      <p:sp>
        <p:nvSpPr>
          <p:cNvPr id="3" name="Datumsplatzhalter 2"/>
          <p:cNvSpPr>
            <a:spLocks noGrp="1"/>
          </p:cNvSpPr>
          <p:nvPr>
            <p:ph type="dt" sz="quarter" idx="1"/>
          </p:nvPr>
        </p:nvSpPr>
        <p:spPr>
          <a:xfrm>
            <a:off x="5676753" y="1"/>
            <a:ext cx="4342817" cy="344409"/>
          </a:xfrm>
          <a:prstGeom prst="rect">
            <a:avLst/>
          </a:prstGeom>
        </p:spPr>
        <p:txBody>
          <a:bodyPr vert="horz" lIns="96607" tIns="48305" rIns="96607" bIns="48305" rtlCol="0"/>
          <a:lstStyle>
            <a:lvl1pPr algn="r">
              <a:defRPr sz="1300"/>
            </a:lvl1pPr>
          </a:lstStyle>
          <a:p>
            <a:fld id="{5998E594-98F6-3A40-9CB1-890EFD882430}" type="datetimeFigureOut">
              <a:rPr lang="de-DE" smtClean="0"/>
              <a:t>19.03.2024</a:t>
            </a:fld>
            <a:endParaRPr lang="de-DE"/>
          </a:p>
        </p:txBody>
      </p:sp>
      <p:sp>
        <p:nvSpPr>
          <p:cNvPr id="4" name="Fußzeilenplatzhalter 3"/>
          <p:cNvSpPr>
            <a:spLocks noGrp="1"/>
          </p:cNvSpPr>
          <p:nvPr>
            <p:ph type="ftr" sz="quarter" idx="2"/>
          </p:nvPr>
        </p:nvSpPr>
        <p:spPr>
          <a:xfrm>
            <a:off x="4" y="6542560"/>
            <a:ext cx="4342817" cy="344409"/>
          </a:xfrm>
          <a:prstGeom prst="rect">
            <a:avLst/>
          </a:prstGeom>
        </p:spPr>
        <p:txBody>
          <a:bodyPr vert="horz" lIns="96607" tIns="48305" rIns="96607" bIns="48305" rtlCol="0" anchor="b"/>
          <a:lstStyle>
            <a:lvl1pPr algn="l">
              <a:defRPr sz="1300"/>
            </a:lvl1pPr>
          </a:lstStyle>
          <a:p>
            <a:endParaRPr lang="de-DE"/>
          </a:p>
        </p:txBody>
      </p:sp>
      <p:sp>
        <p:nvSpPr>
          <p:cNvPr id="5" name="Foliennummernplatzhalter 4"/>
          <p:cNvSpPr>
            <a:spLocks noGrp="1"/>
          </p:cNvSpPr>
          <p:nvPr>
            <p:ph type="sldNum" sz="quarter" idx="3"/>
          </p:nvPr>
        </p:nvSpPr>
        <p:spPr>
          <a:xfrm>
            <a:off x="5676753" y="6542560"/>
            <a:ext cx="4342817" cy="344409"/>
          </a:xfrm>
          <a:prstGeom prst="rect">
            <a:avLst/>
          </a:prstGeom>
        </p:spPr>
        <p:txBody>
          <a:bodyPr vert="horz" lIns="96607" tIns="48305" rIns="96607" bIns="48305" rtlCol="0" anchor="b"/>
          <a:lstStyle>
            <a:lvl1pPr algn="r">
              <a:defRPr sz="1300"/>
            </a:lvl1pPr>
          </a:lstStyle>
          <a:p>
            <a:fld id="{C3EA8F55-2519-6F41-91E3-24F0254F6FF0}" type="slidenum">
              <a:rPr lang="de-DE" smtClean="0"/>
              <a:t>‹Nr.›</a:t>
            </a:fld>
            <a:endParaRPr lang="de-DE"/>
          </a:p>
        </p:txBody>
      </p:sp>
    </p:spTree>
    <p:extLst>
      <p:ext uri="{BB962C8B-B14F-4D97-AF65-F5344CB8AC3E}">
        <p14:creationId xmlns:p14="http://schemas.microsoft.com/office/powerpoint/2010/main" val="2153058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4" y="1"/>
            <a:ext cx="4342817" cy="344409"/>
          </a:xfrm>
          <a:prstGeom prst="rect">
            <a:avLst/>
          </a:prstGeom>
        </p:spPr>
        <p:txBody>
          <a:bodyPr vert="horz" lIns="96607" tIns="48305" rIns="96607" bIns="48305" rtlCol="0"/>
          <a:lstStyle>
            <a:lvl1pPr algn="l">
              <a:defRPr sz="1300"/>
            </a:lvl1pPr>
          </a:lstStyle>
          <a:p>
            <a:endParaRPr lang="de-DE"/>
          </a:p>
        </p:txBody>
      </p:sp>
      <p:sp>
        <p:nvSpPr>
          <p:cNvPr id="3" name="Datumsplatzhalter 2"/>
          <p:cNvSpPr>
            <a:spLocks noGrp="1"/>
          </p:cNvSpPr>
          <p:nvPr>
            <p:ph type="dt" idx="1"/>
          </p:nvPr>
        </p:nvSpPr>
        <p:spPr>
          <a:xfrm>
            <a:off x="5676753" y="1"/>
            <a:ext cx="4342817" cy="344409"/>
          </a:xfrm>
          <a:prstGeom prst="rect">
            <a:avLst/>
          </a:prstGeom>
        </p:spPr>
        <p:txBody>
          <a:bodyPr vert="horz" lIns="96607" tIns="48305" rIns="96607" bIns="48305" rtlCol="0"/>
          <a:lstStyle>
            <a:lvl1pPr algn="r">
              <a:defRPr sz="1300"/>
            </a:lvl1pPr>
          </a:lstStyle>
          <a:p>
            <a:fld id="{F48DA80C-0032-A04F-8DC3-1D9FA424B670}" type="datetimeFigureOut">
              <a:rPr lang="de-DE" smtClean="0"/>
              <a:t>19.03.2024</a:t>
            </a:fld>
            <a:endParaRPr lang="de-DE"/>
          </a:p>
        </p:txBody>
      </p:sp>
      <p:sp>
        <p:nvSpPr>
          <p:cNvPr id="4" name="Folienbildplatzhalter 3"/>
          <p:cNvSpPr>
            <a:spLocks noGrp="1" noRot="1" noChangeAspect="1"/>
          </p:cNvSpPr>
          <p:nvPr>
            <p:ph type="sldImg" idx="2"/>
          </p:nvPr>
        </p:nvSpPr>
        <p:spPr>
          <a:xfrm>
            <a:off x="2714625" y="517525"/>
            <a:ext cx="4592638" cy="2582863"/>
          </a:xfrm>
          <a:prstGeom prst="rect">
            <a:avLst/>
          </a:prstGeom>
          <a:noFill/>
          <a:ln w="12700">
            <a:solidFill>
              <a:prstClr val="black"/>
            </a:solidFill>
          </a:ln>
        </p:spPr>
        <p:txBody>
          <a:bodyPr vert="horz" lIns="96607" tIns="48305" rIns="96607" bIns="48305" rtlCol="0" anchor="ctr"/>
          <a:lstStyle/>
          <a:p>
            <a:endParaRPr lang="de-DE"/>
          </a:p>
        </p:txBody>
      </p:sp>
      <p:sp>
        <p:nvSpPr>
          <p:cNvPr id="5" name="Notizenplatzhalter 4"/>
          <p:cNvSpPr>
            <a:spLocks noGrp="1"/>
          </p:cNvSpPr>
          <p:nvPr>
            <p:ph type="body" sz="quarter" idx="3"/>
          </p:nvPr>
        </p:nvSpPr>
        <p:spPr>
          <a:xfrm>
            <a:off x="1002190" y="3271877"/>
            <a:ext cx="8017510" cy="3099674"/>
          </a:xfrm>
          <a:prstGeom prst="rect">
            <a:avLst/>
          </a:prstGeom>
        </p:spPr>
        <p:txBody>
          <a:bodyPr vert="horz" lIns="96607" tIns="48305" rIns="96607" bIns="48305" rtlCol="0"/>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Fußzeilenplatzhalter 5"/>
          <p:cNvSpPr>
            <a:spLocks noGrp="1"/>
          </p:cNvSpPr>
          <p:nvPr>
            <p:ph type="ftr" sz="quarter" idx="4"/>
          </p:nvPr>
        </p:nvSpPr>
        <p:spPr>
          <a:xfrm>
            <a:off x="4" y="6542560"/>
            <a:ext cx="4342817" cy="344409"/>
          </a:xfrm>
          <a:prstGeom prst="rect">
            <a:avLst/>
          </a:prstGeom>
        </p:spPr>
        <p:txBody>
          <a:bodyPr vert="horz" lIns="96607" tIns="48305" rIns="96607" bIns="48305" rtlCol="0" anchor="b"/>
          <a:lstStyle>
            <a:lvl1pPr algn="l">
              <a:defRPr sz="1300"/>
            </a:lvl1pPr>
          </a:lstStyle>
          <a:p>
            <a:endParaRPr lang="de-DE"/>
          </a:p>
        </p:txBody>
      </p:sp>
      <p:sp>
        <p:nvSpPr>
          <p:cNvPr id="7" name="Foliennummernplatzhalter 6"/>
          <p:cNvSpPr>
            <a:spLocks noGrp="1"/>
          </p:cNvSpPr>
          <p:nvPr>
            <p:ph type="sldNum" sz="quarter" idx="5"/>
          </p:nvPr>
        </p:nvSpPr>
        <p:spPr>
          <a:xfrm>
            <a:off x="5676753" y="6542560"/>
            <a:ext cx="4342817" cy="344409"/>
          </a:xfrm>
          <a:prstGeom prst="rect">
            <a:avLst/>
          </a:prstGeom>
        </p:spPr>
        <p:txBody>
          <a:bodyPr vert="horz" lIns="96607" tIns="48305" rIns="96607" bIns="48305" rtlCol="0" anchor="b"/>
          <a:lstStyle>
            <a:lvl1pPr algn="r">
              <a:defRPr sz="1300"/>
            </a:lvl1pPr>
          </a:lstStyle>
          <a:p>
            <a:fld id="{DCD8BABC-F464-1C42-81DA-2E65C84DE5DA}" type="slidenum">
              <a:rPr lang="de-DE" smtClean="0"/>
              <a:t>‹Nr.›</a:t>
            </a:fld>
            <a:endParaRPr lang="de-DE"/>
          </a:p>
        </p:txBody>
      </p:sp>
    </p:spTree>
    <p:extLst>
      <p:ext uri="{BB962C8B-B14F-4D97-AF65-F5344CB8AC3E}">
        <p14:creationId xmlns:p14="http://schemas.microsoft.com/office/powerpoint/2010/main" val="9400252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(15s) Das Identifizieren aller Möglichen Punkte ist komplex, und der wichtigste Teil der Programmierung. Ich prüfe ob die Fläche ausreichend gross ist, ob die Fläche geschlossen, ausreichend eben ist und ob ich sie ohne Kollision anfahren kann. </a:t>
            </a:r>
          </a:p>
        </p:txBody>
      </p:sp>
      <p:sp>
        <p:nvSpPr>
          <p:cNvPr id="4" name="Foliennummernplatzhalter 3"/>
          <p:cNvSpPr>
            <a:spLocks noGrp="1"/>
          </p:cNvSpPr>
          <p:nvPr>
            <p:ph type="sldNum" sz="quarter" idx="5"/>
          </p:nvPr>
        </p:nvSpPr>
        <p:spPr/>
        <p:txBody>
          <a:bodyPr/>
          <a:lstStyle/>
          <a:p>
            <a:pPr marL="0" marR="0" lvl="0" indent="0" algn="r" defTabSz="609768" rtl="0" eaLnBrk="1" fontAlgn="auto" latinLnBrk="0" hangingPunct="1">
              <a:lnSpc>
                <a:spcPct val="100000"/>
              </a:lnSpc>
              <a:spcBef>
                <a:spcPts val="0"/>
              </a:spcBef>
              <a:spcAft>
                <a:spcPts val="0"/>
              </a:spcAft>
              <a:buClrTx/>
              <a:buSzTx/>
              <a:buFontTx/>
              <a:buNone/>
              <a:tabLst/>
              <a:defRPr/>
            </a:pPr>
            <a:fld id="{DCD8BABC-F464-1C42-81DA-2E65C84DE5DA}" type="slidenum">
              <a:rPr kumimoji="0" lang="de-DE" sz="12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609768"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3367050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Zu beginn filtere ich die Flächennormalen. Damit kann ich bereits viele Flächen ausschliessen, da rund die Hälfte der Flächen auf der Rückseite des Bauteil liegen werden. </a:t>
            </a:r>
          </a:p>
        </p:txBody>
      </p:sp>
      <p:sp>
        <p:nvSpPr>
          <p:cNvPr id="4" name="Foliennummernplatzhalter 3"/>
          <p:cNvSpPr>
            <a:spLocks noGrp="1"/>
          </p:cNvSpPr>
          <p:nvPr>
            <p:ph type="sldNum" sz="quarter" idx="5"/>
          </p:nvPr>
        </p:nvSpPr>
        <p:spPr/>
        <p:txBody>
          <a:bodyPr/>
          <a:lstStyle/>
          <a:p>
            <a:pPr marL="0" marR="0" lvl="0" indent="0" algn="r" defTabSz="609768" rtl="0" eaLnBrk="1" fontAlgn="auto" latinLnBrk="0" hangingPunct="1">
              <a:lnSpc>
                <a:spcPct val="100000"/>
              </a:lnSpc>
              <a:spcBef>
                <a:spcPts val="0"/>
              </a:spcBef>
              <a:spcAft>
                <a:spcPts val="0"/>
              </a:spcAft>
              <a:buClrTx/>
              <a:buSzTx/>
              <a:buFontTx/>
              <a:buNone/>
              <a:tabLst/>
              <a:defRPr/>
            </a:pPr>
            <a:fld id="{DCD8BABC-F464-1C42-81DA-2E65C84DE5DA}" type="slidenum">
              <a:rPr kumimoji="0" lang="de-DE" sz="12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609768"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360074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Anschliessend fasse ich beieinanderliegende Flächen zu Flächengruppen zusammen. Diese Operation ist vergleichsweise zeitaufwändig, gibt mir aber im Abschluss eine Liste mit Flächengruppen. </a:t>
            </a:r>
          </a:p>
        </p:txBody>
      </p:sp>
      <p:sp>
        <p:nvSpPr>
          <p:cNvPr id="4" name="Foliennummernplatzhalter 3"/>
          <p:cNvSpPr>
            <a:spLocks noGrp="1"/>
          </p:cNvSpPr>
          <p:nvPr>
            <p:ph type="sldNum" sz="quarter" idx="5"/>
          </p:nvPr>
        </p:nvSpPr>
        <p:spPr/>
        <p:txBody>
          <a:bodyPr/>
          <a:lstStyle/>
          <a:p>
            <a:pPr marL="0" marR="0" lvl="0" indent="0" algn="r" defTabSz="609768" rtl="0" eaLnBrk="1" fontAlgn="auto" latinLnBrk="0" hangingPunct="1">
              <a:lnSpc>
                <a:spcPct val="100000"/>
              </a:lnSpc>
              <a:spcBef>
                <a:spcPts val="0"/>
              </a:spcBef>
              <a:spcAft>
                <a:spcPts val="0"/>
              </a:spcAft>
              <a:buClrTx/>
              <a:buSzTx/>
              <a:buFontTx/>
              <a:buNone/>
              <a:tabLst/>
              <a:defRPr/>
            </a:pPr>
            <a:fld id="{DCD8BABC-F464-1C42-81DA-2E65C84DE5DA}" type="slidenum">
              <a:rPr kumimoji="0" lang="de-DE" sz="12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609768"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2729426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dirty="0"/>
              <a:t>Im Nächsten Schritt mittle ich die Position und die Normale jeder Flächengruppe. Die Fläche summiere ich. </a:t>
            </a:r>
          </a:p>
          <a:p>
            <a:r>
              <a:rPr lang="de-CH" dirty="0"/>
              <a:t>Die Gruppierung reduziert die fortfolgenden Rechenaufwände Stark. Zudem kann ich Flächengruppen ausschliessen deren Fläche zu klein ist und aufgrund der Wahl der Gruppierungsdistanz kann ich verhindern, dass zwei Saugnäpfe zu nahe </a:t>
            </a:r>
            <a:r>
              <a:rPr lang="de-CH" dirty="0" err="1"/>
              <a:t>beeinander</a:t>
            </a:r>
            <a:r>
              <a:rPr lang="de-CH" dirty="0"/>
              <a:t> liegen. </a:t>
            </a:r>
          </a:p>
          <a:p>
            <a:r>
              <a:rPr lang="de-CH" dirty="0"/>
              <a:t>Weiter ist ab dieser Mittelung der Flächengruppen die Feinheit des Bauteilnetztes nicht mehr entscheidend. </a:t>
            </a:r>
          </a:p>
        </p:txBody>
      </p:sp>
      <p:sp>
        <p:nvSpPr>
          <p:cNvPr id="4" name="Foliennummernplatzhalter 3"/>
          <p:cNvSpPr>
            <a:spLocks noGrp="1"/>
          </p:cNvSpPr>
          <p:nvPr>
            <p:ph type="sldNum" sz="quarter" idx="5"/>
          </p:nvPr>
        </p:nvSpPr>
        <p:spPr/>
        <p:txBody>
          <a:bodyPr/>
          <a:lstStyle/>
          <a:p>
            <a:pPr marL="0" marR="0" lvl="0" indent="0" algn="r" defTabSz="609768" rtl="0" eaLnBrk="1" fontAlgn="auto" latinLnBrk="0" hangingPunct="1">
              <a:lnSpc>
                <a:spcPct val="100000"/>
              </a:lnSpc>
              <a:spcBef>
                <a:spcPts val="0"/>
              </a:spcBef>
              <a:spcAft>
                <a:spcPts val="0"/>
              </a:spcAft>
              <a:buClrTx/>
              <a:buSzTx/>
              <a:buFontTx/>
              <a:buNone/>
              <a:tabLst/>
              <a:defRPr/>
            </a:pPr>
            <a:fld id="{DCD8BABC-F464-1C42-81DA-2E65C84DE5DA}" type="slidenum">
              <a:rPr kumimoji="0" lang="de-DE" sz="12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609768"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1560062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Um die Kollisionen im Anfahren zu verhindern, stelle ich sicher, dass ich mit einem Strahl von der Sauggreiferposition aus, das Bauteil in Z Richtung nicht schneide. </a:t>
            </a:r>
          </a:p>
          <a:p>
            <a:r>
              <a:rPr lang="de-CH" dirty="0"/>
              <a:t>So schliesse ich mit der Ausnahme von Grenzfällen alle </a:t>
            </a:r>
            <a:r>
              <a:rPr lang="de-CH" dirty="0" err="1"/>
              <a:t>Kollissionen</a:t>
            </a:r>
            <a:r>
              <a:rPr lang="de-CH" dirty="0"/>
              <a:t> aus. Beim Testen konnte ich keinen Grenzfall beobachten, weshalb sich diese Vereinfachung allemal anbietet, besonders da sie so schnell berechnet werden kann. </a:t>
            </a:r>
          </a:p>
        </p:txBody>
      </p:sp>
      <p:sp>
        <p:nvSpPr>
          <p:cNvPr id="4" name="Foliennummernplatzhalter 3"/>
          <p:cNvSpPr>
            <a:spLocks noGrp="1"/>
          </p:cNvSpPr>
          <p:nvPr>
            <p:ph type="sldNum" sz="quarter" idx="5"/>
          </p:nvPr>
        </p:nvSpPr>
        <p:spPr/>
        <p:txBody>
          <a:bodyPr/>
          <a:lstStyle/>
          <a:p>
            <a:pPr marL="0" marR="0" lvl="0" indent="0" algn="r" defTabSz="609768" rtl="0" eaLnBrk="1" fontAlgn="auto" latinLnBrk="0" hangingPunct="1">
              <a:lnSpc>
                <a:spcPct val="100000"/>
              </a:lnSpc>
              <a:spcBef>
                <a:spcPts val="0"/>
              </a:spcBef>
              <a:spcAft>
                <a:spcPts val="0"/>
              </a:spcAft>
              <a:buClrTx/>
              <a:buSzTx/>
              <a:buFontTx/>
              <a:buNone/>
              <a:tabLst/>
              <a:defRPr/>
            </a:pPr>
            <a:fld id="{DCD8BABC-F464-1C42-81DA-2E65C84DE5DA}" type="slidenum">
              <a:rPr kumimoji="0" lang="de-DE" sz="12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609768"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4291486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Bei der verbliebenen, in der Regel bereits sehr kurzen Liste von möglichen Punkten konstruiere ich die zwei Kreisflächen über und unter dem Punkt. </a:t>
            </a:r>
          </a:p>
          <a:p>
            <a:r>
              <a:rPr lang="de-CH" dirty="0"/>
              <a:t>Beide Flächen dürfen nicht von der Bauteiloberfläche verletzt werden. Somit muss eine Fläche komplett im Bauteil sein und die zweite komplett ausserhalb des Bauteils. Damit stelle ich sicher, dass der Vakuumgreifer die Bauteilfläche greifen kann. </a:t>
            </a:r>
          </a:p>
          <a:p>
            <a:r>
              <a:rPr lang="de-CH" dirty="0"/>
              <a:t>Damit kann ich zudem sehr viele Fälle, wessen Überprüfung anders nur aufwendig programmiert werden abdecken. So beispielsweise Bohrungen in der Bauteiloberfläche oder auch Beschriftungen, welche bei sehr vielen Bauteilen vorhanden sind, und aus der Bauteiloberfläche überstehen können, oder in der Oberfläche versenkt sein können. </a:t>
            </a:r>
          </a:p>
        </p:txBody>
      </p:sp>
      <p:sp>
        <p:nvSpPr>
          <p:cNvPr id="4" name="Foliennummernplatzhalter 3"/>
          <p:cNvSpPr>
            <a:spLocks noGrp="1"/>
          </p:cNvSpPr>
          <p:nvPr>
            <p:ph type="sldNum" sz="quarter" idx="5"/>
          </p:nvPr>
        </p:nvSpPr>
        <p:spPr/>
        <p:txBody>
          <a:bodyPr/>
          <a:lstStyle/>
          <a:p>
            <a:pPr marL="0" marR="0" lvl="0" indent="0" algn="r" defTabSz="609768" rtl="0" eaLnBrk="1" fontAlgn="auto" latinLnBrk="0" hangingPunct="1">
              <a:lnSpc>
                <a:spcPct val="100000"/>
              </a:lnSpc>
              <a:spcBef>
                <a:spcPts val="0"/>
              </a:spcBef>
              <a:spcAft>
                <a:spcPts val="0"/>
              </a:spcAft>
              <a:buClrTx/>
              <a:buSzTx/>
              <a:buFontTx/>
              <a:buNone/>
              <a:tabLst/>
              <a:defRPr/>
            </a:pPr>
            <a:fld id="{DCD8BABC-F464-1C42-81DA-2E65C84DE5DA}" type="slidenum">
              <a:rPr kumimoji="0" lang="de-DE" sz="12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609768"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1551852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mit Bildmask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eck 4"/>
          <p:cNvSpPr/>
          <p:nvPr userDrawn="1"/>
        </p:nvSpPr>
        <p:spPr>
          <a:xfrm>
            <a:off x="0" y="0"/>
            <a:ext cx="12198350" cy="6867258"/>
          </a:xfrm>
          <a:prstGeom prst="rect">
            <a:avLst/>
          </a:prstGeom>
          <a:solidFill>
            <a:schemeClr val="tx1">
              <a:alpha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21" name="Freihandform 20"/>
          <p:cNvSpPr/>
          <p:nvPr/>
        </p:nvSpPr>
        <p:spPr>
          <a:xfrm>
            <a:off x="3975404" y="679931"/>
            <a:ext cx="8222947" cy="6187327"/>
          </a:xfrm>
          <a:custGeom>
            <a:avLst/>
            <a:gdLst>
              <a:gd name="connsiteX0" fmla="*/ 5924544 w 8222947"/>
              <a:gd name="connsiteY0" fmla="*/ 885 h 6187327"/>
              <a:gd name="connsiteX1" fmla="*/ 6308590 w 8222947"/>
              <a:gd name="connsiteY1" fmla="*/ 41571 h 6187327"/>
              <a:gd name="connsiteX2" fmla="*/ 8006972 w 8222947"/>
              <a:gd name="connsiteY2" fmla="*/ 1782211 h 6187327"/>
              <a:gd name="connsiteX3" fmla="*/ 8214187 w 8222947"/>
              <a:gd name="connsiteY3" fmla="*/ 2329511 h 6187327"/>
              <a:gd name="connsiteX4" fmla="*/ 8222947 w 8222947"/>
              <a:gd name="connsiteY4" fmla="*/ 2362752 h 6187327"/>
              <a:gd name="connsiteX5" fmla="*/ 8222947 w 8222947"/>
              <a:gd name="connsiteY5" fmla="*/ 4688892 h 6187327"/>
              <a:gd name="connsiteX6" fmla="*/ 8207914 w 8222947"/>
              <a:gd name="connsiteY6" fmla="*/ 4742881 h 6187327"/>
              <a:gd name="connsiteX7" fmla="*/ 7556423 w 8222947"/>
              <a:gd name="connsiteY7" fmla="*/ 6028617 h 6187327"/>
              <a:gd name="connsiteX8" fmla="*/ 7425161 w 8222947"/>
              <a:gd name="connsiteY8" fmla="*/ 6187327 h 6187327"/>
              <a:gd name="connsiteX9" fmla="*/ 1006577 w 8222947"/>
              <a:gd name="connsiteY9" fmla="*/ 6187327 h 6187327"/>
              <a:gd name="connsiteX10" fmla="*/ 850964 w 8222947"/>
              <a:gd name="connsiteY10" fmla="*/ 5995980 h 6187327"/>
              <a:gd name="connsiteX11" fmla="*/ 422250 w 8222947"/>
              <a:gd name="connsiteY11" fmla="*/ 5267019 h 6187327"/>
              <a:gd name="connsiteX12" fmla="*/ 142610 w 8222947"/>
              <a:gd name="connsiteY12" fmla="*/ 2830055 h 6187327"/>
              <a:gd name="connsiteX13" fmla="*/ 3539677 w 8222947"/>
              <a:gd name="connsiteY13" fmla="*/ 2265216 h 6187327"/>
              <a:gd name="connsiteX14" fmla="*/ 5924544 w 8222947"/>
              <a:gd name="connsiteY14" fmla="*/ 885 h 618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2947" h="6187327">
                <a:moveTo>
                  <a:pt x="5924544" y="885"/>
                </a:moveTo>
                <a:cubicBezTo>
                  <a:pt x="6041007" y="-3625"/>
                  <a:pt x="6168271" y="8957"/>
                  <a:pt x="6308590" y="41571"/>
                </a:cubicBezTo>
                <a:cubicBezTo>
                  <a:pt x="6952725" y="190142"/>
                  <a:pt x="7634399" y="972436"/>
                  <a:pt x="8006972" y="1782211"/>
                </a:cubicBezTo>
                <a:cubicBezTo>
                  <a:pt x="8089782" y="1962218"/>
                  <a:pt x="8158705" y="2145053"/>
                  <a:pt x="8214187" y="2329511"/>
                </a:cubicBezTo>
                <a:lnTo>
                  <a:pt x="8222947" y="2362752"/>
                </a:lnTo>
                <a:lnTo>
                  <a:pt x="8222947" y="4688892"/>
                </a:lnTo>
                <a:lnTo>
                  <a:pt x="8207914" y="4742881"/>
                </a:lnTo>
                <a:cubicBezTo>
                  <a:pt x="8067235" y="5203851"/>
                  <a:pt x="7847382" y="5639692"/>
                  <a:pt x="7556423" y="6028617"/>
                </a:cubicBezTo>
                <a:lnTo>
                  <a:pt x="7425161" y="6187327"/>
                </a:lnTo>
                <a:lnTo>
                  <a:pt x="1006577" y="6187327"/>
                </a:lnTo>
                <a:lnTo>
                  <a:pt x="850964" y="5995980"/>
                </a:lnTo>
                <a:cubicBezTo>
                  <a:pt x="686863" y="5772304"/>
                  <a:pt x="542722" y="5528860"/>
                  <a:pt x="422250" y="5267019"/>
                </a:cubicBezTo>
                <a:cubicBezTo>
                  <a:pt x="50312" y="4458802"/>
                  <a:pt x="-155418" y="3502075"/>
                  <a:pt x="142610" y="2830055"/>
                </a:cubicBezTo>
                <a:cubicBezTo>
                  <a:pt x="788131" y="1375996"/>
                  <a:pt x="2271479" y="2908304"/>
                  <a:pt x="3539677" y="2265216"/>
                </a:cubicBezTo>
                <a:cubicBezTo>
                  <a:pt x="4682264" y="1685095"/>
                  <a:pt x="4798738" y="44473"/>
                  <a:pt x="5924544" y="885"/>
                </a:cubicBezTo>
                <a:close/>
              </a:path>
            </a:pathLst>
          </a:custGeom>
          <a:solidFill>
            <a:schemeClr val="bg1">
              <a:alpha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2" name="Freihandform 11"/>
          <p:cNvSpPr/>
          <p:nvPr/>
        </p:nvSpPr>
        <p:spPr>
          <a:xfrm>
            <a:off x="5642407" y="1910668"/>
            <a:ext cx="6555944" cy="4947333"/>
          </a:xfrm>
          <a:custGeom>
            <a:avLst/>
            <a:gdLst>
              <a:gd name="connsiteX0" fmla="*/ 4854063 w 6552531"/>
              <a:gd name="connsiteY0" fmla="*/ 7 h 4947333"/>
              <a:gd name="connsiteX1" fmla="*/ 5071206 w 6552531"/>
              <a:gd name="connsiteY1" fmla="*/ 27731 h 4947333"/>
              <a:gd name="connsiteX2" fmla="*/ 6551503 w 6552531"/>
              <a:gd name="connsiteY2" fmla="*/ 1809287 h 4947333"/>
              <a:gd name="connsiteX3" fmla="*/ 6552531 w 6552531"/>
              <a:gd name="connsiteY3" fmla="*/ 1812764 h 4947333"/>
              <a:gd name="connsiteX4" fmla="*/ 6552531 w 6552531"/>
              <a:gd name="connsiteY4" fmla="*/ 3922236 h 4947333"/>
              <a:gd name="connsiteX5" fmla="*/ 6508354 w 6552531"/>
              <a:gd name="connsiteY5" fmla="*/ 4056281 h 4947333"/>
              <a:gd name="connsiteX6" fmla="*/ 6167266 w 6552531"/>
              <a:gd name="connsiteY6" fmla="*/ 4753897 h 4947333"/>
              <a:gd name="connsiteX7" fmla="*/ 6033717 w 6552531"/>
              <a:gd name="connsiteY7" fmla="*/ 4947333 h 4947333"/>
              <a:gd name="connsiteX8" fmla="*/ 688221 w 6552531"/>
              <a:gd name="connsiteY8" fmla="*/ 4947333 h 4947333"/>
              <a:gd name="connsiteX9" fmla="*/ 669155 w 6552531"/>
              <a:gd name="connsiteY9" fmla="*/ 4921952 h 4947333"/>
              <a:gd name="connsiteX10" fmla="*/ 159446 w 6552531"/>
              <a:gd name="connsiteY10" fmla="*/ 3896401 h 4947333"/>
              <a:gd name="connsiteX11" fmla="*/ 44617 w 6552531"/>
              <a:gd name="connsiteY11" fmla="*/ 3440846 h 4947333"/>
              <a:gd name="connsiteX12" fmla="*/ 40529 w 6552531"/>
              <a:gd name="connsiteY12" fmla="*/ 3406626 h 4947333"/>
              <a:gd name="connsiteX13" fmla="*/ 39476 w 6552531"/>
              <a:gd name="connsiteY13" fmla="*/ 3401514 h 4947333"/>
              <a:gd name="connsiteX14" fmla="*/ 482859 w 6552531"/>
              <a:gd name="connsiteY14" fmla="*/ 1876033 h 4947333"/>
              <a:gd name="connsiteX15" fmla="*/ 896951 w 6552531"/>
              <a:gd name="connsiteY15" fmla="*/ 1759366 h 4947333"/>
              <a:gd name="connsiteX16" fmla="*/ 1369778 w 6552531"/>
              <a:gd name="connsiteY16" fmla="*/ 1839493 h 4947333"/>
              <a:gd name="connsiteX17" fmla="*/ 1408346 w 6552531"/>
              <a:gd name="connsiteY17" fmla="*/ 1854656 h 4947333"/>
              <a:gd name="connsiteX18" fmla="*/ 1515289 w 6552531"/>
              <a:gd name="connsiteY18" fmla="*/ 1876395 h 4947333"/>
              <a:gd name="connsiteX19" fmla="*/ 2860708 w 6552531"/>
              <a:gd name="connsiteY19" fmla="*/ 1855646 h 4947333"/>
              <a:gd name="connsiteX20" fmla="*/ 3877062 w 6552531"/>
              <a:gd name="connsiteY20" fmla="*/ 691198 h 4947333"/>
              <a:gd name="connsiteX21" fmla="*/ 4633989 w 6552531"/>
              <a:gd name="connsiteY21" fmla="*/ 13545 h 4947333"/>
              <a:gd name="connsiteX22" fmla="*/ 4683323 w 6552531"/>
              <a:gd name="connsiteY22" fmla="*/ 9490 h 4947333"/>
              <a:gd name="connsiteX23" fmla="*/ 4720135 w 6552531"/>
              <a:gd name="connsiteY23" fmla="*/ 11657 h 4947333"/>
              <a:gd name="connsiteX24" fmla="*/ 4746809 w 6552531"/>
              <a:gd name="connsiteY24" fmla="*/ 6469 h 4947333"/>
              <a:gd name="connsiteX25" fmla="*/ 4854063 w 6552531"/>
              <a:gd name="connsiteY25" fmla="*/ 7 h 4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52531" h="4947333">
                <a:moveTo>
                  <a:pt x="4854063" y="7"/>
                </a:moveTo>
                <a:cubicBezTo>
                  <a:pt x="4925952" y="311"/>
                  <a:pt x="4998520" y="9743"/>
                  <a:pt x="5071206" y="27731"/>
                </a:cubicBezTo>
                <a:cubicBezTo>
                  <a:pt x="5652694" y="171645"/>
                  <a:pt x="6241767" y="863160"/>
                  <a:pt x="6551503" y="1809287"/>
                </a:cubicBezTo>
                <a:lnTo>
                  <a:pt x="6552531" y="1812764"/>
                </a:lnTo>
                <a:lnTo>
                  <a:pt x="6552531" y="3922236"/>
                </a:lnTo>
                <a:lnTo>
                  <a:pt x="6508354" y="4056281"/>
                </a:lnTo>
                <a:cubicBezTo>
                  <a:pt x="6420252" y="4303320"/>
                  <a:pt x="6305352" y="4537096"/>
                  <a:pt x="6167266" y="4753897"/>
                </a:cubicBezTo>
                <a:lnTo>
                  <a:pt x="6033717" y="4947333"/>
                </a:lnTo>
                <a:lnTo>
                  <a:pt x="688221" y="4947333"/>
                </a:lnTo>
                <a:lnTo>
                  <a:pt x="669155" y="4921952"/>
                </a:lnTo>
                <a:cubicBezTo>
                  <a:pt x="462010" y="4623316"/>
                  <a:pt x="290452" y="4280274"/>
                  <a:pt x="159446" y="3896401"/>
                </a:cubicBezTo>
                <a:cubicBezTo>
                  <a:pt x="110759" y="3753734"/>
                  <a:pt x="70478" y="3595787"/>
                  <a:pt x="44617" y="3440846"/>
                </a:cubicBezTo>
                <a:lnTo>
                  <a:pt x="40529" y="3406626"/>
                </a:lnTo>
                <a:lnTo>
                  <a:pt x="39476" y="3401514"/>
                </a:lnTo>
                <a:cubicBezTo>
                  <a:pt x="-78551" y="2709645"/>
                  <a:pt x="67748" y="2122061"/>
                  <a:pt x="482859" y="1876033"/>
                </a:cubicBezTo>
                <a:cubicBezTo>
                  <a:pt x="607393" y="1802224"/>
                  <a:pt x="747277" y="1764396"/>
                  <a:pt x="896951" y="1759366"/>
                </a:cubicBezTo>
                <a:cubicBezTo>
                  <a:pt x="1046624" y="1754337"/>
                  <a:pt x="1206087" y="1782107"/>
                  <a:pt x="1369778" y="1839493"/>
                </a:cubicBezTo>
                <a:lnTo>
                  <a:pt x="1408346" y="1854656"/>
                </a:lnTo>
                <a:lnTo>
                  <a:pt x="1515289" y="1876395"/>
                </a:lnTo>
                <a:cubicBezTo>
                  <a:pt x="1867428" y="1960511"/>
                  <a:pt x="2467079" y="2053179"/>
                  <a:pt x="2860708" y="1855646"/>
                </a:cubicBezTo>
                <a:cubicBezTo>
                  <a:pt x="3254336" y="1658114"/>
                  <a:pt x="3625995" y="1062372"/>
                  <a:pt x="3877062" y="691198"/>
                </a:cubicBezTo>
                <a:cubicBezTo>
                  <a:pt x="4155238" y="279949"/>
                  <a:pt x="4374413" y="55026"/>
                  <a:pt x="4633989" y="13545"/>
                </a:cubicBezTo>
                <a:cubicBezTo>
                  <a:pt x="4650213" y="10953"/>
                  <a:pt x="4666671" y="9635"/>
                  <a:pt x="4683323" y="9490"/>
                </a:cubicBezTo>
                <a:lnTo>
                  <a:pt x="4720135" y="11657"/>
                </a:lnTo>
                <a:lnTo>
                  <a:pt x="4746809" y="6469"/>
                </a:lnTo>
                <a:cubicBezTo>
                  <a:pt x="4782344" y="1985"/>
                  <a:pt x="4818118" y="-145"/>
                  <a:pt x="4854063" y="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 name="Titel 1"/>
          <p:cNvSpPr>
            <a:spLocks noGrp="1"/>
          </p:cNvSpPr>
          <p:nvPr>
            <p:ph type="title" hasCustomPrompt="1"/>
          </p:nvPr>
        </p:nvSpPr>
        <p:spPr>
          <a:xfrm>
            <a:off x="4838700" y="3239457"/>
            <a:ext cx="6790944" cy="1097269"/>
          </a:xfrm>
        </p:spPr>
        <p:txBody>
          <a:bodyPr lIns="0" tIns="0" bIns="0" anchor="b">
            <a:normAutofit/>
          </a:bodyPr>
          <a:lstStyle>
            <a:lvl1pPr>
              <a:lnSpc>
                <a:spcPct val="100000"/>
              </a:lnSpc>
              <a:defRPr sz="3200" baseline="0">
                <a:solidFill>
                  <a:schemeClr val="tx2"/>
                </a:solidFill>
              </a:defRPr>
            </a:lvl1pPr>
          </a:lstStyle>
          <a:p>
            <a:r>
              <a:rPr lang="de-DE" dirty="0"/>
              <a:t>Überschrift Titelfolie</a:t>
            </a:r>
            <a:endParaRPr lang="de-CH" dirty="0"/>
          </a:p>
        </p:txBody>
      </p:sp>
      <p:pic>
        <p:nvPicPr>
          <p:cNvPr id="11" name="Grafik 10">
            <a:extLst>
              <a:ext uri="{FF2B5EF4-FFF2-40B4-BE49-F238E27FC236}">
                <a16:creationId xmlns:a16="http://schemas.microsoft.com/office/drawing/2014/main" id="{3F2D6CD5-EBD8-4E95-8859-83C8D04BFA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6177" y="1533510"/>
            <a:ext cx="2691819" cy="1264388"/>
          </a:xfrm>
          <a:prstGeom prst="rect">
            <a:avLst/>
          </a:prstGeom>
        </p:spPr>
      </p:pic>
      <p:sp>
        <p:nvSpPr>
          <p:cNvPr id="4" name="Datumsplatzhalter 3"/>
          <p:cNvSpPr>
            <a:spLocks noGrp="1"/>
          </p:cNvSpPr>
          <p:nvPr>
            <p:ph type="dt" sz="half" idx="10"/>
          </p:nvPr>
        </p:nvSpPr>
        <p:spPr>
          <a:xfrm>
            <a:off x="4833464" y="5641975"/>
            <a:ext cx="1445099" cy="184666"/>
          </a:xfrm>
          <a:prstGeom prst="rect">
            <a:avLst/>
          </a:prstGeom>
        </p:spPr>
        <p:txBody>
          <a:bodyPr wrap="square" lIns="0" tIns="0" rIns="0" bIns="0" anchor="t" anchorCtr="0">
            <a:spAutoFit/>
          </a:bodyPr>
          <a:lstStyle>
            <a:lvl1pPr algn="l">
              <a:defRPr sz="1200">
                <a:latin typeface="+mn-lt"/>
              </a:defRPr>
            </a:lvl1pPr>
          </a:lstStyle>
          <a:p>
            <a:endParaRPr lang="de-CH" dirty="0"/>
          </a:p>
        </p:txBody>
      </p:sp>
      <p:sp>
        <p:nvSpPr>
          <p:cNvPr id="7" name="Rechteck 6">
            <a:extLst>
              <a:ext uri="{FF2B5EF4-FFF2-40B4-BE49-F238E27FC236}">
                <a16:creationId xmlns:a16="http://schemas.microsoft.com/office/drawing/2014/main" id="{269B772D-4EEB-40F5-B989-5B158C414958}"/>
              </a:ext>
            </a:extLst>
          </p:cNvPr>
          <p:cNvSpPr/>
          <p:nvPr/>
        </p:nvSpPr>
        <p:spPr>
          <a:xfrm>
            <a:off x="0" y="6723258"/>
            <a:ext cx="1219835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16" name="Textplatzhalter 14">
            <a:extLst>
              <a:ext uri="{FF2B5EF4-FFF2-40B4-BE49-F238E27FC236}">
                <a16:creationId xmlns:a16="http://schemas.microsoft.com/office/drawing/2014/main" id="{2A818FE7-2817-4CCE-892B-6DE76AF6C55A}"/>
              </a:ext>
            </a:extLst>
          </p:cNvPr>
          <p:cNvSpPr>
            <a:spLocks noGrp="1"/>
          </p:cNvSpPr>
          <p:nvPr>
            <p:ph type="body" sz="quarter" idx="14" hasCustomPrompt="1"/>
          </p:nvPr>
        </p:nvSpPr>
        <p:spPr>
          <a:xfrm>
            <a:off x="4838699" y="6200774"/>
            <a:ext cx="5541757" cy="421346"/>
          </a:xfrm>
          <a:prstGeom prst="rect">
            <a:avLst/>
          </a:prstGeom>
        </p:spPr>
        <p:txBody>
          <a:bodyPr wrap="none" lIns="0" tIns="0" rIns="0" bIns="0">
            <a:noAutofit/>
          </a:bodyPr>
          <a:lstStyle>
            <a:lvl1pPr marL="0" indent="0">
              <a:buNone/>
              <a:defRPr sz="1200">
                <a:latin typeface="+mn-lt"/>
              </a:defRPr>
            </a:lvl1pPr>
          </a:lstStyle>
          <a:p>
            <a:pPr lvl="0"/>
            <a:r>
              <a:rPr lang="de-CH" dirty="0"/>
              <a:t>Departement / Abteilung</a:t>
            </a:r>
          </a:p>
        </p:txBody>
      </p:sp>
      <p:sp>
        <p:nvSpPr>
          <p:cNvPr id="17"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4838700" y="4410388"/>
            <a:ext cx="6790944" cy="860307"/>
          </a:xfrm>
          <a:prstGeom prst="rect">
            <a:avLst/>
          </a:prstGeom>
        </p:spPr>
        <p:txBody>
          <a:bodyPr lIns="0" tIns="0" rIns="0" bIns="0">
            <a:normAutofit/>
          </a:bodyPr>
          <a:lstStyle>
            <a:lvl1pPr marL="0" indent="0">
              <a:buNone/>
              <a:defRPr sz="2000" b="1" baseline="0"/>
            </a:lvl1pPr>
            <a:lvl2pPr marL="457200" indent="0">
              <a:buNone/>
              <a:defRPr/>
            </a:lvl2pPr>
          </a:lstStyle>
          <a:p>
            <a:pPr lvl="0"/>
            <a:r>
              <a:rPr lang="de-DE" dirty="0"/>
              <a:t>Untertitel</a:t>
            </a:r>
          </a:p>
        </p:txBody>
      </p:sp>
      <p:sp>
        <p:nvSpPr>
          <p:cNvPr id="19" name="Textplatzhalter 5"/>
          <p:cNvSpPr>
            <a:spLocks noGrp="1"/>
          </p:cNvSpPr>
          <p:nvPr>
            <p:ph type="body" sz="quarter" idx="20" hasCustomPrompt="1"/>
          </p:nvPr>
        </p:nvSpPr>
        <p:spPr>
          <a:xfrm>
            <a:off x="4833464" y="5342714"/>
            <a:ext cx="5546993" cy="184666"/>
          </a:xfrm>
          <a:prstGeom prst="rect">
            <a:avLst/>
          </a:prstGeom>
        </p:spPr>
        <p:txBody>
          <a:bodyPr wrap="none" lIns="0" tIns="0" rIns="0" bIns="0" anchor="b" anchorCtr="0">
            <a:noAutofit/>
          </a:bodyPr>
          <a:lstStyle>
            <a:lvl1pPr marL="0" marR="0" indent="0" algn="l" defTabSz="609768" rtl="0" eaLnBrk="1" fontAlgn="auto" latinLnBrk="0" hangingPunct="1">
              <a:lnSpc>
                <a:spcPct val="100000"/>
              </a:lnSpc>
              <a:spcBef>
                <a:spcPts val="0"/>
              </a:spcBef>
              <a:spcAft>
                <a:spcPts val="0"/>
              </a:spcAft>
              <a:buClrTx/>
              <a:buSzTx/>
              <a:buFontTx/>
              <a:buNone/>
              <a:tabLst/>
              <a:defRPr sz="1200">
                <a:latin typeface="+mn-lt"/>
              </a:defRPr>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Tree>
    <p:extLst>
      <p:ext uri="{BB962C8B-B14F-4D97-AF65-F5344CB8AC3E}">
        <p14:creationId xmlns:p14="http://schemas.microsoft.com/office/powerpoint/2010/main" val="32445947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7335">
          <p15:clr>
            <a:srgbClr val="FBAE40"/>
          </p15:clr>
        </p15:guide>
        <p15:guide id="3" pos="30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bg>
      <p:bgPr>
        <a:solidFill>
          <a:schemeClr val="bg1"/>
        </a:solidFill>
        <a:effectLst/>
      </p:bgPr>
    </p:bg>
    <p:spTree>
      <p:nvGrpSpPr>
        <p:cNvPr id="1" name=""/>
        <p:cNvGrpSpPr/>
        <p:nvPr/>
      </p:nvGrpSpPr>
      <p:grpSpPr>
        <a:xfrm>
          <a:off x="0" y="0"/>
          <a:ext cx="0" cy="0"/>
          <a:chOff x="0" y="0"/>
          <a:chExt cx="0" cy="0"/>
        </a:xfrm>
      </p:grpSpPr>
      <p:sp>
        <p:nvSpPr>
          <p:cNvPr id="8" name="Foliennummernplatzhalter 7"/>
          <p:cNvSpPr>
            <a:spLocks noGrp="1"/>
          </p:cNvSpPr>
          <p:nvPr>
            <p:ph type="sldNum" sz="quarter" idx="18"/>
          </p:nvPr>
        </p:nvSpPr>
        <p:spPr/>
        <p:txBody>
          <a:bodyPr/>
          <a:lstStyle/>
          <a:p>
            <a:fld id="{4EAC321B-7500-4259-A00F-915439A35E15}" type="slidenum">
              <a:rPr lang="de-CH" smtClean="0"/>
              <a:pPr/>
              <a:t>‹Nr.›</a:t>
            </a:fld>
            <a:endParaRPr lang="de-CH" dirty="0"/>
          </a:p>
        </p:txBody>
      </p:sp>
      <p:sp>
        <p:nvSpPr>
          <p:cNvPr id="3" name="Titel 2"/>
          <p:cNvSpPr>
            <a:spLocks noGrp="1"/>
          </p:cNvSpPr>
          <p:nvPr>
            <p:ph type="title"/>
          </p:nvPr>
        </p:nvSpPr>
        <p:spPr/>
        <p:txBody>
          <a:bodyPr/>
          <a:lstStyle/>
          <a:p>
            <a:r>
              <a:rPr lang="de-DE"/>
              <a:t>Titelmasterformat durch Klicken bearbeiten</a:t>
            </a:r>
            <a:endParaRPr lang="de-CH"/>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9" name="Datumsplatzhalter 1">
            <a:extLst>
              <a:ext uri="{FF2B5EF4-FFF2-40B4-BE49-F238E27FC236}">
                <a16:creationId xmlns:a16="http://schemas.microsoft.com/office/drawing/2014/main" id="{7E0267C9-A376-4B40-BFB8-54E26FF6831C}"/>
              </a:ext>
            </a:extLst>
          </p:cNvPr>
          <p:cNvSpPr txBox="1">
            <a:spLocks/>
          </p:cNvSpPr>
          <p:nvPr userDrawn="1"/>
        </p:nvSpPr>
        <p:spPr>
          <a:xfrm>
            <a:off x="4410850" y="6453187"/>
            <a:ext cx="3376650" cy="179388"/>
          </a:xfrm>
          <a:prstGeom prst="rect">
            <a:avLst/>
          </a:prstGeom>
        </p:spPr>
        <p:txBody>
          <a:bodyPr lIns="0" tIns="0" rIns="0" bIns="0"/>
          <a:lstStyle>
            <a:defPPr>
              <a:defRPr lang="de-DE"/>
            </a:defPPr>
            <a:lvl1pPr marL="0" algn="l" defTabSz="609768" rtl="0" eaLnBrk="1" latinLnBrk="0" hangingPunct="1">
              <a:defRPr sz="12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pPr algn="ctr"/>
            <a:r>
              <a:rPr lang="de-DE"/>
              <a:t>FS 2022</a:t>
            </a:r>
            <a:endParaRPr lang="de-CH" dirty="0"/>
          </a:p>
        </p:txBody>
      </p:sp>
      <p:sp>
        <p:nvSpPr>
          <p:cNvPr id="11" name="Fußzeilenplatzhalter 2">
            <a:extLst>
              <a:ext uri="{FF2B5EF4-FFF2-40B4-BE49-F238E27FC236}">
                <a16:creationId xmlns:a16="http://schemas.microsoft.com/office/drawing/2014/main" id="{69CA05A3-F716-4B08-ACA7-360D9BB220CA}"/>
              </a:ext>
            </a:extLst>
          </p:cNvPr>
          <p:cNvSpPr>
            <a:spLocks noGrp="1"/>
          </p:cNvSpPr>
          <p:nvPr>
            <p:ph type="ftr" sz="quarter" idx="17"/>
          </p:nvPr>
        </p:nvSpPr>
        <p:spPr>
          <a:xfrm>
            <a:off x="806450" y="6454845"/>
            <a:ext cx="5364163" cy="332663"/>
          </a:xfrm>
        </p:spPr>
        <p:txBody>
          <a:bodyPr/>
          <a:lstStyle/>
          <a:p>
            <a:r>
              <a:rPr lang="de-CH"/>
              <a:t>Design Automation </a:t>
            </a:r>
            <a:endParaRPr lang="de-CH" dirty="0"/>
          </a:p>
        </p:txBody>
      </p:sp>
    </p:spTree>
    <p:extLst>
      <p:ext uri="{BB962C8B-B14F-4D97-AF65-F5344CB8AC3E}">
        <p14:creationId xmlns:p14="http://schemas.microsoft.com/office/powerpoint/2010/main" val="247666094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bg>
      <p:bgRef idx="1001">
        <a:schemeClr val="bg1"/>
      </p:bgRef>
    </p:bg>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4EAC321B-7500-4259-A00F-915439A35E15}" type="slidenum">
              <a:rPr lang="de-CH" smtClean="0"/>
              <a:pPr/>
              <a:t>‹Nr.›</a:t>
            </a:fld>
            <a:endParaRPr lang="de-CH" dirty="0"/>
          </a:p>
        </p:txBody>
      </p:sp>
      <p:sp>
        <p:nvSpPr>
          <p:cNvPr id="5" name="Datumsplatzhalter 1">
            <a:extLst>
              <a:ext uri="{FF2B5EF4-FFF2-40B4-BE49-F238E27FC236}">
                <a16:creationId xmlns:a16="http://schemas.microsoft.com/office/drawing/2014/main" id="{2DBAB754-F1B0-43D0-AA6A-59795FA6EA95}"/>
              </a:ext>
            </a:extLst>
          </p:cNvPr>
          <p:cNvSpPr txBox="1">
            <a:spLocks/>
          </p:cNvSpPr>
          <p:nvPr userDrawn="1"/>
        </p:nvSpPr>
        <p:spPr>
          <a:xfrm>
            <a:off x="4410850" y="6453187"/>
            <a:ext cx="3376650" cy="179388"/>
          </a:xfrm>
          <a:prstGeom prst="rect">
            <a:avLst/>
          </a:prstGeom>
        </p:spPr>
        <p:txBody>
          <a:bodyPr lIns="0" tIns="0" rIns="0" bIns="0"/>
          <a:lstStyle>
            <a:defPPr>
              <a:defRPr lang="de-DE"/>
            </a:defPPr>
            <a:lvl1pPr marL="0" algn="l" defTabSz="609768" rtl="0" eaLnBrk="1" latinLnBrk="0" hangingPunct="1">
              <a:defRPr sz="12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pPr algn="ctr"/>
            <a:r>
              <a:rPr lang="de-DE"/>
              <a:t>FS 2022</a:t>
            </a:r>
            <a:endParaRPr lang="de-CH" dirty="0"/>
          </a:p>
        </p:txBody>
      </p:sp>
      <p:sp>
        <p:nvSpPr>
          <p:cNvPr id="6" name="Fußzeilenplatzhalter 2">
            <a:extLst>
              <a:ext uri="{FF2B5EF4-FFF2-40B4-BE49-F238E27FC236}">
                <a16:creationId xmlns:a16="http://schemas.microsoft.com/office/drawing/2014/main" id="{E1FD258F-D1F1-4931-8DEF-7A3C6E530DDB}"/>
              </a:ext>
            </a:extLst>
          </p:cNvPr>
          <p:cNvSpPr>
            <a:spLocks noGrp="1"/>
          </p:cNvSpPr>
          <p:nvPr>
            <p:ph type="ftr" sz="quarter" idx="17"/>
          </p:nvPr>
        </p:nvSpPr>
        <p:spPr>
          <a:xfrm>
            <a:off x="806450" y="6454845"/>
            <a:ext cx="5364163" cy="332663"/>
          </a:xfrm>
        </p:spPr>
        <p:txBody>
          <a:bodyPr/>
          <a:lstStyle/>
          <a:p>
            <a:r>
              <a:rPr lang="de-CH"/>
              <a:t>Design Automation </a:t>
            </a:r>
            <a:endParaRPr lang="de-CH" dirty="0"/>
          </a:p>
        </p:txBody>
      </p:sp>
    </p:spTree>
    <p:extLst>
      <p:ext uri="{BB962C8B-B14F-4D97-AF65-F5344CB8AC3E}">
        <p14:creationId xmlns:p14="http://schemas.microsoft.com/office/powerpoint/2010/main" val="128421652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ollbild">
    <p:bg>
      <p:bgRef idx="1001">
        <a:schemeClr val="bg1"/>
      </p:bgRef>
    </p:bg>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4EAC321B-7500-4259-A00F-915439A35E15}" type="slidenum">
              <a:rPr lang="de-CH" smtClean="0"/>
              <a:pPr/>
              <a:t>‹Nr.›</a:t>
            </a:fld>
            <a:endParaRPr lang="de-CH" dirty="0"/>
          </a:p>
        </p:txBody>
      </p:sp>
      <p:sp>
        <p:nvSpPr>
          <p:cNvPr id="7" name="Bildplatzhalter 7"/>
          <p:cNvSpPr>
            <a:spLocks noGrp="1"/>
          </p:cNvSpPr>
          <p:nvPr>
            <p:ph type="pic" sz="quarter" idx="20" hasCustomPrompt="1"/>
          </p:nvPr>
        </p:nvSpPr>
        <p:spPr>
          <a:xfrm>
            <a:off x="0" y="-1"/>
            <a:ext cx="12198350" cy="6200775"/>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6" name="Datumsplatzhalter 1">
            <a:extLst>
              <a:ext uri="{FF2B5EF4-FFF2-40B4-BE49-F238E27FC236}">
                <a16:creationId xmlns:a16="http://schemas.microsoft.com/office/drawing/2014/main" id="{3F24FC21-615C-4926-97EE-588AF2CD8A3E}"/>
              </a:ext>
            </a:extLst>
          </p:cNvPr>
          <p:cNvSpPr txBox="1">
            <a:spLocks/>
          </p:cNvSpPr>
          <p:nvPr userDrawn="1"/>
        </p:nvSpPr>
        <p:spPr>
          <a:xfrm>
            <a:off x="4410850" y="6453187"/>
            <a:ext cx="3376650" cy="179388"/>
          </a:xfrm>
          <a:prstGeom prst="rect">
            <a:avLst/>
          </a:prstGeom>
        </p:spPr>
        <p:txBody>
          <a:bodyPr lIns="0" tIns="0" rIns="0" bIns="0"/>
          <a:lstStyle>
            <a:defPPr>
              <a:defRPr lang="de-DE"/>
            </a:defPPr>
            <a:lvl1pPr marL="0" algn="l" defTabSz="609768" rtl="0" eaLnBrk="1" latinLnBrk="0" hangingPunct="1">
              <a:defRPr sz="12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pPr algn="ctr"/>
            <a:r>
              <a:rPr lang="de-DE"/>
              <a:t>FS 2022</a:t>
            </a:r>
            <a:endParaRPr lang="de-CH" dirty="0"/>
          </a:p>
        </p:txBody>
      </p:sp>
      <p:sp>
        <p:nvSpPr>
          <p:cNvPr id="8" name="Fußzeilenplatzhalter 2">
            <a:extLst>
              <a:ext uri="{FF2B5EF4-FFF2-40B4-BE49-F238E27FC236}">
                <a16:creationId xmlns:a16="http://schemas.microsoft.com/office/drawing/2014/main" id="{1979D28C-3DFD-481F-93F7-13713C7959D8}"/>
              </a:ext>
            </a:extLst>
          </p:cNvPr>
          <p:cNvSpPr>
            <a:spLocks noGrp="1"/>
          </p:cNvSpPr>
          <p:nvPr>
            <p:ph type="ftr" sz="quarter" idx="17"/>
          </p:nvPr>
        </p:nvSpPr>
        <p:spPr>
          <a:xfrm>
            <a:off x="806450" y="6454845"/>
            <a:ext cx="5364163" cy="332663"/>
          </a:xfrm>
        </p:spPr>
        <p:txBody>
          <a:bodyPr/>
          <a:lstStyle/>
          <a:p>
            <a:r>
              <a:rPr lang="de-CH"/>
              <a:t>Design Automation </a:t>
            </a:r>
            <a:endParaRPr lang="de-CH" dirty="0"/>
          </a:p>
        </p:txBody>
      </p:sp>
    </p:spTree>
    <p:extLst>
      <p:ext uri="{BB962C8B-B14F-4D97-AF65-F5344CB8AC3E}">
        <p14:creationId xmlns:p14="http://schemas.microsoft.com/office/powerpoint/2010/main" val="110612515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elfolie mit Bildmask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eck 4"/>
          <p:cNvSpPr/>
          <p:nvPr userDrawn="1"/>
        </p:nvSpPr>
        <p:spPr>
          <a:xfrm>
            <a:off x="1" y="0"/>
            <a:ext cx="12198350" cy="6858000"/>
          </a:xfrm>
          <a:prstGeom prst="rect">
            <a:avLst/>
          </a:prstGeom>
          <a:solidFill>
            <a:schemeClr val="tx1">
              <a:alpha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21" name="Freihandform 20"/>
          <p:cNvSpPr/>
          <p:nvPr/>
        </p:nvSpPr>
        <p:spPr>
          <a:xfrm>
            <a:off x="3975404" y="679931"/>
            <a:ext cx="8222947" cy="6187327"/>
          </a:xfrm>
          <a:custGeom>
            <a:avLst/>
            <a:gdLst>
              <a:gd name="connsiteX0" fmla="*/ 5924544 w 8222947"/>
              <a:gd name="connsiteY0" fmla="*/ 885 h 6187327"/>
              <a:gd name="connsiteX1" fmla="*/ 6308590 w 8222947"/>
              <a:gd name="connsiteY1" fmla="*/ 41571 h 6187327"/>
              <a:gd name="connsiteX2" fmla="*/ 8006972 w 8222947"/>
              <a:gd name="connsiteY2" fmla="*/ 1782211 h 6187327"/>
              <a:gd name="connsiteX3" fmla="*/ 8214187 w 8222947"/>
              <a:gd name="connsiteY3" fmla="*/ 2329511 h 6187327"/>
              <a:gd name="connsiteX4" fmla="*/ 8222947 w 8222947"/>
              <a:gd name="connsiteY4" fmla="*/ 2362752 h 6187327"/>
              <a:gd name="connsiteX5" fmla="*/ 8222947 w 8222947"/>
              <a:gd name="connsiteY5" fmla="*/ 4688892 h 6187327"/>
              <a:gd name="connsiteX6" fmla="*/ 8207914 w 8222947"/>
              <a:gd name="connsiteY6" fmla="*/ 4742881 h 6187327"/>
              <a:gd name="connsiteX7" fmla="*/ 7556423 w 8222947"/>
              <a:gd name="connsiteY7" fmla="*/ 6028617 h 6187327"/>
              <a:gd name="connsiteX8" fmla="*/ 7425161 w 8222947"/>
              <a:gd name="connsiteY8" fmla="*/ 6187327 h 6187327"/>
              <a:gd name="connsiteX9" fmla="*/ 1006577 w 8222947"/>
              <a:gd name="connsiteY9" fmla="*/ 6187327 h 6187327"/>
              <a:gd name="connsiteX10" fmla="*/ 850964 w 8222947"/>
              <a:gd name="connsiteY10" fmla="*/ 5995980 h 6187327"/>
              <a:gd name="connsiteX11" fmla="*/ 422250 w 8222947"/>
              <a:gd name="connsiteY11" fmla="*/ 5267019 h 6187327"/>
              <a:gd name="connsiteX12" fmla="*/ 142610 w 8222947"/>
              <a:gd name="connsiteY12" fmla="*/ 2830055 h 6187327"/>
              <a:gd name="connsiteX13" fmla="*/ 3539677 w 8222947"/>
              <a:gd name="connsiteY13" fmla="*/ 2265216 h 6187327"/>
              <a:gd name="connsiteX14" fmla="*/ 5924544 w 8222947"/>
              <a:gd name="connsiteY14" fmla="*/ 885 h 618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2947" h="6187327">
                <a:moveTo>
                  <a:pt x="5924544" y="885"/>
                </a:moveTo>
                <a:cubicBezTo>
                  <a:pt x="6041007" y="-3625"/>
                  <a:pt x="6168271" y="8957"/>
                  <a:pt x="6308590" y="41571"/>
                </a:cubicBezTo>
                <a:cubicBezTo>
                  <a:pt x="6952725" y="190142"/>
                  <a:pt x="7634399" y="972436"/>
                  <a:pt x="8006972" y="1782211"/>
                </a:cubicBezTo>
                <a:cubicBezTo>
                  <a:pt x="8089782" y="1962218"/>
                  <a:pt x="8158705" y="2145053"/>
                  <a:pt x="8214187" y="2329511"/>
                </a:cubicBezTo>
                <a:lnTo>
                  <a:pt x="8222947" y="2362752"/>
                </a:lnTo>
                <a:lnTo>
                  <a:pt x="8222947" y="4688892"/>
                </a:lnTo>
                <a:lnTo>
                  <a:pt x="8207914" y="4742881"/>
                </a:lnTo>
                <a:cubicBezTo>
                  <a:pt x="8067235" y="5203851"/>
                  <a:pt x="7847382" y="5639692"/>
                  <a:pt x="7556423" y="6028617"/>
                </a:cubicBezTo>
                <a:lnTo>
                  <a:pt x="7425161" y="6187327"/>
                </a:lnTo>
                <a:lnTo>
                  <a:pt x="1006577" y="6187327"/>
                </a:lnTo>
                <a:lnTo>
                  <a:pt x="850964" y="5995980"/>
                </a:lnTo>
                <a:cubicBezTo>
                  <a:pt x="686863" y="5772304"/>
                  <a:pt x="542722" y="5528860"/>
                  <a:pt x="422250" y="5267019"/>
                </a:cubicBezTo>
                <a:cubicBezTo>
                  <a:pt x="50312" y="4458802"/>
                  <a:pt x="-155418" y="3502075"/>
                  <a:pt x="142610" y="2830055"/>
                </a:cubicBezTo>
                <a:cubicBezTo>
                  <a:pt x="788131" y="1375996"/>
                  <a:pt x="2271479" y="2908304"/>
                  <a:pt x="3539677" y="2265216"/>
                </a:cubicBezTo>
                <a:cubicBezTo>
                  <a:pt x="4682264" y="1685095"/>
                  <a:pt x="4798738" y="44473"/>
                  <a:pt x="5924544" y="885"/>
                </a:cubicBezTo>
                <a:close/>
              </a:path>
            </a:pathLst>
          </a:custGeom>
          <a:solidFill>
            <a:schemeClr val="bg1">
              <a:alpha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2" name="Freihandform 11"/>
          <p:cNvSpPr/>
          <p:nvPr/>
        </p:nvSpPr>
        <p:spPr>
          <a:xfrm>
            <a:off x="5642407" y="1910668"/>
            <a:ext cx="6555944" cy="4947333"/>
          </a:xfrm>
          <a:custGeom>
            <a:avLst/>
            <a:gdLst>
              <a:gd name="connsiteX0" fmla="*/ 4854063 w 6552531"/>
              <a:gd name="connsiteY0" fmla="*/ 7 h 4947333"/>
              <a:gd name="connsiteX1" fmla="*/ 5071206 w 6552531"/>
              <a:gd name="connsiteY1" fmla="*/ 27731 h 4947333"/>
              <a:gd name="connsiteX2" fmla="*/ 6551503 w 6552531"/>
              <a:gd name="connsiteY2" fmla="*/ 1809287 h 4947333"/>
              <a:gd name="connsiteX3" fmla="*/ 6552531 w 6552531"/>
              <a:gd name="connsiteY3" fmla="*/ 1812764 h 4947333"/>
              <a:gd name="connsiteX4" fmla="*/ 6552531 w 6552531"/>
              <a:gd name="connsiteY4" fmla="*/ 3922236 h 4947333"/>
              <a:gd name="connsiteX5" fmla="*/ 6508354 w 6552531"/>
              <a:gd name="connsiteY5" fmla="*/ 4056281 h 4947333"/>
              <a:gd name="connsiteX6" fmla="*/ 6167266 w 6552531"/>
              <a:gd name="connsiteY6" fmla="*/ 4753897 h 4947333"/>
              <a:gd name="connsiteX7" fmla="*/ 6033717 w 6552531"/>
              <a:gd name="connsiteY7" fmla="*/ 4947333 h 4947333"/>
              <a:gd name="connsiteX8" fmla="*/ 688221 w 6552531"/>
              <a:gd name="connsiteY8" fmla="*/ 4947333 h 4947333"/>
              <a:gd name="connsiteX9" fmla="*/ 669155 w 6552531"/>
              <a:gd name="connsiteY9" fmla="*/ 4921952 h 4947333"/>
              <a:gd name="connsiteX10" fmla="*/ 159446 w 6552531"/>
              <a:gd name="connsiteY10" fmla="*/ 3896401 h 4947333"/>
              <a:gd name="connsiteX11" fmla="*/ 44617 w 6552531"/>
              <a:gd name="connsiteY11" fmla="*/ 3440846 h 4947333"/>
              <a:gd name="connsiteX12" fmla="*/ 40529 w 6552531"/>
              <a:gd name="connsiteY12" fmla="*/ 3406626 h 4947333"/>
              <a:gd name="connsiteX13" fmla="*/ 39476 w 6552531"/>
              <a:gd name="connsiteY13" fmla="*/ 3401514 h 4947333"/>
              <a:gd name="connsiteX14" fmla="*/ 482859 w 6552531"/>
              <a:gd name="connsiteY14" fmla="*/ 1876033 h 4947333"/>
              <a:gd name="connsiteX15" fmla="*/ 896951 w 6552531"/>
              <a:gd name="connsiteY15" fmla="*/ 1759366 h 4947333"/>
              <a:gd name="connsiteX16" fmla="*/ 1369778 w 6552531"/>
              <a:gd name="connsiteY16" fmla="*/ 1839493 h 4947333"/>
              <a:gd name="connsiteX17" fmla="*/ 1408346 w 6552531"/>
              <a:gd name="connsiteY17" fmla="*/ 1854656 h 4947333"/>
              <a:gd name="connsiteX18" fmla="*/ 1515289 w 6552531"/>
              <a:gd name="connsiteY18" fmla="*/ 1876395 h 4947333"/>
              <a:gd name="connsiteX19" fmla="*/ 2860708 w 6552531"/>
              <a:gd name="connsiteY19" fmla="*/ 1855646 h 4947333"/>
              <a:gd name="connsiteX20" fmla="*/ 3877062 w 6552531"/>
              <a:gd name="connsiteY20" fmla="*/ 691198 h 4947333"/>
              <a:gd name="connsiteX21" fmla="*/ 4633989 w 6552531"/>
              <a:gd name="connsiteY21" fmla="*/ 13545 h 4947333"/>
              <a:gd name="connsiteX22" fmla="*/ 4683323 w 6552531"/>
              <a:gd name="connsiteY22" fmla="*/ 9490 h 4947333"/>
              <a:gd name="connsiteX23" fmla="*/ 4720135 w 6552531"/>
              <a:gd name="connsiteY23" fmla="*/ 11657 h 4947333"/>
              <a:gd name="connsiteX24" fmla="*/ 4746809 w 6552531"/>
              <a:gd name="connsiteY24" fmla="*/ 6469 h 4947333"/>
              <a:gd name="connsiteX25" fmla="*/ 4854063 w 6552531"/>
              <a:gd name="connsiteY25" fmla="*/ 7 h 4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52531" h="4947333">
                <a:moveTo>
                  <a:pt x="4854063" y="7"/>
                </a:moveTo>
                <a:cubicBezTo>
                  <a:pt x="4925952" y="311"/>
                  <a:pt x="4998520" y="9743"/>
                  <a:pt x="5071206" y="27731"/>
                </a:cubicBezTo>
                <a:cubicBezTo>
                  <a:pt x="5652694" y="171645"/>
                  <a:pt x="6241767" y="863160"/>
                  <a:pt x="6551503" y="1809287"/>
                </a:cubicBezTo>
                <a:lnTo>
                  <a:pt x="6552531" y="1812764"/>
                </a:lnTo>
                <a:lnTo>
                  <a:pt x="6552531" y="3922236"/>
                </a:lnTo>
                <a:lnTo>
                  <a:pt x="6508354" y="4056281"/>
                </a:lnTo>
                <a:cubicBezTo>
                  <a:pt x="6420252" y="4303320"/>
                  <a:pt x="6305352" y="4537096"/>
                  <a:pt x="6167266" y="4753897"/>
                </a:cubicBezTo>
                <a:lnTo>
                  <a:pt x="6033717" y="4947333"/>
                </a:lnTo>
                <a:lnTo>
                  <a:pt x="688221" y="4947333"/>
                </a:lnTo>
                <a:lnTo>
                  <a:pt x="669155" y="4921952"/>
                </a:lnTo>
                <a:cubicBezTo>
                  <a:pt x="462010" y="4623316"/>
                  <a:pt x="290452" y="4280274"/>
                  <a:pt x="159446" y="3896401"/>
                </a:cubicBezTo>
                <a:cubicBezTo>
                  <a:pt x="110759" y="3753734"/>
                  <a:pt x="70478" y="3595787"/>
                  <a:pt x="44617" y="3440846"/>
                </a:cubicBezTo>
                <a:lnTo>
                  <a:pt x="40529" y="3406626"/>
                </a:lnTo>
                <a:lnTo>
                  <a:pt x="39476" y="3401514"/>
                </a:lnTo>
                <a:cubicBezTo>
                  <a:pt x="-78551" y="2709645"/>
                  <a:pt x="67748" y="2122061"/>
                  <a:pt x="482859" y="1876033"/>
                </a:cubicBezTo>
                <a:cubicBezTo>
                  <a:pt x="607393" y="1802224"/>
                  <a:pt x="747277" y="1764396"/>
                  <a:pt x="896951" y="1759366"/>
                </a:cubicBezTo>
                <a:cubicBezTo>
                  <a:pt x="1046624" y="1754337"/>
                  <a:pt x="1206087" y="1782107"/>
                  <a:pt x="1369778" y="1839493"/>
                </a:cubicBezTo>
                <a:lnTo>
                  <a:pt x="1408346" y="1854656"/>
                </a:lnTo>
                <a:lnTo>
                  <a:pt x="1515289" y="1876395"/>
                </a:lnTo>
                <a:cubicBezTo>
                  <a:pt x="1867428" y="1960511"/>
                  <a:pt x="2467079" y="2053179"/>
                  <a:pt x="2860708" y="1855646"/>
                </a:cubicBezTo>
                <a:cubicBezTo>
                  <a:pt x="3254336" y="1658114"/>
                  <a:pt x="3625995" y="1062372"/>
                  <a:pt x="3877062" y="691198"/>
                </a:cubicBezTo>
                <a:cubicBezTo>
                  <a:pt x="4155238" y="279949"/>
                  <a:pt x="4374413" y="55026"/>
                  <a:pt x="4633989" y="13545"/>
                </a:cubicBezTo>
                <a:cubicBezTo>
                  <a:pt x="4650213" y="10953"/>
                  <a:pt x="4666671" y="9635"/>
                  <a:pt x="4683323" y="9490"/>
                </a:cubicBezTo>
                <a:lnTo>
                  <a:pt x="4720135" y="11657"/>
                </a:lnTo>
                <a:lnTo>
                  <a:pt x="4746809" y="6469"/>
                </a:lnTo>
                <a:cubicBezTo>
                  <a:pt x="4782344" y="1985"/>
                  <a:pt x="4818118" y="-145"/>
                  <a:pt x="4854063" y="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 name="Titel 1"/>
          <p:cNvSpPr>
            <a:spLocks noGrp="1"/>
          </p:cNvSpPr>
          <p:nvPr>
            <p:ph type="title" hasCustomPrompt="1"/>
          </p:nvPr>
        </p:nvSpPr>
        <p:spPr>
          <a:xfrm>
            <a:off x="4838700" y="3239457"/>
            <a:ext cx="6790944" cy="1097269"/>
          </a:xfrm>
        </p:spPr>
        <p:txBody>
          <a:bodyPr lIns="0" tIns="0" bIns="0" anchor="b">
            <a:normAutofit/>
          </a:bodyPr>
          <a:lstStyle>
            <a:lvl1pPr>
              <a:lnSpc>
                <a:spcPct val="100000"/>
              </a:lnSpc>
              <a:defRPr sz="3200" baseline="0">
                <a:solidFill>
                  <a:schemeClr val="tx2"/>
                </a:solidFill>
              </a:defRPr>
            </a:lvl1pPr>
          </a:lstStyle>
          <a:p>
            <a:r>
              <a:rPr lang="de-DE" dirty="0"/>
              <a:t>Überschrift Titelfolie</a:t>
            </a:r>
            <a:endParaRPr lang="de-CH" dirty="0"/>
          </a:p>
        </p:txBody>
      </p:sp>
      <p:pic>
        <p:nvPicPr>
          <p:cNvPr id="11" name="Grafik 10">
            <a:extLst>
              <a:ext uri="{FF2B5EF4-FFF2-40B4-BE49-F238E27FC236}">
                <a16:creationId xmlns:a16="http://schemas.microsoft.com/office/drawing/2014/main" id="{3F2D6CD5-EBD8-4E95-8859-83C8D04BFA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6177" y="1533510"/>
            <a:ext cx="2691819" cy="1264388"/>
          </a:xfrm>
          <a:prstGeom prst="rect">
            <a:avLst/>
          </a:prstGeom>
        </p:spPr>
      </p:pic>
      <p:sp>
        <p:nvSpPr>
          <p:cNvPr id="4" name="Datumsplatzhalter 3"/>
          <p:cNvSpPr>
            <a:spLocks noGrp="1"/>
          </p:cNvSpPr>
          <p:nvPr>
            <p:ph type="dt" sz="half" idx="10"/>
          </p:nvPr>
        </p:nvSpPr>
        <p:spPr>
          <a:xfrm>
            <a:off x="4833464" y="5641975"/>
            <a:ext cx="1445099" cy="184666"/>
          </a:xfrm>
          <a:prstGeom prst="rect">
            <a:avLst/>
          </a:prstGeom>
        </p:spPr>
        <p:txBody>
          <a:bodyPr wrap="square" lIns="0" tIns="0" rIns="0" bIns="0" anchor="t" anchorCtr="0">
            <a:spAutoFit/>
          </a:bodyPr>
          <a:lstStyle>
            <a:lvl1pPr algn="l">
              <a:defRPr sz="1200">
                <a:latin typeface="+mn-lt"/>
              </a:defRPr>
            </a:lvl1pPr>
          </a:lstStyle>
          <a:p>
            <a:endParaRPr lang="de-CH" dirty="0"/>
          </a:p>
        </p:txBody>
      </p:sp>
      <p:sp>
        <p:nvSpPr>
          <p:cNvPr id="7" name="Rechteck 6">
            <a:extLst>
              <a:ext uri="{FF2B5EF4-FFF2-40B4-BE49-F238E27FC236}">
                <a16:creationId xmlns:a16="http://schemas.microsoft.com/office/drawing/2014/main" id="{269B772D-4EEB-40F5-B989-5B158C414958}"/>
              </a:ext>
            </a:extLst>
          </p:cNvPr>
          <p:cNvSpPr/>
          <p:nvPr/>
        </p:nvSpPr>
        <p:spPr>
          <a:xfrm>
            <a:off x="0" y="6723258"/>
            <a:ext cx="1219835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16" name="Textplatzhalter 14">
            <a:extLst>
              <a:ext uri="{FF2B5EF4-FFF2-40B4-BE49-F238E27FC236}">
                <a16:creationId xmlns:a16="http://schemas.microsoft.com/office/drawing/2014/main" id="{2A818FE7-2817-4CCE-892B-6DE76AF6C55A}"/>
              </a:ext>
            </a:extLst>
          </p:cNvPr>
          <p:cNvSpPr>
            <a:spLocks noGrp="1"/>
          </p:cNvSpPr>
          <p:nvPr>
            <p:ph type="body" sz="quarter" idx="14" hasCustomPrompt="1"/>
          </p:nvPr>
        </p:nvSpPr>
        <p:spPr>
          <a:xfrm>
            <a:off x="4838699" y="6200774"/>
            <a:ext cx="5541757" cy="421346"/>
          </a:xfrm>
          <a:prstGeom prst="rect">
            <a:avLst/>
          </a:prstGeom>
        </p:spPr>
        <p:txBody>
          <a:bodyPr wrap="none" lIns="0" tIns="0" rIns="0" bIns="0">
            <a:noAutofit/>
          </a:bodyPr>
          <a:lstStyle>
            <a:lvl1pPr marL="0" indent="0">
              <a:buNone/>
              <a:defRPr sz="1200">
                <a:latin typeface="+mn-lt"/>
              </a:defRPr>
            </a:lvl1pPr>
          </a:lstStyle>
          <a:p>
            <a:pPr lvl="0"/>
            <a:r>
              <a:rPr lang="de-CH" dirty="0"/>
              <a:t>Departement / Abteilung</a:t>
            </a:r>
          </a:p>
        </p:txBody>
      </p:sp>
      <p:sp>
        <p:nvSpPr>
          <p:cNvPr id="17"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4838700" y="4410388"/>
            <a:ext cx="6790944" cy="860307"/>
          </a:xfrm>
          <a:prstGeom prst="rect">
            <a:avLst/>
          </a:prstGeom>
        </p:spPr>
        <p:txBody>
          <a:bodyPr lIns="0" tIns="0" rIns="0" bIns="0">
            <a:normAutofit/>
          </a:bodyPr>
          <a:lstStyle>
            <a:lvl1pPr marL="0" indent="0">
              <a:buNone/>
              <a:defRPr sz="2000" b="1" baseline="0"/>
            </a:lvl1pPr>
            <a:lvl2pPr marL="457200" indent="0">
              <a:buNone/>
              <a:defRPr/>
            </a:lvl2pPr>
          </a:lstStyle>
          <a:p>
            <a:pPr lvl="0"/>
            <a:r>
              <a:rPr lang="de-DE" dirty="0"/>
              <a:t>Untertitel</a:t>
            </a:r>
          </a:p>
        </p:txBody>
      </p:sp>
      <p:sp>
        <p:nvSpPr>
          <p:cNvPr id="19" name="Textplatzhalter 5"/>
          <p:cNvSpPr>
            <a:spLocks noGrp="1"/>
          </p:cNvSpPr>
          <p:nvPr>
            <p:ph type="body" sz="quarter" idx="20" hasCustomPrompt="1"/>
          </p:nvPr>
        </p:nvSpPr>
        <p:spPr>
          <a:xfrm>
            <a:off x="4833464" y="5342714"/>
            <a:ext cx="5546993" cy="184666"/>
          </a:xfrm>
          <a:prstGeom prst="rect">
            <a:avLst/>
          </a:prstGeom>
        </p:spPr>
        <p:txBody>
          <a:bodyPr wrap="none" lIns="0" tIns="0" rIns="0" bIns="0" anchor="b" anchorCtr="0">
            <a:noAutofit/>
          </a:bodyPr>
          <a:lstStyle>
            <a:lvl1pPr marL="0" marR="0" indent="0" algn="l" defTabSz="609768" rtl="0" eaLnBrk="1" fontAlgn="auto" latinLnBrk="0" hangingPunct="1">
              <a:lnSpc>
                <a:spcPct val="100000"/>
              </a:lnSpc>
              <a:spcBef>
                <a:spcPts val="0"/>
              </a:spcBef>
              <a:spcAft>
                <a:spcPts val="0"/>
              </a:spcAft>
              <a:buClrTx/>
              <a:buSzTx/>
              <a:buFontTx/>
              <a:buNone/>
              <a:tabLst/>
              <a:defRPr sz="1200">
                <a:latin typeface="+mn-lt"/>
              </a:defRPr>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Tree>
    <p:extLst>
      <p:ext uri="{BB962C8B-B14F-4D97-AF65-F5344CB8AC3E}">
        <p14:creationId xmlns:p14="http://schemas.microsoft.com/office/powerpoint/2010/main" val="21221611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7335">
          <p15:clr>
            <a:srgbClr val="FBAE40"/>
          </p15:clr>
        </p15:guide>
        <p15:guide id="3" pos="30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F2D6CD5-EBD8-4E95-8859-83C8D04BFA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1804" y="5947634"/>
            <a:ext cx="1558409" cy="732008"/>
          </a:xfrm>
          <a:prstGeom prst="rect">
            <a:avLst/>
          </a:prstGeom>
        </p:spPr>
      </p:pic>
      <p:sp>
        <p:nvSpPr>
          <p:cNvPr id="14" name="Bildplatzhalter 13" descr="Hier Titelbild einfügen" title="Titelbild">
            <a:extLst>
              <a:ext uri="{FF2B5EF4-FFF2-40B4-BE49-F238E27FC236}">
                <a16:creationId xmlns:a16="http://schemas.microsoft.com/office/drawing/2014/main" id="{1DE6A71F-9A5B-4F1D-A226-20EDC05C37DC}"/>
              </a:ext>
            </a:extLst>
          </p:cNvPr>
          <p:cNvSpPr>
            <a:spLocks noGrp="1"/>
          </p:cNvSpPr>
          <p:nvPr>
            <p:ph type="pic" sz="quarter" idx="12" hasCustomPrompt="1"/>
          </p:nvPr>
        </p:nvSpPr>
        <p:spPr>
          <a:xfrm>
            <a:off x="0" y="0"/>
            <a:ext cx="12198350" cy="5772670"/>
          </a:xfrm>
          <a:prstGeom prst="rect">
            <a:avLst/>
          </a:prstGeom>
          <a:solidFill>
            <a:schemeClr val="bg2"/>
          </a:solidFill>
        </p:spPr>
        <p:txBody>
          <a:bodyPr lIns="216000" tIns="108000" anchor="t" anchorCtr="0">
            <a:normAutofit/>
          </a:bodyPr>
          <a:lstStyle>
            <a:lvl1pPr marL="0" indent="0">
              <a:buNone/>
              <a:defRPr sz="2000" baseline="0"/>
            </a:lvl1pPr>
          </a:lstStyle>
          <a:p>
            <a:r>
              <a:rPr lang="de-CH" dirty="0"/>
              <a:t>Tipp: Zuerst das Bild einfügen (über das Bild-Icon), dann den Titel eingeben.</a:t>
            </a:r>
          </a:p>
        </p:txBody>
      </p:sp>
      <p:sp>
        <p:nvSpPr>
          <p:cNvPr id="2" name="Titel 1"/>
          <p:cNvSpPr>
            <a:spLocks noGrp="1"/>
          </p:cNvSpPr>
          <p:nvPr>
            <p:ph type="ctrTitle" hasCustomPrompt="1"/>
          </p:nvPr>
        </p:nvSpPr>
        <p:spPr>
          <a:xfrm>
            <a:off x="5338531" y="3427353"/>
            <a:ext cx="5957391" cy="797311"/>
          </a:xfrm>
          <a:solidFill>
            <a:srgbClr val="FFFFFF">
              <a:alpha val="80000"/>
            </a:srgbClr>
          </a:solidFill>
        </p:spPr>
        <p:txBody>
          <a:bodyPr wrap="square" lIns="108000" tIns="72000" rIns="108000" bIns="108000" anchor="b" anchorCtr="0">
            <a:spAutoFit/>
          </a:bodyPr>
          <a:lstStyle>
            <a:lvl1pPr algn="l">
              <a:lnSpc>
                <a:spcPct val="100000"/>
              </a:lnSpc>
              <a:defRPr sz="4000" b="1" baseline="0">
                <a:solidFill>
                  <a:schemeClr val="tx2"/>
                </a:solidFill>
              </a:defRPr>
            </a:lvl1pPr>
          </a:lstStyle>
          <a:p>
            <a:r>
              <a:rPr lang="de-DE" dirty="0"/>
              <a:t>Überschrift Titelfolie</a:t>
            </a:r>
            <a:endParaRPr lang="de-CH" dirty="0"/>
          </a:p>
        </p:txBody>
      </p:sp>
      <p:sp>
        <p:nvSpPr>
          <p:cNvPr id="4" name="Datumsplatzhalter 3"/>
          <p:cNvSpPr>
            <a:spLocks noGrp="1"/>
          </p:cNvSpPr>
          <p:nvPr>
            <p:ph type="dt" sz="half" idx="10"/>
          </p:nvPr>
        </p:nvSpPr>
        <p:spPr>
          <a:xfrm>
            <a:off x="6329363" y="6453187"/>
            <a:ext cx="3377345" cy="179387"/>
          </a:xfrm>
          <a:prstGeom prst="rect">
            <a:avLst/>
          </a:prstGeom>
        </p:spPr>
        <p:txBody>
          <a:bodyPr lIns="0" tIns="0" rIns="0" bIns="0" anchor="b" anchorCtr="0"/>
          <a:lstStyle>
            <a:lvl1pPr algn="l">
              <a:defRPr sz="1200" b="0">
                <a:solidFill>
                  <a:schemeClr val="tx1"/>
                </a:solidFill>
                <a:latin typeface="Arial" panose="020B0604020202020204" pitchFamily="34" charset="0"/>
                <a:cs typeface="Arial" panose="020B0604020202020204" pitchFamily="34" charset="0"/>
              </a:defRPr>
            </a:lvl1pPr>
          </a:lstStyle>
          <a:p>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7514" y="4224664"/>
            <a:ext cx="4064000" cy="489534"/>
          </a:xfrm>
          <a:prstGeom prst="rect">
            <a:avLst/>
          </a:prstGeom>
          <a:solidFill>
            <a:srgbClr val="D72864">
              <a:alpha val="80000"/>
            </a:srgbClr>
          </a:solidFill>
        </p:spPr>
        <p:txBody>
          <a:bodyPr wrap="square" lIns="108000" tIns="72000" rIns="108000" bIns="108000" anchor="t" anchorCtr="0">
            <a:spAutoFit/>
          </a:bodyPr>
          <a:lstStyle>
            <a:lvl1pPr marL="0" indent="0">
              <a:buNone/>
              <a:defRPr sz="2000" baseline="0">
                <a:solidFill>
                  <a:schemeClr val="bg1"/>
                </a:solidFill>
              </a:defRPr>
            </a:lvl1pPr>
            <a:lvl2pPr marL="457200" indent="0">
              <a:buNone/>
              <a:defRPr/>
            </a:lvl2pPr>
          </a:lstStyle>
          <a:p>
            <a:pPr lvl="0"/>
            <a:r>
              <a:rPr lang="de-DE" dirty="0"/>
              <a:t>Untertitel</a:t>
            </a:r>
          </a:p>
        </p:txBody>
      </p:sp>
      <p:sp>
        <p:nvSpPr>
          <p:cNvPr id="6" name="Textplatzhalter 5"/>
          <p:cNvSpPr>
            <a:spLocks noGrp="1"/>
          </p:cNvSpPr>
          <p:nvPr>
            <p:ph type="body" sz="quarter" idx="14" hasCustomPrompt="1"/>
          </p:nvPr>
        </p:nvSpPr>
        <p:spPr>
          <a:xfrm>
            <a:off x="6329363" y="5949950"/>
            <a:ext cx="3365053" cy="503238"/>
          </a:xfrm>
          <a:prstGeom prst="rect">
            <a:avLst/>
          </a:prstGeom>
        </p:spPr>
        <p:txBody>
          <a:bodyPr lIns="0" tIns="0" rIns="0" bIns="0" anchor="t" anchorCtr="0">
            <a:normAutofit/>
          </a:bodyPr>
          <a:lstStyle>
            <a:lvl1pPr marL="0" marR="0" indent="0" algn="l" defTabSz="609768" rtl="0" eaLnBrk="1" fontAlgn="auto" latinLnBrk="0" hangingPunct="1">
              <a:lnSpc>
                <a:spcPct val="100000"/>
              </a:lnSpc>
              <a:spcBef>
                <a:spcPts val="0"/>
              </a:spcBef>
              <a:spcAft>
                <a:spcPts val="0"/>
              </a:spcAft>
              <a:buClrTx/>
              <a:buSzTx/>
              <a:buFontTx/>
              <a:buNone/>
              <a:tabLst/>
              <a:defRPr sz="1200"/>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
        <p:nvSpPr>
          <p:cNvPr id="10" name="Textplatzhalter 14">
            <a:extLst>
              <a:ext uri="{FF2B5EF4-FFF2-40B4-BE49-F238E27FC236}">
                <a16:creationId xmlns:a16="http://schemas.microsoft.com/office/drawing/2014/main" id="{2A818FE7-2817-4CCE-892B-6DE76AF6C55A}"/>
              </a:ext>
            </a:extLst>
          </p:cNvPr>
          <p:cNvSpPr>
            <a:spLocks noGrp="1"/>
          </p:cNvSpPr>
          <p:nvPr>
            <p:ph type="body" sz="quarter" idx="15" hasCustomPrompt="1"/>
          </p:nvPr>
        </p:nvSpPr>
        <p:spPr>
          <a:xfrm>
            <a:off x="806450" y="5949950"/>
            <a:ext cx="4532081" cy="647700"/>
          </a:xfrm>
          <a:prstGeom prst="rect">
            <a:avLst/>
          </a:prstGeom>
        </p:spPr>
        <p:txBody>
          <a:bodyPr wrap="none" lIns="0" tIns="0" rIns="0" bIns="0">
            <a:noAutofit/>
          </a:bodyPr>
          <a:lstStyle>
            <a:lvl1pPr marL="0" indent="0">
              <a:buNone/>
              <a:defRPr sz="1200">
                <a:latin typeface="+mn-lt"/>
              </a:defRPr>
            </a:lvl1pPr>
          </a:lstStyle>
          <a:p>
            <a:pPr lvl="0"/>
            <a:r>
              <a:rPr lang="de-CH" dirty="0"/>
              <a:t>Departement / Abteilung</a:t>
            </a:r>
          </a:p>
        </p:txBody>
      </p:sp>
    </p:spTree>
    <p:extLst>
      <p:ext uri="{BB962C8B-B14F-4D97-AF65-F5344CB8AC3E}">
        <p14:creationId xmlns:p14="http://schemas.microsoft.com/office/powerpoint/2010/main" val="2649394970"/>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bschnittsfolie hoch">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r>
              <a:rPr lang="de-CH"/>
              <a:t>Design Automation </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8" name="Bildplatzhalter 7"/>
          <p:cNvSpPr>
            <a:spLocks noGrp="1"/>
          </p:cNvSpPr>
          <p:nvPr>
            <p:ph type="pic" sz="quarter" idx="20" hasCustomPrompt="1"/>
          </p:nvPr>
        </p:nvSpPr>
        <p:spPr>
          <a:xfrm>
            <a:off x="6494462" y="333375"/>
            <a:ext cx="5365751" cy="5867400"/>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49" y="2213149"/>
            <a:ext cx="5364164" cy="1917733"/>
          </a:xfrm>
          <a:prstGeom prst="rect">
            <a:avLst/>
          </a:prstGeom>
        </p:spPr>
        <p:txBody>
          <a:bodyPr lIns="0" tIns="36000" rIns="0" bIns="0">
            <a:noAutofit/>
          </a:bodyPr>
          <a:lstStyle>
            <a:lvl1pPr marL="0" indent="0">
              <a:buNone/>
              <a:defRPr sz="2000" b="1"/>
            </a:lvl1pPr>
            <a:lvl2pPr marL="457200" indent="0">
              <a:buNone/>
              <a:defRPr/>
            </a:lvl2pPr>
          </a:lstStyle>
          <a:p>
            <a:pPr lvl="0"/>
            <a:r>
              <a:rPr lang="de-DE" dirty="0"/>
              <a:t>Untertitel</a:t>
            </a:r>
          </a:p>
        </p:txBody>
      </p:sp>
      <p:sp>
        <p:nvSpPr>
          <p:cNvPr id="11" name="Titel 1"/>
          <p:cNvSpPr>
            <a:spLocks noGrp="1"/>
          </p:cNvSpPr>
          <p:nvPr>
            <p:ph type="title" hasCustomPrompt="1"/>
          </p:nvPr>
        </p:nvSpPr>
        <p:spPr>
          <a:xfrm>
            <a:off x="806450" y="333375"/>
            <a:ext cx="5364163" cy="1835150"/>
          </a:xfrm>
        </p:spPr>
        <p:txBody>
          <a:bodyPr anchor="b" anchorCtr="0">
            <a:noAutofit/>
          </a:bodyPr>
          <a:lstStyle>
            <a:lvl1pPr>
              <a:lnSpc>
                <a:spcPct val="100000"/>
              </a:lnSpc>
              <a:defRPr sz="3200" baseline="0"/>
            </a:lvl1pPr>
          </a:lstStyle>
          <a:p>
            <a:r>
              <a:rPr lang="de-DE" dirty="0"/>
              <a:t>Titel Abschnittsfolie</a:t>
            </a:r>
            <a:endParaRPr lang="de-CH" dirty="0"/>
          </a:p>
        </p:txBody>
      </p:sp>
    </p:spTree>
    <p:extLst>
      <p:ext uri="{BB962C8B-B14F-4D97-AF65-F5344CB8AC3E}">
        <p14:creationId xmlns:p14="http://schemas.microsoft.com/office/powerpoint/2010/main" val="1648106525"/>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bschnittsfolie quer">
    <p:spTree>
      <p:nvGrpSpPr>
        <p:cNvPr id="1" name=""/>
        <p:cNvGrpSpPr/>
        <p:nvPr/>
      </p:nvGrpSpPr>
      <p:grpSpPr>
        <a:xfrm>
          <a:off x="0" y="0"/>
          <a:ext cx="0" cy="0"/>
          <a:chOff x="0" y="0"/>
          <a:chExt cx="0" cy="0"/>
        </a:xfrm>
      </p:grpSpPr>
      <p:sp>
        <p:nvSpPr>
          <p:cNvPr id="9" name="Bildplatzhalter 7"/>
          <p:cNvSpPr>
            <a:spLocks noGrp="1"/>
          </p:cNvSpPr>
          <p:nvPr>
            <p:ph type="pic" sz="quarter" idx="21" hasCustomPrompt="1"/>
          </p:nvPr>
        </p:nvSpPr>
        <p:spPr>
          <a:xfrm>
            <a:off x="0" y="3850783"/>
            <a:ext cx="12198350" cy="2349992"/>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2" name="Titel 1"/>
          <p:cNvSpPr>
            <a:spLocks noGrp="1"/>
          </p:cNvSpPr>
          <p:nvPr>
            <p:ph type="title" hasCustomPrompt="1"/>
          </p:nvPr>
        </p:nvSpPr>
        <p:spPr>
          <a:xfrm>
            <a:off x="806450" y="333375"/>
            <a:ext cx="11053763" cy="1835150"/>
          </a:xfrm>
        </p:spPr>
        <p:txBody>
          <a:bodyPr anchor="b" anchorCtr="0">
            <a:noAutofit/>
          </a:bodyPr>
          <a:lstStyle>
            <a:lvl1pPr>
              <a:lnSpc>
                <a:spcPct val="100000"/>
              </a:lnSpc>
              <a:defRPr sz="3200"/>
            </a:lvl1pPr>
          </a:lstStyle>
          <a:p>
            <a:r>
              <a:rPr lang="de-DE" dirty="0"/>
              <a:t>Titel Abschnittsfolie</a:t>
            </a:r>
            <a:endParaRPr lang="de-CH" dirty="0"/>
          </a:p>
        </p:txBody>
      </p:sp>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r>
              <a:rPr lang="de-CH"/>
              <a:t>Design Automation </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6"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50" y="2213149"/>
            <a:ext cx="7371633" cy="1398501"/>
          </a:xfrm>
          <a:prstGeom prst="rect">
            <a:avLst/>
          </a:prstGeom>
        </p:spPr>
        <p:txBody>
          <a:bodyPr lIns="0" tIns="36000" rIns="0" bIns="0">
            <a:noAutofit/>
          </a:bodyPr>
          <a:lstStyle>
            <a:lvl1pPr marL="0" indent="0">
              <a:buNone/>
              <a:defRPr sz="2000" b="1"/>
            </a:lvl1pPr>
            <a:lvl2pPr marL="457200" indent="0">
              <a:buNone/>
              <a:defRPr/>
            </a:lvl2pPr>
          </a:lstStyle>
          <a:p>
            <a:pPr lvl="0"/>
            <a:r>
              <a:rPr lang="de-DE" dirty="0"/>
              <a:t>Untertitel</a:t>
            </a:r>
          </a:p>
        </p:txBody>
      </p:sp>
    </p:spTree>
    <p:extLst>
      <p:ext uri="{BB962C8B-B14F-4D97-AF65-F5344CB8AC3E}">
        <p14:creationId xmlns:p14="http://schemas.microsoft.com/office/powerpoint/2010/main" val="3267957121"/>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FFFFFF"/>
        </a:solid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06450" y="1449387"/>
            <a:ext cx="11053763" cy="4751387"/>
          </a:xfrm>
          <a:prstGeom prst="rect">
            <a:avLst/>
          </a:prstGeom>
        </p:spPr>
        <p:txBody>
          <a:bodyPr numCol="2" spcCol="288000">
            <a:normAutofit/>
          </a:bodyPr>
          <a:lstStyle>
            <a:lvl1pPr marL="342900" marR="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sz="2000" baseline="0"/>
            </a:lvl1pPr>
            <a:lvl2pPr marL="360363" indent="-360363">
              <a:lnSpc>
                <a:spcPct val="120000"/>
              </a:lnSpc>
              <a:spcBef>
                <a:spcPts val="1200"/>
              </a:spcBef>
              <a:spcAft>
                <a:spcPts val="600"/>
              </a:spcAft>
              <a:buSzPct val="120000"/>
              <a:buFontTx/>
              <a:buBlip>
                <a:blip r:embed="rId2"/>
              </a:buBlip>
              <a:defRPr sz="2000" b="1" baseline="0"/>
            </a:lvl2pPr>
            <a:lvl3pPr marL="628650" indent="-268288">
              <a:lnSpc>
                <a:spcPct val="120000"/>
              </a:lnSpc>
              <a:spcBef>
                <a:spcPts val="0"/>
              </a:spcBef>
              <a:spcAft>
                <a:spcPts val="0"/>
              </a:spcAft>
              <a:buFont typeface="Arial" panose="020B0604020202020204" pitchFamily="34" charset="0"/>
              <a:buChar char="•"/>
              <a:defRPr sz="1600" baseline="0"/>
            </a:lvl3pPr>
            <a:lvl4pPr marL="895350" indent="-206375">
              <a:spcBef>
                <a:spcPts val="400"/>
              </a:spcBef>
              <a:spcAft>
                <a:spcPts val="0"/>
              </a:spcAft>
              <a:defRPr/>
            </a:lvl4pPr>
            <a:lvl5pPr marL="1163638" indent="-230188">
              <a:spcBef>
                <a:spcPts val="400"/>
              </a:spcBef>
              <a:spcAft>
                <a:spcPts val="0"/>
              </a:spcAft>
              <a:defRPr/>
            </a:lvl5pPr>
          </a:lstStyle>
          <a:p>
            <a:pPr lvl="0"/>
            <a:r>
              <a:rPr lang="de-DE" dirty="0"/>
              <a:t>Thema 1 [Ebene 1]</a:t>
            </a:r>
          </a:p>
          <a:p>
            <a:pPr lvl="1"/>
            <a:r>
              <a:rPr lang="de-DE" dirty="0"/>
              <a:t>Thema 2 aktiv [Ebene 2]</a:t>
            </a:r>
          </a:p>
          <a:p>
            <a:pPr lvl="2"/>
            <a:r>
              <a:rPr lang="de-DE" dirty="0"/>
              <a:t>Unterthema 1 [Ebene 3]</a:t>
            </a:r>
          </a:p>
          <a:p>
            <a:pPr lvl="2"/>
            <a:r>
              <a:rPr lang="de-DE" dirty="0"/>
              <a:t>Unterthema 2 [Ebene 3]</a:t>
            </a:r>
          </a:p>
          <a:p>
            <a:pPr marL="342900" marR="0" lvl="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a:pPr>
            <a:r>
              <a:rPr lang="de-DE" dirty="0"/>
              <a:t>Thema 3 [Ebene 1]</a:t>
            </a:r>
          </a:p>
          <a:p>
            <a:pPr lvl="0"/>
            <a:endParaRPr lang="de-DE" dirty="0"/>
          </a:p>
          <a:p>
            <a:pPr lvl="2"/>
            <a:endParaRPr lang="de-DE" dirty="0"/>
          </a:p>
        </p:txBody>
      </p:sp>
      <p:pic>
        <p:nvPicPr>
          <p:cNvPr id="8" name="Grafik 7">
            <a:extLst>
              <a:ext uri="{FF2B5EF4-FFF2-40B4-BE49-F238E27FC236}">
                <a16:creationId xmlns:a16="http://schemas.microsoft.com/office/drawing/2014/main" id="{58E42ADF-F5B2-43B8-AB96-1EFC272BC7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7" name="Titel 6"/>
          <p:cNvSpPr>
            <a:spLocks noGrp="1"/>
          </p:cNvSpPr>
          <p:nvPr>
            <p:ph type="title" hasCustomPrompt="1"/>
          </p:nvPr>
        </p:nvSpPr>
        <p:spPr>
          <a:xfrm>
            <a:off x="806450" y="333376"/>
            <a:ext cx="11053763" cy="287337"/>
          </a:xfrm>
        </p:spPr>
        <p:txBody>
          <a:bodyPr/>
          <a:lstStyle>
            <a:lvl1pPr>
              <a:defRPr lang="de-DE" sz="2000" b="1" kern="1200" baseline="0" smtClean="0">
                <a:solidFill>
                  <a:schemeClr val="tx1"/>
                </a:solidFill>
                <a:latin typeface="+mn-lt"/>
                <a:ea typeface="+mn-ea"/>
                <a:cs typeface="+mn-cs"/>
              </a:defRPr>
            </a:lvl1pPr>
          </a:lstStyle>
          <a:p>
            <a:r>
              <a:rPr lang="de-DE" dirty="0"/>
              <a:t>Agenda-Titel eingeben</a:t>
            </a:r>
            <a:endParaRPr lang="de-CH" dirty="0"/>
          </a:p>
        </p:txBody>
      </p:sp>
    </p:spTree>
    <p:extLst>
      <p:ext uri="{BB962C8B-B14F-4D97-AF65-F5344CB8AC3E}">
        <p14:creationId xmlns:p14="http://schemas.microsoft.com/office/powerpoint/2010/main" val="257668482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nhalt">
    <p:bg>
      <p:bgPr>
        <a:solidFill>
          <a:schemeClr val="bg1"/>
        </a:solidFill>
        <a:effectLst/>
      </p:bgPr>
    </p:bg>
    <p:spTree>
      <p:nvGrpSpPr>
        <p:cNvPr id="1" name=""/>
        <p:cNvGrpSpPr/>
        <p:nvPr/>
      </p:nvGrpSpPr>
      <p:grpSpPr>
        <a:xfrm>
          <a:off x="0" y="0"/>
          <a:ext cx="0" cy="0"/>
          <a:chOff x="0" y="0"/>
          <a:chExt cx="0" cy="0"/>
        </a:xfrm>
      </p:grpSpPr>
      <p:sp>
        <p:nvSpPr>
          <p:cNvPr id="7" name="Datumsplatzhalter 6"/>
          <p:cNvSpPr>
            <a:spLocks noGrp="1"/>
          </p:cNvSpPr>
          <p:nvPr>
            <p:ph type="dt" sz="half" idx="16"/>
          </p:nvPr>
        </p:nvSpPr>
        <p:spPr/>
        <p:txBody>
          <a:bodyPr/>
          <a:lstStyle/>
          <a:p>
            <a:endParaRPr lang="de-CH" dirty="0"/>
          </a:p>
        </p:txBody>
      </p:sp>
      <p:sp>
        <p:nvSpPr>
          <p:cNvPr id="8" name="Fußzeilenplatzhalter 7"/>
          <p:cNvSpPr>
            <a:spLocks noGrp="1"/>
          </p:cNvSpPr>
          <p:nvPr>
            <p:ph type="ftr" sz="quarter" idx="17"/>
          </p:nvPr>
        </p:nvSpPr>
        <p:spPr/>
        <p:txBody>
          <a:bodyPr/>
          <a:lstStyle/>
          <a:p>
            <a:r>
              <a:rPr lang="de-CH"/>
              <a:t>Design Automation </a:t>
            </a:r>
            <a:endParaRPr lang="de-CH" dirty="0"/>
          </a:p>
        </p:txBody>
      </p:sp>
      <p:sp>
        <p:nvSpPr>
          <p:cNvPr id="9" name="Foliennummernplatzhalter 8"/>
          <p:cNvSpPr>
            <a:spLocks noGrp="1"/>
          </p:cNvSpPr>
          <p:nvPr>
            <p:ph type="sldNum" sz="quarter" idx="18"/>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p:txBody>
          <a:bodyPr/>
          <a:lstStyle/>
          <a:p>
            <a:r>
              <a:rPr lang="de-DE"/>
              <a:t>Mastertitelformat bearbeiten</a:t>
            </a:r>
            <a:endParaRPr lang="de-CH" dirty="0"/>
          </a:p>
        </p:txBody>
      </p:sp>
      <p:sp>
        <p:nvSpPr>
          <p:cNvPr id="5" name="Inhaltsplatzhalter 4"/>
          <p:cNvSpPr>
            <a:spLocks noGrp="1"/>
          </p:cNvSpPr>
          <p:nvPr>
            <p:ph sz="quarter" idx="21"/>
          </p:nvPr>
        </p:nvSpPr>
        <p:spPr>
          <a:xfrm>
            <a:off x="806450" y="1449388"/>
            <a:ext cx="11053763"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Tree>
    <p:extLst>
      <p:ext uri="{BB962C8B-B14F-4D97-AF65-F5344CB8AC3E}">
        <p14:creationId xmlns:p14="http://schemas.microsoft.com/office/powerpoint/2010/main" val="116646278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nhal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r>
              <a:rPr lang="de-CH"/>
              <a:t>Design Automation </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a:xfrm>
            <a:off x="806450" y="692150"/>
            <a:ext cx="11053763" cy="684213"/>
          </a:xfrm>
        </p:spPr>
        <p:txBody>
          <a:bodyPr/>
          <a:lstStyle/>
          <a:p>
            <a:r>
              <a:rPr lang="de-DE"/>
              <a:t>Mastertitelformat bearbeiten</a:t>
            </a:r>
            <a:endParaRPr lang="de-CH" dirty="0"/>
          </a:p>
        </p:txBody>
      </p:sp>
      <p:sp>
        <p:nvSpPr>
          <p:cNvPr id="9" name="Textplatzhalter 16">
            <a:extLst>
              <a:ext uri="{FF2B5EF4-FFF2-40B4-BE49-F238E27FC236}">
                <a16:creationId xmlns:a16="http://schemas.microsoft.com/office/drawing/2014/main" id="{19B420C7-7824-4382-99B3-E842F4995AC4}"/>
              </a:ext>
            </a:extLst>
          </p:cNvPr>
          <p:cNvSpPr>
            <a:spLocks noGrp="1"/>
          </p:cNvSpPr>
          <p:nvPr>
            <p:ph type="body" sz="quarter" idx="25"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7" name="Inhaltsplatzhalter 6"/>
          <p:cNvSpPr>
            <a:spLocks noGrp="1"/>
          </p:cNvSpPr>
          <p:nvPr>
            <p:ph sz="quarter" idx="26"/>
          </p:nvPr>
        </p:nvSpPr>
        <p:spPr>
          <a:xfrm>
            <a:off x="806450" y="1449388"/>
            <a:ext cx="5364163"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Inhaltsplatzhalter 6"/>
          <p:cNvSpPr>
            <a:spLocks noGrp="1"/>
          </p:cNvSpPr>
          <p:nvPr>
            <p:ph sz="quarter" idx="27"/>
          </p:nvPr>
        </p:nvSpPr>
        <p:spPr>
          <a:xfrm>
            <a:off x="6496050" y="1449388"/>
            <a:ext cx="5364163"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50017167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F2D6CD5-EBD8-4E95-8859-83C8D04BFA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1804" y="5947634"/>
            <a:ext cx="1558409" cy="732008"/>
          </a:xfrm>
          <a:prstGeom prst="rect">
            <a:avLst/>
          </a:prstGeom>
        </p:spPr>
      </p:pic>
      <p:sp>
        <p:nvSpPr>
          <p:cNvPr id="14" name="Bildplatzhalter 13" descr="Hier Titelbild einfügen" title="Titelbild">
            <a:extLst>
              <a:ext uri="{FF2B5EF4-FFF2-40B4-BE49-F238E27FC236}">
                <a16:creationId xmlns:a16="http://schemas.microsoft.com/office/drawing/2014/main" id="{1DE6A71F-9A5B-4F1D-A226-20EDC05C37DC}"/>
              </a:ext>
            </a:extLst>
          </p:cNvPr>
          <p:cNvSpPr>
            <a:spLocks noGrp="1"/>
          </p:cNvSpPr>
          <p:nvPr>
            <p:ph type="pic" sz="quarter" idx="12" hasCustomPrompt="1"/>
          </p:nvPr>
        </p:nvSpPr>
        <p:spPr>
          <a:xfrm>
            <a:off x="0" y="0"/>
            <a:ext cx="12198350" cy="5772670"/>
          </a:xfrm>
          <a:prstGeom prst="rect">
            <a:avLst/>
          </a:prstGeom>
          <a:solidFill>
            <a:schemeClr val="bg2"/>
          </a:solidFill>
        </p:spPr>
        <p:txBody>
          <a:bodyPr lIns="216000" tIns="108000" anchor="t" anchorCtr="0">
            <a:normAutofit/>
          </a:bodyPr>
          <a:lstStyle>
            <a:lvl1pPr marL="0" indent="0">
              <a:buNone/>
              <a:defRPr sz="2000" baseline="0"/>
            </a:lvl1pPr>
          </a:lstStyle>
          <a:p>
            <a:r>
              <a:rPr lang="de-CH" dirty="0"/>
              <a:t>Tipp: Zuerst das Bild einfügen (über das Bild-Icon), dann den Titel eingeben.</a:t>
            </a:r>
          </a:p>
        </p:txBody>
      </p:sp>
      <p:sp>
        <p:nvSpPr>
          <p:cNvPr id="2" name="Titel 1"/>
          <p:cNvSpPr>
            <a:spLocks noGrp="1"/>
          </p:cNvSpPr>
          <p:nvPr>
            <p:ph type="ctrTitle" hasCustomPrompt="1"/>
          </p:nvPr>
        </p:nvSpPr>
        <p:spPr>
          <a:xfrm>
            <a:off x="5338531" y="3427353"/>
            <a:ext cx="5957391" cy="797311"/>
          </a:xfrm>
          <a:solidFill>
            <a:srgbClr val="FFFFFF">
              <a:alpha val="80000"/>
            </a:srgbClr>
          </a:solidFill>
        </p:spPr>
        <p:txBody>
          <a:bodyPr wrap="square" lIns="108000" tIns="72000" rIns="108000" bIns="108000" anchor="b" anchorCtr="0">
            <a:spAutoFit/>
          </a:bodyPr>
          <a:lstStyle>
            <a:lvl1pPr algn="l">
              <a:lnSpc>
                <a:spcPct val="100000"/>
              </a:lnSpc>
              <a:defRPr sz="4000" b="1" baseline="0">
                <a:solidFill>
                  <a:schemeClr val="tx2"/>
                </a:solidFill>
              </a:defRPr>
            </a:lvl1pPr>
          </a:lstStyle>
          <a:p>
            <a:r>
              <a:rPr lang="de-DE" dirty="0"/>
              <a:t>Überschrift Titelfolie</a:t>
            </a:r>
            <a:endParaRPr lang="de-CH" dirty="0"/>
          </a:p>
        </p:txBody>
      </p:sp>
      <p:sp>
        <p:nvSpPr>
          <p:cNvPr id="4" name="Datumsplatzhalter 3"/>
          <p:cNvSpPr>
            <a:spLocks noGrp="1"/>
          </p:cNvSpPr>
          <p:nvPr>
            <p:ph type="dt" sz="half" idx="10"/>
          </p:nvPr>
        </p:nvSpPr>
        <p:spPr>
          <a:xfrm>
            <a:off x="6329363" y="6453187"/>
            <a:ext cx="3377345" cy="179387"/>
          </a:xfrm>
          <a:prstGeom prst="rect">
            <a:avLst/>
          </a:prstGeom>
        </p:spPr>
        <p:txBody>
          <a:bodyPr lIns="0" tIns="0" rIns="0" bIns="0" anchor="b" anchorCtr="0"/>
          <a:lstStyle>
            <a:lvl1pPr algn="l">
              <a:defRPr sz="1200" b="0">
                <a:solidFill>
                  <a:schemeClr val="tx1"/>
                </a:solidFill>
                <a:latin typeface="Arial" panose="020B0604020202020204" pitchFamily="34" charset="0"/>
                <a:cs typeface="Arial" panose="020B0604020202020204" pitchFamily="34" charset="0"/>
              </a:defRPr>
            </a:lvl1pPr>
          </a:lstStyle>
          <a:p>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7514" y="4224664"/>
            <a:ext cx="4064000" cy="489534"/>
          </a:xfrm>
          <a:prstGeom prst="rect">
            <a:avLst/>
          </a:prstGeom>
          <a:solidFill>
            <a:srgbClr val="D72864">
              <a:alpha val="80000"/>
            </a:srgbClr>
          </a:solidFill>
        </p:spPr>
        <p:txBody>
          <a:bodyPr wrap="square" lIns="108000" tIns="72000" rIns="108000" bIns="108000" anchor="t" anchorCtr="0">
            <a:spAutoFit/>
          </a:bodyPr>
          <a:lstStyle>
            <a:lvl1pPr marL="0" indent="0">
              <a:buNone/>
              <a:defRPr sz="2000" baseline="0">
                <a:solidFill>
                  <a:schemeClr val="bg1"/>
                </a:solidFill>
              </a:defRPr>
            </a:lvl1pPr>
            <a:lvl2pPr marL="457200" indent="0">
              <a:buNone/>
              <a:defRPr/>
            </a:lvl2pPr>
          </a:lstStyle>
          <a:p>
            <a:pPr lvl="0"/>
            <a:r>
              <a:rPr lang="de-DE" dirty="0"/>
              <a:t>Untertitel</a:t>
            </a:r>
          </a:p>
        </p:txBody>
      </p:sp>
      <p:sp>
        <p:nvSpPr>
          <p:cNvPr id="6" name="Textplatzhalter 5"/>
          <p:cNvSpPr>
            <a:spLocks noGrp="1"/>
          </p:cNvSpPr>
          <p:nvPr>
            <p:ph type="body" sz="quarter" idx="14" hasCustomPrompt="1"/>
          </p:nvPr>
        </p:nvSpPr>
        <p:spPr>
          <a:xfrm>
            <a:off x="6329363" y="5949950"/>
            <a:ext cx="3365053" cy="503238"/>
          </a:xfrm>
          <a:prstGeom prst="rect">
            <a:avLst/>
          </a:prstGeom>
        </p:spPr>
        <p:txBody>
          <a:bodyPr lIns="0" tIns="0" rIns="0" bIns="0" anchor="t" anchorCtr="0">
            <a:normAutofit/>
          </a:bodyPr>
          <a:lstStyle>
            <a:lvl1pPr marL="0" marR="0" indent="0" algn="l" defTabSz="609768" rtl="0" eaLnBrk="1" fontAlgn="auto" latinLnBrk="0" hangingPunct="1">
              <a:lnSpc>
                <a:spcPct val="100000"/>
              </a:lnSpc>
              <a:spcBef>
                <a:spcPts val="0"/>
              </a:spcBef>
              <a:spcAft>
                <a:spcPts val="0"/>
              </a:spcAft>
              <a:buClrTx/>
              <a:buSzTx/>
              <a:buFontTx/>
              <a:buNone/>
              <a:tabLst/>
              <a:defRPr sz="1200"/>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
        <p:nvSpPr>
          <p:cNvPr id="10" name="Textplatzhalter 5"/>
          <p:cNvSpPr>
            <a:spLocks noGrp="1"/>
          </p:cNvSpPr>
          <p:nvPr>
            <p:ph type="body" sz="quarter" idx="15" hasCustomPrompt="1"/>
          </p:nvPr>
        </p:nvSpPr>
        <p:spPr>
          <a:xfrm>
            <a:off x="806450" y="5949950"/>
            <a:ext cx="5364163" cy="250825"/>
          </a:xfrm>
          <a:prstGeom prst="rect">
            <a:avLst/>
          </a:prstGeom>
        </p:spPr>
        <p:txBody>
          <a:bodyPr lIns="0" tIns="0" rIns="0" bIns="0" anchor="t" anchorCtr="0">
            <a:normAutofit/>
          </a:bodyPr>
          <a:lstStyle>
            <a:lvl1pPr marL="0" marR="0" indent="0" algn="l" defTabSz="609768" rtl="0" eaLnBrk="1" fontAlgn="auto" latinLnBrk="0" hangingPunct="1">
              <a:lnSpc>
                <a:spcPct val="100000"/>
              </a:lnSpc>
              <a:spcBef>
                <a:spcPts val="0"/>
              </a:spcBef>
              <a:spcAft>
                <a:spcPts val="0"/>
              </a:spcAft>
              <a:buClrTx/>
              <a:buSzTx/>
              <a:buFontTx/>
              <a:buNone/>
              <a:tabLst/>
              <a:defRPr sz="1200"/>
            </a:lvl1pPr>
            <a:lvl2pPr marL="360362" indent="0">
              <a:buNone/>
              <a:defRPr/>
            </a:lvl2pPr>
            <a:lvl3pPr marL="719138" indent="0">
              <a:buNone/>
              <a:defRPr/>
            </a:lvl3pPr>
            <a:lvl4pPr marL="1077912" indent="0">
              <a:buNone/>
              <a:defRPr/>
            </a:lvl4pPr>
            <a:lvl5pPr marL="1438275" indent="0">
              <a:buNone/>
              <a:defRPr/>
            </a:lvl5pPr>
          </a:lstStyle>
          <a:p>
            <a:pPr lvl="0"/>
            <a:r>
              <a:rPr lang="de-CH" dirty="0"/>
              <a:t>Departement / Abteilung</a:t>
            </a:r>
          </a:p>
        </p:txBody>
      </p:sp>
    </p:spTree>
    <p:extLst>
      <p:ext uri="{BB962C8B-B14F-4D97-AF65-F5344CB8AC3E}">
        <p14:creationId xmlns:p14="http://schemas.microsoft.com/office/powerpoint/2010/main" val="2044621041"/>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gleich">
    <p:bg>
      <p:bgPr>
        <a:solidFill>
          <a:schemeClr val="bg1"/>
        </a:solidFill>
        <a:effectLst/>
      </p:bgPr>
    </p:bg>
    <p:spTree>
      <p:nvGrpSpPr>
        <p:cNvPr id="1" name=""/>
        <p:cNvGrpSpPr/>
        <p:nvPr/>
      </p:nvGrpSpPr>
      <p:grpSpPr>
        <a:xfrm>
          <a:off x="0" y="0"/>
          <a:ext cx="0" cy="0"/>
          <a:chOff x="0" y="0"/>
          <a:chExt cx="0" cy="0"/>
        </a:xfrm>
      </p:grpSpPr>
      <p:sp>
        <p:nvSpPr>
          <p:cNvPr id="6" name="Datumsplatzhalter 5"/>
          <p:cNvSpPr>
            <a:spLocks noGrp="1"/>
          </p:cNvSpPr>
          <p:nvPr>
            <p:ph type="dt" sz="half" idx="16"/>
          </p:nvPr>
        </p:nvSpPr>
        <p:spPr/>
        <p:txBody>
          <a:bodyPr/>
          <a:lstStyle/>
          <a:p>
            <a:endParaRPr lang="de-CH" dirty="0"/>
          </a:p>
        </p:txBody>
      </p:sp>
      <p:sp>
        <p:nvSpPr>
          <p:cNvPr id="7" name="Fußzeilenplatzhalter 6"/>
          <p:cNvSpPr>
            <a:spLocks noGrp="1"/>
          </p:cNvSpPr>
          <p:nvPr>
            <p:ph type="ftr" sz="quarter" idx="17"/>
          </p:nvPr>
        </p:nvSpPr>
        <p:spPr/>
        <p:txBody>
          <a:bodyPr/>
          <a:lstStyle/>
          <a:p>
            <a:r>
              <a:rPr lang="de-CH"/>
              <a:t>Design Automation </a:t>
            </a:r>
            <a:endParaRPr lang="de-CH" dirty="0"/>
          </a:p>
        </p:txBody>
      </p:sp>
      <p:sp>
        <p:nvSpPr>
          <p:cNvPr id="8" name="Foliennummernplatzhalter 7"/>
          <p:cNvSpPr>
            <a:spLocks noGrp="1"/>
          </p:cNvSpPr>
          <p:nvPr>
            <p:ph type="sldNum" sz="quarter" idx="18"/>
          </p:nvPr>
        </p:nvSpPr>
        <p:spPr/>
        <p:txBody>
          <a:bodyPr/>
          <a:lstStyle/>
          <a:p>
            <a:fld id="{4EAC321B-7500-4259-A00F-915439A35E15}" type="slidenum">
              <a:rPr lang="de-CH" smtClean="0"/>
              <a:pPr/>
              <a:t>‹Nr.›</a:t>
            </a:fld>
            <a:endParaRPr lang="de-CH" dirty="0"/>
          </a:p>
        </p:txBody>
      </p:sp>
      <p:sp>
        <p:nvSpPr>
          <p:cNvPr id="14" name="Textplatzhalter 16">
            <a:extLst>
              <a:ext uri="{FF2B5EF4-FFF2-40B4-BE49-F238E27FC236}">
                <a16:creationId xmlns:a16="http://schemas.microsoft.com/office/drawing/2014/main" id="{19B420C7-7824-4382-99B3-E842F4995AC4}"/>
              </a:ext>
            </a:extLst>
          </p:cNvPr>
          <p:cNvSpPr>
            <a:spLocks noGrp="1"/>
          </p:cNvSpPr>
          <p:nvPr>
            <p:ph type="body" sz="quarter" idx="20" hasCustomPrompt="1"/>
          </p:nvPr>
        </p:nvSpPr>
        <p:spPr>
          <a:xfrm>
            <a:off x="806451" y="1449388"/>
            <a:ext cx="5364576" cy="358775"/>
          </a:xfrm>
          <a:prstGeom prst="rect">
            <a:avLst/>
          </a:prstGeom>
        </p:spPr>
        <p:txBody>
          <a:bodyPr tIns="0" bIns="0" anchor="ctr" anchorCtr="0">
            <a:normAutofit/>
          </a:bodyPr>
          <a:lstStyle>
            <a:lvl1pPr marL="0" indent="0">
              <a:buNone/>
              <a:defRPr sz="2000" b="1"/>
            </a:lvl1pPr>
            <a:lvl2pPr marL="457200" indent="0">
              <a:buNone/>
              <a:defRPr/>
            </a:lvl2pPr>
          </a:lstStyle>
          <a:p>
            <a:pPr lvl="0"/>
            <a:r>
              <a:rPr lang="de-DE" dirty="0"/>
              <a:t>Überschrift</a:t>
            </a:r>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2" hasCustomPrompt="1"/>
          </p:nvPr>
        </p:nvSpPr>
        <p:spPr>
          <a:xfrm>
            <a:off x="6505072" y="1449388"/>
            <a:ext cx="5353967" cy="358775"/>
          </a:xfrm>
          <a:prstGeom prst="rect">
            <a:avLst/>
          </a:prstGeom>
        </p:spPr>
        <p:txBody>
          <a:bodyPr tIns="0" bIns="0" anchor="ctr" anchorCtr="0">
            <a:normAutofit/>
          </a:bodyPr>
          <a:lstStyle>
            <a:lvl1pPr marL="0" indent="0">
              <a:buNone/>
              <a:defRPr sz="2000" b="1"/>
            </a:lvl1pPr>
            <a:lvl2pPr marL="457200" indent="0">
              <a:buNone/>
              <a:defRPr/>
            </a:lvl2pPr>
          </a:lstStyle>
          <a:p>
            <a:pPr lvl="0"/>
            <a:r>
              <a:rPr lang="de-DE" dirty="0"/>
              <a:t>Überschrift</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2" name="Titel 1"/>
          <p:cNvSpPr>
            <a:spLocks noGrp="1"/>
          </p:cNvSpPr>
          <p:nvPr>
            <p:ph type="title"/>
          </p:nvPr>
        </p:nvSpPr>
        <p:spPr/>
        <p:txBody>
          <a:bodyPr/>
          <a:lstStyle/>
          <a:p>
            <a:r>
              <a:rPr lang="de-DE"/>
              <a:t>Mastertitelformat bearbeiten</a:t>
            </a:r>
            <a:endParaRPr lang="de-CH"/>
          </a:p>
        </p:txBody>
      </p:sp>
      <p:sp>
        <p:nvSpPr>
          <p:cNvPr id="5" name="Inhaltsplatzhalter 4"/>
          <p:cNvSpPr>
            <a:spLocks noGrp="1"/>
          </p:cNvSpPr>
          <p:nvPr>
            <p:ph sz="quarter" idx="25"/>
          </p:nvPr>
        </p:nvSpPr>
        <p:spPr>
          <a:xfrm>
            <a:off x="806450" y="1881188"/>
            <a:ext cx="5364163"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5" name="Inhaltsplatzhalter 4"/>
          <p:cNvSpPr>
            <a:spLocks noGrp="1"/>
          </p:cNvSpPr>
          <p:nvPr>
            <p:ph sz="quarter" idx="26"/>
          </p:nvPr>
        </p:nvSpPr>
        <p:spPr>
          <a:xfrm>
            <a:off x="6494463" y="1881188"/>
            <a:ext cx="5364163"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145413163"/>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1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alt und Bild hoch">
    <p:spTree>
      <p:nvGrpSpPr>
        <p:cNvPr id="1" name=""/>
        <p:cNvGrpSpPr/>
        <p:nvPr/>
      </p:nvGrpSpPr>
      <p:grpSpPr>
        <a:xfrm>
          <a:off x="0" y="0"/>
          <a:ext cx="0" cy="0"/>
          <a:chOff x="0" y="0"/>
          <a:chExt cx="0" cy="0"/>
        </a:xfrm>
      </p:grpSpPr>
      <p:sp>
        <p:nvSpPr>
          <p:cNvPr id="10" name="Bildplatzhalter 7"/>
          <p:cNvSpPr>
            <a:spLocks noGrp="1"/>
          </p:cNvSpPr>
          <p:nvPr>
            <p:ph type="pic" sz="quarter" idx="21" hasCustomPrompt="1"/>
          </p:nvPr>
        </p:nvSpPr>
        <p:spPr>
          <a:xfrm>
            <a:off x="7431782" y="333375"/>
            <a:ext cx="4428432" cy="5867400"/>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r>
              <a:rPr lang="de-CH"/>
              <a:t>Design Automation </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11" name="Inhaltsplatzhalter 10"/>
          <p:cNvSpPr>
            <a:spLocks noGrp="1"/>
          </p:cNvSpPr>
          <p:nvPr>
            <p:ph sz="quarter" idx="22"/>
          </p:nvPr>
        </p:nvSpPr>
        <p:spPr>
          <a:xfrm>
            <a:off x="806450" y="1449388"/>
            <a:ext cx="6337300"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6337301"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2" name="Titel 1"/>
          <p:cNvSpPr>
            <a:spLocks noGrp="1"/>
          </p:cNvSpPr>
          <p:nvPr>
            <p:ph type="title"/>
          </p:nvPr>
        </p:nvSpPr>
        <p:spPr>
          <a:xfrm>
            <a:off x="806451" y="692150"/>
            <a:ext cx="6337300" cy="684213"/>
          </a:xfrm>
        </p:spPr>
        <p:txBody>
          <a:bodyPr/>
          <a:lstStyle>
            <a:lvl1pPr>
              <a:lnSpc>
                <a:spcPct val="100000"/>
              </a:lnSpc>
              <a:defRPr sz="2800"/>
            </a:lvl1pPr>
          </a:lstStyle>
          <a:p>
            <a:r>
              <a:rPr lang="de-DE"/>
              <a:t>Mastertitelformat bearbeiten</a:t>
            </a:r>
            <a:endParaRPr lang="de-CH" dirty="0"/>
          </a:p>
        </p:txBody>
      </p:sp>
    </p:spTree>
    <p:extLst>
      <p:ext uri="{BB962C8B-B14F-4D97-AF65-F5344CB8AC3E}">
        <p14:creationId xmlns:p14="http://schemas.microsoft.com/office/powerpoint/2010/main" val="1663955941"/>
      </p:ext>
    </p:extLst>
  </p:cSld>
  <p:clrMapOvr>
    <a:masterClrMapping/>
  </p:clrMapOvr>
  <p:extLst>
    <p:ext uri="{DCECCB84-F9BA-43D5-87BE-67443E8EF086}">
      <p15:sldGuideLst xmlns:p15="http://schemas.microsoft.com/office/powerpoint/2012/main">
        <p15:guide id="1" pos="45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r Titel">
    <p:bg>
      <p:bgPr>
        <a:solidFill>
          <a:schemeClr val="bg1"/>
        </a:solidFill>
        <a:effectLst/>
      </p:bgPr>
    </p:bg>
    <p:spTree>
      <p:nvGrpSpPr>
        <p:cNvPr id="1" name=""/>
        <p:cNvGrpSpPr/>
        <p:nvPr/>
      </p:nvGrpSpPr>
      <p:grpSpPr>
        <a:xfrm>
          <a:off x="0" y="0"/>
          <a:ext cx="0" cy="0"/>
          <a:chOff x="0" y="0"/>
          <a:chExt cx="0" cy="0"/>
        </a:xfrm>
      </p:grpSpPr>
      <p:sp>
        <p:nvSpPr>
          <p:cNvPr id="6" name="Datumsplatzhalter 5"/>
          <p:cNvSpPr>
            <a:spLocks noGrp="1"/>
          </p:cNvSpPr>
          <p:nvPr>
            <p:ph type="dt" sz="half" idx="16"/>
          </p:nvPr>
        </p:nvSpPr>
        <p:spPr/>
        <p:txBody>
          <a:bodyPr/>
          <a:lstStyle/>
          <a:p>
            <a:endParaRPr lang="de-CH" dirty="0"/>
          </a:p>
        </p:txBody>
      </p:sp>
      <p:sp>
        <p:nvSpPr>
          <p:cNvPr id="7" name="Fußzeilenplatzhalter 6"/>
          <p:cNvSpPr>
            <a:spLocks noGrp="1"/>
          </p:cNvSpPr>
          <p:nvPr>
            <p:ph type="ftr" sz="quarter" idx="17"/>
          </p:nvPr>
        </p:nvSpPr>
        <p:spPr/>
        <p:txBody>
          <a:bodyPr/>
          <a:lstStyle/>
          <a:p>
            <a:r>
              <a:rPr lang="de-CH"/>
              <a:t>Design Automation </a:t>
            </a:r>
            <a:endParaRPr lang="de-CH" dirty="0"/>
          </a:p>
        </p:txBody>
      </p:sp>
      <p:sp>
        <p:nvSpPr>
          <p:cNvPr id="8" name="Foliennummernplatzhalter 7"/>
          <p:cNvSpPr>
            <a:spLocks noGrp="1"/>
          </p:cNvSpPr>
          <p:nvPr>
            <p:ph type="sldNum" sz="quarter" idx="18"/>
          </p:nvPr>
        </p:nvSpPr>
        <p:spPr/>
        <p:txBody>
          <a:bodyPr/>
          <a:lstStyle/>
          <a:p>
            <a:fld id="{4EAC321B-7500-4259-A00F-915439A35E15}" type="slidenum">
              <a:rPr lang="de-CH" smtClean="0"/>
              <a:pPr/>
              <a:t>‹Nr.›</a:t>
            </a:fld>
            <a:endParaRPr lang="de-CH" dirty="0"/>
          </a:p>
        </p:txBody>
      </p:sp>
      <p:sp>
        <p:nvSpPr>
          <p:cNvPr id="3" name="Titel 2"/>
          <p:cNvSpPr>
            <a:spLocks noGrp="1"/>
          </p:cNvSpPr>
          <p:nvPr>
            <p:ph type="title"/>
          </p:nvPr>
        </p:nvSpPr>
        <p:spPr/>
        <p:txBody>
          <a:bodyPr/>
          <a:lstStyle/>
          <a:p>
            <a:r>
              <a:rPr lang="de-DE"/>
              <a:t>Mastertitelformat bearbeiten</a:t>
            </a:r>
            <a:endParaRPr lang="de-CH"/>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Tree>
    <p:extLst>
      <p:ext uri="{BB962C8B-B14F-4D97-AF65-F5344CB8AC3E}">
        <p14:creationId xmlns:p14="http://schemas.microsoft.com/office/powerpoint/2010/main" val="15293727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eer">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CH" dirty="0"/>
          </a:p>
        </p:txBody>
      </p:sp>
      <p:sp>
        <p:nvSpPr>
          <p:cNvPr id="3" name="Fußzeilenplatzhalter 2"/>
          <p:cNvSpPr>
            <a:spLocks noGrp="1"/>
          </p:cNvSpPr>
          <p:nvPr>
            <p:ph type="ftr" sz="quarter" idx="11"/>
          </p:nvPr>
        </p:nvSpPr>
        <p:spPr/>
        <p:txBody>
          <a:bodyPr/>
          <a:lstStyle/>
          <a:p>
            <a:r>
              <a:rPr lang="de-CH"/>
              <a:t>Design Automation </a:t>
            </a:r>
            <a:endParaRPr lang="de-CH" dirty="0"/>
          </a:p>
        </p:txBody>
      </p:sp>
      <p:sp>
        <p:nvSpPr>
          <p:cNvPr id="4" name="Foliennummernplatzhalter 3"/>
          <p:cNvSpPr>
            <a:spLocks noGrp="1"/>
          </p:cNvSpPr>
          <p:nvPr>
            <p:ph type="sldNum" sz="quarter" idx="12"/>
          </p:nvPr>
        </p:nvSpPr>
        <p:spPr/>
        <p:txBody>
          <a:bodyPr/>
          <a:lstStyle/>
          <a:p>
            <a:fld id="{4EAC321B-7500-4259-A00F-915439A35E15}" type="slidenum">
              <a:rPr lang="de-CH" smtClean="0"/>
              <a:pPr/>
              <a:t>‹Nr.›</a:t>
            </a:fld>
            <a:endParaRPr lang="de-CH" dirty="0"/>
          </a:p>
        </p:txBody>
      </p:sp>
    </p:spTree>
    <p:extLst>
      <p:ext uri="{BB962C8B-B14F-4D97-AF65-F5344CB8AC3E}">
        <p14:creationId xmlns:p14="http://schemas.microsoft.com/office/powerpoint/2010/main" val="324202600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Vollbild">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CH" dirty="0"/>
          </a:p>
        </p:txBody>
      </p:sp>
      <p:sp>
        <p:nvSpPr>
          <p:cNvPr id="3" name="Fußzeilenplatzhalter 2"/>
          <p:cNvSpPr>
            <a:spLocks noGrp="1"/>
          </p:cNvSpPr>
          <p:nvPr>
            <p:ph type="ftr" sz="quarter" idx="11"/>
          </p:nvPr>
        </p:nvSpPr>
        <p:spPr/>
        <p:txBody>
          <a:bodyPr/>
          <a:lstStyle/>
          <a:p>
            <a:r>
              <a:rPr lang="de-CH"/>
              <a:t>Design Automation </a:t>
            </a:r>
            <a:endParaRPr lang="de-CH" dirty="0"/>
          </a:p>
        </p:txBody>
      </p:sp>
      <p:sp>
        <p:nvSpPr>
          <p:cNvPr id="4" name="Foliennummernplatzhalter 3"/>
          <p:cNvSpPr>
            <a:spLocks noGrp="1"/>
          </p:cNvSpPr>
          <p:nvPr>
            <p:ph type="sldNum" sz="quarter" idx="12"/>
          </p:nvPr>
        </p:nvSpPr>
        <p:spPr/>
        <p:txBody>
          <a:bodyPr/>
          <a:lstStyle/>
          <a:p>
            <a:fld id="{4EAC321B-7500-4259-A00F-915439A35E15}" type="slidenum">
              <a:rPr lang="de-CH" smtClean="0"/>
              <a:pPr/>
              <a:t>‹Nr.›</a:t>
            </a:fld>
            <a:endParaRPr lang="de-CH" dirty="0"/>
          </a:p>
        </p:txBody>
      </p:sp>
      <p:sp>
        <p:nvSpPr>
          <p:cNvPr id="7" name="Bildplatzhalter 7"/>
          <p:cNvSpPr>
            <a:spLocks noGrp="1"/>
          </p:cNvSpPr>
          <p:nvPr>
            <p:ph type="pic" sz="quarter" idx="20" hasCustomPrompt="1"/>
          </p:nvPr>
        </p:nvSpPr>
        <p:spPr>
          <a:xfrm>
            <a:off x="0" y="-1"/>
            <a:ext cx="12198350" cy="6200775"/>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Tree>
    <p:extLst>
      <p:ext uri="{BB962C8B-B14F-4D97-AF65-F5344CB8AC3E}">
        <p14:creationId xmlns:p14="http://schemas.microsoft.com/office/powerpoint/2010/main" val="40881172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elfolie mit Bildmask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eck 4"/>
          <p:cNvSpPr/>
          <p:nvPr userDrawn="1"/>
        </p:nvSpPr>
        <p:spPr>
          <a:xfrm>
            <a:off x="1" y="0"/>
            <a:ext cx="12198350" cy="6858000"/>
          </a:xfrm>
          <a:prstGeom prst="rect">
            <a:avLst/>
          </a:prstGeom>
          <a:solidFill>
            <a:schemeClr val="tx1">
              <a:alpha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21" name="Freihandform 20"/>
          <p:cNvSpPr/>
          <p:nvPr/>
        </p:nvSpPr>
        <p:spPr>
          <a:xfrm>
            <a:off x="3975404" y="679931"/>
            <a:ext cx="8222947" cy="6187327"/>
          </a:xfrm>
          <a:custGeom>
            <a:avLst/>
            <a:gdLst>
              <a:gd name="connsiteX0" fmla="*/ 5924544 w 8222947"/>
              <a:gd name="connsiteY0" fmla="*/ 885 h 6187327"/>
              <a:gd name="connsiteX1" fmla="*/ 6308590 w 8222947"/>
              <a:gd name="connsiteY1" fmla="*/ 41571 h 6187327"/>
              <a:gd name="connsiteX2" fmla="*/ 8006972 w 8222947"/>
              <a:gd name="connsiteY2" fmla="*/ 1782211 h 6187327"/>
              <a:gd name="connsiteX3" fmla="*/ 8214187 w 8222947"/>
              <a:gd name="connsiteY3" fmla="*/ 2329511 h 6187327"/>
              <a:gd name="connsiteX4" fmla="*/ 8222947 w 8222947"/>
              <a:gd name="connsiteY4" fmla="*/ 2362752 h 6187327"/>
              <a:gd name="connsiteX5" fmla="*/ 8222947 w 8222947"/>
              <a:gd name="connsiteY5" fmla="*/ 4688892 h 6187327"/>
              <a:gd name="connsiteX6" fmla="*/ 8207914 w 8222947"/>
              <a:gd name="connsiteY6" fmla="*/ 4742881 h 6187327"/>
              <a:gd name="connsiteX7" fmla="*/ 7556423 w 8222947"/>
              <a:gd name="connsiteY7" fmla="*/ 6028617 h 6187327"/>
              <a:gd name="connsiteX8" fmla="*/ 7425161 w 8222947"/>
              <a:gd name="connsiteY8" fmla="*/ 6187327 h 6187327"/>
              <a:gd name="connsiteX9" fmla="*/ 1006577 w 8222947"/>
              <a:gd name="connsiteY9" fmla="*/ 6187327 h 6187327"/>
              <a:gd name="connsiteX10" fmla="*/ 850964 w 8222947"/>
              <a:gd name="connsiteY10" fmla="*/ 5995980 h 6187327"/>
              <a:gd name="connsiteX11" fmla="*/ 422250 w 8222947"/>
              <a:gd name="connsiteY11" fmla="*/ 5267019 h 6187327"/>
              <a:gd name="connsiteX12" fmla="*/ 142610 w 8222947"/>
              <a:gd name="connsiteY12" fmla="*/ 2830055 h 6187327"/>
              <a:gd name="connsiteX13" fmla="*/ 3539677 w 8222947"/>
              <a:gd name="connsiteY13" fmla="*/ 2265216 h 6187327"/>
              <a:gd name="connsiteX14" fmla="*/ 5924544 w 8222947"/>
              <a:gd name="connsiteY14" fmla="*/ 885 h 618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2947" h="6187327">
                <a:moveTo>
                  <a:pt x="5924544" y="885"/>
                </a:moveTo>
                <a:cubicBezTo>
                  <a:pt x="6041007" y="-3625"/>
                  <a:pt x="6168271" y="8957"/>
                  <a:pt x="6308590" y="41571"/>
                </a:cubicBezTo>
                <a:cubicBezTo>
                  <a:pt x="6952725" y="190142"/>
                  <a:pt x="7634399" y="972436"/>
                  <a:pt x="8006972" y="1782211"/>
                </a:cubicBezTo>
                <a:cubicBezTo>
                  <a:pt x="8089782" y="1962218"/>
                  <a:pt x="8158705" y="2145053"/>
                  <a:pt x="8214187" y="2329511"/>
                </a:cubicBezTo>
                <a:lnTo>
                  <a:pt x="8222947" y="2362752"/>
                </a:lnTo>
                <a:lnTo>
                  <a:pt x="8222947" y="4688892"/>
                </a:lnTo>
                <a:lnTo>
                  <a:pt x="8207914" y="4742881"/>
                </a:lnTo>
                <a:cubicBezTo>
                  <a:pt x="8067235" y="5203851"/>
                  <a:pt x="7847382" y="5639692"/>
                  <a:pt x="7556423" y="6028617"/>
                </a:cubicBezTo>
                <a:lnTo>
                  <a:pt x="7425161" y="6187327"/>
                </a:lnTo>
                <a:lnTo>
                  <a:pt x="1006577" y="6187327"/>
                </a:lnTo>
                <a:lnTo>
                  <a:pt x="850964" y="5995980"/>
                </a:lnTo>
                <a:cubicBezTo>
                  <a:pt x="686863" y="5772304"/>
                  <a:pt x="542722" y="5528860"/>
                  <a:pt x="422250" y="5267019"/>
                </a:cubicBezTo>
                <a:cubicBezTo>
                  <a:pt x="50312" y="4458802"/>
                  <a:pt x="-155418" y="3502075"/>
                  <a:pt x="142610" y="2830055"/>
                </a:cubicBezTo>
                <a:cubicBezTo>
                  <a:pt x="788131" y="1375996"/>
                  <a:pt x="2271479" y="2908304"/>
                  <a:pt x="3539677" y="2265216"/>
                </a:cubicBezTo>
                <a:cubicBezTo>
                  <a:pt x="4682264" y="1685095"/>
                  <a:pt x="4798738" y="44473"/>
                  <a:pt x="5924544" y="885"/>
                </a:cubicBezTo>
                <a:close/>
              </a:path>
            </a:pathLst>
          </a:custGeom>
          <a:solidFill>
            <a:schemeClr val="bg1">
              <a:alpha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2" name="Freihandform 11"/>
          <p:cNvSpPr/>
          <p:nvPr/>
        </p:nvSpPr>
        <p:spPr>
          <a:xfrm>
            <a:off x="5642407" y="1910668"/>
            <a:ext cx="6555944" cy="4947333"/>
          </a:xfrm>
          <a:custGeom>
            <a:avLst/>
            <a:gdLst>
              <a:gd name="connsiteX0" fmla="*/ 4854063 w 6552531"/>
              <a:gd name="connsiteY0" fmla="*/ 7 h 4947333"/>
              <a:gd name="connsiteX1" fmla="*/ 5071206 w 6552531"/>
              <a:gd name="connsiteY1" fmla="*/ 27731 h 4947333"/>
              <a:gd name="connsiteX2" fmla="*/ 6551503 w 6552531"/>
              <a:gd name="connsiteY2" fmla="*/ 1809287 h 4947333"/>
              <a:gd name="connsiteX3" fmla="*/ 6552531 w 6552531"/>
              <a:gd name="connsiteY3" fmla="*/ 1812764 h 4947333"/>
              <a:gd name="connsiteX4" fmla="*/ 6552531 w 6552531"/>
              <a:gd name="connsiteY4" fmla="*/ 3922236 h 4947333"/>
              <a:gd name="connsiteX5" fmla="*/ 6508354 w 6552531"/>
              <a:gd name="connsiteY5" fmla="*/ 4056281 h 4947333"/>
              <a:gd name="connsiteX6" fmla="*/ 6167266 w 6552531"/>
              <a:gd name="connsiteY6" fmla="*/ 4753897 h 4947333"/>
              <a:gd name="connsiteX7" fmla="*/ 6033717 w 6552531"/>
              <a:gd name="connsiteY7" fmla="*/ 4947333 h 4947333"/>
              <a:gd name="connsiteX8" fmla="*/ 688221 w 6552531"/>
              <a:gd name="connsiteY8" fmla="*/ 4947333 h 4947333"/>
              <a:gd name="connsiteX9" fmla="*/ 669155 w 6552531"/>
              <a:gd name="connsiteY9" fmla="*/ 4921952 h 4947333"/>
              <a:gd name="connsiteX10" fmla="*/ 159446 w 6552531"/>
              <a:gd name="connsiteY10" fmla="*/ 3896401 h 4947333"/>
              <a:gd name="connsiteX11" fmla="*/ 44617 w 6552531"/>
              <a:gd name="connsiteY11" fmla="*/ 3440846 h 4947333"/>
              <a:gd name="connsiteX12" fmla="*/ 40529 w 6552531"/>
              <a:gd name="connsiteY12" fmla="*/ 3406626 h 4947333"/>
              <a:gd name="connsiteX13" fmla="*/ 39476 w 6552531"/>
              <a:gd name="connsiteY13" fmla="*/ 3401514 h 4947333"/>
              <a:gd name="connsiteX14" fmla="*/ 482859 w 6552531"/>
              <a:gd name="connsiteY14" fmla="*/ 1876033 h 4947333"/>
              <a:gd name="connsiteX15" fmla="*/ 896951 w 6552531"/>
              <a:gd name="connsiteY15" fmla="*/ 1759366 h 4947333"/>
              <a:gd name="connsiteX16" fmla="*/ 1369778 w 6552531"/>
              <a:gd name="connsiteY16" fmla="*/ 1839493 h 4947333"/>
              <a:gd name="connsiteX17" fmla="*/ 1408346 w 6552531"/>
              <a:gd name="connsiteY17" fmla="*/ 1854656 h 4947333"/>
              <a:gd name="connsiteX18" fmla="*/ 1515289 w 6552531"/>
              <a:gd name="connsiteY18" fmla="*/ 1876395 h 4947333"/>
              <a:gd name="connsiteX19" fmla="*/ 2860708 w 6552531"/>
              <a:gd name="connsiteY19" fmla="*/ 1855646 h 4947333"/>
              <a:gd name="connsiteX20" fmla="*/ 3877062 w 6552531"/>
              <a:gd name="connsiteY20" fmla="*/ 691198 h 4947333"/>
              <a:gd name="connsiteX21" fmla="*/ 4633989 w 6552531"/>
              <a:gd name="connsiteY21" fmla="*/ 13545 h 4947333"/>
              <a:gd name="connsiteX22" fmla="*/ 4683323 w 6552531"/>
              <a:gd name="connsiteY22" fmla="*/ 9490 h 4947333"/>
              <a:gd name="connsiteX23" fmla="*/ 4720135 w 6552531"/>
              <a:gd name="connsiteY23" fmla="*/ 11657 h 4947333"/>
              <a:gd name="connsiteX24" fmla="*/ 4746809 w 6552531"/>
              <a:gd name="connsiteY24" fmla="*/ 6469 h 4947333"/>
              <a:gd name="connsiteX25" fmla="*/ 4854063 w 6552531"/>
              <a:gd name="connsiteY25" fmla="*/ 7 h 4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52531" h="4947333">
                <a:moveTo>
                  <a:pt x="4854063" y="7"/>
                </a:moveTo>
                <a:cubicBezTo>
                  <a:pt x="4925952" y="311"/>
                  <a:pt x="4998520" y="9743"/>
                  <a:pt x="5071206" y="27731"/>
                </a:cubicBezTo>
                <a:cubicBezTo>
                  <a:pt x="5652694" y="171645"/>
                  <a:pt x="6241767" y="863160"/>
                  <a:pt x="6551503" y="1809287"/>
                </a:cubicBezTo>
                <a:lnTo>
                  <a:pt x="6552531" y="1812764"/>
                </a:lnTo>
                <a:lnTo>
                  <a:pt x="6552531" y="3922236"/>
                </a:lnTo>
                <a:lnTo>
                  <a:pt x="6508354" y="4056281"/>
                </a:lnTo>
                <a:cubicBezTo>
                  <a:pt x="6420252" y="4303320"/>
                  <a:pt x="6305352" y="4537096"/>
                  <a:pt x="6167266" y="4753897"/>
                </a:cubicBezTo>
                <a:lnTo>
                  <a:pt x="6033717" y="4947333"/>
                </a:lnTo>
                <a:lnTo>
                  <a:pt x="688221" y="4947333"/>
                </a:lnTo>
                <a:lnTo>
                  <a:pt x="669155" y="4921952"/>
                </a:lnTo>
                <a:cubicBezTo>
                  <a:pt x="462010" y="4623316"/>
                  <a:pt x="290452" y="4280274"/>
                  <a:pt x="159446" y="3896401"/>
                </a:cubicBezTo>
                <a:cubicBezTo>
                  <a:pt x="110759" y="3753734"/>
                  <a:pt x="70478" y="3595787"/>
                  <a:pt x="44617" y="3440846"/>
                </a:cubicBezTo>
                <a:lnTo>
                  <a:pt x="40529" y="3406626"/>
                </a:lnTo>
                <a:lnTo>
                  <a:pt x="39476" y="3401514"/>
                </a:lnTo>
                <a:cubicBezTo>
                  <a:pt x="-78551" y="2709645"/>
                  <a:pt x="67748" y="2122061"/>
                  <a:pt x="482859" y="1876033"/>
                </a:cubicBezTo>
                <a:cubicBezTo>
                  <a:pt x="607393" y="1802224"/>
                  <a:pt x="747277" y="1764396"/>
                  <a:pt x="896951" y="1759366"/>
                </a:cubicBezTo>
                <a:cubicBezTo>
                  <a:pt x="1046624" y="1754337"/>
                  <a:pt x="1206087" y="1782107"/>
                  <a:pt x="1369778" y="1839493"/>
                </a:cubicBezTo>
                <a:lnTo>
                  <a:pt x="1408346" y="1854656"/>
                </a:lnTo>
                <a:lnTo>
                  <a:pt x="1515289" y="1876395"/>
                </a:lnTo>
                <a:cubicBezTo>
                  <a:pt x="1867428" y="1960511"/>
                  <a:pt x="2467079" y="2053179"/>
                  <a:pt x="2860708" y="1855646"/>
                </a:cubicBezTo>
                <a:cubicBezTo>
                  <a:pt x="3254336" y="1658114"/>
                  <a:pt x="3625995" y="1062372"/>
                  <a:pt x="3877062" y="691198"/>
                </a:cubicBezTo>
                <a:cubicBezTo>
                  <a:pt x="4155238" y="279949"/>
                  <a:pt x="4374413" y="55026"/>
                  <a:pt x="4633989" y="13545"/>
                </a:cubicBezTo>
                <a:cubicBezTo>
                  <a:pt x="4650213" y="10953"/>
                  <a:pt x="4666671" y="9635"/>
                  <a:pt x="4683323" y="9490"/>
                </a:cubicBezTo>
                <a:lnTo>
                  <a:pt x="4720135" y="11657"/>
                </a:lnTo>
                <a:lnTo>
                  <a:pt x="4746809" y="6469"/>
                </a:lnTo>
                <a:cubicBezTo>
                  <a:pt x="4782344" y="1985"/>
                  <a:pt x="4818118" y="-145"/>
                  <a:pt x="4854063" y="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 name="Titel 1"/>
          <p:cNvSpPr>
            <a:spLocks noGrp="1"/>
          </p:cNvSpPr>
          <p:nvPr>
            <p:ph type="title" hasCustomPrompt="1"/>
          </p:nvPr>
        </p:nvSpPr>
        <p:spPr>
          <a:xfrm>
            <a:off x="4838700" y="3239457"/>
            <a:ext cx="6790944" cy="1097269"/>
          </a:xfrm>
        </p:spPr>
        <p:txBody>
          <a:bodyPr lIns="0" tIns="0" bIns="0" anchor="b">
            <a:normAutofit/>
          </a:bodyPr>
          <a:lstStyle>
            <a:lvl1pPr>
              <a:lnSpc>
                <a:spcPct val="100000"/>
              </a:lnSpc>
              <a:defRPr sz="3200" baseline="0">
                <a:solidFill>
                  <a:schemeClr val="tx2"/>
                </a:solidFill>
              </a:defRPr>
            </a:lvl1pPr>
          </a:lstStyle>
          <a:p>
            <a:r>
              <a:rPr lang="de-DE" dirty="0"/>
              <a:t>Überschrift Titelfolie</a:t>
            </a:r>
            <a:endParaRPr lang="de-CH" dirty="0"/>
          </a:p>
        </p:txBody>
      </p:sp>
      <p:pic>
        <p:nvPicPr>
          <p:cNvPr id="11" name="Grafik 10">
            <a:extLst>
              <a:ext uri="{FF2B5EF4-FFF2-40B4-BE49-F238E27FC236}">
                <a16:creationId xmlns:a16="http://schemas.microsoft.com/office/drawing/2014/main" id="{3F2D6CD5-EBD8-4E95-8859-83C8D04BFA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6177" y="1533510"/>
            <a:ext cx="2691819" cy="1264388"/>
          </a:xfrm>
          <a:prstGeom prst="rect">
            <a:avLst/>
          </a:prstGeom>
        </p:spPr>
      </p:pic>
      <p:sp>
        <p:nvSpPr>
          <p:cNvPr id="4" name="Datumsplatzhalter 3"/>
          <p:cNvSpPr>
            <a:spLocks noGrp="1"/>
          </p:cNvSpPr>
          <p:nvPr>
            <p:ph type="dt" sz="half" idx="10"/>
          </p:nvPr>
        </p:nvSpPr>
        <p:spPr>
          <a:xfrm>
            <a:off x="4833464" y="5641975"/>
            <a:ext cx="1445099" cy="184666"/>
          </a:xfrm>
          <a:prstGeom prst="rect">
            <a:avLst/>
          </a:prstGeom>
        </p:spPr>
        <p:txBody>
          <a:bodyPr wrap="square" lIns="0" tIns="0" rIns="0" bIns="0" anchor="t" anchorCtr="0">
            <a:spAutoFit/>
          </a:bodyPr>
          <a:lstStyle>
            <a:lvl1pPr algn="l">
              <a:defRPr sz="1200">
                <a:latin typeface="+mn-lt"/>
              </a:defRPr>
            </a:lvl1pPr>
          </a:lstStyle>
          <a:p>
            <a:endParaRPr lang="de-CH" dirty="0"/>
          </a:p>
        </p:txBody>
      </p:sp>
      <p:sp>
        <p:nvSpPr>
          <p:cNvPr id="7" name="Rechteck 6">
            <a:extLst>
              <a:ext uri="{FF2B5EF4-FFF2-40B4-BE49-F238E27FC236}">
                <a16:creationId xmlns:a16="http://schemas.microsoft.com/office/drawing/2014/main" id="{269B772D-4EEB-40F5-B989-5B158C414958}"/>
              </a:ext>
            </a:extLst>
          </p:cNvPr>
          <p:cNvSpPr/>
          <p:nvPr/>
        </p:nvSpPr>
        <p:spPr>
          <a:xfrm>
            <a:off x="0" y="6723258"/>
            <a:ext cx="1219835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16" name="Textplatzhalter 14">
            <a:extLst>
              <a:ext uri="{FF2B5EF4-FFF2-40B4-BE49-F238E27FC236}">
                <a16:creationId xmlns:a16="http://schemas.microsoft.com/office/drawing/2014/main" id="{2A818FE7-2817-4CCE-892B-6DE76AF6C55A}"/>
              </a:ext>
            </a:extLst>
          </p:cNvPr>
          <p:cNvSpPr>
            <a:spLocks noGrp="1"/>
          </p:cNvSpPr>
          <p:nvPr>
            <p:ph type="body" sz="quarter" idx="14" hasCustomPrompt="1"/>
          </p:nvPr>
        </p:nvSpPr>
        <p:spPr>
          <a:xfrm>
            <a:off x="4838699" y="6200774"/>
            <a:ext cx="5541757" cy="421346"/>
          </a:xfrm>
          <a:prstGeom prst="rect">
            <a:avLst/>
          </a:prstGeom>
        </p:spPr>
        <p:txBody>
          <a:bodyPr wrap="none" lIns="0" tIns="0" rIns="0" bIns="0">
            <a:noAutofit/>
          </a:bodyPr>
          <a:lstStyle>
            <a:lvl1pPr marL="0" indent="0">
              <a:buNone/>
              <a:defRPr sz="1200">
                <a:latin typeface="+mn-lt"/>
              </a:defRPr>
            </a:lvl1pPr>
          </a:lstStyle>
          <a:p>
            <a:pPr lvl="0"/>
            <a:r>
              <a:rPr lang="de-CH" dirty="0"/>
              <a:t>Departement / Abteilung</a:t>
            </a:r>
          </a:p>
        </p:txBody>
      </p:sp>
      <p:sp>
        <p:nvSpPr>
          <p:cNvPr id="17"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4838700" y="4410388"/>
            <a:ext cx="6790944" cy="860307"/>
          </a:xfrm>
          <a:prstGeom prst="rect">
            <a:avLst/>
          </a:prstGeom>
        </p:spPr>
        <p:txBody>
          <a:bodyPr lIns="0" tIns="0" rIns="0" bIns="0">
            <a:normAutofit/>
          </a:bodyPr>
          <a:lstStyle>
            <a:lvl1pPr marL="0" indent="0">
              <a:buNone/>
              <a:defRPr sz="2000" b="1" baseline="0"/>
            </a:lvl1pPr>
            <a:lvl2pPr marL="457200" indent="0">
              <a:buNone/>
              <a:defRPr/>
            </a:lvl2pPr>
          </a:lstStyle>
          <a:p>
            <a:pPr lvl="0"/>
            <a:r>
              <a:rPr lang="de-DE" dirty="0"/>
              <a:t>Untertitel</a:t>
            </a:r>
          </a:p>
        </p:txBody>
      </p:sp>
      <p:sp>
        <p:nvSpPr>
          <p:cNvPr id="19" name="Textplatzhalter 5"/>
          <p:cNvSpPr>
            <a:spLocks noGrp="1"/>
          </p:cNvSpPr>
          <p:nvPr>
            <p:ph type="body" sz="quarter" idx="20" hasCustomPrompt="1"/>
          </p:nvPr>
        </p:nvSpPr>
        <p:spPr>
          <a:xfrm>
            <a:off x="4833464" y="5342714"/>
            <a:ext cx="5546993" cy="184666"/>
          </a:xfrm>
          <a:prstGeom prst="rect">
            <a:avLst/>
          </a:prstGeom>
        </p:spPr>
        <p:txBody>
          <a:bodyPr wrap="none" lIns="0" tIns="0" rIns="0" bIns="0" anchor="b" anchorCtr="0">
            <a:noAutofit/>
          </a:bodyPr>
          <a:lstStyle>
            <a:lvl1pPr marL="0" marR="0" indent="0" algn="l" defTabSz="609768" rtl="0" eaLnBrk="1" fontAlgn="auto" latinLnBrk="0" hangingPunct="1">
              <a:lnSpc>
                <a:spcPct val="100000"/>
              </a:lnSpc>
              <a:spcBef>
                <a:spcPts val="0"/>
              </a:spcBef>
              <a:spcAft>
                <a:spcPts val="0"/>
              </a:spcAft>
              <a:buClrTx/>
              <a:buSzTx/>
              <a:buFontTx/>
              <a:buNone/>
              <a:tabLst/>
              <a:defRPr sz="1200">
                <a:latin typeface="+mn-lt"/>
              </a:defRPr>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Tree>
    <p:extLst>
      <p:ext uri="{BB962C8B-B14F-4D97-AF65-F5344CB8AC3E}">
        <p14:creationId xmlns:p14="http://schemas.microsoft.com/office/powerpoint/2010/main" val="42630051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7335">
          <p15:clr>
            <a:srgbClr val="FBAE40"/>
          </p15:clr>
        </p15:guide>
        <p15:guide id="3" pos="304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F2D6CD5-EBD8-4E95-8859-83C8D04BFA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1804" y="5947634"/>
            <a:ext cx="1558409" cy="732008"/>
          </a:xfrm>
          <a:prstGeom prst="rect">
            <a:avLst/>
          </a:prstGeom>
        </p:spPr>
      </p:pic>
      <p:sp>
        <p:nvSpPr>
          <p:cNvPr id="14" name="Bildplatzhalter 13" descr="Hier Titelbild einfügen" title="Titelbild">
            <a:extLst>
              <a:ext uri="{FF2B5EF4-FFF2-40B4-BE49-F238E27FC236}">
                <a16:creationId xmlns:a16="http://schemas.microsoft.com/office/drawing/2014/main" id="{1DE6A71F-9A5B-4F1D-A226-20EDC05C37DC}"/>
              </a:ext>
            </a:extLst>
          </p:cNvPr>
          <p:cNvSpPr>
            <a:spLocks noGrp="1"/>
          </p:cNvSpPr>
          <p:nvPr>
            <p:ph type="pic" sz="quarter" idx="12" hasCustomPrompt="1"/>
          </p:nvPr>
        </p:nvSpPr>
        <p:spPr>
          <a:xfrm>
            <a:off x="0" y="0"/>
            <a:ext cx="12198350" cy="5772670"/>
          </a:xfrm>
          <a:prstGeom prst="rect">
            <a:avLst/>
          </a:prstGeom>
          <a:solidFill>
            <a:schemeClr val="bg2"/>
          </a:solidFill>
        </p:spPr>
        <p:txBody>
          <a:bodyPr lIns="216000" tIns="108000" anchor="t" anchorCtr="0">
            <a:normAutofit/>
          </a:bodyPr>
          <a:lstStyle>
            <a:lvl1pPr marL="0" indent="0">
              <a:buNone/>
              <a:defRPr sz="2000" baseline="0"/>
            </a:lvl1pPr>
          </a:lstStyle>
          <a:p>
            <a:r>
              <a:rPr lang="de-CH" dirty="0"/>
              <a:t>Tipp: Zuerst das Bild einfügen (über das Bild-Icon), dann den Titel eingeben.</a:t>
            </a:r>
          </a:p>
        </p:txBody>
      </p:sp>
      <p:sp>
        <p:nvSpPr>
          <p:cNvPr id="2" name="Titel 1"/>
          <p:cNvSpPr>
            <a:spLocks noGrp="1"/>
          </p:cNvSpPr>
          <p:nvPr>
            <p:ph type="ctrTitle" hasCustomPrompt="1"/>
          </p:nvPr>
        </p:nvSpPr>
        <p:spPr>
          <a:xfrm>
            <a:off x="5338531" y="3427353"/>
            <a:ext cx="5957391" cy="797311"/>
          </a:xfrm>
          <a:solidFill>
            <a:srgbClr val="FFFFFF">
              <a:alpha val="80000"/>
            </a:srgbClr>
          </a:solidFill>
        </p:spPr>
        <p:txBody>
          <a:bodyPr wrap="square" lIns="108000" tIns="72000" rIns="108000" bIns="108000" anchor="b" anchorCtr="0">
            <a:spAutoFit/>
          </a:bodyPr>
          <a:lstStyle>
            <a:lvl1pPr algn="l">
              <a:lnSpc>
                <a:spcPct val="100000"/>
              </a:lnSpc>
              <a:defRPr sz="4000" b="1" baseline="0">
                <a:solidFill>
                  <a:schemeClr val="tx2"/>
                </a:solidFill>
              </a:defRPr>
            </a:lvl1pPr>
          </a:lstStyle>
          <a:p>
            <a:r>
              <a:rPr lang="de-DE" dirty="0"/>
              <a:t>Überschrift Titelfolie</a:t>
            </a:r>
            <a:endParaRPr lang="de-CH" dirty="0"/>
          </a:p>
        </p:txBody>
      </p:sp>
      <p:sp>
        <p:nvSpPr>
          <p:cNvPr id="4" name="Datumsplatzhalter 3"/>
          <p:cNvSpPr>
            <a:spLocks noGrp="1"/>
          </p:cNvSpPr>
          <p:nvPr>
            <p:ph type="dt" sz="half" idx="10"/>
          </p:nvPr>
        </p:nvSpPr>
        <p:spPr>
          <a:xfrm>
            <a:off x="6329363" y="6453187"/>
            <a:ext cx="3377345" cy="179387"/>
          </a:xfrm>
          <a:prstGeom prst="rect">
            <a:avLst/>
          </a:prstGeom>
        </p:spPr>
        <p:txBody>
          <a:bodyPr lIns="0" tIns="0" rIns="0" bIns="0" anchor="b" anchorCtr="0"/>
          <a:lstStyle>
            <a:lvl1pPr algn="l">
              <a:defRPr sz="1200" b="0">
                <a:solidFill>
                  <a:schemeClr val="tx1"/>
                </a:solidFill>
                <a:latin typeface="Arial" panose="020B0604020202020204" pitchFamily="34" charset="0"/>
                <a:cs typeface="Arial" panose="020B0604020202020204" pitchFamily="34" charset="0"/>
              </a:defRPr>
            </a:lvl1pPr>
          </a:lstStyle>
          <a:p>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7514" y="4224664"/>
            <a:ext cx="4064000" cy="489534"/>
          </a:xfrm>
          <a:prstGeom prst="rect">
            <a:avLst/>
          </a:prstGeom>
          <a:solidFill>
            <a:srgbClr val="D72864">
              <a:alpha val="80000"/>
            </a:srgbClr>
          </a:solidFill>
        </p:spPr>
        <p:txBody>
          <a:bodyPr wrap="square" lIns="108000" tIns="72000" rIns="108000" bIns="108000" anchor="t" anchorCtr="0">
            <a:spAutoFit/>
          </a:bodyPr>
          <a:lstStyle>
            <a:lvl1pPr marL="0" indent="0">
              <a:buNone/>
              <a:defRPr sz="2000" baseline="0">
                <a:solidFill>
                  <a:schemeClr val="bg1"/>
                </a:solidFill>
              </a:defRPr>
            </a:lvl1pPr>
            <a:lvl2pPr marL="457200" indent="0">
              <a:buNone/>
              <a:defRPr/>
            </a:lvl2pPr>
          </a:lstStyle>
          <a:p>
            <a:pPr lvl="0"/>
            <a:r>
              <a:rPr lang="de-DE" dirty="0"/>
              <a:t>Untertitel</a:t>
            </a:r>
          </a:p>
        </p:txBody>
      </p:sp>
      <p:sp>
        <p:nvSpPr>
          <p:cNvPr id="6" name="Textplatzhalter 5"/>
          <p:cNvSpPr>
            <a:spLocks noGrp="1"/>
          </p:cNvSpPr>
          <p:nvPr>
            <p:ph type="body" sz="quarter" idx="14" hasCustomPrompt="1"/>
          </p:nvPr>
        </p:nvSpPr>
        <p:spPr>
          <a:xfrm>
            <a:off x="6329363" y="5949950"/>
            <a:ext cx="3365053" cy="503238"/>
          </a:xfrm>
          <a:prstGeom prst="rect">
            <a:avLst/>
          </a:prstGeom>
        </p:spPr>
        <p:txBody>
          <a:bodyPr lIns="0" tIns="0" rIns="0" bIns="0" anchor="t" anchorCtr="0">
            <a:normAutofit/>
          </a:bodyPr>
          <a:lstStyle>
            <a:lvl1pPr marL="0" marR="0" indent="0" algn="l" defTabSz="609768" rtl="0" eaLnBrk="1" fontAlgn="auto" latinLnBrk="0" hangingPunct="1">
              <a:lnSpc>
                <a:spcPct val="100000"/>
              </a:lnSpc>
              <a:spcBef>
                <a:spcPts val="0"/>
              </a:spcBef>
              <a:spcAft>
                <a:spcPts val="0"/>
              </a:spcAft>
              <a:buClrTx/>
              <a:buSzTx/>
              <a:buFontTx/>
              <a:buNone/>
              <a:tabLst/>
              <a:defRPr sz="1200"/>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
        <p:nvSpPr>
          <p:cNvPr id="10" name="Textplatzhalter 14">
            <a:extLst>
              <a:ext uri="{FF2B5EF4-FFF2-40B4-BE49-F238E27FC236}">
                <a16:creationId xmlns:a16="http://schemas.microsoft.com/office/drawing/2014/main" id="{2A818FE7-2817-4CCE-892B-6DE76AF6C55A}"/>
              </a:ext>
            </a:extLst>
          </p:cNvPr>
          <p:cNvSpPr>
            <a:spLocks noGrp="1"/>
          </p:cNvSpPr>
          <p:nvPr>
            <p:ph type="body" sz="quarter" idx="15" hasCustomPrompt="1"/>
          </p:nvPr>
        </p:nvSpPr>
        <p:spPr>
          <a:xfrm>
            <a:off x="806450" y="5949950"/>
            <a:ext cx="4532081" cy="647700"/>
          </a:xfrm>
          <a:prstGeom prst="rect">
            <a:avLst/>
          </a:prstGeom>
        </p:spPr>
        <p:txBody>
          <a:bodyPr wrap="none" lIns="0" tIns="0" rIns="0" bIns="0">
            <a:noAutofit/>
          </a:bodyPr>
          <a:lstStyle>
            <a:lvl1pPr marL="0" indent="0">
              <a:buNone/>
              <a:defRPr sz="1200">
                <a:latin typeface="+mn-lt"/>
              </a:defRPr>
            </a:lvl1pPr>
          </a:lstStyle>
          <a:p>
            <a:pPr lvl="0"/>
            <a:r>
              <a:rPr lang="de-CH" dirty="0"/>
              <a:t>Departement / Abteilung</a:t>
            </a:r>
          </a:p>
        </p:txBody>
      </p:sp>
    </p:spTree>
    <p:extLst>
      <p:ext uri="{BB962C8B-B14F-4D97-AF65-F5344CB8AC3E}">
        <p14:creationId xmlns:p14="http://schemas.microsoft.com/office/powerpoint/2010/main" val="3546263139"/>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bschnittsfolie hoch">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r>
              <a:rPr lang="de-CH"/>
              <a:t>Design Automation </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8" name="Bildplatzhalter 7"/>
          <p:cNvSpPr>
            <a:spLocks noGrp="1"/>
          </p:cNvSpPr>
          <p:nvPr>
            <p:ph type="pic" sz="quarter" idx="20" hasCustomPrompt="1"/>
          </p:nvPr>
        </p:nvSpPr>
        <p:spPr>
          <a:xfrm>
            <a:off x="6494462" y="333375"/>
            <a:ext cx="5365751" cy="5867400"/>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49" y="2213149"/>
            <a:ext cx="5364164" cy="1917733"/>
          </a:xfrm>
          <a:prstGeom prst="rect">
            <a:avLst/>
          </a:prstGeom>
        </p:spPr>
        <p:txBody>
          <a:bodyPr lIns="0" tIns="36000" rIns="0" bIns="0">
            <a:noAutofit/>
          </a:bodyPr>
          <a:lstStyle>
            <a:lvl1pPr marL="0" indent="0">
              <a:buNone/>
              <a:defRPr sz="2000" b="1"/>
            </a:lvl1pPr>
            <a:lvl2pPr marL="457200" indent="0">
              <a:buNone/>
              <a:defRPr/>
            </a:lvl2pPr>
          </a:lstStyle>
          <a:p>
            <a:pPr lvl="0"/>
            <a:r>
              <a:rPr lang="de-DE" dirty="0"/>
              <a:t>Untertitel</a:t>
            </a:r>
          </a:p>
        </p:txBody>
      </p:sp>
      <p:sp>
        <p:nvSpPr>
          <p:cNvPr id="11" name="Titel 1"/>
          <p:cNvSpPr>
            <a:spLocks noGrp="1"/>
          </p:cNvSpPr>
          <p:nvPr>
            <p:ph type="title" hasCustomPrompt="1"/>
          </p:nvPr>
        </p:nvSpPr>
        <p:spPr>
          <a:xfrm>
            <a:off x="806450" y="333375"/>
            <a:ext cx="5364163" cy="1835150"/>
          </a:xfrm>
        </p:spPr>
        <p:txBody>
          <a:bodyPr anchor="b" anchorCtr="0">
            <a:noAutofit/>
          </a:bodyPr>
          <a:lstStyle>
            <a:lvl1pPr>
              <a:lnSpc>
                <a:spcPct val="100000"/>
              </a:lnSpc>
              <a:defRPr sz="3200" baseline="0"/>
            </a:lvl1pPr>
          </a:lstStyle>
          <a:p>
            <a:r>
              <a:rPr lang="de-DE" dirty="0"/>
              <a:t>Titel Abschnittsfolie</a:t>
            </a:r>
            <a:endParaRPr lang="de-CH" dirty="0"/>
          </a:p>
        </p:txBody>
      </p:sp>
    </p:spTree>
    <p:extLst>
      <p:ext uri="{BB962C8B-B14F-4D97-AF65-F5344CB8AC3E}">
        <p14:creationId xmlns:p14="http://schemas.microsoft.com/office/powerpoint/2010/main" val="3081192973"/>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bschnittsfolie quer">
    <p:spTree>
      <p:nvGrpSpPr>
        <p:cNvPr id="1" name=""/>
        <p:cNvGrpSpPr/>
        <p:nvPr/>
      </p:nvGrpSpPr>
      <p:grpSpPr>
        <a:xfrm>
          <a:off x="0" y="0"/>
          <a:ext cx="0" cy="0"/>
          <a:chOff x="0" y="0"/>
          <a:chExt cx="0" cy="0"/>
        </a:xfrm>
      </p:grpSpPr>
      <p:sp>
        <p:nvSpPr>
          <p:cNvPr id="9" name="Bildplatzhalter 7"/>
          <p:cNvSpPr>
            <a:spLocks noGrp="1"/>
          </p:cNvSpPr>
          <p:nvPr>
            <p:ph type="pic" sz="quarter" idx="21" hasCustomPrompt="1"/>
          </p:nvPr>
        </p:nvSpPr>
        <p:spPr>
          <a:xfrm>
            <a:off x="0" y="3850783"/>
            <a:ext cx="12198350" cy="2349992"/>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2" name="Titel 1"/>
          <p:cNvSpPr>
            <a:spLocks noGrp="1"/>
          </p:cNvSpPr>
          <p:nvPr>
            <p:ph type="title" hasCustomPrompt="1"/>
          </p:nvPr>
        </p:nvSpPr>
        <p:spPr>
          <a:xfrm>
            <a:off x="806450" y="333375"/>
            <a:ext cx="11053763" cy="1835150"/>
          </a:xfrm>
        </p:spPr>
        <p:txBody>
          <a:bodyPr anchor="b" anchorCtr="0">
            <a:noAutofit/>
          </a:bodyPr>
          <a:lstStyle>
            <a:lvl1pPr>
              <a:lnSpc>
                <a:spcPct val="100000"/>
              </a:lnSpc>
              <a:defRPr sz="3200"/>
            </a:lvl1pPr>
          </a:lstStyle>
          <a:p>
            <a:r>
              <a:rPr lang="de-DE" dirty="0"/>
              <a:t>Titel Abschnittsfolie</a:t>
            </a:r>
            <a:endParaRPr lang="de-CH" dirty="0"/>
          </a:p>
        </p:txBody>
      </p:sp>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r>
              <a:rPr lang="de-CH"/>
              <a:t>Design Automation </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6"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50" y="2213149"/>
            <a:ext cx="7371633" cy="1398501"/>
          </a:xfrm>
          <a:prstGeom prst="rect">
            <a:avLst/>
          </a:prstGeom>
        </p:spPr>
        <p:txBody>
          <a:bodyPr lIns="0" tIns="36000" rIns="0" bIns="0">
            <a:noAutofit/>
          </a:bodyPr>
          <a:lstStyle>
            <a:lvl1pPr marL="0" indent="0">
              <a:buNone/>
              <a:defRPr sz="2000" b="1"/>
            </a:lvl1pPr>
            <a:lvl2pPr marL="457200" indent="0">
              <a:buNone/>
              <a:defRPr/>
            </a:lvl2pPr>
          </a:lstStyle>
          <a:p>
            <a:pPr lvl="0"/>
            <a:r>
              <a:rPr lang="de-DE" dirty="0"/>
              <a:t>Untertitel</a:t>
            </a:r>
          </a:p>
        </p:txBody>
      </p:sp>
    </p:spTree>
    <p:extLst>
      <p:ext uri="{BB962C8B-B14F-4D97-AF65-F5344CB8AC3E}">
        <p14:creationId xmlns:p14="http://schemas.microsoft.com/office/powerpoint/2010/main" val="2895967459"/>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FFFFFF"/>
        </a:solid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06450" y="1449387"/>
            <a:ext cx="11053763" cy="4751387"/>
          </a:xfrm>
          <a:prstGeom prst="rect">
            <a:avLst/>
          </a:prstGeom>
        </p:spPr>
        <p:txBody>
          <a:bodyPr numCol="2" spcCol="288000">
            <a:normAutofit/>
          </a:bodyPr>
          <a:lstStyle>
            <a:lvl1pPr marL="342900" marR="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sz="2000" baseline="0"/>
            </a:lvl1pPr>
            <a:lvl2pPr marL="360363" indent="-360363">
              <a:lnSpc>
                <a:spcPct val="120000"/>
              </a:lnSpc>
              <a:spcBef>
                <a:spcPts val="1200"/>
              </a:spcBef>
              <a:spcAft>
                <a:spcPts val="600"/>
              </a:spcAft>
              <a:buSzPct val="120000"/>
              <a:buFontTx/>
              <a:buBlip>
                <a:blip r:embed="rId2"/>
              </a:buBlip>
              <a:defRPr sz="2000" b="1" baseline="0"/>
            </a:lvl2pPr>
            <a:lvl3pPr marL="628650" indent="-268288">
              <a:lnSpc>
                <a:spcPct val="120000"/>
              </a:lnSpc>
              <a:spcBef>
                <a:spcPts val="0"/>
              </a:spcBef>
              <a:spcAft>
                <a:spcPts val="0"/>
              </a:spcAft>
              <a:buFont typeface="Arial" panose="020B0604020202020204" pitchFamily="34" charset="0"/>
              <a:buChar char="•"/>
              <a:defRPr sz="1600" baseline="0"/>
            </a:lvl3pPr>
            <a:lvl4pPr marL="895350" indent="-206375">
              <a:spcBef>
                <a:spcPts val="400"/>
              </a:spcBef>
              <a:spcAft>
                <a:spcPts val="0"/>
              </a:spcAft>
              <a:defRPr/>
            </a:lvl4pPr>
            <a:lvl5pPr marL="1163638" indent="-230188">
              <a:spcBef>
                <a:spcPts val="400"/>
              </a:spcBef>
              <a:spcAft>
                <a:spcPts val="0"/>
              </a:spcAft>
              <a:defRPr/>
            </a:lvl5pPr>
          </a:lstStyle>
          <a:p>
            <a:pPr lvl="0"/>
            <a:r>
              <a:rPr lang="de-DE" dirty="0"/>
              <a:t>Thema 1 [Ebene 1]</a:t>
            </a:r>
          </a:p>
          <a:p>
            <a:pPr lvl="1"/>
            <a:r>
              <a:rPr lang="de-DE" dirty="0"/>
              <a:t>Thema 2 aktiv [Ebene 2]</a:t>
            </a:r>
          </a:p>
          <a:p>
            <a:pPr lvl="2"/>
            <a:r>
              <a:rPr lang="de-DE" dirty="0"/>
              <a:t>Unterthema 1 [Ebene 3]</a:t>
            </a:r>
          </a:p>
          <a:p>
            <a:pPr lvl="2"/>
            <a:r>
              <a:rPr lang="de-DE" dirty="0"/>
              <a:t>Unterthema 2 [Ebene 3]</a:t>
            </a:r>
          </a:p>
          <a:p>
            <a:pPr marL="342900" marR="0" lvl="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a:pPr>
            <a:r>
              <a:rPr lang="de-DE" dirty="0"/>
              <a:t>Thema 3 [Ebene 1]</a:t>
            </a:r>
          </a:p>
          <a:p>
            <a:pPr lvl="0"/>
            <a:endParaRPr lang="de-DE" dirty="0"/>
          </a:p>
          <a:p>
            <a:pPr lvl="2"/>
            <a:endParaRPr lang="de-DE" dirty="0"/>
          </a:p>
        </p:txBody>
      </p:sp>
      <p:pic>
        <p:nvPicPr>
          <p:cNvPr id="8" name="Grafik 7">
            <a:extLst>
              <a:ext uri="{FF2B5EF4-FFF2-40B4-BE49-F238E27FC236}">
                <a16:creationId xmlns:a16="http://schemas.microsoft.com/office/drawing/2014/main" id="{58E42ADF-F5B2-43B8-AB96-1EFC272BC7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7" name="Titel 6"/>
          <p:cNvSpPr>
            <a:spLocks noGrp="1"/>
          </p:cNvSpPr>
          <p:nvPr>
            <p:ph type="title" hasCustomPrompt="1"/>
          </p:nvPr>
        </p:nvSpPr>
        <p:spPr>
          <a:xfrm>
            <a:off x="806450" y="333376"/>
            <a:ext cx="11053763" cy="287337"/>
          </a:xfrm>
        </p:spPr>
        <p:txBody>
          <a:bodyPr/>
          <a:lstStyle>
            <a:lvl1pPr>
              <a:defRPr lang="de-DE" sz="2000" b="1" kern="1200" baseline="0" smtClean="0">
                <a:solidFill>
                  <a:schemeClr val="tx1"/>
                </a:solidFill>
                <a:latin typeface="+mn-lt"/>
                <a:ea typeface="+mn-ea"/>
                <a:cs typeface="+mn-cs"/>
              </a:defRPr>
            </a:lvl1pPr>
          </a:lstStyle>
          <a:p>
            <a:r>
              <a:rPr lang="de-DE" dirty="0"/>
              <a:t>Agenda-Titel eingeben</a:t>
            </a:r>
            <a:endParaRPr lang="de-CH" dirty="0"/>
          </a:p>
        </p:txBody>
      </p:sp>
    </p:spTree>
    <p:extLst>
      <p:ext uri="{BB962C8B-B14F-4D97-AF65-F5344CB8AC3E}">
        <p14:creationId xmlns:p14="http://schemas.microsoft.com/office/powerpoint/2010/main" val="50705275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bschnittsfolie hoch">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lvl1pPr>
              <a:defRPr/>
            </a:lvl1pPr>
          </a:lstStyle>
          <a:p>
            <a:endParaRPr lang="de-CH" dirty="0"/>
          </a:p>
        </p:txBody>
      </p:sp>
      <p:sp>
        <p:nvSpPr>
          <p:cNvPr id="4" name="Fußzeilenplatzhalter 3"/>
          <p:cNvSpPr>
            <a:spLocks noGrp="1"/>
          </p:cNvSpPr>
          <p:nvPr>
            <p:ph type="ftr" sz="quarter" idx="11"/>
          </p:nvPr>
        </p:nvSpPr>
        <p:spPr/>
        <p:txBody>
          <a:bodyPr/>
          <a:lstStyle/>
          <a:p>
            <a:r>
              <a:rPr lang="de-CH"/>
              <a:t>Design Automation </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8" name="Bildplatzhalter 7"/>
          <p:cNvSpPr>
            <a:spLocks noGrp="1"/>
          </p:cNvSpPr>
          <p:nvPr>
            <p:ph type="pic" sz="quarter" idx="20" hasCustomPrompt="1"/>
          </p:nvPr>
        </p:nvSpPr>
        <p:spPr>
          <a:xfrm>
            <a:off x="6494462" y="333375"/>
            <a:ext cx="5365751" cy="5867400"/>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49" y="2213149"/>
            <a:ext cx="5364164" cy="1917733"/>
          </a:xfrm>
          <a:prstGeom prst="rect">
            <a:avLst/>
          </a:prstGeom>
        </p:spPr>
        <p:txBody>
          <a:bodyPr lIns="0" tIns="36000" rIns="0" bIns="0">
            <a:noAutofit/>
          </a:bodyPr>
          <a:lstStyle>
            <a:lvl1pPr marL="0" indent="0">
              <a:buNone/>
              <a:defRPr sz="2000" b="1"/>
            </a:lvl1pPr>
            <a:lvl2pPr marL="457200" indent="0">
              <a:buNone/>
              <a:defRPr/>
            </a:lvl2pPr>
          </a:lstStyle>
          <a:p>
            <a:pPr lvl="0"/>
            <a:r>
              <a:rPr lang="de-DE" dirty="0"/>
              <a:t>Untertitel</a:t>
            </a:r>
          </a:p>
        </p:txBody>
      </p:sp>
      <p:sp>
        <p:nvSpPr>
          <p:cNvPr id="11" name="Titel 1"/>
          <p:cNvSpPr>
            <a:spLocks noGrp="1"/>
          </p:cNvSpPr>
          <p:nvPr>
            <p:ph type="title" hasCustomPrompt="1"/>
          </p:nvPr>
        </p:nvSpPr>
        <p:spPr>
          <a:xfrm>
            <a:off x="806450" y="333375"/>
            <a:ext cx="5364163" cy="1835150"/>
          </a:xfrm>
        </p:spPr>
        <p:txBody>
          <a:bodyPr anchor="b" anchorCtr="0">
            <a:noAutofit/>
          </a:bodyPr>
          <a:lstStyle>
            <a:lvl1pPr>
              <a:lnSpc>
                <a:spcPct val="100000"/>
              </a:lnSpc>
              <a:defRPr sz="3200" baseline="0"/>
            </a:lvl1pPr>
          </a:lstStyle>
          <a:p>
            <a:r>
              <a:rPr lang="de-DE" dirty="0"/>
              <a:t>Titel Abschnittsfolie</a:t>
            </a:r>
            <a:endParaRPr lang="de-CH" dirty="0"/>
          </a:p>
        </p:txBody>
      </p:sp>
    </p:spTree>
    <p:extLst>
      <p:ext uri="{BB962C8B-B14F-4D97-AF65-F5344CB8AC3E}">
        <p14:creationId xmlns:p14="http://schemas.microsoft.com/office/powerpoint/2010/main" val="1360501275"/>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Inhalt">
    <p:bg>
      <p:bgPr>
        <a:solidFill>
          <a:schemeClr val="bg1"/>
        </a:solidFill>
        <a:effectLst/>
      </p:bgPr>
    </p:bg>
    <p:spTree>
      <p:nvGrpSpPr>
        <p:cNvPr id="1" name=""/>
        <p:cNvGrpSpPr/>
        <p:nvPr/>
      </p:nvGrpSpPr>
      <p:grpSpPr>
        <a:xfrm>
          <a:off x="0" y="0"/>
          <a:ext cx="0" cy="0"/>
          <a:chOff x="0" y="0"/>
          <a:chExt cx="0" cy="0"/>
        </a:xfrm>
      </p:grpSpPr>
      <p:sp>
        <p:nvSpPr>
          <p:cNvPr id="7" name="Datumsplatzhalter 6"/>
          <p:cNvSpPr>
            <a:spLocks noGrp="1"/>
          </p:cNvSpPr>
          <p:nvPr>
            <p:ph type="dt" sz="half" idx="16"/>
          </p:nvPr>
        </p:nvSpPr>
        <p:spPr/>
        <p:txBody>
          <a:bodyPr/>
          <a:lstStyle/>
          <a:p>
            <a:endParaRPr lang="de-CH" dirty="0"/>
          </a:p>
        </p:txBody>
      </p:sp>
      <p:sp>
        <p:nvSpPr>
          <p:cNvPr id="8" name="Fußzeilenplatzhalter 7"/>
          <p:cNvSpPr>
            <a:spLocks noGrp="1"/>
          </p:cNvSpPr>
          <p:nvPr>
            <p:ph type="ftr" sz="quarter" idx="17"/>
          </p:nvPr>
        </p:nvSpPr>
        <p:spPr/>
        <p:txBody>
          <a:bodyPr/>
          <a:lstStyle/>
          <a:p>
            <a:r>
              <a:rPr lang="de-CH"/>
              <a:t>Design Automation </a:t>
            </a:r>
            <a:endParaRPr lang="de-CH" dirty="0"/>
          </a:p>
        </p:txBody>
      </p:sp>
      <p:sp>
        <p:nvSpPr>
          <p:cNvPr id="9" name="Foliennummernplatzhalter 8"/>
          <p:cNvSpPr>
            <a:spLocks noGrp="1"/>
          </p:cNvSpPr>
          <p:nvPr>
            <p:ph type="sldNum" sz="quarter" idx="18"/>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p:txBody>
          <a:bodyPr/>
          <a:lstStyle/>
          <a:p>
            <a:r>
              <a:rPr lang="de-DE"/>
              <a:t>Mastertitelformat bearbeiten</a:t>
            </a:r>
            <a:endParaRPr lang="de-CH" dirty="0"/>
          </a:p>
        </p:txBody>
      </p:sp>
      <p:sp>
        <p:nvSpPr>
          <p:cNvPr id="5" name="Inhaltsplatzhalter 4"/>
          <p:cNvSpPr>
            <a:spLocks noGrp="1"/>
          </p:cNvSpPr>
          <p:nvPr>
            <p:ph sz="quarter" idx="21"/>
          </p:nvPr>
        </p:nvSpPr>
        <p:spPr>
          <a:xfrm>
            <a:off x="806450" y="1449388"/>
            <a:ext cx="11053763"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Tree>
    <p:extLst>
      <p:ext uri="{BB962C8B-B14F-4D97-AF65-F5344CB8AC3E}">
        <p14:creationId xmlns:p14="http://schemas.microsoft.com/office/powerpoint/2010/main" val="280570881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nhal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r>
              <a:rPr lang="de-CH"/>
              <a:t>Design Automation </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a:xfrm>
            <a:off x="806450" y="692150"/>
            <a:ext cx="11053763" cy="684213"/>
          </a:xfrm>
        </p:spPr>
        <p:txBody>
          <a:bodyPr/>
          <a:lstStyle/>
          <a:p>
            <a:r>
              <a:rPr lang="de-DE"/>
              <a:t>Mastertitelformat bearbeiten</a:t>
            </a:r>
            <a:endParaRPr lang="de-CH" dirty="0"/>
          </a:p>
        </p:txBody>
      </p:sp>
      <p:sp>
        <p:nvSpPr>
          <p:cNvPr id="9" name="Textplatzhalter 16">
            <a:extLst>
              <a:ext uri="{FF2B5EF4-FFF2-40B4-BE49-F238E27FC236}">
                <a16:creationId xmlns:a16="http://schemas.microsoft.com/office/drawing/2014/main" id="{19B420C7-7824-4382-99B3-E842F4995AC4}"/>
              </a:ext>
            </a:extLst>
          </p:cNvPr>
          <p:cNvSpPr>
            <a:spLocks noGrp="1"/>
          </p:cNvSpPr>
          <p:nvPr>
            <p:ph type="body" sz="quarter" idx="25"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7" name="Inhaltsplatzhalter 6"/>
          <p:cNvSpPr>
            <a:spLocks noGrp="1"/>
          </p:cNvSpPr>
          <p:nvPr>
            <p:ph sz="quarter" idx="26"/>
          </p:nvPr>
        </p:nvSpPr>
        <p:spPr>
          <a:xfrm>
            <a:off x="806450" y="1449388"/>
            <a:ext cx="5364163"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Inhaltsplatzhalter 6"/>
          <p:cNvSpPr>
            <a:spLocks noGrp="1"/>
          </p:cNvSpPr>
          <p:nvPr>
            <p:ph sz="quarter" idx="27"/>
          </p:nvPr>
        </p:nvSpPr>
        <p:spPr>
          <a:xfrm>
            <a:off x="6496050" y="1449388"/>
            <a:ext cx="5364163"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0612080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gleich">
    <p:bg>
      <p:bgPr>
        <a:solidFill>
          <a:schemeClr val="bg1"/>
        </a:solidFill>
        <a:effectLst/>
      </p:bgPr>
    </p:bg>
    <p:spTree>
      <p:nvGrpSpPr>
        <p:cNvPr id="1" name=""/>
        <p:cNvGrpSpPr/>
        <p:nvPr/>
      </p:nvGrpSpPr>
      <p:grpSpPr>
        <a:xfrm>
          <a:off x="0" y="0"/>
          <a:ext cx="0" cy="0"/>
          <a:chOff x="0" y="0"/>
          <a:chExt cx="0" cy="0"/>
        </a:xfrm>
      </p:grpSpPr>
      <p:sp>
        <p:nvSpPr>
          <p:cNvPr id="6" name="Datumsplatzhalter 5"/>
          <p:cNvSpPr>
            <a:spLocks noGrp="1"/>
          </p:cNvSpPr>
          <p:nvPr>
            <p:ph type="dt" sz="half" idx="16"/>
          </p:nvPr>
        </p:nvSpPr>
        <p:spPr/>
        <p:txBody>
          <a:bodyPr/>
          <a:lstStyle/>
          <a:p>
            <a:endParaRPr lang="de-CH" dirty="0"/>
          </a:p>
        </p:txBody>
      </p:sp>
      <p:sp>
        <p:nvSpPr>
          <p:cNvPr id="7" name="Fußzeilenplatzhalter 6"/>
          <p:cNvSpPr>
            <a:spLocks noGrp="1"/>
          </p:cNvSpPr>
          <p:nvPr>
            <p:ph type="ftr" sz="quarter" idx="17"/>
          </p:nvPr>
        </p:nvSpPr>
        <p:spPr/>
        <p:txBody>
          <a:bodyPr/>
          <a:lstStyle/>
          <a:p>
            <a:r>
              <a:rPr lang="de-CH"/>
              <a:t>Design Automation </a:t>
            </a:r>
            <a:endParaRPr lang="de-CH" dirty="0"/>
          </a:p>
        </p:txBody>
      </p:sp>
      <p:sp>
        <p:nvSpPr>
          <p:cNvPr id="8" name="Foliennummernplatzhalter 7"/>
          <p:cNvSpPr>
            <a:spLocks noGrp="1"/>
          </p:cNvSpPr>
          <p:nvPr>
            <p:ph type="sldNum" sz="quarter" idx="18"/>
          </p:nvPr>
        </p:nvSpPr>
        <p:spPr/>
        <p:txBody>
          <a:bodyPr/>
          <a:lstStyle/>
          <a:p>
            <a:fld id="{4EAC321B-7500-4259-A00F-915439A35E15}" type="slidenum">
              <a:rPr lang="de-CH" smtClean="0"/>
              <a:pPr/>
              <a:t>‹Nr.›</a:t>
            </a:fld>
            <a:endParaRPr lang="de-CH" dirty="0"/>
          </a:p>
        </p:txBody>
      </p:sp>
      <p:sp>
        <p:nvSpPr>
          <p:cNvPr id="14" name="Textplatzhalter 16">
            <a:extLst>
              <a:ext uri="{FF2B5EF4-FFF2-40B4-BE49-F238E27FC236}">
                <a16:creationId xmlns:a16="http://schemas.microsoft.com/office/drawing/2014/main" id="{19B420C7-7824-4382-99B3-E842F4995AC4}"/>
              </a:ext>
            </a:extLst>
          </p:cNvPr>
          <p:cNvSpPr>
            <a:spLocks noGrp="1"/>
          </p:cNvSpPr>
          <p:nvPr>
            <p:ph type="body" sz="quarter" idx="20" hasCustomPrompt="1"/>
          </p:nvPr>
        </p:nvSpPr>
        <p:spPr>
          <a:xfrm>
            <a:off x="806451" y="1449388"/>
            <a:ext cx="5364576" cy="358775"/>
          </a:xfrm>
          <a:prstGeom prst="rect">
            <a:avLst/>
          </a:prstGeom>
        </p:spPr>
        <p:txBody>
          <a:bodyPr tIns="0" bIns="0" anchor="ctr" anchorCtr="0">
            <a:normAutofit/>
          </a:bodyPr>
          <a:lstStyle>
            <a:lvl1pPr marL="0" indent="0">
              <a:buNone/>
              <a:defRPr sz="2000" b="1"/>
            </a:lvl1pPr>
            <a:lvl2pPr marL="457200" indent="0">
              <a:buNone/>
              <a:defRPr/>
            </a:lvl2pPr>
          </a:lstStyle>
          <a:p>
            <a:pPr lvl="0"/>
            <a:r>
              <a:rPr lang="de-DE" dirty="0"/>
              <a:t>Überschrift</a:t>
            </a:r>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2" hasCustomPrompt="1"/>
          </p:nvPr>
        </p:nvSpPr>
        <p:spPr>
          <a:xfrm>
            <a:off x="6505072" y="1449388"/>
            <a:ext cx="5353967" cy="358775"/>
          </a:xfrm>
          <a:prstGeom prst="rect">
            <a:avLst/>
          </a:prstGeom>
        </p:spPr>
        <p:txBody>
          <a:bodyPr tIns="0" bIns="0" anchor="ctr" anchorCtr="0">
            <a:normAutofit/>
          </a:bodyPr>
          <a:lstStyle>
            <a:lvl1pPr marL="0" indent="0">
              <a:buNone/>
              <a:defRPr sz="2000" b="1"/>
            </a:lvl1pPr>
            <a:lvl2pPr marL="457200" indent="0">
              <a:buNone/>
              <a:defRPr/>
            </a:lvl2pPr>
          </a:lstStyle>
          <a:p>
            <a:pPr lvl="0"/>
            <a:r>
              <a:rPr lang="de-DE" dirty="0"/>
              <a:t>Überschrift</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2" name="Titel 1"/>
          <p:cNvSpPr>
            <a:spLocks noGrp="1"/>
          </p:cNvSpPr>
          <p:nvPr>
            <p:ph type="title"/>
          </p:nvPr>
        </p:nvSpPr>
        <p:spPr/>
        <p:txBody>
          <a:bodyPr/>
          <a:lstStyle/>
          <a:p>
            <a:r>
              <a:rPr lang="de-DE"/>
              <a:t>Mastertitelformat bearbeiten</a:t>
            </a:r>
            <a:endParaRPr lang="de-CH"/>
          </a:p>
        </p:txBody>
      </p:sp>
      <p:sp>
        <p:nvSpPr>
          <p:cNvPr id="5" name="Inhaltsplatzhalter 4"/>
          <p:cNvSpPr>
            <a:spLocks noGrp="1"/>
          </p:cNvSpPr>
          <p:nvPr>
            <p:ph sz="quarter" idx="25"/>
          </p:nvPr>
        </p:nvSpPr>
        <p:spPr>
          <a:xfrm>
            <a:off x="806450" y="1881188"/>
            <a:ext cx="5364163"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5" name="Inhaltsplatzhalter 4"/>
          <p:cNvSpPr>
            <a:spLocks noGrp="1"/>
          </p:cNvSpPr>
          <p:nvPr>
            <p:ph sz="quarter" idx="26"/>
          </p:nvPr>
        </p:nvSpPr>
        <p:spPr>
          <a:xfrm>
            <a:off x="6494463" y="1881188"/>
            <a:ext cx="5364163"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500338520"/>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1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alt und Bild hoch">
    <p:spTree>
      <p:nvGrpSpPr>
        <p:cNvPr id="1" name=""/>
        <p:cNvGrpSpPr/>
        <p:nvPr/>
      </p:nvGrpSpPr>
      <p:grpSpPr>
        <a:xfrm>
          <a:off x="0" y="0"/>
          <a:ext cx="0" cy="0"/>
          <a:chOff x="0" y="0"/>
          <a:chExt cx="0" cy="0"/>
        </a:xfrm>
      </p:grpSpPr>
      <p:sp>
        <p:nvSpPr>
          <p:cNvPr id="10" name="Bildplatzhalter 7"/>
          <p:cNvSpPr>
            <a:spLocks noGrp="1"/>
          </p:cNvSpPr>
          <p:nvPr>
            <p:ph type="pic" sz="quarter" idx="21" hasCustomPrompt="1"/>
          </p:nvPr>
        </p:nvSpPr>
        <p:spPr>
          <a:xfrm>
            <a:off x="7431782" y="333375"/>
            <a:ext cx="4428432" cy="5867400"/>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r>
              <a:rPr lang="de-CH"/>
              <a:t>Design Automation </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11" name="Inhaltsplatzhalter 10"/>
          <p:cNvSpPr>
            <a:spLocks noGrp="1"/>
          </p:cNvSpPr>
          <p:nvPr>
            <p:ph sz="quarter" idx="22"/>
          </p:nvPr>
        </p:nvSpPr>
        <p:spPr>
          <a:xfrm>
            <a:off x="806450" y="1449388"/>
            <a:ext cx="6337300" cy="47513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6337301"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2" name="Titel 1"/>
          <p:cNvSpPr>
            <a:spLocks noGrp="1"/>
          </p:cNvSpPr>
          <p:nvPr>
            <p:ph type="title"/>
          </p:nvPr>
        </p:nvSpPr>
        <p:spPr>
          <a:xfrm>
            <a:off x="806451" y="692150"/>
            <a:ext cx="6337300" cy="684213"/>
          </a:xfrm>
        </p:spPr>
        <p:txBody>
          <a:bodyPr/>
          <a:lstStyle>
            <a:lvl1pPr>
              <a:lnSpc>
                <a:spcPct val="100000"/>
              </a:lnSpc>
              <a:defRPr sz="2800"/>
            </a:lvl1pPr>
          </a:lstStyle>
          <a:p>
            <a:r>
              <a:rPr lang="de-DE"/>
              <a:t>Mastertitelformat bearbeiten</a:t>
            </a:r>
            <a:endParaRPr lang="de-CH" dirty="0"/>
          </a:p>
        </p:txBody>
      </p:sp>
    </p:spTree>
    <p:extLst>
      <p:ext uri="{BB962C8B-B14F-4D97-AF65-F5344CB8AC3E}">
        <p14:creationId xmlns:p14="http://schemas.microsoft.com/office/powerpoint/2010/main" val="1190278241"/>
      </p:ext>
    </p:extLst>
  </p:cSld>
  <p:clrMapOvr>
    <a:masterClrMapping/>
  </p:clrMapOvr>
  <p:extLst>
    <p:ext uri="{DCECCB84-F9BA-43D5-87BE-67443E8EF086}">
      <p15:sldGuideLst xmlns:p15="http://schemas.microsoft.com/office/powerpoint/2012/main">
        <p15:guide id="1" pos="45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ur Titel">
    <p:bg>
      <p:bgPr>
        <a:solidFill>
          <a:schemeClr val="bg1"/>
        </a:solidFill>
        <a:effectLst/>
      </p:bgPr>
    </p:bg>
    <p:spTree>
      <p:nvGrpSpPr>
        <p:cNvPr id="1" name=""/>
        <p:cNvGrpSpPr/>
        <p:nvPr/>
      </p:nvGrpSpPr>
      <p:grpSpPr>
        <a:xfrm>
          <a:off x="0" y="0"/>
          <a:ext cx="0" cy="0"/>
          <a:chOff x="0" y="0"/>
          <a:chExt cx="0" cy="0"/>
        </a:xfrm>
      </p:grpSpPr>
      <p:sp>
        <p:nvSpPr>
          <p:cNvPr id="6" name="Datumsplatzhalter 5"/>
          <p:cNvSpPr>
            <a:spLocks noGrp="1"/>
          </p:cNvSpPr>
          <p:nvPr>
            <p:ph type="dt" sz="half" idx="16"/>
          </p:nvPr>
        </p:nvSpPr>
        <p:spPr/>
        <p:txBody>
          <a:bodyPr/>
          <a:lstStyle/>
          <a:p>
            <a:endParaRPr lang="de-CH" dirty="0"/>
          </a:p>
        </p:txBody>
      </p:sp>
      <p:sp>
        <p:nvSpPr>
          <p:cNvPr id="7" name="Fußzeilenplatzhalter 6"/>
          <p:cNvSpPr>
            <a:spLocks noGrp="1"/>
          </p:cNvSpPr>
          <p:nvPr>
            <p:ph type="ftr" sz="quarter" idx="17"/>
          </p:nvPr>
        </p:nvSpPr>
        <p:spPr/>
        <p:txBody>
          <a:bodyPr/>
          <a:lstStyle/>
          <a:p>
            <a:r>
              <a:rPr lang="de-CH"/>
              <a:t>Design Automation </a:t>
            </a:r>
            <a:endParaRPr lang="de-CH" dirty="0"/>
          </a:p>
        </p:txBody>
      </p:sp>
      <p:sp>
        <p:nvSpPr>
          <p:cNvPr id="8" name="Foliennummernplatzhalter 7"/>
          <p:cNvSpPr>
            <a:spLocks noGrp="1"/>
          </p:cNvSpPr>
          <p:nvPr>
            <p:ph type="sldNum" sz="quarter" idx="18"/>
          </p:nvPr>
        </p:nvSpPr>
        <p:spPr/>
        <p:txBody>
          <a:bodyPr/>
          <a:lstStyle/>
          <a:p>
            <a:fld id="{4EAC321B-7500-4259-A00F-915439A35E15}" type="slidenum">
              <a:rPr lang="de-CH" smtClean="0"/>
              <a:pPr/>
              <a:t>‹Nr.›</a:t>
            </a:fld>
            <a:endParaRPr lang="de-CH" dirty="0"/>
          </a:p>
        </p:txBody>
      </p:sp>
      <p:sp>
        <p:nvSpPr>
          <p:cNvPr id="3" name="Titel 2"/>
          <p:cNvSpPr>
            <a:spLocks noGrp="1"/>
          </p:cNvSpPr>
          <p:nvPr>
            <p:ph type="title"/>
          </p:nvPr>
        </p:nvSpPr>
        <p:spPr/>
        <p:txBody>
          <a:bodyPr/>
          <a:lstStyle/>
          <a:p>
            <a:r>
              <a:rPr lang="de-DE"/>
              <a:t>Mastertitelformat bearbeiten</a:t>
            </a:r>
            <a:endParaRPr lang="de-CH"/>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Tree>
    <p:extLst>
      <p:ext uri="{BB962C8B-B14F-4D97-AF65-F5344CB8AC3E}">
        <p14:creationId xmlns:p14="http://schemas.microsoft.com/office/powerpoint/2010/main" val="185569328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eer">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CH" dirty="0"/>
          </a:p>
        </p:txBody>
      </p:sp>
      <p:sp>
        <p:nvSpPr>
          <p:cNvPr id="3" name="Fußzeilenplatzhalter 2"/>
          <p:cNvSpPr>
            <a:spLocks noGrp="1"/>
          </p:cNvSpPr>
          <p:nvPr>
            <p:ph type="ftr" sz="quarter" idx="11"/>
          </p:nvPr>
        </p:nvSpPr>
        <p:spPr/>
        <p:txBody>
          <a:bodyPr/>
          <a:lstStyle/>
          <a:p>
            <a:r>
              <a:rPr lang="de-CH"/>
              <a:t>Design Automation </a:t>
            </a:r>
            <a:endParaRPr lang="de-CH" dirty="0"/>
          </a:p>
        </p:txBody>
      </p:sp>
      <p:sp>
        <p:nvSpPr>
          <p:cNvPr id="4" name="Foliennummernplatzhalter 3"/>
          <p:cNvSpPr>
            <a:spLocks noGrp="1"/>
          </p:cNvSpPr>
          <p:nvPr>
            <p:ph type="sldNum" sz="quarter" idx="12"/>
          </p:nvPr>
        </p:nvSpPr>
        <p:spPr/>
        <p:txBody>
          <a:bodyPr/>
          <a:lstStyle/>
          <a:p>
            <a:fld id="{4EAC321B-7500-4259-A00F-915439A35E15}" type="slidenum">
              <a:rPr lang="de-CH" smtClean="0"/>
              <a:pPr/>
              <a:t>‹Nr.›</a:t>
            </a:fld>
            <a:endParaRPr lang="de-CH" dirty="0"/>
          </a:p>
        </p:txBody>
      </p:sp>
    </p:spTree>
    <p:extLst>
      <p:ext uri="{BB962C8B-B14F-4D97-AF65-F5344CB8AC3E}">
        <p14:creationId xmlns:p14="http://schemas.microsoft.com/office/powerpoint/2010/main" val="688566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Vollbild">
    <p:bg>
      <p:bgRef idx="1001">
        <a:schemeClr val="bg1"/>
      </p:bgRef>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CH" dirty="0"/>
          </a:p>
        </p:txBody>
      </p:sp>
      <p:sp>
        <p:nvSpPr>
          <p:cNvPr id="3" name="Fußzeilenplatzhalter 2"/>
          <p:cNvSpPr>
            <a:spLocks noGrp="1"/>
          </p:cNvSpPr>
          <p:nvPr>
            <p:ph type="ftr" sz="quarter" idx="11"/>
          </p:nvPr>
        </p:nvSpPr>
        <p:spPr/>
        <p:txBody>
          <a:bodyPr/>
          <a:lstStyle/>
          <a:p>
            <a:r>
              <a:rPr lang="de-CH"/>
              <a:t>Design Automation </a:t>
            </a:r>
            <a:endParaRPr lang="de-CH" dirty="0"/>
          </a:p>
        </p:txBody>
      </p:sp>
      <p:sp>
        <p:nvSpPr>
          <p:cNvPr id="4" name="Foliennummernplatzhalter 3"/>
          <p:cNvSpPr>
            <a:spLocks noGrp="1"/>
          </p:cNvSpPr>
          <p:nvPr>
            <p:ph type="sldNum" sz="quarter" idx="12"/>
          </p:nvPr>
        </p:nvSpPr>
        <p:spPr/>
        <p:txBody>
          <a:bodyPr/>
          <a:lstStyle/>
          <a:p>
            <a:fld id="{4EAC321B-7500-4259-A00F-915439A35E15}" type="slidenum">
              <a:rPr lang="de-CH" smtClean="0"/>
              <a:pPr/>
              <a:t>‹Nr.›</a:t>
            </a:fld>
            <a:endParaRPr lang="de-CH" dirty="0"/>
          </a:p>
        </p:txBody>
      </p:sp>
      <p:sp>
        <p:nvSpPr>
          <p:cNvPr id="7" name="Bildplatzhalter 7"/>
          <p:cNvSpPr>
            <a:spLocks noGrp="1"/>
          </p:cNvSpPr>
          <p:nvPr>
            <p:ph type="pic" sz="quarter" idx="20" hasCustomPrompt="1"/>
          </p:nvPr>
        </p:nvSpPr>
        <p:spPr>
          <a:xfrm>
            <a:off x="0" y="-1"/>
            <a:ext cx="12198350" cy="6200775"/>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Tree>
    <p:extLst>
      <p:ext uri="{BB962C8B-B14F-4D97-AF65-F5344CB8AC3E}">
        <p14:creationId xmlns:p14="http://schemas.microsoft.com/office/powerpoint/2010/main" val="280462592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elfolie mit Bildmask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eck 4"/>
          <p:cNvSpPr/>
          <p:nvPr userDrawn="1"/>
        </p:nvSpPr>
        <p:spPr>
          <a:xfrm>
            <a:off x="1" y="0"/>
            <a:ext cx="12198350" cy="6858000"/>
          </a:xfrm>
          <a:prstGeom prst="rect">
            <a:avLst/>
          </a:prstGeom>
          <a:solidFill>
            <a:schemeClr val="tx1">
              <a:alpha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21" name="Freihandform 20"/>
          <p:cNvSpPr/>
          <p:nvPr/>
        </p:nvSpPr>
        <p:spPr>
          <a:xfrm>
            <a:off x="3975404" y="679931"/>
            <a:ext cx="8222947" cy="6187327"/>
          </a:xfrm>
          <a:custGeom>
            <a:avLst/>
            <a:gdLst>
              <a:gd name="connsiteX0" fmla="*/ 5924544 w 8222947"/>
              <a:gd name="connsiteY0" fmla="*/ 885 h 6187327"/>
              <a:gd name="connsiteX1" fmla="*/ 6308590 w 8222947"/>
              <a:gd name="connsiteY1" fmla="*/ 41571 h 6187327"/>
              <a:gd name="connsiteX2" fmla="*/ 8006972 w 8222947"/>
              <a:gd name="connsiteY2" fmla="*/ 1782211 h 6187327"/>
              <a:gd name="connsiteX3" fmla="*/ 8214187 w 8222947"/>
              <a:gd name="connsiteY3" fmla="*/ 2329511 h 6187327"/>
              <a:gd name="connsiteX4" fmla="*/ 8222947 w 8222947"/>
              <a:gd name="connsiteY4" fmla="*/ 2362752 h 6187327"/>
              <a:gd name="connsiteX5" fmla="*/ 8222947 w 8222947"/>
              <a:gd name="connsiteY5" fmla="*/ 4688892 h 6187327"/>
              <a:gd name="connsiteX6" fmla="*/ 8207914 w 8222947"/>
              <a:gd name="connsiteY6" fmla="*/ 4742881 h 6187327"/>
              <a:gd name="connsiteX7" fmla="*/ 7556423 w 8222947"/>
              <a:gd name="connsiteY7" fmla="*/ 6028617 h 6187327"/>
              <a:gd name="connsiteX8" fmla="*/ 7425161 w 8222947"/>
              <a:gd name="connsiteY8" fmla="*/ 6187327 h 6187327"/>
              <a:gd name="connsiteX9" fmla="*/ 1006577 w 8222947"/>
              <a:gd name="connsiteY9" fmla="*/ 6187327 h 6187327"/>
              <a:gd name="connsiteX10" fmla="*/ 850964 w 8222947"/>
              <a:gd name="connsiteY10" fmla="*/ 5995980 h 6187327"/>
              <a:gd name="connsiteX11" fmla="*/ 422250 w 8222947"/>
              <a:gd name="connsiteY11" fmla="*/ 5267019 h 6187327"/>
              <a:gd name="connsiteX12" fmla="*/ 142610 w 8222947"/>
              <a:gd name="connsiteY12" fmla="*/ 2830055 h 6187327"/>
              <a:gd name="connsiteX13" fmla="*/ 3539677 w 8222947"/>
              <a:gd name="connsiteY13" fmla="*/ 2265216 h 6187327"/>
              <a:gd name="connsiteX14" fmla="*/ 5924544 w 8222947"/>
              <a:gd name="connsiteY14" fmla="*/ 885 h 618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2947" h="6187327">
                <a:moveTo>
                  <a:pt x="5924544" y="885"/>
                </a:moveTo>
                <a:cubicBezTo>
                  <a:pt x="6041007" y="-3625"/>
                  <a:pt x="6168271" y="8957"/>
                  <a:pt x="6308590" y="41571"/>
                </a:cubicBezTo>
                <a:cubicBezTo>
                  <a:pt x="6952725" y="190142"/>
                  <a:pt x="7634399" y="972436"/>
                  <a:pt x="8006972" y="1782211"/>
                </a:cubicBezTo>
                <a:cubicBezTo>
                  <a:pt x="8089782" y="1962218"/>
                  <a:pt x="8158705" y="2145053"/>
                  <a:pt x="8214187" y="2329511"/>
                </a:cubicBezTo>
                <a:lnTo>
                  <a:pt x="8222947" y="2362752"/>
                </a:lnTo>
                <a:lnTo>
                  <a:pt x="8222947" y="4688892"/>
                </a:lnTo>
                <a:lnTo>
                  <a:pt x="8207914" y="4742881"/>
                </a:lnTo>
                <a:cubicBezTo>
                  <a:pt x="8067235" y="5203851"/>
                  <a:pt x="7847382" y="5639692"/>
                  <a:pt x="7556423" y="6028617"/>
                </a:cubicBezTo>
                <a:lnTo>
                  <a:pt x="7425161" y="6187327"/>
                </a:lnTo>
                <a:lnTo>
                  <a:pt x="1006577" y="6187327"/>
                </a:lnTo>
                <a:lnTo>
                  <a:pt x="850964" y="5995980"/>
                </a:lnTo>
                <a:cubicBezTo>
                  <a:pt x="686863" y="5772304"/>
                  <a:pt x="542722" y="5528860"/>
                  <a:pt x="422250" y="5267019"/>
                </a:cubicBezTo>
                <a:cubicBezTo>
                  <a:pt x="50312" y="4458802"/>
                  <a:pt x="-155418" y="3502075"/>
                  <a:pt x="142610" y="2830055"/>
                </a:cubicBezTo>
                <a:cubicBezTo>
                  <a:pt x="788131" y="1375996"/>
                  <a:pt x="2271479" y="2908304"/>
                  <a:pt x="3539677" y="2265216"/>
                </a:cubicBezTo>
                <a:cubicBezTo>
                  <a:pt x="4682264" y="1685095"/>
                  <a:pt x="4798738" y="44473"/>
                  <a:pt x="5924544" y="885"/>
                </a:cubicBezTo>
                <a:close/>
              </a:path>
            </a:pathLst>
          </a:custGeom>
          <a:solidFill>
            <a:schemeClr val="bg1">
              <a:alpha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en-US" sz="1400" noProof="0" dirty="0">
              <a:solidFill>
                <a:schemeClr val="tx1"/>
              </a:solidFill>
            </a:endParaRPr>
          </a:p>
        </p:txBody>
      </p:sp>
      <p:sp>
        <p:nvSpPr>
          <p:cNvPr id="12" name="Freihandform 11"/>
          <p:cNvSpPr/>
          <p:nvPr/>
        </p:nvSpPr>
        <p:spPr>
          <a:xfrm>
            <a:off x="5642407" y="1910668"/>
            <a:ext cx="6555944" cy="4947333"/>
          </a:xfrm>
          <a:custGeom>
            <a:avLst/>
            <a:gdLst>
              <a:gd name="connsiteX0" fmla="*/ 4854063 w 6552531"/>
              <a:gd name="connsiteY0" fmla="*/ 7 h 4947333"/>
              <a:gd name="connsiteX1" fmla="*/ 5071206 w 6552531"/>
              <a:gd name="connsiteY1" fmla="*/ 27731 h 4947333"/>
              <a:gd name="connsiteX2" fmla="*/ 6551503 w 6552531"/>
              <a:gd name="connsiteY2" fmla="*/ 1809287 h 4947333"/>
              <a:gd name="connsiteX3" fmla="*/ 6552531 w 6552531"/>
              <a:gd name="connsiteY3" fmla="*/ 1812764 h 4947333"/>
              <a:gd name="connsiteX4" fmla="*/ 6552531 w 6552531"/>
              <a:gd name="connsiteY4" fmla="*/ 3922236 h 4947333"/>
              <a:gd name="connsiteX5" fmla="*/ 6508354 w 6552531"/>
              <a:gd name="connsiteY5" fmla="*/ 4056281 h 4947333"/>
              <a:gd name="connsiteX6" fmla="*/ 6167266 w 6552531"/>
              <a:gd name="connsiteY6" fmla="*/ 4753897 h 4947333"/>
              <a:gd name="connsiteX7" fmla="*/ 6033717 w 6552531"/>
              <a:gd name="connsiteY7" fmla="*/ 4947333 h 4947333"/>
              <a:gd name="connsiteX8" fmla="*/ 688221 w 6552531"/>
              <a:gd name="connsiteY8" fmla="*/ 4947333 h 4947333"/>
              <a:gd name="connsiteX9" fmla="*/ 669155 w 6552531"/>
              <a:gd name="connsiteY9" fmla="*/ 4921952 h 4947333"/>
              <a:gd name="connsiteX10" fmla="*/ 159446 w 6552531"/>
              <a:gd name="connsiteY10" fmla="*/ 3896401 h 4947333"/>
              <a:gd name="connsiteX11" fmla="*/ 44617 w 6552531"/>
              <a:gd name="connsiteY11" fmla="*/ 3440846 h 4947333"/>
              <a:gd name="connsiteX12" fmla="*/ 40529 w 6552531"/>
              <a:gd name="connsiteY12" fmla="*/ 3406626 h 4947333"/>
              <a:gd name="connsiteX13" fmla="*/ 39476 w 6552531"/>
              <a:gd name="connsiteY13" fmla="*/ 3401514 h 4947333"/>
              <a:gd name="connsiteX14" fmla="*/ 482859 w 6552531"/>
              <a:gd name="connsiteY14" fmla="*/ 1876033 h 4947333"/>
              <a:gd name="connsiteX15" fmla="*/ 896951 w 6552531"/>
              <a:gd name="connsiteY15" fmla="*/ 1759366 h 4947333"/>
              <a:gd name="connsiteX16" fmla="*/ 1369778 w 6552531"/>
              <a:gd name="connsiteY16" fmla="*/ 1839493 h 4947333"/>
              <a:gd name="connsiteX17" fmla="*/ 1408346 w 6552531"/>
              <a:gd name="connsiteY17" fmla="*/ 1854656 h 4947333"/>
              <a:gd name="connsiteX18" fmla="*/ 1515289 w 6552531"/>
              <a:gd name="connsiteY18" fmla="*/ 1876395 h 4947333"/>
              <a:gd name="connsiteX19" fmla="*/ 2860708 w 6552531"/>
              <a:gd name="connsiteY19" fmla="*/ 1855646 h 4947333"/>
              <a:gd name="connsiteX20" fmla="*/ 3877062 w 6552531"/>
              <a:gd name="connsiteY20" fmla="*/ 691198 h 4947333"/>
              <a:gd name="connsiteX21" fmla="*/ 4633989 w 6552531"/>
              <a:gd name="connsiteY21" fmla="*/ 13545 h 4947333"/>
              <a:gd name="connsiteX22" fmla="*/ 4683323 w 6552531"/>
              <a:gd name="connsiteY22" fmla="*/ 9490 h 4947333"/>
              <a:gd name="connsiteX23" fmla="*/ 4720135 w 6552531"/>
              <a:gd name="connsiteY23" fmla="*/ 11657 h 4947333"/>
              <a:gd name="connsiteX24" fmla="*/ 4746809 w 6552531"/>
              <a:gd name="connsiteY24" fmla="*/ 6469 h 4947333"/>
              <a:gd name="connsiteX25" fmla="*/ 4854063 w 6552531"/>
              <a:gd name="connsiteY25" fmla="*/ 7 h 4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52531" h="4947333">
                <a:moveTo>
                  <a:pt x="4854063" y="7"/>
                </a:moveTo>
                <a:cubicBezTo>
                  <a:pt x="4925952" y="311"/>
                  <a:pt x="4998520" y="9743"/>
                  <a:pt x="5071206" y="27731"/>
                </a:cubicBezTo>
                <a:cubicBezTo>
                  <a:pt x="5652694" y="171645"/>
                  <a:pt x="6241767" y="863160"/>
                  <a:pt x="6551503" y="1809287"/>
                </a:cubicBezTo>
                <a:lnTo>
                  <a:pt x="6552531" y="1812764"/>
                </a:lnTo>
                <a:lnTo>
                  <a:pt x="6552531" y="3922236"/>
                </a:lnTo>
                <a:lnTo>
                  <a:pt x="6508354" y="4056281"/>
                </a:lnTo>
                <a:cubicBezTo>
                  <a:pt x="6420252" y="4303320"/>
                  <a:pt x="6305352" y="4537096"/>
                  <a:pt x="6167266" y="4753897"/>
                </a:cubicBezTo>
                <a:lnTo>
                  <a:pt x="6033717" y="4947333"/>
                </a:lnTo>
                <a:lnTo>
                  <a:pt x="688221" y="4947333"/>
                </a:lnTo>
                <a:lnTo>
                  <a:pt x="669155" y="4921952"/>
                </a:lnTo>
                <a:cubicBezTo>
                  <a:pt x="462010" y="4623316"/>
                  <a:pt x="290452" y="4280274"/>
                  <a:pt x="159446" y="3896401"/>
                </a:cubicBezTo>
                <a:cubicBezTo>
                  <a:pt x="110759" y="3753734"/>
                  <a:pt x="70478" y="3595787"/>
                  <a:pt x="44617" y="3440846"/>
                </a:cubicBezTo>
                <a:lnTo>
                  <a:pt x="40529" y="3406626"/>
                </a:lnTo>
                <a:lnTo>
                  <a:pt x="39476" y="3401514"/>
                </a:lnTo>
                <a:cubicBezTo>
                  <a:pt x="-78551" y="2709645"/>
                  <a:pt x="67748" y="2122061"/>
                  <a:pt x="482859" y="1876033"/>
                </a:cubicBezTo>
                <a:cubicBezTo>
                  <a:pt x="607393" y="1802224"/>
                  <a:pt x="747277" y="1764396"/>
                  <a:pt x="896951" y="1759366"/>
                </a:cubicBezTo>
                <a:cubicBezTo>
                  <a:pt x="1046624" y="1754337"/>
                  <a:pt x="1206087" y="1782107"/>
                  <a:pt x="1369778" y="1839493"/>
                </a:cubicBezTo>
                <a:lnTo>
                  <a:pt x="1408346" y="1854656"/>
                </a:lnTo>
                <a:lnTo>
                  <a:pt x="1515289" y="1876395"/>
                </a:lnTo>
                <a:cubicBezTo>
                  <a:pt x="1867428" y="1960511"/>
                  <a:pt x="2467079" y="2053179"/>
                  <a:pt x="2860708" y="1855646"/>
                </a:cubicBezTo>
                <a:cubicBezTo>
                  <a:pt x="3254336" y="1658114"/>
                  <a:pt x="3625995" y="1062372"/>
                  <a:pt x="3877062" y="691198"/>
                </a:cubicBezTo>
                <a:cubicBezTo>
                  <a:pt x="4155238" y="279949"/>
                  <a:pt x="4374413" y="55026"/>
                  <a:pt x="4633989" y="13545"/>
                </a:cubicBezTo>
                <a:cubicBezTo>
                  <a:pt x="4650213" y="10953"/>
                  <a:pt x="4666671" y="9635"/>
                  <a:pt x="4683323" y="9490"/>
                </a:cubicBezTo>
                <a:lnTo>
                  <a:pt x="4720135" y="11657"/>
                </a:lnTo>
                <a:lnTo>
                  <a:pt x="4746809" y="6469"/>
                </a:lnTo>
                <a:cubicBezTo>
                  <a:pt x="4782344" y="1985"/>
                  <a:pt x="4818118" y="-145"/>
                  <a:pt x="4854063" y="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2" name="Titel 1"/>
          <p:cNvSpPr>
            <a:spLocks noGrp="1"/>
          </p:cNvSpPr>
          <p:nvPr>
            <p:ph type="title" hasCustomPrompt="1"/>
          </p:nvPr>
        </p:nvSpPr>
        <p:spPr>
          <a:xfrm>
            <a:off x="4838700" y="3239457"/>
            <a:ext cx="6790944" cy="1097269"/>
          </a:xfrm>
        </p:spPr>
        <p:txBody>
          <a:bodyPr lIns="0" tIns="0" bIns="0" anchor="b">
            <a:normAutofit/>
          </a:bodyPr>
          <a:lstStyle>
            <a:lvl1pPr>
              <a:lnSpc>
                <a:spcPct val="100000"/>
              </a:lnSpc>
              <a:defRPr sz="3200" baseline="0">
                <a:solidFill>
                  <a:schemeClr val="tx2"/>
                </a:solidFill>
              </a:defRPr>
            </a:lvl1pPr>
          </a:lstStyle>
          <a:p>
            <a:r>
              <a:rPr lang="en-US" noProof="0" dirty="0"/>
              <a:t>Headline title slide</a:t>
            </a:r>
          </a:p>
        </p:txBody>
      </p:sp>
      <p:sp>
        <p:nvSpPr>
          <p:cNvPr id="4" name="Datumsplatzhalter 3"/>
          <p:cNvSpPr>
            <a:spLocks noGrp="1"/>
          </p:cNvSpPr>
          <p:nvPr>
            <p:ph type="dt" sz="half" idx="10"/>
          </p:nvPr>
        </p:nvSpPr>
        <p:spPr>
          <a:xfrm>
            <a:off x="4833464" y="5641975"/>
            <a:ext cx="1445099" cy="184666"/>
          </a:xfrm>
          <a:prstGeom prst="rect">
            <a:avLst/>
          </a:prstGeom>
        </p:spPr>
        <p:txBody>
          <a:bodyPr wrap="square" lIns="0" tIns="0" rIns="0" bIns="0" anchor="t" anchorCtr="0">
            <a:spAutoFit/>
          </a:bodyPr>
          <a:lstStyle>
            <a:lvl1pPr algn="l">
              <a:defRPr sz="1200">
                <a:latin typeface="+mn-lt"/>
              </a:defRPr>
            </a:lvl1pPr>
          </a:lstStyle>
          <a:p>
            <a:endParaRPr lang="de-CH" dirty="0"/>
          </a:p>
        </p:txBody>
      </p:sp>
      <p:sp>
        <p:nvSpPr>
          <p:cNvPr id="7" name="Rechteck 6">
            <a:extLst>
              <a:ext uri="{FF2B5EF4-FFF2-40B4-BE49-F238E27FC236}">
                <a16:creationId xmlns:a16="http://schemas.microsoft.com/office/drawing/2014/main" id="{269B772D-4EEB-40F5-B989-5B158C414958}"/>
              </a:ext>
            </a:extLst>
          </p:cNvPr>
          <p:cNvSpPr/>
          <p:nvPr/>
        </p:nvSpPr>
        <p:spPr>
          <a:xfrm>
            <a:off x="0" y="6723258"/>
            <a:ext cx="1219835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a:p>
        </p:txBody>
      </p:sp>
      <p:sp>
        <p:nvSpPr>
          <p:cNvPr id="16" name="Textplatzhalter 14">
            <a:extLst>
              <a:ext uri="{FF2B5EF4-FFF2-40B4-BE49-F238E27FC236}">
                <a16:creationId xmlns:a16="http://schemas.microsoft.com/office/drawing/2014/main" id="{2A818FE7-2817-4CCE-892B-6DE76AF6C55A}"/>
              </a:ext>
            </a:extLst>
          </p:cNvPr>
          <p:cNvSpPr>
            <a:spLocks noGrp="1"/>
          </p:cNvSpPr>
          <p:nvPr>
            <p:ph type="body" sz="quarter" idx="14" hasCustomPrompt="1"/>
          </p:nvPr>
        </p:nvSpPr>
        <p:spPr>
          <a:xfrm>
            <a:off x="4838699" y="6200774"/>
            <a:ext cx="5541757" cy="421346"/>
          </a:xfrm>
          <a:prstGeom prst="rect">
            <a:avLst/>
          </a:prstGeom>
        </p:spPr>
        <p:txBody>
          <a:bodyPr wrap="none" lIns="0" tIns="0" rIns="0" bIns="0">
            <a:noAutofit/>
          </a:bodyPr>
          <a:lstStyle>
            <a:lvl1pPr marL="0" indent="0">
              <a:buNone/>
              <a:defRPr sz="1200">
                <a:latin typeface="+mn-lt"/>
              </a:defRPr>
            </a:lvl1pPr>
          </a:lstStyle>
          <a:p>
            <a:pPr lvl="0"/>
            <a:r>
              <a:rPr lang="en-US" noProof="0" dirty="0"/>
              <a:t>Department</a:t>
            </a:r>
          </a:p>
        </p:txBody>
      </p:sp>
      <p:sp>
        <p:nvSpPr>
          <p:cNvPr id="17"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4838700" y="4410388"/>
            <a:ext cx="6790944" cy="860307"/>
          </a:xfrm>
          <a:prstGeom prst="rect">
            <a:avLst/>
          </a:prstGeom>
        </p:spPr>
        <p:txBody>
          <a:bodyPr lIns="0" tIns="0" rIns="0" bIns="0">
            <a:normAutofit/>
          </a:bodyPr>
          <a:lstStyle>
            <a:lvl1pPr marL="0" indent="0">
              <a:buNone/>
              <a:defRPr sz="2000" b="1" baseline="0"/>
            </a:lvl1pPr>
            <a:lvl2pPr marL="457200" indent="0">
              <a:buNone/>
              <a:defRPr/>
            </a:lvl2pPr>
          </a:lstStyle>
          <a:p>
            <a:pPr lvl="0"/>
            <a:r>
              <a:rPr lang="en-US" noProof="0" dirty="0"/>
              <a:t>Subtitle</a:t>
            </a:r>
          </a:p>
        </p:txBody>
      </p:sp>
      <p:sp>
        <p:nvSpPr>
          <p:cNvPr id="19" name="Textplatzhalter 5"/>
          <p:cNvSpPr>
            <a:spLocks noGrp="1"/>
          </p:cNvSpPr>
          <p:nvPr>
            <p:ph type="body" sz="quarter" idx="20" hasCustomPrompt="1"/>
          </p:nvPr>
        </p:nvSpPr>
        <p:spPr>
          <a:xfrm>
            <a:off x="4833464" y="5342714"/>
            <a:ext cx="5546993" cy="184666"/>
          </a:xfrm>
          <a:prstGeom prst="rect">
            <a:avLst/>
          </a:prstGeom>
        </p:spPr>
        <p:txBody>
          <a:bodyPr wrap="none" lIns="0" tIns="0" rIns="0" bIns="0" anchor="b" anchorCtr="0">
            <a:noAutofit/>
          </a:bodyPr>
          <a:lstStyle>
            <a:lvl1pPr marL="0" marR="0" indent="0" algn="l" defTabSz="609726" rtl="0" eaLnBrk="1" fontAlgn="auto" latinLnBrk="0" hangingPunct="1">
              <a:lnSpc>
                <a:spcPct val="100000"/>
              </a:lnSpc>
              <a:spcBef>
                <a:spcPts val="0"/>
              </a:spcBef>
              <a:spcAft>
                <a:spcPts val="0"/>
              </a:spcAft>
              <a:buClrTx/>
              <a:buSzTx/>
              <a:buFontTx/>
              <a:buNone/>
              <a:tabLst/>
              <a:defRPr sz="1200">
                <a:latin typeface="+mn-lt"/>
              </a:defRPr>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26" rtl="0" eaLnBrk="1" fontAlgn="auto" latinLnBrk="0" hangingPunct="1">
              <a:lnSpc>
                <a:spcPct val="100000"/>
              </a:lnSpc>
              <a:spcBef>
                <a:spcPts val="0"/>
              </a:spcBef>
              <a:spcAft>
                <a:spcPts val="0"/>
              </a:spcAft>
              <a:buClrTx/>
              <a:buSzTx/>
              <a:buFontTx/>
              <a:buNone/>
              <a:tabLst/>
              <a:defRPr/>
            </a:pPr>
            <a:r>
              <a:rPr kumimoji="0" lang="en-US" sz="1201"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First name last name</a:t>
            </a:r>
          </a:p>
        </p:txBody>
      </p:sp>
      <p:pic>
        <p:nvPicPr>
          <p:cNvPr id="3" name="Grafik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335" y="1376363"/>
            <a:ext cx="3767857" cy="1590035"/>
          </a:xfrm>
          <a:prstGeom prst="rect">
            <a:avLst/>
          </a:prstGeom>
        </p:spPr>
      </p:pic>
    </p:spTree>
    <p:extLst>
      <p:ext uri="{BB962C8B-B14F-4D97-AF65-F5344CB8AC3E}">
        <p14:creationId xmlns:p14="http://schemas.microsoft.com/office/powerpoint/2010/main" val="18443410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7335">
          <p15:clr>
            <a:srgbClr val="FBAE40"/>
          </p15:clr>
        </p15:guide>
        <p15:guide id="3" pos="3048">
          <p15:clr>
            <a:srgbClr val="FBAE40"/>
          </p15:clr>
        </p15:guide>
        <p15:guide id="4" orient="horz" pos="143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bg1"/>
        </a:solidFill>
        <a:effectLst/>
      </p:bgPr>
    </p:bg>
    <p:spTree>
      <p:nvGrpSpPr>
        <p:cNvPr id="1" name=""/>
        <p:cNvGrpSpPr/>
        <p:nvPr/>
      </p:nvGrpSpPr>
      <p:grpSpPr>
        <a:xfrm>
          <a:off x="0" y="0"/>
          <a:ext cx="0" cy="0"/>
          <a:chOff x="0" y="0"/>
          <a:chExt cx="0" cy="0"/>
        </a:xfrm>
      </p:grpSpPr>
      <p:sp>
        <p:nvSpPr>
          <p:cNvPr id="14" name="Bildplatzhalter 13" descr="Hier Titelbild einfügen" title="Titelbild">
            <a:extLst>
              <a:ext uri="{FF2B5EF4-FFF2-40B4-BE49-F238E27FC236}">
                <a16:creationId xmlns:a16="http://schemas.microsoft.com/office/drawing/2014/main" id="{1DE6A71F-9A5B-4F1D-A226-20EDC05C37DC}"/>
              </a:ext>
            </a:extLst>
          </p:cNvPr>
          <p:cNvSpPr>
            <a:spLocks noGrp="1"/>
          </p:cNvSpPr>
          <p:nvPr>
            <p:ph type="pic" sz="quarter" idx="12" hasCustomPrompt="1"/>
          </p:nvPr>
        </p:nvSpPr>
        <p:spPr>
          <a:xfrm>
            <a:off x="0" y="0"/>
            <a:ext cx="12198350" cy="5772670"/>
          </a:xfrm>
          <a:prstGeom prst="rect">
            <a:avLst/>
          </a:prstGeom>
          <a:solidFill>
            <a:schemeClr val="bg2"/>
          </a:solidFill>
        </p:spPr>
        <p:txBody>
          <a:bodyPr lIns="216000" tIns="108000" anchor="t" anchorCtr="0">
            <a:normAutofit/>
          </a:bodyPr>
          <a:lstStyle>
            <a:lvl1pPr marL="0" indent="0">
              <a:buNone/>
              <a:defRPr sz="2000" baseline="0"/>
            </a:lvl1pPr>
          </a:lstStyle>
          <a:p>
            <a:r>
              <a:rPr lang="en-US" noProof="0" dirty="0"/>
              <a:t>Hint: Insert image bevor entering titles.</a:t>
            </a:r>
          </a:p>
        </p:txBody>
      </p:sp>
      <p:sp>
        <p:nvSpPr>
          <p:cNvPr id="2" name="Titel 1"/>
          <p:cNvSpPr>
            <a:spLocks noGrp="1"/>
          </p:cNvSpPr>
          <p:nvPr>
            <p:ph type="ctrTitle" hasCustomPrompt="1"/>
          </p:nvPr>
        </p:nvSpPr>
        <p:spPr>
          <a:xfrm>
            <a:off x="5338531" y="3427353"/>
            <a:ext cx="5957391" cy="797311"/>
          </a:xfrm>
          <a:solidFill>
            <a:srgbClr val="FFFFFF">
              <a:alpha val="80000"/>
            </a:srgbClr>
          </a:solidFill>
        </p:spPr>
        <p:txBody>
          <a:bodyPr wrap="square" lIns="108000" tIns="72000" rIns="108000" bIns="108000" anchor="b" anchorCtr="0">
            <a:spAutoFit/>
          </a:bodyPr>
          <a:lstStyle>
            <a:lvl1pPr algn="l">
              <a:lnSpc>
                <a:spcPct val="100000"/>
              </a:lnSpc>
              <a:defRPr sz="4000" b="1" baseline="0">
                <a:solidFill>
                  <a:schemeClr val="tx2"/>
                </a:solidFill>
              </a:defRPr>
            </a:lvl1pPr>
          </a:lstStyle>
          <a:p>
            <a:r>
              <a:rPr lang="en-US" noProof="0" dirty="0"/>
              <a:t>Headline title slide</a:t>
            </a:r>
          </a:p>
        </p:txBody>
      </p:sp>
      <p:sp>
        <p:nvSpPr>
          <p:cNvPr id="4" name="Datumsplatzhalter 3"/>
          <p:cNvSpPr>
            <a:spLocks noGrp="1"/>
          </p:cNvSpPr>
          <p:nvPr>
            <p:ph type="dt" sz="half" idx="10"/>
          </p:nvPr>
        </p:nvSpPr>
        <p:spPr>
          <a:xfrm>
            <a:off x="5486401" y="6453187"/>
            <a:ext cx="3906416" cy="179387"/>
          </a:xfrm>
          <a:prstGeom prst="rect">
            <a:avLst/>
          </a:prstGeom>
        </p:spPr>
        <p:txBody>
          <a:bodyPr lIns="0" tIns="0" rIns="0" bIns="0" anchor="b" anchorCtr="0"/>
          <a:lstStyle>
            <a:lvl1pPr algn="l">
              <a:defRPr sz="1200" b="0">
                <a:solidFill>
                  <a:schemeClr val="tx1"/>
                </a:solidFill>
                <a:latin typeface="Arial" panose="020B0604020202020204" pitchFamily="34" charset="0"/>
                <a:cs typeface="Arial" panose="020B0604020202020204" pitchFamily="34" charset="0"/>
              </a:defRPr>
            </a:lvl1pPr>
          </a:lstStyle>
          <a:p>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7514" y="4224664"/>
            <a:ext cx="4064000" cy="489534"/>
          </a:xfrm>
          <a:prstGeom prst="rect">
            <a:avLst/>
          </a:prstGeom>
          <a:solidFill>
            <a:srgbClr val="D72864">
              <a:alpha val="80000"/>
            </a:srgbClr>
          </a:solidFill>
        </p:spPr>
        <p:txBody>
          <a:bodyPr wrap="square" lIns="108000" tIns="72000" rIns="108000" bIns="108000" anchor="t" anchorCtr="0">
            <a:spAutoFit/>
          </a:bodyPr>
          <a:lstStyle>
            <a:lvl1pPr marL="0" indent="0">
              <a:buNone/>
              <a:defRPr sz="2000" baseline="0">
                <a:solidFill>
                  <a:schemeClr val="bg1"/>
                </a:solidFill>
              </a:defRPr>
            </a:lvl1pPr>
            <a:lvl2pPr marL="457200" indent="0">
              <a:buNone/>
              <a:defRPr/>
            </a:lvl2pPr>
          </a:lstStyle>
          <a:p>
            <a:pPr lvl="0"/>
            <a:r>
              <a:rPr lang="en-US" noProof="0" dirty="0"/>
              <a:t>Subtitle</a:t>
            </a:r>
          </a:p>
        </p:txBody>
      </p:sp>
      <p:sp>
        <p:nvSpPr>
          <p:cNvPr id="6" name="Textplatzhalter 5"/>
          <p:cNvSpPr>
            <a:spLocks noGrp="1"/>
          </p:cNvSpPr>
          <p:nvPr>
            <p:ph type="body" sz="quarter" idx="14" hasCustomPrompt="1"/>
          </p:nvPr>
        </p:nvSpPr>
        <p:spPr>
          <a:xfrm>
            <a:off x="5486401" y="5949950"/>
            <a:ext cx="3906416" cy="503238"/>
          </a:xfrm>
          <a:prstGeom prst="rect">
            <a:avLst/>
          </a:prstGeom>
        </p:spPr>
        <p:txBody>
          <a:bodyPr lIns="0" tIns="0" rIns="0" bIns="0" anchor="t" anchorCtr="0">
            <a:normAutofit/>
          </a:bodyPr>
          <a:lstStyle>
            <a:lvl1pPr marL="0" marR="0" indent="0" algn="l" defTabSz="609726" rtl="0" eaLnBrk="1" fontAlgn="auto" latinLnBrk="0" hangingPunct="1">
              <a:lnSpc>
                <a:spcPct val="100000"/>
              </a:lnSpc>
              <a:spcBef>
                <a:spcPts val="0"/>
              </a:spcBef>
              <a:spcAft>
                <a:spcPts val="0"/>
              </a:spcAft>
              <a:buClrTx/>
              <a:buSzTx/>
              <a:buFontTx/>
              <a:buNone/>
              <a:tabLst/>
              <a:defRPr sz="1200"/>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26" rtl="0" eaLnBrk="1" fontAlgn="auto" latinLnBrk="0" hangingPunct="1">
              <a:lnSpc>
                <a:spcPct val="100000"/>
              </a:lnSpc>
              <a:spcBef>
                <a:spcPts val="0"/>
              </a:spcBef>
              <a:spcAft>
                <a:spcPts val="0"/>
              </a:spcAft>
              <a:buClrTx/>
              <a:buSzTx/>
              <a:buFontTx/>
              <a:buNone/>
              <a:tabLst/>
              <a:defRPr/>
            </a:pPr>
            <a:r>
              <a:rPr kumimoji="0" lang="en-US" sz="1201"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First name last name</a:t>
            </a:r>
          </a:p>
        </p:txBody>
      </p:sp>
      <p:sp>
        <p:nvSpPr>
          <p:cNvPr id="10" name="Textplatzhalter 14">
            <a:extLst>
              <a:ext uri="{FF2B5EF4-FFF2-40B4-BE49-F238E27FC236}">
                <a16:creationId xmlns:a16="http://schemas.microsoft.com/office/drawing/2014/main" id="{2A818FE7-2817-4CCE-892B-6DE76AF6C55A}"/>
              </a:ext>
            </a:extLst>
          </p:cNvPr>
          <p:cNvSpPr>
            <a:spLocks noGrp="1"/>
          </p:cNvSpPr>
          <p:nvPr>
            <p:ph type="body" sz="quarter" idx="15" hasCustomPrompt="1"/>
          </p:nvPr>
        </p:nvSpPr>
        <p:spPr>
          <a:xfrm>
            <a:off x="806450" y="5949950"/>
            <a:ext cx="4320721" cy="647700"/>
          </a:xfrm>
          <a:prstGeom prst="rect">
            <a:avLst/>
          </a:prstGeom>
        </p:spPr>
        <p:txBody>
          <a:bodyPr wrap="none" lIns="0" tIns="0" rIns="0" bIns="0">
            <a:noAutofit/>
          </a:bodyPr>
          <a:lstStyle>
            <a:lvl1pPr marL="0" indent="0">
              <a:buNone/>
              <a:defRPr sz="1200">
                <a:latin typeface="+mn-lt"/>
              </a:defRPr>
            </a:lvl1pPr>
          </a:lstStyle>
          <a:p>
            <a:pPr lvl="0"/>
            <a:r>
              <a:rPr lang="en-US" noProof="0" dirty="0"/>
              <a:t>Department</a:t>
            </a:r>
          </a:p>
        </p:txBody>
      </p:sp>
      <p:pic>
        <p:nvPicPr>
          <p:cNvPr id="3" name="Grafi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88756" y="5754010"/>
            <a:ext cx="2631519" cy="1110501"/>
          </a:xfrm>
          <a:prstGeom prst="rect">
            <a:avLst/>
          </a:prstGeom>
        </p:spPr>
      </p:pic>
    </p:spTree>
    <p:extLst>
      <p:ext uri="{BB962C8B-B14F-4D97-AF65-F5344CB8AC3E}">
        <p14:creationId xmlns:p14="http://schemas.microsoft.com/office/powerpoint/2010/main" val="2177934298"/>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guide id="11" pos="345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bschnittsfolie hoch">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r>
              <a:rPr lang="en-US"/>
              <a:t>Design Automation </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en-US" noProof="0" smtClean="0"/>
              <a:pPr/>
              <a:t>‹Nr.›</a:t>
            </a:fld>
            <a:endParaRPr lang="en-US" noProof="0"/>
          </a:p>
        </p:txBody>
      </p:sp>
      <p:sp>
        <p:nvSpPr>
          <p:cNvPr id="8" name="Bildplatzhalter 7"/>
          <p:cNvSpPr>
            <a:spLocks noGrp="1"/>
          </p:cNvSpPr>
          <p:nvPr>
            <p:ph type="pic" sz="quarter" idx="20" hasCustomPrompt="1"/>
          </p:nvPr>
        </p:nvSpPr>
        <p:spPr>
          <a:xfrm>
            <a:off x="6494462" y="333375"/>
            <a:ext cx="5365751" cy="5867400"/>
          </a:xfrm>
          <a:prstGeom prst="rect">
            <a:avLst/>
          </a:prstGeom>
          <a:solidFill>
            <a:schemeClr val="bg2"/>
          </a:solidFill>
        </p:spPr>
        <p:txBody>
          <a:bodyPr lIns="216000" tIns="108000">
            <a:normAutofit/>
          </a:bodyPr>
          <a:lstStyle>
            <a:lvl1pPr marL="0" indent="0">
              <a:buNone/>
              <a:defRPr sz="2000" baseline="0"/>
            </a:lvl1pPr>
          </a:lstStyle>
          <a:p>
            <a:r>
              <a:rPr lang="en-US" noProof="0" dirty="0"/>
              <a:t>Click on the placeholder to insert picture</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49" y="2213149"/>
            <a:ext cx="5364164" cy="1917733"/>
          </a:xfrm>
          <a:prstGeom prst="rect">
            <a:avLst/>
          </a:prstGeom>
        </p:spPr>
        <p:txBody>
          <a:bodyPr lIns="0" tIns="36000" rIns="0" bIns="0">
            <a:noAutofit/>
          </a:bodyPr>
          <a:lstStyle>
            <a:lvl1pPr marL="0" indent="0">
              <a:buNone/>
              <a:defRPr sz="2000" b="1"/>
            </a:lvl1pPr>
            <a:lvl2pPr marL="457200" indent="0">
              <a:buNone/>
              <a:defRPr/>
            </a:lvl2pPr>
          </a:lstStyle>
          <a:p>
            <a:pPr lvl="0"/>
            <a:r>
              <a:rPr lang="en-US" noProof="0" dirty="0"/>
              <a:t>Subtitle</a:t>
            </a:r>
          </a:p>
        </p:txBody>
      </p:sp>
      <p:sp>
        <p:nvSpPr>
          <p:cNvPr id="11" name="Titel 1"/>
          <p:cNvSpPr>
            <a:spLocks noGrp="1"/>
          </p:cNvSpPr>
          <p:nvPr>
            <p:ph type="title" hasCustomPrompt="1"/>
          </p:nvPr>
        </p:nvSpPr>
        <p:spPr>
          <a:xfrm>
            <a:off x="806450" y="333375"/>
            <a:ext cx="5364163" cy="1835150"/>
          </a:xfrm>
        </p:spPr>
        <p:txBody>
          <a:bodyPr anchor="b" anchorCtr="0">
            <a:noAutofit/>
          </a:bodyPr>
          <a:lstStyle>
            <a:lvl1pPr>
              <a:lnSpc>
                <a:spcPct val="100000"/>
              </a:lnSpc>
              <a:defRPr sz="3200" baseline="0"/>
            </a:lvl1pPr>
          </a:lstStyle>
          <a:p>
            <a:r>
              <a:rPr lang="en-US" noProof="0" dirty="0"/>
              <a:t>Title section slide</a:t>
            </a:r>
          </a:p>
        </p:txBody>
      </p:sp>
    </p:spTree>
    <p:extLst>
      <p:ext uri="{BB962C8B-B14F-4D97-AF65-F5344CB8AC3E}">
        <p14:creationId xmlns:p14="http://schemas.microsoft.com/office/powerpoint/2010/main" val="2197444083"/>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bschnittsfolie quer">
    <p:spTree>
      <p:nvGrpSpPr>
        <p:cNvPr id="1" name=""/>
        <p:cNvGrpSpPr/>
        <p:nvPr/>
      </p:nvGrpSpPr>
      <p:grpSpPr>
        <a:xfrm>
          <a:off x="0" y="0"/>
          <a:ext cx="0" cy="0"/>
          <a:chOff x="0" y="0"/>
          <a:chExt cx="0" cy="0"/>
        </a:xfrm>
      </p:grpSpPr>
      <p:sp>
        <p:nvSpPr>
          <p:cNvPr id="9" name="Bildplatzhalter 7"/>
          <p:cNvSpPr>
            <a:spLocks noGrp="1"/>
          </p:cNvSpPr>
          <p:nvPr>
            <p:ph type="pic" sz="quarter" idx="21" hasCustomPrompt="1"/>
          </p:nvPr>
        </p:nvSpPr>
        <p:spPr>
          <a:xfrm>
            <a:off x="0" y="3850783"/>
            <a:ext cx="12198350" cy="2349992"/>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2" name="Titel 1"/>
          <p:cNvSpPr>
            <a:spLocks noGrp="1"/>
          </p:cNvSpPr>
          <p:nvPr>
            <p:ph type="title" hasCustomPrompt="1"/>
          </p:nvPr>
        </p:nvSpPr>
        <p:spPr>
          <a:xfrm>
            <a:off x="806450" y="333375"/>
            <a:ext cx="11053763" cy="1835150"/>
          </a:xfrm>
        </p:spPr>
        <p:txBody>
          <a:bodyPr anchor="b" anchorCtr="0">
            <a:noAutofit/>
          </a:bodyPr>
          <a:lstStyle>
            <a:lvl1pPr>
              <a:lnSpc>
                <a:spcPct val="100000"/>
              </a:lnSpc>
              <a:defRPr sz="3200"/>
            </a:lvl1pPr>
          </a:lstStyle>
          <a:p>
            <a:r>
              <a:rPr lang="de-DE" dirty="0"/>
              <a:t>Titel Abschnittsfolie</a:t>
            </a:r>
            <a:endParaRPr lang="de-CH" dirty="0"/>
          </a:p>
        </p:txBody>
      </p:sp>
      <p:sp>
        <p:nvSpPr>
          <p:cNvPr id="3" name="Datumsplatzhalter 2"/>
          <p:cNvSpPr>
            <a:spLocks noGrp="1"/>
          </p:cNvSpPr>
          <p:nvPr>
            <p:ph type="dt" sz="half" idx="10"/>
          </p:nvPr>
        </p:nvSpPr>
        <p:spPr/>
        <p:txBody>
          <a:bodyPr/>
          <a:lstStyle/>
          <a:p>
            <a:endParaRPr lang="de-CH" dirty="0"/>
          </a:p>
        </p:txBody>
      </p:sp>
      <p:sp>
        <p:nvSpPr>
          <p:cNvPr id="4" name="Fußzeilenplatzhalter 3"/>
          <p:cNvSpPr>
            <a:spLocks noGrp="1"/>
          </p:cNvSpPr>
          <p:nvPr>
            <p:ph type="ftr" sz="quarter" idx="11"/>
          </p:nvPr>
        </p:nvSpPr>
        <p:spPr/>
        <p:txBody>
          <a:bodyPr/>
          <a:lstStyle/>
          <a:p>
            <a:r>
              <a:rPr lang="de-CH"/>
              <a:t>Design Automation </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6"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50" y="2213149"/>
            <a:ext cx="7371633" cy="1398501"/>
          </a:xfrm>
          <a:prstGeom prst="rect">
            <a:avLst/>
          </a:prstGeom>
        </p:spPr>
        <p:txBody>
          <a:bodyPr lIns="0" tIns="36000" rIns="0" bIns="0">
            <a:noAutofit/>
          </a:bodyPr>
          <a:lstStyle>
            <a:lvl1pPr marL="0" indent="0">
              <a:buNone/>
              <a:defRPr sz="2000" b="1"/>
            </a:lvl1pPr>
            <a:lvl2pPr marL="457200" indent="0">
              <a:buNone/>
              <a:defRPr/>
            </a:lvl2pPr>
          </a:lstStyle>
          <a:p>
            <a:pPr lvl="0"/>
            <a:r>
              <a:rPr lang="de-DE" dirty="0"/>
              <a:t>Untertitel</a:t>
            </a:r>
          </a:p>
        </p:txBody>
      </p:sp>
    </p:spTree>
    <p:extLst>
      <p:ext uri="{BB962C8B-B14F-4D97-AF65-F5344CB8AC3E}">
        <p14:creationId xmlns:p14="http://schemas.microsoft.com/office/powerpoint/2010/main" val="1021904011"/>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Abschnittsfolie quer">
    <p:spTree>
      <p:nvGrpSpPr>
        <p:cNvPr id="1" name=""/>
        <p:cNvGrpSpPr/>
        <p:nvPr/>
      </p:nvGrpSpPr>
      <p:grpSpPr>
        <a:xfrm>
          <a:off x="0" y="0"/>
          <a:ext cx="0" cy="0"/>
          <a:chOff x="0" y="0"/>
          <a:chExt cx="0" cy="0"/>
        </a:xfrm>
      </p:grpSpPr>
      <p:sp>
        <p:nvSpPr>
          <p:cNvPr id="9" name="Bildplatzhalter 7"/>
          <p:cNvSpPr>
            <a:spLocks noGrp="1"/>
          </p:cNvSpPr>
          <p:nvPr>
            <p:ph type="pic" sz="quarter" idx="21" hasCustomPrompt="1"/>
          </p:nvPr>
        </p:nvSpPr>
        <p:spPr>
          <a:xfrm>
            <a:off x="0" y="3850783"/>
            <a:ext cx="12198350" cy="2349992"/>
          </a:xfrm>
          <a:prstGeom prst="rect">
            <a:avLst/>
          </a:prstGeom>
          <a:solidFill>
            <a:schemeClr val="bg2"/>
          </a:solidFill>
        </p:spPr>
        <p:txBody>
          <a:bodyPr lIns="216000" tIns="108000">
            <a:normAutofit/>
          </a:bodyPr>
          <a:lstStyle>
            <a:lvl1pPr marL="0" indent="0">
              <a:buNone/>
              <a:defRPr sz="2000" baseline="0"/>
            </a:lvl1pPr>
          </a:lstStyle>
          <a:p>
            <a:r>
              <a:rPr lang="en-US" noProof="0" dirty="0"/>
              <a:t>Click on the placeholder to insert picture</a:t>
            </a:r>
          </a:p>
        </p:txBody>
      </p:sp>
      <p:sp>
        <p:nvSpPr>
          <p:cNvPr id="2" name="Titel 1"/>
          <p:cNvSpPr>
            <a:spLocks noGrp="1"/>
          </p:cNvSpPr>
          <p:nvPr>
            <p:ph type="title" hasCustomPrompt="1"/>
          </p:nvPr>
        </p:nvSpPr>
        <p:spPr>
          <a:xfrm>
            <a:off x="806450" y="333375"/>
            <a:ext cx="11053763" cy="1835150"/>
          </a:xfrm>
        </p:spPr>
        <p:txBody>
          <a:bodyPr anchor="b" anchorCtr="0">
            <a:noAutofit/>
          </a:bodyPr>
          <a:lstStyle>
            <a:lvl1pPr>
              <a:lnSpc>
                <a:spcPct val="100000"/>
              </a:lnSpc>
              <a:defRPr sz="3200"/>
            </a:lvl1pPr>
          </a:lstStyle>
          <a:p>
            <a:r>
              <a:rPr lang="en-US" noProof="0" dirty="0"/>
              <a:t>Title section slide</a:t>
            </a:r>
          </a:p>
        </p:txBody>
      </p:sp>
      <p:sp>
        <p:nvSpPr>
          <p:cNvPr id="6"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50" y="2213149"/>
            <a:ext cx="7371633" cy="1398501"/>
          </a:xfrm>
          <a:prstGeom prst="rect">
            <a:avLst/>
          </a:prstGeom>
        </p:spPr>
        <p:txBody>
          <a:bodyPr lIns="0" tIns="36000" rIns="0" bIns="0">
            <a:noAutofit/>
          </a:bodyPr>
          <a:lstStyle>
            <a:lvl1pPr marL="0" indent="0">
              <a:buNone/>
              <a:defRPr sz="2000" b="1"/>
            </a:lvl1pPr>
            <a:lvl2pPr marL="457200" indent="0">
              <a:buNone/>
              <a:defRPr/>
            </a:lvl2pPr>
          </a:lstStyle>
          <a:p>
            <a:pPr lvl="0"/>
            <a:r>
              <a:rPr lang="en-US" noProof="0" dirty="0"/>
              <a:t>Subtitle</a:t>
            </a:r>
          </a:p>
        </p:txBody>
      </p:sp>
      <p:sp>
        <p:nvSpPr>
          <p:cNvPr id="7" name="Datumsplatzhalter 6"/>
          <p:cNvSpPr>
            <a:spLocks noGrp="1"/>
          </p:cNvSpPr>
          <p:nvPr>
            <p:ph type="dt" sz="half" idx="22"/>
          </p:nvPr>
        </p:nvSpPr>
        <p:spPr/>
        <p:txBody>
          <a:bodyPr/>
          <a:lstStyle/>
          <a:p>
            <a:endParaRPr lang="de-CH" dirty="0"/>
          </a:p>
        </p:txBody>
      </p:sp>
      <p:sp>
        <p:nvSpPr>
          <p:cNvPr id="8" name="Fußzeilenplatzhalter 7"/>
          <p:cNvSpPr>
            <a:spLocks noGrp="1"/>
          </p:cNvSpPr>
          <p:nvPr>
            <p:ph type="ftr" sz="quarter" idx="23"/>
          </p:nvPr>
        </p:nvSpPr>
        <p:spPr/>
        <p:txBody>
          <a:bodyPr/>
          <a:lstStyle/>
          <a:p>
            <a:r>
              <a:rPr lang="en-US" noProof="0"/>
              <a:t>Design Automation </a:t>
            </a:r>
            <a:endParaRPr lang="en-US" noProof="0" dirty="0"/>
          </a:p>
        </p:txBody>
      </p:sp>
      <p:sp>
        <p:nvSpPr>
          <p:cNvPr id="10" name="Foliennummernplatzhalter 9"/>
          <p:cNvSpPr>
            <a:spLocks noGrp="1"/>
          </p:cNvSpPr>
          <p:nvPr>
            <p:ph type="sldNum" sz="quarter" idx="24"/>
          </p:nvPr>
        </p:nvSpPr>
        <p:spPr/>
        <p:txBody>
          <a:bodyPr/>
          <a:lstStyle/>
          <a:p>
            <a:fld id="{4EAC321B-7500-4259-A00F-915439A35E15}" type="slidenum">
              <a:rPr lang="en-US" noProof="0" smtClean="0"/>
              <a:pPr/>
              <a:t>‹Nr.›</a:t>
            </a:fld>
            <a:endParaRPr lang="en-US" noProof="0"/>
          </a:p>
        </p:txBody>
      </p:sp>
    </p:spTree>
    <p:extLst>
      <p:ext uri="{BB962C8B-B14F-4D97-AF65-F5344CB8AC3E}">
        <p14:creationId xmlns:p14="http://schemas.microsoft.com/office/powerpoint/2010/main" val="2712463464"/>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FFFFFF"/>
        </a:solid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06450" y="1449387"/>
            <a:ext cx="11053763" cy="4751387"/>
          </a:xfrm>
          <a:prstGeom prst="rect">
            <a:avLst/>
          </a:prstGeom>
        </p:spPr>
        <p:txBody>
          <a:bodyPr numCol="2" spcCol="288000">
            <a:normAutofit/>
          </a:bodyPr>
          <a:lstStyle>
            <a:lvl1pPr marL="342900" marR="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sz="2000" baseline="0"/>
            </a:lvl1pPr>
            <a:lvl2pPr marL="360363" indent="-360363">
              <a:lnSpc>
                <a:spcPct val="120000"/>
              </a:lnSpc>
              <a:spcBef>
                <a:spcPts val="1200"/>
              </a:spcBef>
              <a:spcAft>
                <a:spcPts val="600"/>
              </a:spcAft>
              <a:buSzPct val="120000"/>
              <a:buFontTx/>
              <a:buBlip>
                <a:blip r:embed="rId2"/>
              </a:buBlip>
              <a:defRPr sz="2000" b="1" baseline="0"/>
            </a:lvl2pPr>
            <a:lvl3pPr marL="628650" indent="-268288">
              <a:lnSpc>
                <a:spcPct val="120000"/>
              </a:lnSpc>
              <a:spcBef>
                <a:spcPts val="0"/>
              </a:spcBef>
              <a:spcAft>
                <a:spcPts val="0"/>
              </a:spcAft>
              <a:buFont typeface="Arial" panose="020B0604020202020204" pitchFamily="34" charset="0"/>
              <a:buChar char="•"/>
              <a:defRPr sz="1600" baseline="0"/>
            </a:lvl3pPr>
            <a:lvl4pPr marL="895350" indent="-206375">
              <a:spcBef>
                <a:spcPts val="400"/>
              </a:spcBef>
              <a:spcAft>
                <a:spcPts val="0"/>
              </a:spcAft>
              <a:defRPr/>
            </a:lvl4pPr>
            <a:lvl5pPr marL="1163638" indent="-230188">
              <a:spcBef>
                <a:spcPts val="400"/>
              </a:spcBef>
              <a:spcAft>
                <a:spcPts val="0"/>
              </a:spcAft>
              <a:defRPr/>
            </a:lvl5pPr>
          </a:lstStyle>
          <a:p>
            <a:pPr lvl="0"/>
            <a:r>
              <a:rPr lang="en-US" noProof="0" dirty="0"/>
              <a:t>Chapter 1 [level 1]</a:t>
            </a:r>
          </a:p>
          <a:p>
            <a:pPr lvl="1"/>
            <a:r>
              <a:rPr lang="en-US" noProof="0" dirty="0"/>
              <a:t>Chapter 2 active [level 2]</a:t>
            </a:r>
          </a:p>
          <a:p>
            <a:pPr lvl="2"/>
            <a:r>
              <a:rPr lang="en-US" noProof="0" dirty="0"/>
              <a:t>Subchapter 1 [level 3]</a:t>
            </a:r>
          </a:p>
          <a:p>
            <a:pPr lvl="2"/>
            <a:r>
              <a:rPr lang="en-US" noProof="0" dirty="0"/>
              <a:t>Subchapter 2 [level 3]</a:t>
            </a:r>
          </a:p>
          <a:p>
            <a:pPr marL="342900" marR="0" lvl="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a:pPr>
            <a:r>
              <a:rPr lang="en-US" noProof="0" dirty="0"/>
              <a:t>Chapter 3 [level 1]</a:t>
            </a:r>
          </a:p>
          <a:p>
            <a:pPr lvl="0"/>
            <a:endParaRPr lang="de-DE" dirty="0"/>
          </a:p>
          <a:p>
            <a:pPr lvl="2"/>
            <a:endParaRPr lang="de-DE" dirty="0"/>
          </a:p>
        </p:txBody>
      </p:sp>
      <p:pic>
        <p:nvPicPr>
          <p:cNvPr id="8" name="Grafik 7">
            <a:extLst>
              <a:ext uri="{FF2B5EF4-FFF2-40B4-BE49-F238E27FC236}">
                <a16:creationId xmlns:a16="http://schemas.microsoft.com/office/drawing/2014/main" id="{58E42ADF-F5B2-43B8-AB96-1EFC272BC7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7" name="Titel 6"/>
          <p:cNvSpPr>
            <a:spLocks noGrp="1"/>
          </p:cNvSpPr>
          <p:nvPr>
            <p:ph type="title" hasCustomPrompt="1"/>
          </p:nvPr>
        </p:nvSpPr>
        <p:spPr>
          <a:xfrm>
            <a:off x="806450" y="333376"/>
            <a:ext cx="11053763" cy="287337"/>
          </a:xfrm>
        </p:spPr>
        <p:txBody>
          <a:bodyPr/>
          <a:lstStyle>
            <a:lvl1pPr>
              <a:defRPr lang="de-DE" sz="2000" b="1" kern="1200" baseline="0" smtClean="0">
                <a:solidFill>
                  <a:schemeClr val="tx1"/>
                </a:solidFill>
                <a:latin typeface="+mn-lt"/>
                <a:ea typeface="+mn-ea"/>
                <a:cs typeface="+mn-cs"/>
              </a:defRPr>
            </a:lvl1pPr>
          </a:lstStyle>
          <a:p>
            <a:r>
              <a:rPr lang="de-DE" dirty="0"/>
              <a:t>Enter agenda title</a:t>
            </a:r>
            <a:endParaRPr lang="de-CH" dirty="0"/>
          </a:p>
        </p:txBody>
      </p:sp>
    </p:spTree>
    <p:extLst>
      <p:ext uri="{BB962C8B-B14F-4D97-AF65-F5344CB8AC3E}">
        <p14:creationId xmlns:p14="http://schemas.microsoft.com/office/powerpoint/2010/main" val="1699012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Inhal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a:t>Title content slide</a:t>
            </a:r>
          </a:p>
        </p:txBody>
      </p:sp>
      <p:sp>
        <p:nvSpPr>
          <p:cNvPr id="5" name="Inhaltsplatzhalter 4"/>
          <p:cNvSpPr>
            <a:spLocks noGrp="1"/>
          </p:cNvSpPr>
          <p:nvPr>
            <p:ph sz="quarter" idx="21" hasCustomPrompt="1"/>
          </p:nvPr>
        </p:nvSpPr>
        <p:spPr>
          <a:xfrm>
            <a:off x="806450" y="1449388"/>
            <a:ext cx="11053763" cy="4751387"/>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Topic</a:t>
            </a:r>
          </a:p>
        </p:txBody>
      </p:sp>
      <p:sp>
        <p:nvSpPr>
          <p:cNvPr id="7" name="Datumsplatzhalter 6"/>
          <p:cNvSpPr>
            <a:spLocks noGrp="1"/>
          </p:cNvSpPr>
          <p:nvPr>
            <p:ph type="dt" sz="half" idx="25"/>
          </p:nvPr>
        </p:nvSpPr>
        <p:spPr/>
        <p:txBody>
          <a:bodyPr/>
          <a:lstStyle/>
          <a:p>
            <a:endParaRPr lang="de-CH" dirty="0"/>
          </a:p>
        </p:txBody>
      </p:sp>
      <p:sp>
        <p:nvSpPr>
          <p:cNvPr id="8" name="Fußzeilenplatzhalter 7"/>
          <p:cNvSpPr>
            <a:spLocks noGrp="1"/>
          </p:cNvSpPr>
          <p:nvPr>
            <p:ph type="ftr" sz="quarter" idx="26"/>
          </p:nvPr>
        </p:nvSpPr>
        <p:spPr/>
        <p:txBody>
          <a:bodyPr/>
          <a:lstStyle/>
          <a:p>
            <a:r>
              <a:rPr lang="en-US" noProof="0"/>
              <a:t>Design Automation </a:t>
            </a:r>
            <a:endParaRPr lang="en-US" noProof="0" dirty="0"/>
          </a:p>
        </p:txBody>
      </p:sp>
      <p:sp>
        <p:nvSpPr>
          <p:cNvPr id="9" name="Foliennummernplatzhalter 8"/>
          <p:cNvSpPr>
            <a:spLocks noGrp="1"/>
          </p:cNvSpPr>
          <p:nvPr>
            <p:ph type="sldNum" sz="quarter" idx="27"/>
          </p:nvPr>
        </p:nvSpPr>
        <p:spPr/>
        <p:txBody>
          <a:bodyPr/>
          <a:lstStyle/>
          <a:p>
            <a:fld id="{4EAC321B-7500-4259-A00F-915439A35E15}" type="slidenum">
              <a:rPr lang="en-US" noProof="0" smtClean="0"/>
              <a:pPr/>
              <a:t>‹Nr.›</a:t>
            </a:fld>
            <a:endParaRPr lang="en-US" noProof="0" dirty="0"/>
          </a:p>
        </p:txBody>
      </p:sp>
    </p:spTree>
    <p:extLst>
      <p:ext uri="{BB962C8B-B14F-4D97-AF65-F5344CB8AC3E}">
        <p14:creationId xmlns:p14="http://schemas.microsoft.com/office/powerpoint/2010/main" val="61209800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06450" y="692150"/>
            <a:ext cx="11053763" cy="684213"/>
          </a:xfrm>
        </p:spPr>
        <p:txBody>
          <a:bodyPr/>
          <a:lstStyle/>
          <a:p>
            <a:r>
              <a:rPr lang="en-US" noProof="0" dirty="0"/>
              <a:t>Title content slide</a:t>
            </a:r>
          </a:p>
        </p:txBody>
      </p:sp>
      <p:sp>
        <p:nvSpPr>
          <p:cNvPr id="9" name="Textplatzhalter 16">
            <a:extLst>
              <a:ext uri="{FF2B5EF4-FFF2-40B4-BE49-F238E27FC236}">
                <a16:creationId xmlns:a16="http://schemas.microsoft.com/office/drawing/2014/main" id="{19B420C7-7824-4382-99B3-E842F4995AC4}"/>
              </a:ext>
            </a:extLst>
          </p:cNvPr>
          <p:cNvSpPr>
            <a:spLocks noGrp="1"/>
          </p:cNvSpPr>
          <p:nvPr>
            <p:ph type="body" sz="quarter" idx="25"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Topic</a:t>
            </a:r>
          </a:p>
        </p:txBody>
      </p:sp>
      <p:sp>
        <p:nvSpPr>
          <p:cNvPr id="7" name="Inhaltsplatzhalter 6"/>
          <p:cNvSpPr>
            <a:spLocks noGrp="1"/>
          </p:cNvSpPr>
          <p:nvPr>
            <p:ph sz="quarter" idx="26" hasCustomPrompt="1"/>
          </p:nvPr>
        </p:nvSpPr>
        <p:spPr>
          <a:xfrm>
            <a:off x="806450" y="1449388"/>
            <a:ext cx="5364163" cy="4751387"/>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p:txBody>
      </p:sp>
      <p:sp>
        <p:nvSpPr>
          <p:cNvPr id="11" name="Inhaltsplatzhalter 6"/>
          <p:cNvSpPr>
            <a:spLocks noGrp="1"/>
          </p:cNvSpPr>
          <p:nvPr>
            <p:ph sz="quarter" idx="27" hasCustomPrompt="1"/>
          </p:nvPr>
        </p:nvSpPr>
        <p:spPr>
          <a:xfrm>
            <a:off x="6496050" y="1449388"/>
            <a:ext cx="5364163" cy="4751387"/>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p:txBody>
      </p:sp>
      <p:sp>
        <p:nvSpPr>
          <p:cNvPr id="3" name="Datumsplatzhalter 2"/>
          <p:cNvSpPr>
            <a:spLocks noGrp="1"/>
          </p:cNvSpPr>
          <p:nvPr>
            <p:ph type="dt" sz="half" idx="28"/>
          </p:nvPr>
        </p:nvSpPr>
        <p:spPr/>
        <p:txBody>
          <a:bodyPr/>
          <a:lstStyle/>
          <a:p>
            <a:endParaRPr lang="de-CH" dirty="0"/>
          </a:p>
        </p:txBody>
      </p:sp>
      <p:sp>
        <p:nvSpPr>
          <p:cNvPr id="4" name="Fußzeilenplatzhalter 3"/>
          <p:cNvSpPr>
            <a:spLocks noGrp="1"/>
          </p:cNvSpPr>
          <p:nvPr>
            <p:ph type="ftr" sz="quarter" idx="29"/>
          </p:nvPr>
        </p:nvSpPr>
        <p:spPr/>
        <p:txBody>
          <a:bodyPr/>
          <a:lstStyle/>
          <a:p>
            <a:r>
              <a:rPr lang="en-US" noProof="0"/>
              <a:t>Design Automation </a:t>
            </a:r>
            <a:endParaRPr lang="en-US" noProof="0" dirty="0"/>
          </a:p>
        </p:txBody>
      </p:sp>
      <p:sp>
        <p:nvSpPr>
          <p:cNvPr id="5" name="Foliennummernplatzhalter 4"/>
          <p:cNvSpPr>
            <a:spLocks noGrp="1"/>
          </p:cNvSpPr>
          <p:nvPr>
            <p:ph type="sldNum" sz="quarter" idx="30"/>
          </p:nvPr>
        </p:nvSpPr>
        <p:spPr/>
        <p:txBody>
          <a:bodyPr/>
          <a:lstStyle/>
          <a:p>
            <a:fld id="{4EAC321B-7500-4259-A00F-915439A35E15}" type="slidenum">
              <a:rPr lang="en-US" noProof="0" smtClean="0"/>
              <a:pPr/>
              <a:t>‹Nr.›</a:t>
            </a:fld>
            <a:endParaRPr lang="en-US" noProof="0" dirty="0"/>
          </a:p>
        </p:txBody>
      </p:sp>
    </p:spTree>
    <p:extLst>
      <p:ext uri="{BB962C8B-B14F-4D97-AF65-F5344CB8AC3E}">
        <p14:creationId xmlns:p14="http://schemas.microsoft.com/office/powerpoint/2010/main" val="196200042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gleich">
    <p:bg>
      <p:bgPr>
        <a:solidFill>
          <a:schemeClr val="bg1"/>
        </a:solidFill>
        <a:effectLst/>
      </p:bgPr>
    </p:bg>
    <p:spTree>
      <p:nvGrpSpPr>
        <p:cNvPr id="1" name=""/>
        <p:cNvGrpSpPr/>
        <p:nvPr/>
      </p:nvGrpSpPr>
      <p:grpSpPr>
        <a:xfrm>
          <a:off x="0" y="0"/>
          <a:ext cx="0" cy="0"/>
          <a:chOff x="0" y="0"/>
          <a:chExt cx="0" cy="0"/>
        </a:xfrm>
      </p:grpSpPr>
      <p:sp>
        <p:nvSpPr>
          <p:cNvPr id="14" name="Textplatzhalter 16">
            <a:extLst>
              <a:ext uri="{FF2B5EF4-FFF2-40B4-BE49-F238E27FC236}">
                <a16:creationId xmlns:a16="http://schemas.microsoft.com/office/drawing/2014/main" id="{19B420C7-7824-4382-99B3-E842F4995AC4}"/>
              </a:ext>
            </a:extLst>
          </p:cNvPr>
          <p:cNvSpPr>
            <a:spLocks noGrp="1"/>
          </p:cNvSpPr>
          <p:nvPr>
            <p:ph type="body" sz="quarter" idx="20" hasCustomPrompt="1"/>
          </p:nvPr>
        </p:nvSpPr>
        <p:spPr>
          <a:xfrm>
            <a:off x="806451" y="1449388"/>
            <a:ext cx="5364576" cy="358775"/>
          </a:xfrm>
          <a:prstGeom prst="rect">
            <a:avLst/>
          </a:prstGeom>
        </p:spPr>
        <p:txBody>
          <a:bodyPr tIns="0" bIns="0" anchor="ctr" anchorCtr="0">
            <a:normAutofit/>
          </a:bodyPr>
          <a:lstStyle>
            <a:lvl1pPr marL="0" indent="0">
              <a:buNone/>
              <a:defRPr sz="2000" b="1"/>
            </a:lvl1pPr>
            <a:lvl2pPr marL="457200" indent="0">
              <a:buNone/>
              <a:defRPr/>
            </a:lvl2pPr>
          </a:lstStyle>
          <a:p>
            <a:pPr lvl="0"/>
            <a:r>
              <a:rPr lang="en-US" noProof="0" dirty="0"/>
              <a:t>Heading</a:t>
            </a:r>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2" hasCustomPrompt="1"/>
          </p:nvPr>
        </p:nvSpPr>
        <p:spPr>
          <a:xfrm>
            <a:off x="6505072" y="1449388"/>
            <a:ext cx="5353967" cy="358775"/>
          </a:xfrm>
          <a:prstGeom prst="rect">
            <a:avLst/>
          </a:prstGeom>
        </p:spPr>
        <p:txBody>
          <a:bodyPr tIns="0" bIns="0" anchor="ctr" anchorCtr="0">
            <a:normAutofit/>
          </a:bodyPr>
          <a:lstStyle>
            <a:lvl1pPr marL="0" indent="0">
              <a:buNone/>
              <a:defRPr sz="2000" b="1"/>
            </a:lvl1pPr>
            <a:lvl2pPr marL="457200" indent="0">
              <a:buNone/>
              <a:defRPr/>
            </a:lvl2pPr>
          </a:lstStyle>
          <a:p>
            <a:pPr lvl="0"/>
            <a:r>
              <a:rPr lang="en-US" noProof="0" dirty="0"/>
              <a:t>Heading</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Topic</a:t>
            </a:r>
          </a:p>
        </p:txBody>
      </p:sp>
      <p:sp>
        <p:nvSpPr>
          <p:cNvPr id="2" name="Titel 1"/>
          <p:cNvSpPr>
            <a:spLocks noGrp="1"/>
          </p:cNvSpPr>
          <p:nvPr>
            <p:ph type="title" hasCustomPrompt="1"/>
          </p:nvPr>
        </p:nvSpPr>
        <p:spPr/>
        <p:txBody>
          <a:bodyPr/>
          <a:lstStyle/>
          <a:p>
            <a:r>
              <a:rPr lang="en-US" noProof="0" dirty="0"/>
              <a:t>Title content slide</a:t>
            </a:r>
          </a:p>
        </p:txBody>
      </p:sp>
      <p:sp>
        <p:nvSpPr>
          <p:cNvPr id="5" name="Inhaltsplatzhalter 4"/>
          <p:cNvSpPr>
            <a:spLocks noGrp="1"/>
          </p:cNvSpPr>
          <p:nvPr>
            <p:ph sz="quarter" idx="25" hasCustomPrompt="1"/>
          </p:nvPr>
        </p:nvSpPr>
        <p:spPr>
          <a:xfrm>
            <a:off x="806450" y="1881188"/>
            <a:ext cx="5364163" cy="4319587"/>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p:txBody>
      </p:sp>
      <p:sp>
        <p:nvSpPr>
          <p:cNvPr id="15" name="Inhaltsplatzhalter 4"/>
          <p:cNvSpPr>
            <a:spLocks noGrp="1"/>
          </p:cNvSpPr>
          <p:nvPr>
            <p:ph sz="quarter" idx="26" hasCustomPrompt="1"/>
          </p:nvPr>
        </p:nvSpPr>
        <p:spPr>
          <a:xfrm>
            <a:off x="6494463" y="1881188"/>
            <a:ext cx="5364163" cy="4319587"/>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p:txBody>
      </p:sp>
      <p:sp>
        <p:nvSpPr>
          <p:cNvPr id="6" name="Datumsplatzhalter 5"/>
          <p:cNvSpPr>
            <a:spLocks noGrp="1"/>
          </p:cNvSpPr>
          <p:nvPr>
            <p:ph type="dt" sz="half" idx="27"/>
          </p:nvPr>
        </p:nvSpPr>
        <p:spPr/>
        <p:txBody>
          <a:bodyPr/>
          <a:lstStyle/>
          <a:p>
            <a:endParaRPr lang="de-CH" dirty="0"/>
          </a:p>
        </p:txBody>
      </p:sp>
      <p:sp>
        <p:nvSpPr>
          <p:cNvPr id="7" name="Fußzeilenplatzhalter 6"/>
          <p:cNvSpPr>
            <a:spLocks noGrp="1"/>
          </p:cNvSpPr>
          <p:nvPr>
            <p:ph type="ftr" sz="quarter" idx="28"/>
          </p:nvPr>
        </p:nvSpPr>
        <p:spPr/>
        <p:txBody>
          <a:bodyPr/>
          <a:lstStyle/>
          <a:p>
            <a:r>
              <a:rPr lang="en-US" noProof="0"/>
              <a:t>Design Automation </a:t>
            </a:r>
            <a:endParaRPr lang="en-US" noProof="0" dirty="0"/>
          </a:p>
        </p:txBody>
      </p:sp>
      <p:sp>
        <p:nvSpPr>
          <p:cNvPr id="8" name="Foliennummernplatzhalter 7"/>
          <p:cNvSpPr>
            <a:spLocks noGrp="1"/>
          </p:cNvSpPr>
          <p:nvPr>
            <p:ph type="sldNum" sz="quarter" idx="29"/>
          </p:nvPr>
        </p:nvSpPr>
        <p:spPr/>
        <p:txBody>
          <a:bodyPr/>
          <a:lstStyle/>
          <a:p>
            <a:fld id="{4EAC321B-7500-4259-A00F-915439A35E15}" type="slidenum">
              <a:rPr lang="en-US" noProof="0" smtClean="0"/>
              <a:pPr/>
              <a:t>‹Nr.›</a:t>
            </a:fld>
            <a:endParaRPr lang="en-US" noProof="0" dirty="0"/>
          </a:p>
        </p:txBody>
      </p:sp>
    </p:spTree>
    <p:extLst>
      <p:ext uri="{BB962C8B-B14F-4D97-AF65-F5344CB8AC3E}">
        <p14:creationId xmlns:p14="http://schemas.microsoft.com/office/powerpoint/2010/main" val="2525104458"/>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13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alt und Bild hoch">
    <p:spTree>
      <p:nvGrpSpPr>
        <p:cNvPr id="1" name=""/>
        <p:cNvGrpSpPr/>
        <p:nvPr/>
      </p:nvGrpSpPr>
      <p:grpSpPr>
        <a:xfrm>
          <a:off x="0" y="0"/>
          <a:ext cx="0" cy="0"/>
          <a:chOff x="0" y="0"/>
          <a:chExt cx="0" cy="0"/>
        </a:xfrm>
      </p:grpSpPr>
      <p:sp>
        <p:nvSpPr>
          <p:cNvPr id="10" name="Bildplatzhalter 7"/>
          <p:cNvSpPr>
            <a:spLocks noGrp="1"/>
          </p:cNvSpPr>
          <p:nvPr>
            <p:ph type="pic" sz="quarter" idx="21" hasCustomPrompt="1"/>
          </p:nvPr>
        </p:nvSpPr>
        <p:spPr>
          <a:xfrm>
            <a:off x="7431782" y="333375"/>
            <a:ext cx="4428432" cy="5867400"/>
          </a:xfrm>
          <a:prstGeom prst="rect">
            <a:avLst/>
          </a:prstGeom>
          <a:solidFill>
            <a:schemeClr val="bg2"/>
          </a:solidFill>
        </p:spPr>
        <p:txBody>
          <a:bodyPr lIns="216000" tIns="108000">
            <a:normAutofit/>
          </a:bodyPr>
          <a:lstStyle>
            <a:lvl1pPr marL="0" indent="0">
              <a:buNone/>
              <a:defRPr sz="2000" baseline="0"/>
            </a:lvl1pPr>
          </a:lstStyle>
          <a:p>
            <a:r>
              <a:rPr lang="en-US" noProof="0" dirty="0"/>
              <a:t>Click on the placeholder to insert picture</a:t>
            </a:r>
          </a:p>
        </p:txBody>
      </p:sp>
      <p:sp>
        <p:nvSpPr>
          <p:cNvPr id="11" name="Inhaltsplatzhalter 10"/>
          <p:cNvSpPr>
            <a:spLocks noGrp="1"/>
          </p:cNvSpPr>
          <p:nvPr>
            <p:ph sz="quarter" idx="22" hasCustomPrompt="1"/>
          </p:nvPr>
        </p:nvSpPr>
        <p:spPr>
          <a:xfrm>
            <a:off x="806450" y="1449388"/>
            <a:ext cx="6337300" cy="4751387"/>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p:txBody>
      </p:sp>
      <p:sp>
        <p:nvSpPr>
          <p:cNvPr id="8"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6337301"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Topic</a:t>
            </a:r>
          </a:p>
        </p:txBody>
      </p:sp>
      <p:sp>
        <p:nvSpPr>
          <p:cNvPr id="3" name="Titel 2"/>
          <p:cNvSpPr>
            <a:spLocks noGrp="1"/>
          </p:cNvSpPr>
          <p:nvPr>
            <p:ph type="title" hasCustomPrompt="1"/>
          </p:nvPr>
        </p:nvSpPr>
        <p:spPr>
          <a:xfrm>
            <a:off x="806451" y="692150"/>
            <a:ext cx="6337300" cy="684213"/>
          </a:xfrm>
        </p:spPr>
        <p:txBody>
          <a:bodyPr/>
          <a:lstStyle/>
          <a:p>
            <a:r>
              <a:rPr lang="en-US" noProof="0" dirty="0"/>
              <a:t>Title content slide</a:t>
            </a:r>
            <a:endParaRPr lang="de-CH" dirty="0"/>
          </a:p>
        </p:txBody>
      </p:sp>
      <p:sp>
        <p:nvSpPr>
          <p:cNvPr id="2" name="Datumsplatzhalter 1"/>
          <p:cNvSpPr>
            <a:spLocks noGrp="1"/>
          </p:cNvSpPr>
          <p:nvPr>
            <p:ph type="dt" sz="half" idx="25"/>
          </p:nvPr>
        </p:nvSpPr>
        <p:spPr/>
        <p:txBody>
          <a:bodyPr/>
          <a:lstStyle/>
          <a:p>
            <a:endParaRPr lang="de-CH" dirty="0"/>
          </a:p>
        </p:txBody>
      </p:sp>
      <p:sp>
        <p:nvSpPr>
          <p:cNvPr id="4" name="Fußzeilenplatzhalter 3"/>
          <p:cNvSpPr>
            <a:spLocks noGrp="1"/>
          </p:cNvSpPr>
          <p:nvPr>
            <p:ph type="ftr" sz="quarter" idx="26"/>
          </p:nvPr>
        </p:nvSpPr>
        <p:spPr/>
        <p:txBody>
          <a:bodyPr/>
          <a:lstStyle/>
          <a:p>
            <a:r>
              <a:rPr lang="en-US" noProof="0"/>
              <a:t>Design Automation </a:t>
            </a:r>
            <a:endParaRPr lang="en-US" noProof="0" dirty="0"/>
          </a:p>
        </p:txBody>
      </p:sp>
      <p:sp>
        <p:nvSpPr>
          <p:cNvPr id="5" name="Foliennummernplatzhalter 4"/>
          <p:cNvSpPr>
            <a:spLocks noGrp="1"/>
          </p:cNvSpPr>
          <p:nvPr>
            <p:ph type="sldNum" sz="quarter" idx="27"/>
          </p:nvPr>
        </p:nvSpPr>
        <p:spPr/>
        <p:txBody>
          <a:bodyPr/>
          <a:lstStyle/>
          <a:p>
            <a:fld id="{4EAC321B-7500-4259-A00F-915439A35E15}" type="slidenum">
              <a:rPr lang="en-US" noProof="0" smtClean="0"/>
              <a:pPr/>
              <a:t>‹Nr.›</a:t>
            </a:fld>
            <a:endParaRPr lang="en-US" noProof="0" dirty="0"/>
          </a:p>
        </p:txBody>
      </p:sp>
    </p:spTree>
    <p:extLst>
      <p:ext uri="{BB962C8B-B14F-4D97-AF65-F5344CB8AC3E}">
        <p14:creationId xmlns:p14="http://schemas.microsoft.com/office/powerpoint/2010/main" val="344177370"/>
      </p:ext>
    </p:extLst>
  </p:cSld>
  <p:clrMapOvr>
    <a:masterClrMapping/>
  </p:clrMapOvr>
  <p:extLst>
    <p:ext uri="{DCECCB84-F9BA-43D5-87BE-67443E8EF086}">
      <p15:sldGuideLst xmlns:p15="http://schemas.microsoft.com/office/powerpoint/2012/main">
        <p15:guide id="1" pos="45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ur Titel">
    <p:bg>
      <p:bgPr>
        <a:solidFill>
          <a:schemeClr val="bg1"/>
        </a:solidFill>
        <a:effectLst/>
      </p:bgPr>
    </p:bg>
    <p:spTree>
      <p:nvGrpSpPr>
        <p:cNvPr id="1" name=""/>
        <p:cNvGrpSpPr/>
        <p:nvPr/>
      </p:nvGrpSpPr>
      <p:grpSpPr>
        <a:xfrm>
          <a:off x="0" y="0"/>
          <a:ext cx="0" cy="0"/>
          <a:chOff x="0" y="0"/>
          <a:chExt cx="0" cy="0"/>
        </a:xfrm>
      </p:grpSpPr>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en-US" noProof="0" dirty="0"/>
              <a:t>Topic</a:t>
            </a:r>
          </a:p>
        </p:txBody>
      </p:sp>
      <p:sp>
        <p:nvSpPr>
          <p:cNvPr id="6" name="Titel 5"/>
          <p:cNvSpPr>
            <a:spLocks noGrp="1"/>
          </p:cNvSpPr>
          <p:nvPr>
            <p:ph type="title" hasCustomPrompt="1"/>
          </p:nvPr>
        </p:nvSpPr>
        <p:spPr/>
        <p:txBody>
          <a:bodyPr/>
          <a:lstStyle/>
          <a:p>
            <a:r>
              <a:rPr lang="en-US" noProof="0" dirty="0"/>
              <a:t>Title content slide</a:t>
            </a:r>
            <a:endParaRPr lang="de-CH" dirty="0"/>
          </a:p>
        </p:txBody>
      </p:sp>
      <p:sp>
        <p:nvSpPr>
          <p:cNvPr id="3" name="Datumsplatzhalter 2"/>
          <p:cNvSpPr>
            <a:spLocks noGrp="1"/>
          </p:cNvSpPr>
          <p:nvPr>
            <p:ph type="dt" sz="half" idx="25"/>
          </p:nvPr>
        </p:nvSpPr>
        <p:spPr/>
        <p:txBody>
          <a:bodyPr/>
          <a:lstStyle/>
          <a:p>
            <a:endParaRPr lang="de-CH" dirty="0"/>
          </a:p>
        </p:txBody>
      </p:sp>
      <p:sp>
        <p:nvSpPr>
          <p:cNvPr id="7" name="Fußzeilenplatzhalter 6"/>
          <p:cNvSpPr>
            <a:spLocks noGrp="1"/>
          </p:cNvSpPr>
          <p:nvPr>
            <p:ph type="ftr" sz="quarter" idx="26"/>
          </p:nvPr>
        </p:nvSpPr>
        <p:spPr/>
        <p:txBody>
          <a:bodyPr/>
          <a:lstStyle/>
          <a:p>
            <a:r>
              <a:rPr lang="en-US" noProof="0"/>
              <a:t>Design Automation </a:t>
            </a:r>
            <a:endParaRPr lang="en-US" noProof="0" dirty="0"/>
          </a:p>
        </p:txBody>
      </p:sp>
      <p:sp>
        <p:nvSpPr>
          <p:cNvPr id="8" name="Foliennummernplatzhalter 7"/>
          <p:cNvSpPr>
            <a:spLocks noGrp="1"/>
          </p:cNvSpPr>
          <p:nvPr>
            <p:ph type="sldNum" sz="quarter" idx="27"/>
          </p:nvPr>
        </p:nvSpPr>
        <p:spPr/>
        <p:txBody>
          <a:bodyPr/>
          <a:lstStyle/>
          <a:p>
            <a:fld id="{4EAC321B-7500-4259-A00F-915439A35E15}" type="slidenum">
              <a:rPr lang="en-US" noProof="0" smtClean="0"/>
              <a:pPr/>
              <a:t>‹Nr.›</a:t>
            </a:fld>
            <a:endParaRPr lang="en-US" noProof="0" dirty="0"/>
          </a:p>
        </p:txBody>
      </p:sp>
    </p:spTree>
    <p:extLst>
      <p:ext uri="{BB962C8B-B14F-4D97-AF65-F5344CB8AC3E}">
        <p14:creationId xmlns:p14="http://schemas.microsoft.com/office/powerpoint/2010/main" val="89973773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eer">
    <p:bg>
      <p:bgRef idx="1001">
        <a:schemeClr val="bg1"/>
      </p:bgRef>
    </p:bg>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endParaRPr lang="de-CH" dirty="0"/>
          </a:p>
        </p:txBody>
      </p:sp>
      <p:sp>
        <p:nvSpPr>
          <p:cNvPr id="6" name="Fußzeilenplatzhalter 5"/>
          <p:cNvSpPr>
            <a:spLocks noGrp="1"/>
          </p:cNvSpPr>
          <p:nvPr>
            <p:ph type="ftr" sz="quarter" idx="11"/>
          </p:nvPr>
        </p:nvSpPr>
        <p:spPr/>
        <p:txBody>
          <a:bodyPr/>
          <a:lstStyle/>
          <a:p>
            <a:r>
              <a:rPr lang="en-US" noProof="0"/>
              <a:t>Design Automation </a:t>
            </a:r>
            <a:endParaRPr lang="en-US" noProof="0" dirty="0"/>
          </a:p>
        </p:txBody>
      </p:sp>
      <p:sp>
        <p:nvSpPr>
          <p:cNvPr id="7" name="Foliennummernplatzhalter 6"/>
          <p:cNvSpPr>
            <a:spLocks noGrp="1"/>
          </p:cNvSpPr>
          <p:nvPr>
            <p:ph type="sldNum" sz="quarter" idx="12"/>
          </p:nvPr>
        </p:nvSpPr>
        <p:spPr/>
        <p:txBody>
          <a:bodyPr/>
          <a:lstStyle/>
          <a:p>
            <a:fld id="{4EAC321B-7500-4259-A00F-915439A35E15}" type="slidenum">
              <a:rPr lang="en-US" noProof="0" smtClean="0"/>
              <a:pPr/>
              <a:t>‹Nr.›</a:t>
            </a:fld>
            <a:endParaRPr lang="en-US" noProof="0" dirty="0"/>
          </a:p>
        </p:txBody>
      </p:sp>
    </p:spTree>
    <p:extLst>
      <p:ext uri="{BB962C8B-B14F-4D97-AF65-F5344CB8AC3E}">
        <p14:creationId xmlns:p14="http://schemas.microsoft.com/office/powerpoint/2010/main" val="425546193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Vollbild">
    <p:bg>
      <p:bgRef idx="1001">
        <a:schemeClr val="bg1"/>
      </p:bgRef>
    </p:bg>
    <p:spTree>
      <p:nvGrpSpPr>
        <p:cNvPr id="1" name=""/>
        <p:cNvGrpSpPr/>
        <p:nvPr/>
      </p:nvGrpSpPr>
      <p:grpSpPr>
        <a:xfrm>
          <a:off x="0" y="0"/>
          <a:ext cx="0" cy="0"/>
          <a:chOff x="0" y="0"/>
          <a:chExt cx="0" cy="0"/>
        </a:xfrm>
      </p:grpSpPr>
      <p:sp>
        <p:nvSpPr>
          <p:cNvPr id="7" name="Bildplatzhalter 7"/>
          <p:cNvSpPr>
            <a:spLocks noGrp="1"/>
          </p:cNvSpPr>
          <p:nvPr>
            <p:ph type="pic" sz="quarter" idx="20" hasCustomPrompt="1"/>
          </p:nvPr>
        </p:nvSpPr>
        <p:spPr>
          <a:xfrm>
            <a:off x="0" y="-1"/>
            <a:ext cx="12198350" cy="6200775"/>
          </a:xfrm>
          <a:prstGeom prst="rect">
            <a:avLst/>
          </a:prstGeom>
          <a:solidFill>
            <a:schemeClr val="bg2"/>
          </a:solidFill>
        </p:spPr>
        <p:txBody>
          <a:bodyPr lIns="216000" tIns="108000">
            <a:normAutofit/>
          </a:bodyPr>
          <a:lstStyle>
            <a:lvl1pPr marL="0" indent="0">
              <a:buNone/>
              <a:defRPr sz="2000" baseline="0"/>
            </a:lvl1pPr>
          </a:lstStyle>
          <a:p>
            <a:r>
              <a:rPr lang="en-US" noProof="0" dirty="0"/>
              <a:t>Click on the placeholder to insert picture</a:t>
            </a:r>
          </a:p>
        </p:txBody>
      </p:sp>
      <p:sp>
        <p:nvSpPr>
          <p:cNvPr id="2" name="Datumsplatzhalter 1"/>
          <p:cNvSpPr>
            <a:spLocks noGrp="1"/>
          </p:cNvSpPr>
          <p:nvPr>
            <p:ph type="dt" sz="half" idx="21"/>
          </p:nvPr>
        </p:nvSpPr>
        <p:spPr/>
        <p:txBody>
          <a:bodyPr/>
          <a:lstStyle/>
          <a:p>
            <a:endParaRPr lang="de-CH" dirty="0"/>
          </a:p>
        </p:txBody>
      </p:sp>
      <p:sp>
        <p:nvSpPr>
          <p:cNvPr id="3" name="Fußzeilenplatzhalter 2"/>
          <p:cNvSpPr>
            <a:spLocks noGrp="1"/>
          </p:cNvSpPr>
          <p:nvPr>
            <p:ph type="ftr" sz="quarter" idx="22"/>
          </p:nvPr>
        </p:nvSpPr>
        <p:spPr/>
        <p:txBody>
          <a:bodyPr/>
          <a:lstStyle/>
          <a:p>
            <a:r>
              <a:rPr lang="en-US" noProof="0"/>
              <a:t>Design Automation </a:t>
            </a:r>
            <a:endParaRPr lang="en-US" noProof="0" dirty="0"/>
          </a:p>
        </p:txBody>
      </p:sp>
      <p:sp>
        <p:nvSpPr>
          <p:cNvPr id="4" name="Foliennummernplatzhalter 3"/>
          <p:cNvSpPr>
            <a:spLocks noGrp="1"/>
          </p:cNvSpPr>
          <p:nvPr>
            <p:ph type="sldNum" sz="quarter" idx="23"/>
          </p:nvPr>
        </p:nvSpPr>
        <p:spPr/>
        <p:txBody>
          <a:bodyPr/>
          <a:lstStyle/>
          <a:p>
            <a:fld id="{4EAC321B-7500-4259-A00F-915439A35E15}" type="slidenum">
              <a:rPr lang="en-US" noProof="0" smtClean="0"/>
              <a:pPr/>
              <a:t>‹Nr.›</a:t>
            </a:fld>
            <a:endParaRPr lang="en-US" noProof="0" dirty="0"/>
          </a:p>
        </p:txBody>
      </p:sp>
    </p:spTree>
    <p:extLst>
      <p:ext uri="{BB962C8B-B14F-4D97-AF65-F5344CB8AC3E}">
        <p14:creationId xmlns:p14="http://schemas.microsoft.com/office/powerpoint/2010/main" val="171684009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FFFFFF"/>
        </a:solid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06450" y="1449387"/>
            <a:ext cx="11053763" cy="4751387"/>
          </a:xfrm>
          <a:prstGeom prst="rect">
            <a:avLst/>
          </a:prstGeom>
        </p:spPr>
        <p:txBody>
          <a:bodyPr numCol="2" spcCol="288000">
            <a:normAutofit/>
          </a:bodyPr>
          <a:lstStyle>
            <a:lvl1pPr marL="342900" marR="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sz="2000" baseline="0"/>
            </a:lvl1pPr>
            <a:lvl2pPr marL="360363" indent="-360363">
              <a:lnSpc>
                <a:spcPct val="120000"/>
              </a:lnSpc>
              <a:spcBef>
                <a:spcPts val="1200"/>
              </a:spcBef>
              <a:spcAft>
                <a:spcPts val="600"/>
              </a:spcAft>
              <a:buSzPct val="120000"/>
              <a:buFontTx/>
              <a:buBlip>
                <a:blip r:embed="rId2"/>
              </a:buBlip>
              <a:defRPr sz="2000" b="1" baseline="0"/>
            </a:lvl2pPr>
            <a:lvl3pPr marL="628650" indent="-268288">
              <a:lnSpc>
                <a:spcPct val="120000"/>
              </a:lnSpc>
              <a:spcBef>
                <a:spcPts val="0"/>
              </a:spcBef>
              <a:spcAft>
                <a:spcPts val="0"/>
              </a:spcAft>
              <a:buFont typeface="Arial" panose="020B0604020202020204" pitchFamily="34" charset="0"/>
              <a:buChar char="•"/>
              <a:defRPr sz="1600" baseline="0"/>
            </a:lvl3pPr>
            <a:lvl4pPr marL="895350" indent="-206375">
              <a:spcBef>
                <a:spcPts val="400"/>
              </a:spcBef>
              <a:spcAft>
                <a:spcPts val="0"/>
              </a:spcAft>
              <a:defRPr/>
            </a:lvl4pPr>
            <a:lvl5pPr marL="1163638" indent="-230188">
              <a:spcBef>
                <a:spcPts val="400"/>
              </a:spcBef>
              <a:spcAft>
                <a:spcPts val="0"/>
              </a:spcAft>
              <a:defRPr/>
            </a:lvl5pPr>
          </a:lstStyle>
          <a:p>
            <a:pPr lvl="0"/>
            <a:r>
              <a:rPr lang="de-DE" dirty="0"/>
              <a:t>Thema 1 [Ebene 1]</a:t>
            </a:r>
          </a:p>
          <a:p>
            <a:pPr lvl="1"/>
            <a:r>
              <a:rPr lang="de-DE" dirty="0"/>
              <a:t>Thema 2 aktiv [Ebene 2]</a:t>
            </a:r>
          </a:p>
          <a:p>
            <a:pPr lvl="2"/>
            <a:r>
              <a:rPr lang="de-DE" dirty="0"/>
              <a:t>Unterthema 1 [Ebene 3]</a:t>
            </a:r>
          </a:p>
          <a:p>
            <a:pPr lvl="2"/>
            <a:r>
              <a:rPr lang="de-DE" dirty="0"/>
              <a:t>Unterthema 2 [Ebene 3]</a:t>
            </a:r>
          </a:p>
          <a:p>
            <a:pPr marL="342900" marR="0" lvl="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a:pPr>
            <a:r>
              <a:rPr lang="de-DE" dirty="0"/>
              <a:t>Thema 3 [Ebene 1]</a:t>
            </a:r>
          </a:p>
          <a:p>
            <a:pPr lvl="0"/>
            <a:endParaRPr lang="de-DE" dirty="0"/>
          </a:p>
          <a:p>
            <a:pPr lvl="2"/>
            <a:endParaRPr lang="de-DE" dirty="0"/>
          </a:p>
        </p:txBody>
      </p:sp>
      <p:sp>
        <p:nvSpPr>
          <p:cNvPr id="2" name="Datumsplatzhalter 1"/>
          <p:cNvSpPr>
            <a:spLocks noGrp="1"/>
          </p:cNvSpPr>
          <p:nvPr>
            <p:ph type="dt" sz="half" idx="21"/>
          </p:nvPr>
        </p:nvSpPr>
        <p:spPr/>
        <p:txBody>
          <a:bodyPr/>
          <a:lstStyle>
            <a:lvl1pPr>
              <a:defRPr>
                <a:solidFill>
                  <a:schemeClr val="bg1"/>
                </a:solidFill>
              </a:defRPr>
            </a:lvl1pPr>
          </a:lstStyle>
          <a:p>
            <a:endParaRPr lang="de-CH" dirty="0"/>
          </a:p>
        </p:txBody>
      </p:sp>
      <p:sp>
        <p:nvSpPr>
          <p:cNvPr id="3" name="Fußzeilenplatzhalter 2"/>
          <p:cNvSpPr>
            <a:spLocks noGrp="1"/>
          </p:cNvSpPr>
          <p:nvPr>
            <p:ph type="ftr" sz="quarter" idx="22"/>
          </p:nvPr>
        </p:nvSpPr>
        <p:spPr/>
        <p:txBody>
          <a:bodyPr/>
          <a:lstStyle>
            <a:lvl1pPr>
              <a:defRPr>
                <a:solidFill>
                  <a:schemeClr val="bg1"/>
                </a:solidFill>
              </a:defRPr>
            </a:lvl1pPr>
          </a:lstStyle>
          <a:p>
            <a:r>
              <a:rPr lang="de-CH"/>
              <a:t>Design Automation </a:t>
            </a:r>
            <a:endParaRPr lang="de-CH" dirty="0"/>
          </a:p>
        </p:txBody>
      </p:sp>
      <p:sp>
        <p:nvSpPr>
          <p:cNvPr id="5" name="Foliennummernplatzhalter 4"/>
          <p:cNvSpPr>
            <a:spLocks noGrp="1"/>
          </p:cNvSpPr>
          <p:nvPr>
            <p:ph type="sldNum" sz="quarter" idx="23"/>
          </p:nvPr>
        </p:nvSpPr>
        <p:spPr/>
        <p:txBody>
          <a:bodyPr/>
          <a:lstStyle>
            <a:lvl1pPr>
              <a:defRPr>
                <a:solidFill>
                  <a:schemeClr val="bg1"/>
                </a:solidFill>
              </a:defRPr>
            </a:lvl1pPr>
          </a:lstStyle>
          <a:p>
            <a:fld id="{4EAC321B-7500-4259-A00F-915439A35E15}" type="slidenum">
              <a:rPr lang="de-CH" smtClean="0"/>
              <a:pPr/>
              <a:t>‹Nr.›</a:t>
            </a:fld>
            <a:endParaRPr lang="de-CH" dirty="0"/>
          </a:p>
        </p:txBody>
      </p:sp>
      <p:pic>
        <p:nvPicPr>
          <p:cNvPr id="8" name="Grafik 7">
            <a:extLst>
              <a:ext uri="{FF2B5EF4-FFF2-40B4-BE49-F238E27FC236}">
                <a16:creationId xmlns:a16="http://schemas.microsoft.com/office/drawing/2014/main" id="{58E42ADF-F5B2-43B8-AB96-1EFC272BC7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7" name="Titel 6"/>
          <p:cNvSpPr>
            <a:spLocks noGrp="1"/>
          </p:cNvSpPr>
          <p:nvPr>
            <p:ph type="title" hasCustomPrompt="1"/>
          </p:nvPr>
        </p:nvSpPr>
        <p:spPr>
          <a:xfrm>
            <a:off x="806450" y="333376"/>
            <a:ext cx="11053763" cy="287337"/>
          </a:xfrm>
        </p:spPr>
        <p:txBody>
          <a:bodyPr/>
          <a:lstStyle>
            <a:lvl1pPr>
              <a:defRPr lang="de-DE" sz="2000" b="1" kern="1200" baseline="0" smtClean="0">
                <a:solidFill>
                  <a:schemeClr val="tx1"/>
                </a:solidFill>
                <a:latin typeface="+mn-lt"/>
                <a:ea typeface="+mn-ea"/>
                <a:cs typeface="+mn-cs"/>
              </a:defRPr>
            </a:lvl1pPr>
          </a:lstStyle>
          <a:p>
            <a:r>
              <a:rPr lang="de-DE" dirty="0"/>
              <a:t>Agenda-Titel eingeben</a:t>
            </a:r>
            <a:endParaRPr lang="de-CH" dirty="0"/>
          </a:p>
        </p:txBody>
      </p:sp>
    </p:spTree>
    <p:extLst>
      <p:ext uri="{BB962C8B-B14F-4D97-AF65-F5344CB8AC3E}">
        <p14:creationId xmlns:p14="http://schemas.microsoft.com/office/powerpoint/2010/main" val="203043683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Inhalt">
    <p:bg>
      <p:bgPr>
        <a:solidFill>
          <a:schemeClr val="bg1"/>
        </a:solidFill>
        <a:effectLst/>
      </p:bgPr>
    </p:bg>
    <p:spTree>
      <p:nvGrpSpPr>
        <p:cNvPr id="1" name=""/>
        <p:cNvGrpSpPr/>
        <p:nvPr/>
      </p:nvGrpSpPr>
      <p:grpSpPr>
        <a:xfrm>
          <a:off x="0" y="0"/>
          <a:ext cx="0" cy="0"/>
          <a:chOff x="0" y="0"/>
          <a:chExt cx="0" cy="0"/>
        </a:xfrm>
      </p:grpSpPr>
      <p:sp>
        <p:nvSpPr>
          <p:cNvPr id="9" name="Foliennummernplatzhalter 8"/>
          <p:cNvSpPr>
            <a:spLocks noGrp="1"/>
          </p:cNvSpPr>
          <p:nvPr>
            <p:ph type="sldNum" sz="quarter" idx="18"/>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p:txBody>
          <a:bodyPr/>
          <a:lstStyle/>
          <a:p>
            <a:r>
              <a:rPr lang="de-DE"/>
              <a:t>Titelmasterformat durch Klicken bearbeiten</a:t>
            </a:r>
            <a:endParaRPr lang="de-CH" dirty="0"/>
          </a:p>
        </p:txBody>
      </p:sp>
      <p:sp>
        <p:nvSpPr>
          <p:cNvPr id="5" name="Inhaltsplatzhalter 4"/>
          <p:cNvSpPr>
            <a:spLocks noGrp="1"/>
          </p:cNvSpPr>
          <p:nvPr>
            <p:ph sz="quarter" idx="21"/>
          </p:nvPr>
        </p:nvSpPr>
        <p:spPr>
          <a:xfrm>
            <a:off x="806450" y="1449388"/>
            <a:ext cx="11053763" cy="4751387"/>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10" name="Datumsplatzhalter 1">
            <a:extLst>
              <a:ext uri="{FF2B5EF4-FFF2-40B4-BE49-F238E27FC236}">
                <a16:creationId xmlns:a16="http://schemas.microsoft.com/office/drawing/2014/main" id="{35C266F1-E562-4F1D-98D1-918746C5D134}"/>
              </a:ext>
            </a:extLst>
          </p:cNvPr>
          <p:cNvSpPr txBox="1">
            <a:spLocks/>
          </p:cNvSpPr>
          <p:nvPr userDrawn="1"/>
        </p:nvSpPr>
        <p:spPr>
          <a:xfrm>
            <a:off x="4410850" y="6453187"/>
            <a:ext cx="3376650" cy="179388"/>
          </a:xfrm>
          <a:prstGeom prst="rect">
            <a:avLst/>
          </a:prstGeom>
        </p:spPr>
        <p:txBody>
          <a:bodyPr lIns="0" tIns="0" rIns="0" bIns="0"/>
          <a:lstStyle>
            <a:defPPr>
              <a:defRPr lang="de-DE"/>
            </a:defPPr>
            <a:lvl1pPr marL="0" algn="l" defTabSz="609768" rtl="0" eaLnBrk="1" latinLnBrk="0" hangingPunct="1">
              <a:defRPr sz="12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pPr algn="ctr"/>
            <a:r>
              <a:rPr lang="de-DE" dirty="0"/>
              <a:t>FS 2024</a:t>
            </a:r>
            <a:endParaRPr lang="de-CH" dirty="0"/>
          </a:p>
        </p:txBody>
      </p:sp>
      <p:sp>
        <p:nvSpPr>
          <p:cNvPr id="12" name="Fußzeilenplatzhalter 2">
            <a:extLst>
              <a:ext uri="{FF2B5EF4-FFF2-40B4-BE49-F238E27FC236}">
                <a16:creationId xmlns:a16="http://schemas.microsoft.com/office/drawing/2014/main" id="{A6AB9193-5EBE-48DA-A51B-F9D5096605E9}"/>
              </a:ext>
            </a:extLst>
          </p:cNvPr>
          <p:cNvSpPr>
            <a:spLocks noGrp="1"/>
          </p:cNvSpPr>
          <p:nvPr>
            <p:ph type="ftr" sz="quarter" idx="17"/>
          </p:nvPr>
        </p:nvSpPr>
        <p:spPr>
          <a:xfrm>
            <a:off x="806450" y="6454845"/>
            <a:ext cx="5364163" cy="332663"/>
          </a:xfrm>
        </p:spPr>
        <p:txBody>
          <a:bodyPr/>
          <a:lstStyle/>
          <a:p>
            <a:r>
              <a:rPr lang="de-CH"/>
              <a:t>Design Automation </a:t>
            </a:r>
            <a:endParaRPr lang="de-CH" dirty="0"/>
          </a:p>
        </p:txBody>
      </p:sp>
    </p:spTree>
    <p:extLst>
      <p:ext uri="{BB962C8B-B14F-4D97-AF65-F5344CB8AC3E}">
        <p14:creationId xmlns:p14="http://schemas.microsoft.com/office/powerpoint/2010/main" val="19332756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nhalte">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a:xfrm>
            <a:off x="806450" y="692150"/>
            <a:ext cx="11053763" cy="684213"/>
          </a:xfrm>
        </p:spPr>
        <p:txBody>
          <a:bodyPr/>
          <a:lstStyle/>
          <a:p>
            <a:r>
              <a:rPr lang="de-DE"/>
              <a:t>Titelmasterformat durch Klicken bearbeiten</a:t>
            </a:r>
            <a:endParaRPr lang="de-CH" dirty="0"/>
          </a:p>
        </p:txBody>
      </p:sp>
      <p:sp>
        <p:nvSpPr>
          <p:cNvPr id="9" name="Textplatzhalter 16">
            <a:extLst>
              <a:ext uri="{FF2B5EF4-FFF2-40B4-BE49-F238E27FC236}">
                <a16:creationId xmlns:a16="http://schemas.microsoft.com/office/drawing/2014/main" id="{19B420C7-7824-4382-99B3-E842F4995AC4}"/>
              </a:ext>
            </a:extLst>
          </p:cNvPr>
          <p:cNvSpPr>
            <a:spLocks noGrp="1"/>
          </p:cNvSpPr>
          <p:nvPr>
            <p:ph type="body" sz="quarter" idx="25"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7" name="Inhaltsplatzhalter 6"/>
          <p:cNvSpPr>
            <a:spLocks noGrp="1"/>
          </p:cNvSpPr>
          <p:nvPr>
            <p:ph sz="quarter" idx="26"/>
          </p:nvPr>
        </p:nvSpPr>
        <p:spPr>
          <a:xfrm>
            <a:off x="806450" y="1449388"/>
            <a:ext cx="5364163" cy="4751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Inhaltsplatzhalter 6"/>
          <p:cNvSpPr>
            <a:spLocks noGrp="1"/>
          </p:cNvSpPr>
          <p:nvPr>
            <p:ph sz="quarter" idx="27"/>
          </p:nvPr>
        </p:nvSpPr>
        <p:spPr>
          <a:xfrm>
            <a:off x="6496050" y="1449388"/>
            <a:ext cx="5364163" cy="4751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Datumsplatzhalter 1">
            <a:extLst>
              <a:ext uri="{FF2B5EF4-FFF2-40B4-BE49-F238E27FC236}">
                <a16:creationId xmlns:a16="http://schemas.microsoft.com/office/drawing/2014/main" id="{50EB6A83-8BB5-43D3-8796-3AC20E0CD4D5}"/>
              </a:ext>
            </a:extLst>
          </p:cNvPr>
          <p:cNvSpPr>
            <a:spLocks noGrp="1"/>
          </p:cNvSpPr>
          <p:nvPr>
            <p:ph type="dt" sz="half" idx="4294967295"/>
          </p:nvPr>
        </p:nvSpPr>
        <p:spPr>
          <a:xfrm>
            <a:off x="4410850" y="6453187"/>
            <a:ext cx="3376650" cy="179388"/>
          </a:xfrm>
        </p:spPr>
        <p:txBody>
          <a:bodyPr/>
          <a:lstStyle/>
          <a:p>
            <a:pPr algn="ctr"/>
            <a:endParaRPr lang="de-CH" dirty="0"/>
          </a:p>
        </p:txBody>
      </p:sp>
      <p:sp>
        <p:nvSpPr>
          <p:cNvPr id="10" name="Fußzeilenplatzhalter 2">
            <a:extLst>
              <a:ext uri="{FF2B5EF4-FFF2-40B4-BE49-F238E27FC236}">
                <a16:creationId xmlns:a16="http://schemas.microsoft.com/office/drawing/2014/main" id="{D530AD55-E07D-4B2F-A5BC-3545E2C98E76}"/>
              </a:ext>
            </a:extLst>
          </p:cNvPr>
          <p:cNvSpPr>
            <a:spLocks noGrp="1"/>
          </p:cNvSpPr>
          <p:nvPr>
            <p:ph type="ftr" sz="quarter" idx="17"/>
          </p:nvPr>
        </p:nvSpPr>
        <p:spPr>
          <a:xfrm>
            <a:off x="806450" y="6454845"/>
            <a:ext cx="5364163" cy="332663"/>
          </a:xfrm>
        </p:spPr>
        <p:txBody>
          <a:bodyPr/>
          <a:lstStyle/>
          <a:p>
            <a:r>
              <a:rPr lang="de-CH"/>
              <a:t>Design Automation </a:t>
            </a:r>
            <a:endParaRPr lang="de-CH" dirty="0"/>
          </a:p>
        </p:txBody>
      </p:sp>
    </p:spTree>
    <p:extLst>
      <p:ext uri="{BB962C8B-B14F-4D97-AF65-F5344CB8AC3E}">
        <p14:creationId xmlns:p14="http://schemas.microsoft.com/office/powerpoint/2010/main" val="199768549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p:bg>
      <p:bgPr>
        <a:solidFill>
          <a:schemeClr val="bg1"/>
        </a:solidFill>
        <a:effectLst/>
      </p:bgPr>
    </p:bg>
    <p:spTree>
      <p:nvGrpSpPr>
        <p:cNvPr id="1" name=""/>
        <p:cNvGrpSpPr/>
        <p:nvPr/>
      </p:nvGrpSpPr>
      <p:grpSpPr>
        <a:xfrm>
          <a:off x="0" y="0"/>
          <a:ext cx="0" cy="0"/>
          <a:chOff x="0" y="0"/>
          <a:chExt cx="0" cy="0"/>
        </a:xfrm>
      </p:grpSpPr>
      <p:sp>
        <p:nvSpPr>
          <p:cNvPr id="8" name="Foliennummernplatzhalter 7"/>
          <p:cNvSpPr>
            <a:spLocks noGrp="1"/>
          </p:cNvSpPr>
          <p:nvPr>
            <p:ph type="sldNum" sz="quarter" idx="18"/>
          </p:nvPr>
        </p:nvSpPr>
        <p:spPr/>
        <p:txBody>
          <a:bodyPr/>
          <a:lstStyle/>
          <a:p>
            <a:fld id="{4EAC321B-7500-4259-A00F-915439A35E15}" type="slidenum">
              <a:rPr lang="de-CH" smtClean="0"/>
              <a:pPr/>
              <a:t>‹Nr.›</a:t>
            </a:fld>
            <a:endParaRPr lang="de-CH" dirty="0"/>
          </a:p>
        </p:txBody>
      </p:sp>
      <p:sp>
        <p:nvSpPr>
          <p:cNvPr id="14" name="Textplatzhalter 16">
            <a:extLst>
              <a:ext uri="{FF2B5EF4-FFF2-40B4-BE49-F238E27FC236}">
                <a16:creationId xmlns:a16="http://schemas.microsoft.com/office/drawing/2014/main" id="{19B420C7-7824-4382-99B3-E842F4995AC4}"/>
              </a:ext>
            </a:extLst>
          </p:cNvPr>
          <p:cNvSpPr>
            <a:spLocks noGrp="1"/>
          </p:cNvSpPr>
          <p:nvPr>
            <p:ph type="body" sz="quarter" idx="20" hasCustomPrompt="1"/>
          </p:nvPr>
        </p:nvSpPr>
        <p:spPr>
          <a:xfrm>
            <a:off x="806451" y="1449388"/>
            <a:ext cx="5364576" cy="358775"/>
          </a:xfrm>
          <a:prstGeom prst="rect">
            <a:avLst/>
          </a:prstGeom>
        </p:spPr>
        <p:txBody>
          <a:bodyPr tIns="0" bIns="0" anchor="ctr" anchorCtr="0">
            <a:normAutofit/>
          </a:bodyPr>
          <a:lstStyle>
            <a:lvl1pPr marL="0" indent="0">
              <a:buNone/>
              <a:defRPr sz="2000" b="1"/>
            </a:lvl1pPr>
            <a:lvl2pPr marL="457200" indent="0">
              <a:buNone/>
              <a:defRPr/>
            </a:lvl2pPr>
          </a:lstStyle>
          <a:p>
            <a:pPr lvl="0"/>
            <a:r>
              <a:rPr lang="de-DE" dirty="0"/>
              <a:t>Überschrift</a:t>
            </a:r>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2" hasCustomPrompt="1"/>
          </p:nvPr>
        </p:nvSpPr>
        <p:spPr>
          <a:xfrm>
            <a:off x="6505072" y="1449388"/>
            <a:ext cx="5353967" cy="358775"/>
          </a:xfrm>
          <a:prstGeom prst="rect">
            <a:avLst/>
          </a:prstGeom>
        </p:spPr>
        <p:txBody>
          <a:bodyPr tIns="0" bIns="0" anchor="ctr" anchorCtr="0">
            <a:normAutofit/>
          </a:bodyPr>
          <a:lstStyle>
            <a:lvl1pPr marL="0" indent="0">
              <a:buNone/>
              <a:defRPr sz="2000" b="1"/>
            </a:lvl1pPr>
            <a:lvl2pPr marL="457200" indent="0">
              <a:buNone/>
              <a:defRPr/>
            </a:lvl2pPr>
          </a:lstStyle>
          <a:p>
            <a:pPr lvl="0"/>
            <a:r>
              <a:rPr lang="de-DE" dirty="0"/>
              <a:t>Überschrift</a:t>
            </a:r>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2" name="Titel 1"/>
          <p:cNvSpPr>
            <a:spLocks noGrp="1"/>
          </p:cNvSpPr>
          <p:nvPr>
            <p:ph type="title"/>
          </p:nvPr>
        </p:nvSpPr>
        <p:spPr/>
        <p:txBody>
          <a:bodyPr/>
          <a:lstStyle/>
          <a:p>
            <a:r>
              <a:rPr lang="de-DE"/>
              <a:t>Titelmasterformat durch Klicken bearbeiten</a:t>
            </a:r>
            <a:endParaRPr lang="de-CH"/>
          </a:p>
        </p:txBody>
      </p:sp>
      <p:sp>
        <p:nvSpPr>
          <p:cNvPr id="5" name="Inhaltsplatzhalter 4"/>
          <p:cNvSpPr>
            <a:spLocks noGrp="1"/>
          </p:cNvSpPr>
          <p:nvPr>
            <p:ph sz="quarter" idx="25"/>
          </p:nvPr>
        </p:nvSpPr>
        <p:spPr>
          <a:xfrm>
            <a:off x="806450" y="1881188"/>
            <a:ext cx="5364163" cy="43195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5" name="Inhaltsplatzhalter 4"/>
          <p:cNvSpPr>
            <a:spLocks noGrp="1"/>
          </p:cNvSpPr>
          <p:nvPr>
            <p:ph sz="quarter" idx="26"/>
          </p:nvPr>
        </p:nvSpPr>
        <p:spPr>
          <a:xfrm>
            <a:off x="6494463" y="1881188"/>
            <a:ext cx="5364163" cy="43195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Datumsplatzhalter 1">
            <a:extLst>
              <a:ext uri="{FF2B5EF4-FFF2-40B4-BE49-F238E27FC236}">
                <a16:creationId xmlns:a16="http://schemas.microsoft.com/office/drawing/2014/main" id="{AA062A59-C636-4301-BD13-E6426B9CE763}"/>
              </a:ext>
            </a:extLst>
          </p:cNvPr>
          <p:cNvSpPr>
            <a:spLocks noGrp="1"/>
          </p:cNvSpPr>
          <p:nvPr>
            <p:ph type="dt" sz="half" idx="4294967295"/>
          </p:nvPr>
        </p:nvSpPr>
        <p:spPr>
          <a:xfrm>
            <a:off x="4410850" y="6453187"/>
            <a:ext cx="3376650" cy="179388"/>
          </a:xfrm>
        </p:spPr>
        <p:txBody>
          <a:bodyPr/>
          <a:lstStyle/>
          <a:p>
            <a:pPr algn="ctr"/>
            <a:endParaRPr lang="de-CH" dirty="0"/>
          </a:p>
        </p:txBody>
      </p:sp>
      <p:sp>
        <p:nvSpPr>
          <p:cNvPr id="13" name="Fußzeilenplatzhalter 2">
            <a:extLst>
              <a:ext uri="{FF2B5EF4-FFF2-40B4-BE49-F238E27FC236}">
                <a16:creationId xmlns:a16="http://schemas.microsoft.com/office/drawing/2014/main" id="{9DB95EAE-672B-40A5-B1AE-357A9071052B}"/>
              </a:ext>
            </a:extLst>
          </p:cNvPr>
          <p:cNvSpPr>
            <a:spLocks noGrp="1"/>
          </p:cNvSpPr>
          <p:nvPr>
            <p:ph type="ftr" sz="quarter" idx="17"/>
          </p:nvPr>
        </p:nvSpPr>
        <p:spPr>
          <a:xfrm>
            <a:off x="806450" y="6454845"/>
            <a:ext cx="5364163" cy="332663"/>
          </a:xfrm>
        </p:spPr>
        <p:txBody>
          <a:bodyPr/>
          <a:lstStyle/>
          <a:p>
            <a:r>
              <a:rPr lang="de-CH"/>
              <a:t>Design Automation </a:t>
            </a:r>
            <a:endParaRPr lang="de-CH" dirty="0"/>
          </a:p>
        </p:txBody>
      </p:sp>
    </p:spTree>
    <p:extLst>
      <p:ext uri="{BB962C8B-B14F-4D97-AF65-F5344CB8AC3E}">
        <p14:creationId xmlns:p14="http://schemas.microsoft.com/office/powerpoint/2010/main" val="3556247809"/>
      </p:ext>
    </p:extLst>
  </p:cSld>
  <p:clrMapOvr>
    <a:masterClrMapping/>
  </p:clrMapOvr>
  <p:extLst>
    <p:ext uri="{DCECCB84-F9BA-43D5-87BE-67443E8EF086}">
      <p15:sldGuideLst xmlns:p15="http://schemas.microsoft.com/office/powerpoint/2012/main">
        <p15:guide id="1" orient="horz" pos="1185">
          <p15:clr>
            <a:srgbClr val="FBAE40"/>
          </p15:clr>
        </p15:guide>
        <p15:guide id="2" orient="horz" pos="11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und Bild hoch">
    <p:spTree>
      <p:nvGrpSpPr>
        <p:cNvPr id="1" name=""/>
        <p:cNvGrpSpPr/>
        <p:nvPr/>
      </p:nvGrpSpPr>
      <p:grpSpPr>
        <a:xfrm>
          <a:off x="0" y="0"/>
          <a:ext cx="0" cy="0"/>
          <a:chOff x="0" y="0"/>
          <a:chExt cx="0" cy="0"/>
        </a:xfrm>
      </p:grpSpPr>
      <p:sp>
        <p:nvSpPr>
          <p:cNvPr id="10" name="Bildplatzhalter 7"/>
          <p:cNvSpPr>
            <a:spLocks noGrp="1"/>
          </p:cNvSpPr>
          <p:nvPr>
            <p:ph type="pic" sz="quarter" idx="21" hasCustomPrompt="1"/>
          </p:nvPr>
        </p:nvSpPr>
        <p:spPr>
          <a:xfrm>
            <a:off x="7431782" y="333375"/>
            <a:ext cx="4428432" cy="5867400"/>
          </a:xfrm>
          <a:prstGeom prst="rect">
            <a:avLst/>
          </a:prstGeom>
          <a:solidFill>
            <a:schemeClr val="bg2"/>
          </a:solidFill>
        </p:spPr>
        <p:txBody>
          <a:bodyPr lIns="216000" tIns="108000">
            <a:normAutofit/>
          </a:bodyPr>
          <a:lstStyle>
            <a:lvl1pPr marL="0" indent="0">
              <a:buNone/>
              <a:defRPr sz="2000" baseline="0"/>
            </a:lvl1pPr>
          </a:lstStyle>
          <a:p>
            <a:r>
              <a:rPr lang="de-CH" dirty="0"/>
              <a:t>Bild über das Bild-Icon einfügen</a:t>
            </a:r>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11" name="Inhaltsplatzhalter 10"/>
          <p:cNvSpPr>
            <a:spLocks noGrp="1"/>
          </p:cNvSpPr>
          <p:nvPr>
            <p:ph sz="quarter" idx="22"/>
          </p:nvPr>
        </p:nvSpPr>
        <p:spPr>
          <a:xfrm>
            <a:off x="806450" y="1449388"/>
            <a:ext cx="6337300" cy="4751387"/>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8"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6337301" cy="286673"/>
          </a:xfrm>
          <a:prstGeom prst="rect">
            <a:avLst/>
          </a:prstGeom>
        </p:spPr>
        <p:txBody>
          <a:bodyPr lIns="0" tIns="0" rIns="0" bIns="0" anchor="ctr" anchorCtr="0">
            <a:normAutofit/>
          </a:bodyPr>
          <a:lstStyle>
            <a:lvl1pPr marL="0" indent="0">
              <a:buNone/>
              <a:defRPr sz="2000" b="1"/>
            </a:lvl1pPr>
            <a:lvl2pPr marL="457200" indent="0">
              <a:buNone/>
              <a:defRPr/>
            </a:lvl2pPr>
          </a:lstStyle>
          <a:p>
            <a:pPr lvl="0"/>
            <a:r>
              <a:rPr lang="de-DE" dirty="0"/>
              <a:t>Thema</a:t>
            </a:r>
          </a:p>
        </p:txBody>
      </p:sp>
      <p:sp>
        <p:nvSpPr>
          <p:cNvPr id="2" name="Titel 1"/>
          <p:cNvSpPr>
            <a:spLocks noGrp="1"/>
          </p:cNvSpPr>
          <p:nvPr>
            <p:ph type="title"/>
          </p:nvPr>
        </p:nvSpPr>
        <p:spPr>
          <a:xfrm>
            <a:off x="806451" y="692150"/>
            <a:ext cx="6337300" cy="684213"/>
          </a:xfrm>
        </p:spPr>
        <p:txBody>
          <a:bodyPr/>
          <a:lstStyle>
            <a:lvl1pPr>
              <a:lnSpc>
                <a:spcPct val="100000"/>
              </a:lnSpc>
              <a:defRPr sz="2800"/>
            </a:lvl1pPr>
          </a:lstStyle>
          <a:p>
            <a:r>
              <a:rPr lang="de-DE"/>
              <a:t>Titelmasterformat durch Klicken bearbeiten</a:t>
            </a:r>
            <a:endParaRPr lang="de-CH" dirty="0"/>
          </a:p>
        </p:txBody>
      </p:sp>
      <p:sp>
        <p:nvSpPr>
          <p:cNvPr id="9" name="Datumsplatzhalter 1">
            <a:extLst>
              <a:ext uri="{FF2B5EF4-FFF2-40B4-BE49-F238E27FC236}">
                <a16:creationId xmlns:a16="http://schemas.microsoft.com/office/drawing/2014/main" id="{02F4B15B-DAD5-4217-809D-1865F06CEFEF}"/>
              </a:ext>
            </a:extLst>
          </p:cNvPr>
          <p:cNvSpPr>
            <a:spLocks noGrp="1"/>
          </p:cNvSpPr>
          <p:nvPr>
            <p:ph type="dt" sz="half" idx="4294967295"/>
          </p:nvPr>
        </p:nvSpPr>
        <p:spPr>
          <a:xfrm>
            <a:off x="4410850" y="6453187"/>
            <a:ext cx="3376650" cy="179388"/>
          </a:xfrm>
        </p:spPr>
        <p:txBody>
          <a:bodyPr/>
          <a:lstStyle/>
          <a:p>
            <a:pPr algn="ctr"/>
            <a:endParaRPr lang="de-CH" dirty="0"/>
          </a:p>
        </p:txBody>
      </p:sp>
      <p:sp>
        <p:nvSpPr>
          <p:cNvPr id="12" name="Fußzeilenplatzhalter 2">
            <a:extLst>
              <a:ext uri="{FF2B5EF4-FFF2-40B4-BE49-F238E27FC236}">
                <a16:creationId xmlns:a16="http://schemas.microsoft.com/office/drawing/2014/main" id="{2D37CFE2-196C-4477-ABE6-F2C1053E3EF6}"/>
              </a:ext>
            </a:extLst>
          </p:cNvPr>
          <p:cNvSpPr>
            <a:spLocks noGrp="1"/>
          </p:cNvSpPr>
          <p:nvPr>
            <p:ph type="ftr" sz="quarter" idx="17"/>
          </p:nvPr>
        </p:nvSpPr>
        <p:spPr>
          <a:xfrm>
            <a:off x="806450" y="6454845"/>
            <a:ext cx="5364163" cy="332663"/>
          </a:xfrm>
        </p:spPr>
        <p:txBody>
          <a:bodyPr/>
          <a:lstStyle/>
          <a:p>
            <a:r>
              <a:rPr lang="de-CH"/>
              <a:t>Design Automation </a:t>
            </a:r>
            <a:endParaRPr lang="de-CH" dirty="0"/>
          </a:p>
        </p:txBody>
      </p:sp>
    </p:spTree>
    <p:extLst>
      <p:ext uri="{BB962C8B-B14F-4D97-AF65-F5344CB8AC3E}">
        <p14:creationId xmlns:p14="http://schemas.microsoft.com/office/powerpoint/2010/main" val="3022903062"/>
      </p:ext>
    </p:extLst>
  </p:cSld>
  <p:clrMapOvr>
    <a:masterClrMapping/>
  </p:clrMapOvr>
  <p:extLst>
    <p:ext uri="{DCECCB84-F9BA-43D5-87BE-67443E8EF086}">
      <p15:sldGuideLst xmlns:p15="http://schemas.microsoft.com/office/powerpoint/2012/main">
        <p15:guide id="1" pos="45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Titelplatzhalter 1"/>
          <p:cNvSpPr>
            <a:spLocks noGrp="1"/>
          </p:cNvSpPr>
          <p:nvPr>
            <p:ph type="title"/>
          </p:nvPr>
        </p:nvSpPr>
        <p:spPr>
          <a:xfrm>
            <a:off x="806450" y="692150"/>
            <a:ext cx="11053763" cy="684213"/>
          </a:xfrm>
          <a:prstGeom prst="rect">
            <a:avLst/>
          </a:prstGeom>
        </p:spPr>
        <p:txBody>
          <a:bodyPr vert="horz" lIns="0" tIns="0" rIns="0" bIns="0" rtlCol="0" anchor="ctr" anchorCtr="0">
            <a:normAutofit/>
          </a:bodyPr>
          <a:lstStyle/>
          <a:p>
            <a:r>
              <a:rPr lang="de-DE" dirty="0"/>
              <a:t>Titel Inhaltsfolie einzeilig</a:t>
            </a:r>
            <a:endParaRPr lang="de-CH" dirty="0"/>
          </a:p>
        </p:txBody>
      </p:sp>
      <p:cxnSp>
        <p:nvCxnSpPr>
          <p:cNvPr id="49" name="Gerader Verbinder 48">
            <a:extLst>
              <a:ext uri="{FF2B5EF4-FFF2-40B4-BE49-F238E27FC236}">
                <a16:creationId xmlns:a16="http://schemas.microsoft.com/office/drawing/2014/main" id="{DCCF8EB6-970F-4B91-8E46-5B6411EAA2E4}"/>
              </a:ext>
            </a:extLst>
          </p:cNvPr>
          <p:cNvCxnSpPr>
            <a:cxnSpLocks/>
          </p:cNvCxnSpPr>
          <p:nvPr/>
        </p:nvCxnSpPr>
        <p:spPr>
          <a:xfrm>
            <a:off x="802958" y="6454845"/>
            <a:ext cx="5875" cy="403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Datumsplatzhalter 2">
            <a:extLst>
              <a:ext uri="{FF2B5EF4-FFF2-40B4-BE49-F238E27FC236}">
                <a16:creationId xmlns:a16="http://schemas.microsoft.com/office/drawing/2014/main" id="{DD859570-9479-4CD6-9E5E-B8BCB591EFE1}"/>
              </a:ext>
            </a:extLst>
          </p:cNvPr>
          <p:cNvSpPr>
            <a:spLocks noGrp="1"/>
          </p:cNvSpPr>
          <p:nvPr>
            <p:ph type="dt" sz="half" idx="2"/>
          </p:nvPr>
        </p:nvSpPr>
        <p:spPr>
          <a:xfrm>
            <a:off x="6494464" y="6453187"/>
            <a:ext cx="3376650" cy="179388"/>
          </a:xfrm>
          <a:prstGeom prst="rect">
            <a:avLst/>
          </a:prstGeom>
        </p:spPr>
        <p:txBody>
          <a:bodyPr lIns="0" tIns="0" rIns="0" bIns="0"/>
          <a:lstStyle>
            <a:lvl1pPr algn="l">
              <a:defRPr sz="1200"/>
            </a:lvl1pPr>
          </a:lstStyle>
          <a:p>
            <a:endParaRPr lang="de-CH" dirty="0"/>
          </a:p>
        </p:txBody>
      </p:sp>
      <p:sp>
        <p:nvSpPr>
          <p:cNvPr id="52" name="Fußzeilenplatzhalter 3">
            <a:extLst>
              <a:ext uri="{FF2B5EF4-FFF2-40B4-BE49-F238E27FC236}">
                <a16:creationId xmlns:a16="http://schemas.microsoft.com/office/drawing/2014/main" id="{2A1BCD4E-392B-40D0-9259-9419E76355F1}"/>
              </a:ext>
            </a:extLst>
          </p:cNvPr>
          <p:cNvSpPr>
            <a:spLocks noGrp="1"/>
          </p:cNvSpPr>
          <p:nvPr>
            <p:ph type="ftr" sz="quarter" idx="3"/>
          </p:nvPr>
        </p:nvSpPr>
        <p:spPr>
          <a:xfrm>
            <a:off x="806450" y="6454845"/>
            <a:ext cx="5364163" cy="332663"/>
          </a:xfrm>
          <a:prstGeom prst="rect">
            <a:avLst/>
          </a:prstGeom>
        </p:spPr>
        <p:txBody>
          <a:bodyPr lIns="108000" tIns="0" rIns="0" bIns="0"/>
          <a:lstStyle>
            <a:lvl1pPr algn="l">
              <a:defRPr sz="1200"/>
            </a:lvl1pPr>
          </a:lstStyle>
          <a:p>
            <a:r>
              <a:rPr lang="de-CH"/>
              <a:t>Design Automation </a:t>
            </a:r>
            <a:endParaRPr lang="de-CH" dirty="0"/>
          </a:p>
        </p:txBody>
      </p:sp>
      <p:sp>
        <p:nvSpPr>
          <p:cNvPr id="53" name="Foliennummernplatzhalter 4">
            <a:extLst>
              <a:ext uri="{FF2B5EF4-FFF2-40B4-BE49-F238E27FC236}">
                <a16:creationId xmlns:a16="http://schemas.microsoft.com/office/drawing/2014/main" id="{F6E723C3-915C-402C-9570-E97A66A840F5}"/>
              </a:ext>
            </a:extLst>
          </p:cNvPr>
          <p:cNvSpPr>
            <a:spLocks noGrp="1"/>
          </p:cNvSpPr>
          <p:nvPr>
            <p:ph type="sldNum" sz="quarter" idx="4"/>
          </p:nvPr>
        </p:nvSpPr>
        <p:spPr>
          <a:xfrm>
            <a:off x="268996" y="6453187"/>
            <a:ext cx="537454" cy="179387"/>
          </a:xfrm>
          <a:prstGeom prst="rect">
            <a:avLst/>
          </a:prstGeom>
        </p:spPr>
        <p:txBody>
          <a:bodyPr lIns="0" tIns="0" rIns="108000" bIns="0"/>
          <a:lstStyle>
            <a:lvl1pPr algn="r">
              <a:defRPr sz="1200">
                <a:solidFill>
                  <a:schemeClr val="tx1"/>
                </a:solidFill>
              </a:defRPr>
            </a:lvl1pPr>
          </a:lstStyle>
          <a:p>
            <a:fld id="{4EAC321B-7500-4259-A00F-915439A35E15}" type="slidenum">
              <a:rPr lang="de-CH" smtClean="0"/>
              <a:pPr/>
              <a:t>‹Nr.›</a:t>
            </a:fld>
            <a:endParaRPr lang="de-CH" dirty="0"/>
          </a:p>
        </p:txBody>
      </p:sp>
      <p:pic>
        <p:nvPicPr>
          <p:cNvPr id="10" name="Grafik 9">
            <a:extLst>
              <a:ext uri="{FF2B5EF4-FFF2-40B4-BE49-F238E27FC236}">
                <a16:creationId xmlns:a16="http://schemas.microsoft.com/office/drawing/2014/main" id="{58E42ADF-F5B2-43B8-AB96-1EFC272BC70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2" name="Textplatzhalter 1"/>
          <p:cNvSpPr>
            <a:spLocks noGrp="1"/>
          </p:cNvSpPr>
          <p:nvPr>
            <p:ph type="body" idx="1"/>
          </p:nvPr>
        </p:nvSpPr>
        <p:spPr>
          <a:xfrm>
            <a:off x="802958" y="1449388"/>
            <a:ext cx="11057254" cy="4751387"/>
          </a:xfrm>
          <a:prstGeom prst="rect">
            <a:avLst/>
          </a:prstGeom>
        </p:spPr>
        <p:txBody>
          <a:bodyPr vert="horz" lIns="0" tIns="0" rIns="0" bIns="0" rtlCol="0">
            <a:normAutofit/>
          </a:body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4"/>
            <a:endParaRPr lang="de-DE" dirty="0"/>
          </a:p>
        </p:txBody>
      </p:sp>
    </p:spTree>
    <p:extLst>
      <p:ext uri="{BB962C8B-B14F-4D97-AF65-F5344CB8AC3E}">
        <p14:creationId xmlns:p14="http://schemas.microsoft.com/office/powerpoint/2010/main" val="325672650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hf sldNum="0" hdr="0" dt="0"/>
  <p:txStyles>
    <p:titleStyle>
      <a:lvl1pPr algn="l" defTabSz="609768" rtl="0" eaLnBrk="1" latinLnBrk="0" hangingPunct="1">
        <a:lnSpc>
          <a:spcPct val="120000"/>
        </a:lnSpc>
        <a:spcBef>
          <a:spcPct val="0"/>
        </a:spcBef>
        <a:buNone/>
        <a:defRPr sz="3200" b="1" kern="1200" baseline="0">
          <a:solidFill>
            <a:schemeClr val="tx2"/>
          </a:solidFill>
          <a:latin typeface="+mj-lt"/>
          <a:ea typeface="+mj-ea"/>
          <a:cs typeface="+mj-cs"/>
        </a:defRPr>
      </a:lvl1pPr>
    </p:titleStyle>
    <p:bodyStyle>
      <a:lvl1pPr marL="252000" indent="-252000" algn="l" defTabSz="609768" rtl="0" eaLnBrk="1" latinLnBrk="0" hangingPunct="1">
        <a:spcBef>
          <a:spcPts val="1800"/>
        </a:spcBef>
        <a:buClr>
          <a:schemeClr val="tx2"/>
        </a:buClr>
        <a:buFont typeface="Arial" panose="020B0604020202020204" pitchFamily="34" charset="0"/>
        <a:buChar char="•"/>
        <a:defRPr sz="2000" kern="1200">
          <a:solidFill>
            <a:schemeClr val="tx1"/>
          </a:solidFill>
          <a:latin typeface="+mn-lt"/>
          <a:ea typeface="+mn-ea"/>
          <a:cs typeface="+mn-cs"/>
        </a:defRPr>
      </a:lvl1pPr>
      <a:lvl2pPr marL="504000" indent="-252000" algn="l" defTabSz="609768" rtl="0" eaLnBrk="1" latinLnBrk="0" hangingPunct="1">
        <a:spcBef>
          <a:spcPts val="1200"/>
        </a:spcBef>
        <a:buClr>
          <a:schemeClr val="tx1"/>
        </a:buClr>
        <a:buSzPct val="80000"/>
        <a:buFont typeface="Arial" panose="020B0604020202020204" pitchFamily="34" charset="0"/>
        <a:buChar char="•"/>
        <a:defRPr sz="1800" kern="1200">
          <a:solidFill>
            <a:schemeClr val="tx1"/>
          </a:solidFill>
          <a:latin typeface="+mn-lt"/>
          <a:ea typeface="+mn-ea"/>
          <a:cs typeface="+mn-cs"/>
        </a:defRPr>
      </a:lvl2pPr>
      <a:lvl3pPr marL="756000" indent="-252000" algn="l" defTabSz="609768" rtl="0" eaLnBrk="1" latinLnBrk="0" hangingPunct="1">
        <a:spcBef>
          <a:spcPts val="1000"/>
        </a:spcBef>
        <a:buSzPct val="90000"/>
        <a:buFont typeface="Symbol" panose="05050102010706020507" pitchFamily="18" charset="2"/>
        <a:buChar char="-"/>
        <a:defRPr sz="1600" kern="1200">
          <a:solidFill>
            <a:schemeClr val="tx1"/>
          </a:solidFill>
          <a:latin typeface="+mn-lt"/>
          <a:ea typeface="+mn-ea"/>
          <a:cs typeface="+mn-cs"/>
        </a:defRPr>
      </a:lvl3pPr>
      <a:lvl4pPr marL="1008000" indent="-252000" algn="l" defTabSz="609768" rtl="0" eaLnBrk="1" latinLnBrk="0" hangingPunct="1">
        <a:spcBef>
          <a:spcPts val="600"/>
        </a:spcBef>
        <a:buFont typeface="Symbol" panose="05050102010706020507" pitchFamily="18" charset="2"/>
        <a:buChar char="-"/>
        <a:defRPr sz="1600" kern="1200">
          <a:solidFill>
            <a:schemeClr val="tx1"/>
          </a:solidFill>
          <a:latin typeface="+mn-lt"/>
          <a:ea typeface="+mn-ea"/>
          <a:cs typeface="+mn-cs"/>
        </a:defRPr>
      </a:lvl4pPr>
      <a:lvl5pPr marL="1260000" marR="0" indent="-252000" algn="l" defTabSz="609768" rtl="0" eaLnBrk="1" fontAlgn="auto" latinLnBrk="0" hangingPunct="1">
        <a:lnSpc>
          <a:spcPct val="120000"/>
        </a:lnSpc>
        <a:spcBef>
          <a:spcPts val="600"/>
        </a:spcBef>
        <a:spcAft>
          <a:spcPts val="0"/>
        </a:spcAft>
        <a:buClrTx/>
        <a:buSzTx/>
        <a:buFont typeface="Symbol" panose="05050102010706020507" pitchFamily="18" charset="2"/>
        <a:buChar char="-"/>
        <a:tabLst/>
        <a:defRPr sz="1600" kern="1200">
          <a:solidFill>
            <a:schemeClr val="tx1"/>
          </a:solidFill>
          <a:latin typeface="+mn-lt"/>
          <a:ea typeface="+mn-ea"/>
          <a:cs typeface="+mn-cs"/>
        </a:defRPr>
      </a:lvl5pPr>
      <a:lvl6pPr marL="1512000" indent="-252000" algn="l" defTabSz="611188" rtl="0" eaLnBrk="1" latinLnBrk="0" hangingPunct="1">
        <a:lnSpc>
          <a:spcPct val="120000"/>
        </a:lnSpc>
        <a:spcBef>
          <a:spcPts val="600"/>
        </a:spcBef>
        <a:buFont typeface="Symbol" panose="05050102010706020507" pitchFamily="18" charset="2"/>
        <a:buChar char="-"/>
        <a:defRPr sz="1600" kern="1200" baseline="0">
          <a:solidFill>
            <a:schemeClr val="tx1"/>
          </a:solidFill>
          <a:latin typeface="+mn-lt"/>
          <a:ea typeface="+mn-ea"/>
          <a:cs typeface="+mn-cs"/>
        </a:defRPr>
      </a:lvl6pPr>
      <a:lvl7pPr marL="1764000" indent="-252000" algn="l" defTabSz="609768" rtl="0" eaLnBrk="1" latinLnBrk="0" hangingPunct="1">
        <a:lnSpc>
          <a:spcPct val="120000"/>
        </a:lnSpc>
        <a:spcBef>
          <a:spcPts val="600"/>
        </a:spcBef>
        <a:buFont typeface="Symbol" panose="05050102010706020507" pitchFamily="18" charset="2"/>
        <a:buChar char="-"/>
        <a:defRPr sz="16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de-DE"/>
      </a:defPPr>
      <a:lvl1pPr marL="0" algn="l" defTabSz="609768" rtl="0" eaLnBrk="1" latinLnBrk="0" hangingPunct="1">
        <a:defRPr sz="1400" kern="1200">
          <a:solidFill>
            <a:schemeClr val="tx1"/>
          </a:solidFill>
          <a:latin typeface="+mn-lt"/>
          <a:ea typeface="+mn-ea"/>
          <a:cs typeface="+mn-cs"/>
        </a:defRPr>
      </a:lvl1pPr>
      <a:lvl2pPr marL="609768" algn="l" defTabSz="609768" rtl="0" eaLnBrk="1" latinLnBrk="0" hangingPunct="1">
        <a:defRPr sz="1400" kern="1200">
          <a:solidFill>
            <a:schemeClr val="tx1"/>
          </a:solidFill>
          <a:latin typeface="+mn-lt"/>
          <a:ea typeface="+mn-ea"/>
          <a:cs typeface="+mn-cs"/>
        </a:defRPr>
      </a:lvl2pPr>
      <a:lvl3pPr marL="1219535" algn="l" defTabSz="609768" rtl="0" eaLnBrk="1" latinLnBrk="0" hangingPunct="1">
        <a:defRPr sz="1400" kern="1200">
          <a:solidFill>
            <a:schemeClr val="tx1"/>
          </a:solidFill>
          <a:latin typeface="+mn-lt"/>
          <a:ea typeface="+mn-ea"/>
          <a:cs typeface="+mn-cs"/>
        </a:defRPr>
      </a:lvl3pPr>
      <a:lvl4pPr marL="1829303" algn="l" defTabSz="609768" rtl="0" eaLnBrk="1" latinLnBrk="0" hangingPunct="1">
        <a:defRPr sz="1400" kern="1200">
          <a:solidFill>
            <a:schemeClr val="tx1"/>
          </a:solidFill>
          <a:latin typeface="+mn-lt"/>
          <a:ea typeface="+mn-ea"/>
          <a:cs typeface="+mn-cs"/>
        </a:defRPr>
      </a:lvl4pPr>
      <a:lvl5pPr marL="2439071" algn="l" defTabSz="609768" rtl="0" eaLnBrk="1" latinLnBrk="0" hangingPunct="1">
        <a:defRPr sz="1400" kern="1200">
          <a:solidFill>
            <a:schemeClr val="tx1"/>
          </a:solidFill>
          <a:latin typeface="+mn-lt"/>
          <a:ea typeface="+mn-ea"/>
          <a:cs typeface="+mn-cs"/>
        </a:defRPr>
      </a:lvl5pPr>
      <a:lvl6pPr marL="3048838" algn="l" defTabSz="609768" rtl="0" eaLnBrk="1" latinLnBrk="0" hangingPunct="1">
        <a:defRPr sz="1400" kern="1200">
          <a:solidFill>
            <a:schemeClr val="tx1"/>
          </a:solidFill>
          <a:latin typeface="+mn-lt"/>
          <a:ea typeface="+mn-ea"/>
          <a:cs typeface="+mn-cs"/>
        </a:defRPr>
      </a:lvl6pPr>
      <a:lvl7pPr marL="3658606" algn="l" defTabSz="609768" rtl="0" eaLnBrk="1" latinLnBrk="0" hangingPunct="1">
        <a:defRPr sz="1400" kern="1200">
          <a:solidFill>
            <a:schemeClr val="tx1"/>
          </a:solidFill>
          <a:latin typeface="+mn-lt"/>
          <a:ea typeface="+mn-ea"/>
          <a:cs typeface="+mn-cs"/>
        </a:defRPr>
      </a:lvl7pPr>
      <a:lvl8pPr marL="4268373" algn="l" defTabSz="609768" rtl="0" eaLnBrk="1" latinLnBrk="0" hangingPunct="1">
        <a:defRPr sz="1400" kern="1200">
          <a:solidFill>
            <a:schemeClr val="tx1"/>
          </a:solidFill>
          <a:latin typeface="+mn-lt"/>
          <a:ea typeface="+mn-ea"/>
          <a:cs typeface="+mn-cs"/>
        </a:defRPr>
      </a:lvl8pPr>
      <a:lvl9pPr marL="4878141" algn="l" defTabSz="609768"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08">
          <p15:clr>
            <a:srgbClr val="547EBF"/>
          </p15:clr>
        </p15:guide>
        <p15:guide id="7" pos="7471">
          <p15:clr>
            <a:srgbClr val="547EBF"/>
          </p15:clr>
        </p15:guide>
        <p15:guide id="8" orient="horz" pos="210">
          <p15:clr>
            <a:srgbClr val="547EBF"/>
          </p15:clr>
        </p15:guide>
        <p15:guide id="9" orient="horz" pos="4065">
          <p15:clr>
            <a:srgbClr val="C35EA4"/>
          </p15:clr>
        </p15:guide>
        <p15:guide id="10" orient="horz" pos="4156" userDrawn="1">
          <p15:clr>
            <a:srgbClr val="547EBF"/>
          </p15:clr>
        </p15:guide>
        <p15:guide id="12" orient="horz" pos="391">
          <p15:clr>
            <a:srgbClr val="C35EA4"/>
          </p15:clr>
        </p15:guide>
        <p15:guide id="13" orient="horz" pos="913">
          <p15:clr>
            <a:srgbClr val="C35EA4"/>
          </p15:clr>
        </p15:guide>
        <p15:guide id="14" orient="horz" pos="3906">
          <p15:clr>
            <a:srgbClr val="C35EA4"/>
          </p15:clr>
        </p15:guide>
        <p15:guide id="15" pos="3987">
          <p15:clr>
            <a:srgbClr val="9FCC3B"/>
          </p15:clr>
        </p15:guide>
        <p15:guide id="16" pos="4091">
          <p15:clr>
            <a:srgbClr val="C35EA4"/>
          </p15:clr>
        </p15:guide>
        <p15:guide id="17" pos="3887">
          <p15:clr>
            <a:srgbClr val="C35EA4"/>
          </p15:clr>
        </p15:guide>
        <p15:guide id="18" orient="horz" pos="867">
          <p15:clr>
            <a:srgbClr val="C35EA4"/>
          </p15:clr>
        </p15:guide>
        <p15:guide id="19" orient="horz" pos="436">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Titelplatzhalter 1"/>
          <p:cNvSpPr>
            <a:spLocks noGrp="1"/>
          </p:cNvSpPr>
          <p:nvPr>
            <p:ph type="title"/>
          </p:nvPr>
        </p:nvSpPr>
        <p:spPr>
          <a:xfrm>
            <a:off x="806450" y="692150"/>
            <a:ext cx="11053763" cy="684213"/>
          </a:xfrm>
          <a:prstGeom prst="rect">
            <a:avLst/>
          </a:prstGeom>
        </p:spPr>
        <p:txBody>
          <a:bodyPr vert="horz" lIns="0" tIns="0" rIns="0" bIns="0" rtlCol="0" anchor="ctr" anchorCtr="0">
            <a:normAutofit/>
          </a:bodyPr>
          <a:lstStyle/>
          <a:p>
            <a:r>
              <a:rPr lang="de-DE" dirty="0"/>
              <a:t>Titel Inhaltsfolie einzeilig</a:t>
            </a:r>
            <a:endParaRPr lang="de-CH" dirty="0"/>
          </a:p>
        </p:txBody>
      </p:sp>
      <p:cxnSp>
        <p:nvCxnSpPr>
          <p:cNvPr id="49" name="Gerader Verbinder 48">
            <a:extLst>
              <a:ext uri="{FF2B5EF4-FFF2-40B4-BE49-F238E27FC236}">
                <a16:creationId xmlns:a16="http://schemas.microsoft.com/office/drawing/2014/main" id="{DCCF8EB6-970F-4B91-8E46-5B6411EAA2E4}"/>
              </a:ext>
            </a:extLst>
          </p:cNvPr>
          <p:cNvCxnSpPr>
            <a:cxnSpLocks/>
          </p:cNvCxnSpPr>
          <p:nvPr/>
        </p:nvCxnSpPr>
        <p:spPr>
          <a:xfrm>
            <a:off x="802958" y="6454845"/>
            <a:ext cx="5875" cy="403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Datumsplatzhalter 2">
            <a:extLst>
              <a:ext uri="{FF2B5EF4-FFF2-40B4-BE49-F238E27FC236}">
                <a16:creationId xmlns:a16="http://schemas.microsoft.com/office/drawing/2014/main" id="{DD859570-9479-4CD6-9E5E-B8BCB591EFE1}"/>
              </a:ext>
            </a:extLst>
          </p:cNvPr>
          <p:cNvSpPr>
            <a:spLocks noGrp="1"/>
          </p:cNvSpPr>
          <p:nvPr>
            <p:ph type="dt" sz="half" idx="2"/>
          </p:nvPr>
        </p:nvSpPr>
        <p:spPr>
          <a:xfrm>
            <a:off x="6494464" y="6453187"/>
            <a:ext cx="3376650" cy="179388"/>
          </a:xfrm>
          <a:prstGeom prst="rect">
            <a:avLst/>
          </a:prstGeom>
        </p:spPr>
        <p:txBody>
          <a:bodyPr lIns="0" tIns="0" rIns="0" bIns="0"/>
          <a:lstStyle>
            <a:lvl1pPr algn="l">
              <a:defRPr sz="1200"/>
            </a:lvl1pPr>
          </a:lstStyle>
          <a:p>
            <a:endParaRPr lang="de-CH" dirty="0"/>
          </a:p>
        </p:txBody>
      </p:sp>
      <p:sp>
        <p:nvSpPr>
          <p:cNvPr id="52" name="Fußzeilenplatzhalter 3">
            <a:extLst>
              <a:ext uri="{FF2B5EF4-FFF2-40B4-BE49-F238E27FC236}">
                <a16:creationId xmlns:a16="http://schemas.microsoft.com/office/drawing/2014/main" id="{2A1BCD4E-392B-40D0-9259-9419E76355F1}"/>
              </a:ext>
            </a:extLst>
          </p:cNvPr>
          <p:cNvSpPr>
            <a:spLocks noGrp="1"/>
          </p:cNvSpPr>
          <p:nvPr>
            <p:ph type="ftr" sz="quarter" idx="3"/>
          </p:nvPr>
        </p:nvSpPr>
        <p:spPr>
          <a:xfrm>
            <a:off x="806450" y="6454845"/>
            <a:ext cx="5364163" cy="332663"/>
          </a:xfrm>
          <a:prstGeom prst="rect">
            <a:avLst/>
          </a:prstGeom>
        </p:spPr>
        <p:txBody>
          <a:bodyPr lIns="108000" tIns="0" rIns="0" bIns="0"/>
          <a:lstStyle>
            <a:lvl1pPr algn="l">
              <a:defRPr sz="1200"/>
            </a:lvl1pPr>
          </a:lstStyle>
          <a:p>
            <a:r>
              <a:rPr lang="de-CH"/>
              <a:t>Design Automation </a:t>
            </a:r>
            <a:endParaRPr lang="de-CH" dirty="0"/>
          </a:p>
        </p:txBody>
      </p:sp>
      <p:sp>
        <p:nvSpPr>
          <p:cNvPr id="53" name="Foliennummernplatzhalter 4">
            <a:extLst>
              <a:ext uri="{FF2B5EF4-FFF2-40B4-BE49-F238E27FC236}">
                <a16:creationId xmlns:a16="http://schemas.microsoft.com/office/drawing/2014/main" id="{F6E723C3-915C-402C-9570-E97A66A840F5}"/>
              </a:ext>
            </a:extLst>
          </p:cNvPr>
          <p:cNvSpPr>
            <a:spLocks noGrp="1"/>
          </p:cNvSpPr>
          <p:nvPr>
            <p:ph type="sldNum" sz="quarter" idx="4"/>
          </p:nvPr>
        </p:nvSpPr>
        <p:spPr>
          <a:xfrm>
            <a:off x="268996" y="6453187"/>
            <a:ext cx="537454" cy="179387"/>
          </a:xfrm>
          <a:prstGeom prst="rect">
            <a:avLst/>
          </a:prstGeom>
        </p:spPr>
        <p:txBody>
          <a:bodyPr lIns="0" tIns="0" rIns="108000" bIns="0"/>
          <a:lstStyle>
            <a:lvl1pPr algn="r">
              <a:defRPr sz="1200">
                <a:solidFill>
                  <a:schemeClr val="tx1"/>
                </a:solidFill>
              </a:defRPr>
            </a:lvl1pPr>
          </a:lstStyle>
          <a:p>
            <a:fld id="{4EAC321B-7500-4259-A00F-915439A35E15}" type="slidenum">
              <a:rPr lang="de-CH" smtClean="0"/>
              <a:pPr/>
              <a:t>‹Nr.›</a:t>
            </a:fld>
            <a:endParaRPr lang="de-CH" dirty="0"/>
          </a:p>
        </p:txBody>
      </p:sp>
      <p:pic>
        <p:nvPicPr>
          <p:cNvPr id="10" name="Grafik 9">
            <a:extLst>
              <a:ext uri="{FF2B5EF4-FFF2-40B4-BE49-F238E27FC236}">
                <a16:creationId xmlns:a16="http://schemas.microsoft.com/office/drawing/2014/main" id="{58E42ADF-F5B2-43B8-AB96-1EFC272BC70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2" name="Textplatzhalter 1"/>
          <p:cNvSpPr>
            <a:spLocks noGrp="1"/>
          </p:cNvSpPr>
          <p:nvPr>
            <p:ph type="body" idx="1"/>
          </p:nvPr>
        </p:nvSpPr>
        <p:spPr>
          <a:xfrm>
            <a:off x="802958" y="1449388"/>
            <a:ext cx="11057254" cy="4751387"/>
          </a:xfrm>
          <a:prstGeom prst="rect">
            <a:avLst/>
          </a:prstGeom>
        </p:spPr>
        <p:txBody>
          <a:bodyPr vert="horz" lIns="0" tIns="0" rIns="0" bIns="0" rtlCol="0">
            <a:normAutofit/>
          </a:body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4"/>
            <a:endParaRPr lang="de-DE" dirty="0"/>
          </a:p>
        </p:txBody>
      </p:sp>
    </p:spTree>
    <p:extLst>
      <p:ext uri="{BB962C8B-B14F-4D97-AF65-F5344CB8AC3E}">
        <p14:creationId xmlns:p14="http://schemas.microsoft.com/office/powerpoint/2010/main" val="84604312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hf sldNum="0" hdr="0" dt="0"/>
  <p:txStyles>
    <p:titleStyle>
      <a:lvl1pPr algn="l" defTabSz="609768" rtl="0" eaLnBrk="1" latinLnBrk="0" hangingPunct="1">
        <a:lnSpc>
          <a:spcPct val="120000"/>
        </a:lnSpc>
        <a:spcBef>
          <a:spcPct val="0"/>
        </a:spcBef>
        <a:buNone/>
        <a:defRPr sz="3200" b="1" kern="1200" baseline="0">
          <a:solidFill>
            <a:schemeClr val="tx2"/>
          </a:solidFill>
          <a:latin typeface="+mj-lt"/>
          <a:ea typeface="+mj-ea"/>
          <a:cs typeface="+mj-cs"/>
        </a:defRPr>
      </a:lvl1pPr>
    </p:titleStyle>
    <p:bodyStyle>
      <a:lvl1pPr marL="252000" indent="-252000" algn="l" defTabSz="609768" rtl="0" eaLnBrk="1" latinLnBrk="0" hangingPunct="1">
        <a:lnSpc>
          <a:spcPct val="110000"/>
        </a:lnSpc>
        <a:spcBef>
          <a:spcPts val="1200"/>
        </a:spcBef>
        <a:spcAft>
          <a:spcPts val="0"/>
        </a:spcAft>
        <a:buClr>
          <a:schemeClr val="tx2"/>
        </a:buClr>
        <a:buFont typeface="Arial" panose="020B0604020202020204" pitchFamily="34" charset="0"/>
        <a:buChar char="•"/>
        <a:defRPr sz="2000" kern="1200">
          <a:solidFill>
            <a:schemeClr val="tx1"/>
          </a:solidFill>
          <a:latin typeface="+mn-lt"/>
          <a:ea typeface="+mn-ea"/>
          <a:cs typeface="+mn-cs"/>
        </a:defRPr>
      </a:lvl1pPr>
      <a:lvl2pPr marL="504000" indent="-252000" algn="l" defTabSz="609768" rtl="0" eaLnBrk="1" latinLnBrk="0" hangingPunct="1">
        <a:lnSpc>
          <a:spcPct val="110000"/>
        </a:lnSpc>
        <a:spcBef>
          <a:spcPts val="1200"/>
        </a:spcBef>
        <a:spcAft>
          <a:spcPts val="0"/>
        </a:spcAft>
        <a:buClr>
          <a:schemeClr val="tx1"/>
        </a:buClr>
        <a:buSzPct val="80000"/>
        <a:buFont typeface="Arial" panose="020B0604020202020204" pitchFamily="34" charset="0"/>
        <a:buChar char="•"/>
        <a:defRPr sz="1800" kern="1200">
          <a:solidFill>
            <a:schemeClr val="tx1"/>
          </a:solidFill>
          <a:latin typeface="+mn-lt"/>
          <a:ea typeface="+mn-ea"/>
          <a:cs typeface="+mn-cs"/>
        </a:defRPr>
      </a:lvl2pPr>
      <a:lvl3pPr marL="756000" indent="-252000" algn="l" defTabSz="609768" rtl="0" eaLnBrk="1" latinLnBrk="0" hangingPunct="1">
        <a:lnSpc>
          <a:spcPct val="110000"/>
        </a:lnSpc>
        <a:spcBef>
          <a:spcPts val="1200"/>
        </a:spcBef>
        <a:spcAft>
          <a:spcPts val="0"/>
        </a:spcAft>
        <a:buSzPct val="90000"/>
        <a:buFont typeface="Symbol" panose="05050102010706020507" pitchFamily="18" charset="2"/>
        <a:buChar char="-"/>
        <a:defRPr sz="1600" kern="1200">
          <a:solidFill>
            <a:schemeClr val="tx1"/>
          </a:solidFill>
          <a:latin typeface="+mn-lt"/>
          <a:ea typeface="+mn-ea"/>
          <a:cs typeface="+mn-cs"/>
        </a:defRPr>
      </a:lvl3pPr>
      <a:lvl4pPr marL="1008000" indent="-252000" algn="l" defTabSz="609768" rtl="0" eaLnBrk="1" latinLnBrk="0" hangingPunct="1">
        <a:lnSpc>
          <a:spcPct val="110000"/>
        </a:lnSpc>
        <a:spcBef>
          <a:spcPts val="1200"/>
        </a:spcBef>
        <a:spcAft>
          <a:spcPts val="0"/>
        </a:spcAft>
        <a:buFont typeface="Symbol" panose="05050102010706020507" pitchFamily="18" charset="2"/>
        <a:buChar char="-"/>
        <a:defRPr sz="1600" kern="1200">
          <a:solidFill>
            <a:schemeClr val="tx1"/>
          </a:solidFill>
          <a:latin typeface="+mn-lt"/>
          <a:ea typeface="+mn-ea"/>
          <a:cs typeface="+mn-cs"/>
        </a:defRPr>
      </a:lvl4pPr>
      <a:lvl5pPr marL="1260000" marR="0" indent="-252000" algn="l" defTabSz="609768" rtl="0" eaLnBrk="1" fontAlgn="auto" latinLnBrk="0" hangingPunct="1">
        <a:lnSpc>
          <a:spcPct val="110000"/>
        </a:lnSpc>
        <a:spcBef>
          <a:spcPts val="1200"/>
        </a:spcBef>
        <a:spcAft>
          <a:spcPts val="0"/>
        </a:spcAft>
        <a:buClrTx/>
        <a:buSzTx/>
        <a:buFont typeface="Symbol" panose="05050102010706020507" pitchFamily="18" charset="2"/>
        <a:buChar char="-"/>
        <a:tabLst/>
        <a:defRPr sz="1600" kern="1200">
          <a:solidFill>
            <a:schemeClr val="tx1"/>
          </a:solidFill>
          <a:latin typeface="+mn-lt"/>
          <a:ea typeface="+mn-ea"/>
          <a:cs typeface="+mn-cs"/>
        </a:defRPr>
      </a:lvl5pPr>
      <a:lvl6pPr marL="1512000" indent="-252000" algn="l" defTabSz="611188" rtl="0" eaLnBrk="1" latinLnBrk="0" hangingPunct="1">
        <a:lnSpc>
          <a:spcPct val="110000"/>
        </a:lnSpc>
        <a:spcBef>
          <a:spcPts val="1200"/>
        </a:spcBef>
        <a:spcAft>
          <a:spcPts val="0"/>
        </a:spcAft>
        <a:buFont typeface="Symbol" panose="05050102010706020507" pitchFamily="18" charset="2"/>
        <a:buChar char="-"/>
        <a:defRPr sz="1600" kern="1200" baseline="0">
          <a:solidFill>
            <a:schemeClr val="tx1"/>
          </a:solidFill>
          <a:latin typeface="+mn-lt"/>
          <a:ea typeface="+mn-ea"/>
          <a:cs typeface="+mn-cs"/>
        </a:defRPr>
      </a:lvl6pPr>
      <a:lvl7pPr marL="1764000" indent="-252000" algn="l" defTabSz="609768" rtl="0" eaLnBrk="1" latinLnBrk="0" hangingPunct="1">
        <a:lnSpc>
          <a:spcPct val="110000"/>
        </a:lnSpc>
        <a:spcBef>
          <a:spcPts val="1200"/>
        </a:spcBef>
        <a:spcAft>
          <a:spcPts val="0"/>
        </a:spcAft>
        <a:buFont typeface="Symbol" panose="05050102010706020507" pitchFamily="18" charset="2"/>
        <a:buChar char="-"/>
        <a:defRPr sz="16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de-DE"/>
      </a:defPPr>
      <a:lvl1pPr marL="0" algn="l" defTabSz="609768" rtl="0" eaLnBrk="1" latinLnBrk="0" hangingPunct="1">
        <a:defRPr sz="1400" kern="1200">
          <a:solidFill>
            <a:schemeClr val="tx1"/>
          </a:solidFill>
          <a:latin typeface="+mn-lt"/>
          <a:ea typeface="+mn-ea"/>
          <a:cs typeface="+mn-cs"/>
        </a:defRPr>
      </a:lvl1pPr>
      <a:lvl2pPr marL="609768" algn="l" defTabSz="609768" rtl="0" eaLnBrk="1" latinLnBrk="0" hangingPunct="1">
        <a:defRPr sz="1400" kern="1200">
          <a:solidFill>
            <a:schemeClr val="tx1"/>
          </a:solidFill>
          <a:latin typeface="+mn-lt"/>
          <a:ea typeface="+mn-ea"/>
          <a:cs typeface="+mn-cs"/>
        </a:defRPr>
      </a:lvl2pPr>
      <a:lvl3pPr marL="1219535" algn="l" defTabSz="609768" rtl="0" eaLnBrk="1" latinLnBrk="0" hangingPunct="1">
        <a:defRPr sz="1400" kern="1200">
          <a:solidFill>
            <a:schemeClr val="tx1"/>
          </a:solidFill>
          <a:latin typeface="+mn-lt"/>
          <a:ea typeface="+mn-ea"/>
          <a:cs typeface="+mn-cs"/>
        </a:defRPr>
      </a:lvl3pPr>
      <a:lvl4pPr marL="1829303" algn="l" defTabSz="609768" rtl="0" eaLnBrk="1" latinLnBrk="0" hangingPunct="1">
        <a:defRPr sz="1400" kern="1200">
          <a:solidFill>
            <a:schemeClr val="tx1"/>
          </a:solidFill>
          <a:latin typeface="+mn-lt"/>
          <a:ea typeface="+mn-ea"/>
          <a:cs typeface="+mn-cs"/>
        </a:defRPr>
      </a:lvl4pPr>
      <a:lvl5pPr marL="2439071" algn="l" defTabSz="609768" rtl="0" eaLnBrk="1" latinLnBrk="0" hangingPunct="1">
        <a:defRPr sz="1400" kern="1200">
          <a:solidFill>
            <a:schemeClr val="tx1"/>
          </a:solidFill>
          <a:latin typeface="+mn-lt"/>
          <a:ea typeface="+mn-ea"/>
          <a:cs typeface="+mn-cs"/>
        </a:defRPr>
      </a:lvl5pPr>
      <a:lvl6pPr marL="3048838" algn="l" defTabSz="609768" rtl="0" eaLnBrk="1" latinLnBrk="0" hangingPunct="1">
        <a:defRPr sz="1400" kern="1200">
          <a:solidFill>
            <a:schemeClr val="tx1"/>
          </a:solidFill>
          <a:latin typeface="+mn-lt"/>
          <a:ea typeface="+mn-ea"/>
          <a:cs typeface="+mn-cs"/>
        </a:defRPr>
      </a:lvl6pPr>
      <a:lvl7pPr marL="3658606" algn="l" defTabSz="609768" rtl="0" eaLnBrk="1" latinLnBrk="0" hangingPunct="1">
        <a:defRPr sz="1400" kern="1200">
          <a:solidFill>
            <a:schemeClr val="tx1"/>
          </a:solidFill>
          <a:latin typeface="+mn-lt"/>
          <a:ea typeface="+mn-ea"/>
          <a:cs typeface="+mn-cs"/>
        </a:defRPr>
      </a:lvl7pPr>
      <a:lvl8pPr marL="4268373" algn="l" defTabSz="609768" rtl="0" eaLnBrk="1" latinLnBrk="0" hangingPunct="1">
        <a:defRPr sz="1400" kern="1200">
          <a:solidFill>
            <a:schemeClr val="tx1"/>
          </a:solidFill>
          <a:latin typeface="+mn-lt"/>
          <a:ea typeface="+mn-ea"/>
          <a:cs typeface="+mn-cs"/>
        </a:defRPr>
      </a:lvl8pPr>
      <a:lvl9pPr marL="4878141" algn="l" defTabSz="609768"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08">
          <p15:clr>
            <a:srgbClr val="547EBF"/>
          </p15:clr>
        </p15:guide>
        <p15:guide id="7" pos="7471">
          <p15:clr>
            <a:srgbClr val="547EBF"/>
          </p15:clr>
        </p15:guide>
        <p15:guide id="8" orient="horz" pos="210">
          <p15:clr>
            <a:srgbClr val="547EBF"/>
          </p15:clr>
        </p15:guide>
        <p15:guide id="9" orient="horz" pos="4065">
          <p15:clr>
            <a:srgbClr val="C35EA4"/>
          </p15:clr>
        </p15:guide>
        <p15:guide id="10" orient="horz" pos="4156">
          <p15:clr>
            <a:srgbClr val="547EBF"/>
          </p15:clr>
        </p15:guide>
        <p15:guide id="12" orient="horz" pos="391">
          <p15:clr>
            <a:srgbClr val="C35EA4"/>
          </p15:clr>
        </p15:guide>
        <p15:guide id="13" orient="horz" pos="913">
          <p15:clr>
            <a:srgbClr val="C35EA4"/>
          </p15:clr>
        </p15:guide>
        <p15:guide id="14" orient="horz" pos="3906">
          <p15:clr>
            <a:srgbClr val="C35EA4"/>
          </p15:clr>
        </p15:guide>
        <p15:guide id="15" pos="3987">
          <p15:clr>
            <a:srgbClr val="9FCC3B"/>
          </p15:clr>
        </p15:guide>
        <p15:guide id="16" pos="4091">
          <p15:clr>
            <a:srgbClr val="C35EA4"/>
          </p15:clr>
        </p15:guide>
        <p15:guide id="17" pos="3887">
          <p15:clr>
            <a:srgbClr val="C35EA4"/>
          </p15:clr>
        </p15:guide>
        <p15:guide id="18" orient="horz" pos="867">
          <p15:clr>
            <a:srgbClr val="C35EA4"/>
          </p15:clr>
        </p15:guide>
        <p15:guide id="19" orient="horz" pos="436">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Titelplatzhalter 1"/>
          <p:cNvSpPr>
            <a:spLocks noGrp="1"/>
          </p:cNvSpPr>
          <p:nvPr>
            <p:ph type="title"/>
          </p:nvPr>
        </p:nvSpPr>
        <p:spPr>
          <a:xfrm>
            <a:off x="806450" y="692150"/>
            <a:ext cx="11053763" cy="684213"/>
          </a:xfrm>
          <a:prstGeom prst="rect">
            <a:avLst/>
          </a:prstGeom>
        </p:spPr>
        <p:txBody>
          <a:bodyPr vert="horz" lIns="0" tIns="0" rIns="0" bIns="0" rtlCol="0" anchor="ctr" anchorCtr="0">
            <a:normAutofit/>
          </a:bodyPr>
          <a:lstStyle/>
          <a:p>
            <a:r>
              <a:rPr lang="de-DE" dirty="0"/>
              <a:t>Titel Inhaltsfolie einzeilig</a:t>
            </a:r>
            <a:endParaRPr lang="de-CH" dirty="0"/>
          </a:p>
        </p:txBody>
      </p:sp>
      <p:cxnSp>
        <p:nvCxnSpPr>
          <p:cNvPr id="49" name="Gerader Verbinder 48">
            <a:extLst>
              <a:ext uri="{FF2B5EF4-FFF2-40B4-BE49-F238E27FC236}">
                <a16:creationId xmlns:a16="http://schemas.microsoft.com/office/drawing/2014/main" id="{DCCF8EB6-970F-4B91-8E46-5B6411EAA2E4}"/>
              </a:ext>
            </a:extLst>
          </p:cNvPr>
          <p:cNvCxnSpPr>
            <a:cxnSpLocks/>
          </p:cNvCxnSpPr>
          <p:nvPr/>
        </p:nvCxnSpPr>
        <p:spPr>
          <a:xfrm>
            <a:off x="802958" y="6454845"/>
            <a:ext cx="5875" cy="403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Datumsplatzhalter 2">
            <a:extLst>
              <a:ext uri="{FF2B5EF4-FFF2-40B4-BE49-F238E27FC236}">
                <a16:creationId xmlns:a16="http://schemas.microsoft.com/office/drawing/2014/main" id="{DD859570-9479-4CD6-9E5E-B8BCB591EFE1}"/>
              </a:ext>
            </a:extLst>
          </p:cNvPr>
          <p:cNvSpPr>
            <a:spLocks noGrp="1"/>
          </p:cNvSpPr>
          <p:nvPr>
            <p:ph type="dt" sz="half" idx="2"/>
          </p:nvPr>
        </p:nvSpPr>
        <p:spPr>
          <a:xfrm>
            <a:off x="6494464" y="6453187"/>
            <a:ext cx="3376650" cy="179388"/>
          </a:xfrm>
          <a:prstGeom prst="rect">
            <a:avLst/>
          </a:prstGeom>
        </p:spPr>
        <p:txBody>
          <a:bodyPr lIns="0" tIns="0" rIns="0" bIns="0"/>
          <a:lstStyle>
            <a:lvl1pPr algn="l">
              <a:defRPr sz="1200"/>
            </a:lvl1pPr>
          </a:lstStyle>
          <a:p>
            <a:endParaRPr lang="de-CH" dirty="0"/>
          </a:p>
        </p:txBody>
      </p:sp>
      <p:sp>
        <p:nvSpPr>
          <p:cNvPr id="52" name="Fußzeilenplatzhalter 3">
            <a:extLst>
              <a:ext uri="{FF2B5EF4-FFF2-40B4-BE49-F238E27FC236}">
                <a16:creationId xmlns:a16="http://schemas.microsoft.com/office/drawing/2014/main" id="{2A1BCD4E-392B-40D0-9259-9419E76355F1}"/>
              </a:ext>
            </a:extLst>
          </p:cNvPr>
          <p:cNvSpPr>
            <a:spLocks noGrp="1"/>
          </p:cNvSpPr>
          <p:nvPr>
            <p:ph type="ftr" sz="quarter" idx="3"/>
          </p:nvPr>
        </p:nvSpPr>
        <p:spPr>
          <a:xfrm>
            <a:off x="806450" y="6454845"/>
            <a:ext cx="5364163" cy="332663"/>
          </a:xfrm>
          <a:prstGeom prst="rect">
            <a:avLst/>
          </a:prstGeom>
        </p:spPr>
        <p:txBody>
          <a:bodyPr lIns="108000" tIns="0" rIns="0" bIns="0"/>
          <a:lstStyle>
            <a:lvl1pPr algn="l">
              <a:defRPr sz="1200"/>
            </a:lvl1pPr>
          </a:lstStyle>
          <a:p>
            <a:r>
              <a:rPr lang="de-CH"/>
              <a:t>Design Automation </a:t>
            </a:r>
            <a:endParaRPr lang="de-CH" dirty="0"/>
          </a:p>
        </p:txBody>
      </p:sp>
      <p:sp>
        <p:nvSpPr>
          <p:cNvPr id="53" name="Foliennummernplatzhalter 4">
            <a:extLst>
              <a:ext uri="{FF2B5EF4-FFF2-40B4-BE49-F238E27FC236}">
                <a16:creationId xmlns:a16="http://schemas.microsoft.com/office/drawing/2014/main" id="{F6E723C3-915C-402C-9570-E97A66A840F5}"/>
              </a:ext>
            </a:extLst>
          </p:cNvPr>
          <p:cNvSpPr>
            <a:spLocks noGrp="1"/>
          </p:cNvSpPr>
          <p:nvPr>
            <p:ph type="sldNum" sz="quarter" idx="4"/>
          </p:nvPr>
        </p:nvSpPr>
        <p:spPr>
          <a:xfrm>
            <a:off x="268996" y="6453187"/>
            <a:ext cx="537454" cy="179387"/>
          </a:xfrm>
          <a:prstGeom prst="rect">
            <a:avLst/>
          </a:prstGeom>
        </p:spPr>
        <p:txBody>
          <a:bodyPr lIns="0" tIns="0" rIns="108000" bIns="0"/>
          <a:lstStyle>
            <a:lvl1pPr algn="r">
              <a:defRPr sz="1200">
                <a:solidFill>
                  <a:schemeClr val="tx1"/>
                </a:solidFill>
              </a:defRPr>
            </a:lvl1pPr>
          </a:lstStyle>
          <a:p>
            <a:fld id="{4EAC321B-7500-4259-A00F-915439A35E15}" type="slidenum">
              <a:rPr lang="de-CH" smtClean="0"/>
              <a:pPr/>
              <a:t>‹Nr.›</a:t>
            </a:fld>
            <a:endParaRPr lang="de-CH" dirty="0"/>
          </a:p>
        </p:txBody>
      </p:sp>
      <p:pic>
        <p:nvPicPr>
          <p:cNvPr id="10" name="Grafik 9">
            <a:extLst>
              <a:ext uri="{FF2B5EF4-FFF2-40B4-BE49-F238E27FC236}">
                <a16:creationId xmlns:a16="http://schemas.microsoft.com/office/drawing/2014/main" id="{58E42ADF-F5B2-43B8-AB96-1EFC272BC70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2" name="Textplatzhalter 1"/>
          <p:cNvSpPr>
            <a:spLocks noGrp="1"/>
          </p:cNvSpPr>
          <p:nvPr>
            <p:ph type="body" idx="1"/>
          </p:nvPr>
        </p:nvSpPr>
        <p:spPr>
          <a:xfrm>
            <a:off x="802958" y="1449388"/>
            <a:ext cx="11057254" cy="4751387"/>
          </a:xfrm>
          <a:prstGeom prst="rect">
            <a:avLst/>
          </a:prstGeom>
        </p:spPr>
        <p:txBody>
          <a:bodyPr vert="horz" lIns="0" tIns="0" rIns="0" bIns="0" rtlCol="0">
            <a:normAutofit/>
          </a:body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4"/>
            <a:endParaRPr lang="de-DE" dirty="0"/>
          </a:p>
        </p:txBody>
      </p:sp>
    </p:spTree>
    <p:extLst>
      <p:ext uri="{BB962C8B-B14F-4D97-AF65-F5344CB8AC3E}">
        <p14:creationId xmlns:p14="http://schemas.microsoft.com/office/powerpoint/2010/main" val="3187431081"/>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hf sldNum="0" hdr="0" dt="0"/>
  <p:txStyles>
    <p:titleStyle>
      <a:lvl1pPr algn="l" defTabSz="609768" rtl="0" eaLnBrk="1" latinLnBrk="0" hangingPunct="1">
        <a:lnSpc>
          <a:spcPct val="120000"/>
        </a:lnSpc>
        <a:spcBef>
          <a:spcPct val="0"/>
        </a:spcBef>
        <a:buNone/>
        <a:defRPr sz="3200" b="1" kern="1200" baseline="0">
          <a:solidFill>
            <a:schemeClr val="tx2"/>
          </a:solidFill>
          <a:latin typeface="+mj-lt"/>
          <a:ea typeface="+mj-ea"/>
          <a:cs typeface="+mj-cs"/>
        </a:defRPr>
      </a:lvl1pPr>
    </p:titleStyle>
    <p:bodyStyle>
      <a:lvl1pPr marL="252000" indent="-252000" algn="l" defTabSz="609768" rtl="0" eaLnBrk="1" latinLnBrk="0" hangingPunct="1">
        <a:lnSpc>
          <a:spcPct val="110000"/>
        </a:lnSpc>
        <a:spcBef>
          <a:spcPts val="1200"/>
        </a:spcBef>
        <a:spcAft>
          <a:spcPts val="0"/>
        </a:spcAft>
        <a:buClr>
          <a:schemeClr val="tx2"/>
        </a:buClr>
        <a:buFont typeface="Arial" panose="020B0604020202020204" pitchFamily="34" charset="0"/>
        <a:buChar char="•"/>
        <a:defRPr sz="2000" kern="1200">
          <a:solidFill>
            <a:schemeClr val="tx1"/>
          </a:solidFill>
          <a:latin typeface="+mn-lt"/>
          <a:ea typeface="+mn-ea"/>
          <a:cs typeface="+mn-cs"/>
        </a:defRPr>
      </a:lvl1pPr>
      <a:lvl2pPr marL="504000" indent="-252000" algn="l" defTabSz="609768" rtl="0" eaLnBrk="1" latinLnBrk="0" hangingPunct="1">
        <a:lnSpc>
          <a:spcPct val="110000"/>
        </a:lnSpc>
        <a:spcBef>
          <a:spcPts val="1200"/>
        </a:spcBef>
        <a:spcAft>
          <a:spcPts val="0"/>
        </a:spcAft>
        <a:buClr>
          <a:schemeClr val="tx1"/>
        </a:buClr>
        <a:buSzPct val="80000"/>
        <a:buFont typeface="Arial" panose="020B0604020202020204" pitchFamily="34" charset="0"/>
        <a:buChar char="•"/>
        <a:defRPr sz="1800" kern="1200">
          <a:solidFill>
            <a:schemeClr val="tx1"/>
          </a:solidFill>
          <a:latin typeface="+mn-lt"/>
          <a:ea typeface="+mn-ea"/>
          <a:cs typeface="+mn-cs"/>
        </a:defRPr>
      </a:lvl2pPr>
      <a:lvl3pPr marL="756000" indent="-252000" algn="l" defTabSz="609768" rtl="0" eaLnBrk="1" latinLnBrk="0" hangingPunct="1">
        <a:lnSpc>
          <a:spcPct val="110000"/>
        </a:lnSpc>
        <a:spcBef>
          <a:spcPts val="1200"/>
        </a:spcBef>
        <a:spcAft>
          <a:spcPts val="0"/>
        </a:spcAft>
        <a:buSzPct val="90000"/>
        <a:buFont typeface="Symbol" panose="05050102010706020507" pitchFamily="18" charset="2"/>
        <a:buChar char="-"/>
        <a:defRPr sz="1600" kern="1200">
          <a:solidFill>
            <a:schemeClr val="tx1"/>
          </a:solidFill>
          <a:latin typeface="+mn-lt"/>
          <a:ea typeface="+mn-ea"/>
          <a:cs typeface="+mn-cs"/>
        </a:defRPr>
      </a:lvl3pPr>
      <a:lvl4pPr marL="1008000" indent="-252000" algn="l" defTabSz="609768" rtl="0" eaLnBrk="1" latinLnBrk="0" hangingPunct="1">
        <a:lnSpc>
          <a:spcPct val="110000"/>
        </a:lnSpc>
        <a:spcBef>
          <a:spcPts val="1200"/>
        </a:spcBef>
        <a:spcAft>
          <a:spcPts val="0"/>
        </a:spcAft>
        <a:buFont typeface="Symbol" panose="05050102010706020507" pitchFamily="18" charset="2"/>
        <a:buChar char="-"/>
        <a:defRPr sz="1600" kern="1200">
          <a:solidFill>
            <a:schemeClr val="tx1"/>
          </a:solidFill>
          <a:latin typeface="+mn-lt"/>
          <a:ea typeface="+mn-ea"/>
          <a:cs typeface="+mn-cs"/>
        </a:defRPr>
      </a:lvl4pPr>
      <a:lvl5pPr marL="1260000" marR="0" indent="-252000" algn="l" defTabSz="609768" rtl="0" eaLnBrk="1" fontAlgn="auto" latinLnBrk="0" hangingPunct="1">
        <a:lnSpc>
          <a:spcPct val="110000"/>
        </a:lnSpc>
        <a:spcBef>
          <a:spcPts val="1200"/>
        </a:spcBef>
        <a:spcAft>
          <a:spcPts val="0"/>
        </a:spcAft>
        <a:buClrTx/>
        <a:buSzTx/>
        <a:buFont typeface="Symbol" panose="05050102010706020507" pitchFamily="18" charset="2"/>
        <a:buChar char="-"/>
        <a:tabLst/>
        <a:defRPr sz="1600" kern="1200">
          <a:solidFill>
            <a:schemeClr val="tx1"/>
          </a:solidFill>
          <a:latin typeface="+mn-lt"/>
          <a:ea typeface="+mn-ea"/>
          <a:cs typeface="+mn-cs"/>
        </a:defRPr>
      </a:lvl5pPr>
      <a:lvl6pPr marL="1512000" indent="-252000" algn="l" defTabSz="611188" rtl="0" eaLnBrk="1" latinLnBrk="0" hangingPunct="1">
        <a:lnSpc>
          <a:spcPct val="110000"/>
        </a:lnSpc>
        <a:spcBef>
          <a:spcPts val="1200"/>
        </a:spcBef>
        <a:spcAft>
          <a:spcPts val="0"/>
        </a:spcAft>
        <a:buFont typeface="Symbol" panose="05050102010706020507" pitchFamily="18" charset="2"/>
        <a:buChar char="-"/>
        <a:defRPr sz="1600" kern="1200" baseline="0">
          <a:solidFill>
            <a:schemeClr val="tx1"/>
          </a:solidFill>
          <a:latin typeface="+mn-lt"/>
          <a:ea typeface="+mn-ea"/>
          <a:cs typeface="+mn-cs"/>
        </a:defRPr>
      </a:lvl6pPr>
      <a:lvl7pPr marL="1764000" indent="-252000" algn="l" defTabSz="609768" rtl="0" eaLnBrk="1" latinLnBrk="0" hangingPunct="1">
        <a:lnSpc>
          <a:spcPct val="110000"/>
        </a:lnSpc>
        <a:spcBef>
          <a:spcPts val="1200"/>
        </a:spcBef>
        <a:spcAft>
          <a:spcPts val="0"/>
        </a:spcAft>
        <a:buFont typeface="Symbol" panose="05050102010706020507" pitchFamily="18" charset="2"/>
        <a:buChar char="-"/>
        <a:defRPr sz="16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de-DE"/>
      </a:defPPr>
      <a:lvl1pPr marL="0" algn="l" defTabSz="609768" rtl="0" eaLnBrk="1" latinLnBrk="0" hangingPunct="1">
        <a:defRPr sz="1400" kern="1200">
          <a:solidFill>
            <a:schemeClr val="tx1"/>
          </a:solidFill>
          <a:latin typeface="+mn-lt"/>
          <a:ea typeface="+mn-ea"/>
          <a:cs typeface="+mn-cs"/>
        </a:defRPr>
      </a:lvl1pPr>
      <a:lvl2pPr marL="609768" algn="l" defTabSz="609768" rtl="0" eaLnBrk="1" latinLnBrk="0" hangingPunct="1">
        <a:defRPr sz="1400" kern="1200">
          <a:solidFill>
            <a:schemeClr val="tx1"/>
          </a:solidFill>
          <a:latin typeface="+mn-lt"/>
          <a:ea typeface="+mn-ea"/>
          <a:cs typeface="+mn-cs"/>
        </a:defRPr>
      </a:lvl2pPr>
      <a:lvl3pPr marL="1219535" algn="l" defTabSz="609768" rtl="0" eaLnBrk="1" latinLnBrk="0" hangingPunct="1">
        <a:defRPr sz="1400" kern="1200">
          <a:solidFill>
            <a:schemeClr val="tx1"/>
          </a:solidFill>
          <a:latin typeface="+mn-lt"/>
          <a:ea typeface="+mn-ea"/>
          <a:cs typeface="+mn-cs"/>
        </a:defRPr>
      </a:lvl3pPr>
      <a:lvl4pPr marL="1829303" algn="l" defTabSz="609768" rtl="0" eaLnBrk="1" latinLnBrk="0" hangingPunct="1">
        <a:defRPr sz="1400" kern="1200">
          <a:solidFill>
            <a:schemeClr val="tx1"/>
          </a:solidFill>
          <a:latin typeface="+mn-lt"/>
          <a:ea typeface="+mn-ea"/>
          <a:cs typeface="+mn-cs"/>
        </a:defRPr>
      </a:lvl4pPr>
      <a:lvl5pPr marL="2439071" algn="l" defTabSz="609768" rtl="0" eaLnBrk="1" latinLnBrk="0" hangingPunct="1">
        <a:defRPr sz="1400" kern="1200">
          <a:solidFill>
            <a:schemeClr val="tx1"/>
          </a:solidFill>
          <a:latin typeface="+mn-lt"/>
          <a:ea typeface="+mn-ea"/>
          <a:cs typeface="+mn-cs"/>
        </a:defRPr>
      </a:lvl5pPr>
      <a:lvl6pPr marL="3048838" algn="l" defTabSz="609768" rtl="0" eaLnBrk="1" latinLnBrk="0" hangingPunct="1">
        <a:defRPr sz="1400" kern="1200">
          <a:solidFill>
            <a:schemeClr val="tx1"/>
          </a:solidFill>
          <a:latin typeface="+mn-lt"/>
          <a:ea typeface="+mn-ea"/>
          <a:cs typeface="+mn-cs"/>
        </a:defRPr>
      </a:lvl6pPr>
      <a:lvl7pPr marL="3658606" algn="l" defTabSz="609768" rtl="0" eaLnBrk="1" latinLnBrk="0" hangingPunct="1">
        <a:defRPr sz="1400" kern="1200">
          <a:solidFill>
            <a:schemeClr val="tx1"/>
          </a:solidFill>
          <a:latin typeface="+mn-lt"/>
          <a:ea typeface="+mn-ea"/>
          <a:cs typeface="+mn-cs"/>
        </a:defRPr>
      </a:lvl7pPr>
      <a:lvl8pPr marL="4268373" algn="l" defTabSz="609768" rtl="0" eaLnBrk="1" latinLnBrk="0" hangingPunct="1">
        <a:defRPr sz="1400" kern="1200">
          <a:solidFill>
            <a:schemeClr val="tx1"/>
          </a:solidFill>
          <a:latin typeface="+mn-lt"/>
          <a:ea typeface="+mn-ea"/>
          <a:cs typeface="+mn-cs"/>
        </a:defRPr>
      </a:lvl8pPr>
      <a:lvl9pPr marL="4878141" algn="l" defTabSz="609768"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08">
          <p15:clr>
            <a:srgbClr val="547EBF"/>
          </p15:clr>
        </p15:guide>
        <p15:guide id="7" pos="7471">
          <p15:clr>
            <a:srgbClr val="547EBF"/>
          </p15:clr>
        </p15:guide>
        <p15:guide id="8" orient="horz" pos="210">
          <p15:clr>
            <a:srgbClr val="547EBF"/>
          </p15:clr>
        </p15:guide>
        <p15:guide id="9" orient="horz" pos="4065">
          <p15:clr>
            <a:srgbClr val="C35EA4"/>
          </p15:clr>
        </p15:guide>
        <p15:guide id="10" orient="horz" pos="4156">
          <p15:clr>
            <a:srgbClr val="547EBF"/>
          </p15:clr>
        </p15:guide>
        <p15:guide id="12" orient="horz" pos="391">
          <p15:clr>
            <a:srgbClr val="C35EA4"/>
          </p15:clr>
        </p15:guide>
        <p15:guide id="13" orient="horz" pos="913">
          <p15:clr>
            <a:srgbClr val="C35EA4"/>
          </p15:clr>
        </p15:guide>
        <p15:guide id="14" orient="horz" pos="3906">
          <p15:clr>
            <a:srgbClr val="C35EA4"/>
          </p15:clr>
        </p15:guide>
        <p15:guide id="15" pos="3987">
          <p15:clr>
            <a:srgbClr val="9FCC3B"/>
          </p15:clr>
        </p15:guide>
        <p15:guide id="16" pos="4091">
          <p15:clr>
            <a:srgbClr val="C35EA4"/>
          </p15:clr>
        </p15:guide>
        <p15:guide id="17" pos="3887">
          <p15:clr>
            <a:srgbClr val="C35EA4"/>
          </p15:clr>
        </p15:guide>
        <p15:guide id="18" orient="horz" pos="867">
          <p15:clr>
            <a:srgbClr val="C35EA4"/>
          </p15:clr>
        </p15:guide>
        <p15:guide id="19" orient="horz" pos="436">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Titelplatzhalter 1"/>
          <p:cNvSpPr>
            <a:spLocks noGrp="1"/>
          </p:cNvSpPr>
          <p:nvPr>
            <p:ph type="title"/>
          </p:nvPr>
        </p:nvSpPr>
        <p:spPr>
          <a:xfrm>
            <a:off x="806450" y="692150"/>
            <a:ext cx="11053763" cy="684213"/>
          </a:xfrm>
          <a:prstGeom prst="rect">
            <a:avLst/>
          </a:prstGeom>
        </p:spPr>
        <p:txBody>
          <a:bodyPr vert="horz" lIns="0" tIns="0" rIns="0" bIns="0" rtlCol="0" anchor="ctr" anchorCtr="0">
            <a:normAutofit/>
          </a:bodyPr>
          <a:lstStyle/>
          <a:p>
            <a:r>
              <a:rPr lang="en-US" noProof="0" dirty="0"/>
              <a:t>Title content slide</a:t>
            </a:r>
          </a:p>
        </p:txBody>
      </p:sp>
      <p:cxnSp>
        <p:nvCxnSpPr>
          <p:cNvPr id="49" name="Gerader Verbinder 48">
            <a:extLst>
              <a:ext uri="{FF2B5EF4-FFF2-40B4-BE49-F238E27FC236}">
                <a16:creationId xmlns:a16="http://schemas.microsoft.com/office/drawing/2014/main" id="{DCCF8EB6-970F-4B91-8E46-5B6411EAA2E4}"/>
              </a:ext>
            </a:extLst>
          </p:cNvPr>
          <p:cNvCxnSpPr>
            <a:cxnSpLocks/>
          </p:cNvCxnSpPr>
          <p:nvPr/>
        </p:nvCxnSpPr>
        <p:spPr>
          <a:xfrm>
            <a:off x="802958" y="6454845"/>
            <a:ext cx="5875" cy="403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Datumsplatzhalter 2">
            <a:extLst>
              <a:ext uri="{FF2B5EF4-FFF2-40B4-BE49-F238E27FC236}">
                <a16:creationId xmlns:a16="http://schemas.microsoft.com/office/drawing/2014/main" id="{DD859570-9479-4CD6-9E5E-B8BCB591EFE1}"/>
              </a:ext>
            </a:extLst>
          </p:cNvPr>
          <p:cNvSpPr>
            <a:spLocks noGrp="1"/>
          </p:cNvSpPr>
          <p:nvPr>
            <p:ph type="dt" sz="half" idx="2"/>
          </p:nvPr>
        </p:nvSpPr>
        <p:spPr>
          <a:xfrm>
            <a:off x="6494464" y="6453187"/>
            <a:ext cx="3376650" cy="179388"/>
          </a:xfrm>
          <a:prstGeom prst="rect">
            <a:avLst/>
          </a:prstGeom>
        </p:spPr>
        <p:txBody>
          <a:bodyPr lIns="0" tIns="0" rIns="0" bIns="0"/>
          <a:lstStyle>
            <a:lvl1pPr algn="l">
              <a:defRPr sz="1200"/>
            </a:lvl1pPr>
          </a:lstStyle>
          <a:p>
            <a:endParaRPr lang="de-CH" dirty="0"/>
          </a:p>
        </p:txBody>
      </p:sp>
      <p:sp>
        <p:nvSpPr>
          <p:cNvPr id="52" name="Fußzeilenplatzhalter 3">
            <a:extLst>
              <a:ext uri="{FF2B5EF4-FFF2-40B4-BE49-F238E27FC236}">
                <a16:creationId xmlns:a16="http://schemas.microsoft.com/office/drawing/2014/main" id="{2A1BCD4E-392B-40D0-9259-9419E76355F1}"/>
              </a:ext>
            </a:extLst>
          </p:cNvPr>
          <p:cNvSpPr>
            <a:spLocks noGrp="1"/>
          </p:cNvSpPr>
          <p:nvPr>
            <p:ph type="ftr" sz="quarter" idx="3"/>
          </p:nvPr>
        </p:nvSpPr>
        <p:spPr>
          <a:xfrm>
            <a:off x="806450" y="6454845"/>
            <a:ext cx="5364163" cy="332663"/>
          </a:xfrm>
          <a:prstGeom prst="rect">
            <a:avLst/>
          </a:prstGeom>
        </p:spPr>
        <p:txBody>
          <a:bodyPr lIns="108000" tIns="0" rIns="0" bIns="0"/>
          <a:lstStyle>
            <a:lvl1pPr algn="l">
              <a:defRPr sz="1200"/>
            </a:lvl1pPr>
          </a:lstStyle>
          <a:p>
            <a:r>
              <a:rPr lang="en-US" noProof="0"/>
              <a:t>Design Automation </a:t>
            </a:r>
            <a:endParaRPr lang="en-US" noProof="0" dirty="0"/>
          </a:p>
        </p:txBody>
      </p:sp>
      <p:sp>
        <p:nvSpPr>
          <p:cNvPr id="53" name="Foliennummernplatzhalter 4">
            <a:extLst>
              <a:ext uri="{FF2B5EF4-FFF2-40B4-BE49-F238E27FC236}">
                <a16:creationId xmlns:a16="http://schemas.microsoft.com/office/drawing/2014/main" id="{F6E723C3-915C-402C-9570-E97A66A840F5}"/>
              </a:ext>
            </a:extLst>
          </p:cNvPr>
          <p:cNvSpPr>
            <a:spLocks noGrp="1"/>
          </p:cNvSpPr>
          <p:nvPr>
            <p:ph type="sldNum" sz="quarter" idx="4"/>
          </p:nvPr>
        </p:nvSpPr>
        <p:spPr>
          <a:xfrm>
            <a:off x="268996" y="6453187"/>
            <a:ext cx="537454" cy="179387"/>
          </a:xfrm>
          <a:prstGeom prst="rect">
            <a:avLst/>
          </a:prstGeom>
        </p:spPr>
        <p:txBody>
          <a:bodyPr lIns="0" tIns="0" rIns="108000" bIns="0"/>
          <a:lstStyle>
            <a:lvl1pPr algn="r">
              <a:defRPr sz="1200">
                <a:solidFill>
                  <a:schemeClr val="tx1"/>
                </a:solidFill>
              </a:defRPr>
            </a:lvl1pPr>
          </a:lstStyle>
          <a:p>
            <a:fld id="{4EAC321B-7500-4259-A00F-915439A35E15}" type="slidenum">
              <a:rPr lang="en-US" noProof="0" smtClean="0"/>
              <a:pPr/>
              <a:t>‹Nr.›</a:t>
            </a:fld>
            <a:endParaRPr lang="en-US" noProof="0" dirty="0"/>
          </a:p>
        </p:txBody>
      </p:sp>
      <p:pic>
        <p:nvPicPr>
          <p:cNvPr id="10" name="Grafik 9">
            <a:extLst>
              <a:ext uri="{FF2B5EF4-FFF2-40B4-BE49-F238E27FC236}">
                <a16:creationId xmlns:a16="http://schemas.microsoft.com/office/drawing/2014/main" id="{58E42ADF-F5B2-43B8-AB96-1EFC272BC70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2" name="Textplatzhalter 1"/>
          <p:cNvSpPr>
            <a:spLocks noGrp="1"/>
          </p:cNvSpPr>
          <p:nvPr>
            <p:ph type="body" idx="1"/>
          </p:nvPr>
        </p:nvSpPr>
        <p:spPr>
          <a:xfrm>
            <a:off x="802958" y="1449388"/>
            <a:ext cx="11057254" cy="4751387"/>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4"/>
            <a:endParaRPr lang="de-DE" dirty="0"/>
          </a:p>
        </p:txBody>
      </p:sp>
    </p:spTree>
    <p:extLst>
      <p:ext uri="{BB962C8B-B14F-4D97-AF65-F5344CB8AC3E}">
        <p14:creationId xmlns:p14="http://schemas.microsoft.com/office/powerpoint/2010/main" val="115276158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hf sldNum="0" hdr="0" dt="0"/>
  <p:txStyles>
    <p:titleStyle>
      <a:lvl1pPr algn="l" defTabSz="609768" rtl="0" eaLnBrk="1" latinLnBrk="0" hangingPunct="1">
        <a:lnSpc>
          <a:spcPct val="120000"/>
        </a:lnSpc>
        <a:spcBef>
          <a:spcPct val="0"/>
        </a:spcBef>
        <a:buNone/>
        <a:defRPr sz="3200" b="1" kern="1200" baseline="0">
          <a:solidFill>
            <a:schemeClr val="tx2"/>
          </a:solidFill>
          <a:latin typeface="+mj-lt"/>
          <a:ea typeface="+mj-ea"/>
          <a:cs typeface="+mj-cs"/>
        </a:defRPr>
      </a:lvl1pPr>
    </p:titleStyle>
    <p:bodyStyle>
      <a:lvl1pPr marL="252000" indent="-252000" algn="l" defTabSz="609768" rtl="0" eaLnBrk="1" latinLnBrk="0" hangingPunct="1">
        <a:lnSpc>
          <a:spcPct val="110000"/>
        </a:lnSpc>
        <a:spcBef>
          <a:spcPts val="1200"/>
        </a:spcBef>
        <a:buClr>
          <a:schemeClr val="tx2"/>
        </a:buClr>
        <a:buFont typeface="Arial" panose="020B0604020202020204" pitchFamily="34" charset="0"/>
        <a:buChar char="•"/>
        <a:defRPr sz="2000" kern="1200">
          <a:solidFill>
            <a:schemeClr val="tx1"/>
          </a:solidFill>
          <a:latin typeface="+mn-lt"/>
          <a:ea typeface="+mn-ea"/>
          <a:cs typeface="+mn-cs"/>
        </a:defRPr>
      </a:lvl1pPr>
      <a:lvl2pPr marL="504000" indent="-252000" algn="l" defTabSz="609768" rtl="0" eaLnBrk="1" latinLnBrk="0" hangingPunct="1">
        <a:lnSpc>
          <a:spcPct val="110000"/>
        </a:lnSpc>
        <a:spcBef>
          <a:spcPts val="1200"/>
        </a:spcBef>
        <a:buClr>
          <a:schemeClr val="tx1"/>
        </a:buClr>
        <a:buSzPct val="80000"/>
        <a:buFont typeface="Arial" panose="020B0604020202020204" pitchFamily="34" charset="0"/>
        <a:buChar char="•"/>
        <a:defRPr sz="1800" kern="1200">
          <a:solidFill>
            <a:schemeClr val="tx1"/>
          </a:solidFill>
          <a:latin typeface="+mn-lt"/>
          <a:ea typeface="+mn-ea"/>
          <a:cs typeface="+mn-cs"/>
        </a:defRPr>
      </a:lvl2pPr>
      <a:lvl3pPr marL="756000" indent="-252000" algn="l" defTabSz="609768" rtl="0" eaLnBrk="1" latinLnBrk="0" hangingPunct="1">
        <a:lnSpc>
          <a:spcPct val="110000"/>
        </a:lnSpc>
        <a:spcBef>
          <a:spcPts val="1200"/>
        </a:spcBef>
        <a:buSzPct val="90000"/>
        <a:buFont typeface="Symbol" panose="05050102010706020507" pitchFamily="18" charset="2"/>
        <a:buChar char="-"/>
        <a:defRPr sz="1600" kern="1200">
          <a:solidFill>
            <a:schemeClr val="tx1"/>
          </a:solidFill>
          <a:latin typeface="+mn-lt"/>
          <a:ea typeface="+mn-ea"/>
          <a:cs typeface="+mn-cs"/>
        </a:defRPr>
      </a:lvl3pPr>
      <a:lvl4pPr marL="1008000" indent="-252000" algn="l" defTabSz="609768" rtl="0" eaLnBrk="1" latinLnBrk="0" hangingPunct="1">
        <a:lnSpc>
          <a:spcPct val="110000"/>
        </a:lnSpc>
        <a:spcBef>
          <a:spcPts val="1200"/>
        </a:spcBef>
        <a:buFont typeface="Symbol" panose="05050102010706020507" pitchFamily="18" charset="2"/>
        <a:buChar char="-"/>
        <a:defRPr sz="1600" kern="1200">
          <a:solidFill>
            <a:schemeClr val="tx1"/>
          </a:solidFill>
          <a:latin typeface="+mn-lt"/>
          <a:ea typeface="+mn-ea"/>
          <a:cs typeface="+mn-cs"/>
        </a:defRPr>
      </a:lvl4pPr>
      <a:lvl5pPr marL="1260000" marR="0" indent="-252000" algn="l" defTabSz="609768" rtl="0" eaLnBrk="1" fontAlgn="auto" latinLnBrk="0" hangingPunct="1">
        <a:lnSpc>
          <a:spcPct val="110000"/>
        </a:lnSpc>
        <a:spcBef>
          <a:spcPts val="1200"/>
        </a:spcBef>
        <a:spcAft>
          <a:spcPts val="0"/>
        </a:spcAft>
        <a:buClrTx/>
        <a:buSzTx/>
        <a:buFont typeface="Symbol" panose="05050102010706020507" pitchFamily="18" charset="2"/>
        <a:buChar char="-"/>
        <a:tabLst/>
        <a:defRPr sz="1600" kern="1200">
          <a:solidFill>
            <a:schemeClr val="tx1"/>
          </a:solidFill>
          <a:latin typeface="+mn-lt"/>
          <a:ea typeface="+mn-ea"/>
          <a:cs typeface="+mn-cs"/>
        </a:defRPr>
      </a:lvl5pPr>
      <a:lvl6pPr marL="1512000" indent="-252000" algn="l" defTabSz="611188" rtl="0" eaLnBrk="1" latinLnBrk="0" hangingPunct="1">
        <a:lnSpc>
          <a:spcPct val="110000"/>
        </a:lnSpc>
        <a:spcBef>
          <a:spcPts val="1200"/>
        </a:spcBef>
        <a:buFont typeface="Symbol" panose="05050102010706020507" pitchFamily="18" charset="2"/>
        <a:buChar char="-"/>
        <a:defRPr sz="1600" kern="1200" baseline="0">
          <a:solidFill>
            <a:schemeClr val="tx1"/>
          </a:solidFill>
          <a:latin typeface="+mn-lt"/>
          <a:ea typeface="+mn-ea"/>
          <a:cs typeface="+mn-cs"/>
        </a:defRPr>
      </a:lvl6pPr>
      <a:lvl7pPr marL="1764000" indent="-252000" algn="l" defTabSz="609768" rtl="0" eaLnBrk="1" latinLnBrk="0" hangingPunct="1">
        <a:lnSpc>
          <a:spcPct val="110000"/>
        </a:lnSpc>
        <a:spcBef>
          <a:spcPts val="1200"/>
        </a:spcBef>
        <a:buFont typeface="Symbol" panose="05050102010706020507" pitchFamily="18" charset="2"/>
        <a:buChar char="-"/>
        <a:defRPr sz="16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de-DE"/>
      </a:defPPr>
      <a:lvl1pPr marL="0" algn="l" defTabSz="609768" rtl="0" eaLnBrk="1" latinLnBrk="0" hangingPunct="1">
        <a:defRPr sz="1400" kern="1200">
          <a:solidFill>
            <a:schemeClr val="tx1"/>
          </a:solidFill>
          <a:latin typeface="+mn-lt"/>
          <a:ea typeface="+mn-ea"/>
          <a:cs typeface="+mn-cs"/>
        </a:defRPr>
      </a:lvl1pPr>
      <a:lvl2pPr marL="609768" algn="l" defTabSz="609768" rtl="0" eaLnBrk="1" latinLnBrk="0" hangingPunct="1">
        <a:defRPr sz="1400" kern="1200">
          <a:solidFill>
            <a:schemeClr val="tx1"/>
          </a:solidFill>
          <a:latin typeface="+mn-lt"/>
          <a:ea typeface="+mn-ea"/>
          <a:cs typeface="+mn-cs"/>
        </a:defRPr>
      </a:lvl2pPr>
      <a:lvl3pPr marL="1219535" algn="l" defTabSz="609768" rtl="0" eaLnBrk="1" latinLnBrk="0" hangingPunct="1">
        <a:defRPr sz="1400" kern="1200">
          <a:solidFill>
            <a:schemeClr val="tx1"/>
          </a:solidFill>
          <a:latin typeface="+mn-lt"/>
          <a:ea typeface="+mn-ea"/>
          <a:cs typeface="+mn-cs"/>
        </a:defRPr>
      </a:lvl3pPr>
      <a:lvl4pPr marL="1829303" algn="l" defTabSz="609768" rtl="0" eaLnBrk="1" latinLnBrk="0" hangingPunct="1">
        <a:defRPr sz="1400" kern="1200">
          <a:solidFill>
            <a:schemeClr val="tx1"/>
          </a:solidFill>
          <a:latin typeface="+mn-lt"/>
          <a:ea typeface="+mn-ea"/>
          <a:cs typeface="+mn-cs"/>
        </a:defRPr>
      </a:lvl4pPr>
      <a:lvl5pPr marL="2439071" algn="l" defTabSz="609768" rtl="0" eaLnBrk="1" latinLnBrk="0" hangingPunct="1">
        <a:defRPr sz="1400" kern="1200">
          <a:solidFill>
            <a:schemeClr val="tx1"/>
          </a:solidFill>
          <a:latin typeface="+mn-lt"/>
          <a:ea typeface="+mn-ea"/>
          <a:cs typeface="+mn-cs"/>
        </a:defRPr>
      </a:lvl5pPr>
      <a:lvl6pPr marL="3048838" algn="l" defTabSz="609768" rtl="0" eaLnBrk="1" latinLnBrk="0" hangingPunct="1">
        <a:defRPr sz="1400" kern="1200">
          <a:solidFill>
            <a:schemeClr val="tx1"/>
          </a:solidFill>
          <a:latin typeface="+mn-lt"/>
          <a:ea typeface="+mn-ea"/>
          <a:cs typeface="+mn-cs"/>
        </a:defRPr>
      </a:lvl6pPr>
      <a:lvl7pPr marL="3658606" algn="l" defTabSz="609768" rtl="0" eaLnBrk="1" latinLnBrk="0" hangingPunct="1">
        <a:defRPr sz="1400" kern="1200">
          <a:solidFill>
            <a:schemeClr val="tx1"/>
          </a:solidFill>
          <a:latin typeface="+mn-lt"/>
          <a:ea typeface="+mn-ea"/>
          <a:cs typeface="+mn-cs"/>
        </a:defRPr>
      </a:lvl7pPr>
      <a:lvl8pPr marL="4268373" algn="l" defTabSz="609768" rtl="0" eaLnBrk="1" latinLnBrk="0" hangingPunct="1">
        <a:defRPr sz="1400" kern="1200">
          <a:solidFill>
            <a:schemeClr val="tx1"/>
          </a:solidFill>
          <a:latin typeface="+mn-lt"/>
          <a:ea typeface="+mn-ea"/>
          <a:cs typeface="+mn-cs"/>
        </a:defRPr>
      </a:lvl8pPr>
      <a:lvl9pPr marL="4878141" algn="l" defTabSz="609768"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08">
          <p15:clr>
            <a:srgbClr val="547EBF"/>
          </p15:clr>
        </p15:guide>
        <p15:guide id="7" pos="7471">
          <p15:clr>
            <a:srgbClr val="547EBF"/>
          </p15:clr>
        </p15:guide>
        <p15:guide id="8" orient="horz" pos="210">
          <p15:clr>
            <a:srgbClr val="547EBF"/>
          </p15:clr>
        </p15:guide>
        <p15:guide id="9" orient="horz" pos="4065">
          <p15:clr>
            <a:srgbClr val="C35EA4"/>
          </p15:clr>
        </p15:guide>
        <p15:guide id="10" orient="horz" pos="4156">
          <p15:clr>
            <a:srgbClr val="547EBF"/>
          </p15:clr>
        </p15:guide>
        <p15:guide id="12" orient="horz" pos="391">
          <p15:clr>
            <a:srgbClr val="C35EA4"/>
          </p15:clr>
        </p15:guide>
        <p15:guide id="13" orient="horz" pos="913">
          <p15:clr>
            <a:srgbClr val="C35EA4"/>
          </p15:clr>
        </p15:guide>
        <p15:guide id="14" orient="horz" pos="3906">
          <p15:clr>
            <a:srgbClr val="C35EA4"/>
          </p15:clr>
        </p15:guide>
        <p15:guide id="15" pos="3987">
          <p15:clr>
            <a:srgbClr val="9FCC3B"/>
          </p15:clr>
        </p15:guide>
        <p15:guide id="16" pos="4091">
          <p15:clr>
            <a:srgbClr val="C35EA4"/>
          </p15:clr>
        </p15:guide>
        <p15:guide id="17" pos="3887">
          <p15:clr>
            <a:srgbClr val="C35EA4"/>
          </p15:clr>
        </p15:guide>
        <p15:guide id="18" orient="horz" pos="867">
          <p15:clr>
            <a:srgbClr val="C35EA4"/>
          </p15:clr>
        </p15:guide>
        <p15:guide id="19" orient="horz" pos="436">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7/06/relationships/model3d" Target="../media/model3d1.glb"/><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microsoft.com/office/2017/06/relationships/model3d" Target="../media/model3d2.glb"/></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oleObject" Target="../embeddings/oleObject1.bin"/><Relationship Id="rId7" Type="http://schemas.openxmlformats.org/officeDocument/2006/relationships/image" Target="../media/image32.png"/><Relationship Id="rId12"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31.png"/><Relationship Id="rId11" Type="http://schemas.openxmlformats.org/officeDocument/2006/relationships/image" Target="../media/image29.png"/><Relationship Id="rId5" Type="http://schemas.openxmlformats.org/officeDocument/2006/relationships/image" Target="../media/image37.png"/><Relationship Id="rId10" Type="http://schemas.openxmlformats.org/officeDocument/2006/relationships/image" Target="../media/image38.png"/><Relationship Id="rId4" Type="http://schemas.openxmlformats.org/officeDocument/2006/relationships/image" Target="../media/image36.emf"/><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microsoft.com/office/2017/06/relationships/model3d" Target="../media/model3d1.glb"/><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38700" y="3239457"/>
            <a:ext cx="7253452" cy="1097269"/>
          </a:xfrm>
        </p:spPr>
        <p:txBody>
          <a:bodyPr>
            <a:normAutofit/>
          </a:bodyPr>
          <a:lstStyle/>
          <a:p>
            <a:r>
              <a:rPr lang="de-CH" dirty="0"/>
              <a:t>Additive Fertigung M|I &amp; WING</a:t>
            </a:r>
          </a:p>
        </p:txBody>
      </p:sp>
      <p:sp>
        <p:nvSpPr>
          <p:cNvPr id="3" name="Textplatzhalter 2"/>
          <p:cNvSpPr>
            <a:spLocks noGrp="1"/>
          </p:cNvSpPr>
          <p:nvPr>
            <p:ph type="body" sz="quarter" idx="14"/>
          </p:nvPr>
        </p:nvSpPr>
        <p:spPr/>
        <p:txBody>
          <a:bodyPr/>
          <a:lstStyle/>
          <a:p>
            <a:r>
              <a:rPr lang="de-CH" dirty="0"/>
              <a:t>Fachbereich 3D-Druck / Additive Manufacturing am IWK</a:t>
            </a:r>
          </a:p>
          <a:p>
            <a:endParaRPr lang="de-CH" dirty="0"/>
          </a:p>
        </p:txBody>
      </p:sp>
      <p:sp>
        <p:nvSpPr>
          <p:cNvPr id="4" name="Textplatzhalter 3"/>
          <p:cNvSpPr>
            <a:spLocks noGrp="1"/>
          </p:cNvSpPr>
          <p:nvPr>
            <p:ph type="body" sz="quarter" idx="19"/>
          </p:nvPr>
        </p:nvSpPr>
        <p:spPr/>
        <p:txBody>
          <a:bodyPr>
            <a:normAutofit/>
          </a:bodyPr>
          <a:lstStyle/>
          <a:p>
            <a:r>
              <a:rPr lang="de-CH" dirty="0"/>
              <a:t>Design Automation am Beispiel des </a:t>
            </a:r>
            <a:r>
              <a:rPr lang="de-CH" dirty="0" err="1"/>
              <a:t>Chocoformers</a:t>
            </a:r>
            <a:r>
              <a:rPr lang="de-CH" dirty="0"/>
              <a:t> und Vakuumgreifern</a:t>
            </a:r>
          </a:p>
        </p:txBody>
      </p:sp>
      <p:sp>
        <p:nvSpPr>
          <p:cNvPr id="5" name="Textplatzhalter 4"/>
          <p:cNvSpPr>
            <a:spLocks noGrp="1"/>
          </p:cNvSpPr>
          <p:nvPr>
            <p:ph type="body" sz="quarter" idx="20"/>
          </p:nvPr>
        </p:nvSpPr>
        <p:spPr/>
        <p:txBody>
          <a:bodyPr/>
          <a:lstStyle/>
          <a:p>
            <a:r>
              <a:rPr lang="de-CH" sz="1600" dirty="0"/>
              <a:t>Daniel Omidvarkarjan</a:t>
            </a:r>
          </a:p>
        </p:txBody>
      </p:sp>
    </p:spTree>
    <p:extLst>
      <p:ext uri="{BB962C8B-B14F-4D97-AF65-F5344CB8AC3E}">
        <p14:creationId xmlns:p14="http://schemas.microsoft.com/office/powerpoint/2010/main" val="3016764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93D9C70-4158-C8A1-2C8D-6E8D2CD55913}"/>
              </a:ext>
            </a:extLst>
          </p:cNvPr>
          <p:cNvSpPr>
            <a:spLocks noGrp="1"/>
          </p:cNvSpPr>
          <p:nvPr>
            <p:ph type="ftr" sz="quarter" idx="17"/>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de-CH"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 name="Titel 4">
            <a:extLst>
              <a:ext uri="{FF2B5EF4-FFF2-40B4-BE49-F238E27FC236}">
                <a16:creationId xmlns:a16="http://schemas.microsoft.com/office/drawing/2014/main" id="{3B33D88B-D7B5-46D6-81D4-5FEBF39E877E}"/>
              </a:ext>
            </a:extLst>
          </p:cNvPr>
          <p:cNvSpPr>
            <a:spLocks noGrp="1"/>
          </p:cNvSpPr>
          <p:nvPr>
            <p:ph type="title"/>
          </p:nvPr>
        </p:nvSpPr>
        <p:spPr/>
        <p:txBody>
          <a:bodyPr/>
          <a:lstStyle/>
          <a:p>
            <a:r>
              <a:rPr lang="de-CH" dirty="0"/>
              <a:t>Use </a:t>
            </a:r>
            <a:r>
              <a:rPr lang="de-CH"/>
              <a:t>Case 2: </a:t>
            </a:r>
            <a:r>
              <a:rPr lang="de-CH" dirty="0"/>
              <a:t>Vakuumgreifer</a:t>
            </a:r>
          </a:p>
        </p:txBody>
      </p:sp>
      <mc:AlternateContent xmlns:mc="http://schemas.openxmlformats.org/markup-compatibility/2006">
        <mc:Choice xmlns:am3d="http://schemas.microsoft.com/office/drawing/2017/model3d" Requires="am3d">
          <p:graphicFrame>
            <p:nvGraphicFramePr>
              <p:cNvPr id="9" name="3D-Modell 8">
                <a:extLst>
                  <a:ext uri="{FF2B5EF4-FFF2-40B4-BE49-F238E27FC236}">
                    <a16:creationId xmlns:a16="http://schemas.microsoft.com/office/drawing/2014/main" id="{5041E3CF-041A-EB94-82B2-52D738BABE9E}"/>
                  </a:ext>
                </a:extLst>
              </p:cNvPr>
              <p:cNvGraphicFramePr>
                <a:graphicFrameLocks noChangeAspect="1"/>
              </p:cNvGraphicFramePr>
              <p:nvPr/>
            </p:nvGraphicFramePr>
            <p:xfrm>
              <a:off x="992751" y="3106681"/>
              <a:ext cx="1835679" cy="3082556"/>
            </p:xfrm>
            <a:graphic>
              <a:graphicData uri="http://schemas.microsoft.com/office/drawing/2017/model3d">
                <am3d:model3d r:embed="rId2">
                  <am3d:spPr>
                    <a:xfrm>
                      <a:off x="0" y="0"/>
                      <a:ext cx="1835679" cy="3082556"/>
                    </a:xfrm>
                    <a:prstGeom prst="rect">
                      <a:avLst/>
                    </a:prstGeom>
                  </am3d:spPr>
                  <am3d:camera>
                    <am3d:pos x="0" y="0" z="62889746"/>
                    <am3d:up dx="0" dy="36000000" dz="0"/>
                    <am3d:lookAt x="0" y="0" z="0"/>
                    <am3d:perspective fov="2700000"/>
                  </am3d:camera>
                  <am3d:trans>
                    <am3d:meterPerModelUnit n="10913" d="1000000"/>
                    <am3d:preTrans dx="-168671" dy="-2252967" dz="261937"/>
                    <am3d:scale>
                      <am3d:sx n="1000000" d="1000000"/>
                      <am3d:sy n="1000000" d="1000000"/>
                      <am3d:sz n="1000000" d="1000000"/>
                    </am3d:scale>
                    <am3d:rot ax="1193559" ay="1474331" az="513430"/>
                    <am3d:postTrans dx="0" dy="0" dz="0"/>
                  </am3d:trans>
                  <am3d:raster rName="Office3DRenderer" rVer="16.0.8326">
                    <am3d:blip r:embed="rId3"/>
                  </am3d:raster>
                  <am3d:objViewport viewportSz="32903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Modell 8">
                <a:extLst>
                  <a:ext uri="{FF2B5EF4-FFF2-40B4-BE49-F238E27FC236}">
                    <a16:creationId xmlns:a16="http://schemas.microsoft.com/office/drawing/2014/main" id="{5041E3CF-041A-EB94-82B2-52D738BABE9E}"/>
                  </a:ext>
                </a:extLst>
              </p:cNvPr>
              <p:cNvPicPr>
                <a:picLocks noGrp="1" noRot="1" noChangeAspect="1" noMove="1" noResize="1" noEditPoints="1" noAdjustHandles="1" noChangeArrowheads="1" noChangeShapeType="1" noCrop="1"/>
              </p:cNvPicPr>
              <p:nvPr/>
            </p:nvPicPr>
            <p:blipFill>
              <a:blip r:embed="rId3"/>
              <a:stretch>
                <a:fillRect/>
              </a:stretch>
            </p:blipFill>
            <p:spPr>
              <a:xfrm>
                <a:off x="992751" y="3106681"/>
                <a:ext cx="1835679" cy="308255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Modell 9">
                <a:extLst>
                  <a:ext uri="{FF2B5EF4-FFF2-40B4-BE49-F238E27FC236}">
                    <a16:creationId xmlns:a16="http://schemas.microsoft.com/office/drawing/2014/main" id="{A1D2A1E2-8D81-1EFB-FE38-029C78301F27}"/>
                  </a:ext>
                </a:extLst>
              </p:cNvPr>
              <p:cNvGraphicFramePr>
                <a:graphicFrameLocks noChangeAspect="1"/>
              </p:cNvGraphicFramePr>
              <p:nvPr/>
            </p:nvGraphicFramePr>
            <p:xfrm>
              <a:off x="1935736" y="1792378"/>
              <a:ext cx="4655261" cy="2846469"/>
            </p:xfrm>
            <a:graphic>
              <a:graphicData uri="http://schemas.microsoft.com/office/drawing/2017/model3d">
                <am3d:model3d r:embed="rId4">
                  <am3d:spPr>
                    <a:xfrm>
                      <a:off x="0" y="0"/>
                      <a:ext cx="4655261" cy="2846469"/>
                    </a:xfrm>
                    <a:prstGeom prst="rect">
                      <a:avLst/>
                    </a:prstGeom>
                  </am3d:spPr>
                  <am3d:camera>
                    <am3d:pos x="0" y="0" z="60590071"/>
                    <am3d:up dx="0" dy="36000000" dz="0"/>
                    <am3d:lookAt x="0" y="0" z="0"/>
                    <am3d:perspective fov="2700000"/>
                  </am3d:camera>
                  <am3d:trans>
                    <am3d:meterPerModelUnit n="4277" d="1000000"/>
                    <am3d:preTrans dx="72497" dy="-1493789" dz="0"/>
                    <am3d:scale>
                      <am3d:sx n="1000000" d="1000000"/>
                      <am3d:sy n="1000000" d="1000000"/>
                      <am3d:sz n="1000000" d="1000000"/>
                    </am3d:scale>
                    <am3d:rot ax="8772515" ay="-1876241" az="-9650604"/>
                    <am3d:postTrans dx="0" dy="0" dz="0"/>
                  </am3d:trans>
                  <am3d:raster rName="Office3DRenderer" rVer="16.0.8326">
                    <am3d:blip r:embed="rId5"/>
                  </am3d:raster>
                  <am3d:objViewport viewportSz="48075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Modell 9">
                <a:extLst>
                  <a:ext uri="{FF2B5EF4-FFF2-40B4-BE49-F238E27FC236}">
                    <a16:creationId xmlns:a16="http://schemas.microsoft.com/office/drawing/2014/main" id="{A1D2A1E2-8D81-1EFB-FE38-029C78301F27}"/>
                  </a:ext>
                </a:extLst>
              </p:cNvPr>
              <p:cNvPicPr>
                <a:picLocks noGrp="1" noRot="1" noChangeAspect="1" noMove="1" noResize="1" noEditPoints="1" noAdjustHandles="1" noChangeArrowheads="1" noChangeShapeType="1" noCrop="1"/>
              </p:cNvPicPr>
              <p:nvPr/>
            </p:nvPicPr>
            <p:blipFill>
              <a:blip r:embed="rId5"/>
              <a:stretch>
                <a:fillRect/>
              </a:stretch>
            </p:blipFill>
            <p:spPr>
              <a:xfrm>
                <a:off x="1935736" y="1792378"/>
                <a:ext cx="4655261" cy="2846469"/>
              </a:xfrm>
              <a:prstGeom prst="rect">
                <a:avLst/>
              </a:prstGeom>
            </p:spPr>
          </p:pic>
        </mc:Fallback>
      </mc:AlternateContent>
      <p:sp>
        <p:nvSpPr>
          <p:cNvPr id="11" name="Pfeil: Fünfeck 10">
            <a:extLst>
              <a:ext uri="{FF2B5EF4-FFF2-40B4-BE49-F238E27FC236}">
                <a16:creationId xmlns:a16="http://schemas.microsoft.com/office/drawing/2014/main" id="{2A41743F-7466-E227-8779-38312F0F8E06}"/>
              </a:ext>
            </a:extLst>
          </p:cNvPr>
          <p:cNvSpPr/>
          <p:nvPr/>
        </p:nvSpPr>
        <p:spPr>
          <a:xfrm>
            <a:off x="6827839" y="3484945"/>
            <a:ext cx="304800" cy="1046154"/>
          </a:xfrm>
          <a:prstGeom prst="homePlate">
            <a:avLst/>
          </a:prstGeom>
          <a:solidFill>
            <a:schemeClr val="accent1"/>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pic>
        <p:nvPicPr>
          <p:cNvPr id="13" name="Grafik 12" descr="Ein Bild, das Maschine, Bautechnik, Elektrische Leitungen, Gebäude enthält.&#10;&#10;Automatisch generierte Beschreibung">
            <a:extLst>
              <a:ext uri="{FF2B5EF4-FFF2-40B4-BE49-F238E27FC236}">
                <a16:creationId xmlns:a16="http://schemas.microsoft.com/office/drawing/2014/main" id="{B733FA7A-82AD-765C-C77A-6DF67EFB18F8}"/>
              </a:ext>
            </a:extLst>
          </p:cNvPr>
          <p:cNvPicPr>
            <a:picLocks noChangeAspect="1"/>
          </p:cNvPicPr>
          <p:nvPr/>
        </p:nvPicPr>
        <p:blipFill rotWithShape="1">
          <a:blip r:embed="rId6"/>
          <a:srcRect l="2735" t="9092" r="11661" b="4167"/>
          <a:stretch/>
        </p:blipFill>
        <p:spPr>
          <a:xfrm>
            <a:off x="7627939" y="1632564"/>
            <a:ext cx="3577660" cy="4371976"/>
          </a:xfrm>
          <a:prstGeom prst="rect">
            <a:avLst/>
          </a:prstGeom>
        </p:spPr>
      </p:pic>
      <p:sp>
        <p:nvSpPr>
          <p:cNvPr id="4" name="Textplatzhalter 6">
            <a:extLst>
              <a:ext uri="{FF2B5EF4-FFF2-40B4-BE49-F238E27FC236}">
                <a16:creationId xmlns:a16="http://schemas.microsoft.com/office/drawing/2014/main" id="{6603B3EF-20EA-3036-B491-D1EFF6A14BF0}"/>
              </a:ext>
            </a:extLst>
          </p:cNvPr>
          <p:cNvSpPr>
            <a:spLocks noGrp="1"/>
          </p:cNvSpPr>
          <p:nvPr>
            <p:ph type="body" sz="quarter" idx="24"/>
          </p:nvPr>
        </p:nvSpPr>
        <p:spPr>
          <a:xfrm>
            <a:off x="806449" y="334039"/>
            <a:ext cx="11053764" cy="286673"/>
          </a:xfrm>
        </p:spPr>
        <p:txBody>
          <a:bodyPr>
            <a:normAutofit fontScale="92500" lnSpcReduction="20000"/>
          </a:bodyPr>
          <a:lstStyle/>
          <a:p>
            <a:pPr lvl="0"/>
            <a:r>
              <a:rPr lang="de-CH" dirty="0"/>
              <a:t>Regelbasierte Automation</a:t>
            </a:r>
          </a:p>
        </p:txBody>
      </p:sp>
    </p:spTree>
    <p:extLst>
      <p:ext uri="{BB962C8B-B14F-4D97-AF65-F5344CB8AC3E}">
        <p14:creationId xmlns:p14="http://schemas.microsoft.com/office/powerpoint/2010/main" val="2648767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47F7A13-7425-0D05-EF84-A08121594FFF}"/>
              </a:ext>
            </a:extLst>
          </p:cNvPr>
          <p:cNvSpPr>
            <a:spLocks noGrp="1"/>
          </p:cNvSpPr>
          <p:nvPr>
            <p:ph type="ftr" sz="quarter" idx="17"/>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de-CH"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 name="Titel 4">
            <a:extLst>
              <a:ext uri="{FF2B5EF4-FFF2-40B4-BE49-F238E27FC236}">
                <a16:creationId xmlns:a16="http://schemas.microsoft.com/office/drawing/2014/main" id="{0B288379-F654-2F4B-ADED-5B3A85736B29}"/>
              </a:ext>
            </a:extLst>
          </p:cNvPr>
          <p:cNvSpPr>
            <a:spLocks noGrp="1"/>
          </p:cNvSpPr>
          <p:nvPr>
            <p:ph type="title"/>
          </p:nvPr>
        </p:nvSpPr>
        <p:spPr/>
        <p:txBody>
          <a:bodyPr/>
          <a:lstStyle/>
          <a:p>
            <a:r>
              <a:rPr lang="de-CH" dirty="0"/>
              <a:t>Konfigurator für SLS Vakuumgreifer</a:t>
            </a:r>
          </a:p>
        </p:txBody>
      </p:sp>
      <p:sp>
        <p:nvSpPr>
          <p:cNvPr id="7" name="Textplatzhalter 6">
            <a:extLst>
              <a:ext uri="{FF2B5EF4-FFF2-40B4-BE49-F238E27FC236}">
                <a16:creationId xmlns:a16="http://schemas.microsoft.com/office/drawing/2014/main" id="{C101BCBE-C388-F8A8-1918-670CF06DD8FC}"/>
              </a:ext>
            </a:extLst>
          </p:cNvPr>
          <p:cNvSpPr>
            <a:spLocks noGrp="1"/>
          </p:cNvSpPr>
          <p:nvPr>
            <p:ph type="body" sz="quarter" idx="24"/>
          </p:nvPr>
        </p:nvSpPr>
        <p:spPr/>
        <p:txBody>
          <a:bodyPr>
            <a:normAutofit fontScale="92500" lnSpcReduction="20000"/>
          </a:bodyPr>
          <a:lstStyle/>
          <a:p>
            <a:pPr lvl="0"/>
            <a:r>
              <a:rPr lang="de-CH" dirty="0"/>
              <a:t>Regelbasierte Automation</a:t>
            </a:r>
          </a:p>
        </p:txBody>
      </p:sp>
      <p:sp>
        <p:nvSpPr>
          <p:cNvPr id="11" name="Inhaltsplatzhalter 10">
            <a:extLst>
              <a:ext uri="{FF2B5EF4-FFF2-40B4-BE49-F238E27FC236}">
                <a16:creationId xmlns:a16="http://schemas.microsoft.com/office/drawing/2014/main" id="{8908E3F0-8576-FE55-B02B-FA619903E9E9}"/>
              </a:ext>
            </a:extLst>
          </p:cNvPr>
          <p:cNvSpPr>
            <a:spLocks noGrp="1"/>
          </p:cNvSpPr>
          <p:nvPr>
            <p:ph sz="quarter" idx="21"/>
          </p:nvPr>
        </p:nvSpPr>
        <p:spPr>
          <a:xfrm>
            <a:off x="7573534" y="2018117"/>
            <a:ext cx="4373563" cy="3679420"/>
          </a:xfrm>
        </p:spPr>
        <p:txBody>
          <a:bodyPr>
            <a:noAutofit/>
          </a:bodyPr>
          <a:lstStyle/>
          <a:p>
            <a:pPr marL="0" indent="0">
              <a:spcBef>
                <a:spcPts val="600"/>
              </a:spcBef>
              <a:buNone/>
            </a:pPr>
            <a:r>
              <a:rPr lang="de-CH" sz="1600" b="1" dirty="0">
                <a:solidFill>
                  <a:schemeClr val="tx2"/>
                </a:solidFill>
              </a:rPr>
              <a:t>Arbeitsschritte:</a:t>
            </a:r>
          </a:p>
          <a:p>
            <a:pPr marL="342900" indent="-342900">
              <a:spcBef>
                <a:spcPts val="600"/>
              </a:spcBef>
              <a:buFont typeface="+mj-lt"/>
              <a:buAutoNum type="arabicPeriod"/>
            </a:pPr>
            <a:r>
              <a:rPr lang="de-CH" sz="1600" dirty="0"/>
              <a:t>Werkstück als Mesh importieren</a:t>
            </a:r>
          </a:p>
          <a:p>
            <a:pPr marL="342900" indent="-342900">
              <a:spcBef>
                <a:spcPts val="600"/>
              </a:spcBef>
              <a:buFont typeface="+mj-lt"/>
              <a:buAutoNum type="arabicPeriod"/>
            </a:pPr>
            <a:r>
              <a:rPr lang="de-CH" sz="1600" dirty="0"/>
              <a:t>Maschinenschnittstelle definieren</a:t>
            </a:r>
          </a:p>
          <a:p>
            <a:pPr marL="342900" indent="-342900">
              <a:spcBef>
                <a:spcPts val="600"/>
              </a:spcBef>
              <a:buFont typeface="+mj-lt"/>
              <a:buAutoNum type="arabicPeriod"/>
            </a:pPr>
            <a:r>
              <a:rPr lang="de-CH" sz="1600" dirty="0"/>
              <a:t>3D Geometrie für Druckprozess exportieren</a:t>
            </a:r>
          </a:p>
          <a:p>
            <a:pPr marL="0" indent="0">
              <a:spcBef>
                <a:spcPts val="600"/>
              </a:spcBef>
              <a:buNone/>
            </a:pPr>
            <a:endParaRPr lang="de-CH" sz="1600" dirty="0"/>
          </a:p>
          <a:p>
            <a:pPr marL="0" indent="0">
              <a:spcBef>
                <a:spcPts val="600"/>
              </a:spcBef>
              <a:buNone/>
            </a:pPr>
            <a:r>
              <a:rPr lang="de-CH" sz="1600" b="1" dirty="0">
                <a:solidFill>
                  <a:schemeClr val="tx2"/>
                </a:solidFill>
              </a:rPr>
              <a:t>Besonderheiten:</a:t>
            </a:r>
            <a:endParaRPr lang="de-CH" sz="1600" dirty="0"/>
          </a:p>
          <a:p>
            <a:pPr>
              <a:spcBef>
                <a:spcPts val="600"/>
              </a:spcBef>
            </a:pPr>
            <a:r>
              <a:rPr lang="de-CH" sz="1600" dirty="0"/>
              <a:t>Erfordert (nahezu) keine CAD Kenntnisse</a:t>
            </a:r>
          </a:p>
          <a:p>
            <a:pPr>
              <a:spcBef>
                <a:spcPts val="600"/>
              </a:spcBef>
            </a:pPr>
            <a:r>
              <a:rPr lang="de-CH" sz="1600" dirty="0"/>
              <a:t>Erstellt innerhalb von 30-45 Sekunden produktionsfertige Designs</a:t>
            </a:r>
          </a:p>
          <a:p>
            <a:pPr>
              <a:spcBef>
                <a:spcPts val="600"/>
              </a:spcBef>
            </a:pPr>
            <a:r>
              <a:rPr lang="de-CH" sz="1600" dirty="0"/>
              <a:t>Web-basiert </a:t>
            </a:r>
            <a:r>
              <a:rPr lang="de-CH" sz="1600" dirty="0">
                <a:sym typeface="Wingdings" panose="05000000000000000000" pitchFamily="2" charset="2"/>
              </a:rPr>
              <a:t> kann auf Smartphones, Tablets am Point-</a:t>
            </a:r>
            <a:r>
              <a:rPr lang="de-CH" sz="1600" dirty="0" err="1">
                <a:sym typeface="Wingdings" panose="05000000000000000000" pitchFamily="2" charset="2"/>
              </a:rPr>
              <a:t>of</a:t>
            </a:r>
            <a:r>
              <a:rPr lang="de-CH" sz="1600" dirty="0">
                <a:sym typeface="Wingdings" panose="05000000000000000000" pitchFamily="2" charset="2"/>
              </a:rPr>
              <a:t>-</a:t>
            </a:r>
            <a:r>
              <a:rPr lang="de-CH" sz="1600" dirty="0" err="1">
                <a:sym typeface="Wingdings" panose="05000000000000000000" pitchFamily="2" charset="2"/>
              </a:rPr>
              <a:t>use</a:t>
            </a:r>
            <a:r>
              <a:rPr lang="de-CH" sz="1600" dirty="0">
                <a:sym typeface="Wingdings" panose="05000000000000000000" pitchFamily="2" charset="2"/>
              </a:rPr>
              <a:t> genutzt werden</a:t>
            </a:r>
          </a:p>
        </p:txBody>
      </p:sp>
      <p:pic>
        <p:nvPicPr>
          <p:cNvPr id="13" name="Grafik 12" descr="Ein Bild, das Platz enthält.&#10;&#10;Automatisch generierte Beschreibung">
            <a:extLst>
              <a:ext uri="{FF2B5EF4-FFF2-40B4-BE49-F238E27FC236}">
                <a16:creationId xmlns:a16="http://schemas.microsoft.com/office/drawing/2014/main" id="{231025C3-7218-3D00-5CAD-3FF6B3CC8052}"/>
              </a:ext>
            </a:extLst>
          </p:cNvPr>
          <p:cNvPicPr>
            <a:picLocks noChangeAspect="1"/>
          </p:cNvPicPr>
          <p:nvPr/>
        </p:nvPicPr>
        <p:blipFill>
          <a:blip r:embed="rId2"/>
          <a:stretch>
            <a:fillRect/>
          </a:stretch>
        </p:blipFill>
        <p:spPr>
          <a:xfrm>
            <a:off x="537907" y="1837067"/>
            <a:ext cx="6488048" cy="3988048"/>
          </a:xfrm>
          <a:prstGeom prst="rect">
            <a:avLst/>
          </a:prstGeom>
        </p:spPr>
      </p:pic>
      <p:sp>
        <p:nvSpPr>
          <p:cNvPr id="14" name="Textfeld 13">
            <a:extLst>
              <a:ext uri="{FF2B5EF4-FFF2-40B4-BE49-F238E27FC236}">
                <a16:creationId xmlns:a16="http://schemas.microsoft.com/office/drawing/2014/main" id="{85390F1C-94D0-F1E0-33B9-02981EE1A30F}"/>
              </a:ext>
            </a:extLst>
          </p:cNvPr>
          <p:cNvSpPr txBox="1"/>
          <p:nvPr/>
        </p:nvSpPr>
        <p:spPr>
          <a:xfrm>
            <a:off x="695324" y="5836683"/>
            <a:ext cx="1455420" cy="167640"/>
          </a:xfrm>
          <a:prstGeom prst="rect">
            <a:avLst/>
          </a:prstGeom>
          <a:noFill/>
        </p:spPr>
        <p:txBody>
          <a:bodyPr wrap="none" lIns="0" tIns="0" rIns="0" bIns="0" rtlCol="0">
            <a:normAutofit/>
          </a:bodyPr>
          <a:lstStyle/>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9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Bildquelle: Freepik.com </a:t>
            </a:r>
          </a:p>
        </p:txBody>
      </p:sp>
      <p:sp>
        <p:nvSpPr>
          <p:cNvPr id="10" name="Pfeil: Fünfeck 9">
            <a:extLst>
              <a:ext uri="{FF2B5EF4-FFF2-40B4-BE49-F238E27FC236}">
                <a16:creationId xmlns:a16="http://schemas.microsoft.com/office/drawing/2014/main" id="{D073FF4B-3865-897D-5981-3C15F706A9A4}"/>
              </a:ext>
            </a:extLst>
          </p:cNvPr>
          <p:cNvSpPr/>
          <p:nvPr/>
        </p:nvSpPr>
        <p:spPr>
          <a:xfrm>
            <a:off x="7068889" y="3438892"/>
            <a:ext cx="180377" cy="684213"/>
          </a:xfrm>
          <a:prstGeom prst="homePlat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09768" rtl="0" eaLnBrk="1" fontAlgn="auto" latinLnBrk="0" hangingPunct="1">
              <a:lnSpc>
                <a:spcPct val="100000"/>
              </a:lnSpc>
              <a:spcBef>
                <a:spcPts val="0"/>
              </a:spcBef>
              <a:spcAft>
                <a:spcPts val="0"/>
              </a:spcAft>
              <a:buClrTx/>
              <a:buSzTx/>
              <a:buFontTx/>
              <a:buNone/>
              <a:tabLst/>
              <a:defRPr/>
            </a:pPr>
            <a:endParaRPr kumimoji="0" lang="de-CH" sz="1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pic>
        <p:nvPicPr>
          <p:cNvPr id="4" name="Grafik 3">
            <a:extLst>
              <a:ext uri="{FF2B5EF4-FFF2-40B4-BE49-F238E27FC236}">
                <a16:creationId xmlns:a16="http://schemas.microsoft.com/office/drawing/2014/main" id="{C40301EE-0CDF-0F5D-C139-68AF42CC3143}"/>
              </a:ext>
            </a:extLst>
          </p:cNvPr>
          <p:cNvPicPr>
            <a:picLocks noChangeAspect="1"/>
          </p:cNvPicPr>
          <p:nvPr/>
        </p:nvPicPr>
        <p:blipFill>
          <a:blip r:embed="rId3"/>
          <a:stretch>
            <a:fillRect/>
          </a:stretch>
        </p:blipFill>
        <p:spPr>
          <a:xfrm>
            <a:off x="885628" y="2108562"/>
            <a:ext cx="5776450" cy="3370218"/>
          </a:xfrm>
          <a:prstGeom prst="rect">
            <a:avLst/>
          </a:prstGeom>
        </p:spPr>
      </p:pic>
    </p:spTree>
    <p:extLst>
      <p:ext uri="{BB962C8B-B14F-4D97-AF65-F5344CB8AC3E}">
        <p14:creationId xmlns:p14="http://schemas.microsoft.com/office/powerpoint/2010/main" val="511113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73C5F864-7DD3-975A-7D92-83ADDB49B69A}"/>
              </a:ext>
            </a:extLst>
          </p:cNvPr>
          <p:cNvSpPr>
            <a:spLocks noGrp="1"/>
          </p:cNvSpPr>
          <p:nvPr>
            <p:ph type="ftr" sz="quarter" idx="17"/>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de-CH"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 name="Titel 4">
            <a:extLst>
              <a:ext uri="{FF2B5EF4-FFF2-40B4-BE49-F238E27FC236}">
                <a16:creationId xmlns:a16="http://schemas.microsoft.com/office/drawing/2014/main" id="{BBD7FFDE-DD70-1E50-DEF5-F3D5F97DFCE0}"/>
              </a:ext>
            </a:extLst>
          </p:cNvPr>
          <p:cNvSpPr>
            <a:spLocks noGrp="1"/>
          </p:cNvSpPr>
          <p:nvPr>
            <p:ph type="title"/>
          </p:nvPr>
        </p:nvSpPr>
        <p:spPr/>
        <p:txBody>
          <a:bodyPr/>
          <a:lstStyle/>
          <a:p>
            <a:r>
              <a:rPr lang="de-CH" dirty="0"/>
              <a:t>Automatisierung durch regelbasierten Workflow</a:t>
            </a:r>
          </a:p>
        </p:txBody>
      </p:sp>
      <p:sp>
        <p:nvSpPr>
          <p:cNvPr id="7" name="Textplatzhalter 6">
            <a:extLst>
              <a:ext uri="{FF2B5EF4-FFF2-40B4-BE49-F238E27FC236}">
                <a16:creationId xmlns:a16="http://schemas.microsoft.com/office/drawing/2014/main" id="{6C0CF385-7FA9-9E7A-F200-A22862669DFE}"/>
              </a:ext>
            </a:extLst>
          </p:cNvPr>
          <p:cNvSpPr>
            <a:spLocks noGrp="1"/>
          </p:cNvSpPr>
          <p:nvPr>
            <p:ph type="body" sz="quarter" idx="24"/>
          </p:nvPr>
        </p:nvSpPr>
        <p:spPr/>
        <p:txBody>
          <a:bodyPr>
            <a:normAutofit fontScale="92500" lnSpcReduction="20000"/>
          </a:bodyPr>
          <a:lstStyle/>
          <a:p>
            <a:pPr lvl="0"/>
            <a:r>
              <a:rPr lang="de-CH" dirty="0"/>
              <a:t>Regelbasierte Automation</a:t>
            </a:r>
          </a:p>
        </p:txBody>
      </p:sp>
      <p:pic>
        <p:nvPicPr>
          <p:cNvPr id="8" name="Inhaltsplatzhalter 8">
            <a:extLst>
              <a:ext uri="{FF2B5EF4-FFF2-40B4-BE49-F238E27FC236}">
                <a16:creationId xmlns:a16="http://schemas.microsoft.com/office/drawing/2014/main" id="{8115D0BA-90D7-03EC-2290-55DB8ADF90F9}"/>
              </a:ext>
            </a:extLst>
          </p:cNvPr>
          <p:cNvPicPr>
            <a:picLocks noChangeAspect="1"/>
          </p:cNvPicPr>
          <p:nvPr/>
        </p:nvPicPr>
        <p:blipFill>
          <a:blip r:embed="rId2"/>
          <a:stretch>
            <a:fillRect/>
          </a:stretch>
        </p:blipFill>
        <p:spPr>
          <a:xfrm>
            <a:off x="847639" y="1449389"/>
            <a:ext cx="10534235" cy="4562070"/>
          </a:xfrm>
          <a:prstGeom prst="rect">
            <a:avLst/>
          </a:prstGeom>
        </p:spPr>
      </p:pic>
    </p:spTree>
    <p:extLst>
      <p:ext uri="{BB962C8B-B14F-4D97-AF65-F5344CB8AC3E}">
        <p14:creationId xmlns:p14="http://schemas.microsoft.com/office/powerpoint/2010/main" val="351527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A7717951-C82B-8BBD-D533-0E75CEBF84F9}"/>
              </a:ext>
            </a:extLst>
          </p:cNvPr>
          <p:cNvSpPr>
            <a:spLocks noGrp="1"/>
          </p:cNvSpPr>
          <p:nvPr>
            <p:ph type="ftr" sz="quarter" idx="17"/>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de-CH"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 name="Titel 4">
            <a:extLst>
              <a:ext uri="{FF2B5EF4-FFF2-40B4-BE49-F238E27FC236}">
                <a16:creationId xmlns:a16="http://schemas.microsoft.com/office/drawing/2014/main" id="{A4579F0A-772B-727D-5E31-100741359C1C}"/>
              </a:ext>
            </a:extLst>
          </p:cNvPr>
          <p:cNvSpPr>
            <a:spLocks noGrp="1"/>
          </p:cNvSpPr>
          <p:nvPr>
            <p:ph type="title"/>
          </p:nvPr>
        </p:nvSpPr>
        <p:spPr/>
        <p:txBody>
          <a:bodyPr/>
          <a:lstStyle/>
          <a:p>
            <a:r>
              <a:rPr lang="de-CH" dirty="0"/>
              <a:t>Alle möglichen Positionen identifizieren</a:t>
            </a:r>
          </a:p>
        </p:txBody>
      </p:sp>
      <p:sp>
        <p:nvSpPr>
          <p:cNvPr id="6" name="Inhaltsplatzhalter 5">
            <a:extLst>
              <a:ext uri="{FF2B5EF4-FFF2-40B4-BE49-F238E27FC236}">
                <a16:creationId xmlns:a16="http://schemas.microsoft.com/office/drawing/2014/main" id="{9F78ADAC-9613-E62E-0A3F-2D776B71F974}"/>
              </a:ext>
            </a:extLst>
          </p:cNvPr>
          <p:cNvSpPr>
            <a:spLocks noGrp="1"/>
          </p:cNvSpPr>
          <p:nvPr>
            <p:ph sz="quarter" idx="21"/>
          </p:nvPr>
        </p:nvSpPr>
        <p:spPr/>
        <p:txBody>
          <a:bodyPr/>
          <a:lstStyle/>
          <a:p>
            <a:endParaRPr lang="de-CH"/>
          </a:p>
        </p:txBody>
      </p:sp>
      <p:sp>
        <p:nvSpPr>
          <p:cNvPr id="7" name="Textplatzhalter 6">
            <a:extLst>
              <a:ext uri="{FF2B5EF4-FFF2-40B4-BE49-F238E27FC236}">
                <a16:creationId xmlns:a16="http://schemas.microsoft.com/office/drawing/2014/main" id="{7E9278B5-893F-4B56-0994-3B5022DD0B41}"/>
              </a:ext>
            </a:extLst>
          </p:cNvPr>
          <p:cNvSpPr>
            <a:spLocks noGrp="1"/>
          </p:cNvSpPr>
          <p:nvPr>
            <p:ph type="body" sz="quarter" idx="24"/>
          </p:nvPr>
        </p:nvSpPr>
        <p:spPr/>
        <p:txBody>
          <a:bodyPr>
            <a:normAutofit fontScale="92500" lnSpcReduction="20000"/>
          </a:bodyPr>
          <a:lstStyle/>
          <a:p>
            <a:endParaRPr lang="de-CH" dirty="0"/>
          </a:p>
        </p:txBody>
      </p:sp>
      <p:grpSp>
        <p:nvGrpSpPr>
          <p:cNvPr id="43" name="Gruppieren 42">
            <a:extLst>
              <a:ext uri="{FF2B5EF4-FFF2-40B4-BE49-F238E27FC236}">
                <a16:creationId xmlns:a16="http://schemas.microsoft.com/office/drawing/2014/main" id="{33A6DAB0-9DD1-B380-1DC2-F865E0933C06}"/>
              </a:ext>
            </a:extLst>
          </p:cNvPr>
          <p:cNvGrpSpPr/>
          <p:nvPr/>
        </p:nvGrpSpPr>
        <p:grpSpPr>
          <a:xfrm>
            <a:off x="5004005" y="1495787"/>
            <a:ext cx="6858000" cy="2237590"/>
            <a:chOff x="5188744" y="1843183"/>
            <a:chExt cx="6858000" cy="2237590"/>
          </a:xfrm>
        </p:grpSpPr>
        <p:pic>
          <p:nvPicPr>
            <p:cNvPr id="8" name="Grafik 7">
              <a:extLst>
                <a:ext uri="{FF2B5EF4-FFF2-40B4-BE49-F238E27FC236}">
                  <a16:creationId xmlns:a16="http://schemas.microsoft.com/office/drawing/2014/main" id="{DAA81C52-6F4B-C8BA-947A-3355681B564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88744" y="1843183"/>
              <a:ext cx="6858000" cy="2237590"/>
            </a:xfrm>
            <a:prstGeom prst="rect">
              <a:avLst/>
            </a:prstGeom>
          </p:spPr>
        </p:pic>
        <p:sp>
          <p:nvSpPr>
            <p:cNvPr id="9" name="Ellipse 8">
              <a:extLst>
                <a:ext uri="{FF2B5EF4-FFF2-40B4-BE49-F238E27FC236}">
                  <a16:creationId xmlns:a16="http://schemas.microsoft.com/office/drawing/2014/main" id="{A5693C86-FCEF-C086-7D49-ACBD5BD6F96A}"/>
                </a:ext>
              </a:extLst>
            </p:cNvPr>
            <p:cNvSpPr/>
            <p:nvPr/>
          </p:nvSpPr>
          <p:spPr>
            <a:xfrm>
              <a:off x="6828577" y="2805850"/>
              <a:ext cx="274183" cy="184955"/>
            </a:xfrm>
            <a:prstGeom prst="ellipse">
              <a:avLst/>
            </a:prstGeom>
            <a:solidFill>
              <a:schemeClr val="bg1"/>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250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0" name="Ellipse 9">
              <a:extLst>
                <a:ext uri="{FF2B5EF4-FFF2-40B4-BE49-F238E27FC236}">
                  <a16:creationId xmlns:a16="http://schemas.microsoft.com/office/drawing/2014/main" id="{5D171A45-9329-B683-90F5-C74222478881}"/>
                </a:ext>
              </a:extLst>
            </p:cNvPr>
            <p:cNvSpPr/>
            <p:nvPr/>
          </p:nvSpPr>
          <p:spPr>
            <a:xfrm>
              <a:off x="7102760" y="3587729"/>
              <a:ext cx="274183" cy="184955"/>
            </a:xfrm>
            <a:prstGeom prst="ellipse">
              <a:avLst/>
            </a:prstGeom>
            <a:solidFill>
              <a:schemeClr val="bg1"/>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250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1" name="Ellipse 10">
              <a:extLst>
                <a:ext uri="{FF2B5EF4-FFF2-40B4-BE49-F238E27FC236}">
                  <a16:creationId xmlns:a16="http://schemas.microsoft.com/office/drawing/2014/main" id="{2FE8CF41-7734-C16A-2A0E-996B2F888519}"/>
                </a:ext>
              </a:extLst>
            </p:cNvPr>
            <p:cNvSpPr/>
            <p:nvPr/>
          </p:nvSpPr>
          <p:spPr>
            <a:xfrm>
              <a:off x="8468410" y="2805850"/>
              <a:ext cx="274183" cy="184955"/>
            </a:xfrm>
            <a:prstGeom prst="ellipse">
              <a:avLst/>
            </a:prstGeom>
            <a:solidFill>
              <a:schemeClr val="bg1"/>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250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2" name="Ellipse 11">
              <a:extLst>
                <a:ext uri="{FF2B5EF4-FFF2-40B4-BE49-F238E27FC236}">
                  <a16:creationId xmlns:a16="http://schemas.microsoft.com/office/drawing/2014/main" id="{6C080C5C-1770-1EE5-D325-0ECAA58F2C5A}"/>
                </a:ext>
              </a:extLst>
            </p:cNvPr>
            <p:cNvSpPr/>
            <p:nvPr/>
          </p:nvSpPr>
          <p:spPr>
            <a:xfrm>
              <a:off x="10144921" y="2805849"/>
              <a:ext cx="274183" cy="184955"/>
            </a:xfrm>
            <a:prstGeom prst="ellipse">
              <a:avLst/>
            </a:prstGeom>
            <a:solidFill>
              <a:schemeClr val="bg1"/>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250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3" name="Ellipse 12">
              <a:extLst>
                <a:ext uri="{FF2B5EF4-FFF2-40B4-BE49-F238E27FC236}">
                  <a16:creationId xmlns:a16="http://schemas.microsoft.com/office/drawing/2014/main" id="{18DB4199-3F8F-9D97-316F-EADBCDEFEC63}"/>
                </a:ext>
              </a:extLst>
            </p:cNvPr>
            <p:cNvSpPr/>
            <p:nvPr/>
          </p:nvSpPr>
          <p:spPr>
            <a:xfrm>
              <a:off x="8468409" y="3587729"/>
              <a:ext cx="274183" cy="184955"/>
            </a:xfrm>
            <a:prstGeom prst="ellipse">
              <a:avLst/>
            </a:prstGeom>
            <a:solidFill>
              <a:schemeClr val="bg1"/>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250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4" name="Ellipse 13">
              <a:extLst>
                <a:ext uri="{FF2B5EF4-FFF2-40B4-BE49-F238E27FC236}">
                  <a16:creationId xmlns:a16="http://schemas.microsoft.com/office/drawing/2014/main" id="{289AC793-6C20-C670-1EFB-D5150841A0E4}"/>
                </a:ext>
              </a:extLst>
            </p:cNvPr>
            <p:cNvSpPr/>
            <p:nvPr/>
          </p:nvSpPr>
          <p:spPr>
            <a:xfrm>
              <a:off x="9870738" y="3577878"/>
              <a:ext cx="274183" cy="184955"/>
            </a:xfrm>
            <a:prstGeom prst="ellipse">
              <a:avLst/>
            </a:prstGeom>
            <a:solidFill>
              <a:schemeClr val="bg1"/>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250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5" name="Ellipse 14">
              <a:extLst>
                <a:ext uri="{FF2B5EF4-FFF2-40B4-BE49-F238E27FC236}">
                  <a16:creationId xmlns:a16="http://schemas.microsoft.com/office/drawing/2014/main" id="{8C5B5039-2014-E3D7-3A60-F2E125F2015F}"/>
                </a:ext>
              </a:extLst>
            </p:cNvPr>
            <p:cNvSpPr/>
            <p:nvPr/>
          </p:nvSpPr>
          <p:spPr>
            <a:xfrm>
              <a:off x="6324672" y="2517011"/>
              <a:ext cx="1298666" cy="762630"/>
            </a:xfrm>
            <a:prstGeom prst="ellipse">
              <a:avLst/>
            </a:prstGeom>
            <a:noFill/>
            <a:ln w="25400">
              <a:solidFill>
                <a:schemeClr val="accent1"/>
              </a:solidFill>
              <a:prstDash val="sysDot"/>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6" name="Ellipse 15">
              <a:extLst>
                <a:ext uri="{FF2B5EF4-FFF2-40B4-BE49-F238E27FC236}">
                  <a16:creationId xmlns:a16="http://schemas.microsoft.com/office/drawing/2014/main" id="{C0B10631-22F2-B1A2-9846-E62BF31C44BE}"/>
                </a:ext>
              </a:extLst>
            </p:cNvPr>
            <p:cNvSpPr/>
            <p:nvPr/>
          </p:nvSpPr>
          <p:spPr>
            <a:xfrm>
              <a:off x="7956167" y="2517010"/>
              <a:ext cx="1298666" cy="762630"/>
            </a:xfrm>
            <a:prstGeom prst="ellipse">
              <a:avLst/>
            </a:prstGeom>
            <a:noFill/>
            <a:ln w="25400">
              <a:solidFill>
                <a:schemeClr val="accent1"/>
              </a:solidFill>
              <a:prstDash val="sysDot"/>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7" name="Ellipse 16">
              <a:extLst>
                <a:ext uri="{FF2B5EF4-FFF2-40B4-BE49-F238E27FC236}">
                  <a16:creationId xmlns:a16="http://schemas.microsoft.com/office/drawing/2014/main" id="{2E8D35C9-E7BF-3DC7-A3FF-157901E6D700}"/>
                </a:ext>
              </a:extLst>
            </p:cNvPr>
            <p:cNvSpPr/>
            <p:nvPr/>
          </p:nvSpPr>
          <p:spPr>
            <a:xfrm>
              <a:off x="9632679" y="2517011"/>
              <a:ext cx="1298666" cy="762630"/>
            </a:xfrm>
            <a:prstGeom prst="ellipse">
              <a:avLst/>
            </a:prstGeom>
            <a:noFill/>
            <a:ln w="25400">
              <a:solidFill>
                <a:schemeClr val="accent1"/>
              </a:solidFill>
              <a:prstDash val="sysDot"/>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8" name="Ellipse 17">
              <a:extLst>
                <a:ext uri="{FF2B5EF4-FFF2-40B4-BE49-F238E27FC236}">
                  <a16:creationId xmlns:a16="http://schemas.microsoft.com/office/drawing/2014/main" id="{90C073E2-F377-8DAA-A3F1-347695B22628}"/>
                </a:ext>
              </a:extLst>
            </p:cNvPr>
            <p:cNvSpPr/>
            <p:nvPr/>
          </p:nvSpPr>
          <p:spPr>
            <a:xfrm>
              <a:off x="8145404" y="3406808"/>
              <a:ext cx="931128" cy="546796"/>
            </a:xfrm>
            <a:prstGeom prst="ellipse">
              <a:avLst/>
            </a:prstGeom>
            <a:noFill/>
            <a:ln w="25400">
              <a:solidFill>
                <a:schemeClr val="accent1"/>
              </a:solidFill>
              <a:prstDash val="sysDot"/>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925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9" name="Ellipse 18">
              <a:extLst>
                <a:ext uri="{FF2B5EF4-FFF2-40B4-BE49-F238E27FC236}">
                  <a16:creationId xmlns:a16="http://schemas.microsoft.com/office/drawing/2014/main" id="{59087B44-B9FB-F024-3BFE-37607E35ADDF}"/>
                </a:ext>
              </a:extLst>
            </p:cNvPr>
            <p:cNvSpPr/>
            <p:nvPr/>
          </p:nvSpPr>
          <p:spPr>
            <a:xfrm>
              <a:off x="9555104" y="3402046"/>
              <a:ext cx="931128" cy="546796"/>
            </a:xfrm>
            <a:prstGeom prst="ellipse">
              <a:avLst/>
            </a:prstGeom>
            <a:noFill/>
            <a:ln w="25400">
              <a:solidFill>
                <a:schemeClr val="accent1"/>
              </a:solidFill>
              <a:prstDash val="sysDot"/>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925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0" name="Ellipse 19">
              <a:extLst>
                <a:ext uri="{FF2B5EF4-FFF2-40B4-BE49-F238E27FC236}">
                  <a16:creationId xmlns:a16="http://schemas.microsoft.com/office/drawing/2014/main" id="{53CD2F10-A85B-4DFA-6A49-D2AF2A072B18}"/>
                </a:ext>
              </a:extLst>
            </p:cNvPr>
            <p:cNvSpPr/>
            <p:nvPr/>
          </p:nvSpPr>
          <p:spPr>
            <a:xfrm>
              <a:off x="6776185" y="3394902"/>
              <a:ext cx="931128" cy="546796"/>
            </a:xfrm>
            <a:prstGeom prst="ellipse">
              <a:avLst/>
            </a:prstGeom>
            <a:noFill/>
            <a:ln w="25400">
              <a:solidFill>
                <a:schemeClr val="accent1"/>
              </a:solidFill>
              <a:prstDash val="sysDot"/>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925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en-GB"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grpSp>
      <p:grpSp>
        <p:nvGrpSpPr>
          <p:cNvPr id="42" name="Gruppieren 41">
            <a:extLst>
              <a:ext uri="{FF2B5EF4-FFF2-40B4-BE49-F238E27FC236}">
                <a16:creationId xmlns:a16="http://schemas.microsoft.com/office/drawing/2014/main" id="{12CA373F-E681-F9A4-AEBC-52080D374F9A}"/>
              </a:ext>
            </a:extLst>
          </p:cNvPr>
          <p:cNvGrpSpPr/>
          <p:nvPr/>
        </p:nvGrpSpPr>
        <p:grpSpPr>
          <a:xfrm>
            <a:off x="939734" y="2460630"/>
            <a:ext cx="2875033" cy="3228772"/>
            <a:chOff x="1440301" y="3064987"/>
            <a:chExt cx="1858368" cy="2087020"/>
          </a:xfrm>
        </p:grpSpPr>
        <p:grpSp>
          <p:nvGrpSpPr>
            <p:cNvPr id="21" name="Gruppieren 20">
              <a:extLst>
                <a:ext uri="{FF2B5EF4-FFF2-40B4-BE49-F238E27FC236}">
                  <a16:creationId xmlns:a16="http://schemas.microsoft.com/office/drawing/2014/main" id="{FB70C4E7-E05E-38D0-3BC3-E1FCFD4EF8BF}"/>
                </a:ext>
              </a:extLst>
            </p:cNvPr>
            <p:cNvGrpSpPr/>
            <p:nvPr/>
          </p:nvGrpSpPr>
          <p:grpSpPr>
            <a:xfrm>
              <a:off x="1691279" y="3064987"/>
              <a:ext cx="458447" cy="409678"/>
              <a:chOff x="6436008" y="734554"/>
              <a:chExt cx="691867" cy="532374"/>
            </a:xfrm>
          </p:grpSpPr>
          <p:sp>
            <p:nvSpPr>
              <p:cNvPr id="22" name="Rechteck 21">
                <a:extLst>
                  <a:ext uri="{FF2B5EF4-FFF2-40B4-BE49-F238E27FC236}">
                    <a16:creationId xmlns:a16="http://schemas.microsoft.com/office/drawing/2014/main" id="{DC0C9EB3-90AA-28E8-6D9B-114353CE1A1D}"/>
                  </a:ext>
                </a:extLst>
              </p:cNvPr>
              <p:cNvSpPr/>
              <p:nvPr/>
            </p:nvSpPr>
            <p:spPr>
              <a:xfrm>
                <a:off x="6449524" y="787132"/>
                <a:ext cx="635000" cy="479796"/>
              </a:xfrm>
              <a:prstGeom prst="rect">
                <a:avLst/>
              </a:prstGeom>
              <a:noFill/>
              <a:ln w="25400">
                <a:solidFill>
                  <a:schemeClr val="accent1"/>
                </a:solidFill>
                <a:prstDash val="sysDot"/>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3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cxnSp>
            <p:nvCxnSpPr>
              <p:cNvPr id="23" name="Gerade Verbindung mit Pfeil 22">
                <a:extLst>
                  <a:ext uri="{FF2B5EF4-FFF2-40B4-BE49-F238E27FC236}">
                    <a16:creationId xmlns:a16="http://schemas.microsoft.com/office/drawing/2014/main" id="{E70D6D2E-0209-234B-ED39-D7441BC9FD72}"/>
                  </a:ext>
                </a:extLst>
              </p:cNvPr>
              <p:cNvCxnSpPr/>
              <p:nvPr/>
            </p:nvCxnSpPr>
            <p:spPr>
              <a:xfrm flipV="1">
                <a:off x="6449524" y="734554"/>
                <a:ext cx="0" cy="530868"/>
              </a:xfrm>
              <a:prstGeom prst="straightConnector1">
                <a:avLst/>
              </a:prstGeom>
              <a:ln w="25400">
                <a:miter lim="800000"/>
                <a:tailEnd type="triangle"/>
              </a:ln>
              <a:effectLst/>
            </p:spPr>
            <p:style>
              <a:lnRef idx="2">
                <a:schemeClr val="accent1"/>
              </a:lnRef>
              <a:fillRef idx="0">
                <a:schemeClr val="accent1"/>
              </a:fillRef>
              <a:effectRef idx="1">
                <a:schemeClr val="accent1"/>
              </a:effectRef>
              <a:fontRef idx="minor">
                <a:schemeClr val="tx1"/>
              </a:fontRef>
            </p:style>
          </p:cxnSp>
          <p:cxnSp>
            <p:nvCxnSpPr>
              <p:cNvPr id="24" name="Gerade Verbindung mit Pfeil 23">
                <a:extLst>
                  <a:ext uri="{FF2B5EF4-FFF2-40B4-BE49-F238E27FC236}">
                    <a16:creationId xmlns:a16="http://schemas.microsoft.com/office/drawing/2014/main" id="{635E0F70-48C5-6763-993F-02B7E9E2B968}"/>
                  </a:ext>
                </a:extLst>
              </p:cNvPr>
              <p:cNvCxnSpPr>
                <a:cxnSpLocks/>
              </p:cNvCxnSpPr>
              <p:nvPr/>
            </p:nvCxnSpPr>
            <p:spPr>
              <a:xfrm>
                <a:off x="6436008" y="1266928"/>
                <a:ext cx="691867" cy="0"/>
              </a:xfrm>
              <a:prstGeom prst="straightConnector1">
                <a:avLst/>
              </a:prstGeom>
              <a:ln w="25400">
                <a:miter lim="800000"/>
                <a:tailEnd type="triangle"/>
              </a:ln>
              <a:effectLst/>
            </p:spPr>
            <p:style>
              <a:lnRef idx="2">
                <a:schemeClr val="accent1"/>
              </a:lnRef>
              <a:fillRef idx="0">
                <a:schemeClr val="accent1"/>
              </a:fillRef>
              <a:effectRef idx="1">
                <a:schemeClr val="accent1"/>
              </a:effectRef>
              <a:fontRef idx="minor">
                <a:schemeClr val="tx1"/>
              </a:fontRef>
            </p:style>
          </p:cxnSp>
        </p:grpSp>
        <p:sp>
          <p:nvSpPr>
            <p:cNvPr id="25" name="Textfeld 24">
              <a:extLst>
                <a:ext uri="{FF2B5EF4-FFF2-40B4-BE49-F238E27FC236}">
                  <a16:creationId xmlns:a16="http://schemas.microsoft.com/office/drawing/2014/main" id="{7B4947DB-FB97-E5B7-F808-147FDA36C84E}"/>
                </a:ext>
              </a:extLst>
            </p:cNvPr>
            <p:cNvSpPr txBox="1"/>
            <p:nvPr/>
          </p:nvSpPr>
          <p:spPr>
            <a:xfrm>
              <a:off x="2182014" y="3064987"/>
              <a:ext cx="1074547" cy="428586"/>
            </a:xfrm>
            <a:prstGeom prst="rect">
              <a:avLst/>
            </a:prstGeom>
            <a:noFill/>
            <a:ln w="28575">
              <a:noFill/>
              <a:miter lim="800000"/>
            </a:ln>
          </p:spPr>
          <p:txBody>
            <a:bodyPr wrap="square" lIns="108000" tIns="36000" rIns="108000" bIns="72000" rtlCol="0">
              <a:spAutoFit/>
            </a:bodyPr>
            <a:lstStyle/>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Ausreichend grosse Fläche</a:t>
              </a:r>
            </a:p>
          </p:txBody>
        </p:sp>
        <p:grpSp>
          <p:nvGrpSpPr>
            <p:cNvPr id="26" name="Gruppieren 25">
              <a:extLst>
                <a:ext uri="{FF2B5EF4-FFF2-40B4-BE49-F238E27FC236}">
                  <a16:creationId xmlns:a16="http://schemas.microsoft.com/office/drawing/2014/main" id="{62782FF6-58CE-C5CF-C0E4-4186E6A7107F}"/>
                </a:ext>
              </a:extLst>
            </p:cNvPr>
            <p:cNvGrpSpPr/>
            <p:nvPr/>
          </p:nvGrpSpPr>
          <p:grpSpPr>
            <a:xfrm>
              <a:off x="1698474" y="3546872"/>
              <a:ext cx="458447" cy="409678"/>
              <a:chOff x="6436008" y="734554"/>
              <a:chExt cx="691867" cy="532374"/>
            </a:xfrm>
          </p:grpSpPr>
          <p:sp>
            <p:nvSpPr>
              <p:cNvPr id="27" name="Rechteck 26">
                <a:extLst>
                  <a:ext uri="{FF2B5EF4-FFF2-40B4-BE49-F238E27FC236}">
                    <a16:creationId xmlns:a16="http://schemas.microsoft.com/office/drawing/2014/main" id="{3272C7CB-73CE-D256-2B0F-D8CDA7AEEA93}"/>
                  </a:ext>
                </a:extLst>
              </p:cNvPr>
              <p:cNvSpPr/>
              <p:nvPr/>
            </p:nvSpPr>
            <p:spPr>
              <a:xfrm>
                <a:off x="6449524" y="787132"/>
                <a:ext cx="635000" cy="479796"/>
              </a:xfrm>
              <a:prstGeom prst="rect">
                <a:avLst/>
              </a:prstGeom>
              <a:solidFill>
                <a:schemeClr val="tx2">
                  <a:lumMod val="40000"/>
                  <a:lumOff val="60000"/>
                </a:schemeClr>
              </a:solidFill>
              <a:ln w="25400">
                <a:solidFill>
                  <a:schemeClr val="accent1"/>
                </a:solidFill>
                <a:prstDash val="sysDot"/>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3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cxnSp>
            <p:nvCxnSpPr>
              <p:cNvPr id="28" name="Gerade Verbindung mit Pfeil 27">
                <a:extLst>
                  <a:ext uri="{FF2B5EF4-FFF2-40B4-BE49-F238E27FC236}">
                    <a16:creationId xmlns:a16="http://schemas.microsoft.com/office/drawing/2014/main" id="{0DA1D8F7-81EB-3FE5-457C-D2E7FDAAA66B}"/>
                  </a:ext>
                </a:extLst>
              </p:cNvPr>
              <p:cNvCxnSpPr/>
              <p:nvPr/>
            </p:nvCxnSpPr>
            <p:spPr>
              <a:xfrm flipV="1">
                <a:off x="6449524" y="734554"/>
                <a:ext cx="0" cy="530868"/>
              </a:xfrm>
              <a:prstGeom prst="straightConnector1">
                <a:avLst/>
              </a:prstGeom>
              <a:ln w="25400">
                <a:miter lim="800000"/>
                <a:tailEnd type="triangle"/>
              </a:ln>
              <a:effectLst/>
            </p:spPr>
            <p:style>
              <a:lnRef idx="2">
                <a:schemeClr val="accent1"/>
              </a:lnRef>
              <a:fillRef idx="0">
                <a:schemeClr val="accent1"/>
              </a:fillRef>
              <a:effectRef idx="1">
                <a:schemeClr val="accent1"/>
              </a:effectRef>
              <a:fontRef idx="minor">
                <a:schemeClr val="tx1"/>
              </a:fontRef>
            </p:style>
          </p:cxnSp>
          <p:cxnSp>
            <p:nvCxnSpPr>
              <p:cNvPr id="29" name="Gerade Verbindung mit Pfeil 28">
                <a:extLst>
                  <a:ext uri="{FF2B5EF4-FFF2-40B4-BE49-F238E27FC236}">
                    <a16:creationId xmlns:a16="http://schemas.microsoft.com/office/drawing/2014/main" id="{78CD61B3-A0A1-C0AF-F047-2140D31FA6EF}"/>
                  </a:ext>
                </a:extLst>
              </p:cNvPr>
              <p:cNvCxnSpPr>
                <a:cxnSpLocks/>
              </p:cNvCxnSpPr>
              <p:nvPr/>
            </p:nvCxnSpPr>
            <p:spPr>
              <a:xfrm>
                <a:off x="6436008" y="1266928"/>
                <a:ext cx="691867" cy="0"/>
              </a:xfrm>
              <a:prstGeom prst="straightConnector1">
                <a:avLst/>
              </a:prstGeom>
              <a:ln w="25400">
                <a:miter lim="800000"/>
                <a:tailEnd type="triangle"/>
              </a:ln>
              <a:effectLst/>
            </p:spPr>
            <p:style>
              <a:lnRef idx="2">
                <a:schemeClr val="accent1"/>
              </a:lnRef>
              <a:fillRef idx="0">
                <a:schemeClr val="accent1"/>
              </a:fillRef>
              <a:effectRef idx="1">
                <a:schemeClr val="accent1"/>
              </a:effectRef>
              <a:fontRef idx="minor">
                <a:schemeClr val="tx1"/>
              </a:fontRef>
            </p:style>
          </p:cxnSp>
        </p:grpSp>
        <p:sp>
          <p:nvSpPr>
            <p:cNvPr id="30" name="Textfeld 29">
              <a:extLst>
                <a:ext uri="{FF2B5EF4-FFF2-40B4-BE49-F238E27FC236}">
                  <a16:creationId xmlns:a16="http://schemas.microsoft.com/office/drawing/2014/main" id="{E27AE639-AF34-EB66-973B-6375F078B832}"/>
                </a:ext>
              </a:extLst>
            </p:cNvPr>
            <p:cNvSpPr txBox="1"/>
            <p:nvPr/>
          </p:nvSpPr>
          <p:spPr>
            <a:xfrm>
              <a:off x="2182014" y="3574896"/>
              <a:ext cx="1114837" cy="428586"/>
            </a:xfrm>
            <a:prstGeom prst="rect">
              <a:avLst/>
            </a:prstGeom>
            <a:noFill/>
            <a:ln w="28575">
              <a:noFill/>
              <a:miter lim="800000"/>
            </a:ln>
          </p:spPr>
          <p:txBody>
            <a:bodyPr wrap="square" lIns="108000" tIns="36000" rIns="108000" bIns="72000" rtlCol="0">
              <a:spAutoFit/>
            </a:bodyPr>
            <a:lstStyle/>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Fläche geschlossen</a:t>
              </a:r>
            </a:p>
          </p:txBody>
        </p:sp>
        <p:sp>
          <p:nvSpPr>
            <p:cNvPr id="31" name="Textfeld 30">
              <a:extLst>
                <a:ext uri="{FF2B5EF4-FFF2-40B4-BE49-F238E27FC236}">
                  <a16:creationId xmlns:a16="http://schemas.microsoft.com/office/drawing/2014/main" id="{A55E8D90-7507-69AA-2922-BB92093A3E9B}"/>
                </a:ext>
              </a:extLst>
            </p:cNvPr>
            <p:cNvSpPr txBox="1"/>
            <p:nvPr/>
          </p:nvSpPr>
          <p:spPr>
            <a:xfrm>
              <a:off x="2183832" y="4028654"/>
              <a:ext cx="1114837" cy="428586"/>
            </a:xfrm>
            <a:prstGeom prst="rect">
              <a:avLst/>
            </a:prstGeom>
            <a:noFill/>
            <a:ln w="28575">
              <a:noFill/>
              <a:miter lim="800000"/>
            </a:ln>
          </p:spPr>
          <p:txBody>
            <a:bodyPr wrap="square" lIns="108000" tIns="36000" rIns="108000" bIns="72000" rtlCol="0">
              <a:spAutoFit/>
            </a:bodyPr>
            <a:lstStyle/>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ausreichend ebene Fläche </a:t>
              </a:r>
            </a:p>
          </p:txBody>
        </p:sp>
        <p:sp>
          <p:nvSpPr>
            <p:cNvPr id="32" name="Textfeld 31">
              <a:extLst>
                <a:ext uri="{FF2B5EF4-FFF2-40B4-BE49-F238E27FC236}">
                  <a16:creationId xmlns:a16="http://schemas.microsoft.com/office/drawing/2014/main" id="{90A4A367-57D1-BAD0-4A2C-6E7D74397A8F}"/>
                </a:ext>
              </a:extLst>
            </p:cNvPr>
            <p:cNvSpPr txBox="1"/>
            <p:nvPr/>
          </p:nvSpPr>
          <p:spPr>
            <a:xfrm>
              <a:off x="2182014" y="4615516"/>
              <a:ext cx="1114837" cy="428586"/>
            </a:xfrm>
            <a:prstGeom prst="rect">
              <a:avLst/>
            </a:prstGeom>
            <a:noFill/>
            <a:ln w="28575">
              <a:noFill/>
              <a:miter lim="800000"/>
            </a:ln>
          </p:spPr>
          <p:txBody>
            <a:bodyPr wrap="square" lIns="108000" tIns="36000" rIns="108000" bIns="72000" rtlCol="0">
              <a:spAutoFit/>
            </a:bodyPr>
            <a:lstStyle/>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Kollisionsfrei erreichbar</a:t>
              </a:r>
            </a:p>
          </p:txBody>
        </p:sp>
        <p:pic>
          <p:nvPicPr>
            <p:cNvPr id="33" name="Grafik 32">
              <a:extLst>
                <a:ext uri="{FF2B5EF4-FFF2-40B4-BE49-F238E27FC236}">
                  <a16:creationId xmlns:a16="http://schemas.microsoft.com/office/drawing/2014/main" id="{6D4F69BD-8580-1516-CFB2-3B5A2A582C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60297" y="4011695"/>
              <a:ext cx="656103" cy="532755"/>
            </a:xfrm>
            <a:prstGeom prst="rect">
              <a:avLst/>
            </a:prstGeom>
          </p:spPr>
        </p:pic>
        <p:grpSp>
          <p:nvGrpSpPr>
            <p:cNvPr id="34" name="Gruppieren 33">
              <a:extLst>
                <a:ext uri="{FF2B5EF4-FFF2-40B4-BE49-F238E27FC236}">
                  <a16:creationId xmlns:a16="http://schemas.microsoft.com/office/drawing/2014/main" id="{833EADA0-0494-04BD-EC0B-E923E2EFC19E}"/>
                </a:ext>
              </a:extLst>
            </p:cNvPr>
            <p:cNvGrpSpPr/>
            <p:nvPr/>
          </p:nvGrpSpPr>
          <p:grpSpPr>
            <a:xfrm>
              <a:off x="1440301" y="4455858"/>
              <a:ext cx="825366" cy="696149"/>
              <a:chOff x="6118157" y="2115207"/>
              <a:chExt cx="825366" cy="696149"/>
            </a:xfrm>
          </p:grpSpPr>
          <p:pic>
            <p:nvPicPr>
              <p:cNvPr id="35" name="Grafik 34" descr="Würfel Silhouette">
                <a:extLst>
                  <a:ext uri="{FF2B5EF4-FFF2-40B4-BE49-F238E27FC236}">
                    <a16:creationId xmlns:a16="http://schemas.microsoft.com/office/drawing/2014/main" id="{27CB76C7-E528-DFC3-84FA-145C513CF1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5838" y="2115207"/>
                <a:ext cx="696149" cy="696149"/>
              </a:xfrm>
              <a:prstGeom prst="rect">
                <a:avLst/>
              </a:prstGeom>
            </p:spPr>
          </p:pic>
          <p:grpSp>
            <p:nvGrpSpPr>
              <p:cNvPr id="36" name="Gruppieren 35">
                <a:extLst>
                  <a:ext uri="{FF2B5EF4-FFF2-40B4-BE49-F238E27FC236}">
                    <a16:creationId xmlns:a16="http://schemas.microsoft.com/office/drawing/2014/main" id="{EF6BD993-9FD9-6309-4694-0E9B0AF79AAD}"/>
                  </a:ext>
                </a:extLst>
              </p:cNvPr>
              <p:cNvGrpSpPr/>
              <p:nvPr/>
            </p:nvGrpSpPr>
            <p:grpSpPr>
              <a:xfrm>
                <a:off x="6118157" y="2387760"/>
                <a:ext cx="825366" cy="157697"/>
                <a:chOff x="6118157" y="2387760"/>
                <a:chExt cx="825366" cy="157697"/>
              </a:xfrm>
            </p:grpSpPr>
            <p:cxnSp>
              <p:nvCxnSpPr>
                <p:cNvPr id="39" name="Gerader Verbinder 38">
                  <a:extLst>
                    <a:ext uri="{FF2B5EF4-FFF2-40B4-BE49-F238E27FC236}">
                      <a16:creationId xmlns:a16="http://schemas.microsoft.com/office/drawing/2014/main" id="{BCBE6545-F6CC-04F2-FFB4-C1E326791B33}"/>
                    </a:ext>
                  </a:extLst>
                </p:cNvPr>
                <p:cNvCxnSpPr>
                  <a:cxnSpLocks/>
                </p:cNvCxnSpPr>
                <p:nvPr/>
              </p:nvCxnSpPr>
              <p:spPr>
                <a:xfrm>
                  <a:off x="6796088" y="2514600"/>
                  <a:ext cx="147435" cy="30857"/>
                </a:xfrm>
                <a:prstGeom prst="line">
                  <a:avLst/>
                </a:prstGeom>
                <a:ln w="25400">
                  <a:solidFill>
                    <a:schemeClr val="tx2">
                      <a:lumMod val="60000"/>
                      <a:lumOff val="40000"/>
                    </a:schemeClr>
                  </a:solidFill>
                  <a:miter lim="800000"/>
                </a:ln>
                <a:effectLst/>
              </p:spPr>
              <p:style>
                <a:lnRef idx="2">
                  <a:schemeClr val="accent1"/>
                </a:lnRef>
                <a:fillRef idx="0">
                  <a:schemeClr val="accent1"/>
                </a:fillRef>
                <a:effectRef idx="1">
                  <a:schemeClr val="accent1"/>
                </a:effectRef>
                <a:fontRef idx="minor">
                  <a:schemeClr val="tx1"/>
                </a:fontRef>
              </p:style>
            </p:cxnSp>
            <p:cxnSp>
              <p:nvCxnSpPr>
                <p:cNvPr id="40" name="Gerader Verbinder 39">
                  <a:extLst>
                    <a:ext uri="{FF2B5EF4-FFF2-40B4-BE49-F238E27FC236}">
                      <a16:creationId xmlns:a16="http://schemas.microsoft.com/office/drawing/2014/main" id="{B259F006-553F-E64C-2809-C1D164A6519D}"/>
                    </a:ext>
                  </a:extLst>
                </p:cNvPr>
                <p:cNvCxnSpPr>
                  <a:cxnSpLocks/>
                </p:cNvCxnSpPr>
                <p:nvPr/>
              </p:nvCxnSpPr>
              <p:spPr>
                <a:xfrm>
                  <a:off x="6391275" y="2438400"/>
                  <a:ext cx="404813" cy="73819"/>
                </a:xfrm>
                <a:prstGeom prst="line">
                  <a:avLst/>
                </a:prstGeom>
                <a:ln w="25400">
                  <a:solidFill>
                    <a:schemeClr val="tx2">
                      <a:lumMod val="60000"/>
                      <a:lumOff val="40000"/>
                    </a:schemeClr>
                  </a:solidFill>
                  <a:prstDash val="sysDot"/>
                  <a:miter lim="800000"/>
                </a:ln>
                <a:effectLst/>
              </p:spPr>
              <p:style>
                <a:lnRef idx="2">
                  <a:schemeClr val="accent1"/>
                </a:lnRef>
                <a:fillRef idx="0">
                  <a:schemeClr val="accent1"/>
                </a:fillRef>
                <a:effectRef idx="1">
                  <a:schemeClr val="accent1"/>
                </a:effectRef>
                <a:fontRef idx="minor">
                  <a:schemeClr val="tx1"/>
                </a:fontRef>
              </p:style>
            </p:cxnSp>
            <p:cxnSp>
              <p:nvCxnSpPr>
                <p:cNvPr id="41" name="Gerader Verbinder 40">
                  <a:extLst>
                    <a:ext uri="{FF2B5EF4-FFF2-40B4-BE49-F238E27FC236}">
                      <a16:creationId xmlns:a16="http://schemas.microsoft.com/office/drawing/2014/main" id="{850817F6-7D60-E6A4-2457-1EB20C9417D9}"/>
                    </a:ext>
                  </a:extLst>
                </p:cNvPr>
                <p:cNvCxnSpPr>
                  <a:cxnSpLocks/>
                </p:cNvCxnSpPr>
                <p:nvPr/>
              </p:nvCxnSpPr>
              <p:spPr>
                <a:xfrm>
                  <a:off x="6118157" y="2387760"/>
                  <a:ext cx="272382" cy="51507"/>
                </a:xfrm>
                <a:prstGeom prst="line">
                  <a:avLst/>
                </a:prstGeom>
                <a:ln w="25400">
                  <a:solidFill>
                    <a:schemeClr val="tx2">
                      <a:lumMod val="60000"/>
                      <a:lumOff val="40000"/>
                    </a:schemeClr>
                  </a:solidFill>
                  <a:miter lim="800000"/>
                </a:ln>
                <a:effectLst/>
              </p:spPr>
              <p:style>
                <a:lnRef idx="2">
                  <a:schemeClr val="accent1"/>
                </a:lnRef>
                <a:fillRef idx="0">
                  <a:schemeClr val="accent1"/>
                </a:fillRef>
                <a:effectRef idx="1">
                  <a:schemeClr val="accent1"/>
                </a:effectRef>
                <a:fontRef idx="minor">
                  <a:schemeClr val="tx1"/>
                </a:fontRef>
              </p:style>
            </p:cxnSp>
          </p:grpSp>
          <p:sp>
            <p:nvSpPr>
              <p:cNvPr id="37" name="Multiplikationszeichen 36">
                <a:extLst>
                  <a:ext uri="{FF2B5EF4-FFF2-40B4-BE49-F238E27FC236}">
                    <a16:creationId xmlns:a16="http://schemas.microsoft.com/office/drawing/2014/main" id="{A325C9E2-5ED5-2F88-E119-CA6645808EAD}"/>
                  </a:ext>
                </a:extLst>
              </p:cNvPr>
              <p:cNvSpPr/>
              <p:nvPr/>
            </p:nvSpPr>
            <p:spPr>
              <a:xfrm>
                <a:off x="6197565" y="2287965"/>
                <a:ext cx="265339" cy="265339"/>
              </a:xfrm>
              <a:prstGeom prst="mathMultiply">
                <a:avLst>
                  <a:gd name="adj1" fmla="val 11554"/>
                </a:avLst>
              </a:prstGeom>
              <a:solidFill>
                <a:schemeClr val="tx2">
                  <a:lumMod val="60000"/>
                  <a:lumOff val="4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9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8" name="Multiplikationszeichen 37">
                <a:extLst>
                  <a:ext uri="{FF2B5EF4-FFF2-40B4-BE49-F238E27FC236}">
                    <a16:creationId xmlns:a16="http://schemas.microsoft.com/office/drawing/2014/main" id="{2260342B-4F98-6091-4575-1007E7BE6286}"/>
                  </a:ext>
                </a:extLst>
              </p:cNvPr>
              <p:cNvSpPr/>
              <p:nvPr/>
            </p:nvSpPr>
            <p:spPr>
              <a:xfrm>
                <a:off x="6667534" y="2371840"/>
                <a:ext cx="265339" cy="265339"/>
              </a:xfrm>
              <a:prstGeom prst="mathMultiply">
                <a:avLst>
                  <a:gd name="adj1" fmla="val 12751"/>
                </a:avLst>
              </a:prstGeom>
              <a:solidFill>
                <a:schemeClr val="tx2">
                  <a:lumMod val="60000"/>
                  <a:lumOff val="4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9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grpSp>
      </p:grpSp>
      <p:graphicFrame>
        <p:nvGraphicFramePr>
          <p:cNvPr id="44" name="Tabelle 4">
            <a:extLst>
              <a:ext uri="{FF2B5EF4-FFF2-40B4-BE49-F238E27FC236}">
                <a16:creationId xmlns:a16="http://schemas.microsoft.com/office/drawing/2014/main" id="{5D927C58-B8EA-3923-FC37-BAA879F0077A}"/>
              </a:ext>
            </a:extLst>
          </p:cNvPr>
          <p:cNvGraphicFramePr>
            <a:graphicFrameLocks noGrp="1"/>
          </p:cNvGraphicFramePr>
          <p:nvPr/>
        </p:nvGraphicFramePr>
        <p:xfrm>
          <a:off x="-14796" y="-22476"/>
          <a:ext cx="12240262" cy="479676"/>
        </p:xfrm>
        <a:graphic>
          <a:graphicData uri="http://schemas.openxmlformats.org/drawingml/2006/table">
            <a:tbl>
              <a:tblPr firstRow="1" bandRow="1">
                <a:tableStyleId>{CA20E951-F767-40FB-8981-BDCADE0C3650}</a:tableStyleId>
              </a:tblPr>
              <a:tblGrid>
                <a:gridCol w="1238400">
                  <a:extLst>
                    <a:ext uri="{9D8B030D-6E8A-4147-A177-3AD203B41FA5}">
                      <a16:colId xmlns:a16="http://schemas.microsoft.com/office/drawing/2014/main" val="3216506047"/>
                    </a:ext>
                  </a:extLst>
                </a:gridCol>
                <a:gridCol w="1238400">
                  <a:extLst>
                    <a:ext uri="{9D8B030D-6E8A-4147-A177-3AD203B41FA5}">
                      <a16:colId xmlns:a16="http://schemas.microsoft.com/office/drawing/2014/main" val="1173795612"/>
                    </a:ext>
                  </a:extLst>
                </a:gridCol>
                <a:gridCol w="1238400">
                  <a:extLst>
                    <a:ext uri="{9D8B030D-6E8A-4147-A177-3AD203B41FA5}">
                      <a16:colId xmlns:a16="http://schemas.microsoft.com/office/drawing/2014/main" val="170359259"/>
                    </a:ext>
                  </a:extLst>
                </a:gridCol>
                <a:gridCol w="1238400">
                  <a:extLst>
                    <a:ext uri="{9D8B030D-6E8A-4147-A177-3AD203B41FA5}">
                      <a16:colId xmlns:a16="http://schemas.microsoft.com/office/drawing/2014/main" val="2844163803"/>
                    </a:ext>
                  </a:extLst>
                </a:gridCol>
                <a:gridCol w="4809600">
                  <a:extLst>
                    <a:ext uri="{9D8B030D-6E8A-4147-A177-3AD203B41FA5}">
                      <a16:colId xmlns:a16="http://schemas.microsoft.com/office/drawing/2014/main" val="1459959734"/>
                    </a:ext>
                  </a:extLst>
                </a:gridCol>
                <a:gridCol w="1238531">
                  <a:extLst>
                    <a:ext uri="{9D8B030D-6E8A-4147-A177-3AD203B41FA5}">
                      <a16:colId xmlns:a16="http://schemas.microsoft.com/office/drawing/2014/main" val="1612004172"/>
                    </a:ext>
                  </a:extLst>
                </a:gridCol>
                <a:gridCol w="1238531">
                  <a:extLst>
                    <a:ext uri="{9D8B030D-6E8A-4147-A177-3AD203B41FA5}">
                      <a16:colId xmlns:a16="http://schemas.microsoft.com/office/drawing/2014/main" val="995079353"/>
                    </a:ext>
                  </a:extLst>
                </a:gridCol>
              </a:tblGrid>
              <a:tr h="479676">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28575" cmpd="sng">
                      <a:noFill/>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r>
                        <a:rPr lang="de-CH" sz="2000" b="1" kern="1200" dirty="0">
                          <a:solidFill>
                            <a:schemeClr val="bg1"/>
                          </a:solidFill>
                          <a:latin typeface="+mn-lt"/>
                          <a:ea typeface="+mn-ea"/>
                          <a:cs typeface="+mn-cs"/>
                        </a:rPr>
                        <a:t>Programmierung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solidFill>
                      <a:schemeClr val="accent2"/>
                    </a:solid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28575" cmpd="sng">
                      <a:noFill/>
                    </a:lnR>
                    <a:lnT w="28575" cmpd="sng">
                      <a:noFill/>
                    </a:lnT>
                    <a:lnB w="28575" cmpd="sng">
                      <a:noFill/>
                    </a:lnB>
                    <a:lnTlToBr w="12700" cmpd="sng">
                      <a:noFill/>
                      <a:prstDash val="solid"/>
                    </a:lnTlToBr>
                    <a:lnBlToTr w="12700" cmpd="sng">
                      <a:noFill/>
                      <a:prstDash val="solid"/>
                    </a:lnBlToTr>
                  </a:tcPr>
                </a:tc>
                <a:extLst>
                  <a:ext uri="{0D108BD9-81ED-4DB2-BD59-A6C34878D82A}">
                    <a16:rowId xmlns:a16="http://schemas.microsoft.com/office/drawing/2014/main" val="589421830"/>
                  </a:ext>
                </a:extLst>
              </a:tr>
            </a:tbl>
          </a:graphicData>
        </a:graphic>
      </p:graphicFrame>
    </p:spTree>
    <p:extLst>
      <p:ext uri="{BB962C8B-B14F-4D97-AF65-F5344CB8AC3E}">
        <p14:creationId xmlns:p14="http://schemas.microsoft.com/office/powerpoint/2010/main" val="3162113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AFD8605-2A81-CB70-E1FE-B3DC934E484E}"/>
              </a:ext>
            </a:extLst>
          </p:cNvPr>
          <p:cNvSpPr>
            <a:spLocks noGrp="1"/>
          </p:cNvSpPr>
          <p:nvPr>
            <p:ph type="ftr" sz="quarter" idx="17"/>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de-CH"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 name="Titel 4">
            <a:extLst>
              <a:ext uri="{FF2B5EF4-FFF2-40B4-BE49-F238E27FC236}">
                <a16:creationId xmlns:a16="http://schemas.microsoft.com/office/drawing/2014/main" id="{4BCB7BE3-3113-5D90-318D-68F35F4344CC}"/>
              </a:ext>
            </a:extLst>
          </p:cNvPr>
          <p:cNvSpPr>
            <a:spLocks noGrp="1"/>
          </p:cNvSpPr>
          <p:nvPr>
            <p:ph type="title"/>
          </p:nvPr>
        </p:nvSpPr>
        <p:spPr/>
        <p:txBody>
          <a:bodyPr/>
          <a:lstStyle/>
          <a:p>
            <a:r>
              <a:rPr lang="de-CH" dirty="0"/>
              <a:t>Mögliche Positionen</a:t>
            </a:r>
          </a:p>
        </p:txBody>
      </p:sp>
      <p:sp>
        <p:nvSpPr>
          <p:cNvPr id="6" name="Inhaltsplatzhalter 5">
            <a:extLst>
              <a:ext uri="{FF2B5EF4-FFF2-40B4-BE49-F238E27FC236}">
                <a16:creationId xmlns:a16="http://schemas.microsoft.com/office/drawing/2014/main" id="{401B4D90-2706-3928-7BAD-8BE05DFA69DB}"/>
              </a:ext>
            </a:extLst>
          </p:cNvPr>
          <p:cNvSpPr>
            <a:spLocks noGrp="1"/>
          </p:cNvSpPr>
          <p:nvPr>
            <p:ph sz="quarter" idx="21"/>
          </p:nvPr>
        </p:nvSpPr>
        <p:spPr/>
        <p:txBody>
          <a:bodyPr/>
          <a:lstStyle/>
          <a:p>
            <a:endParaRPr lang="de-CH"/>
          </a:p>
        </p:txBody>
      </p:sp>
      <p:sp>
        <p:nvSpPr>
          <p:cNvPr id="7" name="Textplatzhalter 6">
            <a:extLst>
              <a:ext uri="{FF2B5EF4-FFF2-40B4-BE49-F238E27FC236}">
                <a16:creationId xmlns:a16="http://schemas.microsoft.com/office/drawing/2014/main" id="{DCC6F5A6-ED33-5E12-DE12-C0069ED81E6E}"/>
              </a:ext>
            </a:extLst>
          </p:cNvPr>
          <p:cNvSpPr>
            <a:spLocks noGrp="1"/>
          </p:cNvSpPr>
          <p:nvPr>
            <p:ph type="body" sz="quarter" idx="24"/>
          </p:nvPr>
        </p:nvSpPr>
        <p:spPr/>
        <p:txBody>
          <a:bodyPr>
            <a:normAutofit fontScale="92500" lnSpcReduction="20000"/>
          </a:bodyPr>
          <a:lstStyle/>
          <a:p>
            <a:endParaRPr lang="de-CH" dirty="0"/>
          </a:p>
        </p:txBody>
      </p:sp>
      <p:grpSp>
        <p:nvGrpSpPr>
          <p:cNvPr id="24" name="Gruppieren 23">
            <a:extLst>
              <a:ext uri="{FF2B5EF4-FFF2-40B4-BE49-F238E27FC236}">
                <a16:creationId xmlns:a16="http://schemas.microsoft.com/office/drawing/2014/main" id="{8955EC45-D9EF-2AF8-2E06-F4368AA0582D}"/>
              </a:ext>
            </a:extLst>
          </p:cNvPr>
          <p:cNvGrpSpPr/>
          <p:nvPr/>
        </p:nvGrpSpPr>
        <p:grpSpPr>
          <a:xfrm>
            <a:off x="12961862" y="-1581452"/>
            <a:ext cx="2407857" cy="2448427"/>
            <a:chOff x="3240686" y="3359762"/>
            <a:chExt cx="2407857" cy="2448427"/>
          </a:xfrm>
        </p:grpSpPr>
        <p:sp>
          <p:nvSpPr>
            <p:cNvPr id="25" name="Pfeil: nach rechts 24">
              <a:extLst>
                <a:ext uri="{FF2B5EF4-FFF2-40B4-BE49-F238E27FC236}">
                  <a16:creationId xmlns:a16="http://schemas.microsoft.com/office/drawing/2014/main" id="{0B0BD6E3-A6BD-D957-FB21-8EA63213CD9D}"/>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6" name="Textfeld 25">
              <a:extLst>
                <a:ext uri="{FF2B5EF4-FFF2-40B4-BE49-F238E27FC236}">
                  <a16:creationId xmlns:a16="http://schemas.microsoft.com/office/drawing/2014/main" id="{5E02A17B-82AE-5C65-6C40-48B10F707B25}"/>
                </a:ext>
              </a:extLst>
            </p:cNvPr>
            <p:cNvSpPr txBox="1"/>
            <p:nvPr/>
          </p:nvSpPr>
          <p:spPr>
            <a:xfrm>
              <a:off x="3240686" y="3453283"/>
              <a:ext cx="1964207" cy="601497"/>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zwischen Punkten berechnen</a:t>
              </a:r>
            </a:p>
          </p:txBody>
        </p:sp>
      </p:grpSp>
      <p:grpSp>
        <p:nvGrpSpPr>
          <p:cNvPr id="27" name="Gruppieren 26">
            <a:extLst>
              <a:ext uri="{FF2B5EF4-FFF2-40B4-BE49-F238E27FC236}">
                <a16:creationId xmlns:a16="http://schemas.microsoft.com/office/drawing/2014/main" id="{6789D29E-9299-8C4F-E9F1-DEDC0B046505}"/>
              </a:ext>
            </a:extLst>
          </p:cNvPr>
          <p:cNvGrpSpPr/>
          <p:nvPr/>
        </p:nvGrpSpPr>
        <p:grpSpPr>
          <a:xfrm>
            <a:off x="15350695" y="-1581452"/>
            <a:ext cx="2488669" cy="2448427"/>
            <a:chOff x="6535923" y="3359761"/>
            <a:chExt cx="2488669" cy="2448427"/>
          </a:xfrm>
        </p:grpSpPr>
        <p:sp>
          <p:nvSpPr>
            <p:cNvPr id="28" name="Pfeil: nach rechts 27">
              <a:extLst>
                <a:ext uri="{FF2B5EF4-FFF2-40B4-BE49-F238E27FC236}">
                  <a16:creationId xmlns:a16="http://schemas.microsoft.com/office/drawing/2014/main" id="{CF735EE1-3E1F-51EA-821F-90FD2BB802A0}"/>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9" name="Textfeld 28">
              <a:extLst>
                <a:ext uri="{FF2B5EF4-FFF2-40B4-BE49-F238E27FC236}">
                  <a16:creationId xmlns:a16="http://schemas.microsoft.com/office/drawing/2014/main" id="{13D4C406-0866-C1B2-0DEA-8619DE9E1771}"/>
                </a:ext>
              </a:extLst>
            </p:cNvPr>
            <p:cNvSpPr txBox="1"/>
            <p:nvPr/>
          </p:nvSpPr>
          <p:spPr>
            <a:xfrm>
              <a:off x="6635332" y="3481424"/>
              <a:ext cx="1825975" cy="35527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maximieren</a:t>
              </a:r>
            </a:p>
          </p:txBody>
        </p:sp>
      </p:grpSp>
      <p:pic>
        <p:nvPicPr>
          <p:cNvPr id="33" name="Grafik 32">
            <a:extLst>
              <a:ext uri="{FF2B5EF4-FFF2-40B4-BE49-F238E27FC236}">
                <a16:creationId xmlns:a16="http://schemas.microsoft.com/office/drawing/2014/main" id="{3DD5FD98-7691-B7F1-99E7-00861A42B128}"/>
              </a:ext>
            </a:extLst>
          </p:cNvPr>
          <p:cNvPicPr>
            <a:picLocks noChangeAspect="1"/>
          </p:cNvPicPr>
          <p:nvPr/>
        </p:nvPicPr>
        <p:blipFill>
          <a:blip r:embed="rId3"/>
          <a:stretch>
            <a:fillRect/>
          </a:stretch>
        </p:blipFill>
        <p:spPr>
          <a:xfrm>
            <a:off x="12766256" y="-823683"/>
            <a:ext cx="2641976" cy="1596460"/>
          </a:xfrm>
          <a:prstGeom prst="rect">
            <a:avLst/>
          </a:prstGeom>
        </p:spPr>
      </p:pic>
      <p:pic>
        <p:nvPicPr>
          <p:cNvPr id="34" name="Grafik 33">
            <a:extLst>
              <a:ext uri="{FF2B5EF4-FFF2-40B4-BE49-F238E27FC236}">
                <a16:creationId xmlns:a16="http://schemas.microsoft.com/office/drawing/2014/main" id="{5F2B9BA8-E1C2-CE85-5508-807EBDB91080}"/>
              </a:ext>
            </a:extLst>
          </p:cNvPr>
          <p:cNvPicPr>
            <a:picLocks noChangeAspect="1"/>
          </p:cNvPicPr>
          <p:nvPr/>
        </p:nvPicPr>
        <p:blipFill>
          <a:blip r:embed="rId4"/>
          <a:stretch>
            <a:fillRect/>
          </a:stretch>
        </p:blipFill>
        <p:spPr>
          <a:xfrm>
            <a:off x="15113372" y="-875445"/>
            <a:ext cx="2727636" cy="1648222"/>
          </a:xfrm>
          <a:prstGeom prst="rect">
            <a:avLst/>
          </a:prstGeom>
        </p:spPr>
      </p:pic>
      <p:grpSp>
        <p:nvGrpSpPr>
          <p:cNvPr id="39" name="Gruppieren 38">
            <a:extLst>
              <a:ext uri="{FF2B5EF4-FFF2-40B4-BE49-F238E27FC236}">
                <a16:creationId xmlns:a16="http://schemas.microsoft.com/office/drawing/2014/main" id="{BBDF2CFA-3550-D954-7CBF-EEBCA1340498}"/>
              </a:ext>
            </a:extLst>
          </p:cNvPr>
          <p:cNvGrpSpPr/>
          <p:nvPr/>
        </p:nvGrpSpPr>
        <p:grpSpPr>
          <a:xfrm>
            <a:off x="1282062" y="2146514"/>
            <a:ext cx="15747581" cy="3262098"/>
            <a:chOff x="1282062" y="2146514"/>
            <a:chExt cx="12148691" cy="2516591"/>
          </a:xfrm>
        </p:grpSpPr>
        <p:grpSp>
          <p:nvGrpSpPr>
            <p:cNvPr id="23" name="Gruppieren 22">
              <a:extLst>
                <a:ext uri="{FF2B5EF4-FFF2-40B4-BE49-F238E27FC236}">
                  <a16:creationId xmlns:a16="http://schemas.microsoft.com/office/drawing/2014/main" id="{2A4D5D55-325E-8FC7-0F27-2043D35D3BF5}"/>
                </a:ext>
              </a:extLst>
            </p:cNvPr>
            <p:cNvGrpSpPr/>
            <p:nvPr/>
          </p:nvGrpSpPr>
          <p:grpSpPr>
            <a:xfrm>
              <a:off x="1282062" y="2146514"/>
              <a:ext cx="9772998" cy="2513837"/>
              <a:chOff x="1282062" y="2146514"/>
              <a:chExt cx="9772998" cy="2513837"/>
            </a:xfrm>
          </p:grpSpPr>
          <p:sp>
            <p:nvSpPr>
              <p:cNvPr id="8" name="Pfeil: nach rechts 7">
                <a:extLst>
                  <a:ext uri="{FF2B5EF4-FFF2-40B4-BE49-F238E27FC236}">
                    <a16:creationId xmlns:a16="http://schemas.microsoft.com/office/drawing/2014/main" id="{CC78EA0D-4F00-666A-53CC-EE226791674B}"/>
                  </a:ext>
                </a:extLst>
              </p:cNvPr>
              <p:cNvSpPr/>
              <p:nvPr/>
            </p:nvSpPr>
            <p:spPr>
              <a:xfrm>
                <a:off x="1293143" y="2204786"/>
                <a:ext cx="2530999" cy="2448427"/>
              </a:xfrm>
              <a:prstGeom prst="rightArrow">
                <a:avLst>
                  <a:gd name="adj1" fmla="val 100000"/>
                  <a:gd name="adj2" fmla="val 18747"/>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9" name="Textfeld 8">
                <a:extLst>
                  <a:ext uri="{FF2B5EF4-FFF2-40B4-BE49-F238E27FC236}">
                    <a16:creationId xmlns:a16="http://schemas.microsoft.com/office/drawing/2014/main" id="{3835CF81-E772-848F-1709-6BAB6F14C238}"/>
                  </a:ext>
                </a:extLst>
              </p:cNvPr>
              <p:cNvSpPr txBox="1"/>
              <p:nvPr/>
            </p:nvSpPr>
            <p:spPr>
              <a:xfrm>
                <a:off x="1282062" y="2146514"/>
                <a:ext cx="2209659" cy="559009"/>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Filtern anhand Flächennormalen</a:t>
                </a:r>
              </a:p>
            </p:txBody>
          </p:sp>
          <p:grpSp>
            <p:nvGrpSpPr>
              <p:cNvPr id="10" name="Gruppieren 9">
                <a:extLst>
                  <a:ext uri="{FF2B5EF4-FFF2-40B4-BE49-F238E27FC236}">
                    <a16:creationId xmlns:a16="http://schemas.microsoft.com/office/drawing/2014/main" id="{98DD31E4-4E1E-9174-F8F7-2E9F4C2C0686}"/>
                  </a:ext>
                </a:extLst>
              </p:cNvPr>
              <p:cNvGrpSpPr/>
              <p:nvPr/>
            </p:nvGrpSpPr>
            <p:grpSpPr>
              <a:xfrm>
                <a:off x="3805133" y="2204786"/>
                <a:ext cx="2403255" cy="2448427"/>
                <a:chOff x="3245288" y="3359762"/>
                <a:chExt cx="2403255" cy="2448427"/>
              </a:xfrm>
            </p:grpSpPr>
            <p:sp>
              <p:nvSpPr>
                <p:cNvPr id="11" name="Pfeil: nach rechts 10">
                  <a:extLst>
                    <a:ext uri="{FF2B5EF4-FFF2-40B4-BE49-F238E27FC236}">
                      <a16:creationId xmlns:a16="http://schemas.microsoft.com/office/drawing/2014/main" id="{06D38253-13C4-5419-2008-BCD2BE6F9AF4}"/>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2" name="Textfeld 11">
                  <a:extLst>
                    <a:ext uri="{FF2B5EF4-FFF2-40B4-BE49-F238E27FC236}">
                      <a16:creationId xmlns:a16="http://schemas.microsoft.com/office/drawing/2014/main" id="{734DDFB2-D5C1-51A2-5145-F248E3405140}"/>
                    </a:ext>
                  </a:extLst>
                </p:cNvPr>
                <p:cNvSpPr txBox="1"/>
                <p:nvPr/>
              </p:nvSpPr>
              <p:spPr>
                <a:xfrm>
                  <a:off x="3370487" y="3374851"/>
                  <a:ext cx="1737803" cy="321570"/>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Flächen gruppieren</a:t>
                  </a:r>
                </a:p>
              </p:txBody>
            </p:sp>
          </p:grpSp>
          <p:grpSp>
            <p:nvGrpSpPr>
              <p:cNvPr id="13" name="Gruppieren 12">
                <a:extLst>
                  <a:ext uri="{FF2B5EF4-FFF2-40B4-BE49-F238E27FC236}">
                    <a16:creationId xmlns:a16="http://schemas.microsoft.com/office/drawing/2014/main" id="{3ACF81A3-5F5B-A8F3-E897-D761D5574708}"/>
                  </a:ext>
                </a:extLst>
              </p:cNvPr>
              <p:cNvGrpSpPr/>
              <p:nvPr/>
            </p:nvGrpSpPr>
            <p:grpSpPr>
              <a:xfrm>
                <a:off x="6189364" y="2204786"/>
                <a:ext cx="2488669" cy="2448427"/>
                <a:chOff x="6535923" y="3359761"/>
                <a:chExt cx="2488669" cy="2448427"/>
              </a:xfrm>
            </p:grpSpPr>
            <p:sp>
              <p:nvSpPr>
                <p:cNvPr id="14" name="Pfeil: nach rechts 13">
                  <a:extLst>
                    <a:ext uri="{FF2B5EF4-FFF2-40B4-BE49-F238E27FC236}">
                      <a16:creationId xmlns:a16="http://schemas.microsoft.com/office/drawing/2014/main" id="{AE8E09DB-3C94-E91C-A243-04B24354A8AB}"/>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5" name="Textfeld 14">
                  <a:extLst>
                    <a:ext uri="{FF2B5EF4-FFF2-40B4-BE49-F238E27FC236}">
                      <a16:creationId xmlns:a16="http://schemas.microsoft.com/office/drawing/2014/main" id="{8913093A-D6BB-0ACE-B626-77FB1C0A7153}"/>
                    </a:ext>
                  </a:extLst>
                </p:cNvPr>
                <p:cNvSpPr txBox="1"/>
                <p:nvPr/>
              </p:nvSpPr>
              <p:spPr>
                <a:xfrm>
                  <a:off x="6635332" y="3481424"/>
                  <a:ext cx="1825975" cy="559009"/>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Gruppennormalen und Position</a:t>
                  </a:r>
                </a:p>
              </p:txBody>
            </p:sp>
          </p:grpSp>
          <p:grpSp>
            <p:nvGrpSpPr>
              <p:cNvPr id="16" name="Gruppieren 15">
                <a:extLst>
                  <a:ext uri="{FF2B5EF4-FFF2-40B4-BE49-F238E27FC236}">
                    <a16:creationId xmlns:a16="http://schemas.microsoft.com/office/drawing/2014/main" id="{170631ED-A305-FB03-639D-50FAAD857988}"/>
                  </a:ext>
                </a:extLst>
              </p:cNvPr>
              <p:cNvGrpSpPr/>
              <p:nvPr/>
            </p:nvGrpSpPr>
            <p:grpSpPr>
              <a:xfrm>
                <a:off x="8669659" y="2211924"/>
                <a:ext cx="2385401" cy="2448427"/>
                <a:chOff x="8340265" y="3335652"/>
                <a:chExt cx="2385401" cy="2448427"/>
              </a:xfrm>
            </p:grpSpPr>
            <p:sp>
              <p:nvSpPr>
                <p:cNvPr id="17" name="Pfeil: nach rechts 16">
                  <a:extLst>
                    <a:ext uri="{FF2B5EF4-FFF2-40B4-BE49-F238E27FC236}">
                      <a16:creationId xmlns:a16="http://schemas.microsoft.com/office/drawing/2014/main" id="{BD1C7C04-0839-DD34-8273-077E38C74D73}"/>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8" name="Textfeld 17">
                  <a:extLst>
                    <a:ext uri="{FF2B5EF4-FFF2-40B4-BE49-F238E27FC236}">
                      <a16:creationId xmlns:a16="http://schemas.microsoft.com/office/drawing/2014/main" id="{47A2DB54-5A76-B811-B4A1-6D7A20B7E2A9}"/>
                    </a:ext>
                  </a:extLst>
                </p:cNvPr>
                <p:cNvSpPr txBox="1"/>
                <p:nvPr/>
              </p:nvSpPr>
              <p:spPr>
                <a:xfrm>
                  <a:off x="8378462" y="3401021"/>
                  <a:ext cx="1825975" cy="321570"/>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Kollisionen</a:t>
                  </a:r>
                </a:p>
              </p:txBody>
            </p:sp>
          </p:grpSp>
          <p:pic>
            <p:nvPicPr>
              <p:cNvPr id="19" name="Grafik 18">
                <a:extLst>
                  <a:ext uri="{FF2B5EF4-FFF2-40B4-BE49-F238E27FC236}">
                    <a16:creationId xmlns:a16="http://schemas.microsoft.com/office/drawing/2014/main" id="{8D9FD2DB-04F5-56DF-0E89-5D26E7EC3DB5}"/>
                  </a:ext>
                </a:extLst>
              </p:cNvPr>
              <p:cNvPicPr>
                <a:picLocks noChangeAspect="1"/>
              </p:cNvPicPr>
              <p:nvPr/>
            </p:nvPicPr>
            <p:blipFill>
              <a:blip r:embed="rId5"/>
              <a:stretch>
                <a:fillRect/>
              </a:stretch>
            </p:blipFill>
            <p:spPr>
              <a:xfrm>
                <a:off x="1469154" y="2387186"/>
                <a:ext cx="1761516" cy="2238098"/>
              </a:xfrm>
              <a:prstGeom prst="rect">
                <a:avLst/>
              </a:prstGeom>
            </p:spPr>
          </p:pic>
          <p:pic>
            <p:nvPicPr>
              <p:cNvPr id="20" name="Grafik 19">
                <a:extLst>
                  <a:ext uri="{FF2B5EF4-FFF2-40B4-BE49-F238E27FC236}">
                    <a16:creationId xmlns:a16="http://schemas.microsoft.com/office/drawing/2014/main" id="{468E8B24-7BCE-8FB2-C20F-0F92C0A31733}"/>
                  </a:ext>
                </a:extLst>
              </p:cNvPr>
              <p:cNvPicPr>
                <a:picLocks noChangeAspect="1"/>
              </p:cNvPicPr>
              <p:nvPr/>
            </p:nvPicPr>
            <p:blipFill>
              <a:blip r:embed="rId6"/>
              <a:stretch>
                <a:fillRect/>
              </a:stretch>
            </p:blipFill>
            <p:spPr>
              <a:xfrm>
                <a:off x="3551280" y="2855053"/>
                <a:ext cx="2722582" cy="1608200"/>
              </a:xfrm>
              <a:prstGeom prst="rect">
                <a:avLst/>
              </a:prstGeom>
            </p:spPr>
          </p:pic>
          <p:pic>
            <p:nvPicPr>
              <p:cNvPr id="21" name="Grafik 20">
                <a:extLst>
                  <a:ext uri="{FF2B5EF4-FFF2-40B4-BE49-F238E27FC236}">
                    <a16:creationId xmlns:a16="http://schemas.microsoft.com/office/drawing/2014/main" id="{DC9A3D62-C73F-BE96-C34E-E88C43DA1D80}"/>
                  </a:ext>
                </a:extLst>
              </p:cNvPr>
              <p:cNvPicPr>
                <a:picLocks noChangeAspect="1"/>
              </p:cNvPicPr>
              <p:nvPr/>
            </p:nvPicPr>
            <p:blipFill>
              <a:blip r:embed="rId7"/>
              <a:stretch>
                <a:fillRect/>
              </a:stretch>
            </p:blipFill>
            <p:spPr>
              <a:xfrm>
                <a:off x="6036190" y="2933564"/>
                <a:ext cx="2564950" cy="1572306"/>
              </a:xfrm>
              <a:prstGeom prst="rect">
                <a:avLst/>
              </a:prstGeom>
            </p:spPr>
          </p:pic>
          <p:pic>
            <p:nvPicPr>
              <p:cNvPr id="22" name="Grafik 21">
                <a:extLst>
                  <a:ext uri="{FF2B5EF4-FFF2-40B4-BE49-F238E27FC236}">
                    <a16:creationId xmlns:a16="http://schemas.microsoft.com/office/drawing/2014/main" id="{0F2424D5-F7AD-83C2-C977-EC8EF7CFE24B}"/>
                  </a:ext>
                </a:extLst>
              </p:cNvPr>
              <p:cNvPicPr>
                <a:picLocks noChangeAspect="1"/>
              </p:cNvPicPr>
              <p:nvPr/>
            </p:nvPicPr>
            <p:blipFill>
              <a:blip r:embed="rId8"/>
              <a:stretch>
                <a:fillRect/>
              </a:stretch>
            </p:blipFill>
            <p:spPr>
              <a:xfrm>
                <a:off x="8678033" y="2736993"/>
                <a:ext cx="1869364" cy="1844320"/>
              </a:xfrm>
              <a:prstGeom prst="rect">
                <a:avLst/>
              </a:prstGeom>
            </p:spPr>
          </p:pic>
        </p:grpSp>
        <p:grpSp>
          <p:nvGrpSpPr>
            <p:cNvPr id="30" name="Gruppieren 29">
              <a:extLst>
                <a:ext uri="{FF2B5EF4-FFF2-40B4-BE49-F238E27FC236}">
                  <a16:creationId xmlns:a16="http://schemas.microsoft.com/office/drawing/2014/main" id="{B91DF61D-FA15-1EBE-1A04-F24397A12B36}"/>
                </a:ext>
              </a:extLst>
            </p:cNvPr>
            <p:cNvGrpSpPr/>
            <p:nvPr/>
          </p:nvGrpSpPr>
          <p:grpSpPr>
            <a:xfrm>
              <a:off x="11045352" y="2214678"/>
              <a:ext cx="2385401" cy="2448427"/>
              <a:chOff x="8340265" y="3335652"/>
              <a:chExt cx="2385401" cy="2448427"/>
            </a:xfrm>
          </p:grpSpPr>
          <p:sp>
            <p:nvSpPr>
              <p:cNvPr id="31" name="Pfeil: nach rechts 30">
                <a:extLst>
                  <a:ext uri="{FF2B5EF4-FFF2-40B4-BE49-F238E27FC236}">
                    <a16:creationId xmlns:a16="http://schemas.microsoft.com/office/drawing/2014/main" id="{115C17D7-C8B9-C018-C5E0-19D962EE3E13}"/>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2" name="Textfeld 31">
                <a:extLst>
                  <a:ext uri="{FF2B5EF4-FFF2-40B4-BE49-F238E27FC236}">
                    <a16:creationId xmlns:a16="http://schemas.microsoft.com/office/drawing/2014/main" id="{027824A3-66A1-7450-A7A6-952174A271F4}"/>
                  </a:ext>
                </a:extLst>
              </p:cNvPr>
              <p:cNvSpPr txBox="1"/>
              <p:nvPr/>
            </p:nvSpPr>
            <p:spPr>
              <a:xfrm>
                <a:off x="8378462" y="3356446"/>
                <a:ext cx="1825975" cy="103388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Unebene, unterbrochene und kleine Flächen ausschliessen</a:t>
                </a:r>
              </a:p>
            </p:txBody>
          </p:sp>
        </p:grpSp>
        <p:pic>
          <p:nvPicPr>
            <p:cNvPr id="35" name="Grafik 34">
              <a:extLst>
                <a:ext uri="{FF2B5EF4-FFF2-40B4-BE49-F238E27FC236}">
                  <a16:creationId xmlns:a16="http://schemas.microsoft.com/office/drawing/2014/main" id="{9E5FCF04-38BC-9FB9-46D9-2BC8239B14C4}"/>
                </a:ext>
              </a:extLst>
            </p:cNvPr>
            <p:cNvPicPr>
              <a:picLocks noChangeAspect="1"/>
            </p:cNvPicPr>
            <p:nvPr/>
          </p:nvPicPr>
          <p:blipFill>
            <a:blip r:embed="rId9"/>
            <a:stretch>
              <a:fillRect/>
            </a:stretch>
          </p:blipFill>
          <p:spPr>
            <a:xfrm>
              <a:off x="11094450" y="3304378"/>
              <a:ext cx="1992923" cy="1250895"/>
            </a:xfrm>
            <a:prstGeom prst="rect">
              <a:avLst/>
            </a:prstGeom>
          </p:spPr>
        </p:pic>
        <p:sp>
          <p:nvSpPr>
            <p:cNvPr id="36" name="Multiplikationszeichen 35">
              <a:extLst>
                <a:ext uri="{FF2B5EF4-FFF2-40B4-BE49-F238E27FC236}">
                  <a16:creationId xmlns:a16="http://schemas.microsoft.com/office/drawing/2014/main" id="{46C23853-F7B8-15AF-20E2-A5153E6282A2}"/>
                </a:ext>
              </a:extLst>
            </p:cNvPr>
            <p:cNvSpPr/>
            <p:nvPr/>
          </p:nvSpPr>
          <p:spPr>
            <a:xfrm>
              <a:off x="11269756" y="3721174"/>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6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7" name="Multiplikationszeichen 36">
              <a:extLst>
                <a:ext uri="{FF2B5EF4-FFF2-40B4-BE49-F238E27FC236}">
                  <a16:creationId xmlns:a16="http://schemas.microsoft.com/office/drawing/2014/main" id="{11645E1E-4BD9-EB8D-A2DC-4634E642687F}"/>
                </a:ext>
              </a:extLst>
            </p:cNvPr>
            <p:cNvSpPr/>
            <p:nvPr/>
          </p:nvSpPr>
          <p:spPr>
            <a:xfrm>
              <a:off x="11681564" y="4192141"/>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6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8" name="Freihandform: Form 37">
              <a:extLst>
                <a:ext uri="{FF2B5EF4-FFF2-40B4-BE49-F238E27FC236}">
                  <a16:creationId xmlns:a16="http://schemas.microsoft.com/office/drawing/2014/main" id="{0D64BC1B-0FF5-D9CA-3E2A-60B75C8FA425}"/>
                </a:ext>
              </a:extLst>
            </p:cNvPr>
            <p:cNvSpPr/>
            <p:nvPr/>
          </p:nvSpPr>
          <p:spPr>
            <a:xfrm>
              <a:off x="12351502" y="4362637"/>
              <a:ext cx="322452" cy="230582"/>
            </a:xfrm>
            <a:custGeom>
              <a:avLst/>
              <a:gdLst>
                <a:gd name="connsiteX0" fmla="*/ 0 w 1746250"/>
                <a:gd name="connsiteY0" fmla="*/ 330200 h 682395"/>
                <a:gd name="connsiteX1" fmla="*/ 558800 w 1746250"/>
                <a:gd name="connsiteY1" fmla="*/ 673100 h 682395"/>
                <a:gd name="connsiteX2" fmla="*/ 1746250 w 1746250"/>
                <a:gd name="connsiteY2" fmla="*/ 0 h 682395"/>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Lst>
              <a:ahLst/>
              <a:cxnLst>
                <a:cxn ang="0">
                  <a:pos x="connsiteX0" y="connsiteY0"/>
                </a:cxn>
                <a:cxn ang="0">
                  <a:pos x="connsiteX1" y="connsiteY1"/>
                </a:cxn>
                <a:cxn ang="0">
                  <a:pos x="connsiteX2" y="connsiteY2"/>
                </a:cxn>
              </a:cxnLst>
              <a:rect l="l" t="t" r="r" b="b"/>
              <a:pathLst>
                <a:path w="1746250" h="673100">
                  <a:moveTo>
                    <a:pt x="0" y="330200"/>
                  </a:moveTo>
                  <a:cubicBezTo>
                    <a:pt x="445029" y="624416"/>
                    <a:pt x="166159" y="442383"/>
                    <a:pt x="558800" y="673100"/>
                  </a:cubicBezTo>
                  <a:cubicBezTo>
                    <a:pt x="906991" y="491067"/>
                    <a:pt x="758295" y="575733"/>
                    <a:pt x="1746250" y="0"/>
                  </a:cubicBezTo>
                </a:path>
              </a:pathLst>
            </a:custGeom>
            <a:noFill/>
            <a:ln w="76200">
              <a:solidFill>
                <a:srgbClr val="00B05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768" rtl="0" eaLnBrk="1" fontAlgn="auto" latinLnBrk="0" hangingPunct="1">
                <a:lnSpc>
                  <a:spcPct val="100000"/>
                </a:lnSpc>
                <a:spcBef>
                  <a:spcPts val="0"/>
                </a:spcBef>
                <a:spcAft>
                  <a:spcPts val="0"/>
                </a:spcAft>
                <a:buClrTx/>
                <a:buSzTx/>
                <a:buFontTx/>
                <a:buNone/>
                <a:tabLst/>
                <a:defRPr/>
              </a:pPr>
              <a:endParaRPr kumimoji="0" lang="de-CH" sz="3200" b="0" i="0" u="none" strike="noStrike" kern="1200" cap="none" spc="0" normalizeH="0" baseline="0" noProof="0">
                <a:ln>
                  <a:noFill/>
                </a:ln>
                <a:solidFill>
                  <a:srgbClr val="00B050"/>
                </a:solidFill>
                <a:effectLst/>
                <a:uLnTx/>
                <a:uFillTx/>
                <a:latin typeface="Arial" panose="020B0604020202020204"/>
                <a:ea typeface="+mn-ea"/>
                <a:cs typeface="+mn-cs"/>
              </a:endParaRPr>
            </a:p>
          </p:txBody>
        </p:sp>
      </p:grpSp>
      <p:sp>
        <p:nvSpPr>
          <p:cNvPr id="40" name="Rechteck 39">
            <a:extLst>
              <a:ext uri="{FF2B5EF4-FFF2-40B4-BE49-F238E27FC236}">
                <a16:creationId xmlns:a16="http://schemas.microsoft.com/office/drawing/2014/main" id="{073A1766-12B9-2ECB-E2D1-935508F79658}"/>
              </a:ext>
            </a:extLst>
          </p:cNvPr>
          <p:cNvSpPr/>
          <p:nvPr/>
        </p:nvSpPr>
        <p:spPr>
          <a:xfrm>
            <a:off x="4515606" y="1449388"/>
            <a:ext cx="14305794" cy="4481512"/>
          </a:xfrm>
          <a:prstGeom prst="rect">
            <a:avLst/>
          </a:prstGeom>
          <a:solidFill>
            <a:srgbClr val="FFFFFF">
              <a:alpha val="89804"/>
            </a:srgb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41" name="Textfeld 40">
            <a:extLst>
              <a:ext uri="{FF2B5EF4-FFF2-40B4-BE49-F238E27FC236}">
                <a16:creationId xmlns:a16="http://schemas.microsoft.com/office/drawing/2014/main" id="{D5E97841-D5F9-BE62-1107-B7373C19F533}"/>
              </a:ext>
            </a:extLst>
          </p:cNvPr>
          <p:cNvSpPr txBox="1"/>
          <p:nvPr/>
        </p:nvSpPr>
        <p:spPr>
          <a:xfrm>
            <a:off x="5941464" y="2146514"/>
            <a:ext cx="4771707" cy="2478934"/>
          </a:xfrm>
          <a:prstGeom prst="rect">
            <a:avLst/>
          </a:prstGeom>
          <a:noFill/>
          <a:ln w="28575">
            <a:noFill/>
            <a:miter lim="800000"/>
          </a:ln>
        </p:spPr>
        <p:txBody>
          <a:bodyPr wrap="square" lIns="108000" tIns="36000" rIns="108000" bIns="72000" rtlCol="0">
            <a:spAutoFit/>
          </a:bodyPr>
          <a:lstStyle/>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Filtert die Flächen basierend auf ihrer Normale</a:t>
            </a: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endParaRP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Entfernt die Mehrheit der Flächen, da Seitenwände und Rückseiten ausgeschlossen werden. Insbesondere die Rückseiten müssen nicht weiter betrachtet werden. </a:t>
            </a:r>
          </a:p>
        </p:txBody>
      </p:sp>
      <p:graphicFrame>
        <p:nvGraphicFramePr>
          <p:cNvPr id="42" name="Tabelle 4">
            <a:extLst>
              <a:ext uri="{FF2B5EF4-FFF2-40B4-BE49-F238E27FC236}">
                <a16:creationId xmlns:a16="http://schemas.microsoft.com/office/drawing/2014/main" id="{EE089516-3446-6158-81BF-76D1FAA6BE2C}"/>
              </a:ext>
            </a:extLst>
          </p:cNvPr>
          <p:cNvGraphicFramePr>
            <a:graphicFrameLocks noGrp="1"/>
          </p:cNvGraphicFramePr>
          <p:nvPr/>
        </p:nvGraphicFramePr>
        <p:xfrm>
          <a:off x="-14796" y="-22476"/>
          <a:ext cx="12240262" cy="479676"/>
        </p:xfrm>
        <a:graphic>
          <a:graphicData uri="http://schemas.openxmlformats.org/drawingml/2006/table">
            <a:tbl>
              <a:tblPr firstRow="1" bandRow="1">
                <a:tableStyleId>{CA20E951-F767-40FB-8981-BDCADE0C3650}</a:tableStyleId>
              </a:tblPr>
              <a:tblGrid>
                <a:gridCol w="1238400">
                  <a:extLst>
                    <a:ext uri="{9D8B030D-6E8A-4147-A177-3AD203B41FA5}">
                      <a16:colId xmlns:a16="http://schemas.microsoft.com/office/drawing/2014/main" val="3216506047"/>
                    </a:ext>
                  </a:extLst>
                </a:gridCol>
                <a:gridCol w="1238400">
                  <a:extLst>
                    <a:ext uri="{9D8B030D-6E8A-4147-A177-3AD203B41FA5}">
                      <a16:colId xmlns:a16="http://schemas.microsoft.com/office/drawing/2014/main" val="1173795612"/>
                    </a:ext>
                  </a:extLst>
                </a:gridCol>
                <a:gridCol w="1238400">
                  <a:extLst>
                    <a:ext uri="{9D8B030D-6E8A-4147-A177-3AD203B41FA5}">
                      <a16:colId xmlns:a16="http://schemas.microsoft.com/office/drawing/2014/main" val="170359259"/>
                    </a:ext>
                  </a:extLst>
                </a:gridCol>
                <a:gridCol w="1238400">
                  <a:extLst>
                    <a:ext uri="{9D8B030D-6E8A-4147-A177-3AD203B41FA5}">
                      <a16:colId xmlns:a16="http://schemas.microsoft.com/office/drawing/2014/main" val="2844163803"/>
                    </a:ext>
                  </a:extLst>
                </a:gridCol>
                <a:gridCol w="4809600">
                  <a:extLst>
                    <a:ext uri="{9D8B030D-6E8A-4147-A177-3AD203B41FA5}">
                      <a16:colId xmlns:a16="http://schemas.microsoft.com/office/drawing/2014/main" val="1459959734"/>
                    </a:ext>
                  </a:extLst>
                </a:gridCol>
                <a:gridCol w="1238531">
                  <a:extLst>
                    <a:ext uri="{9D8B030D-6E8A-4147-A177-3AD203B41FA5}">
                      <a16:colId xmlns:a16="http://schemas.microsoft.com/office/drawing/2014/main" val="1612004172"/>
                    </a:ext>
                  </a:extLst>
                </a:gridCol>
                <a:gridCol w="1238531">
                  <a:extLst>
                    <a:ext uri="{9D8B030D-6E8A-4147-A177-3AD203B41FA5}">
                      <a16:colId xmlns:a16="http://schemas.microsoft.com/office/drawing/2014/main" val="995079353"/>
                    </a:ext>
                  </a:extLst>
                </a:gridCol>
              </a:tblGrid>
              <a:tr h="479676">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28575" cmpd="sng">
                      <a:noFill/>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r>
                        <a:rPr lang="de-CH" sz="2000" b="1" kern="1200" dirty="0">
                          <a:solidFill>
                            <a:schemeClr val="bg1"/>
                          </a:solidFill>
                          <a:latin typeface="+mn-lt"/>
                          <a:ea typeface="+mn-ea"/>
                          <a:cs typeface="+mn-cs"/>
                        </a:rPr>
                        <a:t>Programmierung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solidFill>
                      <a:schemeClr val="accent2"/>
                    </a:solid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28575" cmpd="sng">
                      <a:noFill/>
                    </a:lnR>
                    <a:lnT w="28575" cmpd="sng">
                      <a:noFill/>
                    </a:lnT>
                    <a:lnB w="28575" cmpd="sng">
                      <a:noFill/>
                    </a:lnB>
                    <a:lnTlToBr w="12700" cmpd="sng">
                      <a:noFill/>
                      <a:prstDash val="solid"/>
                    </a:lnTlToBr>
                    <a:lnBlToTr w="12700" cmpd="sng">
                      <a:noFill/>
                      <a:prstDash val="solid"/>
                    </a:lnBlToTr>
                  </a:tcPr>
                </a:tc>
                <a:extLst>
                  <a:ext uri="{0D108BD9-81ED-4DB2-BD59-A6C34878D82A}">
                    <a16:rowId xmlns:a16="http://schemas.microsoft.com/office/drawing/2014/main" val="589421830"/>
                  </a:ext>
                </a:extLst>
              </a:tr>
            </a:tbl>
          </a:graphicData>
        </a:graphic>
      </p:graphicFrame>
    </p:spTree>
    <p:extLst>
      <p:ext uri="{BB962C8B-B14F-4D97-AF65-F5344CB8AC3E}">
        <p14:creationId xmlns:p14="http://schemas.microsoft.com/office/powerpoint/2010/main" val="793653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AFD8605-2A81-CB70-E1FE-B3DC934E484E}"/>
              </a:ext>
            </a:extLst>
          </p:cNvPr>
          <p:cNvSpPr>
            <a:spLocks noGrp="1"/>
          </p:cNvSpPr>
          <p:nvPr>
            <p:ph type="ftr" sz="quarter" idx="17"/>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de-CH"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 name="Titel 4">
            <a:extLst>
              <a:ext uri="{FF2B5EF4-FFF2-40B4-BE49-F238E27FC236}">
                <a16:creationId xmlns:a16="http://schemas.microsoft.com/office/drawing/2014/main" id="{4BCB7BE3-3113-5D90-318D-68F35F4344CC}"/>
              </a:ext>
            </a:extLst>
          </p:cNvPr>
          <p:cNvSpPr>
            <a:spLocks noGrp="1"/>
          </p:cNvSpPr>
          <p:nvPr>
            <p:ph type="title"/>
          </p:nvPr>
        </p:nvSpPr>
        <p:spPr/>
        <p:txBody>
          <a:bodyPr/>
          <a:lstStyle/>
          <a:p>
            <a:r>
              <a:rPr lang="de-CH" dirty="0"/>
              <a:t>Mögliche Positionen</a:t>
            </a:r>
          </a:p>
        </p:txBody>
      </p:sp>
      <p:sp>
        <p:nvSpPr>
          <p:cNvPr id="6" name="Inhaltsplatzhalter 5">
            <a:extLst>
              <a:ext uri="{FF2B5EF4-FFF2-40B4-BE49-F238E27FC236}">
                <a16:creationId xmlns:a16="http://schemas.microsoft.com/office/drawing/2014/main" id="{401B4D90-2706-3928-7BAD-8BE05DFA69DB}"/>
              </a:ext>
            </a:extLst>
          </p:cNvPr>
          <p:cNvSpPr>
            <a:spLocks noGrp="1"/>
          </p:cNvSpPr>
          <p:nvPr>
            <p:ph sz="quarter" idx="21"/>
          </p:nvPr>
        </p:nvSpPr>
        <p:spPr/>
        <p:txBody>
          <a:bodyPr/>
          <a:lstStyle/>
          <a:p>
            <a:endParaRPr lang="de-CH"/>
          </a:p>
        </p:txBody>
      </p:sp>
      <p:grpSp>
        <p:nvGrpSpPr>
          <p:cNvPr id="24" name="Gruppieren 23">
            <a:extLst>
              <a:ext uri="{FF2B5EF4-FFF2-40B4-BE49-F238E27FC236}">
                <a16:creationId xmlns:a16="http://schemas.microsoft.com/office/drawing/2014/main" id="{8955EC45-D9EF-2AF8-2E06-F4368AA0582D}"/>
              </a:ext>
            </a:extLst>
          </p:cNvPr>
          <p:cNvGrpSpPr/>
          <p:nvPr/>
        </p:nvGrpSpPr>
        <p:grpSpPr>
          <a:xfrm>
            <a:off x="12961862" y="-1581452"/>
            <a:ext cx="2407857" cy="2448427"/>
            <a:chOff x="3240686" y="3359762"/>
            <a:chExt cx="2407857" cy="2448427"/>
          </a:xfrm>
        </p:grpSpPr>
        <p:sp>
          <p:nvSpPr>
            <p:cNvPr id="25" name="Pfeil: nach rechts 24">
              <a:extLst>
                <a:ext uri="{FF2B5EF4-FFF2-40B4-BE49-F238E27FC236}">
                  <a16:creationId xmlns:a16="http://schemas.microsoft.com/office/drawing/2014/main" id="{0B0BD6E3-A6BD-D957-FB21-8EA63213CD9D}"/>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6" name="Textfeld 25">
              <a:extLst>
                <a:ext uri="{FF2B5EF4-FFF2-40B4-BE49-F238E27FC236}">
                  <a16:creationId xmlns:a16="http://schemas.microsoft.com/office/drawing/2014/main" id="{5E02A17B-82AE-5C65-6C40-48B10F707B25}"/>
                </a:ext>
              </a:extLst>
            </p:cNvPr>
            <p:cNvSpPr txBox="1"/>
            <p:nvPr/>
          </p:nvSpPr>
          <p:spPr>
            <a:xfrm>
              <a:off x="3240686" y="3453283"/>
              <a:ext cx="1964207" cy="601497"/>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zwischen Punkten berechnen</a:t>
              </a:r>
            </a:p>
          </p:txBody>
        </p:sp>
      </p:grpSp>
      <p:grpSp>
        <p:nvGrpSpPr>
          <p:cNvPr id="27" name="Gruppieren 26">
            <a:extLst>
              <a:ext uri="{FF2B5EF4-FFF2-40B4-BE49-F238E27FC236}">
                <a16:creationId xmlns:a16="http://schemas.microsoft.com/office/drawing/2014/main" id="{6789D29E-9299-8C4F-E9F1-DEDC0B046505}"/>
              </a:ext>
            </a:extLst>
          </p:cNvPr>
          <p:cNvGrpSpPr/>
          <p:nvPr/>
        </p:nvGrpSpPr>
        <p:grpSpPr>
          <a:xfrm>
            <a:off x="15350695" y="-1581452"/>
            <a:ext cx="2488669" cy="2448427"/>
            <a:chOff x="6535923" y="3359761"/>
            <a:chExt cx="2488669" cy="2448427"/>
          </a:xfrm>
        </p:grpSpPr>
        <p:sp>
          <p:nvSpPr>
            <p:cNvPr id="28" name="Pfeil: nach rechts 27">
              <a:extLst>
                <a:ext uri="{FF2B5EF4-FFF2-40B4-BE49-F238E27FC236}">
                  <a16:creationId xmlns:a16="http://schemas.microsoft.com/office/drawing/2014/main" id="{CF735EE1-3E1F-51EA-821F-90FD2BB802A0}"/>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9" name="Textfeld 28">
              <a:extLst>
                <a:ext uri="{FF2B5EF4-FFF2-40B4-BE49-F238E27FC236}">
                  <a16:creationId xmlns:a16="http://schemas.microsoft.com/office/drawing/2014/main" id="{13D4C406-0866-C1B2-0DEA-8619DE9E1771}"/>
                </a:ext>
              </a:extLst>
            </p:cNvPr>
            <p:cNvSpPr txBox="1"/>
            <p:nvPr/>
          </p:nvSpPr>
          <p:spPr>
            <a:xfrm>
              <a:off x="6635332" y="3481424"/>
              <a:ext cx="1825975" cy="35527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maximieren</a:t>
              </a:r>
            </a:p>
          </p:txBody>
        </p:sp>
      </p:grpSp>
      <p:pic>
        <p:nvPicPr>
          <p:cNvPr id="33" name="Grafik 32">
            <a:extLst>
              <a:ext uri="{FF2B5EF4-FFF2-40B4-BE49-F238E27FC236}">
                <a16:creationId xmlns:a16="http://schemas.microsoft.com/office/drawing/2014/main" id="{3DD5FD98-7691-B7F1-99E7-00861A42B128}"/>
              </a:ext>
            </a:extLst>
          </p:cNvPr>
          <p:cNvPicPr>
            <a:picLocks noChangeAspect="1"/>
          </p:cNvPicPr>
          <p:nvPr/>
        </p:nvPicPr>
        <p:blipFill>
          <a:blip r:embed="rId3"/>
          <a:stretch>
            <a:fillRect/>
          </a:stretch>
        </p:blipFill>
        <p:spPr>
          <a:xfrm>
            <a:off x="12766256" y="-823683"/>
            <a:ext cx="2641976" cy="1596460"/>
          </a:xfrm>
          <a:prstGeom prst="rect">
            <a:avLst/>
          </a:prstGeom>
        </p:spPr>
      </p:pic>
      <p:pic>
        <p:nvPicPr>
          <p:cNvPr id="34" name="Grafik 33">
            <a:extLst>
              <a:ext uri="{FF2B5EF4-FFF2-40B4-BE49-F238E27FC236}">
                <a16:creationId xmlns:a16="http://schemas.microsoft.com/office/drawing/2014/main" id="{5F2B9BA8-E1C2-CE85-5508-807EBDB91080}"/>
              </a:ext>
            </a:extLst>
          </p:cNvPr>
          <p:cNvPicPr>
            <a:picLocks noChangeAspect="1"/>
          </p:cNvPicPr>
          <p:nvPr/>
        </p:nvPicPr>
        <p:blipFill>
          <a:blip r:embed="rId4"/>
          <a:stretch>
            <a:fillRect/>
          </a:stretch>
        </p:blipFill>
        <p:spPr>
          <a:xfrm>
            <a:off x="15113372" y="-875445"/>
            <a:ext cx="2727636" cy="1648222"/>
          </a:xfrm>
          <a:prstGeom prst="rect">
            <a:avLst/>
          </a:prstGeom>
        </p:spPr>
      </p:pic>
      <p:grpSp>
        <p:nvGrpSpPr>
          <p:cNvPr id="39" name="Gruppieren 38">
            <a:extLst>
              <a:ext uri="{FF2B5EF4-FFF2-40B4-BE49-F238E27FC236}">
                <a16:creationId xmlns:a16="http://schemas.microsoft.com/office/drawing/2014/main" id="{BBDF2CFA-3550-D954-7CBF-EEBCA1340498}"/>
              </a:ext>
            </a:extLst>
          </p:cNvPr>
          <p:cNvGrpSpPr/>
          <p:nvPr/>
        </p:nvGrpSpPr>
        <p:grpSpPr>
          <a:xfrm>
            <a:off x="-1842138" y="2146514"/>
            <a:ext cx="15747581" cy="3262098"/>
            <a:chOff x="1282062" y="2146514"/>
            <a:chExt cx="12148691" cy="2516591"/>
          </a:xfrm>
        </p:grpSpPr>
        <p:grpSp>
          <p:nvGrpSpPr>
            <p:cNvPr id="23" name="Gruppieren 22">
              <a:extLst>
                <a:ext uri="{FF2B5EF4-FFF2-40B4-BE49-F238E27FC236}">
                  <a16:creationId xmlns:a16="http://schemas.microsoft.com/office/drawing/2014/main" id="{2A4D5D55-325E-8FC7-0F27-2043D35D3BF5}"/>
                </a:ext>
              </a:extLst>
            </p:cNvPr>
            <p:cNvGrpSpPr/>
            <p:nvPr/>
          </p:nvGrpSpPr>
          <p:grpSpPr>
            <a:xfrm>
              <a:off x="1282062" y="2146514"/>
              <a:ext cx="9772998" cy="2513837"/>
              <a:chOff x="1282062" y="2146514"/>
              <a:chExt cx="9772998" cy="2513837"/>
            </a:xfrm>
          </p:grpSpPr>
          <p:sp>
            <p:nvSpPr>
              <p:cNvPr id="8" name="Pfeil: nach rechts 7">
                <a:extLst>
                  <a:ext uri="{FF2B5EF4-FFF2-40B4-BE49-F238E27FC236}">
                    <a16:creationId xmlns:a16="http://schemas.microsoft.com/office/drawing/2014/main" id="{CC78EA0D-4F00-666A-53CC-EE226791674B}"/>
                  </a:ext>
                </a:extLst>
              </p:cNvPr>
              <p:cNvSpPr/>
              <p:nvPr/>
            </p:nvSpPr>
            <p:spPr>
              <a:xfrm>
                <a:off x="1293143" y="2204786"/>
                <a:ext cx="2530999" cy="2448427"/>
              </a:xfrm>
              <a:prstGeom prst="rightArrow">
                <a:avLst>
                  <a:gd name="adj1" fmla="val 100000"/>
                  <a:gd name="adj2" fmla="val 18747"/>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9" name="Textfeld 8">
                <a:extLst>
                  <a:ext uri="{FF2B5EF4-FFF2-40B4-BE49-F238E27FC236}">
                    <a16:creationId xmlns:a16="http://schemas.microsoft.com/office/drawing/2014/main" id="{3835CF81-E772-848F-1709-6BAB6F14C238}"/>
                  </a:ext>
                </a:extLst>
              </p:cNvPr>
              <p:cNvSpPr txBox="1"/>
              <p:nvPr/>
            </p:nvSpPr>
            <p:spPr>
              <a:xfrm>
                <a:off x="1282062" y="2146514"/>
                <a:ext cx="2209659" cy="559009"/>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Filtern anhand Flächennormalen</a:t>
                </a:r>
              </a:p>
            </p:txBody>
          </p:sp>
          <p:grpSp>
            <p:nvGrpSpPr>
              <p:cNvPr id="10" name="Gruppieren 9">
                <a:extLst>
                  <a:ext uri="{FF2B5EF4-FFF2-40B4-BE49-F238E27FC236}">
                    <a16:creationId xmlns:a16="http://schemas.microsoft.com/office/drawing/2014/main" id="{98DD31E4-4E1E-9174-F8F7-2E9F4C2C0686}"/>
                  </a:ext>
                </a:extLst>
              </p:cNvPr>
              <p:cNvGrpSpPr/>
              <p:nvPr/>
            </p:nvGrpSpPr>
            <p:grpSpPr>
              <a:xfrm>
                <a:off x="3805133" y="2204786"/>
                <a:ext cx="2403255" cy="2448427"/>
                <a:chOff x="3245288" y="3359762"/>
                <a:chExt cx="2403255" cy="2448427"/>
              </a:xfrm>
            </p:grpSpPr>
            <p:sp>
              <p:nvSpPr>
                <p:cNvPr id="11" name="Pfeil: nach rechts 10">
                  <a:extLst>
                    <a:ext uri="{FF2B5EF4-FFF2-40B4-BE49-F238E27FC236}">
                      <a16:creationId xmlns:a16="http://schemas.microsoft.com/office/drawing/2014/main" id="{06D38253-13C4-5419-2008-BCD2BE6F9AF4}"/>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2" name="Textfeld 11">
                  <a:extLst>
                    <a:ext uri="{FF2B5EF4-FFF2-40B4-BE49-F238E27FC236}">
                      <a16:creationId xmlns:a16="http://schemas.microsoft.com/office/drawing/2014/main" id="{734DDFB2-D5C1-51A2-5145-F248E3405140}"/>
                    </a:ext>
                  </a:extLst>
                </p:cNvPr>
                <p:cNvSpPr txBox="1"/>
                <p:nvPr/>
              </p:nvSpPr>
              <p:spPr>
                <a:xfrm>
                  <a:off x="3370487" y="3374851"/>
                  <a:ext cx="1737803" cy="321570"/>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Flächen gruppieren</a:t>
                  </a:r>
                </a:p>
              </p:txBody>
            </p:sp>
          </p:grpSp>
          <p:grpSp>
            <p:nvGrpSpPr>
              <p:cNvPr id="13" name="Gruppieren 12">
                <a:extLst>
                  <a:ext uri="{FF2B5EF4-FFF2-40B4-BE49-F238E27FC236}">
                    <a16:creationId xmlns:a16="http://schemas.microsoft.com/office/drawing/2014/main" id="{3ACF81A3-5F5B-A8F3-E897-D761D5574708}"/>
                  </a:ext>
                </a:extLst>
              </p:cNvPr>
              <p:cNvGrpSpPr/>
              <p:nvPr/>
            </p:nvGrpSpPr>
            <p:grpSpPr>
              <a:xfrm>
                <a:off x="6189364" y="2204786"/>
                <a:ext cx="2488669" cy="2448427"/>
                <a:chOff x="6535923" y="3359761"/>
                <a:chExt cx="2488669" cy="2448427"/>
              </a:xfrm>
            </p:grpSpPr>
            <p:sp>
              <p:nvSpPr>
                <p:cNvPr id="14" name="Pfeil: nach rechts 13">
                  <a:extLst>
                    <a:ext uri="{FF2B5EF4-FFF2-40B4-BE49-F238E27FC236}">
                      <a16:creationId xmlns:a16="http://schemas.microsoft.com/office/drawing/2014/main" id="{AE8E09DB-3C94-E91C-A243-04B24354A8AB}"/>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5" name="Textfeld 14">
                  <a:extLst>
                    <a:ext uri="{FF2B5EF4-FFF2-40B4-BE49-F238E27FC236}">
                      <a16:creationId xmlns:a16="http://schemas.microsoft.com/office/drawing/2014/main" id="{8913093A-D6BB-0ACE-B626-77FB1C0A7153}"/>
                    </a:ext>
                  </a:extLst>
                </p:cNvPr>
                <p:cNvSpPr txBox="1"/>
                <p:nvPr/>
              </p:nvSpPr>
              <p:spPr>
                <a:xfrm>
                  <a:off x="6635332" y="3481424"/>
                  <a:ext cx="1825975" cy="559009"/>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Gruppennormalen und Position</a:t>
                  </a:r>
                </a:p>
              </p:txBody>
            </p:sp>
          </p:grpSp>
          <p:grpSp>
            <p:nvGrpSpPr>
              <p:cNvPr id="16" name="Gruppieren 15">
                <a:extLst>
                  <a:ext uri="{FF2B5EF4-FFF2-40B4-BE49-F238E27FC236}">
                    <a16:creationId xmlns:a16="http://schemas.microsoft.com/office/drawing/2014/main" id="{170631ED-A305-FB03-639D-50FAAD857988}"/>
                  </a:ext>
                </a:extLst>
              </p:cNvPr>
              <p:cNvGrpSpPr/>
              <p:nvPr/>
            </p:nvGrpSpPr>
            <p:grpSpPr>
              <a:xfrm>
                <a:off x="8669659" y="2211924"/>
                <a:ext cx="2385401" cy="2448427"/>
                <a:chOff x="8340265" y="3335652"/>
                <a:chExt cx="2385401" cy="2448427"/>
              </a:xfrm>
            </p:grpSpPr>
            <p:sp>
              <p:nvSpPr>
                <p:cNvPr id="17" name="Pfeil: nach rechts 16">
                  <a:extLst>
                    <a:ext uri="{FF2B5EF4-FFF2-40B4-BE49-F238E27FC236}">
                      <a16:creationId xmlns:a16="http://schemas.microsoft.com/office/drawing/2014/main" id="{BD1C7C04-0839-DD34-8273-077E38C74D73}"/>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8" name="Textfeld 17">
                  <a:extLst>
                    <a:ext uri="{FF2B5EF4-FFF2-40B4-BE49-F238E27FC236}">
                      <a16:creationId xmlns:a16="http://schemas.microsoft.com/office/drawing/2014/main" id="{47A2DB54-5A76-B811-B4A1-6D7A20B7E2A9}"/>
                    </a:ext>
                  </a:extLst>
                </p:cNvPr>
                <p:cNvSpPr txBox="1"/>
                <p:nvPr/>
              </p:nvSpPr>
              <p:spPr>
                <a:xfrm>
                  <a:off x="8378462" y="3401021"/>
                  <a:ext cx="1825975" cy="321570"/>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Kollisionen</a:t>
                  </a:r>
                </a:p>
              </p:txBody>
            </p:sp>
          </p:grpSp>
          <p:pic>
            <p:nvPicPr>
              <p:cNvPr id="19" name="Grafik 18">
                <a:extLst>
                  <a:ext uri="{FF2B5EF4-FFF2-40B4-BE49-F238E27FC236}">
                    <a16:creationId xmlns:a16="http://schemas.microsoft.com/office/drawing/2014/main" id="{8D9FD2DB-04F5-56DF-0E89-5D26E7EC3DB5}"/>
                  </a:ext>
                </a:extLst>
              </p:cNvPr>
              <p:cNvPicPr>
                <a:picLocks noChangeAspect="1"/>
              </p:cNvPicPr>
              <p:nvPr/>
            </p:nvPicPr>
            <p:blipFill>
              <a:blip r:embed="rId5"/>
              <a:stretch>
                <a:fillRect/>
              </a:stretch>
            </p:blipFill>
            <p:spPr>
              <a:xfrm>
                <a:off x="1469154" y="2387186"/>
                <a:ext cx="1761516" cy="2238098"/>
              </a:xfrm>
              <a:prstGeom prst="rect">
                <a:avLst/>
              </a:prstGeom>
            </p:spPr>
          </p:pic>
          <p:pic>
            <p:nvPicPr>
              <p:cNvPr id="20" name="Grafik 19">
                <a:extLst>
                  <a:ext uri="{FF2B5EF4-FFF2-40B4-BE49-F238E27FC236}">
                    <a16:creationId xmlns:a16="http://schemas.microsoft.com/office/drawing/2014/main" id="{468E8B24-7BCE-8FB2-C20F-0F92C0A31733}"/>
                  </a:ext>
                </a:extLst>
              </p:cNvPr>
              <p:cNvPicPr>
                <a:picLocks noChangeAspect="1"/>
              </p:cNvPicPr>
              <p:nvPr/>
            </p:nvPicPr>
            <p:blipFill>
              <a:blip r:embed="rId6"/>
              <a:stretch>
                <a:fillRect/>
              </a:stretch>
            </p:blipFill>
            <p:spPr>
              <a:xfrm>
                <a:off x="3551280" y="2855053"/>
                <a:ext cx="2722582" cy="1608200"/>
              </a:xfrm>
              <a:prstGeom prst="rect">
                <a:avLst/>
              </a:prstGeom>
            </p:spPr>
          </p:pic>
          <p:pic>
            <p:nvPicPr>
              <p:cNvPr id="21" name="Grafik 20">
                <a:extLst>
                  <a:ext uri="{FF2B5EF4-FFF2-40B4-BE49-F238E27FC236}">
                    <a16:creationId xmlns:a16="http://schemas.microsoft.com/office/drawing/2014/main" id="{DC9A3D62-C73F-BE96-C34E-E88C43DA1D80}"/>
                  </a:ext>
                </a:extLst>
              </p:cNvPr>
              <p:cNvPicPr>
                <a:picLocks noChangeAspect="1"/>
              </p:cNvPicPr>
              <p:nvPr/>
            </p:nvPicPr>
            <p:blipFill>
              <a:blip r:embed="rId7"/>
              <a:stretch>
                <a:fillRect/>
              </a:stretch>
            </p:blipFill>
            <p:spPr>
              <a:xfrm>
                <a:off x="6036190" y="2933564"/>
                <a:ext cx="2564950" cy="1572306"/>
              </a:xfrm>
              <a:prstGeom prst="rect">
                <a:avLst/>
              </a:prstGeom>
            </p:spPr>
          </p:pic>
          <p:pic>
            <p:nvPicPr>
              <p:cNvPr id="22" name="Grafik 21">
                <a:extLst>
                  <a:ext uri="{FF2B5EF4-FFF2-40B4-BE49-F238E27FC236}">
                    <a16:creationId xmlns:a16="http://schemas.microsoft.com/office/drawing/2014/main" id="{0F2424D5-F7AD-83C2-C977-EC8EF7CFE24B}"/>
                  </a:ext>
                </a:extLst>
              </p:cNvPr>
              <p:cNvPicPr>
                <a:picLocks noChangeAspect="1"/>
              </p:cNvPicPr>
              <p:nvPr/>
            </p:nvPicPr>
            <p:blipFill>
              <a:blip r:embed="rId8"/>
              <a:stretch>
                <a:fillRect/>
              </a:stretch>
            </p:blipFill>
            <p:spPr>
              <a:xfrm>
                <a:off x="8678033" y="2736993"/>
                <a:ext cx="1869364" cy="1844320"/>
              </a:xfrm>
              <a:prstGeom prst="rect">
                <a:avLst/>
              </a:prstGeom>
            </p:spPr>
          </p:pic>
        </p:grpSp>
        <p:grpSp>
          <p:nvGrpSpPr>
            <p:cNvPr id="30" name="Gruppieren 29">
              <a:extLst>
                <a:ext uri="{FF2B5EF4-FFF2-40B4-BE49-F238E27FC236}">
                  <a16:creationId xmlns:a16="http://schemas.microsoft.com/office/drawing/2014/main" id="{B91DF61D-FA15-1EBE-1A04-F24397A12B36}"/>
                </a:ext>
              </a:extLst>
            </p:cNvPr>
            <p:cNvGrpSpPr/>
            <p:nvPr/>
          </p:nvGrpSpPr>
          <p:grpSpPr>
            <a:xfrm>
              <a:off x="11045352" y="2214678"/>
              <a:ext cx="2385401" cy="2448427"/>
              <a:chOff x="8340265" y="3335652"/>
              <a:chExt cx="2385401" cy="2448427"/>
            </a:xfrm>
          </p:grpSpPr>
          <p:sp>
            <p:nvSpPr>
              <p:cNvPr id="31" name="Pfeil: nach rechts 30">
                <a:extLst>
                  <a:ext uri="{FF2B5EF4-FFF2-40B4-BE49-F238E27FC236}">
                    <a16:creationId xmlns:a16="http://schemas.microsoft.com/office/drawing/2014/main" id="{115C17D7-C8B9-C018-C5E0-19D962EE3E13}"/>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2" name="Textfeld 31">
                <a:extLst>
                  <a:ext uri="{FF2B5EF4-FFF2-40B4-BE49-F238E27FC236}">
                    <a16:creationId xmlns:a16="http://schemas.microsoft.com/office/drawing/2014/main" id="{027824A3-66A1-7450-A7A6-952174A271F4}"/>
                  </a:ext>
                </a:extLst>
              </p:cNvPr>
              <p:cNvSpPr txBox="1"/>
              <p:nvPr/>
            </p:nvSpPr>
            <p:spPr>
              <a:xfrm>
                <a:off x="8378462" y="3356446"/>
                <a:ext cx="1825975" cy="103388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Unebene, unterbrochene und kleine Flächen ausschliessen</a:t>
                </a:r>
              </a:p>
            </p:txBody>
          </p:sp>
        </p:grpSp>
        <p:pic>
          <p:nvPicPr>
            <p:cNvPr id="35" name="Grafik 34">
              <a:extLst>
                <a:ext uri="{FF2B5EF4-FFF2-40B4-BE49-F238E27FC236}">
                  <a16:creationId xmlns:a16="http://schemas.microsoft.com/office/drawing/2014/main" id="{9E5FCF04-38BC-9FB9-46D9-2BC8239B14C4}"/>
                </a:ext>
              </a:extLst>
            </p:cNvPr>
            <p:cNvPicPr>
              <a:picLocks noChangeAspect="1"/>
            </p:cNvPicPr>
            <p:nvPr/>
          </p:nvPicPr>
          <p:blipFill>
            <a:blip r:embed="rId9"/>
            <a:stretch>
              <a:fillRect/>
            </a:stretch>
          </p:blipFill>
          <p:spPr>
            <a:xfrm>
              <a:off x="11094450" y="3304378"/>
              <a:ext cx="1992923" cy="1250895"/>
            </a:xfrm>
            <a:prstGeom prst="rect">
              <a:avLst/>
            </a:prstGeom>
          </p:spPr>
        </p:pic>
        <p:sp>
          <p:nvSpPr>
            <p:cNvPr id="36" name="Multiplikationszeichen 35">
              <a:extLst>
                <a:ext uri="{FF2B5EF4-FFF2-40B4-BE49-F238E27FC236}">
                  <a16:creationId xmlns:a16="http://schemas.microsoft.com/office/drawing/2014/main" id="{46C23853-F7B8-15AF-20E2-A5153E6282A2}"/>
                </a:ext>
              </a:extLst>
            </p:cNvPr>
            <p:cNvSpPr/>
            <p:nvPr/>
          </p:nvSpPr>
          <p:spPr>
            <a:xfrm>
              <a:off x="11269756" y="3721174"/>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6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7" name="Multiplikationszeichen 36">
              <a:extLst>
                <a:ext uri="{FF2B5EF4-FFF2-40B4-BE49-F238E27FC236}">
                  <a16:creationId xmlns:a16="http://schemas.microsoft.com/office/drawing/2014/main" id="{11645E1E-4BD9-EB8D-A2DC-4634E642687F}"/>
                </a:ext>
              </a:extLst>
            </p:cNvPr>
            <p:cNvSpPr/>
            <p:nvPr/>
          </p:nvSpPr>
          <p:spPr>
            <a:xfrm>
              <a:off x="11681564" y="4192141"/>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6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8" name="Freihandform: Form 37">
              <a:extLst>
                <a:ext uri="{FF2B5EF4-FFF2-40B4-BE49-F238E27FC236}">
                  <a16:creationId xmlns:a16="http://schemas.microsoft.com/office/drawing/2014/main" id="{0D64BC1B-0FF5-D9CA-3E2A-60B75C8FA425}"/>
                </a:ext>
              </a:extLst>
            </p:cNvPr>
            <p:cNvSpPr/>
            <p:nvPr/>
          </p:nvSpPr>
          <p:spPr>
            <a:xfrm>
              <a:off x="12351502" y="4362637"/>
              <a:ext cx="322452" cy="230582"/>
            </a:xfrm>
            <a:custGeom>
              <a:avLst/>
              <a:gdLst>
                <a:gd name="connsiteX0" fmla="*/ 0 w 1746250"/>
                <a:gd name="connsiteY0" fmla="*/ 330200 h 682395"/>
                <a:gd name="connsiteX1" fmla="*/ 558800 w 1746250"/>
                <a:gd name="connsiteY1" fmla="*/ 673100 h 682395"/>
                <a:gd name="connsiteX2" fmla="*/ 1746250 w 1746250"/>
                <a:gd name="connsiteY2" fmla="*/ 0 h 682395"/>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Lst>
              <a:ahLst/>
              <a:cxnLst>
                <a:cxn ang="0">
                  <a:pos x="connsiteX0" y="connsiteY0"/>
                </a:cxn>
                <a:cxn ang="0">
                  <a:pos x="connsiteX1" y="connsiteY1"/>
                </a:cxn>
                <a:cxn ang="0">
                  <a:pos x="connsiteX2" y="connsiteY2"/>
                </a:cxn>
              </a:cxnLst>
              <a:rect l="l" t="t" r="r" b="b"/>
              <a:pathLst>
                <a:path w="1746250" h="673100">
                  <a:moveTo>
                    <a:pt x="0" y="330200"/>
                  </a:moveTo>
                  <a:cubicBezTo>
                    <a:pt x="445029" y="624416"/>
                    <a:pt x="166159" y="442383"/>
                    <a:pt x="558800" y="673100"/>
                  </a:cubicBezTo>
                  <a:cubicBezTo>
                    <a:pt x="906991" y="491067"/>
                    <a:pt x="758295" y="575733"/>
                    <a:pt x="1746250" y="0"/>
                  </a:cubicBezTo>
                </a:path>
              </a:pathLst>
            </a:custGeom>
            <a:noFill/>
            <a:ln w="76200">
              <a:solidFill>
                <a:srgbClr val="00B05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768" rtl="0" eaLnBrk="1" fontAlgn="auto" latinLnBrk="0" hangingPunct="1">
                <a:lnSpc>
                  <a:spcPct val="100000"/>
                </a:lnSpc>
                <a:spcBef>
                  <a:spcPts val="0"/>
                </a:spcBef>
                <a:spcAft>
                  <a:spcPts val="0"/>
                </a:spcAft>
                <a:buClrTx/>
                <a:buSzTx/>
                <a:buFontTx/>
                <a:buNone/>
                <a:tabLst/>
                <a:defRPr/>
              </a:pPr>
              <a:endParaRPr kumimoji="0" lang="de-CH" sz="3200" b="0" i="0" u="none" strike="noStrike" kern="1200" cap="none" spc="0" normalizeH="0" baseline="0" noProof="0">
                <a:ln>
                  <a:noFill/>
                </a:ln>
                <a:solidFill>
                  <a:srgbClr val="00B050"/>
                </a:solidFill>
                <a:effectLst/>
                <a:uLnTx/>
                <a:uFillTx/>
                <a:latin typeface="Arial" panose="020B0604020202020204"/>
                <a:ea typeface="+mn-ea"/>
                <a:cs typeface="+mn-cs"/>
              </a:endParaRPr>
            </a:p>
          </p:txBody>
        </p:sp>
      </p:grpSp>
      <p:sp>
        <p:nvSpPr>
          <p:cNvPr id="41" name="Rechteck 40">
            <a:extLst>
              <a:ext uri="{FF2B5EF4-FFF2-40B4-BE49-F238E27FC236}">
                <a16:creationId xmlns:a16="http://schemas.microsoft.com/office/drawing/2014/main" id="{12445A8C-06C2-4737-5EB2-DBD5406F25EE}"/>
              </a:ext>
            </a:extLst>
          </p:cNvPr>
          <p:cNvSpPr/>
          <p:nvPr/>
        </p:nvSpPr>
        <p:spPr>
          <a:xfrm>
            <a:off x="4515606" y="1449388"/>
            <a:ext cx="14305794" cy="4481512"/>
          </a:xfrm>
          <a:prstGeom prst="rect">
            <a:avLst/>
          </a:prstGeom>
          <a:solidFill>
            <a:srgbClr val="FFFFFF">
              <a:alpha val="89804"/>
            </a:srgb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49" name="Textfeld 48">
            <a:extLst>
              <a:ext uri="{FF2B5EF4-FFF2-40B4-BE49-F238E27FC236}">
                <a16:creationId xmlns:a16="http://schemas.microsoft.com/office/drawing/2014/main" id="{1F332F1C-4691-1F6E-155F-3AE8BCA5B839}"/>
              </a:ext>
            </a:extLst>
          </p:cNvPr>
          <p:cNvSpPr txBox="1"/>
          <p:nvPr/>
        </p:nvSpPr>
        <p:spPr>
          <a:xfrm>
            <a:off x="5941464" y="2146514"/>
            <a:ext cx="4771707" cy="2355824"/>
          </a:xfrm>
          <a:prstGeom prst="rect">
            <a:avLst/>
          </a:prstGeom>
          <a:noFill/>
          <a:ln w="28575">
            <a:noFill/>
            <a:miter lim="800000"/>
          </a:ln>
        </p:spPr>
        <p:txBody>
          <a:bodyPr wrap="square" lIns="108000" tIns="36000" rIns="108000" bIns="72000" rtlCol="0">
            <a:spAutoFit/>
          </a:bodyPr>
          <a:lstStyle/>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Gruppiert Flächen basierend auf ihrer Nähe.</a:t>
            </a: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endParaRP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Verhältnismässig Zeitaufwendig</a:t>
            </a: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endParaRP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Ergibt eine Liste von Listen mit dem Mittelpunkt, der Normale und der Flächengrösse</a:t>
            </a:r>
          </a:p>
        </p:txBody>
      </p:sp>
      <p:sp>
        <p:nvSpPr>
          <p:cNvPr id="42" name="Textplatzhalter 41">
            <a:extLst>
              <a:ext uri="{FF2B5EF4-FFF2-40B4-BE49-F238E27FC236}">
                <a16:creationId xmlns:a16="http://schemas.microsoft.com/office/drawing/2014/main" id="{98C221AC-D5E1-B139-CF0A-84B5DD1A8746}"/>
              </a:ext>
            </a:extLst>
          </p:cNvPr>
          <p:cNvSpPr>
            <a:spLocks noGrp="1"/>
          </p:cNvSpPr>
          <p:nvPr>
            <p:ph type="body" sz="quarter" idx="24"/>
          </p:nvPr>
        </p:nvSpPr>
        <p:spPr/>
        <p:txBody>
          <a:bodyPr>
            <a:normAutofit fontScale="92500" lnSpcReduction="20000"/>
          </a:bodyPr>
          <a:lstStyle/>
          <a:p>
            <a:endParaRPr lang="de-CH"/>
          </a:p>
        </p:txBody>
      </p:sp>
      <p:graphicFrame>
        <p:nvGraphicFramePr>
          <p:cNvPr id="43" name="Tabelle 4">
            <a:extLst>
              <a:ext uri="{FF2B5EF4-FFF2-40B4-BE49-F238E27FC236}">
                <a16:creationId xmlns:a16="http://schemas.microsoft.com/office/drawing/2014/main" id="{E6748F44-E04A-8AF6-A7F7-58ACAFC299D6}"/>
              </a:ext>
            </a:extLst>
          </p:cNvPr>
          <p:cNvGraphicFramePr>
            <a:graphicFrameLocks noGrp="1"/>
          </p:cNvGraphicFramePr>
          <p:nvPr/>
        </p:nvGraphicFramePr>
        <p:xfrm>
          <a:off x="-14796" y="-22476"/>
          <a:ext cx="12240262" cy="479676"/>
        </p:xfrm>
        <a:graphic>
          <a:graphicData uri="http://schemas.openxmlformats.org/drawingml/2006/table">
            <a:tbl>
              <a:tblPr firstRow="1" bandRow="1">
                <a:tableStyleId>{CA20E951-F767-40FB-8981-BDCADE0C3650}</a:tableStyleId>
              </a:tblPr>
              <a:tblGrid>
                <a:gridCol w="1238400">
                  <a:extLst>
                    <a:ext uri="{9D8B030D-6E8A-4147-A177-3AD203B41FA5}">
                      <a16:colId xmlns:a16="http://schemas.microsoft.com/office/drawing/2014/main" val="3216506047"/>
                    </a:ext>
                  </a:extLst>
                </a:gridCol>
                <a:gridCol w="1238400">
                  <a:extLst>
                    <a:ext uri="{9D8B030D-6E8A-4147-A177-3AD203B41FA5}">
                      <a16:colId xmlns:a16="http://schemas.microsoft.com/office/drawing/2014/main" val="1173795612"/>
                    </a:ext>
                  </a:extLst>
                </a:gridCol>
                <a:gridCol w="1238400">
                  <a:extLst>
                    <a:ext uri="{9D8B030D-6E8A-4147-A177-3AD203B41FA5}">
                      <a16:colId xmlns:a16="http://schemas.microsoft.com/office/drawing/2014/main" val="170359259"/>
                    </a:ext>
                  </a:extLst>
                </a:gridCol>
                <a:gridCol w="1238400">
                  <a:extLst>
                    <a:ext uri="{9D8B030D-6E8A-4147-A177-3AD203B41FA5}">
                      <a16:colId xmlns:a16="http://schemas.microsoft.com/office/drawing/2014/main" val="2844163803"/>
                    </a:ext>
                  </a:extLst>
                </a:gridCol>
                <a:gridCol w="4809600">
                  <a:extLst>
                    <a:ext uri="{9D8B030D-6E8A-4147-A177-3AD203B41FA5}">
                      <a16:colId xmlns:a16="http://schemas.microsoft.com/office/drawing/2014/main" val="1459959734"/>
                    </a:ext>
                  </a:extLst>
                </a:gridCol>
                <a:gridCol w="1238531">
                  <a:extLst>
                    <a:ext uri="{9D8B030D-6E8A-4147-A177-3AD203B41FA5}">
                      <a16:colId xmlns:a16="http://schemas.microsoft.com/office/drawing/2014/main" val="1612004172"/>
                    </a:ext>
                  </a:extLst>
                </a:gridCol>
                <a:gridCol w="1238531">
                  <a:extLst>
                    <a:ext uri="{9D8B030D-6E8A-4147-A177-3AD203B41FA5}">
                      <a16:colId xmlns:a16="http://schemas.microsoft.com/office/drawing/2014/main" val="995079353"/>
                    </a:ext>
                  </a:extLst>
                </a:gridCol>
              </a:tblGrid>
              <a:tr h="479676">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28575" cmpd="sng">
                      <a:noFill/>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r>
                        <a:rPr lang="de-CH" sz="2000" b="1" kern="1200" dirty="0">
                          <a:solidFill>
                            <a:schemeClr val="bg1"/>
                          </a:solidFill>
                          <a:latin typeface="+mn-lt"/>
                          <a:ea typeface="+mn-ea"/>
                          <a:cs typeface="+mn-cs"/>
                        </a:rPr>
                        <a:t>Programmierung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solidFill>
                      <a:schemeClr val="accent2"/>
                    </a:solid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28575" cmpd="sng">
                      <a:noFill/>
                    </a:lnR>
                    <a:lnT w="28575" cmpd="sng">
                      <a:noFill/>
                    </a:lnT>
                    <a:lnB w="28575" cmpd="sng">
                      <a:noFill/>
                    </a:lnB>
                    <a:lnTlToBr w="12700" cmpd="sng">
                      <a:noFill/>
                      <a:prstDash val="solid"/>
                    </a:lnTlToBr>
                    <a:lnBlToTr w="12700" cmpd="sng">
                      <a:noFill/>
                      <a:prstDash val="solid"/>
                    </a:lnBlToTr>
                  </a:tcPr>
                </a:tc>
                <a:extLst>
                  <a:ext uri="{0D108BD9-81ED-4DB2-BD59-A6C34878D82A}">
                    <a16:rowId xmlns:a16="http://schemas.microsoft.com/office/drawing/2014/main" val="589421830"/>
                  </a:ext>
                </a:extLst>
              </a:tr>
            </a:tbl>
          </a:graphicData>
        </a:graphic>
      </p:graphicFrame>
    </p:spTree>
    <p:extLst>
      <p:ext uri="{BB962C8B-B14F-4D97-AF65-F5344CB8AC3E}">
        <p14:creationId xmlns:p14="http://schemas.microsoft.com/office/powerpoint/2010/main" val="550196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AFD8605-2A81-CB70-E1FE-B3DC934E484E}"/>
              </a:ext>
            </a:extLst>
          </p:cNvPr>
          <p:cNvSpPr>
            <a:spLocks noGrp="1"/>
          </p:cNvSpPr>
          <p:nvPr>
            <p:ph type="ftr" sz="quarter" idx="17"/>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de-CH"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 name="Titel 4">
            <a:extLst>
              <a:ext uri="{FF2B5EF4-FFF2-40B4-BE49-F238E27FC236}">
                <a16:creationId xmlns:a16="http://schemas.microsoft.com/office/drawing/2014/main" id="{4BCB7BE3-3113-5D90-318D-68F35F4344CC}"/>
              </a:ext>
            </a:extLst>
          </p:cNvPr>
          <p:cNvSpPr>
            <a:spLocks noGrp="1"/>
          </p:cNvSpPr>
          <p:nvPr>
            <p:ph type="title"/>
          </p:nvPr>
        </p:nvSpPr>
        <p:spPr/>
        <p:txBody>
          <a:bodyPr/>
          <a:lstStyle/>
          <a:p>
            <a:r>
              <a:rPr lang="de-CH" dirty="0"/>
              <a:t>Mögliche Positionen</a:t>
            </a:r>
          </a:p>
        </p:txBody>
      </p:sp>
      <p:sp>
        <p:nvSpPr>
          <p:cNvPr id="6" name="Inhaltsplatzhalter 5">
            <a:extLst>
              <a:ext uri="{FF2B5EF4-FFF2-40B4-BE49-F238E27FC236}">
                <a16:creationId xmlns:a16="http://schemas.microsoft.com/office/drawing/2014/main" id="{401B4D90-2706-3928-7BAD-8BE05DFA69DB}"/>
              </a:ext>
            </a:extLst>
          </p:cNvPr>
          <p:cNvSpPr>
            <a:spLocks noGrp="1"/>
          </p:cNvSpPr>
          <p:nvPr>
            <p:ph sz="quarter" idx="21"/>
          </p:nvPr>
        </p:nvSpPr>
        <p:spPr/>
        <p:txBody>
          <a:bodyPr/>
          <a:lstStyle/>
          <a:p>
            <a:endParaRPr lang="de-CH"/>
          </a:p>
        </p:txBody>
      </p:sp>
      <p:sp>
        <p:nvSpPr>
          <p:cNvPr id="7" name="Textplatzhalter 6">
            <a:extLst>
              <a:ext uri="{FF2B5EF4-FFF2-40B4-BE49-F238E27FC236}">
                <a16:creationId xmlns:a16="http://schemas.microsoft.com/office/drawing/2014/main" id="{DCC6F5A6-ED33-5E12-DE12-C0069ED81E6E}"/>
              </a:ext>
            </a:extLst>
          </p:cNvPr>
          <p:cNvSpPr>
            <a:spLocks noGrp="1"/>
          </p:cNvSpPr>
          <p:nvPr>
            <p:ph type="body" sz="quarter" idx="24"/>
          </p:nvPr>
        </p:nvSpPr>
        <p:spPr/>
        <p:txBody>
          <a:bodyPr>
            <a:normAutofit fontScale="92500" lnSpcReduction="20000"/>
          </a:bodyPr>
          <a:lstStyle/>
          <a:p>
            <a:endParaRPr lang="de-CH" dirty="0"/>
          </a:p>
        </p:txBody>
      </p:sp>
      <p:grpSp>
        <p:nvGrpSpPr>
          <p:cNvPr id="24" name="Gruppieren 23">
            <a:extLst>
              <a:ext uri="{FF2B5EF4-FFF2-40B4-BE49-F238E27FC236}">
                <a16:creationId xmlns:a16="http://schemas.microsoft.com/office/drawing/2014/main" id="{8955EC45-D9EF-2AF8-2E06-F4368AA0582D}"/>
              </a:ext>
            </a:extLst>
          </p:cNvPr>
          <p:cNvGrpSpPr/>
          <p:nvPr/>
        </p:nvGrpSpPr>
        <p:grpSpPr>
          <a:xfrm>
            <a:off x="12961862" y="-1581452"/>
            <a:ext cx="2407857" cy="2448427"/>
            <a:chOff x="3240686" y="3359762"/>
            <a:chExt cx="2407857" cy="2448427"/>
          </a:xfrm>
        </p:grpSpPr>
        <p:sp>
          <p:nvSpPr>
            <p:cNvPr id="25" name="Pfeil: nach rechts 24">
              <a:extLst>
                <a:ext uri="{FF2B5EF4-FFF2-40B4-BE49-F238E27FC236}">
                  <a16:creationId xmlns:a16="http://schemas.microsoft.com/office/drawing/2014/main" id="{0B0BD6E3-A6BD-D957-FB21-8EA63213CD9D}"/>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6" name="Textfeld 25">
              <a:extLst>
                <a:ext uri="{FF2B5EF4-FFF2-40B4-BE49-F238E27FC236}">
                  <a16:creationId xmlns:a16="http://schemas.microsoft.com/office/drawing/2014/main" id="{5E02A17B-82AE-5C65-6C40-48B10F707B25}"/>
                </a:ext>
              </a:extLst>
            </p:cNvPr>
            <p:cNvSpPr txBox="1"/>
            <p:nvPr/>
          </p:nvSpPr>
          <p:spPr>
            <a:xfrm>
              <a:off x="3240686" y="3453283"/>
              <a:ext cx="1964207" cy="601497"/>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zwischen Punkten berechnen</a:t>
              </a:r>
            </a:p>
          </p:txBody>
        </p:sp>
      </p:grpSp>
      <p:grpSp>
        <p:nvGrpSpPr>
          <p:cNvPr id="27" name="Gruppieren 26">
            <a:extLst>
              <a:ext uri="{FF2B5EF4-FFF2-40B4-BE49-F238E27FC236}">
                <a16:creationId xmlns:a16="http://schemas.microsoft.com/office/drawing/2014/main" id="{6789D29E-9299-8C4F-E9F1-DEDC0B046505}"/>
              </a:ext>
            </a:extLst>
          </p:cNvPr>
          <p:cNvGrpSpPr/>
          <p:nvPr/>
        </p:nvGrpSpPr>
        <p:grpSpPr>
          <a:xfrm>
            <a:off x="15350695" y="-1581452"/>
            <a:ext cx="2488669" cy="2448427"/>
            <a:chOff x="6535923" y="3359761"/>
            <a:chExt cx="2488669" cy="2448427"/>
          </a:xfrm>
        </p:grpSpPr>
        <p:sp>
          <p:nvSpPr>
            <p:cNvPr id="28" name="Pfeil: nach rechts 27">
              <a:extLst>
                <a:ext uri="{FF2B5EF4-FFF2-40B4-BE49-F238E27FC236}">
                  <a16:creationId xmlns:a16="http://schemas.microsoft.com/office/drawing/2014/main" id="{CF735EE1-3E1F-51EA-821F-90FD2BB802A0}"/>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9" name="Textfeld 28">
              <a:extLst>
                <a:ext uri="{FF2B5EF4-FFF2-40B4-BE49-F238E27FC236}">
                  <a16:creationId xmlns:a16="http://schemas.microsoft.com/office/drawing/2014/main" id="{13D4C406-0866-C1B2-0DEA-8619DE9E1771}"/>
                </a:ext>
              </a:extLst>
            </p:cNvPr>
            <p:cNvSpPr txBox="1"/>
            <p:nvPr/>
          </p:nvSpPr>
          <p:spPr>
            <a:xfrm>
              <a:off x="6635332" y="3481424"/>
              <a:ext cx="1825975" cy="35527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maximieren</a:t>
              </a:r>
            </a:p>
          </p:txBody>
        </p:sp>
      </p:grpSp>
      <p:pic>
        <p:nvPicPr>
          <p:cNvPr id="33" name="Grafik 32">
            <a:extLst>
              <a:ext uri="{FF2B5EF4-FFF2-40B4-BE49-F238E27FC236}">
                <a16:creationId xmlns:a16="http://schemas.microsoft.com/office/drawing/2014/main" id="{3DD5FD98-7691-B7F1-99E7-00861A42B128}"/>
              </a:ext>
            </a:extLst>
          </p:cNvPr>
          <p:cNvPicPr>
            <a:picLocks noChangeAspect="1"/>
          </p:cNvPicPr>
          <p:nvPr/>
        </p:nvPicPr>
        <p:blipFill>
          <a:blip r:embed="rId3"/>
          <a:stretch>
            <a:fillRect/>
          </a:stretch>
        </p:blipFill>
        <p:spPr>
          <a:xfrm>
            <a:off x="12766256" y="-823683"/>
            <a:ext cx="2641976" cy="1596460"/>
          </a:xfrm>
          <a:prstGeom prst="rect">
            <a:avLst/>
          </a:prstGeom>
        </p:spPr>
      </p:pic>
      <p:pic>
        <p:nvPicPr>
          <p:cNvPr id="34" name="Grafik 33">
            <a:extLst>
              <a:ext uri="{FF2B5EF4-FFF2-40B4-BE49-F238E27FC236}">
                <a16:creationId xmlns:a16="http://schemas.microsoft.com/office/drawing/2014/main" id="{5F2B9BA8-E1C2-CE85-5508-807EBDB91080}"/>
              </a:ext>
            </a:extLst>
          </p:cNvPr>
          <p:cNvPicPr>
            <a:picLocks noChangeAspect="1"/>
          </p:cNvPicPr>
          <p:nvPr/>
        </p:nvPicPr>
        <p:blipFill>
          <a:blip r:embed="rId4"/>
          <a:stretch>
            <a:fillRect/>
          </a:stretch>
        </p:blipFill>
        <p:spPr>
          <a:xfrm>
            <a:off x="15113372" y="-875445"/>
            <a:ext cx="2727636" cy="1648222"/>
          </a:xfrm>
          <a:prstGeom prst="rect">
            <a:avLst/>
          </a:prstGeom>
        </p:spPr>
      </p:pic>
      <p:grpSp>
        <p:nvGrpSpPr>
          <p:cNvPr id="39" name="Gruppieren 38">
            <a:extLst>
              <a:ext uri="{FF2B5EF4-FFF2-40B4-BE49-F238E27FC236}">
                <a16:creationId xmlns:a16="http://schemas.microsoft.com/office/drawing/2014/main" id="{BBDF2CFA-3550-D954-7CBF-EEBCA1340498}"/>
              </a:ext>
            </a:extLst>
          </p:cNvPr>
          <p:cNvGrpSpPr/>
          <p:nvPr/>
        </p:nvGrpSpPr>
        <p:grpSpPr>
          <a:xfrm>
            <a:off x="-5055238" y="2146514"/>
            <a:ext cx="15747581" cy="3262098"/>
            <a:chOff x="1282062" y="2146514"/>
            <a:chExt cx="12148691" cy="2516591"/>
          </a:xfrm>
        </p:grpSpPr>
        <p:grpSp>
          <p:nvGrpSpPr>
            <p:cNvPr id="23" name="Gruppieren 22">
              <a:extLst>
                <a:ext uri="{FF2B5EF4-FFF2-40B4-BE49-F238E27FC236}">
                  <a16:creationId xmlns:a16="http://schemas.microsoft.com/office/drawing/2014/main" id="{2A4D5D55-325E-8FC7-0F27-2043D35D3BF5}"/>
                </a:ext>
              </a:extLst>
            </p:cNvPr>
            <p:cNvGrpSpPr/>
            <p:nvPr/>
          </p:nvGrpSpPr>
          <p:grpSpPr>
            <a:xfrm>
              <a:off x="1282062" y="2146514"/>
              <a:ext cx="9772998" cy="2513837"/>
              <a:chOff x="1282062" y="2146514"/>
              <a:chExt cx="9772998" cy="2513837"/>
            </a:xfrm>
          </p:grpSpPr>
          <p:sp>
            <p:nvSpPr>
              <p:cNvPr id="8" name="Pfeil: nach rechts 7">
                <a:extLst>
                  <a:ext uri="{FF2B5EF4-FFF2-40B4-BE49-F238E27FC236}">
                    <a16:creationId xmlns:a16="http://schemas.microsoft.com/office/drawing/2014/main" id="{CC78EA0D-4F00-666A-53CC-EE226791674B}"/>
                  </a:ext>
                </a:extLst>
              </p:cNvPr>
              <p:cNvSpPr/>
              <p:nvPr/>
            </p:nvSpPr>
            <p:spPr>
              <a:xfrm>
                <a:off x="1293143" y="2204786"/>
                <a:ext cx="2530999" cy="2448427"/>
              </a:xfrm>
              <a:prstGeom prst="rightArrow">
                <a:avLst>
                  <a:gd name="adj1" fmla="val 100000"/>
                  <a:gd name="adj2" fmla="val 18747"/>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9" name="Textfeld 8">
                <a:extLst>
                  <a:ext uri="{FF2B5EF4-FFF2-40B4-BE49-F238E27FC236}">
                    <a16:creationId xmlns:a16="http://schemas.microsoft.com/office/drawing/2014/main" id="{3835CF81-E772-848F-1709-6BAB6F14C238}"/>
                  </a:ext>
                </a:extLst>
              </p:cNvPr>
              <p:cNvSpPr txBox="1"/>
              <p:nvPr/>
            </p:nvSpPr>
            <p:spPr>
              <a:xfrm>
                <a:off x="1282062" y="2146514"/>
                <a:ext cx="2209659" cy="559009"/>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Filtern anhand Flächennormalen</a:t>
                </a:r>
              </a:p>
            </p:txBody>
          </p:sp>
          <p:grpSp>
            <p:nvGrpSpPr>
              <p:cNvPr id="10" name="Gruppieren 9">
                <a:extLst>
                  <a:ext uri="{FF2B5EF4-FFF2-40B4-BE49-F238E27FC236}">
                    <a16:creationId xmlns:a16="http://schemas.microsoft.com/office/drawing/2014/main" id="{98DD31E4-4E1E-9174-F8F7-2E9F4C2C0686}"/>
                  </a:ext>
                </a:extLst>
              </p:cNvPr>
              <p:cNvGrpSpPr/>
              <p:nvPr/>
            </p:nvGrpSpPr>
            <p:grpSpPr>
              <a:xfrm>
                <a:off x="3805133" y="2204786"/>
                <a:ext cx="2403255" cy="2448427"/>
                <a:chOff x="3245288" y="3359762"/>
                <a:chExt cx="2403255" cy="2448427"/>
              </a:xfrm>
            </p:grpSpPr>
            <p:sp>
              <p:nvSpPr>
                <p:cNvPr id="11" name="Pfeil: nach rechts 10">
                  <a:extLst>
                    <a:ext uri="{FF2B5EF4-FFF2-40B4-BE49-F238E27FC236}">
                      <a16:creationId xmlns:a16="http://schemas.microsoft.com/office/drawing/2014/main" id="{06D38253-13C4-5419-2008-BCD2BE6F9AF4}"/>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2" name="Textfeld 11">
                  <a:extLst>
                    <a:ext uri="{FF2B5EF4-FFF2-40B4-BE49-F238E27FC236}">
                      <a16:creationId xmlns:a16="http://schemas.microsoft.com/office/drawing/2014/main" id="{734DDFB2-D5C1-51A2-5145-F248E3405140}"/>
                    </a:ext>
                  </a:extLst>
                </p:cNvPr>
                <p:cNvSpPr txBox="1"/>
                <p:nvPr/>
              </p:nvSpPr>
              <p:spPr>
                <a:xfrm>
                  <a:off x="3370487" y="3374851"/>
                  <a:ext cx="1737803" cy="321570"/>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Flächen gruppieren</a:t>
                  </a:r>
                </a:p>
              </p:txBody>
            </p:sp>
          </p:grpSp>
          <p:grpSp>
            <p:nvGrpSpPr>
              <p:cNvPr id="13" name="Gruppieren 12">
                <a:extLst>
                  <a:ext uri="{FF2B5EF4-FFF2-40B4-BE49-F238E27FC236}">
                    <a16:creationId xmlns:a16="http://schemas.microsoft.com/office/drawing/2014/main" id="{3ACF81A3-5F5B-A8F3-E897-D761D5574708}"/>
                  </a:ext>
                </a:extLst>
              </p:cNvPr>
              <p:cNvGrpSpPr/>
              <p:nvPr/>
            </p:nvGrpSpPr>
            <p:grpSpPr>
              <a:xfrm>
                <a:off x="6189364" y="2204786"/>
                <a:ext cx="2488669" cy="2448427"/>
                <a:chOff x="6535923" y="3359761"/>
                <a:chExt cx="2488669" cy="2448427"/>
              </a:xfrm>
            </p:grpSpPr>
            <p:sp>
              <p:nvSpPr>
                <p:cNvPr id="14" name="Pfeil: nach rechts 13">
                  <a:extLst>
                    <a:ext uri="{FF2B5EF4-FFF2-40B4-BE49-F238E27FC236}">
                      <a16:creationId xmlns:a16="http://schemas.microsoft.com/office/drawing/2014/main" id="{AE8E09DB-3C94-E91C-A243-04B24354A8AB}"/>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5" name="Textfeld 14">
                  <a:extLst>
                    <a:ext uri="{FF2B5EF4-FFF2-40B4-BE49-F238E27FC236}">
                      <a16:creationId xmlns:a16="http://schemas.microsoft.com/office/drawing/2014/main" id="{8913093A-D6BB-0ACE-B626-77FB1C0A7153}"/>
                    </a:ext>
                  </a:extLst>
                </p:cNvPr>
                <p:cNvSpPr txBox="1"/>
                <p:nvPr/>
              </p:nvSpPr>
              <p:spPr>
                <a:xfrm>
                  <a:off x="6635332" y="3481424"/>
                  <a:ext cx="1825975" cy="559009"/>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Gruppennormalen und Position</a:t>
                  </a:r>
                </a:p>
              </p:txBody>
            </p:sp>
          </p:grpSp>
          <p:grpSp>
            <p:nvGrpSpPr>
              <p:cNvPr id="16" name="Gruppieren 15">
                <a:extLst>
                  <a:ext uri="{FF2B5EF4-FFF2-40B4-BE49-F238E27FC236}">
                    <a16:creationId xmlns:a16="http://schemas.microsoft.com/office/drawing/2014/main" id="{170631ED-A305-FB03-639D-50FAAD857988}"/>
                  </a:ext>
                </a:extLst>
              </p:cNvPr>
              <p:cNvGrpSpPr/>
              <p:nvPr/>
            </p:nvGrpSpPr>
            <p:grpSpPr>
              <a:xfrm>
                <a:off x="8669659" y="2211924"/>
                <a:ext cx="2385401" cy="2448427"/>
                <a:chOff x="8340265" y="3335652"/>
                <a:chExt cx="2385401" cy="2448427"/>
              </a:xfrm>
            </p:grpSpPr>
            <p:sp>
              <p:nvSpPr>
                <p:cNvPr id="17" name="Pfeil: nach rechts 16">
                  <a:extLst>
                    <a:ext uri="{FF2B5EF4-FFF2-40B4-BE49-F238E27FC236}">
                      <a16:creationId xmlns:a16="http://schemas.microsoft.com/office/drawing/2014/main" id="{BD1C7C04-0839-DD34-8273-077E38C74D73}"/>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8" name="Textfeld 17">
                  <a:extLst>
                    <a:ext uri="{FF2B5EF4-FFF2-40B4-BE49-F238E27FC236}">
                      <a16:creationId xmlns:a16="http://schemas.microsoft.com/office/drawing/2014/main" id="{47A2DB54-5A76-B811-B4A1-6D7A20B7E2A9}"/>
                    </a:ext>
                  </a:extLst>
                </p:cNvPr>
                <p:cNvSpPr txBox="1"/>
                <p:nvPr/>
              </p:nvSpPr>
              <p:spPr>
                <a:xfrm>
                  <a:off x="8378462" y="3401021"/>
                  <a:ext cx="1825975" cy="321570"/>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Kollisionen</a:t>
                  </a:r>
                </a:p>
              </p:txBody>
            </p:sp>
          </p:grpSp>
          <p:pic>
            <p:nvPicPr>
              <p:cNvPr id="19" name="Grafik 18">
                <a:extLst>
                  <a:ext uri="{FF2B5EF4-FFF2-40B4-BE49-F238E27FC236}">
                    <a16:creationId xmlns:a16="http://schemas.microsoft.com/office/drawing/2014/main" id="{8D9FD2DB-04F5-56DF-0E89-5D26E7EC3DB5}"/>
                  </a:ext>
                </a:extLst>
              </p:cNvPr>
              <p:cNvPicPr>
                <a:picLocks noChangeAspect="1"/>
              </p:cNvPicPr>
              <p:nvPr/>
            </p:nvPicPr>
            <p:blipFill>
              <a:blip r:embed="rId5"/>
              <a:stretch>
                <a:fillRect/>
              </a:stretch>
            </p:blipFill>
            <p:spPr>
              <a:xfrm>
                <a:off x="1469154" y="2387186"/>
                <a:ext cx="1761516" cy="2238098"/>
              </a:xfrm>
              <a:prstGeom prst="rect">
                <a:avLst/>
              </a:prstGeom>
            </p:spPr>
          </p:pic>
          <p:pic>
            <p:nvPicPr>
              <p:cNvPr id="20" name="Grafik 19">
                <a:extLst>
                  <a:ext uri="{FF2B5EF4-FFF2-40B4-BE49-F238E27FC236}">
                    <a16:creationId xmlns:a16="http://schemas.microsoft.com/office/drawing/2014/main" id="{468E8B24-7BCE-8FB2-C20F-0F92C0A31733}"/>
                  </a:ext>
                </a:extLst>
              </p:cNvPr>
              <p:cNvPicPr>
                <a:picLocks noChangeAspect="1"/>
              </p:cNvPicPr>
              <p:nvPr/>
            </p:nvPicPr>
            <p:blipFill>
              <a:blip r:embed="rId6"/>
              <a:stretch>
                <a:fillRect/>
              </a:stretch>
            </p:blipFill>
            <p:spPr>
              <a:xfrm>
                <a:off x="3551280" y="2855053"/>
                <a:ext cx="2722582" cy="1608200"/>
              </a:xfrm>
              <a:prstGeom prst="rect">
                <a:avLst/>
              </a:prstGeom>
            </p:spPr>
          </p:pic>
          <p:pic>
            <p:nvPicPr>
              <p:cNvPr id="21" name="Grafik 20">
                <a:extLst>
                  <a:ext uri="{FF2B5EF4-FFF2-40B4-BE49-F238E27FC236}">
                    <a16:creationId xmlns:a16="http://schemas.microsoft.com/office/drawing/2014/main" id="{DC9A3D62-C73F-BE96-C34E-E88C43DA1D80}"/>
                  </a:ext>
                </a:extLst>
              </p:cNvPr>
              <p:cNvPicPr>
                <a:picLocks noChangeAspect="1"/>
              </p:cNvPicPr>
              <p:nvPr/>
            </p:nvPicPr>
            <p:blipFill>
              <a:blip r:embed="rId7"/>
              <a:stretch>
                <a:fillRect/>
              </a:stretch>
            </p:blipFill>
            <p:spPr>
              <a:xfrm>
                <a:off x="6036190" y="2933564"/>
                <a:ext cx="2564950" cy="1572306"/>
              </a:xfrm>
              <a:prstGeom prst="rect">
                <a:avLst/>
              </a:prstGeom>
            </p:spPr>
          </p:pic>
          <p:pic>
            <p:nvPicPr>
              <p:cNvPr id="22" name="Grafik 21">
                <a:extLst>
                  <a:ext uri="{FF2B5EF4-FFF2-40B4-BE49-F238E27FC236}">
                    <a16:creationId xmlns:a16="http://schemas.microsoft.com/office/drawing/2014/main" id="{0F2424D5-F7AD-83C2-C977-EC8EF7CFE24B}"/>
                  </a:ext>
                </a:extLst>
              </p:cNvPr>
              <p:cNvPicPr>
                <a:picLocks noChangeAspect="1"/>
              </p:cNvPicPr>
              <p:nvPr/>
            </p:nvPicPr>
            <p:blipFill>
              <a:blip r:embed="rId8"/>
              <a:stretch>
                <a:fillRect/>
              </a:stretch>
            </p:blipFill>
            <p:spPr>
              <a:xfrm>
                <a:off x="8678033" y="2736993"/>
                <a:ext cx="1869364" cy="1844320"/>
              </a:xfrm>
              <a:prstGeom prst="rect">
                <a:avLst/>
              </a:prstGeom>
            </p:spPr>
          </p:pic>
        </p:grpSp>
        <p:grpSp>
          <p:nvGrpSpPr>
            <p:cNvPr id="30" name="Gruppieren 29">
              <a:extLst>
                <a:ext uri="{FF2B5EF4-FFF2-40B4-BE49-F238E27FC236}">
                  <a16:creationId xmlns:a16="http://schemas.microsoft.com/office/drawing/2014/main" id="{B91DF61D-FA15-1EBE-1A04-F24397A12B36}"/>
                </a:ext>
              </a:extLst>
            </p:cNvPr>
            <p:cNvGrpSpPr/>
            <p:nvPr/>
          </p:nvGrpSpPr>
          <p:grpSpPr>
            <a:xfrm>
              <a:off x="11045352" y="2214678"/>
              <a:ext cx="2385401" cy="2448427"/>
              <a:chOff x="8340265" y="3335652"/>
              <a:chExt cx="2385401" cy="2448427"/>
            </a:xfrm>
          </p:grpSpPr>
          <p:sp>
            <p:nvSpPr>
              <p:cNvPr id="31" name="Pfeil: nach rechts 30">
                <a:extLst>
                  <a:ext uri="{FF2B5EF4-FFF2-40B4-BE49-F238E27FC236}">
                    <a16:creationId xmlns:a16="http://schemas.microsoft.com/office/drawing/2014/main" id="{115C17D7-C8B9-C018-C5E0-19D962EE3E13}"/>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2" name="Textfeld 31">
                <a:extLst>
                  <a:ext uri="{FF2B5EF4-FFF2-40B4-BE49-F238E27FC236}">
                    <a16:creationId xmlns:a16="http://schemas.microsoft.com/office/drawing/2014/main" id="{027824A3-66A1-7450-A7A6-952174A271F4}"/>
                  </a:ext>
                </a:extLst>
              </p:cNvPr>
              <p:cNvSpPr txBox="1"/>
              <p:nvPr/>
            </p:nvSpPr>
            <p:spPr>
              <a:xfrm>
                <a:off x="8378462" y="3356446"/>
                <a:ext cx="1825975" cy="103388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Unebene, unterbrochene und kleine Flächen ausschliessen</a:t>
                </a:r>
              </a:p>
            </p:txBody>
          </p:sp>
        </p:grpSp>
        <p:pic>
          <p:nvPicPr>
            <p:cNvPr id="35" name="Grafik 34">
              <a:extLst>
                <a:ext uri="{FF2B5EF4-FFF2-40B4-BE49-F238E27FC236}">
                  <a16:creationId xmlns:a16="http://schemas.microsoft.com/office/drawing/2014/main" id="{9E5FCF04-38BC-9FB9-46D9-2BC8239B14C4}"/>
                </a:ext>
              </a:extLst>
            </p:cNvPr>
            <p:cNvPicPr>
              <a:picLocks noChangeAspect="1"/>
            </p:cNvPicPr>
            <p:nvPr/>
          </p:nvPicPr>
          <p:blipFill>
            <a:blip r:embed="rId9"/>
            <a:stretch>
              <a:fillRect/>
            </a:stretch>
          </p:blipFill>
          <p:spPr>
            <a:xfrm>
              <a:off x="11094450" y="3304378"/>
              <a:ext cx="1992923" cy="1250895"/>
            </a:xfrm>
            <a:prstGeom prst="rect">
              <a:avLst/>
            </a:prstGeom>
          </p:spPr>
        </p:pic>
        <p:sp>
          <p:nvSpPr>
            <p:cNvPr id="36" name="Multiplikationszeichen 35">
              <a:extLst>
                <a:ext uri="{FF2B5EF4-FFF2-40B4-BE49-F238E27FC236}">
                  <a16:creationId xmlns:a16="http://schemas.microsoft.com/office/drawing/2014/main" id="{46C23853-F7B8-15AF-20E2-A5153E6282A2}"/>
                </a:ext>
              </a:extLst>
            </p:cNvPr>
            <p:cNvSpPr/>
            <p:nvPr/>
          </p:nvSpPr>
          <p:spPr>
            <a:xfrm>
              <a:off x="11269756" y="3721174"/>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6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7" name="Multiplikationszeichen 36">
              <a:extLst>
                <a:ext uri="{FF2B5EF4-FFF2-40B4-BE49-F238E27FC236}">
                  <a16:creationId xmlns:a16="http://schemas.microsoft.com/office/drawing/2014/main" id="{11645E1E-4BD9-EB8D-A2DC-4634E642687F}"/>
                </a:ext>
              </a:extLst>
            </p:cNvPr>
            <p:cNvSpPr/>
            <p:nvPr/>
          </p:nvSpPr>
          <p:spPr>
            <a:xfrm>
              <a:off x="11681564" y="4192141"/>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6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8" name="Freihandform: Form 37">
              <a:extLst>
                <a:ext uri="{FF2B5EF4-FFF2-40B4-BE49-F238E27FC236}">
                  <a16:creationId xmlns:a16="http://schemas.microsoft.com/office/drawing/2014/main" id="{0D64BC1B-0FF5-D9CA-3E2A-60B75C8FA425}"/>
                </a:ext>
              </a:extLst>
            </p:cNvPr>
            <p:cNvSpPr/>
            <p:nvPr/>
          </p:nvSpPr>
          <p:spPr>
            <a:xfrm>
              <a:off x="12351502" y="4362637"/>
              <a:ext cx="322452" cy="230582"/>
            </a:xfrm>
            <a:custGeom>
              <a:avLst/>
              <a:gdLst>
                <a:gd name="connsiteX0" fmla="*/ 0 w 1746250"/>
                <a:gd name="connsiteY0" fmla="*/ 330200 h 682395"/>
                <a:gd name="connsiteX1" fmla="*/ 558800 w 1746250"/>
                <a:gd name="connsiteY1" fmla="*/ 673100 h 682395"/>
                <a:gd name="connsiteX2" fmla="*/ 1746250 w 1746250"/>
                <a:gd name="connsiteY2" fmla="*/ 0 h 682395"/>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Lst>
              <a:ahLst/>
              <a:cxnLst>
                <a:cxn ang="0">
                  <a:pos x="connsiteX0" y="connsiteY0"/>
                </a:cxn>
                <a:cxn ang="0">
                  <a:pos x="connsiteX1" y="connsiteY1"/>
                </a:cxn>
                <a:cxn ang="0">
                  <a:pos x="connsiteX2" y="connsiteY2"/>
                </a:cxn>
              </a:cxnLst>
              <a:rect l="l" t="t" r="r" b="b"/>
              <a:pathLst>
                <a:path w="1746250" h="673100">
                  <a:moveTo>
                    <a:pt x="0" y="330200"/>
                  </a:moveTo>
                  <a:cubicBezTo>
                    <a:pt x="445029" y="624416"/>
                    <a:pt x="166159" y="442383"/>
                    <a:pt x="558800" y="673100"/>
                  </a:cubicBezTo>
                  <a:cubicBezTo>
                    <a:pt x="906991" y="491067"/>
                    <a:pt x="758295" y="575733"/>
                    <a:pt x="1746250" y="0"/>
                  </a:cubicBezTo>
                </a:path>
              </a:pathLst>
            </a:custGeom>
            <a:noFill/>
            <a:ln w="76200">
              <a:solidFill>
                <a:srgbClr val="00B05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768" rtl="0" eaLnBrk="1" fontAlgn="auto" latinLnBrk="0" hangingPunct="1">
                <a:lnSpc>
                  <a:spcPct val="100000"/>
                </a:lnSpc>
                <a:spcBef>
                  <a:spcPts val="0"/>
                </a:spcBef>
                <a:spcAft>
                  <a:spcPts val="0"/>
                </a:spcAft>
                <a:buClrTx/>
                <a:buSzTx/>
                <a:buFontTx/>
                <a:buNone/>
                <a:tabLst/>
                <a:defRPr/>
              </a:pPr>
              <a:endParaRPr kumimoji="0" lang="de-CH" sz="3200" b="0" i="0" u="none" strike="noStrike" kern="1200" cap="none" spc="0" normalizeH="0" baseline="0" noProof="0">
                <a:ln>
                  <a:noFill/>
                </a:ln>
                <a:solidFill>
                  <a:srgbClr val="00B050"/>
                </a:solidFill>
                <a:effectLst/>
                <a:uLnTx/>
                <a:uFillTx/>
                <a:latin typeface="Arial" panose="020B0604020202020204"/>
                <a:ea typeface="+mn-ea"/>
                <a:cs typeface="+mn-cs"/>
              </a:endParaRPr>
            </a:p>
          </p:txBody>
        </p:sp>
      </p:grpSp>
      <p:sp>
        <p:nvSpPr>
          <p:cNvPr id="42" name="Rechteck 41">
            <a:extLst>
              <a:ext uri="{FF2B5EF4-FFF2-40B4-BE49-F238E27FC236}">
                <a16:creationId xmlns:a16="http://schemas.microsoft.com/office/drawing/2014/main" id="{1CE090E6-7B1A-2C30-AB5D-E1E72D086AF9}"/>
              </a:ext>
            </a:extLst>
          </p:cNvPr>
          <p:cNvSpPr/>
          <p:nvPr/>
        </p:nvSpPr>
        <p:spPr>
          <a:xfrm>
            <a:off x="4515606" y="1449388"/>
            <a:ext cx="14305794" cy="4481512"/>
          </a:xfrm>
          <a:prstGeom prst="rect">
            <a:avLst/>
          </a:prstGeom>
          <a:solidFill>
            <a:srgbClr val="FFFFFF">
              <a:alpha val="89804"/>
            </a:srgb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41" name="Textfeld 40">
            <a:extLst>
              <a:ext uri="{FF2B5EF4-FFF2-40B4-BE49-F238E27FC236}">
                <a16:creationId xmlns:a16="http://schemas.microsoft.com/office/drawing/2014/main" id="{A716F504-100B-D979-C1BA-7E86B83071DB}"/>
              </a:ext>
            </a:extLst>
          </p:cNvPr>
          <p:cNvSpPr txBox="1"/>
          <p:nvPr/>
        </p:nvSpPr>
        <p:spPr>
          <a:xfrm>
            <a:off x="5941464" y="2146514"/>
            <a:ext cx="4771707" cy="3694652"/>
          </a:xfrm>
          <a:prstGeom prst="rect">
            <a:avLst/>
          </a:prstGeom>
          <a:noFill/>
          <a:ln w="28575">
            <a:noFill/>
            <a:miter lim="800000"/>
          </a:ln>
        </p:spPr>
        <p:txBody>
          <a:bodyPr wrap="square" lIns="108000" tIns="36000" rIns="108000" bIns="72000" rtlCol="0">
            <a:spAutoFit/>
          </a:bodyPr>
          <a:lstStyle/>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Fasst Flächengruppen zusammen. </a:t>
            </a: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Nach diesem Schritt ist die Netzfeinheit des Bauteils nicht mehr relevant!</a:t>
            </a: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endParaRP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Verhindert:</a:t>
            </a:r>
          </a:p>
          <a:p>
            <a:pPr marL="285750" marR="0" lvl="0" indent="-285750" algn="l" defTabSz="609768" rtl="0" eaLnBrk="1" fontAlgn="auto" latinLnBrk="0" hangingPunct="1">
              <a:lnSpc>
                <a:spcPct val="100000"/>
              </a:lnSpc>
              <a:spcBef>
                <a:spcPts val="0"/>
              </a:spcBef>
              <a:spcAft>
                <a:spcPts val="600"/>
              </a:spcAft>
              <a:buClr>
                <a:srgbClr val="8C195F"/>
              </a:buClr>
              <a:buSzTx/>
              <a:buFont typeface="Wingdings" panose="05000000000000000000" pitchFamily="2" charset="2"/>
              <a:buChar char="ü"/>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Zu kleine Flächen</a:t>
            </a:r>
          </a:p>
          <a:p>
            <a:pPr marL="285750" marR="0" lvl="0" indent="-285750" algn="l" defTabSz="609768" rtl="0" eaLnBrk="1" fontAlgn="auto" latinLnBrk="0" hangingPunct="1">
              <a:lnSpc>
                <a:spcPct val="100000"/>
              </a:lnSpc>
              <a:spcBef>
                <a:spcPts val="0"/>
              </a:spcBef>
              <a:spcAft>
                <a:spcPts val="600"/>
              </a:spcAft>
              <a:buClr>
                <a:srgbClr val="8C195F"/>
              </a:buClr>
              <a:buSzTx/>
              <a:buFont typeface="Wingdings" panose="05000000000000000000" pitchFamily="2" charset="2"/>
              <a:buChar char="ü"/>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Dass zwei Saugreifer zu Nahe zueinander sind</a:t>
            </a: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Reduziert den Rechenaufwand für folgende Schritte massgeblich</a:t>
            </a:r>
          </a:p>
          <a:p>
            <a:pPr marL="285750" marR="0" lvl="0" indent="-285750" algn="l" defTabSz="609768" rtl="0" eaLnBrk="1" fontAlgn="auto" latinLnBrk="0" hangingPunct="1">
              <a:lnSpc>
                <a:spcPct val="100000"/>
              </a:lnSpc>
              <a:spcBef>
                <a:spcPts val="0"/>
              </a:spcBef>
              <a:spcAft>
                <a:spcPts val="600"/>
              </a:spcAft>
              <a:buClr>
                <a:srgbClr val="8C195F"/>
              </a:buClr>
              <a:buSzTx/>
              <a:buFont typeface="Wingdings" panose="05000000000000000000" pitchFamily="2" charset="2"/>
              <a:buChar char="ü"/>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endParaRPr>
          </a:p>
        </p:txBody>
      </p:sp>
      <p:graphicFrame>
        <p:nvGraphicFramePr>
          <p:cNvPr id="40" name="Tabelle 4">
            <a:extLst>
              <a:ext uri="{FF2B5EF4-FFF2-40B4-BE49-F238E27FC236}">
                <a16:creationId xmlns:a16="http://schemas.microsoft.com/office/drawing/2014/main" id="{2C9FB833-F39E-C085-2F4F-A8E61FD36EBA}"/>
              </a:ext>
            </a:extLst>
          </p:cNvPr>
          <p:cNvGraphicFramePr>
            <a:graphicFrameLocks noGrp="1"/>
          </p:cNvGraphicFramePr>
          <p:nvPr/>
        </p:nvGraphicFramePr>
        <p:xfrm>
          <a:off x="-14796" y="-22476"/>
          <a:ext cx="12240262" cy="479676"/>
        </p:xfrm>
        <a:graphic>
          <a:graphicData uri="http://schemas.openxmlformats.org/drawingml/2006/table">
            <a:tbl>
              <a:tblPr firstRow="1" bandRow="1">
                <a:tableStyleId>{CA20E951-F767-40FB-8981-BDCADE0C3650}</a:tableStyleId>
              </a:tblPr>
              <a:tblGrid>
                <a:gridCol w="1238400">
                  <a:extLst>
                    <a:ext uri="{9D8B030D-6E8A-4147-A177-3AD203B41FA5}">
                      <a16:colId xmlns:a16="http://schemas.microsoft.com/office/drawing/2014/main" val="3216506047"/>
                    </a:ext>
                  </a:extLst>
                </a:gridCol>
                <a:gridCol w="1238400">
                  <a:extLst>
                    <a:ext uri="{9D8B030D-6E8A-4147-A177-3AD203B41FA5}">
                      <a16:colId xmlns:a16="http://schemas.microsoft.com/office/drawing/2014/main" val="1173795612"/>
                    </a:ext>
                  </a:extLst>
                </a:gridCol>
                <a:gridCol w="1238400">
                  <a:extLst>
                    <a:ext uri="{9D8B030D-6E8A-4147-A177-3AD203B41FA5}">
                      <a16:colId xmlns:a16="http://schemas.microsoft.com/office/drawing/2014/main" val="170359259"/>
                    </a:ext>
                  </a:extLst>
                </a:gridCol>
                <a:gridCol w="1238400">
                  <a:extLst>
                    <a:ext uri="{9D8B030D-6E8A-4147-A177-3AD203B41FA5}">
                      <a16:colId xmlns:a16="http://schemas.microsoft.com/office/drawing/2014/main" val="2844163803"/>
                    </a:ext>
                  </a:extLst>
                </a:gridCol>
                <a:gridCol w="4809600">
                  <a:extLst>
                    <a:ext uri="{9D8B030D-6E8A-4147-A177-3AD203B41FA5}">
                      <a16:colId xmlns:a16="http://schemas.microsoft.com/office/drawing/2014/main" val="1459959734"/>
                    </a:ext>
                  </a:extLst>
                </a:gridCol>
                <a:gridCol w="1238531">
                  <a:extLst>
                    <a:ext uri="{9D8B030D-6E8A-4147-A177-3AD203B41FA5}">
                      <a16:colId xmlns:a16="http://schemas.microsoft.com/office/drawing/2014/main" val="1612004172"/>
                    </a:ext>
                  </a:extLst>
                </a:gridCol>
                <a:gridCol w="1238531">
                  <a:extLst>
                    <a:ext uri="{9D8B030D-6E8A-4147-A177-3AD203B41FA5}">
                      <a16:colId xmlns:a16="http://schemas.microsoft.com/office/drawing/2014/main" val="995079353"/>
                    </a:ext>
                  </a:extLst>
                </a:gridCol>
              </a:tblGrid>
              <a:tr h="479676">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28575" cmpd="sng">
                      <a:noFill/>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r>
                        <a:rPr lang="de-CH" sz="2000" b="1" kern="1200" dirty="0">
                          <a:solidFill>
                            <a:schemeClr val="bg1"/>
                          </a:solidFill>
                          <a:latin typeface="+mn-lt"/>
                          <a:ea typeface="+mn-ea"/>
                          <a:cs typeface="+mn-cs"/>
                        </a:rPr>
                        <a:t>Programmierung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solidFill>
                      <a:schemeClr val="accent2"/>
                    </a:solid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28575" cmpd="sng">
                      <a:noFill/>
                    </a:lnR>
                    <a:lnT w="28575" cmpd="sng">
                      <a:noFill/>
                    </a:lnT>
                    <a:lnB w="28575" cmpd="sng">
                      <a:noFill/>
                    </a:lnB>
                    <a:lnTlToBr w="12700" cmpd="sng">
                      <a:noFill/>
                      <a:prstDash val="solid"/>
                    </a:lnTlToBr>
                    <a:lnBlToTr w="12700" cmpd="sng">
                      <a:noFill/>
                      <a:prstDash val="solid"/>
                    </a:lnBlToTr>
                  </a:tcPr>
                </a:tc>
                <a:extLst>
                  <a:ext uri="{0D108BD9-81ED-4DB2-BD59-A6C34878D82A}">
                    <a16:rowId xmlns:a16="http://schemas.microsoft.com/office/drawing/2014/main" val="589421830"/>
                  </a:ext>
                </a:extLst>
              </a:tr>
            </a:tbl>
          </a:graphicData>
        </a:graphic>
      </p:graphicFrame>
    </p:spTree>
    <p:extLst>
      <p:ext uri="{BB962C8B-B14F-4D97-AF65-F5344CB8AC3E}">
        <p14:creationId xmlns:p14="http://schemas.microsoft.com/office/powerpoint/2010/main" val="3083858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AFD8605-2A81-CB70-E1FE-B3DC934E484E}"/>
              </a:ext>
            </a:extLst>
          </p:cNvPr>
          <p:cNvSpPr>
            <a:spLocks noGrp="1"/>
          </p:cNvSpPr>
          <p:nvPr>
            <p:ph type="ftr" sz="quarter" idx="17"/>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de-CH"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 name="Titel 4">
            <a:extLst>
              <a:ext uri="{FF2B5EF4-FFF2-40B4-BE49-F238E27FC236}">
                <a16:creationId xmlns:a16="http://schemas.microsoft.com/office/drawing/2014/main" id="{4BCB7BE3-3113-5D90-318D-68F35F4344CC}"/>
              </a:ext>
            </a:extLst>
          </p:cNvPr>
          <p:cNvSpPr>
            <a:spLocks noGrp="1"/>
          </p:cNvSpPr>
          <p:nvPr>
            <p:ph type="title"/>
          </p:nvPr>
        </p:nvSpPr>
        <p:spPr/>
        <p:txBody>
          <a:bodyPr/>
          <a:lstStyle/>
          <a:p>
            <a:r>
              <a:rPr lang="de-CH" dirty="0"/>
              <a:t>Mögliche Positionen</a:t>
            </a:r>
          </a:p>
        </p:txBody>
      </p:sp>
      <p:sp>
        <p:nvSpPr>
          <p:cNvPr id="6" name="Inhaltsplatzhalter 5">
            <a:extLst>
              <a:ext uri="{FF2B5EF4-FFF2-40B4-BE49-F238E27FC236}">
                <a16:creationId xmlns:a16="http://schemas.microsoft.com/office/drawing/2014/main" id="{401B4D90-2706-3928-7BAD-8BE05DFA69DB}"/>
              </a:ext>
            </a:extLst>
          </p:cNvPr>
          <p:cNvSpPr>
            <a:spLocks noGrp="1"/>
          </p:cNvSpPr>
          <p:nvPr>
            <p:ph sz="quarter" idx="21"/>
          </p:nvPr>
        </p:nvSpPr>
        <p:spPr/>
        <p:txBody>
          <a:bodyPr/>
          <a:lstStyle/>
          <a:p>
            <a:endParaRPr lang="de-CH"/>
          </a:p>
        </p:txBody>
      </p:sp>
      <p:sp>
        <p:nvSpPr>
          <p:cNvPr id="7" name="Textplatzhalter 6">
            <a:extLst>
              <a:ext uri="{FF2B5EF4-FFF2-40B4-BE49-F238E27FC236}">
                <a16:creationId xmlns:a16="http://schemas.microsoft.com/office/drawing/2014/main" id="{DCC6F5A6-ED33-5E12-DE12-C0069ED81E6E}"/>
              </a:ext>
            </a:extLst>
          </p:cNvPr>
          <p:cNvSpPr>
            <a:spLocks noGrp="1"/>
          </p:cNvSpPr>
          <p:nvPr>
            <p:ph type="body" sz="quarter" idx="24"/>
          </p:nvPr>
        </p:nvSpPr>
        <p:spPr/>
        <p:txBody>
          <a:bodyPr>
            <a:normAutofit fontScale="92500" lnSpcReduction="20000"/>
          </a:bodyPr>
          <a:lstStyle/>
          <a:p>
            <a:endParaRPr lang="de-CH" dirty="0"/>
          </a:p>
        </p:txBody>
      </p:sp>
      <p:grpSp>
        <p:nvGrpSpPr>
          <p:cNvPr id="24" name="Gruppieren 23">
            <a:extLst>
              <a:ext uri="{FF2B5EF4-FFF2-40B4-BE49-F238E27FC236}">
                <a16:creationId xmlns:a16="http://schemas.microsoft.com/office/drawing/2014/main" id="{8955EC45-D9EF-2AF8-2E06-F4368AA0582D}"/>
              </a:ext>
            </a:extLst>
          </p:cNvPr>
          <p:cNvGrpSpPr/>
          <p:nvPr/>
        </p:nvGrpSpPr>
        <p:grpSpPr>
          <a:xfrm>
            <a:off x="12961862" y="-1581452"/>
            <a:ext cx="2407857" cy="2448427"/>
            <a:chOff x="3240686" y="3359762"/>
            <a:chExt cx="2407857" cy="2448427"/>
          </a:xfrm>
        </p:grpSpPr>
        <p:sp>
          <p:nvSpPr>
            <p:cNvPr id="25" name="Pfeil: nach rechts 24">
              <a:extLst>
                <a:ext uri="{FF2B5EF4-FFF2-40B4-BE49-F238E27FC236}">
                  <a16:creationId xmlns:a16="http://schemas.microsoft.com/office/drawing/2014/main" id="{0B0BD6E3-A6BD-D957-FB21-8EA63213CD9D}"/>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6" name="Textfeld 25">
              <a:extLst>
                <a:ext uri="{FF2B5EF4-FFF2-40B4-BE49-F238E27FC236}">
                  <a16:creationId xmlns:a16="http://schemas.microsoft.com/office/drawing/2014/main" id="{5E02A17B-82AE-5C65-6C40-48B10F707B25}"/>
                </a:ext>
              </a:extLst>
            </p:cNvPr>
            <p:cNvSpPr txBox="1"/>
            <p:nvPr/>
          </p:nvSpPr>
          <p:spPr>
            <a:xfrm>
              <a:off x="3240686" y="3453283"/>
              <a:ext cx="1964207" cy="601497"/>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zwischen Punkten berechnen</a:t>
              </a:r>
            </a:p>
          </p:txBody>
        </p:sp>
      </p:grpSp>
      <p:grpSp>
        <p:nvGrpSpPr>
          <p:cNvPr id="27" name="Gruppieren 26">
            <a:extLst>
              <a:ext uri="{FF2B5EF4-FFF2-40B4-BE49-F238E27FC236}">
                <a16:creationId xmlns:a16="http://schemas.microsoft.com/office/drawing/2014/main" id="{6789D29E-9299-8C4F-E9F1-DEDC0B046505}"/>
              </a:ext>
            </a:extLst>
          </p:cNvPr>
          <p:cNvGrpSpPr/>
          <p:nvPr/>
        </p:nvGrpSpPr>
        <p:grpSpPr>
          <a:xfrm>
            <a:off x="15350695" y="-1581452"/>
            <a:ext cx="2488669" cy="2448427"/>
            <a:chOff x="6535923" y="3359761"/>
            <a:chExt cx="2488669" cy="2448427"/>
          </a:xfrm>
        </p:grpSpPr>
        <p:sp>
          <p:nvSpPr>
            <p:cNvPr id="28" name="Pfeil: nach rechts 27">
              <a:extLst>
                <a:ext uri="{FF2B5EF4-FFF2-40B4-BE49-F238E27FC236}">
                  <a16:creationId xmlns:a16="http://schemas.microsoft.com/office/drawing/2014/main" id="{CF735EE1-3E1F-51EA-821F-90FD2BB802A0}"/>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9" name="Textfeld 28">
              <a:extLst>
                <a:ext uri="{FF2B5EF4-FFF2-40B4-BE49-F238E27FC236}">
                  <a16:creationId xmlns:a16="http://schemas.microsoft.com/office/drawing/2014/main" id="{13D4C406-0866-C1B2-0DEA-8619DE9E1771}"/>
                </a:ext>
              </a:extLst>
            </p:cNvPr>
            <p:cNvSpPr txBox="1"/>
            <p:nvPr/>
          </p:nvSpPr>
          <p:spPr>
            <a:xfrm>
              <a:off x="6635332" y="3481424"/>
              <a:ext cx="1825975" cy="35527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maximieren</a:t>
              </a:r>
            </a:p>
          </p:txBody>
        </p:sp>
      </p:grpSp>
      <p:pic>
        <p:nvPicPr>
          <p:cNvPr id="33" name="Grafik 32">
            <a:extLst>
              <a:ext uri="{FF2B5EF4-FFF2-40B4-BE49-F238E27FC236}">
                <a16:creationId xmlns:a16="http://schemas.microsoft.com/office/drawing/2014/main" id="{3DD5FD98-7691-B7F1-99E7-00861A42B128}"/>
              </a:ext>
            </a:extLst>
          </p:cNvPr>
          <p:cNvPicPr>
            <a:picLocks noChangeAspect="1"/>
          </p:cNvPicPr>
          <p:nvPr/>
        </p:nvPicPr>
        <p:blipFill>
          <a:blip r:embed="rId3"/>
          <a:stretch>
            <a:fillRect/>
          </a:stretch>
        </p:blipFill>
        <p:spPr>
          <a:xfrm>
            <a:off x="12766256" y="-823683"/>
            <a:ext cx="2641976" cy="1596460"/>
          </a:xfrm>
          <a:prstGeom prst="rect">
            <a:avLst/>
          </a:prstGeom>
        </p:spPr>
      </p:pic>
      <p:pic>
        <p:nvPicPr>
          <p:cNvPr id="34" name="Grafik 33">
            <a:extLst>
              <a:ext uri="{FF2B5EF4-FFF2-40B4-BE49-F238E27FC236}">
                <a16:creationId xmlns:a16="http://schemas.microsoft.com/office/drawing/2014/main" id="{5F2B9BA8-E1C2-CE85-5508-807EBDB91080}"/>
              </a:ext>
            </a:extLst>
          </p:cNvPr>
          <p:cNvPicPr>
            <a:picLocks noChangeAspect="1"/>
          </p:cNvPicPr>
          <p:nvPr/>
        </p:nvPicPr>
        <p:blipFill>
          <a:blip r:embed="rId4"/>
          <a:stretch>
            <a:fillRect/>
          </a:stretch>
        </p:blipFill>
        <p:spPr>
          <a:xfrm>
            <a:off x="15113372" y="-875445"/>
            <a:ext cx="2727636" cy="1648222"/>
          </a:xfrm>
          <a:prstGeom prst="rect">
            <a:avLst/>
          </a:prstGeom>
        </p:spPr>
      </p:pic>
      <p:grpSp>
        <p:nvGrpSpPr>
          <p:cNvPr id="39" name="Gruppieren 38">
            <a:extLst>
              <a:ext uri="{FF2B5EF4-FFF2-40B4-BE49-F238E27FC236}">
                <a16:creationId xmlns:a16="http://schemas.microsoft.com/office/drawing/2014/main" id="{BBDF2CFA-3550-D954-7CBF-EEBCA1340498}"/>
              </a:ext>
            </a:extLst>
          </p:cNvPr>
          <p:cNvGrpSpPr/>
          <p:nvPr/>
        </p:nvGrpSpPr>
        <p:grpSpPr>
          <a:xfrm>
            <a:off x="-8103238" y="2146514"/>
            <a:ext cx="15747581" cy="3262098"/>
            <a:chOff x="1282062" y="2146514"/>
            <a:chExt cx="12148691" cy="2516591"/>
          </a:xfrm>
        </p:grpSpPr>
        <p:grpSp>
          <p:nvGrpSpPr>
            <p:cNvPr id="23" name="Gruppieren 22">
              <a:extLst>
                <a:ext uri="{FF2B5EF4-FFF2-40B4-BE49-F238E27FC236}">
                  <a16:creationId xmlns:a16="http://schemas.microsoft.com/office/drawing/2014/main" id="{2A4D5D55-325E-8FC7-0F27-2043D35D3BF5}"/>
                </a:ext>
              </a:extLst>
            </p:cNvPr>
            <p:cNvGrpSpPr/>
            <p:nvPr/>
          </p:nvGrpSpPr>
          <p:grpSpPr>
            <a:xfrm>
              <a:off x="1282062" y="2146514"/>
              <a:ext cx="9772998" cy="2513837"/>
              <a:chOff x="1282062" y="2146514"/>
              <a:chExt cx="9772998" cy="2513837"/>
            </a:xfrm>
          </p:grpSpPr>
          <p:sp>
            <p:nvSpPr>
              <p:cNvPr id="8" name="Pfeil: nach rechts 7">
                <a:extLst>
                  <a:ext uri="{FF2B5EF4-FFF2-40B4-BE49-F238E27FC236}">
                    <a16:creationId xmlns:a16="http://schemas.microsoft.com/office/drawing/2014/main" id="{CC78EA0D-4F00-666A-53CC-EE226791674B}"/>
                  </a:ext>
                </a:extLst>
              </p:cNvPr>
              <p:cNvSpPr/>
              <p:nvPr/>
            </p:nvSpPr>
            <p:spPr>
              <a:xfrm>
                <a:off x="1293143" y="2204786"/>
                <a:ext cx="2530999" cy="2448427"/>
              </a:xfrm>
              <a:prstGeom prst="rightArrow">
                <a:avLst>
                  <a:gd name="adj1" fmla="val 100000"/>
                  <a:gd name="adj2" fmla="val 18747"/>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9" name="Textfeld 8">
                <a:extLst>
                  <a:ext uri="{FF2B5EF4-FFF2-40B4-BE49-F238E27FC236}">
                    <a16:creationId xmlns:a16="http://schemas.microsoft.com/office/drawing/2014/main" id="{3835CF81-E772-848F-1709-6BAB6F14C238}"/>
                  </a:ext>
                </a:extLst>
              </p:cNvPr>
              <p:cNvSpPr txBox="1"/>
              <p:nvPr/>
            </p:nvSpPr>
            <p:spPr>
              <a:xfrm>
                <a:off x="1282062" y="2146514"/>
                <a:ext cx="2209659" cy="559009"/>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Filtern anhand Flächennormalen</a:t>
                </a:r>
              </a:p>
            </p:txBody>
          </p:sp>
          <p:grpSp>
            <p:nvGrpSpPr>
              <p:cNvPr id="10" name="Gruppieren 9">
                <a:extLst>
                  <a:ext uri="{FF2B5EF4-FFF2-40B4-BE49-F238E27FC236}">
                    <a16:creationId xmlns:a16="http://schemas.microsoft.com/office/drawing/2014/main" id="{98DD31E4-4E1E-9174-F8F7-2E9F4C2C0686}"/>
                  </a:ext>
                </a:extLst>
              </p:cNvPr>
              <p:cNvGrpSpPr/>
              <p:nvPr/>
            </p:nvGrpSpPr>
            <p:grpSpPr>
              <a:xfrm>
                <a:off x="3805133" y="2204786"/>
                <a:ext cx="2403255" cy="2448427"/>
                <a:chOff x="3245288" y="3359762"/>
                <a:chExt cx="2403255" cy="2448427"/>
              </a:xfrm>
            </p:grpSpPr>
            <p:sp>
              <p:nvSpPr>
                <p:cNvPr id="11" name="Pfeil: nach rechts 10">
                  <a:extLst>
                    <a:ext uri="{FF2B5EF4-FFF2-40B4-BE49-F238E27FC236}">
                      <a16:creationId xmlns:a16="http://schemas.microsoft.com/office/drawing/2014/main" id="{06D38253-13C4-5419-2008-BCD2BE6F9AF4}"/>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2" name="Textfeld 11">
                  <a:extLst>
                    <a:ext uri="{FF2B5EF4-FFF2-40B4-BE49-F238E27FC236}">
                      <a16:creationId xmlns:a16="http://schemas.microsoft.com/office/drawing/2014/main" id="{734DDFB2-D5C1-51A2-5145-F248E3405140}"/>
                    </a:ext>
                  </a:extLst>
                </p:cNvPr>
                <p:cNvSpPr txBox="1"/>
                <p:nvPr/>
              </p:nvSpPr>
              <p:spPr>
                <a:xfrm>
                  <a:off x="3370487" y="3374851"/>
                  <a:ext cx="1737803" cy="321570"/>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Flächen gruppieren</a:t>
                  </a:r>
                </a:p>
              </p:txBody>
            </p:sp>
          </p:grpSp>
          <p:grpSp>
            <p:nvGrpSpPr>
              <p:cNvPr id="13" name="Gruppieren 12">
                <a:extLst>
                  <a:ext uri="{FF2B5EF4-FFF2-40B4-BE49-F238E27FC236}">
                    <a16:creationId xmlns:a16="http://schemas.microsoft.com/office/drawing/2014/main" id="{3ACF81A3-5F5B-A8F3-E897-D761D5574708}"/>
                  </a:ext>
                </a:extLst>
              </p:cNvPr>
              <p:cNvGrpSpPr/>
              <p:nvPr/>
            </p:nvGrpSpPr>
            <p:grpSpPr>
              <a:xfrm>
                <a:off x="6189364" y="2204786"/>
                <a:ext cx="2488669" cy="2448427"/>
                <a:chOff x="6535923" y="3359761"/>
                <a:chExt cx="2488669" cy="2448427"/>
              </a:xfrm>
            </p:grpSpPr>
            <p:sp>
              <p:nvSpPr>
                <p:cNvPr id="14" name="Pfeil: nach rechts 13">
                  <a:extLst>
                    <a:ext uri="{FF2B5EF4-FFF2-40B4-BE49-F238E27FC236}">
                      <a16:creationId xmlns:a16="http://schemas.microsoft.com/office/drawing/2014/main" id="{AE8E09DB-3C94-E91C-A243-04B24354A8AB}"/>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5" name="Textfeld 14">
                  <a:extLst>
                    <a:ext uri="{FF2B5EF4-FFF2-40B4-BE49-F238E27FC236}">
                      <a16:creationId xmlns:a16="http://schemas.microsoft.com/office/drawing/2014/main" id="{8913093A-D6BB-0ACE-B626-77FB1C0A7153}"/>
                    </a:ext>
                  </a:extLst>
                </p:cNvPr>
                <p:cNvSpPr txBox="1"/>
                <p:nvPr/>
              </p:nvSpPr>
              <p:spPr>
                <a:xfrm>
                  <a:off x="6635332" y="3481424"/>
                  <a:ext cx="1825975" cy="559009"/>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Gruppennormalen und Position</a:t>
                  </a:r>
                </a:p>
              </p:txBody>
            </p:sp>
          </p:grpSp>
          <p:grpSp>
            <p:nvGrpSpPr>
              <p:cNvPr id="16" name="Gruppieren 15">
                <a:extLst>
                  <a:ext uri="{FF2B5EF4-FFF2-40B4-BE49-F238E27FC236}">
                    <a16:creationId xmlns:a16="http://schemas.microsoft.com/office/drawing/2014/main" id="{170631ED-A305-FB03-639D-50FAAD857988}"/>
                  </a:ext>
                </a:extLst>
              </p:cNvPr>
              <p:cNvGrpSpPr/>
              <p:nvPr/>
            </p:nvGrpSpPr>
            <p:grpSpPr>
              <a:xfrm>
                <a:off x="8669659" y="2211924"/>
                <a:ext cx="2385401" cy="2448427"/>
                <a:chOff x="8340265" y="3335652"/>
                <a:chExt cx="2385401" cy="2448427"/>
              </a:xfrm>
            </p:grpSpPr>
            <p:sp>
              <p:nvSpPr>
                <p:cNvPr id="17" name="Pfeil: nach rechts 16">
                  <a:extLst>
                    <a:ext uri="{FF2B5EF4-FFF2-40B4-BE49-F238E27FC236}">
                      <a16:creationId xmlns:a16="http://schemas.microsoft.com/office/drawing/2014/main" id="{BD1C7C04-0839-DD34-8273-077E38C74D73}"/>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8" name="Textfeld 17">
                  <a:extLst>
                    <a:ext uri="{FF2B5EF4-FFF2-40B4-BE49-F238E27FC236}">
                      <a16:creationId xmlns:a16="http://schemas.microsoft.com/office/drawing/2014/main" id="{47A2DB54-5A76-B811-B4A1-6D7A20B7E2A9}"/>
                    </a:ext>
                  </a:extLst>
                </p:cNvPr>
                <p:cNvSpPr txBox="1"/>
                <p:nvPr/>
              </p:nvSpPr>
              <p:spPr>
                <a:xfrm>
                  <a:off x="8378462" y="3401021"/>
                  <a:ext cx="1825975" cy="321570"/>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Kollisionen</a:t>
                  </a:r>
                </a:p>
              </p:txBody>
            </p:sp>
          </p:grpSp>
          <p:pic>
            <p:nvPicPr>
              <p:cNvPr id="19" name="Grafik 18">
                <a:extLst>
                  <a:ext uri="{FF2B5EF4-FFF2-40B4-BE49-F238E27FC236}">
                    <a16:creationId xmlns:a16="http://schemas.microsoft.com/office/drawing/2014/main" id="{8D9FD2DB-04F5-56DF-0E89-5D26E7EC3DB5}"/>
                  </a:ext>
                </a:extLst>
              </p:cNvPr>
              <p:cNvPicPr>
                <a:picLocks noChangeAspect="1"/>
              </p:cNvPicPr>
              <p:nvPr/>
            </p:nvPicPr>
            <p:blipFill>
              <a:blip r:embed="rId5"/>
              <a:stretch>
                <a:fillRect/>
              </a:stretch>
            </p:blipFill>
            <p:spPr>
              <a:xfrm>
                <a:off x="1469154" y="2387186"/>
                <a:ext cx="1761516" cy="2238098"/>
              </a:xfrm>
              <a:prstGeom prst="rect">
                <a:avLst/>
              </a:prstGeom>
            </p:spPr>
          </p:pic>
          <p:pic>
            <p:nvPicPr>
              <p:cNvPr id="20" name="Grafik 19">
                <a:extLst>
                  <a:ext uri="{FF2B5EF4-FFF2-40B4-BE49-F238E27FC236}">
                    <a16:creationId xmlns:a16="http://schemas.microsoft.com/office/drawing/2014/main" id="{468E8B24-7BCE-8FB2-C20F-0F92C0A31733}"/>
                  </a:ext>
                </a:extLst>
              </p:cNvPr>
              <p:cNvPicPr>
                <a:picLocks noChangeAspect="1"/>
              </p:cNvPicPr>
              <p:nvPr/>
            </p:nvPicPr>
            <p:blipFill>
              <a:blip r:embed="rId6"/>
              <a:stretch>
                <a:fillRect/>
              </a:stretch>
            </p:blipFill>
            <p:spPr>
              <a:xfrm>
                <a:off x="3551280" y="2855053"/>
                <a:ext cx="2722582" cy="1608200"/>
              </a:xfrm>
              <a:prstGeom prst="rect">
                <a:avLst/>
              </a:prstGeom>
            </p:spPr>
          </p:pic>
          <p:pic>
            <p:nvPicPr>
              <p:cNvPr id="21" name="Grafik 20">
                <a:extLst>
                  <a:ext uri="{FF2B5EF4-FFF2-40B4-BE49-F238E27FC236}">
                    <a16:creationId xmlns:a16="http://schemas.microsoft.com/office/drawing/2014/main" id="{DC9A3D62-C73F-BE96-C34E-E88C43DA1D80}"/>
                  </a:ext>
                </a:extLst>
              </p:cNvPr>
              <p:cNvPicPr>
                <a:picLocks noChangeAspect="1"/>
              </p:cNvPicPr>
              <p:nvPr/>
            </p:nvPicPr>
            <p:blipFill>
              <a:blip r:embed="rId7"/>
              <a:stretch>
                <a:fillRect/>
              </a:stretch>
            </p:blipFill>
            <p:spPr>
              <a:xfrm>
                <a:off x="6036190" y="2933564"/>
                <a:ext cx="2564950" cy="1572306"/>
              </a:xfrm>
              <a:prstGeom prst="rect">
                <a:avLst/>
              </a:prstGeom>
            </p:spPr>
          </p:pic>
          <p:pic>
            <p:nvPicPr>
              <p:cNvPr id="22" name="Grafik 21">
                <a:extLst>
                  <a:ext uri="{FF2B5EF4-FFF2-40B4-BE49-F238E27FC236}">
                    <a16:creationId xmlns:a16="http://schemas.microsoft.com/office/drawing/2014/main" id="{0F2424D5-F7AD-83C2-C977-EC8EF7CFE24B}"/>
                  </a:ext>
                </a:extLst>
              </p:cNvPr>
              <p:cNvPicPr>
                <a:picLocks noChangeAspect="1"/>
              </p:cNvPicPr>
              <p:nvPr/>
            </p:nvPicPr>
            <p:blipFill>
              <a:blip r:embed="rId8"/>
              <a:stretch>
                <a:fillRect/>
              </a:stretch>
            </p:blipFill>
            <p:spPr>
              <a:xfrm>
                <a:off x="8678033" y="2736993"/>
                <a:ext cx="1869364" cy="1844320"/>
              </a:xfrm>
              <a:prstGeom prst="rect">
                <a:avLst/>
              </a:prstGeom>
            </p:spPr>
          </p:pic>
        </p:grpSp>
        <p:grpSp>
          <p:nvGrpSpPr>
            <p:cNvPr id="30" name="Gruppieren 29">
              <a:extLst>
                <a:ext uri="{FF2B5EF4-FFF2-40B4-BE49-F238E27FC236}">
                  <a16:creationId xmlns:a16="http://schemas.microsoft.com/office/drawing/2014/main" id="{B91DF61D-FA15-1EBE-1A04-F24397A12B36}"/>
                </a:ext>
              </a:extLst>
            </p:cNvPr>
            <p:cNvGrpSpPr/>
            <p:nvPr/>
          </p:nvGrpSpPr>
          <p:grpSpPr>
            <a:xfrm>
              <a:off x="11045352" y="2214678"/>
              <a:ext cx="2385401" cy="2448427"/>
              <a:chOff x="8340265" y="3335652"/>
              <a:chExt cx="2385401" cy="2448427"/>
            </a:xfrm>
          </p:grpSpPr>
          <p:sp>
            <p:nvSpPr>
              <p:cNvPr id="31" name="Pfeil: nach rechts 30">
                <a:extLst>
                  <a:ext uri="{FF2B5EF4-FFF2-40B4-BE49-F238E27FC236}">
                    <a16:creationId xmlns:a16="http://schemas.microsoft.com/office/drawing/2014/main" id="{115C17D7-C8B9-C018-C5E0-19D962EE3E13}"/>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2" name="Textfeld 31">
                <a:extLst>
                  <a:ext uri="{FF2B5EF4-FFF2-40B4-BE49-F238E27FC236}">
                    <a16:creationId xmlns:a16="http://schemas.microsoft.com/office/drawing/2014/main" id="{027824A3-66A1-7450-A7A6-952174A271F4}"/>
                  </a:ext>
                </a:extLst>
              </p:cNvPr>
              <p:cNvSpPr txBox="1"/>
              <p:nvPr/>
            </p:nvSpPr>
            <p:spPr>
              <a:xfrm>
                <a:off x="8378462" y="3356446"/>
                <a:ext cx="1825975" cy="103388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Unebene, unterbrochene und kleine Flächen ausschliessen</a:t>
                </a:r>
              </a:p>
            </p:txBody>
          </p:sp>
        </p:grpSp>
        <p:pic>
          <p:nvPicPr>
            <p:cNvPr id="35" name="Grafik 34">
              <a:extLst>
                <a:ext uri="{FF2B5EF4-FFF2-40B4-BE49-F238E27FC236}">
                  <a16:creationId xmlns:a16="http://schemas.microsoft.com/office/drawing/2014/main" id="{9E5FCF04-38BC-9FB9-46D9-2BC8239B14C4}"/>
                </a:ext>
              </a:extLst>
            </p:cNvPr>
            <p:cNvPicPr>
              <a:picLocks noChangeAspect="1"/>
            </p:cNvPicPr>
            <p:nvPr/>
          </p:nvPicPr>
          <p:blipFill>
            <a:blip r:embed="rId9"/>
            <a:stretch>
              <a:fillRect/>
            </a:stretch>
          </p:blipFill>
          <p:spPr>
            <a:xfrm>
              <a:off x="11094450" y="3304378"/>
              <a:ext cx="1992923" cy="1250895"/>
            </a:xfrm>
            <a:prstGeom prst="rect">
              <a:avLst/>
            </a:prstGeom>
          </p:spPr>
        </p:pic>
        <p:sp>
          <p:nvSpPr>
            <p:cNvPr id="36" name="Multiplikationszeichen 35">
              <a:extLst>
                <a:ext uri="{FF2B5EF4-FFF2-40B4-BE49-F238E27FC236}">
                  <a16:creationId xmlns:a16="http://schemas.microsoft.com/office/drawing/2014/main" id="{46C23853-F7B8-15AF-20E2-A5153E6282A2}"/>
                </a:ext>
              </a:extLst>
            </p:cNvPr>
            <p:cNvSpPr/>
            <p:nvPr/>
          </p:nvSpPr>
          <p:spPr>
            <a:xfrm>
              <a:off x="11269756" y="3721174"/>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6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7" name="Multiplikationszeichen 36">
              <a:extLst>
                <a:ext uri="{FF2B5EF4-FFF2-40B4-BE49-F238E27FC236}">
                  <a16:creationId xmlns:a16="http://schemas.microsoft.com/office/drawing/2014/main" id="{11645E1E-4BD9-EB8D-A2DC-4634E642687F}"/>
                </a:ext>
              </a:extLst>
            </p:cNvPr>
            <p:cNvSpPr/>
            <p:nvPr/>
          </p:nvSpPr>
          <p:spPr>
            <a:xfrm>
              <a:off x="11681564" y="4192141"/>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6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8" name="Freihandform: Form 37">
              <a:extLst>
                <a:ext uri="{FF2B5EF4-FFF2-40B4-BE49-F238E27FC236}">
                  <a16:creationId xmlns:a16="http://schemas.microsoft.com/office/drawing/2014/main" id="{0D64BC1B-0FF5-D9CA-3E2A-60B75C8FA425}"/>
                </a:ext>
              </a:extLst>
            </p:cNvPr>
            <p:cNvSpPr/>
            <p:nvPr/>
          </p:nvSpPr>
          <p:spPr>
            <a:xfrm>
              <a:off x="12351502" y="4362637"/>
              <a:ext cx="322452" cy="230582"/>
            </a:xfrm>
            <a:custGeom>
              <a:avLst/>
              <a:gdLst>
                <a:gd name="connsiteX0" fmla="*/ 0 w 1746250"/>
                <a:gd name="connsiteY0" fmla="*/ 330200 h 682395"/>
                <a:gd name="connsiteX1" fmla="*/ 558800 w 1746250"/>
                <a:gd name="connsiteY1" fmla="*/ 673100 h 682395"/>
                <a:gd name="connsiteX2" fmla="*/ 1746250 w 1746250"/>
                <a:gd name="connsiteY2" fmla="*/ 0 h 682395"/>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Lst>
              <a:ahLst/>
              <a:cxnLst>
                <a:cxn ang="0">
                  <a:pos x="connsiteX0" y="connsiteY0"/>
                </a:cxn>
                <a:cxn ang="0">
                  <a:pos x="connsiteX1" y="connsiteY1"/>
                </a:cxn>
                <a:cxn ang="0">
                  <a:pos x="connsiteX2" y="connsiteY2"/>
                </a:cxn>
              </a:cxnLst>
              <a:rect l="l" t="t" r="r" b="b"/>
              <a:pathLst>
                <a:path w="1746250" h="673100">
                  <a:moveTo>
                    <a:pt x="0" y="330200"/>
                  </a:moveTo>
                  <a:cubicBezTo>
                    <a:pt x="445029" y="624416"/>
                    <a:pt x="166159" y="442383"/>
                    <a:pt x="558800" y="673100"/>
                  </a:cubicBezTo>
                  <a:cubicBezTo>
                    <a:pt x="906991" y="491067"/>
                    <a:pt x="758295" y="575733"/>
                    <a:pt x="1746250" y="0"/>
                  </a:cubicBezTo>
                </a:path>
              </a:pathLst>
            </a:custGeom>
            <a:noFill/>
            <a:ln w="76200">
              <a:solidFill>
                <a:srgbClr val="00B05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768" rtl="0" eaLnBrk="1" fontAlgn="auto" latinLnBrk="0" hangingPunct="1">
                <a:lnSpc>
                  <a:spcPct val="100000"/>
                </a:lnSpc>
                <a:spcBef>
                  <a:spcPts val="0"/>
                </a:spcBef>
                <a:spcAft>
                  <a:spcPts val="0"/>
                </a:spcAft>
                <a:buClrTx/>
                <a:buSzTx/>
                <a:buFontTx/>
                <a:buNone/>
                <a:tabLst/>
                <a:defRPr/>
              </a:pPr>
              <a:endParaRPr kumimoji="0" lang="de-CH" sz="3200" b="0" i="0" u="none" strike="noStrike" kern="1200" cap="none" spc="0" normalizeH="0" baseline="0" noProof="0">
                <a:ln>
                  <a:noFill/>
                </a:ln>
                <a:solidFill>
                  <a:srgbClr val="00B050"/>
                </a:solidFill>
                <a:effectLst/>
                <a:uLnTx/>
                <a:uFillTx/>
                <a:latin typeface="Arial" panose="020B0604020202020204"/>
                <a:ea typeface="+mn-ea"/>
                <a:cs typeface="+mn-cs"/>
              </a:endParaRPr>
            </a:p>
          </p:txBody>
        </p:sp>
      </p:grpSp>
      <p:sp>
        <p:nvSpPr>
          <p:cNvPr id="42" name="Rechteck 41">
            <a:extLst>
              <a:ext uri="{FF2B5EF4-FFF2-40B4-BE49-F238E27FC236}">
                <a16:creationId xmlns:a16="http://schemas.microsoft.com/office/drawing/2014/main" id="{45E693F7-5188-B1E5-B18E-6ED758C54801}"/>
              </a:ext>
            </a:extLst>
          </p:cNvPr>
          <p:cNvSpPr/>
          <p:nvPr/>
        </p:nvSpPr>
        <p:spPr>
          <a:xfrm>
            <a:off x="4515606" y="1449388"/>
            <a:ext cx="14305794" cy="4481512"/>
          </a:xfrm>
          <a:prstGeom prst="rect">
            <a:avLst/>
          </a:prstGeom>
          <a:solidFill>
            <a:srgbClr val="FFFFFF">
              <a:alpha val="89804"/>
            </a:srgb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41" name="Textfeld 40">
            <a:extLst>
              <a:ext uri="{FF2B5EF4-FFF2-40B4-BE49-F238E27FC236}">
                <a16:creationId xmlns:a16="http://schemas.microsoft.com/office/drawing/2014/main" id="{B1A5EFC7-89F5-A98B-6273-0F2FFD3A3DF8}"/>
              </a:ext>
            </a:extLst>
          </p:cNvPr>
          <p:cNvSpPr txBox="1"/>
          <p:nvPr/>
        </p:nvSpPr>
        <p:spPr>
          <a:xfrm>
            <a:off x="6040370" y="3125092"/>
            <a:ext cx="4771707" cy="1724882"/>
          </a:xfrm>
          <a:prstGeom prst="rect">
            <a:avLst/>
          </a:prstGeom>
          <a:noFill/>
          <a:ln w="28575">
            <a:noFill/>
            <a:miter lim="800000"/>
          </a:ln>
        </p:spPr>
        <p:txBody>
          <a:bodyPr wrap="square" lIns="108000" tIns="36000" rIns="108000" bIns="72000" rtlCol="0">
            <a:spAutoFit/>
          </a:bodyPr>
          <a:lstStyle/>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Projetziert den Flächengruppen-Mittelpunkt auf die Ursprungsebene</a:t>
            </a: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Verhindert:</a:t>
            </a:r>
          </a:p>
          <a:p>
            <a:pPr marL="285750" marR="0" lvl="0" indent="-285750" algn="l" defTabSz="609768" rtl="0" eaLnBrk="1" fontAlgn="auto" latinLnBrk="0" hangingPunct="1">
              <a:lnSpc>
                <a:spcPct val="100000"/>
              </a:lnSpc>
              <a:spcBef>
                <a:spcPts val="0"/>
              </a:spcBef>
              <a:spcAft>
                <a:spcPts val="600"/>
              </a:spcAft>
              <a:buClr>
                <a:srgbClr val="8C195F"/>
              </a:buClr>
              <a:buSzTx/>
              <a:buFont typeface="Wingdings" panose="05000000000000000000" pitchFamily="2" charset="2"/>
              <a:buChar char="ü"/>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Kollisionen beim direkten Anfahren</a:t>
            </a:r>
          </a:p>
          <a:p>
            <a:pPr marL="285750" marR="0" lvl="0" indent="-285750" algn="l" defTabSz="609768" rtl="0" eaLnBrk="1" fontAlgn="auto" latinLnBrk="0" hangingPunct="1">
              <a:lnSpc>
                <a:spcPct val="100000"/>
              </a:lnSpc>
              <a:spcBef>
                <a:spcPts val="0"/>
              </a:spcBef>
              <a:spcAft>
                <a:spcPts val="600"/>
              </a:spcAft>
              <a:buClr>
                <a:srgbClr val="8C195F"/>
              </a:buClr>
              <a:buSzTx/>
              <a:buFont typeface="Wingdings" panose="05000000000000000000" pitchFamily="2" charset="2"/>
              <a:buChar char="ü"/>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endParaRPr>
          </a:p>
        </p:txBody>
      </p:sp>
      <p:graphicFrame>
        <p:nvGraphicFramePr>
          <p:cNvPr id="40" name="Tabelle 4">
            <a:extLst>
              <a:ext uri="{FF2B5EF4-FFF2-40B4-BE49-F238E27FC236}">
                <a16:creationId xmlns:a16="http://schemas.microsoft.com/office/drawing/2014/main" id="{3B3EB272-FF0E-6174-E919-265DA594520A}"/>
              </a:ext>
            </a:extLst>
          </p:cNvPr>
          <p:cNvGraphicFramePr>
            <a:graphicFrameLocks noGrp="1"/>
          </p:cNvGraphicFramePr>
          <p:nvPr/>
        </p:nvGraphicFramePr>
        <p:xfrm>
          <a:off x="-14796" y="-22476"/>
          <a:ext cx="12240262" cy="479676"/>
        </p:xfrm>
        <a:graphic>
          <a:graphicData uri="http://schemas.openxmlformats.org/drawingml/2006/table">
            <a:tbl>
              <a:tblPr firstRow="1" bandRow="1">
                <a:tableStyleId>{CA20E951-F767-40FB-8981-BDCADE0C3650}</a:tableStyleId>
              </a:tblPr>
              <a:tblGrid>
                <a:gridCol w="1238400">
                  <a:extLst>
                    <a:ext uri="{9D8B030D-6E8A-4147-A177-3AD203B41FA5}">
                      <a16:colId xmlns:a16="http://schemas.microsoft.com/office/drawing/2014/main" val="3216506047"/>
                    </a:ext>
                  </a:extLst>
                </a:gridCol>
                <a:gridCol w="1238400">
                  <a:extLst>
                    <a:ext uri="{9D8B030D-6E8A-4147-A177-3AD203B41FA5}">
                      <a16:colId xmlns:a16="http://schemas.microsoft.com/office/drawing/2014/main" val="1173795612"/>
                    </a:ext>
                  </a:extLst>
                </a:gridCol>
                <a:gridCol w="1238400">
                  <a:extLst>
                    <a:ext uri="{9D8B030D-6E8A-4147-A177-3AD203B41FA5}">
                      <a16:colId xmlns:a16="http://schemas.microsoft.com/office/drawing/2014/main" val="170359259"/>
                    </a:ext>
                  </a:extLst>
                </a:gridCol>
                <a:gridCol w="1238400">
                  <a:extLst>
                    <a:ext uri="{9D8B030D-6E8A-4147-A177-3AD203B41FA5}">
                      <a16:colId xmlns:a16="http://schemas.microsoft.com/office/drawing/2014/main" val="2844163803"/>
                    </a:ext>
                  </a:extLst>
                </a:gridCol>
                <a:gridCol w="4809600">
                  <a:extLst>
                    <a:ext uri="{9D8B030D-6E8A-4147-A177-3AD203B41FA5}">
                      <a16:colId xmlns:a16="http://schemas.microsoft.com/office/drawing/2014/main" val="1459959734"/>
                    </a:ext>
                  </a:extLst>
                </a:gridCol>
                <a:gridCol w="1238531">
                  <a:extLst>
                    <a:ext uri="{9D8B030D-6E8A-4147-A177-3AD203B41FA5}">
                      <a16:colId xmlns:a16="http://schemas.microsoft.com/office/drawing/2014/main" val="1612004172"/>
                    </a:ext>
                  </a:extLst>
                </a:gridCol>
                <a:gridCol w="1238531">
                  <a:extLst>
                    <a:ext uri="{9D8B030D-6E8A-4147-A177-3AD203B41FA5}">
                      <a16:colId xmlns:a16="http://schemas.microsoft.com/office/drawing/2014/main" val="995079353"/>
                    </a:ext>
                  </a:extLst>
                </a:gridCol>
              </a:tblGrid>
              <a:tr h="479676">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28575" cmpd="sng">
                      <a:noFill/>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r>
                        <a:rPr lang="de-CH" sz="2000" b="1" kern="1200" dirty="0">
                          <a:solidFill>
                            <a:schemeClr val="bg1"/>
                          </a:solidFill>
                          <a:latin typeface="+mn-lt"/>
                          <a:ea typeface="+mn-ea"/>
                          <a:cs typeface="+mn-cs"/>
                        </a:rPr>
                        <a:t>Programmierung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solidFill>
                      <a:schemeClr val="accent2"/>
                    </a:solid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28575" cmpd="sng">
                      <a:noFill/>
                    </a:lnR>
                    <a:lnT w="28575" cmpd="sng">
                      <a:noFill/>
                    </a:lnT>
                    <a:lnB w="28575" cmpd="sng">
                      <a:noFill/>
                    </a:lnB>
                    <a:lnTlToBr w="12700" cmpd="sng">
                      <a:noFill/>
                      <a:prstDash val="solid"/>
                    </a:lnTlToBr>
                    <a:lnBlToTr w="12700" cmpd="sng">
                      <a:noFill/>
                      <a:prstDash val="solid"/>
                    </a:lnBlToTr>
                  </a:tcPr>
                </a:tc>
                <a:extLst>
                  <a:ext uri="{0D108BD9-81ED-4DB2-BD59-A6C34878D82A}">
                    <a16:rowId xmlns:a16="http://schemas.microsoft.com/office/drawing/2014/main" val="589421830"/>
                  </a:ext>
                </a:extLst>
              </a:tr>
            </a:tbl>
          </a:graphicData>
        </a:graphic>
      </p:graphicFrame>
    </p:spTree>
    <p:extLst>
      <p:ext uri="{BB962C8B-B14F-4D97-AF65-F5344CB8AC3E}">
        <p14:creationId xmlns:p14="http://schemas.microsoft.com/office/powerpoint/2010/main" val="3937333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uppieren 52">
            <a:extLst>
              <a:ext uri="{FF2B5EF4-FFF2-40B4-BE49-F238E27FC236}">
                <a16:creationId xmlns:a16="http://schemas.microsoft.com/office/drawing/2014/main" id="{83C7DA05-CB68-7308-BF6A-8F500D85BA45}"/>
              </a:ext>
            </a:extLst>
          </p:cNvPr>
          <p:cNvGrpSpPr/>
          <p:nvPr/>
        </p:nvGrpSpPr>
        <p:grpSpPr>
          <a:xfrm>
            <a:off x="-11242678" y="2146514"/>
            <a:ext cx="15747581" cy="3262098"/>
            <a:chOff x="1282062" y="2146514"/>
            <a:chExt cx="12148691" cy="2516591"/>
          </a:xfrm>
        </p:grpSpPr>
        <p:grpSp>
          <p:nvGrpSpPr>
            <p:cNvPr id="54" name="Gruppieren 53">
              <a:extLst>
                <a:ext uri="{FF2B5EF4-FFF2-40B4-BE49-F238E27FC236}">
                  <a16:creationId xmlns:a16="http://schemas.microsoft.com/office/drawing/2014/main" id="{61EB2E05-44CE-92EA-6BA6-61208729BB97}"/>
                </a:ext>
              </a:extLst>
            </p:cNvPr>
            <p:cNvGrpSpPr/>
            <p:nvPr/>
          </p:nvGrpSpPr>
          <p:grpSpPr>
            <a:xfrm>
              <a:off x="1282062" y="2146514"/>
              <a:ext cx="9772998" cy="2513837"/>
              <a:chOff x="1282062" y="2146514"/>
              <a:chExt cx="9772998" cy="2513837"/>
            </a:xfrm>
          </p:grpSpPr>
          <p:sp>
            <p:nvSpPr>
              <p:cNvPr id="62" name="Pfeil: nach rechts 61">
                <a:extLst>
                  <a:ext uri="{FF2B5EF4-FFF2-40B4-BE49-F238E27FC236}">
                    <a16:creationId xmlns:a16="http://schemas.microsoft.com/office/drawing/2014/main" id="{F78A4806-EC7F-EAB0-1ABC-B550F2CA7E9F}"/>
                  </a:ext>
                </a:extLst>
              </p:cNvPr>
              <p:cNvSpPr/>
              <p:nvPr/>
            </p:nvSpPr>
            <p:spPr>
              <a:xfrm>
                <a:off x="1293143" y="2204786"/>
                <a:ext cx="2530999" cy="2448427"/>
              </a:xfrm>
              <a:prstGeom prst="rightArrow">
                <a:avLst>
                  <a:gd name="adj1" fmla="val 100000"/>
                  <a:gd name="adj2" fmla="val 18747"/>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63" name="Textfeld 62">
                <a:extLst>
                  <a:ext uri="{FF2B5EF4-FFF2-40B4-BE49-F238E27FC236}">
                    <a16:creationId xmlns:a16="http://schemas.microsoft.com/office/drawing/2014/main" id="{E609CF72-AB39-19AD-9D53-CED0A46AB85B}"/>
                  </a:ext>
                </a:extLst>
              </p:cNvPr>
              <p:cNvSpPr txBox="1"/>
              <p:nvPr/>
            </p:nvSpPr>
            <p:spPr>
              <a:xfrm>
                <a:off x="1282062" y="2146514"/>
                <a:ext cx="2209659" cy="559009"/>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Filtern anhand Flächennormalen</a:t>
                </a:r>
              </a:p>
            </p:txBody>
          </p:sp>
          <p:grpSp>
            <p:nvGrpSpPr>
              <p:cNvPr id="64" name="Gruppieren 63">
                <a:extLst>
                  <a:ext uri="{FF2B5EF4-FFF2-40B4-BE49-F238E27FC236}">
                    <a16:creationId xmlns:a16="http://schemas.microsoft.com/office/drawing/2014/main" id="{6D876D2C-E8E6-4772-306E-54D2BF0A3EB9}"/>
                  </a:ext>
                </a:extLst>
              </p:cNvPr>
              <p:cNvGrpSpPr/>
              <p:nvPr/>
            </p:nvGrpSpPr>
            <p:grpSpPr>
              <a:xfrm>
                <a:off x="3805133" y="2204786"/>
                <a:ext cx="2403255" cy="2448427"/>
                <a:chOff x="3245288" y="3359762"/>
                <a:chExt cx="2403255" cy="2448427"/>
              </a:xfrm>
            </p:grpSpPr>
            <p:sp>
              <p:nvSpPr>
                <p:cNvPr id="75" name="Pfeil: nach rechts 74">
                  <a:extLst>
                    <a:ext uri="{FF2B5EF4-FFF2-40B4-BE49-F238E27FC236}">
                      <a16:creationId xmlns:a16="http://schemas.microsoft.com/office/drawing/2014/main" id="{E352AE16-BB40-3418-746C-28CB8A6EC6D0}"/>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76" name="Textfeld 75">
                  <a:extLst>
                    <a:ext uri="{FF2B5EF4-FFF2-40B4-BE49-F238E27FC236}">
                      <a16:creationId xmlns:a16="http://schemas.microsoft.com/office/drawing/2014/main" id="{D6719914-01BF-0FBF-EEF1-3BBF5EE0459F}"/>
                    </a:ext>
                  </a:extLst>
                </p:cNvPr>
                <p:cNvSpPr txBox="1"/>
                <p:nvPr/>
              </p:nvSpPr>
              <p:spPr>
                <a:xfrm>
                  <a:off x="3370487" y="3374851"/>
                  <a:ext cx="1737803" cy="321570"/>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Flächen gruppieren</a:t>
                  </a:r>
                </a:p>
              </p:txBody>
            </p:sp>
          </p:grpSp>
          <p:grpSp>
            <p:nvGrpSpPr>
              <p:cNvPr id="65" name="Gruppieren 64">
                <a:extLst>
                  <a:ext uri="{FF2B5EF4-FFF2-40B4-BE49-F238E27FC236}">
                    <a16:creationId xmlns:a16="http://schemas.microsoft.com/office/drawing/2014/main" id="{18315EED-408E-1CBB-2DE8-5BDCF816B1DF}"/>
                  </a:ext>
                </a:extLst>
              </p:cNvPr>
              <p:cNvGrpSpPr/>
              <p:nvPr/>
            </p:nvGrpSpPr>
            <p:grpSpPr>
              <a:xfrm>
                <a:off x="6189364" y="2204786"/>
                <a:ext cx="2488669" cy="2448427"/>
                <a:chOff x="6535923" y="3359761"/>
                <a:chExt cx="2488669" cy="2448427"/>
              </a:xfrm>
            </p:grpSpPr>
            <p:sp>
              <p:nvSpPr>
                <p:cNvPr id="73" name="Pfeil: nach rechts 72">
                  <a:extLst>
                    <a:ext uri="{FF2B5EF4-FFF2-40B4-BE49-F238E27FC236}">
                      <a16:creationId xmlns:a16="http://schemas.microsoft.com/office/drawing/2014/main" id="{AAC05420-4027-1591-76D6-36859BD817A4}"/>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74" name="Textfeld 73">
                  <a:extLst>
                    <a:ext uri="{FF2B5EF4-FFF2-40B4-BE49-F238E27FC236}">
                      <a16:creationId xmlns:a16="http://schemas.microsoft.com/office/drawing/2014/main" id="{631E5FCF-DF34-2679-FBFB-DCC8F203C28D}"/>
                    </a:ext>
                  </a:extLst>
                </p:cNvPr>
                <p:cNvSpPr txBox="1"/>
                <p:nvPr/>
              </p:nvSpPr>
              <p:spPr>
                <a:xfrm>
                  <a:off x="6635332" y="3481424"/>
                  <a:ext cx="1825975" cy="559009"/>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Gruppennormalen und Position</a:t>
                  </a:r>
                </a:p>
              </p:txBody>
            </p:sp>
          </p:grpSp>
          <p:grpSp>
            <p:nvGrpSpPr>
              <p:cNvPr id="66" name="Gruppieren 65">
                <a:extLst>
                  <a:ext uri="{FF2B5EF4-FFF2-40B4-BE49-F238E27FC236}">
                    <a16:creationId xmlns:a16="http://schemas.microsoft.com/office/drawing/2014/main" id="{8B3947F0-557D-AA64-EBC0-AC2C33B56925}"/>
                  </a:ext>
                </a:extLst>
              </p:cNvPr>
              <p:cNvGrpSpPr/>
              <p:nvPr/>
            </p:nvGrpSpPr>
            <p:grpSpPr>
              <a:xfrm>
                <a:off x="8669659" y="2211924"/>
                <a:ext cx="2385401" cy="2448427"/>
                <a:chOff x="8340265" y="3335652"/>
                <a:chExt cx="2385401" cy="2448427"/>
              </a:xfrm>
            </p:grpSpPr>
            <p:sp>
              <p:nvSpPr>
                <p:cNvPr id="71" name="Pfeil: nach rechts 70">
                  <a:extLst>
                    <a:ext uri="{FF2B5EF4-FFF2-40B4-BE49-F238E27FC236}">
                      <a16:creationId xmlns:a16="http://schemas.microsoft.com/office/drawing/2014/main" id="{97B43D5E-7347-4926-2B2F-C06BEDD80243}"/>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72" name="Textfeld 71">
                  <a:extLst>
                    <a:ext uri="{FF2B5EF4-FFF2-40B4-BE49-F238E27FC236}">
                      <a16:creationId xmlns:a16="http://schemas.microsoft.com/office/drawing/2014/main" id="{9BB7F366-A876-AC7C-FC89-737941DB7131}"/>
                    </a:ext>
                  </a:extLst>
                </p:cNvPr>
                <p:cNvSpPr txBox="1"/>
                <p:nvPr/>
              </p:nvSpPr>
              <p:spPr>
                <a:xfrm>
                  <a:off x="8378462" y="3401021"/>
                  <a:ext cx="1825975" cy="321570"/>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Kollisionen</a:t>
                  </a:r>
                </a:p>
              </p:txBody>
            </p:sp>
          </p:grpSp>
          <p:pic>
            <p:nvPicPr>
              <p:cNvPr id="67" name="Grafik 66">
                <a:extLst>
                  <a:ext uri="{FF2B5EF4-FFF2-40B4-BE49-F238E27FC236}">
                    <a16:creationId xmlns:a16="http://schemas.microsoft.com/office/drawing/2014/main" id="{ADBFCC3F-338B-0E7D-DAE4-A1A9ECA31CEB}"/>
                  </a:ext>
                </a:extLst>
              </p:cNvPr>
              <p:cNvPicPr>
                <a:picLocks noChangeAspect="1"/>
              </p:cNvPicPr>
              <p:nvPr/>
            </p:nvPicPr>
            <p:blipFill>
              <a:blip r:embed="rId3"/>
              <a:stretch>
                <a:fillRect/>
              </a:stretch>
            </p:blipFill>
            <p:spPr>
              <a:xfrm>
                <a:off x="1469154" y="2387186"/>
                <a:ext cx="1761516" cy="2238098"/>
              </a:xfrm>
              <a:prstGeom prst="rect">
                <a:avLst/>
              </a:prstGeom>
            </p:spPr>
          </p:pic>
          <p:pic>
            <p:nvPicPr>
              <p:cNvPr id="68" name="Grafik 67">
                <a:extLst>
                  <a:ext uri="{FF2B5EF4-FFF2-40B4-BE49-F238E27FC236}">
                    <a16:creationId xmlns:a16="http://schemas.microsoft.com/office/drawing/2014/main" id="{7A060831-C8B2-549B-D3CF-D79AFA3337B6}"/>
                  </a:ext>
                </a:extLst>
              </p:cNvPr>
              <p:cNvPicPr>
                <a:picLocks noChangeAspect="1"/>
              </p:cNvPicPr>
              <p:nvPr/>
            </p:nvPicPr>
            <p:blipFill>
              <a:blip r:embed="rId4"/>
              <a:stretch>
                <a:fillRect/>
              </a:stretch>
            </p:blipFill>
            <p:spPr>
              <a:xfrm>
                <a:off x="3551280" y="2855053"/>
                <a:ext cx="2722582" cy="1608200"/>
              </a:xfrm>
              <a:prstGeom prst="rect">
                <a:avLst/>
              </a:prstGeom>
            </p:spPr>
          </p:pic>
          <p:pic>
            <p:nvPicPr>
              <p:cNvPr id="69" name="Grafik 68">
                <a:extLst>
                  <a:ext uri="{FF2B5EF4-FFF2-40B4-BE49-F238E27FC236}">
                    <a16:creationId xmlns:a16="http://schemas.microsoft.com/office/drawing/2014/main" id="{6F0EDC2B-2C50-9615-9B31-232468D143B1}"/>
                  </a:ext>
                </a:extLst>
              </p:cNvPr>
              <p:cNvPicPr>
                <a:picLocks noChangeAspect="1"/>
              </p:cNvPicPr>
              <p:nvPr/>
            </p:nvPicPr>
            <p:blipFill>
              <a:blip r:embed="rId5"/>
              <a:stretch>
                <a:fillRect/>
              </a:stretch>
            </p:blipFill>
            <p:spPr>
              <a:xfrm>
                <a:off x="6036190" y="2933564"/>
                <a:ext cx="2564950" cy="1572306"/>
              </a:xfrm>
              <a:prstGeom prst="rect">
                <a:avLst/>
              </a:prstGeom>
            </p:spPr>
          </p:pic>
          <p:pic>
            <p:nvPicPr>
              <p:cNvPr id="70" name="Grafik 69">
                <a:extLst>
                  <a:ext uri="{FF2B5EF4-FFF2-40B4-BE49-F238E27FC236}">
                    <a16:creationId xmlns:a16="http://schemas.microsoft.com/office/drawing/2014/main" id="{26CAA0A5-2D98-E77E-6FD1-A69014B93142}"/>
                  </a:ext>
                </a:extLst>
              </p:cNvPr>
              <p:cNvPicPr>
                <a:picLocks noChangeAspect="1"/>
              </p:cNvPicPr>
              <p:nvPr/>
            </p:nvPicPr>
            <p:blipFill>
              <a:blip r:embed="rId6"/>
              <a:stretch>
                <a:fillRect/>
              </a:stretch>
            </p:blipFill>
            <p:spPr>
              <a:xfrm>
                <a:off x="8678033" y="2736993"/>
                <a:ext cx="1869364" cy="1844320"/>
              </a:xfrm>
              <a:prstGeom prst="rect">
                <a:avLst/>
              </a:prstGeom>
            </p:spPr>
          </p:pic>
        </p:grpSp>
        <p:grpSp>
          <p:nvGrpSpPr>
            <p:cNvPr id="55" name="Gruppieren 54">
              <a:extLst>
                <a:ext uri="{FF2B5EF4-FFF2-40B4-BE49-F238E27FC236}">
                  <a16:creationId xmlns:a16="http://schemas.microsoft.com/office/drawing/2014/main" id="{0CECD042-D9AE-7210-55F1-374835D2B712}"/>
                </a:ext>
              </a:extLst>
            </p:cNvPr>
            <p:cNvGrpSpPr/>
            <p:nvPr/>
          </p:nvGrpSpPr>
          <p:grpSpPr>
            <a:xfrm>
              <a:off x="11045352" y="2214678"/>
              <a:ext cx="2385401" cy="2448427"/>
              <a:chOff x="8340265" y="3335652"/>
              <a:chExt cx="2385401" cy="2448427"/>
            </a:xfrm>
          </p:grpSpPr>
          <p:sp>
            <p:nvSpPr>
              <p:cNvPr id="60" name="Pfeil: nach rechts 59">
                <a:extLst>
                  <a:ext uri="{FF2B5EF4-FFF2-40B4-BE49-F238E27FC236}">
                    <a16:creationId xmlns:a16="http://schemas.microsoft.com/office/drawing/2014/main" id="{C5C29F78-EF79-E5AC-E1CD-7AA98C4AD53F}"/>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61" name="Textfeld 60">
                <a:extLst>
                  <a:ext uri="{FF2B5EF4-FFF2-40B4-BE49-F238E27FC236}">
                    <a16:creationId xmlns:a16="http://schemas.microsoft.com/office/drawing/2014/main" id="{10DECBC4-3905-8603-656A-908746061BBC}"/>
                  </a:ext>
                </a:extLst>
              </p:cNvPr>
              <p:cNvSpPr txBox="1"/>
              <p:nvPr/>
            </p:nvSpPr>
            <p:spPr>
              <a:xfrm>
                <a:off x="8378462" y="3356446"/>
                <a:ext cx="1825975" cy="103388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Unebene, unterbrochene und kleine Flächen ausschliessen</a:t>
                </a:r>
              </a:p>
            </p:txBody>
          </p:sp>
        </p:grpSp>
        <p:pic>
          <p:nvPicPr>
            <p:cNvPr id="56" name="Grafik 55">
              <a:extLst>
                <a:ext uri="{FF2B5EF4-FFF2-40B4-BE49-F238E27FC236}">
                  <a16:creationId xmlns:a16="http://schemas.microsoft.com/office/drawing/2014/main" id="{46823984-D89E-869F-376A-1B6727E2B747}"/>
                </a:ext>
              </a:extLst>
            </p:cNvPr>
            <p:cNvPicPr>
              <a:picLocks noChangeAspect="1"/>
            </p:cNvPicPr>
            <p:nvPr/>
          </p:nvPicPr>
          <p:blipFill>
            <a:blip r:embed="rId7"/>
            <a:stretch>
              <a:fillRect/>
            </a:stretch>
          </p:blipFill>
          <p:spPr>
            <a:xfrm>
              <a:off x="11094450" y="3304378"/>
              <a:ext cx="1992923" cy="1250895"/>
            </a:xfrm>
            <a:prstGeom prst="rect">
              <a:avLst/>
            </a:prstGeom>
          </p:spPr>
        </p:pic>
        <p:sp>
          <p:nvSpPr>
            <p:cNvPr id="57" name="Multiplikationszeichen 56">
              <a:extLst>
                <a:ext uri="{FF2B5EF4-FFF2-40B4-BE49-F238E27FC236}">
                  <a16:creationId xmlns:a16="http://schemas.microsoft.com/office/drawing/2014/main" id="{49F39824-4228-2720-2188-5E4D32BD11BB}"/>
                </a:ext>
              </a:extLst>
            </p:cNvPr>
            <p:cNvSpPr/>
            <p:nvPr/>
          </p:nvSpPr>
          <p:spPr>
            <a:xfrm>
              <a:off x="11269756" y="3721174"/>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6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8" name="Multiplikationszeichen 57">
              <a:extLst>
                <a:ext uri="{FF2B5EF4-FFF2-40B4-BE49-F238E27FC236}">
                  <a16:creationId xmlns:a16="http://schemas.microsoft.com/office/drawing/2014/main" id="{18646216-FFE7-7554-102B-85B8FAC67167}"/>
                </a:ext>
              </a:extLst>
            </p:cNvPr>
            <p:cNvSpPr/>
            <p:nvPr/>
          </p:nvSpPr>
          <p:spPr>
            <a:xfrm>
              <a:off x="11681564" y="4192141"/>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6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9" name="Freihandform: Form 58">
              <a:extLst>
                <a:ext uri="{FF2B5EF4-FFF2-40B4-BE49-F238E27FC236}">
                  <a16:creationId xmlns:a16="http://schemas.microsoft.com/office/drawing/2014/main" id="{882DF92F-F814-DBF2-523C-8024588F8513}"/>
                </a:ext>
              </a:extLst>
            </p:cNvPr>
            <p:cNvSpPr/>
            <p:nvPr/>
          </p:nvSpPr>
          <p:spPr>
            <a:xfrm>
              <a:off x="12351502" y="4362637"/>
              <a:ext cx="322452" cy="230582"/>
            </a:xfrm>
            <a:custGeom>
              <a:avLst/>
              <a:gdLst>
                <a:gd name="connsiteX0" fmla="*/ 0 w 1746250"/>
                <a:gd name="connsiteY0" fmla="*/ 330200 h 682395"/>
                <a:gd name="connsiteX1" fmla="*/ 558800 w 1746250"/>
                <a:gd name="connsiteY1" fmla="*/ 673100 h 682395"/>
                <a:gd name="connsiteX2" fmla="*/ 1746250 w 1746250"/>
                <a:gd name="connsiteY2" fmla="*/ 0 h 682395"/>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Lst>
              <a:ahLst/>
              <a:cxnLst>
                <a:cxn ang="0">
                  <a:pos x="connsiteX0" y="connsiteY0"/>
                </a:cxn>
                <a:cxn ang="0">
                  <a:pos x="connsiteX1" y="connsiteY1"/>
                </a:cxn>
                <a:cxn ang="0">
                  <a:pos x="connsiteX2" y="connsiteY2"/>
                </a:cxn>
              </a:cxnLst>
              <a:rect l="l" t="t" r="r" b="b"/>
              <a:pathLst>
                <a:path w="1746250" h="673100">
                  <a:moveTo>
                    <a:pt x="0" y="330200"/>
                  </a:moveTo>
                  <a:cubicBezTo>
                    <a:pt x="445029" y="624416"/>
                    <a:pt x="166159" y="442383"/>
                    <a:pt x="558800" y="673100"/>
                  </a:cubicBezTo>
                  <a:cubicBezTo>
                    <a:pt x="906991" y="491067"/>
                    <a:pt x="758295" y="575733"/>
                    <a:pt x="1746250" y="0"/>
                  </a:cubicBezTo>
                </a:path>
              </a:pathLst>
            </a:custGeom>
            <a:noFill/>
            <a:ln w="76200">
              <a:solidFill>
                <a:srgbClr val="00B05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768" rtl="0" eaLnBrk="1" fontAlgn="auto" latinLnBrk="0" hangingPunct="1">
                <a:lnSpc>
                  <a:spcPct val="100000"/>
                </a:lnSpc>
                <a:spcBef>
                  <a:spcPts val="0"/>
                </a:spcBef>
                <a:spcAft>
                  <a:spcPts val="0"/>
                </a:spcAft>
                <a:buClrTx/>
                <a:buSzTx/>
                <a:buFontTx/>
                <a:buNone/>
                <a:tabLst/>
                <a:defRPr/>
              </a:pPr>
              <a:endParaRPr kumimoji="0" lang="de-CH" sz="32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grpSp>
      <p:sp>
        <p:nvSpPr>
          <p:cNvPr id="3" name="Fußzeilenplatzhalter 2">
            <a:extLst>
              <a:ext uri="{FF2B5EF4-FFF2-40B4-BE49-F238E27FC236}">
                <a16:creationId xmlns:a16="http://schemas.microsoft.com/office/drawing/2014/main" id="{9AFD8605-2A81-CB70-E1FE-B3DC934E484E}"/>
              </a:ext>
            </a:extLst>
          </p:cNvPr>
          <p:cNvSpPr>
            <a:spLocks noGrp="1"/>
          </p:cNvSpPr>
          <p:nvPr>
            <p:ph type="ftr" sz="quarter" idx="17"/>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de-CH"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 name="Titel 4">
            <a:extLst>
              <a:ext uri="{FF2B5EF4-FFF2-40B4-BE49-F238E27FC236}">
                <a16:creationId xmlns:a16="http://schemas.microsoft.com/office/drawing/2014/main" id="{4BCB7BE3-3113-5D90-318D-68F35F4344CC}"/>
              </a:ext>
            </a:extLst>
          </p:cNvPr>
          <p:cNvSpPr>
            <a:spLocks noGrp="1"/>
          </p:cNvSpPr>
          <p:nvPr>
            <p:ph type="title"/>
          </p:nvPr>
        </p:nvSpPr>
        <p:spPr/>
        <p:txBody>
          <a:bodyPr/>
          <a:lstStyle/>
          <a:p>
            <a:r>
              <a:rPr lang="de-CH" dirty="0"/>
              <a:t>Mögliche Positionen</a:t>
            </a:r>
          </a:p>
        </p:txBody>
      </p:sp>
      <p:sp>
        <p:nvSpPr>
          <p:cNvPr id="6" name="Inhaltsplatzhalter 5">
            <a:extLst>
              <a:ext uri="{FF2B5EF4-FFF2-40B4-BE49-F238E27FC236}">
                <a16:creationId xmlns:a16="http://schemas.microsoft.com/office/drawing/2014/main" id="{401B4D90-2706-3928-7BAD-8BE05DFA69DB}"/>
              </a:ext>
            </a:extLst>
          </p:cNvPr>
          <p:cNvSpPr>
            <a:spLocks noGrp="1"/>
          </p:cNvSpPr>
          <p:nvPr>
            <p:ph sz="quarter" idx="21"/>
          </p:nvPr>
        </p:nvSpPr>
        <p:spPr/>
        <p:txBody>
          <a:bodyPr/>
          <a:lstStyle/>
          <a:p>
            <a:endParaRPr lang="de-CH" dirty="0"/>
          </a:p>
        </p:txBody>
      </p:sp>
      <p:sp>
        <p:nvSpPr>
          <p:cNvPr id="7" name="Textplatzhalter 6">
            <a:extLst>
              <a:ext uri="{FF2B5EF4-FFF2-40B4-BE49-F238E27FC236}">
                <a16:creationId xmlns:a16="http://schemas.microsoft.com/office/drawing/2014/main" id="{DCC6F5A6-ED33-5E12-DE12-C0069ED81E6E}"/>
              </a:ext>
            </a:extLst>
          </p:cNvPr>
          <p:cNvSpPr>
            <a:spLocks noGrp="1"/>
          </p:cNvSpPr>
          <p:nvPr>
            <p:ph type="body" sz="quarter" idx="24"/>
          </p:nvPr>
        </p:nvSpPr>
        <p:spPr/>
        <p:txBody>
          <a:bodyPr>
            <a:normAutofit fontScale="92500" lnSpcReduction="20000"/>
          </a:bodyPr>
          <a:lstStyle/>
          <a:p>
            <a:endParaRPr lang="de-CH" dirty="0"/>
          </a:p>
        </p:txBody>
      </p:sp>
      <p:grpSp>
        <p:nvGrpSpPr>
          <p:cNvPr id="24" name="Gruppieren 23">
            <a:extLst>
              <a:ext uri="{FF2B5EF4-FFF2-40B4-BE49-F238E27FC236}">
                <a16:creationId xmlns:a16="http://schemas.microsoft.com/office/drawing/2014/main" id="{8955EC45-D9EF-2AF8-2E06-F4368AA0582D}"/>
              </a:ext>
            </a:extLst>
          </p:cNvPr>
          <p:cNvGrpSpPr/>
          <p:nvPr/>
        </p:nvGrpSpPr>
        <p:grpSpPr>
          <a:xfrm>
            <a:off x="12961862" y="-1581452"/>
            <a:ext cx="2407857" cy="2448427"/>
            <a:chOff x="3240686" y="3359762"/>
            <a:chExt cx="2407857" cy="2448427"/>
          </a:xfrm>
        </p:grpSpPr>
        <p:sp>
          <p:nvSpPr>
            <p:cNvPr id="25" name="Pfeil: nach rechts 24">
              <a:extLst>
                <a:ext uri="{FF2B5EF4-FFF2-40B4-BE49-F238E27FC236}">
                  <a16:creationId xmlns:a16="http://schemas.microsoft.com/office/drawing/2014/main" id="{0B0BD6E3-A6BD-D957-FB21-8EA63213CD9D}"/>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6" name="Textfeld 25">
              <a:extLst>
                <a:ext uri="{FF2B5EF4-FFF2-40B4-BE49-F238E27FC236}">
                  <a16:creationId xmlns:a16="http://schemas.microsoft.com/office/drawing/2014/main" id="{5E02A17B-82AE-5C65-6C40-48B10F707B25}"/>
                </a:ext>
              </a:extLst>
            </p:cNvPr>
            <p:cNvSpPr txBox="1"/>
            <p:nvPr/>
          </p:nvSpPr>
          <p:spPr>
            <a:xfrm>
              <a:off x="3240686" y="3453283"/>
              <a:ext cx="1964207" cy="601497"/>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zwischen Punkten berechnen</a:t>
              </a:r>
            </a:p>
          </p:txBody>
        </p:sp>
      </p:grpSp>
      <p:grpSp>
        <p:nvGrpSpPr>
          <p:cNvPr id="27" name="Gruppieren 26">
            <a:extLst>
              <a:ext uri="{FF2B5EF4-FFF2-40B4-BE49-F238E27FC236}">
                <a16:creationId xmlns:a16="http://schemas.microsoft.com/office/drawing/2014/main" id="{6789D29E-9299-8C4F-E9F1-DEDC0B046505}"/>
              </a:ext>
            </a:extLst>
          </p:cNvPr>
          <p:cNvGrpSpPr/>
          <p:nvPr/>
        </p:nvGrpSpPr>
        <p:grpSpPr>
          <a:xfrm>
            <a:off x="15350695" y="-1581452"/>
            <a:ext cx="2488669" cy="2448427"/>
            <a:chOff x="6535923" y="3359761"/>
            <a:chExt cx="2488669" cy="2448427"/>
          </a:xfrm>
        </p:grpSpPr>
        <p:sp>
          <p:nvSpPr>
            <p:cNvPr id="28" name="Pfeil: nach rechts 27">
              <a:extLst>
                <a:ext uri="{FF2B5EF4-FFF2-40B4-BE49-F238E27FC236}">
                  <a16:creationId xmlns:a16="http://schemas.microsoft.com/office/drawing/2014/main" id="{CF735EE1-3E1F-51EA-821F-90FD2BB802A0}"/>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9" name="Textfeld 28">
              <a:extLst>
                <a:ext uri="{FF2B5EF4-FFF2-40B4-BE49-F238E27FC236}">
                  <a16:creationId xmlns:a16="http://schemas.microsoft.com/office/drawing/2014/main" id="{13D4C406-0866-C1B2-0DEA-8619DE9E1771}"/>
                </a:ext>
              </a:extLst>
            </p:cNvPr>
            <p:cNvSpPr txBox="1"/>
            <p:nvPr/>
          </p:nvSpPr>
          <p:spPr>
            <a:xfrm>
              <a:off x="6635332" y="3481424"/>
              <a:ext cx="1825975" cy="35527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maximieren</a:t>
              </a:r>
            </a:p>
          </p:txBody>
        </p:sp>
      </p:grpSp>
      <p:pic>
        <p:nvPicPr>
          <p:cNvPr id="33" name="Grafik 32">
            <a:extLst>
              <a:ext uri="{FF2B5EF4-FFF2-40B4-BE49-F238E27FC236}">
                <a16:creationId xmlns:a16="http://schemas.microsoft.com/office/drawing/2014/main" id="{3DD5FD98-7691-B7F1-99E7-00861A42B128}"/>
              </a:ext>
            </a:extLst>
          </p:cNvPr>
          <p:cNvPicPr>
            <a:picLocks noChangeAspect="1"/>
          </p:cNvPicPr>
          <p:nvPr/>
        </p:nvPicPr>
        <p:blipFill>
          <a:blip r:embed="rId8"/>
          <a:stretch>
            <a:fillRect/>
          </a:stretch>
        </p:blipFill>
        <p:spPr>
          <a:xfrm>
            <a:off x="12766256" y="-823683"/>
            <a:ext cx="2641976" cy="1596460"/>
          </a:xfrm>
          <a:prstGeom prst="rect">
            <a:avLst/>
          </a:prstGeom>
        </p:spPr>
      </p:pic>
      <p:pic>
        <p:nvPicPr>
          <p:cNvPr id="34" name="Grafik 33">
            <a:extLst>
              <a:ext uri="{FF2B5EF4-FFF2-40B4-BE49-F238E27FC236}">
                <a16:creationId xmlns:a16="http://schemas.microsoft.com/office/drawing/2014/main" id="{5F2B9BA8-E1C2-CE85-5508-807EBDB91080}"/>
              </a:ext>
            </a:extLst>
          </p:cNvPr>
          <p:cNvPicPr>
            <a:picLocks noChangeAspect="1"/>
          </p:cNvPicPr>
          <p:nvPr/>
        </p:nvPicPr>
        <p:blipFill>
          <a:blip r:embed="rId9"/>
          <a:stretch>
            <a:fillRect/>
          </a:stretch>
        </p:blipFill>
        <p:spPr>
          <a:xfrm>
            <a:off x="15113372" y="-875445"/>
            <a:ext cx="2727636" cy="1648222"/>
          </a:xfrm>
          <a:prstGeom prst="rect">
            <a:avLst/>
          </a:prstGeom>
        </p:spPr>
      </p:pic>
      <p:sp>
        <p:nvSpPr>
          <p:cNvPr id="77" name="Rechteck 76">
            <a:extLst>
              <a:ext uri="{FF2B5EF4-FFF2-40B4-BE49-F238E27FC236}">
                <a16:creationId xmlns:a16="http://schemas.microsoft.com/office/drawing/2014/main" id="{8F6E627D-A120-34F4-3F89-4F0D4FB303D3}"/>
              </a:ext>
            </a:extLst>
          </p:cNvPr>
          <p:cNvSpPr/>
          <p:nvPr/>
        </p:nvSpPr>
        <p:spPr>
          <a:xfrm>
            <a:off x="4515606" y="1449388"/>
            <a:ext cx="14305794" cy="4481512"/>
          </a:xfrm>
          <a:prstGeom prst="rect">
            <a:avLst/>
          </a:prstGeom>
          <a:solidFill>
            <a:srgbClr val="FFFFFF">
              <a:alpha val="89804"/>
            </a:srgb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2" name="Textfeld 51">
            <a:extLst>
              <a:ext uri="{FF2B5EF4-FFF2-40B4-BE49-F238E27FC236}">
                <a16:creationId xmlns:a16="http://schemas.microsoft.com/office/drawing/2014/main" id="{2AA3C80F-CAAD-AD21-B8F3-710DC0A385CC}"/>
              </a:ext>
            </a:extLst>
          </p:cNvPr>
          <p:cNvSpPr txBox="1"/>
          <p:nvPr/>
        </p:nvSpPr>
        <p:spPr>
          <a:xfrm>
            <a:off x="5984874" y="2899728"/>
            <a:ext cx="4771707" cy="3771596"/>
          </a:xfrm>
          <a:prstGeom prst="rect">
            <a:avLst/>
          </a:prstGeom>
          <a:noFill/>
          <a:ln w="28575">
            <a:noFill/>
            <a:miter lim="800000"/>
          </a:ln>
        </p:spPr>
        <p:txBody>
          <a:bodyPr wrap="square" lIns="108000" tIns="36000" rIns="108000" bIns="72000" rtlCol="0">
            <a:spAutoFit/>
          </a:bodyPr>
          <a:lstStyle/>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Schliesst die Punkte aus, falls die Kreisflächen mit der Bauteiloberfläche kollidieren. </a:t>
            </a: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endParaRPr>
          </a:p>
          <a:p>
            <a:pPr marL="0" marR="0" lvl="0" indent="0" algn="l"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Verhindert:</a:t>
            </a:r>
          </a:p>
          <a:p>
            <a:pPr marL="285750" marR="0" lvl="0" indent="-285750" algn="l" defTabSz="609768" rtl="0" eaLnBrk="1" fontAlgn="auto" latinLnBrk="0" hangingPunct="1">
              <a:lnSpc>
                <a:spcPct val="100000"/>
              </a:lnSpc>
              <a:spcBef>
                <a:spcPts val="0"/>
              </a:spcBef>
              <a:spcAft>
                <a:spcPts val="600"/>
              </a:spcAft>
              <a:buClr>
                <a:srgbClr val="8C195F"/>
              </a:buClr>
              <a:buSzTx/>
              <a:buFont typeface="Wingdings" panose="05000000000000000000" pitchFamily="2" charset="2"/>
              <a:buChar char="ü"/>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Bohrungen inmitten des Saugnapfs</a:t>
            </a:r>
          </a:p>
          <a:p>
            <a:pPr marL="285750" marR="0" lvl="0" indent="-285750" algn="l" defTabSz="609768" rtl="0" eaLnBrk="1" fontAlgn="auto" latinLnBrk="0" hangingPunct="1">
              <a:lnSpc>
                <a:spcPct val="100000"/>
              </a:lnSpc>
              <a:spcBef>
                <a:spcPts val="0"/>
              </a:spcBef>
              <a:spcAft>
                <a:spcPts val="600"/>
              </a:spcAft>
              <a:buClr>
                <a:srgbClr val="8C195F"/>
              </a:buClr>
              <a:buSzTx/>
              <a:buFont typeface="Wingdings" panose="05000000000000000000" pitchFamily="2" charset="2"/>
              <a:buChar char="ü"/>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Beschriftungen</a:t>
            </a:r>
          </a:p>
          <a:p>
            <a:pPr marL="285750" marR="0" lvl="0" indent="-285750" algn="l" defTabSz="609768" rtl="0" eaLnBrk="1" fontAlgn="auto" latinLnBrk="0" hangingPunct="1">
              <a:lnSpc>
                <a:spcPct val="100000"/>
              </a:lnSpc>
              <a:spcBef>
                <a:spcPts val="0"/>
              </a:spcBef>
              <a:spcAft>
                <a:spcPts val="600"/>
              </a:spcAft>
              <a:buClr>
                <a:srgbClr val="8C195F"/>
              </a:buClr>
              <a:buSzTx/>
              <a:buFont typeface="Wingdings" panose="05000000000000000000" pitchFamily="2" charset="2"/>
              <a:buChar char="ü"/>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Kerben</a:t>
            </a:r>
          </a:p>
          <a:p>
            <a:pPr marL="285750" marR="0" lvl="0" indent="-285750" algn="l" defTabSz="609768" rtl="0" eaLnBrk="1" fontAlgn="auto" latinLnBrk="0" hangingPunct="1">
              <a:lnSpc>
                <a:spcPct val="100000"/>
              </a:lnSpc>
              <a:spcBef>
                <a:spcPts val="0"/>
              </a:spcBef>
              <a:spcAft>
                <a:spcPts val="600"/>
              </a:spcAft>
              <a:buClr>
                <a:srgbClr val="8C195F"/>
              </a:buClr>
              <a:buSzTx/>
              <a:buFont typeface="Wingdings" panose="05000000000000000000" pitchFamily="2" charset="2"/>
              <a:buChar char="ü"/>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Starke Krümmungen</a:t>
            </a:r>
          </a:p>
          <a:p>
            <a:pPr marL="285750" marR="0" lvl="0" indent="-285750" algn="l" defTabSz="609768" rtl="0" eaLnBrk="1" fontAlgn="auto" latinLnBrk="0" hangingPunct="1">
              <a:lnSpc>
                <a:spcPct val="100000"/>
              </a:lnSpc>
              <a:spcBef>
                <a:spcPts val="0"/>
              </a:spcBef>
              <a:spcAft>
                <a:spcPts val="600"/>
              </a:spcAft>
              <a:buClr>
                <a:srgbClr val="8C195F"/>
              </a:buClr>
              <a:buSzTx/>
              <a:buFont typeface="Wingdings" panose="05000000000000000000" pitchFamily="2" charset="2"/>
              <a:buChar char="ü"/>
              <a:tabLst/>
              <a:defRPr/>
            </a:pP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Rippen und Bauteilränder</a:t>
            </a:r>
          </a:p>
          <a:p>
            <a:pPr marL="285750" marR="0" lvl="0" indent="-285750" algn="l" defTabSz="609768" rtl="0" eaLnBrk="1" fontAlgn="auto" latinLnBrk="0" hangingPunct="1">
              <a:lnSpc>
                <a:spcPct val="100000"/>
              </a:lnSpc>
              <a:spcBef>
                <a:spcPts val="0"/>
              </a:spcBef>
              <a:spcAft>
                <a:spcPts val="600"/>
              </a:spcAft>
              <a:buClr>
                <a:srgbClr val="8C195F"/>
              </a:buClr>
              <a:buSzTx/>
              <a:buFont typeface="Wingdings" panose="05000000000000000000" pitchFamily="2" charset="2"/>
              <a:buChar char="ü"/>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endParaRPr>
          </a:p>
        </p:txBody>
      </p:sp>
      <p:grpSp>
        <p:nvGrpSpPr>
          <p:cNvPr id="9" name="Gruppieren 8">
            <a:extLst>
              <a:ext uri="{FF2B5EF4-FFF2-40B4-BE49-F238E27FC236}">
                <a16:creationId xmlns:a16="http://schemas.microsoft.com/office/drawing/2014/main" id="{B19F702E-BA07-D9CE-E4CB-ED671AB0DACE}"/>
              </a:ext>
            </a:extLst>
          </p:cNvPr>
          <p:cNvGrpSpPr/>
          <p:nvPr/>
        </p:nvGrpSpPr>
        <p:grpSpPr>
          <a:xfrm>
            <a:off x="5783939" y="1107410"/>
            <a:ext cx="4822124" cy="1747378"/>
            <a:chOff x="5798166" y="1768725"/>
            <a:chExt cx="4822124" cy="1747378"/>
          </a:xfrm>
        </p:grpSpPr>
        <p:grpSp>
          <p:nvGrpSpPr>
            <p:cNvPr id="51" name="Gruppieren 50">
              <a:extLst>
                <a:ext uri="{FF2B5EF4-FFF2-40B4-BE49-F238E27FC236}">
                  <a16:creationId xmlns:a16="http://schemas.microsoft.com/office/drawing/2014/main" id="{58CC4EE7-7E83-FF99-BC30-102D08209657}"/>
                </a:ext>
              </a:extLst>
            </p:cNvPr>
            <p:cNvGrpSpPr/>
            <p:nvPr/>
          </p:nvGrpSpPr>
          <p:grpSpPr>
            <a:xfrm>
              <a:off x="5798166" y="1768725"/>
              <a:ext cx="4822124" cy="1747378"/>
              <a:chOff x="6101979" y="1176244"/>
              <a:chExt cx="4822124" cy="1747378"/>
            </a:xfrm>
          </p:grpSpPr>
          <p:sp>
            <p:nvSpPr>
              <p:cNvPr id="42" name="Parallelogramm 41">
                <a:extLst>
                  <a:ext uri="{FF2B5EF4-FFF2-40B4-BE49-F238E27FC236}">
                    <a16:creationId xmlns:a16="http://schemas.microsoft.com/office/drawing/2014/main" id="{090305E8-E2CF-A3FB-A673-1C21F745EB84}"/>
                  </a:ext>
                </a:extLst>
              </p:cNvPr>
              <p:cNvSpPr/>
              <p:nvPr/>
            </p:nvSpPr>
            <p:spPr>
              <a:xfrm>
                <a:off x="6494814" y="2009222"/>
                <a:ext cx="3987813" cy="914400"/>
              </a:xfrm>
              <a:prstGeom prst="parallelogram">
                <a:avLst>
                  <a:gd name="adj" fmla="val 137500"/>
                </a:avLst>
              </a:prstGeom>
              <a:solidFill>
                <a:schemeClr val="bg1"/>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44" name="Parallelogramm 43">
                <a:extLst>
                  <a:ext uri="{FF2B5EF4-FFF2-40B4-BE49-F238E27FC236}">
                    <a16:creationId xmlns:a16="http://schemas.microsoft.com/office/drawing/2014/main" id="{DC193721-4D11-7CB1-5949-AD443A6D314E}"/>
                  </a:ext>
                </a:extLst>
              </p:cNvPr>
              <p:cNvSpPr/>
              <p:nvPr/>
            </p:nvSpPr>
            <p:spPr>
              <a:xfrm rot="8599542">
                <a:off x="8855046" y="1730973"/>
                <a:ext cx="2069057" cy="638121"/>
              </a:xfrm>
              <a:prstGeom prst="parallelogram">
                <a:avLst>
                  <a:gd name="adj" fmla="val 73947"/>
                </a:avLst>
              </a:prstGeom>
              <a:solidFill>
                <a:srgbClr val="ECDDEC"/>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92500" lnSpcReduction="1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45" name="Parallelogramm 44">
                <a:extLst>
                  <a:ext uri="{FF2B5EF4-FFF2-40B4-BE49-F238E27FC236}">
                    <a16:creationId xmlns:a16="http://schemas.microsoft.com/office/drawing/2014/main" id="{7F228CE0-99CF-598E-2D42-D9530D91C2CA}"/>
                  </a:ext>
                </a:extLst>
              </p:cNvPr>
              <p:cNvSpPr/>
              <p:nvPr/>
            </p:nvSpPr>
            <p:spPr>
              <a:xfrm rot="8645934">
                <a:off x="6101979" y="1728541"/>
                <a:ext cx="2059168" cy="655594"/>
              </a:xfrm>
              <a:prstGeom prst="parallelogram">
                <a:avLst>
                  <a:gd name="adj" fmla="val 73947"/>
                </a:avLst>
              </a:prstGeom>
              <a:solidFill>
                <a:schemeClr val="bg1"/>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925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43" name="Parallelogramm 42">
                <a:extLst>
                  <a:ext uri="{FF2B5EF4-FFF2-40B4-BE49-F238E27FC236}">
                    <a16:creationId xmlns:a16="http://schemas.microsoft.com/office/drawing/2014/main" id="{BA9BAC84-DF7C-2B81-034C-EBD3A4DC2C0D}"/>
                  </a:ext>
                </a:extLst>
              </p:cNvPr>
              <p:cNvSpPr/>
              <p:nvPr/>
            </p:nvSpPr>
            <p:spPr>
              <a:xfrm>
                <a:off x="6494815" y="1176244"/>
                <a:ext cx="4038600" cy="933474"/>
              </a:xfrm>
              <a:prstGeom prst="parallelogram">
                <a:avLst>
                  <a:gd name="adj" fmla="val 137500"/>
                </a:avLst>
              </a:prstGeom>
              <a:solidFill>
                <a:srgbClr val="ECDDEC"/>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46" name="Rechteck 45">
                <a:extLst>
                  <a:ext uri="{FF2B5EF4-FFF2-40B4-BE49-F238E27FC236}">
                    <a16:creationId xmlns:a16="http://schemas.microsoft.com/office/drawing/2014/main" id="{091D94A7-A49F-D2C0-A969-CFF9619B3CDA}"/>
                  </a:ext>
                </a:extLst>
              </p:cNvPr>
              <p:cNvSpPr/>
              <p:nvPr/>
            </p:nvSpPr>
            <p:spPr>
              <a:xfrm>
                <a:off x="6494464" y="2109718"/>
                <a:ext cx="2760372" cy="813904"/>
              </a:xfrm>
              <a:prstGeom prst="rect">
                <a:avLst/>
              </a:prstGeom>
              <a:pattFill prst="wdUpDiag">
                <a:fgClr>
                  <a:srgbClr val="D0A9D0"/>
                </a:fgClr>
                <a:bgClr>
                  <a:srgbClr val="ECDDEC"/>
                </a:bgClr>
              </a:patt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47" name="Ellipse 46">
                <a:extLst>
                  <a:ext uri="{FF2B5EF4-FFF2-40B4-BE49-F238E27FC236}">
                    <a16:creationId xmlns:a16="http://schemas.microsoft.com/office/drawing/2014/main" id="{A6B16C21-B90E-655A-4EDA-7DD7F43CF1A4}"/>
                  </a:ext>
                </a:extLst>
              </p:cNvPr>
              <p:cNvSpPr/>
              <p:nvPr/>
            </p:nvSpPr>
            <p:spPr>
              <a:xfrm>
                <a:off x="7443808" y="1684060"/>
                <a:ext cx="1230733" cy="311566"/>
              </a:xfrm>
              <a:prstGeom prst="ellipse">
                <a:avLst/>
              </a:prstGeom>
              <a:solidFill>
                <a:srgbClr val="1DAF8E"/>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400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0" name="Freihandform: Form 49">
                <a:extLst>
                  <a:ext uri="{FF2B5EF4-FFF2-40B4-BE49-F238E27FC236}">
                    <a16:creationId xmlns:a16="http://schemas.microsoft.com/office/drawing/2014/main" id="{B22BE5CF-5C0A-42B0-B3C9-2D0310C9E9CE}"/>
                  </a:ext>
                </a:extLst>
              </p:cNvPr>
              <p:cNvSpPr/>
              <p:nvPr/>
            </p:nvSpPr>
            <p:spPr>
              <a:xfrm>
                <a:off x="7408736" y="2458482"/>
                <a:ext cx="1230734" cy="183932"/>
              </a:xfrm>
              <a:custGeom>
                <a:avLst/>
                <a:gdLst>
                  <a:gd name="connsiteX0" fmla="*/ 22449 w 1230734"/>
                  <a:gd name="connsiteY0" fmla="*/ 0 h 183932"/>
                  <a:gd name="connsiteX1" fmla="*/ 1208285 w 1230734"/>
                  <a:gd name="connsiteY1" fmla="*/ 0 h 183932"/>
                  <a:gd name="connsiteX2" fmla="*/ 1230734 w 1230734"/>
                  <a:gd name="connsiteY2" fmla="*/ 28149 h 183932"/>
                  <a:gd name="connsiteX3" fmla="*/ 615367 w 1230734"/>
                  <a:gd name="connsiteY3" fmla="*/ 183932 h 183932"/>
                  <a:gd name="connsiteX4" fmla="*/ 0 w 1230734"/>
                  <a:gd name="connsiteY4" fmla="*/ 28149 h 183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734" h="183932">
                    <a:moveTo>
                      <a:pt x="22449" y="0"/>
                    </a:moveTo>
                    <a:lnTo>
                      <a:pt x="1208285" y="0"/>
                    </a:lnTo>
                    <a:lnTo>
                      <a:pt x="1230734" y="28149"/>
                    </a:lnTo>
                    <a:cubicBezTo>
                      <a:pt x="1230734" y="114186"/>
                      <a:pt x="955225" y="183932"/>
                      <a:pt x="615367" y="183932"/>
                    </a:cubicBezTo>
                    <a:cubicBezTo>
                      <a:pt x="275509" y="183932"/>
                      <a:pt x="0" y="114186"/>
                      <a:pt x="0" y="28149"/>
                    </a:cubicBezTo>
                    <a:close/>
                  </a:path>
                </a:pathLst>
              </a:custGeom>
              <a:solidFill>
                <a:srgbClr val="1DAF8E"/>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grpSp>
        <p:sp>
          <p:nvSpPr>
            <p:cNvPr id="8" name="Ellipse 7">
              <a:extLst>
                <a:ext uri="{FF2B5EF4-FFF2-40B4-BE49-F238E27FC236}">
                  <a16:creationId xmlns:a16="http://schemas.microsoft.com/office/drawing/2014/main" id="{BF4A0FB5-2D22-EFD0-483E-46951D059394}"/>
                </a:ext>
              </a:extLst>
            </p:cNvPr>
            <p:cNvSpPr/>
            <p:nvPr/>
          </p:nvSpPr>
          <p:spPr>
            <a:xfrm>
              <a:off x="7105304" y="2909165"/>
              <a:ext cx="1230733" cy="311566"/>
            </a:xfrm>
            <a:prstGeom prst="ellipse">
              <a:avLst/>
            </a:prstGeom>
            <a:noFill/>
            <a:ln w="25400">
              <a:solidFill>
                <a:srgbClr val="00B050"/>
              </a:solidFill>
              <a:prstDash val="dash"/>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400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grpSp>
      <p:graphicFrame>
        <p:nvGraphicFramePr>
          <p:cNvPr id="10" name="Tabelle 4">
            <a:extLst>
              <a:ext uri="{FF2B5EF4-FFF2-40B4-BE49-F238E27FC236}">
                <a16:creationId xmlns:a16="http://schemas.microsoft.com/office/drawing/2014/main" id="{1C565697-B067-302A-ACAF-5D6CDC794ED7}"/>
              </a:ext>
            </a:extLst>
          </p:cNvPr>
          <p:cNvGraphicFramePr>
            <a:graphicFrameLocks noGrp="1"/>
          </p:cNvGraphicFramePr>
          <p:nvPr/>
        </p:nvGraphicFramePr>
        <p:xfrm>
          <a:off x="-14796" y="-22476"/>
          <a:ext cx="12240262" cy="479676"/>
        </p:xfrm>
        <a:graphic>
          <a:graphicData uri="http://schemas.openxmlformats.org/drawingml/2006/table">
            <a:tbl>
              <a:tblPr firstRow="1" bandRow="1">
                <a:tableStyleId>{CA20E951-F767-40FB-8981-BDCADE0C3650}</a:tableStyleId>
              </a:tblPr>
              <a:tblGrid>
                <a:gridCol w="1238400">
                  <a:extLst>
                    <a:ext uri="{9D8B030D-6E8A-4147-A177-3AD203B41FA5}">
                      <a16:colId xmlns:a16="http://schemas.microsoft.com/office/drawing/2014/main" val="3216506047"/>
                    </a:ext>
                  </a:extLst>
                </a:gridCol>
                <a:gridCol w="1238400">
                  <a:extLst>
                    <a:ext uri="{9D8B030D-6E8A-4147-A177-3AD203B41FA5}">
                      <a16:colId xmlns:a16="http://schemas.microsoft.com/office/drawing/2014/main" val="1173795612"/>
                    </a:ext>
                  </a:extLst>
                </a:gridCol>
                <a:gridCol w="1238400">
                  <a:extLst>
                    <a:ext uri="{9D8B030D-6E8A-4147-A177-3AD203B41FA5}">
                      <a16:colId xmlns:a16="http://schemas.microsoft.com/office/drawing/2014/main" val="170359259"/>
                    </a:ext>
                  </a:extLst>
                </a:gridCol>
                <a:gridCol w="1238400">
                  <a:extLst>
                    <a:ext uri="{9D8B030D-6E8A-4147-A177-3AD203B41FA5}">
                      <a16:colId xmlns:a16="http://schemas.microsoft.com/office/drawing/2014/main" val="2844163803"/>
                    </a:ext>
                  </a:extLst>
                </a:gridCol>
                <a:gridCol w="4809600">
                  <a:extLst>
                    <a:ext uri="{9D8B030D-6E8A-4147-A177-3AD203B41FA5}">
                      <a16:colId xmlns:a16="http://schemas.microsoft.com/office/drawing/2014/main" val="1459959734"/>
                    </a:ext>
                  </a:extLst>
                </a:gridCol>
                <a:gridCol w="1238531">
                  <a:extLst>
                    <a:ext uri="{9D8B030D-6E8A-4147-A177-3AD203B41FA5}">
                      <a16:colId xmlns:a16="http://schemas.microsoft.com/office/drawing/2014/main" val="1612004172"/>
                    </a:ext>
                  </a:extLst>
                </a:gridCol>
                <a:gridCol w="1238531">
                  <a:extLst>
                    <a:ext uri="{9D8B030D-6E8A-4147-A177-3AD203B41FA5}">
                      <a16:colId xmlns:a16="http://schemas.microsoft.com/office/drawing/2014/main" val="995079353"/>
                    </a:ext>
                  </a:extLst>
                </a:gridCol>
              </a:tblGrid>
              <a:tr h="479676">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28575" cmpd="sng">
                      <a:noFill/>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r>
                        <a:rPr lang="de-CH" sz="2000" b="1" kern="1200" dirty="0">
                          <a:solidFill>
                            <a:schemeClr val="bg1"/>
                          </a:solidFill>
                          <a:latin typeface="+mn-lt"/>
                          <a:ea typeface="+mn-ea"/>
                          <a:cs typeface="+mn-cs"/>
                        </a:rPr>
                        <a:t>Programmierung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solidFill>
                      <a:schemeClr val="accent2"/>
                    </a:solid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28575" cmpd="sng">
                      <a:noFill/>
                    </a:lnR>
                    <a:lnT w="28575" cmpd="sng">
                      <a:noFill/>
                    </a:lnT>
                    <a:lnB w="28575" cmpd="sng">
                      <a:noFill/>
                    </a:lnB>
                    <a:lnTlToBr w="12700" cmpd="sng">
                      <a:noFill/>
                      <a:prstDash val="solid"/>
                    </a:lnTlToBr>
                    <a:lnBlToTr w="12700" cmpd="sng">
                      <a:noFill/>
                      <a:prstDash val="solid"/>
                    </a:lnBlToTr>
                  </a:tcPr>
                </a:tc>
                <a:extLst>
                  <a:ext uri="{0D108BD9-81ED-4DB2-BD59-A6C34878D82A}">
                    <a16:rowId xmlns:a16="http://schemas.microsoft.com/office/drawing/2014/main" val="589421830"/>
                  </a:ext>
                </a:extLst>
              </a:tr>
            </a:tbl>
          </a:graphicData>
        </a:graphic>
      </p:graphicFrame>
    </p:spTree>
    <p:extLst>
      <p:ext uri="{BB962C8B-B14F-4D97-AF65-F5344CB8AC3E}">
        <p14:creationId xmlns:p14="http://schemas.microsoft.com/office/powerpoint/2010/main" val="2997409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think-cell data - do not delete" hidden="1">
            <a:extLst>
              <a:ext uri="{FF2B5EF4-FFF2-40B4-BE49-F238E27FC236}">
                <a16:creationId xmlns:a16="http://schemas.microsoft.com/office/drawing/2014/main" id="{C781090C-D190-0696-6756-DA3FAEE073A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87" imgH="387" progId="TCLayout.ActiveDocument.1">
                  <p:embed/>
                </p:oleObj>
              </mc:Choice>
              <mc:Fallback>
                <p:oleObj name="think-cell Folie" r:id="rId3" imgW="387" imgH="387" progId="TCLayout.ActiveDocument.1">
                  <p:embed/>
                  <p:pic>
                    <p:nvPicPr>
                      <p:cNvPr id="61" name="think-cell data - do not delete" hidden="1">
                        <a:extLst>
                          <a:ext uri="{FF2B5EF4-FFF2-40B4-BE49-F238E27FC236}">
                            <a16:creationId xmlns:a16="http://schemas.microsoft.com/office/drawing/2014/main" id="{C781090C-D190-0696-6756-DA3FAEE073A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7" name="Pfeil: nach rechts 66">
            <a:extLst>
              <a:ext uri="{FF2B5EF4-FFF2-40B4-BE49-F238E27FC236}">
                <a16:creationId xmlns:a16="http://schemas.microsoft.com/office/drawing/2014/main" id="{6CCEE386-F478-234C-94B4-65E64139A00F}"/>
              </a:ext>
            </a:extLst>
          </p:cNvPr>
          <p:cNvSpPr/>
          <p:nvPr/>
        </p:nvSpPr>
        <p:spPr>
          <a:xfrm>
            <a:off x="7065191" y="7037334"/>
            <a:ext cx="2607641" cy="1931957"/>
          </a:xfrm>
          <a:prstGeom prst="rightArrow">
            <a:avLst>
              <a:gd name="adj1" fmla="val 100000"/>
              <a:gd name="adj2" fmla="val 0"/>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64" name="Pfeil: nach rechts 63">
            <a:extLst>
              <a:ext uri="{FF2B5EF4-FFF2-40B4-BE49-F238E27FC236}">
                <a16:creationId xmlns:a16="http://schemas.microsoft.com/office/drawing/2014/main" id="{6342094B-B840-F7CF-8269-A730D96C51E5}"/>
              </a:ext>
            </a:extLst>
          </p:cNvPr>
          <p:cNvSpPr/>
          <p:nvPr/>
        </p:nvSpPr>
        <p:spPr>
          <a:xfrm>
            <a:off x="1107196" y="3879926"/>
            <a:ext cx="2530999" cy="2448427"/>
          </a:xfrm>
          <a:prstGeom prst="rightArrow">
            <a:avLst>
              <a:gd name="adj1" fmla="val 100000"/>
              <a:gd name="adj2" fmla="val 18747"/>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71" name="Textfeld 70">
            <a:extLst>
              <a:ext uri="{FF2B5EF4-FFF2-40B4-BE49-F238E27FC236}">
                <a16:creationId xmlns:a16="http://schemas.microsoft.com/office/drawing/2014/main" id="{26135C47-9C04-B141-C491-A414316B62BD}"/>
              </a:ext>
            </a:extLst>
          </p:cNvPr>
          <p:cNvSpPr txBox="1"/>
          <p:nvPr/>
        </p:nvSpPr>
        <p:spPr>
          <a:xfrm>
            <a:off x="1096115" y="3962920"/>
            <a:ext cx="2209659" cy="601497"/>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ungeeignete Flächen ausschliessen</a:t>
            </a:r>
          </a:p>
        </p:txBody>
      </p:sp>
      <p:grpSp>
        <p:nvGrpSpPr>
          <p:cNvPr id="23" name="Gruppieren 22">
            <a:extLst>
              <a:ext uri="{FF2B5EF4-FFF2-40B4-BE49-F238E27FC236}">
                <a16:creationId xmlns:a16="http://schemas.microsoft.com/office/drawing/2014/main" id="{CED45F71-5351-5798-FD6F-CB4BC208FE38}"/>
              </a:ext>
            </a:extLst>
          </p:cNvPr>
          <p:cNvGrpSpPr/>
          <p:nvPr/>
        </p:nvGrpSpPr>
        <p:grpSpPr>
          <a:xfrm>
            <a:off x="5979806" y="3863556"/>
            <a:ext cx="2407857" cy="2448427"/>
            <a:chOff x="3240686" y="3359762"/>
            <a:chExt cx="2407857" cy="2448427"/>
          </a:xfrm>
        </p:grpSpPr>
        <p:sp>
          <p:nvSpPr>
            <p:cNvPr id="72" name="Pfeil: nach rechts 71">
              <a:extLst>
                <a:ext uri="{FF2B5EF4-FFF2-40B4-BE49-F238E27FC236}">
                  <a16:creationId xmlns:a16="http://schemas.microsoft.com/office/drawing/2014/main" id="{9DB40B36-365E-2078-ED31-8CF83ECB72D7}"/>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73" name="Textfeld 72">
              <a:extLst>
                <a:ext uri="{FF2B5EF4-FFF2-40B4-BE49-F238E27FC236}">
                  <a16:creationId xmlns:a16="http://schemas.microsoft.com/office/drawing/2014/main" id="{CC03A85A-5E0E-AFBC-616E-BA88B1AA13CB}"/>
                </a:ext>
              </a:extLst>
            </p:cNvPr>
            <p:cNvSpPr txBox="1"/>
            <p:nvPr/>
          </p:nvSpPr>
          <p:spPr>
            <a:xfrm>
              <a:off x="3240686" y="3453283"/>
              <a:ext cx="1964207" cy="601497"/>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zwischen Punkten berechnen</a:t>
              </a:r>
            </a:p>
          </p:txBody>
        </p:sp>
      </p:grpSp>
      <p:grpSp>
        <p:nvGrpSpPr>
          <p:cNvPr id="18" name="Gruppieren 17">
            <a:extLst>
              <a:ext uri="{FF2B5EF4-FFF2-40B4-BE49-F238E27FC236}">
                <a16:creationId xmlns:a16="http://schemas.microsoft.com/office/drawing/2014/main" id="{C192D7B3-267E-5207-875F-AAF4E6E684F3}"/>
              </a:ext>
            </a:extLst>
          </p:cNvPr>
          <p:cNvGrpSpPr/>
          <p:nvPr/>
        </p:nvGrpSpPr>
        <p:grpSpPr>
          <a:xfrm>
            <a:off x="8368639" y="3863556"/>
            <a:ext cx="2488669" cy="2448427"/>
            <a:chOff x="6535923" y="3359761"/>
            <a:chExt cx="2488669" cy="2448427"/>
          </a:xfrm>
        </p:grpSpPr>
        <p:sp>
          <p:nvSpPr>
            <p:cNvPr id="14" name="Pfeil: nach rechts 13">
              <a:extLst>
                <a:ext uri="{FF2B5EF4-FFF2-40B4-BE49-F238E27FC236}">
                  <a16:creationId xmlns:a16="http://schemas.microsoft.com/office/drawing/2014/main" id="{7233ADEA-A791-04A3-4713-9D09419A2487}"/>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74" name="Textfeld 73">
              <a:extLst>
                <a:ext uri="{FF2B5EF4-FFF2-40B4-BE49-F238E27FC236}">
                  <a16:creationId xmlns:a16="http://schemas.microsoft.com/office/drawing/2014/main" id="{96822D35-E106-6842-BCC1-C87585BEC0A0}"/>
                </a:ext>
              </a:extLst>
            </p:cNvPr>
            <p:cNvSpPr txBox="1"/>
            <p:nvPr/>
          </p:nvSpPr>
          <p:spPr>
            <a:xfrm>
              <a:off x="6635332" y="3481424"/>
              <a:ext cx="1825975" cy="35527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Distanz maximieren</a:t>
              </a:r>
            </a:p>
          </p:txBody>
        </p:sp>
      </p:grpSp>
      <p:grpSp>
        <p:nvGrpSpPr>
          <p:cNvPr id="10" name="Grafik 8" descr="Synchronisierende Cloud Silhouette">
            <a:extLst>
              <a:ext uri="{FF2B5EF4-FFF2-40B4-BE49-F238E27FC236}">
                <a16:creationId xmlns:a16="http://schemas.microsoft.com/office/drawing/2014/main" id="{E98C9228-540C-4CAD-91F1-C33F9CE2A8AC}"/>
              </a:ext>
            </a:extLst>
          </p:cNvPr>
          <p:cNvGrpSpPr/>
          <p:nvPr/>
        </p:nvGrpSpPr>
        <p:grpSpPr>
          <a:xfrm>
            <a:off x="-2453119" y="1590445"/>
            <a:ext cx="581140" cy="455946"/>
            <a:chOff x="5921057" y="3352198"/>
            <a:chExt cx="317182" cy="248852"/>
          </a:xfrm>
          <a:solidFill>
            <a:schemeClr val="accent1">
              <a:lumMod val="50000"/>
            </a:schemeClr>
          </a:solidFill>
        </p:grpSpPr>
        <p:sp>
          <p:nvSpPr>
            <p:cNvPr id="11" name="Freihandform: Form 10">
              <a:extLst>
                <a:ext uri="{FF2B5EF4-FFF2-40B4-BE49-F238E27FC236}">
                  <a16:creationId xmlns:a16="http://schemas.microsoft.com/office/drawing/2014/main" id="{B4081F89-27B2-12A2-2A46-3C29FF97E323}"/>
                </a:ext>
              </a:extLst>
            </p:cNvPr>
            <p:cNvSpPr/>
            <p:nvPr/>
          </p:nvSpPr>
          <p:spPr>
            <a:xfrm>
              <a:off x="5965825" y="3352198"/>
              <a:ext cx="272414" cy="145381"/>
            </a:xfrm>
            <a:custGeom>
              <a:avLst/>
              <a:gdLst>
                <a:gd name="connsiteX0" fmla="*/ 237173 w 272414"/>
                <a:gd name="connsiteY0" fmla="*/ 111091 h 145381"/>
                <a:gd name="connsiteX1" fmla="*/ 237173 w 272414"/>
                <a:gd name="connsiteY1" fmla="*/ 111091 h 145381"/>
                <a:gd name="connsiteX2" fmla="*/ 237173 w 272414"/>
                <a:gd name="connsiteY2" fmla="*/ 111091 h 145381"/>
                <a:gd name="connsiteX3" fmla="*/ 100965 w 272414"/>
                <a:gd name="connsiteY3" fmla="*/ 601 h 145381"/>
                <a:gd name="connsiteX4" fmla="*/ 0 w 272414"/>
                <a:gd name="connsiteY4" fmla="*/ 73944 h 145381"/>
                <a:gd name="connsiteX5" fmla="*/ 17145 w 272414"/>
                <a:gd name="connsiteY5" fmla="*/ 81564 h 145381"/>
                <a:gd name="connsiteX6" fmla="*/ 155258 w 272414"/>
                <a:gd name="connsiteY6" fmla="*/ 27271 h 145381"/>
                <a:gd name="connsiteX7" fmla="*/ 217170 w 272414"/>
                <a:gd name="connsiteY7" fmla="*/ 108234 h 145381"/>
                <a:gd name="connsiteX8" fmla="*/ 217170 w 272414"/>
                <a:gd name="connsiteY8" fmla="*/ 108234 h 145381"/>
                <a:gd name="connsiteX9" fmla="*/ 217170 w 272414"/>
                <a:gd name="connsiteY9" fmla="*/ 108234 h 145381"/>
                <a:gd name="connsiteX10" fmla="*/ 196215 w 272414"/>
                <a:gd name="connsiteY10" fmla="*/ 87279 h 145381"/>
                <a:gd name="connsiteX11" fmla="*/ 182880 w 272414"/>
                <a:gd name="connsiteY11" fmla="*/ 100614 h 145381"/>
                <a:gd name="connsiteX12" fmla="*/ 227648 w 272414"/>
                <a:gd name="connsiteY12" fmla="*/ 145382 h 145381"/>
                <a:gd name="connsiteX13" fmla="*/ 272415 w 272414"/>
                <a:gd name="connsiteY13" fmla="*/ 100614 h 145381"/>
                <a:gd name="connsiteX14" fmla="*/ 259080 w 272414"/>
                <a:gd name="connsiteY14" fmla="*/ 87279 h 145381"/>
                <a:gd name="connsiteX15" fmla="*/ 237173 w 272414"/>
                <a:gd name="connsiteY15" fmla="*/ 111091 h 14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414" h="145381">
                  <a:moveTo>
                    <a:pt x="237173" y="111091"/>
                  </a:moveTo>
                  <a:cubicBezTo>
                    <a:pt x="237173" y="111091"/>
                    <a:pt x="237173" y="111091"/>
                    <a:pt x="237173" y="111091"/>
                  </a:cubicBezTo>
                  <a:cubicBezTo>
                    <a:pt x="237173" y="111091"/>
                    <a:pt x="237173" y="111091"/>
                    <a:pt x="237173" y="111091"/>
                  </a:cubicBezTo>
                  <a:cubicBezTo>
                    <a:pt x="229552" y="43464"/>
                    <a:pt x="168593" y="-6066"/>
                    <a:pt x="100965" y="601"/>
                  </a:cubicBezTo>
                  <a:cubicBezTo>
                    <a:pt x="56198" y="5364"/>
                    <a:pt x="18098" y="32987"/>
                    <a:pt x="0" y="73944"/>
                  </a:cubicBezTo>
                  <a:lnTo>
                    <a:pt x="17145" y="81564"/>
                  </a:lnTo>
                  <a:cubicBezTo>
                    <a:pt x="40005" y="28224"/>
                    <a:pt x="101918" y="4412"/>
                    <a:pt x="155258" y="27271"/>
                  </a:cubicBezTo>
                  <a:cubicBezTo>
                    <a:pt x="188595" y="41559"/>
                    <a:pt x="211455" y="72039"/>
                    <a:pt x="217170" y="108234"/>
                  </a:cubicBezTo>
                  <a:cubicBezTo>
                    <a:pt x="217170" y="108234"/>
                    <a:pt x="217170" y="108234"/>
                    <a:pt x="217170" y="108234"/>
                  </a:cubicBezTo>
                  <a:cubicBezTo>
                    <a:pt x="217170" y="108234"/>
                    <a:pt x="217170" y="108234"/>
                    <a:pt x="217170" y="108234"/>
                  </a:cubicBezTo>
                  <a:lnTo>
                    <a:pt x="196215" y="87279"/>
                  </a:lnTo>
                  <a:lnTo>
                    <a:pt x="182880" y="100614"/>
                  </a:lnTo>
                  <a:lnTo>
                    <a:pt x="227648" y="145382"/>
                  </a:lnTo>
                  <a:lnTo>
                    <a:pt x="272415" y="100614"/>
                  </a:lnTo>
                  <a:lnTo>
                    <a:pt x="259080" y="87279"/>
                  </a:lnTo>
                  <a:lnTo>
                    <a:pt x="237173" y="111091"/>
                  </a:lnTo>
                  <a:close/>
                </a:path>
              </a:pathLst>
            </a:custGeom>
            <a:grpFill/>
            <a:ln w="9525" cap="flat">
              <a:noFill/>
              <a:prstDash val="solid"/>
              <a:miter/>
            </a:ln>
          </p:spPr>
          <p:txBody>
            <a:bodyPr rtlCol="0" anchor="ctr"/>
            <a:lstStyle/>
            <a:p>
              <a:pPr marL="0" marR="0" lvl="0" indent="0" algn="l" defTabSz="609768"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2" name="Freihandform: Form 11">
              <a:extLst>
                <a:ext uri="{FF2B5EF4-FFF2-40B4-BE49-F238E27FC236}">
                  <a16:creationId xmlns:a16="http://schemas.microsoft.com/office/drawing/2014/main" id="{8E6C063F-2FC6-6A08-C2EF-E15E27D89ACB}"/>
                </a:ext>
              </a:extLst>
            </p:cNvPr>
            <p:cNvSpPr/>
            <p:nvPr/>
          </p:nvSpPr>
          <p:spPr>
            <a:xfrm>
              <a:off x="5921057" y="3453764"/>
              <a:ext cx="272415" cy="147286"/>
            </a:xfrm>
            <a:custGeom>
              <a:avLst/>
              <a:gdLst>
                <a:gd name="connsiteX0" fmla="*/ 159068 w 272415"/>
                <a:gd name="connsiteY0" fmla="*/ 127635 h 147286"/>
                <a:gd name="connsiteX1" fmla="*/ 55245 w 272415"/>
                <a:gd name="connsiteY1" fmla="*/ 38100 h 147286"/>
                <a:gd name="connsiteX2" fmla="*/ 55245 w 272415"/>
                <a:gd name="connsiteY2" fmla="*/ 38100 h 147286"/>
                <a:gd name="connsiteX3" fmla="*/ 55245 w 272415"/>
                <a:gd name="connsiteY3" fmla="*/ 38100 h 147286"/>
                <a:gd name="connsiteX4" fmla="*/ 76200 w 272415"/>
                <a:gd name="connsiteY4" fmla="*/ 59055 h 147286"/>
                <a:gd name="connsiteX5" fmla="*/ 89535 w 272415"/>
                <a:gd name="connsiteY5" fmla="*/ 45720 h 147286"/>
                <a:gd name="connsiteX6" fmla="*/ 44768 w 272415"/>
                <a:gd name="connsiteY6" fmla="*/ 0 h 147286"/>
                <a:gd name="connsiteX7" fmla="*/ 0 w 272415"/>
                <a:gd name="connsiteY7" fmla="*/ 44768 h 147286"/>
                <a:gd name="connsiteX8" fmla="*/ 13335 w 272415"/>
                <a:gd name="connsiteY8" fmla="*/ 58103 h 147286"/>
                <a:gd name="connsiteX9" fmla="*/ 35243 w 272415"/>
                <a:gd name="connsiteY9" fmla="*/ 36195 h 147286"/>
                <a:gd name="connsiteX10" fmla="*/ 35243 w 272415"/>
                <a:gd name="connsiteY10" fmla="*/ 36195 h 147286"/>
                <a:gd name="connsiteX11" fmla="*/ 35243 w 272415"/>
                <a:gd name="connsiteY11" fmla="*/ 36195 h 147286"/>
                <a:gd name="connsiteX12" fmla="*/ 171450 w 272415"/>
                <a:gd name="connsiteY12" fmla="*/ 146685 h 147286"/>
                <a:gd name="connsiteX13" fmla="*/ 272415 w 272415"/>
                <a:gd name="connsiteY13" fmla="*/ 73343 h 147286"/>
                <a:gd name="connsiteX14" fmla="*/ 255270 w 272415"/>
                <a:gd name="connsiteY14" fmla="*/ 65723 h 147286"/>
                <a:gd name="connsiteX15" fmla="*/ 159068 w 272415"/>
                <a:gd name="connsiteY15" fmla="*/ 127635 h 14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415" h="147286">
                  <a:moveTo>
                    <a:pt x="159068" y="127635"/>
                  </a:moveTo>
                  <a:cubicBezTo>
                    <a:pt x="106680" y="127635"/>
                    <a:pt x="62865" y="89535"/>
                    <a:pt x="55245" y="38100"/>
                  </a:cubicBezTo>
                  <a:cubicBezTo>
                    <a:pt x="55245" y="38100"/>
                    <a:pt x="55245" y="38100"/>
                    <a:pt x="55245" y="38100"/>
                  </a:cubicBezTo>
                  <a:cubicBezTo>
                    <a:pt x="55245" y="38100"/>
                    <a:pt x="55245" y="38100"/>
                    <a:pt x="55245" y="38100"/>
                  </a:cubicBezTo>
                  <a:lnTo>
                    <a:pt x="76200" y="59055"/>
                  </a:lnTo>
                  <a:lnTo>
                    <a:pt x="89535" y="45720"/>
                  </a:lnTo>
                  <a:lnTo>
                    <a:pt x="44768" y="0"/>
                  </a:lnTo>
                  <a:lnTo>
                    <a:pt x="0" y="44768"/>
                  </a:lnTo>
                  <a:lnTo>
                    <a:pt x="13335" y="58103"/>
                  </a:lnTo>
                  <a:lnTo>
                    <a:pt x="35243" y="36195"/>
                  </a:lnTo>
                  <a:cubicBezTo>
                    <a:pt x="35243" y="36195"/>
                    <a:pt x="35243" y="36195"/>
                    <a:pt x="35243" y="36195"/>
                  </a:cubicBezTo>
                  <a:cubicBezTo>
                    <a:pt x="35243" y="36195"/>
                    <a:pt x="35243" y="36195"/>
                    <a:pt x="35243" y="36195"/>
                  </a:cubicBezTo>
                  <a:cubicBezTo>
                    <a:pt x="42863" y="103823"/>
                    <a:pt x="102870" y="153352"/>
                    <a:pt x="171450" y="146685"/>
                  </a:cubicBezTo>
                  <a:cubicBezTo>
                    <a:pt x="216218" y="141923"/>
                    <a:pt x="254318" y="114300"/>
                    <a:pt x="272415" y="73343"/>
                  </a:cubicBezTo>
                  <a:lnTo>
                    <a:pt x="255270" y="65723"/>
                  </a:lnTo>
                  <a:cubicBezTo>
                    <a:pt x="238125" y="102870"/>
                    <a:pt x="200978" y="127635"/>
                    <a:pt x="159068" y="127635"/>
                  </a:cubicBezTo>
                  <a:close/>
                </a:path>
              </a:pathLst>
            </a:custGeom>
            <a:grpFill/>
            <a:ln w="9525" cap="flat">
              <a:noFill/>
              <a:prstDash val="solid"/>
              <a:miter/>
            </a:ln>
          </p:spPr>
          <p:txBody>
            <a:bodyPr rtlCol="0" anchor="ctr"/>
            <a:lstStyle/>
            <a:p>
              <a:pPr marL="0" marR="0" lvl="0" indent="0" algn="l" defTabSz="609768"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grpSp>
      <p:grpSp>
        <p:nvGrpSpPr>
          <p:cNvPr id="2" name="Gruppieren 1">
            <a:extLst>
              <a:ext uri="{FF2B5EF4-FFF2-40B4-BE49-F238E27FC236}">
                <a16:creationId xmlns:a16="http://schemas.microsoft.com/office/drawing/2014/main" id="{86668A57-4706-3E0F-4BBE-23E7905611BE}"/>
              </a:ext>
            </a:extLst>
          </p:cNvPr>
          <p:cNvGrpSpPr/>
          <p:nvPr/>
        </p:nvGrpSpPr>
        <p:grpSpPr>
          <a:xfrm>
            <a:off x="12400780" y="3465055"/>
            <a:ext cx="1801821" cy="2448427"/>
            <a:chOff x="10758131" y="3449126"/>
            <a:chExt cx="1801821" cy="2448427"/>
          </a:xfrm>
        </p:grpSpPr>
        <p:sp>
          <p:nvSpPr>
            <p:cNvPr id="4" name="Pfeil: nach rechts 3">
              <a:extLst>
                <a:ext uri="{FF2B5EF4-FFF2-40B4-BE49-F238E27FC236}">
                  <a16:creationId xmlns:a16="http://schemas.microsoft.com/office/drawing/2014/main" id="{A76591DD-D99A-996B-E8B6-06ACFF70A4C6}"/>
                </a:ext>
              </a:extLst>
            </p:cNvPr>
            <p:cNvSpPr/>
            <p:nvPr/>
          </p:nvSpPr>
          <p:spPr>
            <a:xfrm>
              <a:off x="10758131" y="3449126"/>
              <a:ext cx="1801821" cy="2448427"/>
            </a:xfrm>
            <a:prstGeom prst="rightArrow">
              <a:avLst>
                <a:gd name="adj1" fmla="val 100000"/>
                <a:gd name="adj2" fmla="val 24331"/>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5" name="Textfeld 4">
              <a:extLst>
                <a:ext uri="{FF2B5EF4-FFF2-40B4-BE49-F238E27FC236}">
                  <a16:creationId xmlns:a16="http://schemas.microsoft.com/office/drawing/2014/main" id="{5C4F888D-74D9-7356-F00D-4AA96E062FA3}"/>
                </a:ext>
              </a:extLst>
            </p:cNvPr>
            <p:cNvSpPr txBox="1"/>
            <p:nvPr/>
          </p:nvSpPr>
          <p:spPr>
            <a:xfrm>
              <a:off x="10772887" y="3520690"/>
              <a:ext cx="1482196" cy="801552"/>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Greifer</a:t>
              </a:r>
            </a:p>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Export</a:t>
              </a:r>
            </a:p>
          </p:txBody>
        </p:sp>
        <p:pic>
          <p:nvPicPr>
            <p:cNvPr id="8" name="Grafik 7" descr="Ein Bild, das Statue, Skulptur, Kunst enthält.&#10;&#10;Automatisch generierte Beschreibung">
              <a:extLst>
                <a:ext uri="{FF2B5EF4-FFF2-40B4-BE49-F238E27FC236}">
                  <a16:creationId xmlns:a16="http://schemas.microsoft.com/office/drawing/2014/main" id="{D97D14C4-E5B0-82C0-D2AA-2418EE5ED1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58131" y="4354508"/>
              <a:ext cx="1496952" cy="1496952"/>
            </a:xfrm>
            <a:prstGeom prst="rect">
              <a:avLst/>
            </a:prstGeom>
          </p:spPr>
        </p:pic>
      </p:grpSp>
      <p:cxnSp>
        <p:nvCxnSpPr>
          <p:cNvPr id="15" name="Verbinder: gewinkelt 14">
            <a:extLst>
              <a:ext uri="{FF2B5EF4-FFF2-40B4-BE49-F238E27FC236}">
                <a16:creationId xmlns:a16="http://schemas.microsoft.com/office/drawing/2014/main" id="{9B203E06-1F57-C70E-4CC7-3C5B9B538AD2}"/>
              </a:ext>
            </a:extLst>
          </p:cNvPr>
          <p:cNvCxnSpPr>
            <a:cxnSpLocks/>
            <a:stCxn id="39" idx="3"/>
            <a:endCxn id="64" idx="1"/>
          </p:cNvCxnSpPr>
          <p:nvPr/>
        </p:nvCxnSpPr>
        <p:spPr>
          <a:xfrm flipH="1">
            <a:off x="1107196" y="2058564"/>
            <a:ext cx="8955227" cy="3045576"/>
          </a:xfrm>
          <a:prstGeom prst="bentConnector5">
            <a:avLst>
              <a:gd name="adj1" fmla="val -2553"/>
              <a:gd name="adj2" fmla="val 50000"/>
              <a:gd name="adj3" fmla="val 106666"/>
            </a:avLst>
          </a:prstGeom>
          <a:ln w="38100">
            <a:miter lim="800000"/>
            <a:tailEnd type="triangle" w="lg" len="lg"/>
          </a:ln>
          <a:effectLst/>
        </p:spPr>
        <p:style>
          <a:lnRef idx="2">
            <a:schemeClr val="accent1"/>
          </a:lnRef>
          <a:fillRef idx="0">
            <a:schemeClr val="accent1"/>
          </a:fillRef>
          <a:effectRef idx="1">
            <a:schemeClr val="accent1"/>
          </a:effectRef>
          <a:fontRef idx="minor">
            <a:schemeClr val="tx1"/>
          </a:fontRef>
        </p:style>
      </p:cxnSp>
      <p:sp>
        <p:nvSpPr>
          <p:cNvPr id="17" name="Textfeld 16">
            <a:extLst>
              <a:ext uri="{FF2B5EF4-FFF2-40B4-BE49-F238E27FC236}">
                <a16:creationId xmlns:a16="http://schemas.microsoft.com/office/drawing/2014/main" id="{D65B7DBB-F4DB-CAC1-3517-45475C68F5D5}"/>
              </a:ext>
            </a:extLst>
          </p:cNvPr>
          <p:cNvSpPr txBox="1"/>
          <p:nvPr/>
        </p:nvSpPr>
        <p:spPr>
          <a:xfrm>
            <a:off x="-2625307" y="1104914"/>
            <a:ext cx="840776" cy="416831"/>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&lt;/&gt;</a:t>
            </a:r>
          </a:p>
        </p:txBody>
      </p:sp>
      <p:grpSp>
        <p:nvGrpSpPr>
          <p:cNvPr id="26" name="Gruppieren 25">
            <a:extLst>
              <a:ext uri="{FF2B5EF4-FFF2-40B4-BE49-F238E27FC236}">
                <a16:creationId xmlns:a16="http://schemas.microsoft.com/office/drawing/2014/main" id="{8E0E4995-16E1-D500-5C04-BE7CC32E41EF}"/>
              </a:ext>
            </a:extLst>
          </p:cNvPr>
          <p:cNvGrpSpPr/>
          <p:nvPr/>
        </p:nvGrpSpPr>
        <p:grpSpPr>
          <a:xfrm>
            <a:off x="3613999" y="3862900"/>
            <a:ext cx="2385401" cy="2448427"/>
            <a:chOff x="8340265" y="3335652"/>
            <a:chExt cx="2385401" cy="2448427"/>
          </a:xfrm>
        </p:grpSpPr>
        <p:sp>
          <p:nvSpPr>
            <p:cNvPr id="19" name="Pfeil: nach rechts 18">
              <a:extLst>
                <a:ext uri="{FF2B5EF4-FFF2-40B4-BE49-F238E27FC236}">
                  <a16:creationId xmlns:a16="http://schemas.microsoft.com/office/drawing/2014/main" id="{5B7C7264-871C-D9B7-E36A-7911A20C7709}"/>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1" name="Textfeld 20">
              <a:extLst>
                <a:ext uri="{FF2B5EF4-FFF2-40B4-BE49-F238E27FC236}">
                  <a16:creationId xmlns:a16="http://schemas.microsoft.com/office/drawing/2014/main" id="{5063D698-032A-E416-2495-50CD62BA7271}"/>
                </a:ext>
              </a:extLst>
            </p:cNvPr>
            <p:cNvSpPr txBox="1"/>
            <p:nvPr/>
          </p:nvSpPr>
          <p:spPr>
            <a:xfrm>
              <a:off x="8378462" y="3356446"/>
              <a:ext cx="1825975" cy="1093940"/>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Unebene, unterbrochene und kleine Flächen ausschliessen</a:t>
              </a:r>
            </a:p>
          </p:txBody>
        </p:sp>
      </p:grpSp>
      <p:sp>
        <p:nvSpPr>
          <p:cNvPr id="24" name="Textfeld 23">
            <a:extLst>
              <a:ext uri="{FF2B5EF4-FFF2-40B4-BE49-F238E27FC236}">
                <a16:creationId xmlns:a16="http://schemas.microsoft.com/office/drawing/2014/main" id="{691DCE9D-80CC-3100-455D-BE982F8477CE}"/>
              </a:ext>
            </a:extLst>
          </p:cNvPr>
          <p:cNvSpPr txBox="1"/>
          <p:nvPr/>
        </p:nvSpPr>
        <p:spPr>
          <a:xfrm>
            <a:off x="-2648073" y="2121686"/>
            <a:ext cx="791078" cy="416831"/>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.py</a:t>
            </a:r>
          </a:p>
        </p:txBody>
      </p:sp>
      <p:sp>
        <p:nvSpPr>
          <p:cNvPr id="25" name="Textfeld 24">
            <a:extLst>
              <a:ext uri="{FF2B5EF4-FFF2-40B4-BE49-F238E27FC236}">
                <a16:creationId xmlns:a16="http://schemas.microsoft.com/office/drawing/2014/main" id="{536FA534-38F3-E264-4927-7134B221A801}"/>
              </a:ext>
            </a:extLst>
          </p:cNvPr>
          <p:cNvSpPr txBox="1"/>
          <p:nvPr/>
        </p:nvSpPr>
        <p:spPr>
          <a:xfrm>
            <a:off x="-2708852" y="2446561"/>
            <a:ext cx="840776" cy="416831"/>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20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a:t>
            </a:r>
          </a:p>
        </p:txBody>
      </p:sp>
      <p:sp>
        <p:nvSpPr>
          <p:cNvPr id="9" name="Pfeil: nach rechts 8">
            <a:extLst>
              <a:ext uri="{FF2B5EF4-FFF2-40B4-BE49-F238E27FC236}">
                <a16:creationId xmlns:a16="http://schemas.microsoft.com/office/drawing/2014/main" id="{22CFE29F-D5B9-0D7E-09A0-C83D80C8F69D}"/>
              </a:ext>
            </a:extLst>
          </p:cNvPr>
          <p:cNvSpPr/>
          <p:nvPr/>
        </p:nvSpPr>
        <p:spPr>
          <a:xfrm>
            <a:off x="300506" y="827212"/>
            <a:ext cx="2530999" cy="2448427"/>
          </a:xfrm>
          <a:prstGeom prst="rightArrow">
            <a:avLst>
              <a:gd name="adj1" fmla="val 100000"/>
              <a:gd name="adj2" fmla="val 18747"/>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6" name="Textfeld 15">
            <a:extLst>
              <a:ext uri="{FF2B5EF4-FFF2-40B4-BE49-F238E27FC236}">
                <a16:creationId xmlns:a16="http://schemas.microsoft.com/office/drawing/2014/main" id="{DB0D7561-1240-268B-2D3A-0D18E194A89A}"/>
              </a:ext>
            </a:extLst>
          </p:cNvPr>
          <p:cNvSpPr txBox="1"/>
          <p:nvPr/>
        </p:nvSpPr>
        <p:spPr>
          <a:xfrm>
            <a:off x="289425" y="768940"/>
            <a:ext cx="2209659" cy="601497"/>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Filtern anhand Flächennormalen</a:t>
            </a:r>
          </a:p>
        </p:txBody>
      </p:sp>
      <p:grpSp>
        <p:nvGrpSpPr>
          <p:cNvPr id="22" name="Gruppieren 21">
            <a:extLst>
              <a:ext uri="{FF2B5EF4-FFF2-40B4-BE49-F238E27FC236}">
                <a16:creationId xmlns:a16="http://schemas.microsoft.com/office/drawing/2014/main" id="{83216B33-D75F-A01B-A618-256F98D8BB07}"/>
              </a:ext>
            </a:extLst>
          </p:cNvPr>
          <p:cNvGrpSpPr/>
          <p:nvPr/>
        </p:nvGrpSpPr>
        <p:grpSpPr>
          <a:xfrm>
            <a:off x="2812496" y="827212"/>
            <a:ext cx="2403255" cy="2448427"/>
            <a:chOff x="3245288" y="3359762"/>
            <a:chExt cx="2403255" cy="2448427"/>
          </a:xfrm>
        </p:grpSpPr>
        <p:sp>
          <p:nvSpPr>
            <p:cNvPr id="27" name="Pfeil: nach rechts 26">
              <a:extLst>
                <a:ext uri="{FF2B5EF4-FFF2-40B4-BE49-F238E27FC236}">
                  <a16:creationId xmlns:a16="http://schemas.microsoft.com/office/drawing/2014/main" id="{236E56F8-E67B-683C-A792-1614A4FCB33A}"/>
                </a:ext>
              </a:extLst>
            </p:cNvPr>
            <p:cNvSpPr/>
            <p:nvPr/>
          </p:nvSpPr>
          <p:spPr>
            <a:xfrm>
              <a:off x="3245288" y="3359762"/>
              <a:ext cx="2403255" cy="2448427"/>
            </a:xfrm>
            <a:prstGeom prst="rightArrow">
              <a:avLst>
                <a:gd name="adj1" fmla="val 100000"/>
                <a:gd name="adj2" fmla="val 19422"/>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9" name="Textfeld 28">
              <a:extLst>
                <a:ext uri="{FF2B5EF4-FFF2-40B4-BE49-F238E27FC236}">
                  <a16:creationId xmlns:a16="http://schemas.microsoft.com/office/drawing/2014/main" id="{B62FB1DE-42EC-BD60-BD05-1BC7E7586FA7}"/>
                </a:ext>
              </a:extLst>
            </p:cNvPr>
            <p:cNvSpPr txBox="1"/>
            <p:nvPr/>
          </p:nvSpPr>
          <p:spPr>
            <a:xfrm>
              <a:off x="3370487" y="3374851"/>
              <a:ext cx="1737803" cy="601497"/>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Flächen gruppieren</a:t>
              </a:r>
            </a:p>
          </p:txBody>
        </p:sp>
      </p:grpSp>
      <p:grpSp>
        <p:nvGrpSpPr>
          <p:cNvPr id="30" name="Gruppieren 29">
            <a:extLst>
              <a:ext uri="{FF2B5EF4-FFF2-40B4-BE49-F238E27FC236}">
                <a16:creationId xmlns:a16="http://schemas.microsoft.com/office/drawing/2014/main" id="{EB2B8D8B-DE7D-E67E-9856-61A07D67D08A}"/>
              </a:ext>
            </a:extLst>
          </p:cNvPr>
          <p:cNvGrpSpPr/>
          <p:nvPr/>
        </p:nvGrpSpPr>
        <p:grpSpPr>
          <a:xfrm>
            <a:off x="5196727" y="827212"/>
            <a:ext cx="2488669" cy="2448427"/>
            <a:chOff x="6535923" y="3359761"/>
            <a:chExt cx="2488669" cy="2448427"/>
          </a:xfrm>
        </p:grpSpPr>
        <p:sp>
          <p:nvSpPr>
            <p:cNvPr id="31" name="Pfeil: nach rechts 30">
              <a:extLst>
                <a:ext uri="{FF2B5EF4-FFF2-40B4-BE49-F238E27FC236}">
                  <a16:creationId xmlns:a16="http://schemas.microsoft.com/office/drawing/2014/main" id="{C4A37514-016C-0EC8-DE2E-A219393DEAA9}"/>
                </a:ext>
              </a:extLst>
            </p:cNvPr>
            <p:cNvSpPr/>
            <p:nvPr/>
          </p:nvSpPr>
          <p:spPr>
            <a:xfrm>
              <a:off x="6535923" y="3359761"/>
              <a:ext cx="2488669" cy="2448427"/>
            </a:xfrm>
            <a:prstGeom prst="rightArrow">
              <a:avLst>
                <a:gd name="adj1" fmla="val 100000"/>
                <a:gd name="adj2" fmla="val 19906"/>
              </a:avLst>
            </a:prstGeom>
            <a:solidFill>
              <a:schemeClr val="accent2">
                <a:lumMod val="40000"/>
                <a:lumOff val="6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33" name="Textfeld 32">
              <a:extLst>
                <a:ext uri="{FF2B5EF4-FFF2-40B4-BE49-F238E27FC236}">
                  <a16:creationId xmlns:a16="http://schemas.microsoft.com/office/drawing/2014/main" id="{F15687AE-9152-B7F0-6250-B90678250CD3}"/>
                </a:ext>
              </a:extLst>
            </p:cNvPr>
            <p:cNvSpPr txBox="1"/>
            <p:nvPr/>
          </p:nvSpPr>
          <p:spPr>
            <a:xfrm>
              <a:off x="6635332" y="3481424"/>
              <a:ext cx="1825975" cy="601497"/>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Gruppennormalen und Position</a:t>
              </a:r>
            </a:p>
          </p:txBody>
        </p:sp>
      </p:grpSp>
      <p:grpSp>
        <p:nvGrpSpPr>
          <p:cNvPr id="38" name="Gruppieren 37">
            <a:extLst>
              <a:ext uri="{FF2B5EF4-FFF2-40B4-BE49-F238E27FC236}">
                <a16:creationId xmlns:a16="http://schemas.microsoft.com/office/drawing/2014/main" id="{D4667D57-808F-893D-261F-9A801523A9FA}"/>
              </a:ext>
            </a:extLst>
          </p:cNvPr>
          <p:cNvGrpSpPr/>
          <p:nvPr/>
        </p:nvGrpSpPr>
        <p:grpSpPr>
          <a:xfrm>
            <a:off x="7677022" y="834350"/>
            <a:ext cx="2385401" cy="2448427"/>
            <a:chOff x="8340265" y="3335652"/>
            <a:chExt cx="2385401" cy="2448427"/>
          </a:xfrm>
        </p:grpSpPr>
        <p:sp>
          <p:nvSpPr>
            <p:cNvPr id="39" name="Pfeil: nach rechts 38">
              <a:extLst>
                <a:ext uri="{FF2B5EF4-FFF2-40B4-BE49-F238E27FC236}">
                  <a16:creationId xmlns:a16="http://schemas.microsoft.com/office/drawing/2014/main" id="{9DBAD592-F098-8BCC-0104-90E0E842D46B}"/>
                </a:ext>
              </a:extLst>
            </p:cNvPr>
            <p:cNvSpPr/>
            <p:nvPr/>
          </p:nvSpPr>
          <p:spPr>
            <a:xfrm>
              <a:off x="8340265" y="3335652"/>
              <a:ext cx="2385401" cy="2448427"/>
            </a:xfrm>
            <a:prstGeom prst="rightArrow">
              <a:avLst>
                <a:gd name="adj1" fmla="val 100000"/>
                <a:gd name="adj2" fmla="val 23959"/>
              </a:avLst>
            </a:prstGeom>
            <a:solidFill>
              <a:schemeClr val="accent2">
                <a:lumMod val="20000"/>
                <a:lumOff val="80000"/>
              </a:schemeClr>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18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41" name="Textfeld 40">
              <a:extLst>
                <a:ext uri="{FF2B5EF4-FFF2-40B4-BE49-F238E27FC236}">
                  <a16:creationId xmlns:a16="http://schemas.microsoft.com/office/drawing/2014/main" id="{68414D64-6850-A093-9C32-F75DBF8E1E96}"/>
                </a:ext>
              </a:extLst>
            </p:cNvPr>
            <p:cNvSpPr txBox="1"/>
            <p:nvPr/>
          </p:nvSpPr>
          <p:spPr>
            <a:xfrm>
              <a:off x="8378462" y="3401021"/>
              <a:ext cx="1825975" cy="355276"/>
            </a:xfrm>
            <a:prstGeom prst="rect">
              <a:avLst/>
            </a:prstGeom>
            <a:noFill/>
            <a:ln w="28575">
              <a:noFill/>
              <a:miter lim="800000"/>
            </a:ln>
          </p:spPr>
          <p:txBody>
            <a:bodyPr wrap="square" lIns="108000" tIns="36000" rIns="108000" bIns="72000" rtlCol="0">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600" b="0" i="0" u="none" strike="noStrike" kern="1200" cap="none" spc="0" normalizeH="0" baseline="0" noProof="0" dirty="0">
                  <a:ln>
                    <a:noFill/>
                  </a:ln>
                  <a:solidFill>
                    <a:srgbClr val="D0A9D0">
                      <a:lumMod val="50000"/>
                    </a:srgbClr>
                  </a:solidFill>
                  <a:effectLst/>
                  <a:uLnTx/>
                  <a:uFillTx/>
                  <a:latin typeface="Abadi Extra Light" panose="020B0204020104020204" pitchFamily="34" charset="0"/>
                  <a:ea typeface="Roboto Medium" panose="02000000000000000000" pitchFamily="2" charset="0"/>
                  <a:cs typeface="+mn-cs"/>
                </a:rPr>
                <a:t>Kollisionen</a:t>
              </a:r>
            </a:p>
          </p:txBody>
        </p:sp>
      </p:grpSp>
      <p:pic>
        <p:nvPicPr>
          <p:cNvPr id="165" name="Grafik 164">
            <a:extLst>
              <a:ext uri="{FF2B5EF4-FFF2-40B4-BE49-F238E27FC236}">
                <a16:creationId xmlns:a16="http://schemas.microsoft.com/office/drawing/2014/main" id="{B4909903-83D5-A593-0529-12AFCC61F17C}"/>
              </a:ext>
            </a:extLst>
          </p:cNvPr>
          <p:cNvPicPr>
            <a:picLocks noChangeAspect="1"/>
          </p:cNvPicPr>
          <p:nvPr/>
        </p:nvPicPr>
        <p:blipFill>
          <a:blip r:embed="rId6"/>
          <a:stretch>
            <a:fillRect/>
          </a:stretch>
        </p:blipFill>
        <p:spPr>
          <a:xfrm>
            <a:off x="476517" y="1009612"/>
            <a:ext cx="1761516" cy="2238098"/>
          </a:xfrm>
          <a:prstGeom prst="rect">
            <a:avLst/>
          </a:prstGeom>
        </p:spPr>
      </p:pic>
      <p:pic>
        <p:nvPicPr>
          <p:cNvPr id="175" name="Grafik 174">
            <a:extLst>
              <a:ext uri="{FF2B5EF4-FFF2-40B4-BE49-F238E27FC236}">
                <a16:creationId xmlns:a16="http://schemas.microsoft.com/office/drawing/2014/main" id="{8439CD7C-E2CC-84C9-ECD8-B71826C51159}"/>
              </a:ext>
            </a:extLst>
          </p:cNvPr>
          <p:cNvPicPr>
            <a:picLocks noChangeAspect="1"/>
          </p:cNvPicPr>
          <p:nvPr/>
        </p:nvPicPr>
        <p:blipFill>
          <a:blip r:embed="rId7"/>
          <a:stretch>
            <a:fillRect/>
          </a:stretch>
        </p:blipFill>
        <p:spPr>
          <a:xfrm>
            <a:off x="2558643" y="1477479"/>
            <a:ext cx="2722582" cy="1608200"/>
          </a:xfrm>
          <a:prstGeom prst="rect">
            <a:avLst/>
          </a:prstGeom>
        </p:spPr>
      </p:pic>
      <p:pic>
        <p:nvPicPr>
          <p:cNvPr id="252" name="Grafik 251">
            <a:extLst>
              <a:ext uri="{FF2B5EF4-FFF2-40B4-BE49-F238E27FC236}">
                <a16:creationId xmlns:a16="http://schemas.microsoft.com/office/drawing/2014/main" id="{10CED8CE-9000-ACEF-EEEC-A8B189CDF77B}"/>
              </a:ext>
            </a:extLst>
          </p:cNvPr>
          <p:cNvPicPr>
            <a:picLocks noChangeAspect="1"/>
          </p:cNvPicPr>
          <p:nvPr/>
        </p:nvPicPr>
        <p:blipFill>
          <a:blip r:embed="rId8"/>
          <a:stretch>
            <a:fillRect/>
          </a:stretch>
        </p:blipFill>
        <p:spPr>
          <a:xfrm>
            <a:off x="5043553" y="1555990"/>
            <a:ext cx="2564950" cy="1572306"/>
          </a:xfrm>
          <a:prstGeom prst="rect">
            <a:avLst/>
          </a:prstGeom>
        </p:spPr>
      </p:pic>
      <p:pic>
        <p:nvPicPr>
          <p:cNvPr id="357" name="Grafik 356">
            <a:extLst>
              <a:ext uri="{FF2B5EF4-FFF2-40B4-BE49-F238E27FC236}">
                <a16:creationId xmlns:a16="http://schemas.microsoft.com/office/drawing/2014/main" id="{E29BB7A2-2A80-5267-9065-89749AE11B72}"/>
              </a:ext>
            </a:extLst>
          </p:cNvPr>
          <p:cNvPicPr>
            <a:picLocks noChangeAspect="1"/>
          </p:cNvPicPr>
          <p:nvPr/>
        </p:nvPicPr>
        <p:blipFill>
          <a:blip r:embed="rId9"/>
          <a:stretch>
            <a:fillRect/>
          </a:stretch>
        </p:blipFill>
        <p:spPr>
          <a:xfrm>
            <a:off x="7685396" y="1359419"/>
            <a:ext cx="1869364" cy="1844320"/>
          </a:xfrm>
          <a:prstGeom prst="rect">
            <a:avLst/>
          </a:prstGeom>
        </p:spPr>
      </p:pic>
      <p:pic>
        <p:nvPicPr>
          <p:cNvPr id="3" name="Grafik 2">
            <a:extLst>
              <a:ext uri="{FF2B5EF4-FFF2-40B4-BE49-F238E27FC236}">
                <a16:creationId xmlns:a16="http://schemas.microsoft.com/office/drawing/2014/main" id="{6A4B791B-4A9F-1338-53FB-AC1A4BEA8675}"/>
              </a:ext>
            </a:extLst>
          </p:cNvPr>
          <p:cNvPicPr>
            <a:picLocks noChangeAspect="1"/>
          </p:cNvPicPr>
          <p:nvPr/>
        </p:nvPicPr>
        <p:blipFill>
          <a:blip r:embed="rId10"/>
          <a:stretch>
            <a:fillRect/>
          </a:stretch>
        </p:blipFill>
        <p:spPr>
          <a:xfrm>
            <a:off x="855054" y="4483699"/>
            <a:ext cx="2832198" cy="1711406"/>
          </a:xfrm>
          <a:prstGeom prst="rect">
            <a:avLst/>
          </a:prstGeom>
        </p:spPr>
      </p:pic>
      <p:pic>
        <p:nvPicPr>
          <p:cNvPr id="6" name="Grafik 5">
            <a:extLst>
              <a:ext uri="{FF2B5EF4-FFF2-40B4-BE49-F238E27FC236}">
                <a16:creationId xmlns:a16="http://schemas.microsoft.com/office/drawing/2014/main" id="{AC671E6F-144B-CA4A-DC6B-510ECD770299}"/>
              </a:ext>
            </a:extLst>
          </p:cNvPr>
          <p:cNvPicPr>
            <a:picLocks noChangeAspect="1"/>
          </p:cNvPicPr>
          <p:nvPr/>
        </p:nvPicPr>
        <p:blipFill>
          <a:blip r:embed="rId11"/>
          <a:stretch>
            <a:fillRect/>
          </a:stretch>
        </p:blipFill>
        <p:spPr>
          <a:xfrm>
            <a:off x="5784200" y="4621325"/>
            <a:ext cx="2641976" cy="1596460"/>
          </a:xfrm>
          <a:prstGeom prst="rect">
            <a:avLst/>
          </a:prstGeom>
        </p:spPr>
      </p:pic>
      <p:pic>
        <p:nvPicPr>
          <p:cNvPr id="80" name="Grafik 79">
            <a:extLst>
              <a:ext uri="{FF2B5EF4-FFF2-40B4-BE49-F238E27FC236}">
                <a16:creationId xmlns:a16="http://schemas.microsoft.com/office/drawing/2014/main" id="{320B605B-887E-628C-0152-737C649AA6FC}"/>
              </a:ext>
            </a:extLst>
          </p:cNvPr>
          <p:cNvPicPr>
            <a:picLocks noChangeAspect="1"/>
          </p:cNvPicPr>
          <p:nvPr/>
        </p:nvPicPr>
        <p:blipFill>
          <a:blip r:embed="rId12"/>
          <a:stretch>
            <a:fillRect/>
          </a:stretch>
        </p:blipFill>
        <p:spPr>
          <a:xfrm>
            <a:off x="8131316" y="4569563"/>
            <a:ext cx="2727636" cy="1648222"/>
          </a:xfrm>
          <a:prstGeom prst="rect">
            <a:avLst/>
          </a:prstGeom>
        </p:spPr>
      </p:pic>
      <p:pic>
        <p:nvPicPr>
          <p:cNvPr id="130" name="Grafik 129">
            <a:extLst>
              <a:ext uri="{FF2B5EF4-FFF2-40B4-BE49-F238E27FC236}">
                <a16:creationId xmlns:a16="http://schemas.microsoft.com/office/drawing/2014/main" id="{79FA912F-B991-D525-2FC8-186BA1DCAAA3}"/>
              </a:ext>
            </a:extLst>
          </p:cNvPr>
          <p:cNvPicPr>
            <a:picLocks noChangeAspect="1"/>
          </p:cNvPicPr>
          <p:nvPr/>
        </p:nvPicPr>
        <p:blipFill>
          <a:blip r:embed="rId13"/>
          <a:stretch>
            <a:fillRect/>
          </a:stretch>
        </p:blipFill>
        <p:spPr>
          <a:xfrm>
            <a:off x="3663097" y="4952600"/>
            <a:ext cx="1992923" cy="1250895"/>
          </a:xfrm>
          <a:prstGeom prst="rect">
            <a:avLst/>
          </a:prstGeom>
        </p:spPr>
      </p:pic>
      <p:sp>
        <p:nvSpPr>
          <p:cNvPr id="7" name="Multiplikationszeichen 6">
            <a:extLst>
              <a:ext uri="{FF2B5EF4-FFF2-40B4-BE49-F238E27FC236}">
                <a16:creationId xmlns:a16="http://schemas.microsoft.com/office/drawing/2014/main" id="{3EFCAA25-F4E5-C54F-E455-81C0C982B60C}"/>
              </a:ext>
            </a:extLst>
          </p:cNvPr>
          <p:cNvSpPr/>
          <p:nvPr/>
        </p:nvSpPr>
        <p:spPr>
          <a:xfrm>
            <a:off x="3838403" y="5369396"/>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550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13" name="Multiplikationszeichen 12">
            <a:extLst>
              <a:ext uri="{FF2B5EF4-FFF2-40B4-BE49-F238E27FC236}">
                <a16:creationId xmlns:a16="http://schemas.microsoft.com/office/drawing/2014/main" id="{F6AE372B-DDC6-616E-EDE9-FE7734710D74}"/>
              </a:ext>
            </a:extLst>
          </p:cNvPr>
          <p:cNvSpPr/>
          <p:nvPr/>
        </p:nvSpPr>
        <p:spPr>
          <a:xfrm>
            <a:off x="4250211" y="5840363"/>
            <a:ext cx="453941" cy="453941"/>
          </a:xfrm>
          <a:prstGeom prst="mathMultiply">
            <a:avLst>
              <a:gd name="adj1" fmla="val 12797"/>
            </a:avLst>
          </a:prstGeom>
          <a:solidFill>
            <a:schemeClr val="accent5"/>
          </a:solidFill>
          <a:ln w="25400">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55000" lnSpcReduction="200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sp>
        <p:nvSpPr>
          <p:cNvPr id="20" name="Freihandform: Form 19">
            <a:extLst>
              <a:ext uri="{FF2B5EF4-FFF2-40B4-BE49-F238E27FC236}">
                <a16:creationId xmlns:a16="http://schemas.microsoft.com/office/drawing/2014/main" id="{AEEECE01-869C-E0D4-B491-01F1069E37BC}"/>
              </a:ext>
            </a:extLst>
          </p:cNvPr>
          <p:cNvSpPr/>
          <p:nvPr/>
        </p:nvSpPr>
        <p:spPr>
          <a:xfrm>
            <a:off x="4920149" y="6010859"/>
            <a:ext cx="322452" cy="230582"/>
          </a:xfrm>
          <a:custGeom>
            <a:avLst/>
            <a:gdLst>
              <a:gd name="connsiteX0" fmla="*/ 0 w 1746250"/>
              <a:gd name="connsiteY0" fmla="*/ 330200 h 682395"/>
              <a:gd name="connsiteX1" fmla="*/ 558800 w 1746250"/>
              <a:gd name="connsiteY1" fmla="*/ 673100 h 682395"/>
              <a:gd name="connsiteX2" fmla="*/ 1746250 w 1746250"/>
              <a:gd name="connsiteY2" fmla="*/ 0 h 682395"/>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 name="connsiteX0" fmla="*/ 0 w 1746250"/>
              <a:gd name="connsiteY0" fmla="*/ 330200 h 673100"/>
              <a:gd name="connsiteX1" fmla="*/ 558800 w 1746250"/>
              <a:gd name="connsiteY1" fmla="*/ 673100 h 673100"/>
              <a:gd name="connsiteX2" fmla="*/ 1746250 w 1746250"/>
              <a:gd name="connsiteY2" fmla="*/ 0 h 673100"/>
            </a:gdLst>
            <a:ahLst/>
            <a:cxnLst>
              <a:cxn ang="0">
                <a:pos x="connsiteX0" y="connsiteY0"/>
              </a:cxn>
              <a:cxn ang="0">
                <a:pos x="connsiteX1" y="connsiteY1"/>
              </a:cxn>
              <a:cxn ang="0">
                <a:pos x="connsiteX2" y="connsiteY2"/>
              </a:cxn>
            </a:cxnLst>
            <a:rect l="l" t="t" r="r" b="b"/>
            <a:pathLst>
              <a:path w="1746250" h="673100">
                <a:moveTo>
                  <a:pt x="0" y="330200"/>
                </a:moveTo>
                <a:cubicBezTo>
                  <a:pt x="445029" y="624416"/>
                  <a:pt x="166159" y="442383"/>
                  <a:pt x="558800" y="673100"/>
                </a:cubicBezTo>
                <a:cubicBezTo>
                  <a:pt x="906991" y="491067"/>
                  <a:pt x="758295" y="575733"/>
                  <a:pt x="1746250" y="0"/>
                </a:cubicBezTo>
              </a:path>
            </a:pathLst>
          </a:custGeom>
          <a:noFill/>
          <a:ln w="76200">
            <a:solidFill>
              <a:srgbClr val="00B050"/>
            </a:solid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768"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graphicFrame>
        <p:nvGraphicFramePr>
          <p:cNvPr id="28" name="Tabelle 4">
            <a:extLst>
              <a:ext uri="{FF2B5EF4-FFF2-40B4-BE49-F238E27FC236}">
                <a16:creationId xmlns:a16="http://schemas.microsoft.com/office/drawing/2014/main" id="{6A95A89B-17DF-DA33-D61D-B1EC87A54265}"/>
              </a:ext>
            </a:extLst>
          </p:cNvPr>
          <p:cNvGraphicFramePr>
            <a:graphicFrameLocks noGrp="1"/>
          </p:cNvGraphicFramePr>
          <p:nvPr/>
        </p:nvGraphicFramePr>
        <p:xfrm>
          <a:off x="-14796" y="-22476"/>
          <a:ext cx="12240262" cy="479676"/>
        </p:xfrm>
        <a:graphic>
          <a:graphicData uri="http://schemas.openxmlformats.org/drawingml/2006/table">
            <a:tbl>
              <a:tblPr firstRow="1" bandRow="1">
                <a:tableStyleId>{CA20E951-F767-40FB-8981-BDCADE0C3650}</a:tableStyleId>
              </a:tblPr>
              <a:tblGrid>
                <a:gridCol w="1238400">
                  <a:extLst>
                    <a:ext uri="{9D8B030D-6E8A-4147-A177-3AD203B41FA5}">
                      <a16:colId xmlns:a16="http://schemas.microsoft.com/office/drawing/2014/main" val="3216506047"/>
                    </a:ext>
                  </a:extLst>
                </a:gridCol>
                <a:gridCol w="1238400">
                  <a:extLst>
                    <a:ext uri="{9D8B030D-6E8A-4147-A177-3AD203B41FA5}">
                      <a16:colId xmlns:a16="http://schemas.microsoft.com/office/drawing/2014/main" val="1173795612"/>
                    </a:ext>
                  </a:extLst>
                </a:gridCol>
                <a:gridCol w="1238400">
                  <a:extLst>
                    <a:ext uri="{9D8B030D-6E8A-4147-A177-3AD203B41FA5}">
                      <a16:colId xmlns:a16="http://schemas.microsoft.com/office/drawing/2014/main" val="170359259"/>
                    </a:ext>
                  </a:extLst>
                </a:gridCol>
                <a:gridCol w="1238400">
                  <a:extLst>
                    <a:ext uri="{9D8B030D-6E8A-4147-A177-3AD203B41FA5}">
                      <a16:colId xmlns:a16="http://schemas.microsoft.com/office/drawing/2014/main" val="2844163803"/>
                    </a:ext>
                  </a:extLst>
                </a:gridCol>
                <a:gridCol w="4809600">
                  <a:extLst>
                    <a:ext uri="{9D8B030D-6E8A-4147-A177-3AD203B41FA5}">
                      <a16:colId xmlns:a16="http://schemas.microsoft.com/office/drawing/2014/main" val="1459959734"/>
                    </a:ext>
                  </a:extLst>
                </a:gridCol>
                <a:gridCol w="1238531">
                  <a:extLst>
                    <a:ext uri="{9D8B030D-6E8A-4147-A177-3AD203B41FA5}">
                      <a16:colId xmlns:a16="http://schemas.microsoft.com/office/drawing/2014/main" val="1612004172"/>
                    </a:ext>
                  </a:extLst>
                </a:gridCol>
                <a:gridCol w="1238531">
                  <a:extLst>
                    <a:ext uri="{9D8B030D-6E8A-4147-A177-3AD203B41FA5}">
                      <a16:colId xmlns:a16="http://schemas.microsoft.com/office/drawing/2014/main" val="995079353"/>
                    </a:ext>
                  </a:extLst>
                </a:gridCol>
              </a:tblGrid>
              <a:tr h="479676">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28575" cmpd="sng">
                      <a:noFill/>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noFill/>
                  </a:tcPr>
                </a:tc>
                <a:tc>
                  <a:txBody>
                    <a:bodyPr/>
                    <a:lstStyle/>
                    <a:p>
                      <a:pPr algn="ctr"/>
                      <a:r>
                        <a:rPr lang="de-CH" sz="2000" b="1" kern="1200" dirty="0">
                          <a:solidFill>
                            <a:schemeClr val="bg1"/>
                          </a:solidFill>
                          <a:latin typeface="+mn-lt"/>
                          <a:ea typeface="+mn-ea"/>
                          <a:cs typeface="+mn-cs"/>
                        </a:rPr>
                        <a:t>Programmierung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solidFill>
                      <a:schemeClr val="accent2"/>
                    </a:solidFill>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mpd="sng">
                      <a:noFill/>
                    </a:lnT>
                    <a:lnB w="28575" cmpd="sng">
                      <a:noFill/>
                    </a:lnB>
                    <a:lnTlToBr w="12700" cmpd="sng">
                      <a:noFill/>
                      <a:prstDash val="solid"/>
                    </a:lnTlToBr>
                    <a:lnBlToTr w="12700" cmpd="sng">
                      <a:noFill/>
                      <a:prstDash val="solid"/>
                    </a:lnBlToTr>
                  </a:tcPr>
                </a:tc>
                <a:tc>
                  <a:txBody>
                    <a:bodyPr/>
                    <a:lstStyle/>
                    <a:p>
                      <a:pPr algn="ctr"/>
                      <a:endParaRPr lang="de-CH" sz="20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28575" cmpd="sng">
                      <a:noFill/>
                    </a:lnR>
                    <a:lnT w="28575" cmpd="sng">
                      <a:noFill/>
                    </a:lnT>
                    <a:lnB w="28575" cmpd="sng">
                      <a:noFill/>
                    </a:lnB>
                    <a:lnTlToBr w="12700" cmpd="sng">
                      <a:noFill/>
                      <a:prstDash val="solid"/>
                    </a:lnTlToBr>
                    <a:lnBlToTr w="12700" cmpd="sng">
                      <a:noFill/>
                      <a:prstDash val="solid"/>
                    </a:lnBlToTr>
                  </a:tcPr>
                </a:tc>
                <a:extLst>
                  <a:ext uri="{0D108BD9-81ED-4DB2-BD59-A6C34878D82A}">
                    <a16:rowId xmlns:a16="http://schemas.microsoft.com/office/drawing/2014/main" val="589421830"/>
                  </a:ext>
                </a:extLst>
              </a:tr>
            </a:tbl>
          </a:graphicData>
        </a:graphic>
      </p:graphicFrame>
      <p:sp>
        <p:nvSpPr>
          <p:cNvPr id="32" name="Fußzeilenplatzhalter 31">
            <a:extLst>
              <a:ext uri="{FF2B5EF4-FFF2-40B4-BE49-F238E27FC236}">
                <a16:creationId xmlns:a16="http://schemas.microsoft.com/office/drawing/2014/main" id="{1274EDDA-4971-9C7F-D1C0-6DF992F97661}"/>
              </a:ext>
            </a:extLst>
          </p:cNvPr>
          <p:cNvSpPr>
            <a:spLocks noGrp="1"/>
          </p:cNvSpPr>
          <p:nvPr>
            <p:ph type="ftr" sz="quarter" idx="11"/>
          </p:nvPr>
        </p:nvSpPr>
        <p:spPr/>
        <p:txBody>
          <a:bodyPr/>
          <a:lstStyle/>
          <a:p>
            <a:r>
              <a:rPr lang="de-CH"/>
              <a:t>Design Automation </a:t>
            </a:r>
            <a:endParaRPr lang="de-CH" dirty="0"/>
          </a:p>
        </p:txBody>
      </p:sp>
    </p:spTree>
    <p:extLst>
      <p:ext uri="{BB962C8B-B14F-4D97-AF65-F5344CB8AC3E}">
        <p14:creationId xmlns:p14="http://schemas.microsoft.com/office/powerpoint/2010/main" val="2424288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CE023A-19DC-4611-5F15-B266453291A8}"/>
              </a:ext>
            </a:extLst>
          </p:cNvPr>
          <p:cNvSpPr>
            <a:spLocks noGrp="1"/>
          </p:cNvSpPr>
          <p:nvPr>
            <p:ph type="title"/>
          </p:nvPr>
        </p:nvSpPr>
        <p:spPr/>
        <p:txBody>
          <a:bodyPr>
            <a:normAutofit/>
          </a:bodyPr>
          <a:lstStyle/>
          <a:p>
            <a:r>
              <a:rPr lang="de-CH" dirty="0"/>
              <a:t>Neue Möglichkeiten im AM Design</a:t>
            </a:r>
          </a:p>
        </p:txBody>
      </p:sp>
      <p:sp>
        <p:nvSpPr>
          <p:cNvPr id="4" name="Textplatzhalter 3">
            <a:extLst>
              <a:ext uri="{FF2B5EF4-FFF2-40B4-BE49-F238E27FC236}">
                <a16:creationId xmlns:a16="http://schemas.microsoft.com/office/drawing/2014/main" id="{EDD4F9CF-888E-2FEE-A060-727CC53A5B28}"/>
              </a:ext>
            </a:extLst>
          </p:cNvPr>
          <p:cNvSpPr>
            <a:spLocks noGrp="1"/>
          </p:cNvSpPr>
          <p:nvPr>
            <p:ph type="body" sz="quarter" idx="24"/>
          </p:nvPr>
        </p:nvSpPr>
        <p:spPr/>
        <p:txBody>
          <a:bodyPr>
            <a:normAutofit lnSpcReduction="10000"/>
          </a:bodyPr>
          <a:lstStyle/>
          <a:p>
            <a:endParaRPr lang="de-CH" dirty="0"/>
          </a:p>
        </p:txBody>
      </p:sp>
      <p:sp>
        <p:nvSpPr>
          <p:cNvPr id="5" name="Fußzeilenplatzhalter 4">
            <a:extLst>
              <a:ext uri="{FF2B5EF4-FFF2-40B4-BE49-F238E27FC236}">
                <a16:creationId xmlns:a16="http://schemas.microsoft.com/office/drawing/2014/main" id="{D495E90F-84A6-D3EE-4387-8E391686B5DB}"/>
              </a:ext>
            </a:extLst>
          </p:cNvPr>
          <p:cNvSpPr>
            <a:spLocks noGrp="1"/>
          </p:cNvSpPr>
          <p:nvPr>
            <p:ph type="ftr" sz="quarter" idx="17"/>
          </p:nvPr>
        </p:nvSpPr>
        <p:spPr/>
        <p:txBody>
          <a:bodyPr/>
          <a:lstStyle/>
          <a:p>
            <a:r>
              <a:rPr lang="de-CH"/>
              <a:t>Design Automation </a:t>
            </a:r>
            <a:endParaRPr lang="de-CH" dirty="0"/>
          </a:p>
        </p:txBody>
      </p:sp>
      <p:graphicFrame>
        <p:nvGraphicFramePr>
          <p:cNvPr id="6" name="Diagramm 5">
            <a:extLst>
              <a:ext uri="{FF2B5EF4-FFF2-40B4-BE49-F238E27FC236}">
                <a16:creationId xmlns:a16="http://schemas.microsoft.com/office/drawing/2014/main" id="{19D955AB-C8B1-33D7-15BE-BA1E76C9D6D1}"/>
              </a:ext>
            </a:extLst>
          </p:cNvPr>
          <p:cNvGraphicFramePr/>
          <p:nvPr>
            <p:extLst>
              <p:ext uri="{D42A27DB-BD31-4B8C-83A1-F6EECF244321}">
                <p14:modId xmlns:p14="http://schemas.microsoft.com/office/powerpoint/2010/main" val="3194113587"/>
              </p:ext>
            </p:extLst>
          </p:nvPr>
        </p:nvGraphicFramePr>
        <p:xfrm>
          <a:off x="2033058" y="1828800"/>
          <a:ext cx="8238406" cy="4310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mc:Choice xmlns:am3d="http://schemas.microsoft.com/office/drawing/2017/model3d" Requires="am3d">
          <p:graphicFrame>
            <p:nvGraphicFramePr>
              <p:cNvPr id="9" name="3D-Modell 8">
                <a:extLst>
                  <a:ext uri="{FF2B5EF4-FFF2-40B4-BE49-F238E27FC236}">
                    <a16:creationId xmlns:a16="http://schemas.microsoft.com/office/drawing/2014/main" id="{4FCAED20-C094-37B8-FDEF-489E636EA8B8}"/>
                  </a:ext>
                </a:extLst>
              </p:cNvPr>
              <p:cNvGraphicFramePr>
                <a:graphicFrameLocks noChangeAspect="1"/>
              </p:cNvGraphicFramePr>
              <p:nvPr>
                <p:extLst>
                  <p:ext uri="{D42A27DB-BD31-4B8C-83A1-F6EECF244321}">
                    <p14:modId xmlns:p14="http://schemas.microsoft.com/office/powerpoint/2010/main" val="1474627306"/>
                  </p:ext>
                </p:extLst>
              </p:nvPr>
            </p:nvGraphicFramePr>
            <p:xfrm>
              <a:off x="7325013" y="4559416"/>
              <a:ext cx="922343" cy="1464615"/>
            </p:xfrm>
            <a:graphic>
              <a:graphicData uri="http://schemas.microsoft.com/office/drawing/2017/model3d">
                <am3d:model3d r:embed="rId7">
                  <am3d:spPr>
                    <a:xfrm>
                      <a:off x="0" y="0"/>
                      <a:ext cx="922343" cy="1464615"/>
                    </a:xfrm>
                    <a:prstGeom prst="rect">
                      <a:avLst/>
                    </a:prstGeom>
                  </am3d:spPr>
                  <am3d:camera>
                    <am3d:pos x="0" y="0" z="62889746"/>
                    <am3d:up dx="0" dy="36000000" dz="0"/>
                    <am3d:lookAt x="0" y="0" z="0"/>
                    <am3d:perspective fov="2700000"/>
                  </am3d:camera>
                  <am3d:trans>
                    <am3d:meterPerModelUnit n="10913" d="1000000"/>
                    <am3d:preTrans dx="-168671" dy="-2252967" dz="261937"/>
                    <am3d:scale>
                      <am3d:sx n="1000000" d="1000000"/>
                      <am3d:sy n="1000000" d="1000000"/>
                      <am3d:sz n="1000000" d="1000000"/>
                    </am3d:scale>
                    <am3d:rot ax="10128526" ay="1817845" az="10458000"/>
                    <am3d:postTrans dx="0" dy="0" dz="0"/>
                  </am3d:trans>
                  <am3d:raster rName="Office3DRenderer" rVer="16.0.8326">
                    <am3d:blip r:embed="rId8"/>
                  </am3d:raster>
                  <am3d:objViewport viewportSz="15300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Modell 8">
                <a:extLst>
                  <a:ext uri="{FF2B5EF4-FFF2-40B4-BE49-F238E27FC236}">
                    <a16:creationId xmlns:a16="http://schemas.microsoft.com/office/drawing/2014/main" id="{4FCAED20-C094-37B8-FDEF-489E636EA8B8}"/>
                  </a:ext>
                </a:extLst>
              </p:cNvPr>
              <p:cNvPicPr>
                <a:picLocks noGrp="1" noRot="1" noChangeAspect="1" noMove="1" noResize="1" noEditPoints="1" noAdjustHandles="1" noChangeArrowheads="1" noChangeShapeType="1" noCrop="1"/>
              </p:cNvPicPr>
              <p:nvPr/>
            </p:nvPicPr>
            <p:blipFill>
              <a:blip r:embed="rId8"/>
              <a:stretch>
                <a:fillRect/>
              </a:stretch>
            </p:blipFill>
            <p:spPr>
              <a:xfrm>
                <a:off x="7325013" y="4559416"/>
                <a:ext cx="922343" cy="1464615"/>
              </a:xfrm>
              <a:prstGeom prst="rect">
                <a:avLst/>
              </a:prstGeom>
            </p:spPr>
          </p:pic>
        </mc:Fallback>
      </mc:AlternateContent>
      <p:pic>
        <p:nvPicPr>
          <p:cNvPr id="3" name="Inhaltsplatzhalter 6" descr="Ein Bild, das Text enthält.&#10;&#10;Automatisch generierte Beschreibung">
            <a:extLst>
              <a:ext uri="{FF2B5EF4-FFF2-40B4-BE49-F238E27FC236}">
                <a16:creationId xmlns:a16="http://schemas.microsoft.com/office/drawing/2014/main" id="{A7566054-CAB8-16DE-2C2B-8E2613C4A61D}"/>
              </a:ext>
            </a:extLst>
          </p:cNvPr>
          <p:cNvPicPr>
            <a:picLocks noGrp="1" noChangeAspect="1"/>
          </p:cNvPicPr>
          <p:nvPr>
            <p:ph sz="quarter" idx="21"/>
          </p:nvPr>
        </p:nvPicPr>
        <p:blipFill rotWithShape="1">
          <a:blip r:embed="rId9"/>
          <a:srcRect b="20880"/>
          <a:stretch/>
        </p:blipFill>
        <p:spPr>
          <a:xfrm>
            <a:off x="8932947" y="3792654"/>
            <a:ext cx="963800" cy="1355662"/>
          </a:xfrm>
        </p:spPr>
      </p:pic>
    </p:spTree>
    <p:extLst>
      <p:ext uri="{BB962C8B-B14F-4D97-AF65-F5344CB8AC3E}">
        <p14:creationId xmlns:p14="http://schemas.microsoft.com/office/powerpoint/2010/main" val="41650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8CC484-B8EB-372A-EB77-74E5AE6BB2BE}"/>
              </a:ext>
            </a:extLst>
          </p:cNvPr>
          <p:cNvSpPr>
            <a:spLocks noGrp="1"/>
          </p:cNvSpPr>
          <p:nvPr>
            <p:ph type="title"/>
          </p:nvPr>
        </p:nvSpPr>
        <p:spPr/>
        <p:txBody>
          <a:bodyPr/>
          <a:lstStyle/>
          <a:p>
            <a:r>
              <a:rPr lang="de-CH" dirty="0"/>
              <a:t>Aufgabe:</a:t>
            </a:r>
          </a:p>
        </p:txBody>
      </p:sp>
      <p:sp>
        <p:nvSpPr>
          <p:cNvPr id="3" name="Inhaltsplatzhalter 2">
            <a:extLst>
              <a:ext uri="{FF2B5EF4-FFF2-40B4-BE49-F238E27FC236}">
                <a16:creationId xmlns:a16="http://schemas.microsoft.com/office/drawing/2014/main" id="{6A9A9105-F6A5-0AC5-ED56-A65A63BF315D}"/>
              </a:ext>
            </a:extLst>
          </p:cNvPr>
          <p:cNvSpPr>
            <a:spLocks noGrp="1"/>
          </p:cNvSpPr>
          <p:nvPr>
            <p:ph sz="quarter" idx="21"/>
          </p:nvPr>
        </p:nvSpPr>
        <p:spPr/>
        <p:txBody>
          <a:bodyPr/>
          <a:lstStyle/>
          <a:p>
            <a:r>
              <a:rPr lang="de-CH" dirty="0"/>
              <a:t>Diskutieren Sie mit Ihrem Nachbarn, für welche weiteren Anwendungen die Kombination von regelbasierter Automation und 3D-Druck einen Mehrwert schafft!</a:t>
            </a:r>
          </a:p>
        </p:txBody>
      </p:sp>
      <p:sp>
        <p:nvSpPr>
          <p:cNvPr id="4" name="Textplatzhalter 3">
            <a:extLst>
              <a:ext uri="{FF2B5EF4-FFF2-40B4-BE49-F238E27FC236}">
                <a16:creationId xmlns:a16="http://schemas.microsoft.com/office/drawing/2014/main" id="{F6782046-D5F2-88F5-6239-03A5F44D950D}"/>
              </a:ext>
            </a:extLst>
          </p:cNvPr>
          <p:cNvSpPr>
            <a:spLocks noGrp="1"/>
          </p:cNvSpPr>
          <p:nvPr>
            <p:ph type="body" sz="quarter" idx="24"/>
          </p:nvPr>
        </p:nvSpPr>
        <p:spPr/>
        <p:txBody>
          <a:bodyPr>
            <a:normAutofit fontScale="92500" lnSpcReduction="20000"/>
          </a:bodyPr>
          <a:lstStyle/>
          <a:p>
            <a:r>
              <a:rPr lang="de-CH" dirty="0"/>
              <a:t>KI-basierte Automation</a:t>
            </a:r>
          </a:p>
        </p:txBody>
      </p:sp>
      <p:sp>
        <p:nvSpPr>
          <p:cNvPr id="5" name="Fußzeilenplatzhalter 4">
            <a:extLst>
              <a:ext uri="{FF2B5EF4-FFF2-40B4-BE49-F238E27FC236}">
                <a16:creationId xmlns:a16="http://schemas.microsoft.com/office/drawing/2014/main" id="{67A28C29-42A2-96E4-947F-AD638B32641E}"/>
              </a:ext>
            </a:extLst>
          </p:cNvPr>
          <p:cNvSpPr>
            <a:spLocks noGrp="1"/>
          </p:cNvSpPr>
          <p:nvPr>
            <p:ph type="ftr" sz="quarter" idx="26"/>
          </p:nvPr>
        </p:nvSpPr>
        <p:spPr>
          <a:xfrm>
            <a:off x="806450" y="6454845"/>
            <a:ext cx="5364163" cy="332663"/>
          </a:xfrm>
          <a:prstGeom prst="rect">
            <a:avLst/>
          </a:prstGeom>
        </p:spPr>
        <p:txBody>
          <a:bodyPr lIns="108000" tIns="0" rIns="0" bIns="0"/>
          <a:lstStyle>
            <a:defPPr>
              <a:defRPr lang="de-DE"/>
            </a:defPPr>
            <a:lvl1pPr marL="0" algn="l" defTabSz="609768" rtl="0" eaLnBrk="1" latinLnBrk="0" hangingPunct="1">
              <a:defRPr sz="12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a:lstStyle>
          <a:p>
            <a:r>
              <a:rPr lang="en-US"/>
              <a:t>Design Automation </a:t>
            </a:r>
            <a:endParaRPr lang="en-US" noProof="0" dirty="0"/>
          </a:p>
        </p:txBody>
      </p:sp>
    </p:spTree>
    <p:extLst>
      <p:ext uri="{BB962C8B-B14F-4D97-AF65-F5344CB8AC3E}">
        <p14:creationId xmlns:p14="http://schemas.microsoft.com/office/powerpoint/2010/main" val="1343296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C4D6CE-4ECB-1EDD-C528-CC75BCE479AE}"/>
              </a:ext>
            </a:extLst>
          </p:cNvPr>
          <p:cNvSpPr>
            <a:spLocks noGrp="1"/>
          </p:cNvSpPr>
          <p:nvPr>
            <p:ph type="title"/>
          </p:nvPr>
        </p:nvSpPr>
        <p:spPr/>
        <p:txBody>
          <a:bodyPr/>
          <a:lstStyle/>
          <a:p>
            <a:r>
              <a:rPr lang="de-CH" dirty="0"/>
              <a:t>Showcase 1: Konfigurator für Schokoladen 3D-Druck</a:t>
            </a:r>
          </a:p>
        </p:txBody>
      </p:sp>
      <p:pic>
        <p:nvPicPr>
          <p:cNvPr id="7" name="Inhaltsplatzhalter 6" descr="Ein Bild, das Text enthält.&#10;&#10;Automatisch generierte Beschreibung">
            <a:extLst>
              <a:ext uri="{FF2B5EF4-FFF2-40B4-BE49-F238E27FC236}">
                <a16:creationId xmlns:a16="http://schemas.microsoft.com/office/drawing/2014/main" id="{51F0260E-5E6E-DC12-0581-80594C510C83}"/>
              </a:ext>
            </a:extLst>
          </p:cNvPr>
          <p:cNvPicPr>
            <a:picLocks noGrp="1" noChangeAspect="1"/>
          </p:cNvPicPr>
          <p:nvPr>
            <p:ph sz="quarter" idx="21"/>
          </p:nvPr>
        </p:nvPicPr>
        <p:blipFill rotWithShape="1">
          <a:blip r:embed="rId2"/>
          <a:srcRect b="20880"/>
          <a:stretch/>
        </p:blipFill>
        <p:spPr>
          <a:xfrm>
            <a:off x="8180471" y="1703336"/>
            <a:ext cx="2672655" cy="3759305"/>
          </a:xfrm>
        </p:spPr>
      </p:pic>
      <p:sp>
        <p:nvSpPr>
          <p:cNvPr id="4" name="Textplatzhalter 3">
            <a:extLst>
              <a:ext uri="{FF2B5EF4-FFF2-40B4-BE49-F238E27FC236}">
                <a16:creationId xmlns:a16="http://schemas.microsoft.com/office/drawing/2014/main" id="{3B214A75-646B-AD8D-BED5-1C94C5C3EAD0}"/>
              </a:ext>
            </a:extLst>
          </p:cNvPr>
          <p:cNvSpPr>
            <a:spLocks noGrp="1"/>
          </p:cNvSpPr>
          <p:nvPr>
            <p:ph type="body" sz="quarter" idx="24"/>
          </p:nvPr>
        </p:nvSpPr>
        <p:spPr/>
        <p:txBody>
          <a:bodyPr>
            <a:normAutofit fontScale="92500" lnSpcReduction="20000"/>
          </a:bodyPr>
          <a:lstStyle/>
          <a:p>
            <a:r>
              <a:rPr lang="de-CH" dirty="0"/>
              <a:t>KI-basierte Automation</a:t>
            </a:r>
          </a:p>
        </p:txBody>
      </p:sp>
      <p:sp>
        <p:nvSpPr>
          <p:cNvPr id="5" name="Fußzeilenplatzhalter 4">
            <a:extLst>
              <a:ext uri="{FF2B5EF4-FFF2-40B4-BE49-F238E27FC236}">
                <a16:creationId xmlns:a16="http://schemas.microsoft.com/office/drawing/2014/main" id="{0870F42F-987B-8292-EF61-8CB76FB1E449}"/>
              </a:ext>
            </a:extLst>
          </p:cNvPr>
          <p:cNvSpPr>
            <a:spLocks noGrp="1"/>
          </p:cNvSpPr>
          <p:nvPr>
            <p:ph type="ftr" sz="quarter" idx="26"/>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en-US"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pic>
        <p:nvPicPr>
          <p:cNvPr id="9" name="Grafik 8" descr="Ein Bild, das Im Haus, offen, Küchengerät, Badezimmer enthält.&#10;&#10;Automatisch generierte Beschreibung">
            <a:extLst>
              <a:ext uri="{FF2B5EF4-FFF2-40B4-BE49-F238E27FC236}">
                <a16:creationId xmlns:a16="http://schemas.microsoft.com/office/drawing/2014/main" id="{05FB4F0F-61C7-93E0-D162-5E9FB67B6273}"/>
              </a:ext>
            </a:extLst>
          </p:cNvPr>
          <p:cNvPicPr>
            <a:picLocks noChangeAspect="1"/>
          </p:cNvPicPr>
          <p:nvPr/>
        </p:nvPicPr>
        <p:blipFill>
          <a:blip r:embed="rId3"/>
          <a:stretch>
            <a:fillRect/>
          </a:stretch>
        </p:blipFill>
        <p:spPr>
          <a:xfrm>
            <a:off x="962235" y="1754189"/>
            <a:ext cx="6096000" cy="3657600"/>
          </a:xfrm>
          <a:prstGeom prst="rect">
            <a:avLst/>
          </a:prstGeom>
        </p:spPr>
      </p:pic>
      <p:sp>
        <p:nvSpPr>
          <p:cNvPr id="10" name="Pfeil: nach rechts 9">
            <a:extLst>
              <a:ext uri="{FF2B5EF4-FFF2-40B4-BE49-F238E27FC236}">
                <a16:creationId xmlns:a16="http://schemas.microsoft.com/office/drawing/2014/main" id="{60BB042F-BDD8-AD22-F3BB-130831D7C790}"/>
              </a:ext>
            </a:extLst>
          </p:cNvPr>
          <p:cNvSpPr/>
          <p:nvPr/>
        </p:nvSpPr>
        <p:spPr>
          <a:xfrm>
            <a:off x="7377874" y="3151294"/>
            <a:ext cx="541866" cy="873760"/>
          </a:xfrm>
          <a:prstGeom prst="rightArrow">
            <a:avLst/>
          </a:prstGeom>
          <a:solidFill>
            <a:schemeClr val="accent1"/>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925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w="0"/>
              <a:solidFill>
                <a:srgbClr val="6B3881"/>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sp>
        <p:nvSpPr>
          <p:cNvPr id="11" name="Textfeld 10">
            <a:extLst>
              <a:ext uri="{FF2B5EF4-FFF2-40B4-BE49-F238E27FC236}">
                <a16:creationId xmlns:a16="http://schemas.microsoft.com/office/drawing/2014/main" id="{A0B0EBCB-BC6F-4695-6EA0-F823B66C8B46}"/>
              </a:ext>
            </a:extLst>
          </p:cNvPr>
          <p:cNvSpPr txBox="1"/>
          <p:nvPr/>
        </p:nvSpPr>
        <p:spPr>
          <a:xfrm>
            <a:off x="1443512" y="5660379"/>
            <a:ext cx="9779638" cy="478387"/>
          </a:xfrm>
          <a:prstGeom prst="rect">
            <a:avLst/>
          </a:prstGeom>
          <a:solidFill>
            <a:schemeClr val="bg1"/>
          </a:solidFill>
          <a:ln w="28575">
            <a:noFill/>
            <a:miter lim="800000"/>
          </a:ln>
        </p:spPr>
        <p:txBody>
          <a:bodyPr wrap="none" lIns="108000" tIns="36000" rIns="108000" bIns="72000" rtlCol="0">
            <a:spAutoFit/>
          </a:bodyPr>
          <a:lstStyle/>
          <a:p>
            <a:pPr>
              <a:spcAft>
                <a:spcPts val="600"/>
              </a:spcAft>
              <a:buClr>
                <a:schemeClr val="tx2"/>
              </a:buClr>
            </a:pPr>
            <a:r>
              <a:rPr lang="de-CH" b="1" dirty="0">
                <a:ea typeface="Roboto Medium" panose="02000000000000000000" pitchFamily="2" charset="0"/>
              </a:rPr>
              <a:t>Können wir neuartige KI-Tools in den Designprozess integrieren?</a:t>
            </a:r>
          </a:p>
        </p:txBody>
      </p:sp>
    </p:spTree>
    <p:extLst>
      <p:ext uri="{BB962C8B-B14F-4D97-AF65-F5344CB8AC3E}">
        <p14:creationId xmlns:p14="http://schemas.microsoft.com/office/powerpoint/2010/main" val="2195663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43E57B1-6E17-BE40-D07B-982D80AC4883}"/>
              </a:ext>
            </a:extLst>
          </p:cNvPr>
          <p:cNvPicPr>
            <a:picLocks noChangeAspect="1"/>
          </p:cNvPicPr>
          <p:nvPr/>
        </p:nvPicPr>
        <p:blipFill>
          <a:blip r:embed="rId2"/>
          <a:stretch>
            <a:fillRect/>
          </a:stretch>
        </p:blipFill>
        <p:spPr>
          <a:xfrm>
            <a:off x="0" y="-15045"/>
            <a:ext cx="12268016" cy="6873045"/>
          </a:xfrm>
          <a:prstGeom prst="rect">
            <a:avLst/>
          </a:prstGeom>
        </p:spPr>
      </p:pic>
      <p:sp>
        <p:nvSpPr>
          <p:cNvPr id="11" name="Inhaltsplatzhalter 10">
            <a:extLst>
              <a:ext uri="{FF2B5EF4-FFF2-40B4-BE49-F238E27FC236}">
                <a16:creationId xmlns:a16="http://schemas.microsoft.com/office/drawing/2014/main" id="{03BA4C1B-3F93-A795-955D-D6A6FA70F698}"/>
              </a:ext>
            </a:extLst>
          </p:cNvPr>
          <p:cNvSpPr>
            <a:spLocks noGrp="1"/>
          </p:cNvSpPr>
          <p:nvPr>
            <p:ph sz="quarter" idx="21"/>
          </p:nvPr>
        </p:nvSpPr>
        <p:spPr/>
        <p:txBody>
          <a:bodyPr/>
          <a:lstStyle/>
          <a:p>
            <a:endParaRPr lang="de-CH"/>
          </a:p>
        </p:txBody>
      </p:sp>
    </p:spTree>
    <p:extLst>
      <p:ext uri="{BB962C8B-B14F-4D97-AF65-F5344CB8AC3E}">
        <p14:creationId xmlns:p14="http://schemas.microsoft.com/office/powerpoint/2010/main" val="2667697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A069BF-0642-5166-80E7-B4BC20240FAE}"/>
              </a:ext>
            </a:extLst>
          </p:cNvPr>
          <p:cNvSpPr>
            <a:spLocks noGrp="1"/>
          </p:cNvSpPr>
          <p:nvPr>
            <p:ph type="title"/>
          </p:nvPr>
        </p:nvSpPr>
        <p:spPr/>
        <p:txBody>
          <a:bodyPr/>
          <a:lstStyle/>
          <a:p>
            <a:r>
              <a:rPr lang="de-CH" dirty="0"/>
              <a:t>Dall-E 2</a:t>
            </a:r>
          </a:p>
        </p:txBody>
      </p:sp>
      <p:sp>
        <p:nvSpPr>
          <p:cNvPr id="3" name="Inhaltsplatzhalter 2">
            <a:extLst>
              <a:ext uri="{FF2B5EF4-FFF2-40B4-BE49-F238E27FC236}">
                <a16:creationId xmlns:a16="http://schemas.microsoft.com/office/drawing/2014/main" id="{6C71042B-3004-01AE-3976-67F67D3C1DAB}"/>
              </a:ext>
            </a:extLst>
          </p:cNvPr>
          <p:cNvSpPr>
            <a:spLocks noGrp="1"/>
          </p:cNvSpPr>
          <p:nvPr>
            <p:ph sz="quarter" idx="21"/>
          </p:nvPr>
        </p:nvSpPr>
        <p:spPr>
          <a:xfrm>
            <a:off x="806450" y="1449388"/>
            <a:ext cx="5215043" cy="4751387"/>
          </a:xfrm>
        </p:spPr>
        <p:txBody>
          <a:bodyPr/>
          <a:lstStyle/>
          <a:p>
            <a:r>
              <a:rPr lang="de-CH" dirty="0"/>
              <a:t>DALL-E 2 kann originelle, realistische Bilder und Grafiken aus einer Textbeschreibung erstellen. Es kann Konzepte, Attribute und Stile kombinieren.</a:t>
            </a:r>
          </a:p>
        </p:txBody>
      </p:sp>
      <p:sp>
        <p:nvSpPr>
          <p:cNvPr id="4" name="Textplatzhalter 3">
            <a:extLst>
              <a:ext uri="{FF2B5EF4-FFF2-40B4-BE49-F238E27FC236}">
                <a16:creationId xmlns:a16="http://schemas.microsoft.com/office/drawing/2014/main" id="{1EBD69D1-BEEE-A5A3-88D1-DB7936A75AFF}"/>
              </a:ext>
            </a:extLst>
          </p:cNvPr>
          <p:cNvSpPr>
            <a:spLocks noGrp="1"/>
          </p:cNvSpPr>
          <p:nvPr>
            <p:ph type="body" sz="quarter" idx="24"/>
          </p:nvPr>
        </p:nvSpPr>
        <p:spPr/>
        <p:txBody>
          <a:bodyPr>
            <a:normAutofit fontScale="92500" lnSpcReduction="20000"/>
          </a:bodyPr>
          <a:lstStyle/>
          <a:p>
            <a:r>
              <a:rPr lang="de-CH" dirty="0"/>
              <a:t>KI-basierte Automation</a:t>
            </a:r>
          </a:p>
        </p:txBody>
      </p:sp>
      <p:sp>
        <p:nvSpPr>
          <p:cNvPr id="5" name="Fußzeilenplatzhalter 4">
            <a:extLst>
              <a:ext uri="{FF2B5EF4-FFF2-40B4-BE49-F238E27FC236}">
                <a16:creationId xmlns:a16="http://schemas.microsoft.com/office/drawing/2014/main" id="{051DFFDC-0011-53E9-731D-78914CAA0D95}"/>
              </a:ext>
            </a:extLst>
          </p:cNvPr>
          <p:cNvSpPr>
            <a:spLocks noGrp="1"/>
          </p:cNvSpPr>
          <p:nvPr>
            <p:ph type="ftr" sz="quarter" idx="26"/>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en-US"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pic>
        <p:nvPicPr>
          <p:cNvPr id="7" name="Grafik 6">
            <a:extLst>
              <a:ext uri="{FF2B5EF4-FFF2-40B4-BE49-F238E27FC236}">
                <a16:creationId xmlns:a16="http://schemas.microsoft.com/office/drawing/2014/main" id="{D98BF68E-4A22-C2C2-CB9B-14FB3610994C}"/>
              </a:ext>
            </a:extLst>
          </p:cNvPr>
          <p:cNvPicPr>
            <a:picLocks noChangeAspect="1"/>
          </p:cNvPicPr>
          <p:nvPr/>
        </p:nvPicPr>
        <p:blipFill>
          <a:blip r:embed="rId2"/>
          <a:stretch>
            <a:fillRect/>
          </a:stretch>
        </p:blipFill>
        <p:spPr>
          <a:xfrm>
            <a:off x="6752352" y="1313768"/>
            <a:ext cx="4925112" cy="4887007"/>
          </a:xfrm>
          <a:prstGeom prst="rect">
            <a:avLst/>
          </a:prstGeom>
        </p:spPr>
      </p:pic>
    </p:spTree>
    <p:extLst>
      <p:ext uri="{BB962C8B-B14F-4D97-AF65-F5344CB8AC3E}">
        <p14:creationId xmlns:p14="http://schemas.microsoft.com/office/powerpoint/2010/main" val="1065411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FE95-5EA0-764F-E7EA-9CF3A11FB2BF}"/>
              </a:ext>
            </a:extLst>
          </p:cNvPr>
          <p:cNvSpPr>
            <a:spLocks noGrp="1"/>
          </p:cNvSpPr>
          <p:nvPr>
            <p:ph type="title"/>
          </p:nvPr>
        </p:nvSpPr>
        <p:spPr/>
        <p:txBody>
          <a:bodyPr/>
          <a:lstStyle/>
          <a:p>
            <a:r>
              <a:rPr lang="de-CH" dirty="0"/>
              <a:t>Umsetzung in Grasshopper</a:t>
            </a:r>
          </a:p>
        </p:txBody>
      </p:sp>
      <p:sp>
        <p:nvSpPr>
          <p:cNvPr id="3" name="Inhaltsplatzhalter 2">
            <a:extLst>
              <a:ext uri="{FF2B5EF4-FFF2-40B4-BE49-F238E27FC236}">
                <a16:creationId xmlns:a16="http://schemas.microsoft.com/office/drawing/2014/main" id="{CD5BA5E8-1927-73F4-FAB7-C37617E360F7}"/>
              </a:ext>
            </a:extLst>
          </p:cNvPr>
          <p:cNvSpPr>
            <a:spLocks noGrp="1"/>
          </p:cNvSpPr>
          <p:nvPr>
            <p:ph sz="quarter" idx="21"/>
          </p:nvPr>
        </p:nvSpPr>
        <p:spPr/>
        <p:txBody>
          <a:bodyPr/>
          <a:lstStyle/>
          <a:p>
            <a:pPr marL="457200" indent="-457200">
              <a:buFont typeface="+mj-lt"/>
              <a:buAutoNum type="arabicPeriod"/>
            </a:pPr>
            <a:r>
              <a:rPr lang="de-CH" dirty="0"/>
              <a:t>HTTP Request zu Dall-E</a:t>
            </a:r>
          </a:p>
        </p:txBody>
      </p:sp>
      <p:sp>
        <p:nvSpPr>
          <p:cNvPr id="4" name="Textplatzhalter 3">
            <a:extLst>
              <a:ext uri="{FF2B5EF4-FFF2-40B4-BE49-F238E27FC236}">
                <a16:creationId xmlns:a16="http://schemas.microsoft.com/office/drawing/2014/main" id="{CDFF0739-9BE2-1513-64BE-918ECCE4B0FA}"/>
              </a:ext>
            </a:extLst>
          </p:cNvPr>
          <p:cNvSpPr>
            <a:spLocks noGrp="1"/>
          </p:cNvSpPr>
          <p:nvPr>
            <p:ph type="body" sz="quarter" idx="24"/>
          </p:nvPr>
        </p:nvSpPr>
        <p:spPr/>
        <p:txBody>
          <a:bodyPr>
            <a:normAutofit fontScale="92500" lnSpcReduction="20000"/>
          </a:bodyPr>
          <a:lstStyle/>
          <a:p>
            <a:r>
              <a:rPr lang="de-CH" dirty="0"/>
              <a:t>KI-basierte Automation</a:t>
            </a:r>
          </a:p>
        </p:txBody>
      </p:sp>
      <p:sp>
        <p:nvSpPr>
          <p:cNvPr id="5" name="Fußzeilenplatzhalter 4">
            <a:extLst>
              <a:ext uri="{FF2B5EF4-FFF2-40B4-BE49-F238E27FC236}">
                <a16:creationId xmlns:a16="http://schemas.microsoft.com/office/drawing/2014/main" id="{D4F124AB-9900-23F9-A64C-93DF38C6488D}"/>
              </a:ext>
            </a:extLst>
          </p:cNvPr>
          <p:cNvSpPr>
            <a:spLocks noGrp="1"/>
          </p:cNvSpPr>
          <p:nvPr>
            <p:ph type="ftr" sz="quarter" idx="26"/>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en-US"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pic>
        <p:nvPicPr>
          <p:cNvPr id="7" name="Grafik 6">
            <a:extLst>
              <a:ext uri="{FF2B5EF4-FFF2-40B4-BE49-F238E27FC236}">
                <a16:creationId xmlns:a16="http://schemas.microsoft.com/office/drawing/2014/main" id="{ACC2918A-14EB-7E94-3D83-376FA343997D}"/>
              </a:ext>
            </a:extLst>
          </p:cNvPr>
          <p:cNvPicPr>
            <a:picLocks noChangeAspect="1"/>
          </p:cNvPicPr>
          <p:nvPr/>
        </p:nvPicPr>
        <p:blipFill>
          <a:blip r:embed="rId2"/>
          <a:stretch>
            <a:fillRect/>
          </a:stretch>
        </p:blipFill>
        <p:spPr>
          <a:xfrm>
            <a:off x="1597264" y="2126098"/>
            <a:ext cx="9003821" cy="3533432"/>
          </a:xfrm>
          <a:prstGeom prst="rect">
            <a:avLst/>
          </a:prstGeom>
        </p:spPr>
      </p:pic>
    </p:spTree>
    <p:extLst>
      <p:ext uri="{BB962C8B-B14F-4D97-AF65-F5344CB8AC3E}">
        <p14:creationId xmlns:p14="http://schemas.microsoft.com/office/powerpoint/2010/main" val="622491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07078-F4DD-ADE7-957B-C989C25F0A7B}"/>
              </a:ext>
            </a:extLst>
          </p:cNvPr>
          <p:cNvSpPr>
            <a:spLocks noGrp="1"/>
          </p:cNvSpPr>
          <p:nvPr>
            <p:ph type="title"/>
          </p:nvPr>
        </p:nvSpPr>
        <p:spPr/>
        <p:txBody>
          <a:bodyPr/>
          <a:lstStyle/>
          <a:p>
            <a:r>
              <a:rPr lang="de-CH" dirty="0"/>
              <a:t>Umsetzung in Grasshopper</a:t>
            </a:r>
          </a:p>
        </p:txBody>
      </p:sp>
      <p:sp>
        <p:nvSpPr>
          <p:cNvPr id="3" name="Inhaltsplatzhalter 2">
            <a:extLst>
              <a:ext uri="{FF2B5EF4-FFF2-40B4-BE49-F238E27FC236}">
                <a16:creationId xmlns:a16="http://schemas.microsoft.com/office/drawing/2014/main" id="{9BA3C4F8-5E32-CA9B-07DB-351D3EA7A00A}"/>
              </a:ext>
            </a:extLst>
          </p:cNvPr>
          <p:cNvSpPr>
            <a:spLocks noGrp="1"/>
          </p:cNvSpPr>
          <p:nvPr>
            <p:ph sz="quarter" idx="21"/>
          </p:nvPr>
        </p:nvSpPr>
        <p:spPr/>
        <p:txBody>
          <a:bodyPr/>
          <a:lstStyle/>
          <a:p>
            <a:pPr marL="457200" indent="-457200">
              <a:buFont typeface="+mj-lt"/>
              <a:buAutoNum type="arabicPeriod" startAt="2"/>
            </a:pPr>
            <a:r>
              <a:rPr lang="de-CH" dirty="0"/>
              <a:t>Vektorisierung des Bitmap-Bildes</a:t>
            </a:r>
          </a:p>
        </p:txBody>
      </p:sp>
      <p:sp>
        <p:nvSpPr>
          <p:cNvPr id="4" name="Textplatzhalter 3">
            <a:extLst>
              <a:ext uri="{FF2B5EF4-FFF2-40B4-BE49-F238E27FC236}">
                <a16:creationId xmlns:a16="http://schemas.microsoft.com/office/drawing/2014/main" id="{80EAACCA-6D1B-864C-D803-189C3C75A476}"/>
              </a:ext>
            </a:extLst>
          </p:cNvPr>
          <p:cNvSpPr>
            <a:spLocks noGrp="1"/>
          </p:cNvSpPr>
          <p:nvPr>
            <p:ph type="body" sz="quarter" idx="24"/>
          </p:nvPr>
        </p:nvSpPr>
        <p:spPr/>
        <p:txBody>
          <a:bodyPr>
            <a:normAutofit fontScale="92500" lnSpcReduction="20000"/>
          </a:bodyPr>
          <a:lstStyle/>
          <a:p>
            <a:r>
              <a:rPr lang="de-CH" dirty="0"/>
              <a:t>KI-basierte Automation</a:t>
            </a:r>
          </a:p>
        </p:txBody>
      </p:sp>
      <p:sp>
        <p:nvSpPr>
          <p:cNvPr id="5" name="Fußzeilenplatzhalter 4">
            <a:extLst>
              <a:ext uri="{FF2B5EF4-FFF2-40B4-BE49-F238E27FC236}">
                <a16:creationId xmlns:a16="http://schemas.microsoft.com/office/drawing/2014/main" id="{1F47AACA-28DD-646E-A395-981633EAECDC}"/>
              </a:ext>
            </a:extLst>
          </p:cNvPr>
          <p:cNvSpPr>
            <a:spLocks noGrp="1"/>
          </p:cNvSpPr>
          <p:nvPr>
            <p:ph type="ftr" sz="quarter" idx="26"/>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en-US"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pic>
        <p:nvPicPr>
          <p:cNvPr id="7" name="Grafik 6">
            <a:extLst>
              <a:ext uri="{FF2B5EF4-FFF2-40B4-BE49-F238E27FC236}">
                <a16:creationId xmlns:a16="http://schemas.microsoft.com/office/drawing/2014/main" id="{CB10A365-AF9E-8E8F-F0D4-DD9C74D56CC8}"/>
              </a:ext>
            </a:extLst>
          </p:cNvPr>
          <p:cNvPicPr>
            <a:picLocks noChangeAspect="1"/>
          </p:cNvPicPr>
          <p:nvPr/>
        </p:nvPicPr>
        <p:blipFill>
          <a:blip r:embed="rId2"/>
          <a:stretch>
            <a:fillRect/>
          </a:stretch>
        </p:blipFill>
        <p:spPr>
          <a:xfrm>
            <a:off x="1164590" y="2205013"/>
            <a:ext cx="10227310" cy="3459609"/>
          </a:xfrm>
          <a:prstGeom prst="rect">
            <a:avLst/>
          </a:prstGeom>
        </p:spPr>
      </p:pic>
      <p:sp>
        <p:nvSpPr>
          <p:cNvPr id="8" name="Textfeld 7">
            <a:extLst>
              <a:ext uri="{FF2B5EF4-FFF2-40B4-BE49-F238E27FC236}">
                <a16:creationId xmlns:a16="http://schemas.microsoft.com/office/drawing/2014/main" id="{8BD73DE0-D5EA-1103-BA81-D6E8060ECFCB}"/>
              </a:ext>
            </a:extLst>
          </p:cNvPr>
          <p:cNvSpPr txBox="1"/>
          <p:nvPr/>
        </p:nvSpPr>
        <p:spPr>
          <a:xfrm>
            <a:off x="2878178" y="2417435"/>
            <a:ext cx="1705697" cy="386054"/>
          </a:xfrm>
          <a:prstGeom prst="rect">
            <a:avLst/>
          </a:prstGeom>
          <a:solidFill>
            <a:schemeClr val="bg1"/>
          </a:solidFill>
          <a:ln w="28575">
            <a:noFill/>
            <a:miter lim="800000"/>
          </a:ln>
        </p:spPr>
        <p:txBody>
          <a:bodyPr wrap="none" lIns="108000" tIns="36000" rIns="108000" bIns="72000" rtlCol="0" anchor="ctr">
            <a:spAutoFit/>
          </a:bodyPr>
          <a:lstStyle/>
          <a:p>
            <a:pPr marL="0" marR="0" lvl="0" indent="0" algn="ctr" defTabSz="609768" rtl="0" eaLnBrk="1" fontAlgn="auto" latinLnBrk="0" hangingPunct="1">
              <a:lnSpc>
                <a:spcPct val="100000"/>
              </a:lnSpc>
              <a:spcBef>
                <a:spcPts val="0"/>
              </a:spcBef>
              <a:spcAft>
                <a:spcPts val="600"/>
              </a:spcAft>
              <a:buClr>
                <a:srgbClr val="8C195F"/>
              </a:buClr>
              <a:buSzTx/>
              <a:buFontTx/>
              <a:buNone/>
              <a:tabLst/>
              <a:defRPr/>
            </a:pPr>
            <a:r>
              <a:rPr kumimoji="0" lang="de-CH" sz="1800" b="0" i="0" u="none" strike="noStrike" kern="1200" cap="none" spc="0" normalizeH="0" baseline="0" noProof="0" err="1">
                <a:ln>
                  <a:noFill/>
                </a:ln>
                <a:solidFill>
                  <a:srgbClr val="191919"/>
                </a:solidFill>
                <a:effectLst/>
                <a:uLnTx/>
                <a:uFillTx/>
                <a:latin typeface="Arial" panose="020B0604020202020204"/>
                <a:ea typeface="Roboto Medium" panose="02000000000000000000" pitchFamily="2" charset="0"/>
                <a:cs typeface="+mn-cs"/>
              </a:rPr>
              <a:t>Rooster</a:t>
            </a:r>
            <a:r>
              <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rPr>
              <a:t> </a:t>
            </a:r>
            <a:r>
              <a:rPr kumimoji="0" lang="de-CH" sz="1800" b="0" i="0" u="none" strike="noStrike" kern="1200" cap="none" spc="0" normalizeH="0" baseline="0" noProof="0" dirty="0" err="1">
                <a:ln>
                  <a:noFill/>
                </a:ln>
                <a:solidFill>
                  <a:srgbClr val="191919"/>
                </a:solidFill>
                <a:effectLst/>
                <a:uLnTx/>
                <a:uFillTx/>
                <a:latin typeface="Arial" panose="020B0604020202020204"/>
                <a:ea typeface="Roboto Medium" panose="02000000000000000000" pitchFamily="2" charset="0"/>
                <a:cs typeface="+mn-cs"/>
              </a:rPr>
              <a:t>plugin</a:t>
            </a:r>
            <a:endParaRPr kumimoji="0" lang="de-CH" sz="1800" b="0" i="0" u="none" strike="noStrike" kern="1200" cap="none" spc="0" normalizeH="0" baseline="0" noProof="0" dirty="0">
              <a:ln>
                <a:noFill/>
              </a:ln>
              <a:solidFill>
                <a:srgbClr val="191919"/>
              </a:solidFill>
              <a:effectLst/>
              <a:uLnTx/>
              <a:uFillTx/>
              <a:latin typeface="Arial" panose="020B0604020202020204"/>
              <a:ea typeface="Roboto Medium" panose="02000000000000000000" pitchFamily="2" charset="0"/>
              <a:cs typeface="+mn-cs"/>
            </a:endParaRPr>
          </a:p>
        </p:txBody>
      </p:sp>
      <p:cxnSp>
        <p:nvCxnSpPr>
          <p:cNvPr id="9" name="Gerade Verbindung mit Pfeil 8">
            <a:extLst>
              <a:ext uri="{FF2B5EF4-FFF2-40B4-BE49-F238E27FC236}">
                <a16:creationId xmlns:a16="http://schemas.microsoft.com/office/drawing/2014/main" id="{ED40F245-D277-2408-96F0-A47733B70EB4}"/>
              </a:ext>
            </a:extLst>
          </p:cNvPr>
          <p:cNvCxnSpPr>
            <a:cxnSpLocks/>
            <a:stCxn id="8" idx="2"/>
          </p:cNvCxnSpPr>
          <p:nvPr/>
        </p:nvCxnSpPr>
        <p:spPr>
          <a:xfrm>
            <a:off x="3731027" y="2803489"/>
            <a:ext cx="488760" cy="1009898"/>
          </a:xfrm>
          <a:prstGeom prst="straightConnector1">
            <a:avLst/>
          </a:prstGeom>
          <a:ln w="57150">
            <a:solidFill>
              <a:schemeClr val="tx2"/>
            </a:solidFill>
            <a:miter lim="800000"/>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0501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07078-F4DD-ADE7-957B-C989C25F0A7B}"/>
              </a:ext>
            </a:extLst>
          </p:cNvPr>
          <p:cNvSpPr>
            <a:spLocks noGrp="1"/>
          </p:cNvSpPr>
          <p:nvPr>
            <p:ph type="title"/>
          </p:nvPr>
        </p:nvSpPr>
        <p:spPr/>
        <p:txBody>
          <a:bodyPr/>
          <a:lstStyle/>
          <a:p>
            <a:r>
              <a:rPr lang="de-CH" dirty="0"/>
              <a:t>Umsetzung in Grasshopper</a:t>
            </a:r>
          </a:p>
        </p:txBody>
      </p:sp>
      <p:sp>
        <p:nvSpPr>
          <p:cNvPr id="3" name="Inhaltsplatzhalter 2">
            <a:extLst>
              <a:ext uri="{FF2B5EF4-FFF2-40B4-BE49-F238E27FC236}">
                <a16:creationId xmlns:a16="http://schemas.microsoft.com/office/drawing/2014/main" id="{9BA3C4F8-5E32-CA9B-07DB-351D3EA7A00A}"/>
              </a:ext>
            </a:extLst>
          </p:cNvPr>
          <p:cNvSpPr>
            <a:spLocks noGrp="1"/>
          </p:cNvSpPr>
          <p:nvPr>
            <p:ph sz="quarter" idx="21"/>
          </p:nvPr>
        </p:nvSpPr>
        <p:spPr/>
        <p:txBody>
          <a:bodyPr/>
          <a:lstStyle/>
          <a:p>
            <a:pPr marL="457200" indent="-457200">
              <a:buFont typeface="+mj-lt"/>
              <a:buAutoNum type="arabicPeriod" startAt="2"/>
            </a:pPr>
            <a:r>
              <a:rPr lang="de-CH" dirty="0" err="1"/>
              <a:t>Slicing</a:t>
            </a:r>
            <a:r>
              <a:rPr lang="de-CH" dirty="0"/>
              <a:t> und G-Code-Export für Schokoladen 3D-Druck</a:t>
            </a:r>
          </a:p>
        </p:txBody>
      </p:sp>
      <p:sp>
        <p:nvSpPr>
          <p:cNvPr id="4" name="Textplatzhalter 3">
            <a:extLst>
              <a:ext uri="{FF2B5EF4-FFF2-40B4-BE49-F238E27FC236}">
                <a16:creationId xmlns:a16="http://schemas.microsoft.com/office/drawing/2014/main" id="{80EAACCA-6D1B-864C-D803-189C3C75A476}"/>
              </a:ext>
            </a:extLst>
          </p:cNvPr>
          <p:cNvSpPr>
            <a:spLocks noGrp="1"/>
          </p:cNvSpPr>
          <p:nvPr>
            <p:ph type="body" sz="quarter" idx="24"/>
          </p:nvPr>
        </p:nvSpPr>
        <p:spPr/>
        <p:txBody>
          <a:bodyPr>
            <a:normAutofit fontScale="92500" lnSpcReduction="20000"/>
          </a:bodyPr>
          <a:lstStyle/>
          <a:p>
            <a:r>
              <a:rPr lang="de-CH" dirty="0"/>
              <a:t>KI-basierte Automation</a:t>
            </a:r>
          </a:p>
        </p:txBody>
      </p:sp>
      <p:sp>
        <p:nvSpPr>
          <p:cNvPr id="5" name="Fußzeilenplatzhalter 4">
            <a:extLst>
              <a:ext uri="{FF2B5EF4-FFF2-40B4-BE49-F238E27FC236}">
                <a16:creationId xmlns:a16="http://schemas.microsoft.com/office/drawing/2014/main" id="{1F47AACA-28DD-646E-A395-981633EAECDC}"/>
              </a:ext>
            </a:extLst>
          </p:cNvPr>
          <p:cNvSpPr>
            <a:spLocks noGrp="1"/>
          </p:cNvSpPr>
          <p:nvPr>
            <p:ph type="ftr" sz="quarter" idx="26"/>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91919"/>
                </a:solidFill>
                <a:effectLst/>
                <a:uLnTx/>
                <a:uFillTx/>
                <a:latin typeface="Arial" panose="020B0604020202020204"/>
                <a:ea typeface="+mn-ea"/>
                <a:cs typeface="+mn-cs"/>
              </a:rPr>
              <a:t>Design Automation </a:t>
            </a:r>
            <a:endParaRPr kumimoji="0" lang="en-US" sz="1200" b="0" i="0" u="none" strike="noStrike" kern="1200" cap="none" spc="0" normalizeH="0" baseline="0" noProof="0" dirty="0">
              <a:ln>
                <a:noFill/>
              </a:ln>
              <a:solidFill>
                <a:srgbClr val="191919"/>
              </a:solidFill>
              <a:effectLst/>
              <a:uLnTx/>
              <a:uFillTx/>
              <a:latin typeface="Arial" panose="020B0604020202020204"/>
              <a:ea typeface="+mn-ea"/>
              <a:cs typeface="+mn-cs"/>
            </a:endParaRPr>
          </a:p>
        </p:txBody>
      </p:sp>
      <p:pic>
        <p:nvPicPr>
          <p:cNvPr id="10" name="Grafik 9">
            <a:extLst>
              <a:ext uri="{FF2B5EF4-FFF2-40B4-BE49-F238E27FC236}">
                <a16:creationId xmlns:a16="http://schemas.microsoft.com/office/drawing/2014/main" id="{07004B16-AB1D-1A14-8E20-D09677CAC451}"/>
              </a:ext>
            </a:extLst>
          </p:cNvPr>
          <p:cNvPicPr>
            <a:picLocks noChangeAspect="1"/>
          </p:cNvPicPr>
          <p:nvPr/>
        </p:nvPicPr>
        <p:blipFill>
          <a:blip r:embed="rId2"/>
          <a:stretch>
            <a:fillRect/>
          </a:stretch>
        </p:blipFill>
        <p:spPr>
          <a:xfrm>
            <a:off x="7353229" y="2025489"/>
            <a:ext cx="4255581" cy="3925147"/>
          </a:xfrm>
          <a:prstGeom prst="rect">
            <a:avLst/>
          </a:prstGeom>
        </p:spPr>
      </p:pic>
      <p:pic>
        <p:nvPicPr>
          <p:cNvPr id="12" name="Grafik 11">
            <a:extLst>
              <a:ext uri="{FF2B5EF4-FFF2-40B4-BE49-F238E27FC236}">
                <a16:creationId xmlns:a16="http://schemas.microsoft.com/office/drawing/2014/main" id="{33DAC30F-8B97-3555-9C4F-6C14E1F4C6B8}"/>
              </a:ext>
            </a:extLst>
          </p:cNvPr>
          <p:cNvPicPr>
            <a:picLocks noChangeAspect="1"/>
          </p:cNvPicPr>
          <p:nvPr/>
        </p:nvPicPr>
        <p:blipFill>
          <a:blip r:embed="rId3"/>
          <a:stretch>
            <a:fillRect/>
          </a:stretch>
        </p:blipFill>
        <p:spPr>
          <a:xfrm>
            <a:off x="1104663" y="2069518"/>
            <a:ext cx="5157085" cy="3837093"/>
          </a:xfrm>
          <a:prstGeom prst="rect">
            <a:avLst/>
          </a:prstGeom>
        </p:spPr>
      </p:pic>
      <p:sp>
        <p:nvSpPr>
          <p:cNvPr id="13" name="Pfeil: nach rechts 12">
            <a:extLst>
              <a:ext uri="{FF2B5EF4-FFF2-40B4-BE49-F238E27FC236}">
                <a16:creationId xmlns:a16="http://schemas.microsoft.com/office/drawing/2014/main" id="{C16C740E-E282-9C8D-32B6-91BCE818FE05}"/>
              </a:ext>
            </a:extLst>
          </p:cNvPr>
          <p:cNvSpPr/>
          <p:nvPr/>
        </p:nvSpPr>
        <p:spPr>
          <a:xfrm>
            <a:off x="6559961" y="3551183"/>
            <a:ext cx="541866" cy="873760"/>
          </a:xfrm>
          <a:prstGeom prst="rightArrow">
            <a:avLst/>
          </a:prstGeom>
          <a:solidFill>
            <a:schemeClr val="accent1"/>
          </a:solidFill>
          <a:ln w="25400">
            <a:solidFill>
              <a:schemeClr val="accent1"/>
            </a:soli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normAutofit fontScale="92500"/>
          </a:bodyPr>
          <a:lstStyle/>
          <a:p>
            <a:pPr marL="0" marR="0" lvl="0" indent="0" algn="ctr" defTabSz="609768" rtl="0" eaLnBrk="1" fontAlgn="auto" latinLnBrk="0" hangingPunct="1">
              <a:lnSpc>
                <a:spcPct val="110000"/>
              </a:lnSpc>
              <a:spcBef>
                <a:spcPts val="0"/>
              </a:spcBef>
              <a:spcAft>
                <a:spcPts val="600"/>
              </a:spcAft>
              <a:buClrTx/>
              <a:buSzTx/>
              <a:buFontTx/>
              <a:buNone/>
              <a:tabLst/>
              <a:defRPr/>
            </a:pPr>
            <a:endParaRPr kumimoji="0" lang="de-CH" sz="2400" b="0" i="0" u="none" strike="noStrike" kern="1200" cap="none" spc="0" normalizeH="0" baseline="0" noProof="0" dirty="0">
              <a:ln w="0"/>
              <a:solidFill>
                <a:srgbClr val="6B3881"/>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2818364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8CC484-B8EB-372A-EB77-74E5AE6BB2BE}"/>
              </a:ext>
            </a:extLst>
          </p:cNvPr>
          <p:cNvSpPr>
            <a:spLocks noGrp="1"/>
          </p:cNvSpPr>
          <p:nvPr>
            <p:ph type="title"/>
          </p:nvPr>
        </p:nvSpPr>
        <p:spPr/>
        <p:txBody>
          <a:bodyPr/>
          <a:lstStyle/>
          <a:p>
            <a:r>
              <a:rPr lang="de-CH" dirty="0"/>
              <a:t>Aufgabe:</a:t>
            </a:r>
          </a:p>
        </p:txBody>
      </p:sp>
      <p:sp>
        <p:nvSpPr>
          <p:cNvPr id="3" name="Inhaltsplatzhalter 2">
            <a:extLst>
              <a:ext uri="{FF2B5EF4-FFF2-40B4-BE49-F238E27FC236}">
                <a16:creationId xmlns:a16="http://schemas.microsoft.com/office/drawing/2014/main" id="{6A9A9105-F6A5-0AC5-ED56-A65A63BF315D}"/>
              </a:ext>
            </a:extLst>
          </p:cNvPr>
          <p:cNvSpPr>
            <a:spLocks noGrp="1"/>
          </p:cNvSpPr>
          <p:nvPr>
            <p:ph sz="quarter" idx="21"/>
          </p:nvPr>
        </p:nvSpPr>
        <p:spPr/>
        <p:txBody>
          <a:bodyPr/>
          <a:lstStyle/>
          <a:p>
            <a:r>
              <a:rPr lang="de-CH" dirty="0"/>
              <a:t>Diskutieren Sie mit Ihrem Nachbarn, für welche weiteren Anwendungen die Kombination von KI und 3D-Druck einen Mehrwert schafft!</a:t>
            </a:r>
          </a:p>
        </p:txBody>
      </p:sp>
      <p:sp>
        <p:nvSpPr>
          <p:cNvPr id="4" name="Textplatzhalter 3">
            <a:extLst>
              <a:ext uri="{FF2B5EF4-FFF2-40B4-BE49-F238E27FC236}">
                <a16:creationId xmlns:a16="http://schemas.microsoft.com/office/drawing/2014/main" id="{F6782046-D5F2-88F5-6239-03A5F44D950D}"/>
              </a:ext>
            </a:extLst>
          </p:cNvPr>
          <p:cNvSpPr>
            <a:spLocks noGrp="1"/>
          </p:cNvSpPr>
          <p:nvPr>
            <p:ph type="body" sz="quarter" idx="24"/>
          </p:nvPr>
        </p:nvSpPr>
        <p:spPr/>
        <p:txBody>
          <a:bodyPr>
            <a:normAutofit fontScale="92500" lnSpcReduction="20000"/>
          </a:bodyPr>
          <a:lstStyle/>
          <a:p>
            <a:r>
              <a:rPr lang="de-CH" dirty="0"/>
              <a:t>KI-basierte Automation</a:t>
            </a:r>
          </a:p>
        </p:txBody>
      </p:sp>
      <p:sp>
        <p:nvSpPr>
          <p:cNvPr id="5" name="Fußzeilenplatzhalter 4">
            <a:extLst>
              <a:ext uri="{FF2B5EF4-FFF2-40B4-BE49-F238E27FC236}">
                <a16:creationId xmlns:a16="http://schemas.microsoft.com/office/drawing/2014/main" id="{67A28C29-42A2-96E4-947F-AD638B32641E}"/>
              </a:ext>
            </a:extLst>
          </p:cNvPr>
          <p:cNvSpPr>
            <a:spLocks noGrp="1"/>
          </p:cNvSpPr>
          <p:nvPr>
            <p:ph type="ftr" sz="quarter" idx="26"/>
          </p:nvPr>
        </p:nvSpPr>
        <p:spPr/>
        <p:txBody>
          <a:bodyPr/>
          <a:lstStyle/>
          <a:p>
            <a:r>
              <a:rPr lang="en-US" noProof="0"/>
              <a:t>Design Automation </a:t>
            </a:r>
            <a:endParaRPr lang="en-US" noProof="0" dirty="0"/>
          </a:p>
        </p:txBody>
      </p:sp>
    </p:spTree>
    <p:extLst>
      <p:ext uri="{BB962C8B-B14F-4D97-AF65-F5344CB8AC3E}">
        <p14:creationId xmlns:p14="http://schemas.microsoft.com/office/powerpoint/2010/main" val="1071366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ST-Vorlage">
  <a:themeElements>
    <a:clrScheme name="OST-Farben_komplett">
      <a:dk1>
        <a:srgbClr val="191919"/>
      </a:dk1>
      <a:lt1>
        <a:srgbClr val="FFFFFF"/>
      </a:lt1>
      <a:dk2>
        <a:srgbClr val="8C195F"/>
      </a:dk2>
      <a:lt2>
        <a:srgbClr val="C6C6C6"/>
      </a:lt2>
      <a:accent1>
        <a:srgbClr val="56276D"/>
      </a:accent1>
      <a:accent2>
        <a:srgbClr val="C397C4"/>
      </a:accent2>
      <a:accent3>
        <a:srgbClr val="146C58"/>
      </a:accent3>
      <a:accent4>
        <a:srgbClr val="99CCB5"/>
      </a:accent4>
      <a:accent5>
        <a:srgbClr val="B21D19"/>
      </a:accent5>
      <a:accent6>
        <a:srgbClr val="EC867B"/>
      </a:accent6>
      <a:hlink>
        <a:srgbClr val="D72864"/>
      </a:hlink>
      <a:folHlink>
        <a:srgbClr val="8C19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effectLst/>
      </a:spPr>
      <a:bodyPr rtlCol="0" anchor="t"/>
      <a:lstStyle>
        <a:defPPr algn="l">
          <a:defRPr sz="1400" dirty="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rmAutofit/>
      </a:bodyPr>
      <a:lstStyle>
        <a:defPPr marL="252000" indent="-252000" algn="l">
          <a:buClr>
            <a:schemeClr val="tx2"/>
          </a:buClr>
          <a:buFont typeface="Systemschrift"/>
          <a:buChar char="•"/>
          <a:defRPr sz="2000" dirty="0" err="1" smtClean="0">
            <a:ea typeface="Roboto Medium" panose="02000000000000000000" pitchFamily="2" charset="0"/>
          </a:defRPr>
        </a:defPPr>
      </a:lstStyle>
    </a:txDef>
  </a:objectDefaults>
  <a:extraClrSchemeLst>
    <a:extraClrScheme>
      <a:clrScheme name="OST - Farben">
        <a:dk1>
          <a:srgbClr val="191919"/>
        </a:dk1>
        <a:lt1>
          <a:srgbClr val="FFFFFF"/>
        </a:lt1>
        <a:dk2>
          <a:srgbClr val="8C195F"/>
        </a:dk2>
        <a:lt2>
          <a:srgbClr val="D72864"/>
        </a:lt2>
        <a:accent1>
          <a:srgbClr val="56276D"/>
        </a:accent1>
        <a:accent2>
          <a:srgbClr val="C397C4"/>
        </a:accent2>
        <a:accent3>
          <a:srgbClr val="146C58"/>
        </a:accent3>
        <a:accent4>
          <a:srgbClr val="99CCB5"/>
        </a:accent4>
        <a:accent5>
          <a:srgbClr val="B21D19"/>
        </a:accent5>
        <a:accent6>
          <a:srgbClr val="EC867B"/>
        </a:accent6>
        <a:hlink>
          <a:srgbClr val="191919"/>
        </a:hlink>
        <a:folHlink>
          <a:srgbClr val="191919"/>
        </a:folHlink>
      </a:clrScheme>
      <a:clrMap bg1="lt1" tx1="dk1" bg2="lt2" tx2="dk2" accent1="accent1" accent2="accent2" accent3="accent3" accent4="accent4" accent5="accent5" accent6="accent6" hlink="hlink" folHlink="folHlink"/>
    </a:extraClrScheme>
  </a:extraClrSchemeLst>
  <a:custClrLst>
    <a:custClr name="OST Violett">
      <a:srgbClr val="9560A4"/>
    </a:custClr>
    <a:custClr name="OST Grün">
      <a:srgbClr val="1DAF8E"/>
    </a:custClr>
    <a:custClr name="OST Rot">
      <a:srgbClr val="E84E0F"/>
    </a:custClr>
    <a:custClr name="OST Blau">
      <a:srgbClr val="0086CD"/>
    </a:custClr>
    <a:custClr name="OST Orange">
      <a:srgbClr val="FBBA00"/>
    </a:custClr>
    <a:custClr name="Weiss">
      <a:srgbClr val="FFFFFF"/>
    </a:custClr>
    <a:custClr name="Weiss">
      <a:srgbClr val="FFFFFF"/>
    </a:custClr>
    <a:custClr name="OST Schwarz">
      <a:srgbClr val="191919"/>
    </a:custClr>
    <a:custClr name="OST Brombeer">
      <a:srgbClr val="8C195F"/>
    </a:custClr>
    <a:custClr name="OST Himbeer">
      <a:srgbClr val="D72864"/>
    </a:custClr>
    <a:custClr name="OST Dunkelviolett">
      <a:srgbClr val="6B3881"/>
    </a:custClr>
    <a:custClr name="OST Dunkelgrün">
      <a:srgbClr val="007E6B"/>
    </a:custClr>
    <a:custClr name="OST Dunkelrot">
      <a:srgbClr val="C32E15"/>
    </a:custClr>
    <a:custClr name="OST Dunkelblau">
      <a:srgbClr val="0073B0"/>
    </a:custClr>
    <a:custClr name="OST Dunkelorange">
      <a:srgbClr val="D18F00"/>
    </a:custClr>
    <a:custClr name="Weiss">
      <a:srgbClr val="FFFFFF"/>
    </a:custClr>
    <a:custClr name="Weiss">
      <a:srgbClr val="FFFFFF"/>
    </a:custClr>
    <a:custClr name="Weiss">
      <a:srgbClr val="FFFFFF"/>
    </a:custClr>
    <a:custClr name="Weiss">
      <a:srgbClr val="FFFFFF"/>
    </a:custClr>
    <a:custClr name="Weiss">
      <a:srgbClr val="FFFFFF"/>
    </a:custClr>
    <a:custClr name="OST Hellviolett">
      <a:srgbClr val="D0A9D0"/>
    </a:custClr>
    <a:custClr name="OST Hellgrün">
      <a:srgbClr val="A7D5C2"/>
    </a:custClr>
    <a:custClr name="OST Hellrot">
      <a:srgbClr val="F39A8B"/>
    </a:custClr>
    <a:custClr name="OST Hellblau">
      <a:srgbClr val="5FBFED"/>
    </a:custClr>
    <a:custClr name="OST Hellorange">
      <a:srgbClr val="FDD6AF"/>
    </a:custClr>
    <a:custClr name="Weiss">
      <a:srgbClr val="FFFFFF"/>
    </a:custClr>
    <a:custClr name="Weiss">
      <a:srgbClr val="FFFFFF"/>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OST-Vorlage_Musterfolien-Anleitung" id="{547F6B90-903A-463B-9EF3-630B6B9AB7D4}" vid="{F6EB3922-A331-4255-B5E9-2CBAF8C8CA5E}"/>
    </a:ext>
  </a:extLst>
</a:theme>
</file>

<file path=ppt/theme/theme2.xml><?xml version="1.0" encoding="utf-8"?>
<a:theme xmlns:a="http://schemas.openxmlformats.org/drawingml/2006/main" name="1_OST-Vorlage">
  <a:themeElements>
    <a:clrScheme name="Benutzerdefiniert 19">
      <a:dk1>
        <a:srgbClr val="191919"/>
      </a:dk1>
      <a:lt1>
        <a:srgbClr val="FFFFFF"/>
      </a:lt1>
      <a:dk2>
        <a:srgbClr val="8C195F"/>
      </a:dk2>
      <a:lt2>
        <a:srgbClr val="C6C6C6"/>
      </a:lt2>
      <a:accent1>
        <a:srgbClr val="6B3881"/>
      </a:accent1>
      <a:accent2>
        <a:srgbClr val="D0A9D0"/>
      </a:accent2>
      <a:accent3>
        <a:srgbClr val="007E6B"/>
      </a:accent3>
      <a:accent4>
        <a:srgbClr val="A7D5C2"/>
      </a:accent4>
      <a:accent5>
        <a:srgbClr val="C32E15"/>
      </a:accent5>
      <a:accent6>
        <a:srgbClr val="F39A8B"/>
      </a:accent6>
      <a:hlink>
        <a:srgbClr val="D72864"/>
      </a:hlink>
      <a:folHlink>
        <a:srgbClr val="8C19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25400">
          <a:solidFill>
            <a:schemeClr val="accent1"/>
          </a:solidFill>
        </a:ln>
        <a:effectLst/>
      </a:spPr>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defPPr algn="ctr">
          <a:lnSpc>
            <a:spcPct val="110000"/>
          </a:lnSpc>
          <a:spcAft>
            <a:spcPts val="600"/>
          </a:spcAft>
          <a:defRPr dirty="0" smtClean="0"/>
        </a:defPPr>
      </a:lstStyle>
      <a:style>
        <a:lnRef idx="1">
          <a:schemeClr val="accent3"/>
        </a:lnRef>
        <a:fillRef idx="2">
          <a:schemeClr val="accent3"/>
        </a:fillRef>
        <a:effectRef idx="1">
          <a:schemeClr val="accent3"/>
        </a:effectRef>
        <a:fontRef idx="minor">
          <a:schemeClr val="dk1"/>
        </a:fontRef>
      </a:style>
    </a:spDef>
    <a:lnDef>
      <a:spPr>
        <a:ln w="25400">
          <a:miter lim="800000"/>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ln w="28575">
          <a:noFill/>
          <a:miter lim="800000"/>
        </a:ln>
      </a:spPr>
      <a:bodyPr wrap="square" lIns="108000" tIns="36000" rIns="108000" bIns="72000" rtlCol="0">
        <a:spAutoFit/>
      </a:bodyPr>
      <a:lstStyle>
        <a:defPPr>
          <a:spcAft>
            <a:spcPts val="600"/>
          </a:spcAft>
          <a:buClr>
            <a:schemeClr val="tx2"/>
          </a:buClr>
          <a:defRPr sz="1800" dirty="0" smtClean="0">
            <a:ea typeface="Roboto Medium" panose="02000000000000000000" pitchFamily="2" charset="0"/>
          </a:defRPr>
        </a:defPPr>
      </a:lstStyle>
    </a:txDef>
  </a:objectDefaults>
  <a:extraClrSchemeLst>
    <a:extraClrScheme>
      <a:clrScheme name="OST - Farben">
        <a:dk1>
          <a:srgbClr val="191919"/>
        </a:dk1>
        <a:lt1>
          <a:srgbClr val="FFFFFF"/>
        </a:lt1>
        <a:dk2>
          <a:srgbClr val="8C195F"/>
        </a:dk2>
        <a:lt2>
          <a:srgbClr val="D72864"/>
        </a:lt2>
        <a:accent1>
          <a:srgbClr val="56276D"/>
        </a:accent1>
        <a:accent2>
          <a:srgbClr val="C397C4"/>
        </a:accent2>
        <a:accent3>
          <a:srgbClr val="146C58"/>
        </a:accent3>
        <a:accent4>
          <a:srgbClr val="99CCB5"/>
        </a:accent4>
        <a:accent5>
          <a:srgbClr val="B21D19"/>
        </a:accent5>
        <a:accent6>
          <a:srgbClr val="EC867B"/>
        </a:accent6>
        <a:hlink>
          <a:srgbClr val="191919"/>
        </a:hlink>
        <a:folHlink>
          <a:srgbClr val="191919"/>
        </a:folHlink>
      </a:clrScheme>
      <a:clrMap bg1="lt1" tx1="dk1" bg2="lt2" tx2="dk2" accent1="accent1" accent2="accent2" accent3="accent3" accent4="accent4" accent5="accent5" accent6="accent6" hlink="hlink" folHlink="folHlink"/>
    </a:extraClrScheme>
  </a:extraClrSchemeLst>
  <a:custClrLst>
    <a:custClr name="OST Violett">
      <a:srgbClr val="9560A4"/>
    </a:custClr>
    <a:custClr name="OST Grün">
      <a:srgbClr val="1DAF8E"/>
    </a:custClr>
    <a:custClr name="OST Rot">
      <a:srgbClr val="E84E0F"/>
    </a:custClr>
    <a:custClr name="OST Blau">
      <a:srgbClr val="0086CD"/>
    </a:custClr>
    <a:custClr name="OST Orange">
      <a:srgbClr val="FBBA00"/>
    </a:custClr>
    <a:custClr name="Weiss">
      <a:srgbClr val="FFFFFF"/>
    </a:custClr>
    <a:custClr name="Weiss">
      <a:srgbClr val="FFFFFF"/>
    </a:custClr>
    <a:custClr name="OST Schwarz">
      <a:srgbClr val="191919"/>
    </a:custClr>
    <a:custClr name="OST Brombeer">
      <a:srgbClr val="8C195F"/>
    </a:custClr>
    <a:custClr name="OST Himbeer">
      <a:srgbClr val="D72864"/>
    </a:custClr>
    <a:custClr name="OST Dunkelviolett">
      <a:srgbClr val="6B3881"/>
    </a:custClr>
    <a:custClr name="OST Dunkelgrün">
      <a:srgbClr val="007E6B"/>
    </a:custClr>
    <a:custClr name="OST Dunkelrot">
      <a:srgbClr val="C32E15"/>
    </a:custClr>
    <a:custClr name="OST Dunkelblau">
      <a:srgbClr val="0073B0"/>
    </a:custClr>
    <a:custClr name="OST Dunkelorange">
      <a:srgbClr val="D18F00"/>
    </a:custClr>
    <a:custClr name="Weiss">
      <a:srgbClr val="FFFFFF"/>
    </a:custClr>
    <a:custClr name="Weiss">
      <a:srgbClr val="FFFFFF"/>
    </a:custClr>
    <a:custClr name="Weiss">
      <a:srgbClr val="FFFFFF"/>
    </a:custClr>
    <a:custClr name="Weiss">
      <a:srgbClr val="FFFFFF"/>
    </a:custClr>
    <a:custClr name="Weiss">
      <a:srgbClr val="FFFFFF"/>
    </a:custClr>
    <a:custClr name="OST Hellviolett">
      <a:srgbClr val="D0A9D0"/>
    </a:custClr>
    <a:custClr name="OST Hellgrün">
      <a:srgbClr val="A7D5C2"/>
    </a:custClr>
    <a:custClr name="OST Hellrot">
      <a:srgbClr val="F39A8B"/>
    </a:custClr>
    <a:custClr name="OST Hellblau">
      <a:srgbClr val="5FBFED"/>
    </a:custClr>
    <a:custClr name="OST Hellorange">
      <a:srgbClr val="FDD6AF"/>
    </a:custClr>
    <a:custClr name="Weiss">
      <a:srgbClr val="FFFFFF"/>
    </a:custClr>
    <a:custClr name="Weiss">
      <a:srgbClr val="FFFFFF"/>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OST_Vorlage_DE_16zu9.potx" id="{03CAA6A4-4F7C-4B54-A13E-70427D41AC30}" vid="{42E3ECE4-3C4E-4AA3-9DC7-6E4A52FA72C2}"/>
    </a:ext>
  </a:extLst>
</a:theme>
</file>

<file path=ppt/theme/theme3.xml><?xml version="1.0" encoding="utf-8"?>
<a:theme xmlns:a="http://schemas.openxmlformats.org/drawingml/2006/main" name="2_OST-Vorlage">
  <a:themeElements>
    <a:clrScheme name="Benutzerdefiniert 19">
      <a:dk1>
        <a:srgbClr val="191919"/>
      </a:dk1>
      <a:lt1>
        <a:srgbClr val="FFFFFF"/>
      </a:lt1>
      <a:dk2>
        <a:srgbClr val="8C195F"/>
      </a:dk2>
      <a:lt2>
        <a:srgbClr val="C6C6C6"/>
      </a:lt2>
      <a:accent1>
        <a:srgbClr val="6B3881"/>
      </a:accent1>
      <a:accent2>
        <a:srgbClr val="D0A9D0"/>
      </a:accent2>
      <a:accent3>
        <a:srgbClr val="007E6B"/>
      </a:accent3>
      <a:accent4>
        <a:srgbClr val="A7D5C2"/>
      </a:accent4>
      <a:accent5>
        <a:srgbClr val="C32E15"/>
      </a:accent5>
      <a:accent6>
        <a:srgbClr val="F39A8B"/>
      </a:accent6>
      <a:hlink>
        <a:srgbClr val="D72864"/>
      </a:hlink>
      <a:folHlink>
        <a:srgbClr val="8C19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25400">
          <a:solidFill>
            <a:schemeClr val="accent1"/>
          </a:solidFill>
        </a:ln>
        <a:effectLst/>
      </a:spPr>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defPPr algn="ctr">
          <a:lnSpc>
            <a:spcPct val="110000"/>
          </a:lnSpc>
          <a:spcAft>
            <a:spcPts val="600"/>
          </a:spcAft>
          <a:defRPr dirty="0" smtClean="0"/>
        </a:defPPr>
      </a:lstStyle>
      <a:style>
        <a:lnRef idx="1">
          <a:schemeClr val="accent3"/>
        </a:lnRef>
        <a:fillRef idx="2">
          <a:schemeClr val="accent3"/>
        </a:fillRef>
        <a:effectRef idx="1">
          <a:schemeClr val="accent3"/>
        </a:effectRef>
        <a:fontRef idx="minor">
          <a:schemeClr val="dk1"/>
        </a:fontRef>
      </a:style>
    </a:spDef>
    <a:lnDef>
      <a:spPr>
        <a:ln w="25400">
          <a:miter lim="800000"/>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ln w="28575">
          <a:noFill/>
          <a:miter lim="800000"/>
        </a:ln>
      </a:spPr>
      <a:bodyPr wrap="square" lIns="108000" tIns="36000" rIns="108000" bIns="72000" rtlCol="0">
        <a:spAutoFit/>
      </a:bodyPr>
      <a:lstStyle>
        <a:defPPr>
          <a:spcAft>
            <a:spcPts val="600"/>
          </a:spcAft>
          <a:buClr>
            <a:schemeClr val="tx2"/>
          </a:buClr>
          <a:defRPr sz="1800" dirty="0" smtClean="0">
            <a:ea typeface="Roboto Medium" panose="02000000000000000000" pitchFamily="2" charset="0"/>
          </a:defRPr>
        </a:defPPr>
      </a:lstStyle>
    </a:txDef>
  </a:objectDefaults>
  <a:extraClrSchemeLst>
    <a:extraClrScheme>
      <a:clrScheme name="OST - Farben">
        <a:dk1>
          <a:srgbClr val="191919"/>
        </a:dk1>
        <a:lt1>
          <a:srgbClr val="FFFFFF"/>
        </a:lt1>
        <a:dk2>
          <a:srgbClr val="8C195F"/>
        </a:dk2>
        <a:lt2>
          <a:srgbClr val="D72864"/>
        </a:lt2>
        <a:accent1>
          <a:srgbClr val="56276D"/>
        </a:accent1>
        <a:accent2>
          <a:srgbClr val="C397C4"/>
        </a:accent2>
        <a:accent3>
          <a:srgbClr val="146C58"/>
        </a:accent3>
        <a:accent4>
          <a:srgbClr val="99CCB5"/>
        </a:accent4>
        <a:accent5>
          <a:srgbClr val="B21D19"/>
        </a:accent5>
        <a:accent6>
          <a:srgbClr val="EC867B"/>
        </a:accent6>
        <a:hlink>
          <a:srgbClr val="191919"/>
        </a:hlink>
        <a:folHlink>
          <a:srgbClr val="191919"/>
        </a:folHlink>
      </a:clrScheme>
      <a:clrMap bg1="lt1" tx1="dk1" bg2="lt2" tx2="dk2" accent1="accent1" accent2="accent2" accent3="accent3" accent4="accent4" accent5="accent5" accent6="accent6" hlink="hlink" folHlink="folHlink"/>
    </a:extraClrScheme>
  </a:extraClrSchemeLst>
  <a:custClrLst>
    <a:custClr name="OST Violett">
      <a:srgbClr val="9560A4"/>
    </a:custClr>
    <a:custClr name="OST Grün">
      <a:srgbClr val="1DAF8E"/>
    </a:custClr>
    <a:custClr name="OST Rot">
      <a:srgbClr val="E84E0F"/>
    </a:custClr>
    <a:custClr name="OST Blau">
      <a:srgbClr val="0086CD"/>
    </a:custClr>
    <a:custClr name="OST Orange">
      <a:srgbClr val="FBBA00"/>
    </a:custClr>
    <a:custClr name="Weiss">
      <a:srgbClr val="FFFFFF"/>
    </a:custClr>
    <a:custClr name="Weiss">
      <a:srgbClr val="FFFFFF"/>
    </a:custClr>
    <a:custClr name="OST Schwarz">
      <a:srgbClr val="191919"/>
    </a:custClr>
    <a:custClr name="OST Brombeer">
      <a:srgbClr val="8C195F"/>
    </a:custClr>
    <a:custClr name="OST Himbeer">
      <a:srgbClr val="D72864"/>
    </a:custClr>
    <a:custClr name="OST Dunkelviolett">
      <a:srgbClr val="6B3881"/>
    </a:custClr>
    <a:custClr name="OST Dunkelgrün">
      <a:srgbClr val="007E6B"/>
    </a:custClr>
    <a:custClr name="OST Dunkelrot">
      <a:srgbClr val="C32E15"/>
    </a:custClr>
    <a:custClr name="OST Dunkelblau">
      <a:srgbClr val="0073B0"/>
    </a:custClr>
    <a:custClr name="OST Dunkelorange">
      <a:srgbClr val="D18F00"/>
    </a:custClr>
    <a:custClr name="Weiss">
      <a:srgbClr val="FFFFFF"/>
    </a:custClr>
    <a:custClr name="Weiss">
      <a:srgbClr val="FFFFFF"/>
    </a:custClr>
    <a:custClr name="Weiss">
      <a:srgbClr val="FFFFFF"/>
    </a:custClr>
    <a:custClr name="Weiss">
      <a:srgbClr val="FFFFFF"/>
    </a:custClr>
    <a:custClr name="Weiss">
      <a:srgbClr val="FFFFFF"/>
    </a:custClr>
    <a:custClr name="OST Hellviolett">
      <a:srgbClr val="D0A9D0"/>
    </a:custClr>
    <a:custClr name="OST Hellgrün">
      <a:srgbClr val="A7D5C2"/>
    </a:custClr>
    <a:custClr name="OST Hellrot">
      <a:srgbClr val="F39A8B"/>
    </a:custClr>
    <a:custClr name="OST Hellblau">
      <a:srgbClr val="5FBFED"/>
    </a:custClr>
    <a:custClr name="OST Hellorange">
      <a:srgbClr val="FDD6AF"/>
    </a:custClr>
    <a:custClr name="Weiss">
      <a:srgbClr val="FFFFFF"/>
    </a:custClr>
    <a:custClr name="Weiss">
      <a:srgbClr val="FFFFFF"/>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OST_Vorlage_DE_16zu9.potx" id="{03CAA6A4-4F7C-4B54-A13E-70427D41AC30}" vid="{42E3ECE4-3C4E-4AA3-9DC7-6E4A52FA72C2}"/>
    </a:ext>
  </a:extLst>
</a:theme>
</file>

<file path=ppt/theme/theme4.xml><?xml version="1.0" encoding="utf-8"?>
<a:theme xmlns:a="http://schemas.openxmlformats.org/drawingml/2006/main" name="3_OST-Vorlage">
  <a:themeElements>
    <a:clrScheme name="Benutzerdefiniert 23">
      <a:dk1>
        <a:srgbClr val="191919"/>
      </a:dk1>
      <a:lt1>
        <a:srgbClr val="FFFFFF"/>
      </a:lt1>
      <a:dk2>
        <a:srgbClr val="8C195F"/>
      </a:dk2>
      <a:lt2>
        <a:srgbClr val="C6C6C6"/>
      </a:lt2>
      <a:accent1>
        <a:srgbClr val="6B3881"/>
      </a:accent1>
      <a:accent2>
        <a:srgbClr val="D0A9D0"/>
      </a:accent2>
      <a:accent3>
        <a:srgbClr val="007E6B"/>
      </a:accent3>
      <a:accent4>
        <a:srgbClr val="A7D5C2"/>
      </a:accent4>
      <a:accent5>
        <a:srgbClr val="C32E15"/>
      </a:accent5>
      <a:accent6>
        <a:srgbClr val="F39A8B"/>
      </a:accent6>
      <a:hlink>
        <a:srgbClr val="D72864"/>
      </a:hlink>
      <a:folHlink>
        <a:srgbClr val="8C19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25400">
          <a:solidFill>
            <a:schemeClr val="accent1"/>
          </a:solidFill>
        </a:ln>
        <a:effectLst/>
      </a:spPr>
      <a:bodyPr rot="0" spcFirstLastPara="0" vertOverflow="overflow" horzOverflow="overflow" vert="horz" wrap="square" lIns="108000" tIns="36000" rIns="108000" bIns="36000" numCol="1" spcCol="0" rtlCol="0" fromWordArt="0" anchor="ctr" anchorCtr="0" forceAA="0" compatLnSpc="1">
        <a:prstTxWarp prst="textNoShape">
          <a:avLst/>
        </a:prstTxWarp>
        <a:normAutofit/>
      </a:bodyPr>
      <a:lstStyle>
        <a:defPPr algn="ctr">
          <a:lnSpc>
            <a:spcPct val="110000"/>
          </a:lnSpc>
          <a:spcAft>
            <a:spcPts val="600"/>
          </a:spcAft>
          <a:defRPr dirty="0" smtClean="0"/>
        </a:defPPr>
      </a:lstStyle>
      <a:style>
        <a:lnRef idx="1">
          <a:schemeClr val="accent3"/>
        </a:lnRef>
        <a:fillRef idx="2">
          <a:schemeClr val="accent3"/>
        </a:fillRef>
        <a:effectRef idx="1">
          <a:schemeClr val="accent3"/>
        </a:effectRef>
        <a:fontRef idx="minor">
          <a:schemeClr val="dk1"/>
        </a:fontRef>
      </a:style>
    </a:spDef>
    <a:lnDef>
      <a:spPr>
        <a:ln w="25400">
          <a:miter lim="800000"/>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ln w="28575">
          <a:noFill/>
          <a:miter lim="800000"/>
        </a:ln>
      </a:spPr>
      <a:bodyPr wrap="square" lIns="108000" tIns="36000" rIns="108000" bIns="72000" rtlCol="0">
        <a:spAutoFit/>
      </a:bodyPr>
      <a:lstStyle>
        <a:defPPr>
          <a:spcAft>
            <a:spcPts val="600"/>
          </a:spcAft>
          <a:buClr>
            <a:schemeClr val="tx2"/>
          </a:buClr>
          <a:defRPr sz="1800" dirty="0" smtClean="0">
            <a:ea typeface="Roboto Medium" panose="02000000000000000000" pitchFamily="2" charset="0"/>
          </a:defRPr>
        </a:defPPr>
      </a:lstStyle>
    </a:txDef>
  </a:objectDefaults>
  <a:extraClrSchemeLst>
    <a:extraClrScheme>
      <a:clrScheme name="OST - Farben">
        <a:dk1>
          <a:srgbClr val="191919"/>
        </a:dk1>
        <a:lt1>
          <a:srgbClr val="FFFFFF"/>
        </a:lt1>
        <a:dk2>
          <a:srgbClr val="8C195F"/>
        </a:dk2>
        <a:lt2>
          <a:srgbClr val="D72864"/>
        </a:lt2>
        <a:accent1>
          <a:srgbClr val="56276D"/>
        </a:accent1>
        <a:accent2>
          <a:srgbClr val="C397C4"/>
        </a:accent2>
        <a:accent3>
          <a:srgbClr val="146C58"/>
        </a:accent3>
        <a:accent4>
          <a:srgbClr val="99CCB5"/>
        </a:accent4>
        <a:accent5>
          <a:srgbClr val="B21D19"/>
        </a:accent5>
        <a:accent6>
          <a:srgbClr val="EC867B"/>
        </a:accent6>
        <a:hlink>
          <a:srgbClr val="191919"/>
        </a:hlink>
        <a:folHlink>
          <a:srgbClr val="191919"/>
        </a:folHlink>
      </a:clrScheme>
      <a:clrMap bg1="lt1" tx1="dk1" bg2="lt2" tx2="dk2" accent1="accent1" accent2="accent2" accent3="accent3" accent4="accent4" accent5="accent5" accent6="accent6" hlink="hlink" folHlink="folHlink"/>
    </a:extraClrScheme>
  </a:extraClrSchemeLst>
  <a:custClrLst>
    <a:custClr name="OST Violett">
      <a:srgbClr val="9560A4"/>
    </a:custClr>
    <a:custClr name="OST Grün">
      <a:srgbClr val="1DAF8E"/>
    </a:custClr>
    <a:custClr name="OST Rot">
      <a:srgbClr val="E84E0F"/>
    </a:custClr>
    <a:custClr name="OST Blau">
      <a:srgbClr val="0086CD"/>
    </a:custClr>
    <a:custClr name="OST Orange">
      <a:srgbClr val="FBBA00"/>
    </a:custClr>
    <a:custClr name="Weiss">
      <a:srgbClr val="FFFFFF"/>
    </a:custClr>
    <a:custClr name="Weiss">
      <a:srgbClr val="FFFFFF"/>
    </a:custClr>
    <a:custClr name="OST Schwarz">
      <a:srgbClr val="191919"/>
    </a:custClr>
    <a:custClr name="OST Brombeer">
      <a:srgbClr val="8C195F"/>
    </a:custClr>
    <a:custClr name="OST Himbeer">
      <a:srgbClr val="D72864"/>
    </a:custClr>
    <a:custClr name="OST Dunkelviolett">
      <a:srgbClr val="6B3881"/>
    </a:custClr>
    <a:custClr name="OST Dunkelgrün">
      <a:srgbClr val="007E6B"/>
    </a:custClr>
    <a:custClr name="OST Dunkelrot">
      <a:srgbClr val="C32E15"/>
    </a:custClr>
    <a:custClr name="OST Dunkelblau">
      <a:srgbClr val="0073B0"/>
    </a:custClr>
    <a:custClr name="OST Dunkelorange">
      <a:srgbClr val="D18F00"/>
    </a:custClr>
    <a:custClr name="Weiss">
      <a:srgbClr val="FFFFFF"/>
    </a:custClr>
    <a:custClr name="Weiss">
      <a:srgbClr val="FFFFFF"/>
    </a:custClr>
    <a:custClr name="Weiss">
      <a:srgbClr val="FFFFFF"/>
    </a:custClr>
    <a:custClr name="Weiss">
      <a:srgbClr val="FFFFFF"/>
    </a:custClr>
    <a:custClr name="Weiss">
      <a:srgbClr val="FFFFFF"/>
    </a:custClr>
    <a:custClr name="OST Hellviolett">
      <a:srgbClr val="D0A9D0"/>
    </a:custClr>
    <a:custClr name="OST Hellgrün">
      <a:srgbClr val="A7D5C2"/>
    </a:custClr>
    <a:custClr name="OST Hellrot">
      <a:srgbClr val="F39A8B"/>
    </a:custClr>
    <a:custClr name="OST Hellblau">
      <a:srgbClr val="5FBFED"/>
    </a:custClr>
    <a:custClr name="OST Hellorange">
      <a:srgbClr val="FDD6AF"/>
    </a:custClr>
    <a:custClr name="Weiss">
      <a:srgbClr val="FFFFFF"/>
    </a:custClr>
    <a:custClr name="Weiss">
      <a:srgbClr val="FFFFFF"/>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OST_Vorlage_EN_16zu9.potx" id="{27B2FC2B-56C2-484C-9E44-45A61E53FDB4}" vid="{B7FDAF6E-585C-443D-8F9F-87C895CE6075}"/>
    </a:ext>
  </a:ext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T - Fonts">
      <a:majorFont>
        <a:latin typeface="Zilla Slab Ligh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T - Fonts">
      <a:majorFont>
        <a:latin typeface="Zilla Slab Ligh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C17A725C2F7F14DA7BD4390B8CC10C5" ma:contentTypeVersion="18" ma:contentTypeDescription="Ein neues Dokument erstellen." ma:contentTypeScope="" ma:versionID="4d4d4b12ec248dc19229389a1af03042">
  <xsd:schema xmlns:xsd="http://www.w3.org/2001/XMLSchema" xmlns:xs="http://www.w3.org/2001/XMLSchema" xmlns:p="http://schemas.microsoft.com/office/2006/metadata/properties" xmlns:ns2="7cbc8f1c-7aec-4c0f-94f7-d7a778b1f150" xmlns:ns3="ad66ac8b-a0d6-471b-a9a3-42be27d96eff" targetNamespace="http://schemas.microsoft.com/office/2006/metadata/properties" ma:root="true" ma:fieldsID="36823829a397c712915d088a919cecc7" ns2:_="" ns3:_="">
    <xsd:import namespace="7cbc8f1c-7aec-4c0f-94f7-d7a778b1f150"/>
    <xsd:import namespace="ad66ac8b-a0d6-471b-a9a3-42be27d96e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c8f1c-7aec-4c0f-94f7-d7a778b1f1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f212c26d-ba8a-401b-a725-3045b2045b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66ac8b-a0d6-471b-a9a3-42be27d96eff"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96137c87-629c-40fa-aef6-d0ea829924dd}" ma:internalName="TaxCatchAll" ma:showField="CatchAllData" ma:web="ad66ac8b-a0d6-471b-a9a3-42be27d96e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16214D-F891-4255-9EFF-7DBBCC8A8CBF}"/>
</file>

<file path=customXml/itemProps2.xml><?xml version="1.0" encoding="utf-8"?>
<ds:datastoreItem xmlns:ds="http://schemas.openxmlformats.org/officeDocument/2006/customXml" ds:itemID="{3DAFDD85-8EE8-48ED-8604-4DAA3CC39CC5}"/>
</file>

<file path=docProps/app.xml><?xml version="1.0" encoding="utf-8"?>
<Properties xmlns="http://schemas.openxmlformats.org/officeDocument/2006/extended-properties" xmlns:vt="http://schemas.openxmlformats.org/officeDocument/2006/docPropsVTypes">
  <Template>OST-Vorlage_Musterfolien-Anleitung</Template>
  <TotalTime>0</TotalTime>
  <Words>910</Words>
  <Application>Microsoft Office PowerPoint</Application>
  <PresentationFormat>Benutzerdefiniert</PresentationFormat>
  <Paragraphs>173</Paragraphs>
  <Slides>20</Slides>
  <Notes>6</Notes>
  <HiddenSlides>0</HiddenSlides>
  <MMClips>0</MMClips>
  <ScaleCrop>false</ScaleCrop>
  <HeadingPairs>
    <vt:vector size="8" baseType="variant">
      <vt:variant>
        <vt:lpstr>Verwendete Schriftarten</vt:lpstr>
      </vt:variant>
      <vt:variant>
        <vt:i4>5</vt:i4>
      </vt:variant>
      <vt:variant>
        <vt:lpstr>Design</vt:lpstr>
      </vt:variant>
      <vt:variant>
        <vt:i4>4</vt:i4>
      </vt:variant>
      <vt:variant>
        <vt:lpstr>Eingebettete OLE-Server</vt:lpstr>
      </vt:variant>
      <vt:variant>
        <vt:i4>1</vt:i4>
      </vt:variant>
      <vt:variant>
        <vt:lpstr>Folientitel</vt:lpstr>
      </vt:variant>
      <vt:variant>
        <vt:i4>20</vt:i4>
      </vt:variant>
    </vt:vector>
  </HeadingPairs>
  <TitlesOfParts>
    <vt:vector size="30" baseType="lpstr">
      <vt:lpstr>Abadi Extra Light</vt:lpstr>
      <vt:lpstr>Arial</vt:lpstr>
      <vt:lpstr>Roboto</vt:lpstr>
      <vt:lpstr>Symbol</vt:lpstr>
      <vt:lpstr>Wingdings</vt:lpstr>
      <vt:lpstr>OST-Vorlage</vt:lpstr>
      <vt:lpstr>1_OST-Vorlage</vt:lpstr>
      <vt:lpstr>2_OST-Vorlage</vt:lpstr>
      <vt:lpstr>3_OST-Vorlage</vt:lpstr>
      <vt:lpstr>think-cell Folie</vt:lpstr>
      <vt:lpstr>Additive Fertigung M|I &amp; WING</vt:lpstr>
      <vt:lpstr>Neue Möglichkeiten im AM Design</vt:lpstr>
      <vt:lpstr>Showcase 1: Konfigurator für Schokoladen 3D-Druck</vt:lpstr>
      <vt:lpstr>PowerPoint-Präsentation</vt:lpstr>
      <vt:lpstr>Dall-E 2</vt:lpstr>
      <vt:lpstr>Umsetzung in Grasshopper</vt:lpstr>
      <vt:lpstr>Umsetzung in Grasshopper</vt:lpstr>
      <vt:lpstr>Umsetzung in Grasshopper</vt:lpstr>
      <vt:lpstr>Aufgabe:</vt:lpstr>
      <vt:lpstr>Use Case 2: Vakuumgreifer</vt:lpstr>
      <vt:lpstr>Konfigurator für SLS Vakuumgreifer</vt:lpstr>
      <vt:lpstr>Automatisierung durch regelbasierten Workflow</vt:lpstr>
      <vt:lpstr>Alle möglichen Positionen identifizieren</vt:lpstr>
      <vt:lpstr>Mögliche Positionen</vt:lpstr>
      <vt:lpstr>Mögliche Positionen</vt:lpstr>
      <vt:lpstr>Mögliche Positionen</vt:lpstr>
      <vt:lpstr>Mögliche Positionen</vt:lpstr>
      <vt:lpstr>Mögliche Positionen</vt:lpstr>
      <vt:lpstr>PowerPoint-Präsentation</vt:lpstr>
      <vt:lpstr>Aufgabe:</vt:lpstr>
    </vt:vector>
  </TitlesOfParts>
  <Company>HSR Hochschule für Technik Rapperswil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Vorlage OST</dc:title>
  <dc:creator>daniel.schwendemann@ost.ch</dc:creator>
  <cp:lastModifiedBy>Valmir Bekiri</cp:lastModifiedBy>
  <cp:revision>251</cp:revision>
  <cp:lastPrinted>2022-02-27T11:47:52Z</cp:lastPrinted>
  <dcterms:created xsi:type="dcterms:W3CDTF">2020-08-02T11:38:49Z</dcterms:created>
  <dcterms:modified xsi:type="dcterms:W3CDTF">2024-03-19T10:29:57Z</dcterms:modified>
</cp:coreProperties>
</file>