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03" r:id="rId5"/>
    <p:sldId id="910" r:id="rId6"/>
    <p:sldId id="911" r:id="rId7"/>
    <p:sldId id="907" r:id="rId8"/>
    <p:sldId id="908" r:id="rId9"/>
    <p:sldId id="909" r:id="rId10"/>
    <p:sldId id="316" r:id="rId11"/>
    <p:sldId id="330" r:id="rId12"/>
    <p:sldId id="319" r:id="rId13"/>
    <p:sldId id="310" r:id="rId14"/>
    <p:sldId id="912" r:id="rId15"/>
    <p:sldId id="913" r:id="rId16"/>
    <p:sldId id="916" r:id="rId17"/>
    <p:sldId id="917" r:id="rId18"/>
    <p:sldId id="915"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8DE21-C157-4EC5-91D7-FF7C77D9D3C4}" v="1273" dt="2023-10-26T05:46:05.77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we Riss" userId="cf89c553-a1e0-4dbf-a384-11ac9fd86552" providerId="ADAL" clId="{2D8C4D33-A332-4BFA-9B40-543E9C6C3FA9}"/>
    <pc:docChg chg="modSld">
      <pc:chgData name="Uwe Riss" userId="cf89c553-a1e0-4dbf-a384-11ac9fd86552" providerId="ADAL" clId="{2D8C4D33-A332-4BFA-9B40-543E9C6C3FA9}" dt="2023-10-26T05:44:39.869" v="0" actId="113"/>
      <pc:docMkLst>
        <pc:docMk/>
      </pc:docMkLst>
      <pc:sldChg chg="modSp">
        <pc:chgData name="Uwe Riss" userId="cf89c553-a1e0-4dbf-a384-11ac9fd86552" providerId="ADAL" clId="{2D8C4D33-A332-4BFA-9B40-543E9C6C3FA9}" dt="2023-10-26T05:44:39.869" v="0" actId="113"/>
        <pc:sldMkLst>
          <pc:docMk/>
          <pc:sldMk cId="873673255" sldId="314"/>
        </pc:sldMkLst>
        <pc:spChg chg="mod">
          <ac:chgData name="Uwe Riss" userId="cf89c553-a1e0-4dbf-a384-11ac9fd86552" providerId="ADAL" clId="{2D8C4D33-A332-4BFA-9B40-543E9C6C3FA9}" dt="2023-10-26T05:44:39.869" v="0" actId="113"/>
          <ac:spMkLst>
            <pc:docMk/>
            <pc:sldMk cId="873673255" sldId="314"/>
            <ac:spMk id="6" creationId="{00000000-0000-0000-0000-000000000000}"/>
          </ac:spMkLst>
        </pc:spChg>
      </pc:sldChg>
    </pc:docChg>
  </pc:docChgLst>
  <pc:docChgLst>
    <pc:chgData name="Christoph Baumgarten" userId="S::christoph.baumgarten@ost.ch::b8d87fa8-1fcd-417b-8613-1d38d11828cd" providerId="AD" clId="Web-{24971810-F58B-48D7-83E5-C4DC50BC8744}"/>
    <pc:docChg chg="modSld">
      <pc:chgData name="Christoph Baumgarten" userId="S::christoph.baumgarten@ost.ch::b8d87fa8-1fcd-417b-8613-1d38d11828cd" providerId="AD" clId="Web-{24971810-F58B-48D7-83E5-C4DC50BC8744}" dt="2023-09-27T15:37:34.902" v="12" actId="20577"/>
      <pc:docMkLst>
        <pc:docMk/>
      </pc:docMkLst>
      <pc:sldChg chg="modSp">
        <pc:chgData name="Christoph Baumgarten" userId="S::christoph.baumgarten@ost.ch::b8d87fa8-1fcd-417b-8613-1d38d11828cd" providerId="AD" clId="Web-{24971810-F58B-48D7-83E5-C4DC50BC8744}" dt="2023-09-27T15:37:34.902" v="12" actId="20577"/>
        <pc:sldMkLst>
          <pc:docMk/>
          <pc:sldMk cId="2355648889" sldId="916"/>
        </pc:sldMkLst>
        <pc:spChg chg="mod">
          <ac:chgData name="Christoph Baumgarten" userId="S::christoph.baumgarten@ost.ch::b8d87fa8-1fcd-417b-8613-1d38d11828cd" providerId="AD" clId="Web-{24971810-F58B-48D7-83E5-C4DC50BC8744}" dt="2023-09-27T15:37:34.902" v="12" actId="20577"/>
          <ac:spMkLst>
            <pc:docMk/>
            <pc:sldMk cId="2355648889" sldId="916"/>
            <ac:spMk id="6" creationId="{00000000-0000-0000-0000-000000000000}"/>
          </ac:spMkLst>
        </pc:spChg>
      </pc:sldChg>
    </pc:docChg>
  </pc:docChgLst>
  <pc:docChgLst>
    <pc:chgData name="Christoph Baumgarten" userId="b8d87fa8-1fcd-417b-8613-1d38d11828cd" providerId="ADAL" clId="{24F8DE21-C157-4EC5-91D7-FF7C77D9D3C4}"/>
    <pc:docChg chg="undo custSel addSld delSld modSld sldOrd">
      <pc:chgData name="Christoph Baumgarten" userId="b8d87fa8-1fcd-417b-8613-1d38d11828cd" providerId="ADAL" clId="{24F8DE21-C157-4EC5-91D7-FF7C77D9D3C4}" dt="2025-05-30T12:37:44.059" v="9531" actId="20577"/>
      <pc:docMkLst>
        <pc:docMk/>
      </pc:docMkLst>
      <pc:sldChg chg="modSp add mod setBg">
        <pc:chgData name="Christoph Baumgarten" userId="b8d87fa8-1fcd-417b-8613-1d38d11828cd" providerId="ADAL" clId="{24F8DE21-C157-4EC5-91D7-FF7C77D9D3C4}" dt="2025-05-30T12:37:44.059" v="9531" actId="20577"/>
        <pc:sldMkLst>
          <pc:docMk/>
          <pc:sldMk cId="222047250" sldId="303"/>
        </pc:sldMkLst>
        <pc:spChg chg="mod">
          <ac:chgData name="Christoph Baumgarten" userId="b8d87fa8-1fcd-417b-8613-1d38d11828cd" providerId="ADAL" clId="{24F8DE21-C157-4EC5-91D7-FF7C77D9D3C4}" dt="2025-05-30T12:37:44.059" v="9531" actId="20577"/>
          <ac:spMkLst>
            <pc:docMk/>
            <pc:sldMk cId="222047250" sldId="303"/>
            <ac:spMk id="2" creationId="{00000000-0000-0000-0000-000000000000}"/>
          </ac:spMkLst>
        </pc:spChg>
        <pc:spChg chg="mod">
          <ac:chgData name="Christoph Baumgarten" userId="b8d87fa8-1fcd-417b-8613-1d38d11828cd" providerId="ADAL" clId="{24F8DE21-C157-4EC5-91D7-FF7C77D9D3C4}" dt="2023-09-21T05:34:14.461" v="73" actId="20577"/>
          <ac:spMkLst>
            <pc:docMk/>
            <pc:sldMk cId="222047250" sldId="303"/>
            <ac:spMk id="3" creationId="{00000000-0000-0000-0000-000000000000}"/>
          </ac:spMkLst>
        </pc:spChg>
        <pc:spChg chg="mod">
          <ac:chgData name="Christoph Baumgarten" userId="b8d87fa8-1fcd-417b-8613-1d38d11828cd" providerId="ADAL" clId="{24F8DE21-C157-4EC5-91D7-FF7C77D9D3C4}" dt="2023-09-21T08:07:47.527" v="6875" actId="20577"/>
          <ac:spMkLst>
            <pc:docMk/>
            <pc:sldMk cId="222047250" sldId="303"/>
            <ac:spMk id="5" creationId="{00000000-0000-0000-0000-000000000000}"/>
          </ac:spMkLst>
        </pc:spChg>
      </pc:sldChg>
      <pc:sldChg chg="addSp modSp add mod modNotesTx">
        <pc:chgData name="Christoph Baumgarten" userId="b8d87fa8-1fcd-417b-8613-1d38d11828cd" providerId="ADAL" clId="{24F8DE21-C157-4EC5-91D7-FF7C77D9D3C4}" dt="2024-09-07T12:35:06.152" v="9194" actId="20577"/>
        <pc:sldMkLst>
          <pc:docMk/>
          <pc:sldMk cId="2995300779" sldId="310"/>
        </pc:sldMkLst>
        <pc:spChg chg="add mod">
          <ac:chgData name="Christoph Baumgarten" userId="b8d87fa8-1fcd-417b-8613-1d38d11828cd" providerId="ADAL" clId="{24F8DE21-C157-4EC5-91D7-FF7C77D9D3C4}" dt="2024-09-07T12:30:34.947" v="9175" actId="20577"/>
          <ac:spMkLst>
            <pc:docMk/>
            <pc:sldMk cId="2995300779" sldId="310"/>
            <ac:spMk id="2" creationId="{2D42A162-B6E0-C123-5001-78BCAA15CB65}"/>
          </ac:spMkLst>
        </pc:spChg>
        <pc:spChg chg="mod">
          <ac:chgData name="Christoph Baumgarten" userId="b8d87fa8-1fcd-417b-8613-1d38d11828cd" providerId="ADAL" clId="{24F8DE21-C157-4EC5-91D7-FF7C77D9D3C4}" dt="2023-09-21T06:12:05.090" v="400" actId="20577"/>
          <ac:spMkLst>
            <pc:docMk/>
            <pc:sldMk cId="2995300779" sldId="310"/>
            <ac:spMk id="5" creationId="{00000000-0000-0000-0000-000000000000}"/>
          </ac:spMkLst>
        </pc:spChg>
        <pc:spChg chg="mod">
          <ac:chgData name="Christoph Baumgarten" userId="b8d87fa8-1fcd-417b-8613-1d38d11828cd" providerId="ADAL" clId="{24F8DE21-C157-4EC5-91D7-FF7C77D9D3C4}" dt="2023-09-21T06:11:43.564" v="362" actId="20577"/>
          <ac:spMkLst>
            <pc:docMk/>
            <pc:sldMk cId="2995300779" sldId="310"/>
            <ac:spMk id="7" creationId="{00000000-0000-0000-0000-000000000000}"/>
          </ac:spMkLst>
        </pc:spChg>
      </pc:sldChg>
      <pc:sldChg chg="addSp delSp modSp add mod modShow">
        <pc:chgData name="Christoph Baumgarten" userId="b8d87fa8-1fcd-417b-8613-1d38d11828cd" providerId="ADAL" clId="{24F8DE21-C157-4EC5-91D7-FF7C77D9D3C4}" dt="2024-09-07T17:44:58.071" v="9410" actId="729"/>
        <pc:sldMkLst>
          <pc:docMk/>
          <pc:sldMk cId="873673255" sldId="314"/>
        </pc:sldMkLst>
        <pc:spChg chg="add del mod">
          <ac:chgData name="Christoph Baumgarten" userId="b8d87fa8-1fcd-417b-8613-1d38d11828cd" providerId="ADAL" clId="{24F8DE21-C157-4EC5-91D7-FF7C77D9D3C4}" dt="2023-10-19T13:00:04.936" v="8826" actId="478"/>
          <ac:spMkLst>
            <pc:docMk/>
            <pc:sldMk cId="873673255" sldId="314"/>
            <ac:spMk id="2" creationId="{DDB4265D-30B0-1AC9-4EED-62A62EB69B86}"/>
          </ac:spMkLst>
        </pc:spChg>
        <pc:spChg chg="mod">
          <ac:chgData name="Christoph Baumgarten" userId="b8d87fa8-1fcd-417b-8613-1d38d11828cd" providerId="ADAL" clId="{24F8DE21-C157-4EC5-91D7-FF7C77D9D3C4}" dt="2023-09-21T06:17:50.083" v="859" actId="20577"/>
          <ac:spMkLst>
            <pc:docMk/>
            <pc:sldMk cId="873673255" sldId="314"/>
            <ac:spMk id="5" creationId="{00000000-0000-0000-0000-000000000000}"/>
          </ac:spMkLst>
        </pc:spChg>
        <pc:spChg chg="mod">
          <ac:chgData name="Christoph Baumgarten" userId="b8d87fa8-1fcd-417b-8613-1d38d11828cd" providerId="ADAL" clId="{24F8DE21-C157-4EC5-91D7-FF7C77D9D3C4}" dt="2023-10-19T14:56:17.063" v="9165" actId="14100"/>
          <ac:spMkLst>
            <pc:docMk/>
            <pc:sldMk cId="873673255" sldId="314"/>
            <ac:spMk id="6" creationId="{00000000-0000-0000-0000-000000000000}"/>
          </ac:spMkLst>
        </pc:spChg>
        <pc:spChg chg="mod">
          <ac:chgData name="Christoph Baumgarten" userId="b8d87fa8-1fcd-417b-8613-1d38d11828cd" providerId="ADAL" clId="{24F8DE21-C157-4EC5-91D7-FF7C77D9D3C4}" dt="2023-09-21T06:17:57.884" v="875" actId="20577"/>
          <ac:spMkLst>
            <pc:docMk/>
            <pc:sldMk cId="873673255" sldId="314"/>
            <ac:spMk id="7" creationId="{00000000-0000-0000-0000-000000000000}"/>
          </ac:spMkLst>
        </pc:spChg>
        <pc:spChg chg="add mod">
          <ac:chgData name="Christoph Baumgarten" userId="b8d87fa8-1fcd-417b-8613-1d38d11828cd" providerId="ADAL" clId="{24F8DE21-C157-4EC5-91D7-FF7C77D9D3C4}" dt="2023-10-19T12:57:10.961" v="8774" actId="20577"/>
          <ac:spMkLst>
            <pc:docMk/>
            <pc:sldMk cId="873673255" sldId="314"/>
            <ac:spMk id="8" creationId="{592A5620-0719-5942-D180-D850F0192458}"/>
          </ac:spMkLst>
        </pc:spChg>
        <pc:spChg chg="add mod">
          <ac:chgData name="Christoph Baumgarten" userId="b8d87fa8-1fcd-417b-8613-1d38d11828cd" providerId="ADAL" clId="{24F8DE21-C157-4EC5-91D7-FF7C77D9D3C4}" dt="2023-10-19T14:56:44.843" v="9166" actId="14100"/>
          <ac:spMkLst>
            <pc:docMk/>
            <pc:sldMk cId="873673255" sldId="314"/>
            <ac:spMk id="9" creationId="{534BB251-2D97-A06E-231B-C17BD7D49FAE}"/>
          </ac:spMkLst>
        </pc:spChg>
        <pc:picChg chg="add mod">
          <ac:chgData name="Christoph Baumgarten" userId="b8d87fa8-1fcd-417b-8613-1d38d11828cd" providerId="ADAL" clId="{24F8DE21-C157-4EC5-91D7-FF7C77D9D3C4}" dt="2023-09-27T15:14:16.056" v="7895" actId="1076"/>
          <ac:picMkLst>
            <pc:docMk/>
            <pc:sldMk cId="873673255" sldId="314"/>
            <ac:picMk id="3" creationId="{1185007E-215A-BD48-8FA3-471ABAACE9F6}"/>
          </ac:picMkLst>
        </pc:picChg>
      </pc:sldChg>
      <pc:sldChg chg="modSp add del mod ord">
        <pc:chgData name="Christoph Baumgarten" userId="b8d87fa8-1fcd-417b-8613-1d38d11828cd" providerId="ADAL" clId="{24F8DE21-C157-4EC5-91D7-FF7C77D9D3C4}" dt="2023-09-21T06:10:30.495" v="330" actId="47"/>
        <pc:sldMkLst>
          <pc:docMk/>
          <pc:sldMk cId="1614875990" sldId="315"/>
        </pc:sldMkLst>
        <pc:spChg chg="mod">
          <ac:chgData name="Christoph Baumgarten" userId="b8d87fa8-1fcd-417b-8613-1d38d11828cd" providerId="ADAL" clId="{24F8DE21-C157-4EC5-91D7-FF7C77D9D3C4}" dt="2023-09-21T06:03:53.740" v="185" actId="27636"/>
          <ac:spMkLst>
            <pc:docMk/>
            <pc:sldMk cId="1614875990" sldId="315"/>
            <ac:spMk id="6" creationId="{00000000-0000-0000-0000-000000000000}"/>
          </ac:spMkLst>
        </pc:spChg>
        <pc:spChg chg="mod">
          <ac:chgData name="Christoph Baumgarten" userId="b8d87fa8-1fcd-417b-8613-1d38d11828cd" providerId="ADAL" clId="{24F8DE21-C157-4EC5-91D7-FF7C77D9D3C4}" dt="2023-09-21T06:03:53.738" v="184" actId="27636"/>
          <ac:spMkLst>
            <pc:docMk/>
            <pc:sldMk cId="1614875990" sldId="315"/>
            <ac:spMk id="7" creationId="{00000000-0000-0000-0000-000000000000}"/>
          </ac:spMkLst>
        </pc:spChg>
      </pc:sldChg>
      <pc:sldChg chg="addSp delSp modSp add mod">
        <pc:chgData name="Christoph Baumgarten" userId="b8d87fa8-1fcd-417b-8613-1d38d11828cd" providerId="ADAL" clId="{24F8DE21-C157-4EC5-91D7-FF7C77D9D3C4}" dt="2023-09-21T07:21:22.168" v="4500" actId="478"/>
        <pc:sldMkLst>
          <pc:docMk/>
          <pc:sldMk cId="899136757" sldId="316"/>
        </pc:sldMkLst>
        <pc:spChg chg="mod">
          <ac:chgData name="Christoph Baumgarten" userId="b8d87fa8-1fcd-417b-8613-1d38d11828cd" providerId="ADAL" clId="{24F8DE21-C157-4EC5-91D7-FF7C77D9D3C4}" dt="2023-09-21T06:09:53.690" v="327" actId="20577"/>
          <ac:spMkLst>
            <pc:docMk/>
            <pc:sldMk cId="899136757" sldId="316"/>
            <ac:spMk id="7" creationId="{00000000-0000-0000-0000-000000000000}"/>
          </ac:spMkLst>
        </pc:spChg>
        <pc:spChg chg="add mod">
          <ac:chgData name="Christoph Baumgarten" userId="b8d87fa8-1fcd-417b-8613-1d38d11828cd" providerId="ADAL" clId="{24F8DE21-C157-4EC5-91D7-FF7C77D9D3C4}" dt="2023-09-21T06:11:18.127" v="348" actId="20577"/>
          <ac:spMkLst>
            <pc:docMk/>
            <pc:sldMk cId="899136757" sldId="316"/>
            <ac:spMk id="9" creationId="{9946902D-D51A-A47C-2781-BB16DF7F283B}"/>
          </ac:spMkLst>
        </pc:spChg>
        <pc:spChg chg="add del mod">
          <ac:chgData name="Christoph Baumgarten" userId="b8d87fa8-1fcd-417b-8613-1d38d11828cd" providerId="ADAL" clId="{24F8DE21-C157-4EC5-91D7-FF7C77D9D3C4}" dt="2023-09-21T07:21:22.168" v="4500" actId="478"/>
          <ac:spMkLst>
            <pc:docMk/>
            <pc:sldMk cId="899136757" sldId="316"/>
            <ac:spMk id="72" creationId="{7B390419-022E-D43D-F36F-A92172635584}"/>
          </ac:spMkLst>
        </pc:spChg>
        <pc:spChg chg="mod">
          <ac:chgData name="Christoph Baumgarten" userId="b8d87fa8-1fcd-417b-8613-1d38d11828cd" providerId="ADAL" clId="{24F8DE21-C157-4EC5-91D7-FF7C77D9D3C4}" dt="2023-09-21T06:04:54.783" v="197" actId="207"/>
          <ac:spMkLst>
            <pc:docMk/>
            <pc:sldMk cId="899136757" sldId="316"/>
            <ac:spMk id="75" creationId="{73F627B9-8897-12EE-C7B5-DE7469732BAA}"/>
          </ac:spMkLst>
        </pc:spChg>
        <pc:spChg chg="mod">
          <ac:chgData name="Christoph Baumgarten" userId="b8d87fa8-1fcd-417b-8613-1d38d11828cd" providerId="ADAL" clId="{24F8DE21-C157-4EC5-91D7-FF7C77D9D3C4}" dt="2023-09-21T06:08:46.520" v="291" actId="1076"/>
          <ac:spMkLst>
            <pc:docMk/>
            <pc:sldMk cId="899136757" sldId="316"/>
            <ac:spMk id="84" creationId="{D3A42641-8BD2-4F69-93AC-01EA61467162}"/>
          </ac:spMkLst>
        </pc:spChg>
        <pc:spChg chg="del">
          <ac:chgData name="Christoph Baumgarten" userId="b8d87fa8-1fcd-417b-8613-1d38d11828cd" providerId="ADAL" clId="{24F8DE21-C157-4EC5-91D7-FF7C77D9D3C4}" dt="2023-09-21T06:07:48.258" v="266" actId="478"/>
          <ac:spMkLst>
            <pc:docMk/>
            <pc:sldMk cId="899136757" sldId="316"/>
            <ac:spMk id="85" creationId="{5B91A59A-5FE8-C68B-8B8B-28F440324533}"/>
          </ac:spMkLst>
        </pc:spChg>
        <pc:spChg chg="mod">
          <ac:chgData name="Christoph Baumgarten" userId="b8d87fa8-1fcd-417b-8613-1d38d11828cd" providerId="ADAL" clId="{24F8DE21-C157-4EC5-91D7-FF7C77D9D3C4}" dt="2023-09-21T06:07:07.541" v="259" actId="20578"/>
          <ac:spMkLst>
            <pc:docMk/>
            <pc:sldMk cId="899136757" sldId="316"/>
            <ac:spMk id="107" creationId="{3B49D4F4-B551-8B61-37F4-D2F64572A6DB}"/>
          </ac:spMkLst>
        </pc:spChg>
        <pc:spChg chg="mod">
          <ac:chgData name="Christoph Baumgarten" userId="b8d87fa8-1fcd-417b-8613-1d38d11828cd" providerId="ADAL" clId="{24F8DE21-C157-4EC5-91D7-FF7C77D9D3C4}" dt="2023-09-21T06:09:24.724" v="325" actId="403"/>
          <ac:spMkLst>
            <pc:docMk/>
            <pc:sldMk cId="899136757" sldId="316"/>
            <ac:spMk id="112" creationId="{67C846B2-8844-4D40-A23E-875F6E135379}"/>
          </ac:spMkLst>
        </pc:spChg>
        <pc:grpChg chg="mod">
          <ac:chgData name="Christoph Baumgarten" userId="b8d87fa8-1fcd-417b-8613-1d38d11828cd" providerId="ADAL" clId="{24F8DE21-C157-4EC5-91D7-FF7C77D9D3C4}" dt="2023-09-21T06:07:07.541" v="259" actId="20578"/>
          <ac:grpSpMkLst>
            <pc:docMk/>
            <pc:sldMk cId="899136757" sldId="316"/>
            <ac:grpSpMk id="2" creationId="{2E27E16F-616C-DC55-F50E-BE19874F92D1}"/>
          </ac:grpSpMkLst>
        </pc:grpChg>
        <pc:grpChg chg="mod">
          <ac:chgData name="Christoph Baumgarten" userId="b8d87fa8-1fcd-417b-8613-1d38d11828cd" providerId="ADAL" clId="{24F8DE21-C157-4EC5-91D7-FF7C77D9D3C4}" dt="2023-09-21T06:07:07.541" v="259" actId="20578"/>
          <ac:grpSpMkLst>
            <pc:docMk/>
            <pc:sldMk cId="899136757" sldId="316"/>
            <ac:grpSpMk id="105" creationId="{792B4FC8-B7DA-86ED-22FF-62BB8DAF23CF}"/>
          </ac:grpSpMkLst>
        </pc:grpChg>
        <pc:grpChg chg="mod">
          <ac:chgData name="Christoph Baumgarten" userId="b8d87fa8-1fcd-417b-8613-1d38d11828cd" providerId="ADAL" clId="{24F8DE21-C157-4EC5-91D7-FF7C77D9D3C4}" dt="2023-09-21T06:07:07.541" v="259" actId="20578"/>
          <ac:grpSpMkLst>
            <pc:docMk/>
            <pc:sldMk cId="899136757" sldId="316"/>
            <ac:grpSpMk id="108" creationId="{5E398EAA-4938-EEC9-D024-BFA7D8EFA740}"/>
          </ac:grpSpMkLst>
        </pc:grpChg>
        <pc:grpChg chg="mod">
          <ac:chgData name="Christoph Baumgarten" userId="b8d87fa8-1fcd-417b-8613-1d38d11828cd" providerId="ADAL" clId="{24F8DE21-C157-4EC5-91D7-FF7C77D9D3C4}" dt="2023-09-21T06:07:07.541" v="259" actId="20578"/>
          <ac:grpSpMkLst>
            <pc:docMk/>
            <pc:sldMk cId="899136757" sldId="316"/>
            <ac:grpSpMk id="111" creationId="{108577BB-EF6C-6DEA-FC95-452149B795BC}"/>
          </ac:grpSpMkLst>
        </pc:grpChg>
        <pc:picChg chg="del">
          <ac:chgData name="Christoph Baumgarten" userId="b8d87fa8-1fcd-417b-8613-1d38d11828cd" providerId="ADAL" clId="{24F8DE21-C157-4EC5-91D7-FF7C77D9D3C4}" dt="2023-09-21T06:07:46.302" v="265" actId="478"/>
          <ac:picMkLst>
            <pc:docMk/>
            <pc:sldMk cId="899136757" sldId="316"/>
            <ac:picMk id="82" creationId="{563F01C1-EEB2-8199-3DE8-EA72829FF936}"/>
          </ac:picMkLst>
        </pc:picChg>
        <pc:picChg chg="del">
          <ac:chgData name="Christoph Baumgarten" userId="b8d87fa8-1fcd-417b-8613-1d38d11828cd" providerId="ADAL" clId="{24F8DE21-C157-4EC5-91D7-FF7C77D9D3C4}" dt="2023-09-21T06:07:44.434" v="264" actId="478"/>
          <ac:picMkLst>
            <pc:docMk/>
            <pc:sldMk cId="899136757" sldId="316"/>
            <ac:picMk id="83" creationId="{BDEF13C4-5278-2483-1ADB-06E571FDDED9}"/>
          </ac:picMkLst>
        </pc:picChg>
        <pc:picChg chg="mod">
          <ac:chgData name="Christoph Baumgarten" userId="b8d87fa8-1fcd-417b-8613-1d38d11828cd" providerId="ADAL" clId="{24F8DE21-C157-4EC5-91D7-FF7C77D9D3C4}" dt="2023-09-21T06:08:41.304" v="289" actId="1076"/>
          <ac:picMkLst>
            <pc:docMk/>
            <pc:sldMk cId="899136757" sldId="316"/>
            <ac:picMk id="86" creationId="{91862F3A-4684-6AAF-B875-FFCA4D596277}"/>
          </ac:picMkLst>
        </pc:picChg>
        <pc:picChg chg="mod">
          <ac:chgData name="Christoph Baumgarten" userId="b8d87fa8-1fcd-417b-8613-1d38d11828cd" providerId="ADAL" clId="{24F8DE21-C157-4EC5-91D7-FF7C77D9D3C4}" dt="2023-09-21T06:08:41.304" v="289" actId="1076"/>
          <ac:picMkLst>
            <pc:docMk/>
            <pc:sldMk cId="899136757" sldId="316"/>
            <ac:picMk id="87" creationId="{27154896-4F00-F6D2-D8ED-94421C804BD3}"/>
          </ac:picMkLst>
        </pc:picChg>
        <pc:picChg chg="mod">
          <ac:chgData name="Christoph Baumgarten" userId="b8d87fa8-1fcd-417b-8613-1d38d11828cd" providerId="ADAL" clId="{24F8DE21-C157-4EC5-91D7-FF7C77D9D3C4}" dt="2023-09-21T06:07:07.541" v="259" actId="20578"/>
          <ac:picMkLst>
            <pc:docMk/>
            <pc:sldMk cId="899136757" sldId="316"/>
            <ac:picMk id="106" creationId="{F978E901-E7B7-E003-5698-DC16013E0F44}"/>
          </ac:picMkLst>
        </pc:picChg>
        <pc:picChg chg="mod">
          <ac:chgData name="Christoph Baumgarten" userId="b8d87fa8-1fcd-417b-8613-1d38d11828cd" providerId="ADAL" clId="{24F8DE21-C157-4EC5-91D7-FF7C77D9D3C4}" dt="2023-09-21T06:07:07.541" v="259" actId="20578"/>
          <ac:picMkLst>
            <pc:docMk/>
            <pc:sldMk cId="899136757" sldId="316"/>
            <ac:picMk id="109" creationId="{0F5D1982-0C38-2FB6-0F33-6A092508C133}"/>
          </ac:picMkLst>
        </pc:picChg>
        <pc:picChg chg="mod">
          <ac:chgData name="Christoph Baumgarten" userId="b8d87fa8-1fcd-417b-8613-1d38d11828cd" providerId="ADAL" clId="{24F8DE21-C157-4EC5-91D7-FF7C77D9D3C4}" dt="2023-09-21T06:07:07.541" v="259" actId="20578"/>
          <ac:picMkLst>
            <pc:docMk/>
            <pc:sldMk cId="899136757" sldId="316"/>
            <ac:picMk id="110" creationId="{B11738EF-EB1A-775C-F6DB-7CBC586E6485}"/>
          </ac:picMkLst>
        </pc:picChg>
        <pc:picChg chg="mod">
          <ac:chgData name="Christoph Baumgarten" userId="b8d87fa8-1fcd-417b-8613-1d38d11828cd" providerId="ADAL" clId="{24F8DE21-C157-4EC5-91D7-FF7C77D9D3C4}" dt="2023-09-21T06:07:07.541" v="259" actId="20578"/>
          <ac:picMkLst>
            <pc:docMk/>
            <pc:sldMk cId="899136757" sldId="316"/>
            <ac:picMk id="113" creationId="{1F456608-1888-6383-4687-3BF8B7403A12}"/>
          </ac:picMkLst>
        </pc:picChg>
        <pc:picChg chg="mod">
          <ac:chgData name="Christoph Baumgarten" userId="b8d87fa8-1fcd-417b-8613-1d38d11828cd" providerId="ADAL" clId="{24F8DE21-C157-4EC5-91D7-FF7C77D9D3C4}" dt="2023-09-21T06:07:07.541" v="259" actId="20578"/>
          <ac:picMkLst>
            <pc:docMk/>
            <pc:sldMk cId="899136757" sldId="316"/>
            <ac:picMk id="114" creationId="{6513062D-70D7-67E9-8984-F98F7EA6419A}"/>
          </ac:picMkLst>
        </pc:picChg>
        <pc:picChg chg="mod">
          <ac:chgData name="Christoph Baumgarten" userId="b8d87fa8-1fcd-417b-8613-1d38d11828cd" providerId="ADAL" clId="{24F8DE21-C157-4EC5-91D7-FF7C77D9D3C4}" dt="2023-09-21T06:07:07.541" v="259" actId="20578"/>
          <ac:picMkLst>
            <pc:docMk/>
            <pc:sldMk cId="899136757" sldId="316"/>
            <ac:picMk id="115" creationId="{9AB3E740-FE5F-8EAA-4C11-C21D9E030BF9}"/>
          </ac:picMkLst>
        </pc:picChg>
        <pc:picChg chg="mod">
          <ac:chgData name="Christoph Baumgarten" userId="b8d87fa8-1fcd-417b-8613-1d38d11828cd" providerId="ADAL" clId="{24F8DE21-C157-4EC5-91D7-FF7C77D9D3C4}" dt="2023-09-21T06:07:07.541" v="259" actId="20578"/>
          <ac:picMkLst>
            <pc:docMk/>
            <pc:sldMk cId="899136757" sldId="316"/>
            <ac:picMk id="116" creationId="{50D18E48-F504-7642-7CB3-F65A3F950B26}"/>
          </ac:picMkLst>
        </pc:picChg>
      </pc:sldChg>
      <pc:sldChg chg="modSp add mod">
        <pc:chgData name="Christoph Baumgarten" userId="b8d87fa8-1fcd-417b-8613-1d38d11828cd" providerId="ADAL" clId="{24F8DE21-C157-4EC5-91D7-FF7C77D9D3C4}" dt="2023-09-21T06:18:09.961" v="879" actId="20577"/>
        <pc:sldMkLst>
          <pc:docMk/>
          <pc:sldMk cId="3017722020" sldId="319"/>
        </pc:sldMkLst>
        <pc:spChg chg="mod">
          <ac:chgData name="Christoph Baumgarten" userId="b8d87fa8-1fcd-417b-8613-1d38d11828cd" providerId="ADAL" clId="{24F8DE21-C157-4EC5-91D7-FF7C77D9D3C4}" dt="2023-09-21T06:18:09.961" v="879" actId="20577"/>
          <ac:spMkLst>
            <pc:docMk/>
            <pc:sldMk cId="3017722020" sldId="319"/>
            <ac:spMk id="7" creationId="{00000000-0000-0000-0000-000000000000}"/>
          </ac:spMkLst>
        </pc:spChg>
      </pc:sldChg>
      <pc:sldChg chg="modSp add mod">
        <pc:chgData name="Christoph Baumgarten" userId="b8d87fa8-1fcd-417b-8613-1d38d11828cd" providerId="ADAL" clId="{24F8DE21-C157-4EC5-91D7-FF7C77D9D3C4}" dt="2023-09-21T06:24:35.843" v="1432" actId="113"/>
        <pc:sldMkLst>
          <pc:docMk/>
          <pc:sldMk cId="954847820" sldId="330"/>
        </pc:sldMkLst>
        <pc:spChg chg="mod">
          <ac:chgData name="Christoph Baumgarten" userId="b8d87fa8-1fcd-417b-8613-1d38d11828cd" providerId="ADAL" clId="{24F8DE21-C157-4EC5-91D7-FF7C77D9D3C4}" dt="2023-09-21T06:18:05.887" v="877" actId="20577"/>
          <ac:spMkLst>
            <pc:docMk/>
            <pc:sldMk cId="954847820" sldId="330"/>
            <ac:spMk id="7" creationId="{00000000-0000-0000-0000-000000000000}"/>
          </ac:spMkLst>
        </pc:spChg>
        <pc:spChg chg="mod">
          <ac:chgData name="Christoph Baumgarten" userId="b8d87fa8-1fcd-417b-8613-1d38d11828cd" providerId="ADAL" clId="{24F8DE21-C157-4EC5-91D7-FF7C77D9D3C4}" dt="2023-09-21T06:24:18.535" v="1419" actId="20577"/>
          <ac:spMkLst>
            <pc:docMk/>
            <pc:sldMk cId="954847820" sldId="330"/>
            <ac:spMk id="21" creationId="{F0D5D387-39C8-F277-50A9-EEF22B1DF9D2}"/>
          </ac:spMkLst>
        </pc:spChg>
        <pc:spChg chg="mod">
          <ac:chgData name="Christoph Baumgarten" userId="b8d87fa8-1fcd-417b-8613-1d38d11828cd" providerId="ADAL" clId="{24F8DE21-C157-4EC5-91D7-FF7C77D9D3C4}" dt="2023-09-21T06:24:09.301" v="1414" actId="1035"/>
          <ac:spMkLst>
            <pc:docMk/>
            <pc:sldMk cId="954847820" sldId="330"/>
            <ac:spMk id="64" creationId="{13EAFA57-74FB-DD36-0048-3A9F58AF58A5}"/>
          </ac:spMkLst>
        </pc:spChg>
        <pc:spChg chg="mod">
          <ac:chgData name="Christoph Baumgarten" userId="b8d87fa8-1fcd-417b-8613-1d38d11828cd" providerId="ADAL" clId="{24F8DE21-C157-4EC5-91D7-FF7C77D9D3C4}" dt="2023-09-21T06:24:35.843" v="1432" actId="113"/>
          <ac:spMkLst>
            <pc:docMk/>
            <pc:sldMk cId="954847820" sldId="330"/>
            <ac:spMk id="75" creationId="{73F627B9-8897-12EE-C7B5-DE7469732BAA}"/>
          </ac:spMkLst>
        </pc:spChg>
        <pc:spChg chg="mod">
          <ac:chgData name="Christoph Baumgarten" userId="b8d87fa8-1fcd-417b-8613-1d38d11828cd" providerId="ADAL" clId="{24F8DE21-C157-4EC5-91D7-FF7C77D9D3C4}" dt="2023-09-21T06:24:25.739" v="1424" actId="20577"/>
          <ac:spMkLst>
            <pc:docMk/>
            <pc:sldMk cId="954847820" sldId="330"/>
            <ac:spMk id="84" creationId="{D3A42641-8BD2-4F69-93AC-01EA61467162}"/>
          </ac:spMkLst>
        </pc:spChg>
      </pc:sldChg>
      <pc:sldChg chg="delSp modSp mod">
        <pc:chgData name="Christoph Baumgarten" userId="b8d87fa8-1fcd-417b-8613-1d38d11828cd" providerId="ADAL" clId="{24F8DE21-C157-4EC5-91D7-FF7C77D9D3C4}" dt="2023-09-21T08:26:27.222" v="7441" actId="478"/>
        <pc:sldMkLst>
          <pc:docMk/>
          <pc:sldMk cId="1654603397" sldId="907"/>
        </pc:sldMkLst>
        <pc:spChg chg="del">
          <ac:chgData name="Christoph Baumgarten" userId="b8d87fa8-1fcd-417b-8613-1d38d11828cd" providerId="ADAL" clId="{24F8DE21-C157-4EC5-91D7-FF7C77D9D3C4}" dt="2023-09-21T08:26:27.222" v="7441" actId="478"/>
          <ac:spMkLst>
            <pc:docMk/>
            <pc:sldMk cId="1654603397" sldId="907"/>
            <ac:spMk id="3" creationId="{2EC093CE-9419-469A-AB21-39682E02CDEE}"/>
          </ac:spMkLst>
        </pc:spChg>
        <pc:spChg chg="mod">
          <ac:chgData name="Christoph Baumgarten" userId="b8d87fa8-1fcd-417b-8613-1d38d11828cd" providerId="ADAL" clId="{24F8DE21-C157-4EC5-91D7-FF7C77D9D3C4}" dt="2023-09-21T05:55:38.799" v="146" actId="20577"/>
          <ac:spMkLst>
            <pc:docMk/>
            <pc:sldMk cId="1654603397" sldId="907"/>
            <ac:spMk id="7" creationId="{7C8893CB-6052-41F1-B738-2043A687F4B0}"/>
          </ac:spMkLst>
        </pc:spChg>
      </pc:sldChg>
      <pc:sldChg chg="delSp modSp mod">
        <pc:chgData name="Christoph Baumgarten" userId="b8d87fa8-1fcd-417b-8613-1d38d11828cd" providerId="ADAL" clId="{24F8DE21-C157-4EC5-91D7-FF7C77D9D3C4}" dt="2023-09-21T08:26:31.017" v="7442" actId="478"/>
        <pc:sldMkLst>
          <pc:docMk/>
          <pc:sldMk cId="2061059721" sldId="908"/>
        </pc:sldMkLst>
        <pc:spChg chg="del">
          <ac:chgData name="Christoph Baumgarten" userId="b8d87fa8-1fcd-417b-8613-1d38d11828cd" providerId="ADAL" clId="{24F8DE21-C157-4EC5-91D7-FF7C77D9D3C4}" dt="2023-09-21T08:26:31.017" v="7442" actId="478"/>
          <ac:spMkLst>
            <pc:docMk/>
            <pc:sldMk cId="2061059721" sldId="908"/>
            <ac:spMk id="3" creationId="{2EC093CE-9419-469A-AB21-39682E02CDEE}"/>
          </ac:spMkLst>
        </pc:spChg>
        <pc:spChg chg="mod">
          <ac:chgData name="Christoph Baumgarten" userId="b8d87fa8-1fcd-417b-8613-1d38d11828cd" providerId="ADAL" clId="{24F8DE21-C157-4EC5-91D7-FF7C77D9D3C4}" dt="2023-09-21T05:56:16.869" v="149" actId="20577"/>
          <ac:spMkLst>
            <pc:docMk/>
            <pc:sldMk cId="2061059721" sldId="908"/>
            <ac:spMk id="8" creationId="{1D339D6B-0436-439A-9F3E-2A90F6587F8D}"/>
          </ac:spMkLst>
        </pc:spChg>
      </pc:sldChg>
      <pc:sldChg chg="addSp delSp modSp mod">
        <pc:chgData name="Christoph Baumgarten" userId="b8d87fa8-1fcd-417b-8613-1d38d11828cd" providerId="ADAL" clId="{24F8DE21-C157-4EC5-91D7-FF7C77D9D3C4}" dt="2023-09-21T08:26:33.951" v="7443" actId="478"/>
        <pc:sldMkLst>
          <pc:docMk/>
          <pc:sldMk cId="188623135" sldId="909"/>
        </pc:sldMkLst>
        <pc:spChg chg="del">
          <ac:chgData name="Christoph Baumgarten" userId="b8d87fa8-1fcd-417b-8613-1d38d11828cd" providerId="ADAL" clId="{24F8DE21-C157-4EC5-91D7-FF7C77D9D3C4}" dt="2023-09-21T08:26:33.951" v="7443" actId="478"/>
          <ac:spMkLst>
            <pc:docMk/>
            <pc:sldMk cId="188623135" sldId="909"/>
            <ac:spMk id="3" creationId="{2EC093CE-9419-469A-AB21-39682E02CDEE}"/>
          </ac:spMkLst>
        </pc:spChg>
        <pc:picChg chg="add mod">
          <ac:chgData name="Christoph Baumgarten" userId="b8d87fa8-1fcd-417b-8613-1d38d11828cd" providerId="ADAL" clId="{24F8DE21-C157-4EC5-91D7-FF7C77D9D3C4}" dt="2023-09-21T06:01:38.346" v="179" actId="1036"/>
          <ac:picMkLst>
            <pc:docMk/>
            <pc:sldMk cId="188623135" sldId="909"/>
            <ac:picMk id="2" creationId="{E5FCB584-B56D-2753-D756-027B167F9BF7}"/>
          </ac:picMkLst>
        </pc:picChg>
        <pc:picChg chg="add mod">
          <ac:chgData name="Christoph Baumgarten" userId="b8d87fa8-1fcd-417b-8613-1d38d11828cd" providerId="ADAL" clId="{24F8DE21-C157-4EC5-91D7-FF7C77D9D3C4}" dt="2023-09-21T06:01:38.346" v="179" actId="1036"/>
          <ac:picMkLst>
            <pc:docMk/>
            <pc:sldMk cId="188623135" sldId="909"/>
            <ac:picMk id="11" creationId="{A0B43265-37E6-CCD2-21AF-4A97A0AFD803}"/>
          </ac:picMkLst>
        </pc:picChg>
        <pc:picChg chg="add mod">
          <ac:chgData name="Christoph Baumgarten" userId="b8d87fa8-1fcd-417b-8613-1d38d11828cd" providerId="ADAL" clId="{24F8DE21-C157-4EC5-91D7-FF7C77D9D3C4}" dt="2023-09-21T06:01:38.346" v="179" actId="1036"/>
          <ac:picMkLst>
            <pc:docMk/>
            <pc:sldMk cId="188623135" sldId="909"/>
            <ac:picMk id="13" creationId="{827A60C1-CB13-309E-47E3-0BA413138058}"/>
          </ac:picMkLst>
        </pc:picChg>
      </pc:sldChg>
      <pc:sldChg chg="delSp modSp mod">
        <pc:chgData name="Christoph Baumgarten" userId="b8d87fa8-1fcd-417b-8613-1d38d11828cd" providerId="ADAL" clId="{24F8DE21-C157-4EC5-91D7-FF7C77D9D3C4}" dt="2023-09-21T08:26:19.731" v="7439" actId="478"/>
        <pc:sldMkLst>
          <pc:docMk/>
          <pc:sldMk cId="2493399554" sldId="910"/>
        </pc:sldMkLst>
        <pc:spChg chg="del mod">
          <ac:chgData name="Christoph Baumgarten" userId="b8d87fa8-1fcd-417b-8613-1d38d11828cd" providerId="ADAL" clId="{24F8DE21-C157-4EC5-91D7-FF7C77D9D3C4}" dt="2023-09-21T08:26:19.731" v="7439" actId="478"/>
          <ac:spMkLst>
            <pc:docMk/>
            <pc:sldMk cId="2493399554" sldId="910"/>
            <ac:spMk id="2" creationId="{B3603CC9-CB63-4508-9894-982E0CE4E8CF}"/>
          </ac:spMkLst>
        </pc:spChg>
        <pc:spChg chg="mod">
          <ac:chgData name="Christoph Baumgarten" userId="b8d87fa8-1fcd-417b-8613-1d38d11828cd" providerId="ADAL" clId="{24F8DE21-C157-4EC5-91D7-FF7C77D9D3C4}" dt="2023-09-21T08:25:50.327" v="7437" actId="20577"/>
          <ac:spMkLst>
            <pc:docMk/>
            <pc:sldMk cId="2493399554" sldId="910"/>
            <ac:spMk id="6" creationId="{857656C9-7E66-4EB3-BD07-01A4CD012A81}"/>
          </ac:spMkLst>
        </pc:spChg>
      </pc:sldChg>
      <pc:sldChg chg="delSp mod">
        <pc:chgData name="Christoph Baumgarten" userId="b8d87fa8-1fcd-417b-8613-1d38d11828cd" providerId="ADAL" clId="{24F8DE21-C157-4EC5-91D7-FF7C77D9D3C4}" dt="2023-09-21T08:26:23.404" v="7440" actId="478"/>
        <pc:sldMkLst>
          <pc:docMk/>
          <pc:sldMk cId="1009841395" sldId="911"/>
        </pc:sldMkLst>
        <pc:spChg chg="del">
          <ac:chgData name="Christoph Baumgarten" userId="b8d87fa8-1fcd-417b-8613-1d38d11828cd" providerId="ADAL" clId="{24F8DE21-C157-4EC5-91D7-FF7C77D9D3C4}" dt="2023-09-21T08:26:23.404" v="7440" actId="478"/>
          <ac:spMkLst>
            <pc:docMk/>
            <pc:sldMk cId="1009841395" sldId="911"/>
            <ac:spMk id="2" creationId="{5DD3A4C3-1558-457F-B9C6-AA4BE518361E}"/>
          </ac:spMkLst>
        </pc:spChg>
      </pc:sldChg>
      <pc:sldChg chg="addSp delSp modSp add mod ord">
        <pc:chgData name="Christoph Baumgarten" userId="b8d87fa8-1fcd-417b-8613-1d38d11828cd" providerId="ADAL" clId="{24F8DE21-C157-4EC5-91D7-FF7C77D9D3C4}" dt="2024-09-15T14:21:43.207" v="9414" actId="478"/>
        <pc:sldMkLst>
          <pc:docMk/>
          <pc:sldMk cId="2693568480" sldId="912"/>
        </pc:sldMkLst>
        <pc:spChg chg="add mod ord">
          <ac:chgData name="Christoph Baumgarten" userId="b8d87fa8-1fcd-417b-8613-1d38d11828cd" providerId="ADAL" clId="{24F8DE21-C157-4EC5-91D7-FF7C77D9D3C4}" dt="2023-09-21T07:23:27.661" v="4563" actId="20577"/>
          <ac:spMkLst>
            <pc:docMk/>
            <pc:sldMk cId="2693568480" sldId="912"/>
            <ac:spMk id="3" creationId="{5C0180AC-4DB3-A999-A4A4-1871DCE0366F}"/>
          </ac:spMkLst>
        </pc:spChg>
        <pc:spChg chg="mod">
          <ac:chgData name="Christoph Baumgarten" userId="b8d87fa8-1fcd-417b-8613-1d38d11828cd" providerId="ADAL" clId="{24F8DE21-C157-4EC5-91D7-FF7C77D9D3C4}" dt="2023-09-21T07:09:59.889" v="4203" actId="20577"/>
          <ac:spMkLst>
            <pc:docMk/>
            <pc:sldMk cId="2693568480" sldId="912"/>
            <ac:spMk id="5" creationId="{00000000-0000-0000-0000-000000000000}"/>
          </ac:spMkLst>
        </pc:spChg>
        <pc:spChg chg="mod">
          <ac:chgData name="Christoph Baumgarten" userId="b8d87fa8-1fcd-417b-8613-1d38d11828cd" providerId="ADAL" clId="{24F8DE21-C157-4EC5-91D7-FF7C77D9D3C4}" dt="2023-10-18T13:14:36.735" v="8620" actId="20577"/>
          <ac:spMkLst>
            <pc:docMk/>
            <pc:sldMk cId="2693568480" sldId="912"/>
            <ac:spMk id="6" creationId="{00000000-0000-0000-0000-000000000000}"/>
          </ac:spMkLst>
        </pc:spChg>
        <pc:spChg chg="add del mod">
          <ac:chgData name="Christoph Baumgarten" userId="b8d87fa8-1fcd-417b-8613-1d38d11828cd" providerId="ADAL" clId="{24F8DE21-C157-4EC5-91D7-FF7C77D9D3C4}" dt="2023-09-21T06:53:27.959" v="2930" actId="21"/>
          <ac:spMkLst>
            <pc:docMk/>
            <pc:sldMk cId="2693568480" sldId="912"/>
            <ac:spMk id="8" creationId="{90F7D5C2-A122-A6C6-F35F-A7776D06889C}"/>
          </ac:spMkLst>
        </pc:spChg>
        <pc:spChg chg="add del">
          <ac:chgData name="Christoph Baumgarten" userId="b8d87fa8-1fcd-417b-8613-1d38d11828cd" providerId="ADAL" clId="{24F8DE21-C157-4EC5-91D7-FF7C77D9D3C4}" dt="2024-09-15T14:21:43.207" v="9414" actId="478"/>
          <ac:spMkLst>
            <pc:docMk/>
            <pc:sldMk cId="2693568480" sldId="912"/>
            <ac:spMk id="8" creationId="{D30E2396-2E31-A826-888C-65C913D549AF}"/>
          </ac:spMkLst>
        </pc:spChg>
        <pc:spChg chg="add del mod">
          <ac:chgData name="Christoph Baumgarten" userId="b8d87fa8-1fcd-417b-8613-1d38d11828cd" providerId="ADAL" clId="{24F8DE21-C157-4EC5-91D7-FF7C77D9D3C4}" dt="2023-09-21T06:53:27.959" v="2930" actId="21"/>
          <ac:spMkLst>
            <pc:docMk/>
            <pc:sldMk cId="2693568480" sldId="912"/>
            <ac:spMk id="9" creationId="{7EAEC76B-D61C-D859-1235-415D0205708F}"/>
          </ac:spMkLst>
        </pc:spChg>
        <pc:spChg chg="add mod">
          <ac:chgData name="Christoph Baumgarten" userId="b8d87fa8-1fcd-417b-8613-1d38d11828cd" providerId="ADAL" clId="{24F8DE21-C157-4EC5-91D7-FF7C77D9D3C4}" dt="2023-09-21T06:54:53" v="3013" actId="1038"/>
          <ac:spMkLst>
            <pc:docMk/>
            <pc:sldMk cId="2693568480" sldId="912"/>
            <ac:spMk id="10" creationId="{5FA77708-BDFF-D29D-7CD9-DE3D496231EF}"/>
          </ac:spMkLst>
        </pc:spChg>
        <pc:spChg chg="add mod">
          <ac:chgData name="Christoph Baumgarten" userId="b8d87fa8-1fcd-417b-8613-1d38d11828cd" providerId="ADAL" clId="{24F8DE21-C157-4EC5-91D7-FF7C77D9D3C4}" dt="2023-09-21T07:01:17.146" v="3493" actId="1037"/>
          <ac:spMkLst>
            <pc:docMk/>
            <pc:sldMk cId="2693568480" sldId="912"/>
            <ac:spMk id="11" creationId="{33FCECBE-22DA-CCEE-DD8C-2926106F5CFC}"/>
          </ac:spMkLst>
        </pc:spChg>
        <pc:spChg chg="add mod ord">
          <ac:chgData name="Christoph Baumgarten" userId="b8d87fa8-1fcd-417b-8613-1d38d11828cd" providerId="ADAL" clId="{24F8DE21-C157-4EC5-91D7-FF7C77D9D3C4}" dt="2023-09-21T07:22:51.441" v="4549" actId="14100"/>
          <ac:spMkLst>
            <pc:docMk/>
            <pc:sldMk cId="2693568480" sldId="912"/>
            <ac:spMk id="12" creationId="{CC3D6FEB-4AFB-1EBA-A01E-9ED2E17A7F6E}"/>
          </ac:spMkLst>
        </pc:spChg>
        <pc:spChg chg="add mod">
          <ac:chgData name="Christoph Baumgarten" userId="b8d87fa8-1fcd-417b-8613-1d38d11828cd" providerId="ADAL" clId="{24F8DE21-C157-4EC5-91D7-FF7C77D9D3C4}" dt="2023-09-21T07:15:13.386" v="4381" actId="14100"/>
          <ac:spMkLst>
            <pc:docMk/>
            <pc:sldMk cId="2693568480" sldId="912"/>
            <ac:spMk id="13" creationId="{ED4D494D-AB34-8422-F052-8AE68C232A2A}"/>
          </ac:spMkLst>
        </pc:spChg>
        <pc:spChg chg="add mod">
          <ac:chgData name="Christoph Baumgarten" userId="b8d87fa8-1fcd-417b-8613-1d38d11828cd" providerId="ADAL" clId="{24F8DE21-C157-4EC5-91D7-FF7C77D9D3C4}" dt="2023-09-21T07:01:17.146" v="3493" actId="1037"/>
          <ac:spMkLst>
            <pc:docMk/>
            <pc:sldMk cId="2693568480" sldId="912"/>
            <ac:spMk id="14" creationId="{4F5E0A2F-8CAE-286E-72C5-630DDB385638}"/>
          </ac:spMkLst>
        </pc:spChg>
        <pc:spChg chg="add mod ord">
          <ac:chgData name="Christoph Baumgarten" userId="b8d87fa8-1fcd-417b-8613-1d38d11828cd" providerId="ADAL" clId="{24F8DE21-C157-4EC5-91D7-FF7C77D9D3C4}" dt="2023-09-21T07:21:51.079" v="4541" actId="1076"/>
          <ac:spMkLst>
            <pc:docMk/>
            <pc:sldMk cId="2693568480" sldId="912"/>
            <ac:spMk id="15" creationId="{257B3F4C-9F57-504B-77F0-F84930FED99C}"/>
          </ac:spMkLst>
        </pc:spChg>
        <pc:spChg chg="add mod">
          <ac:chgData name="Christoph Baumgarten" userId="b8d87fa8-1fcd-417b-8613-1d38d11828cd" providerId="ADAL" clId="{24F8DE21-C157-4EC5-91D7-FF7C77D9D3C4}" dt="2023-09-21T06:50:00.929" v="2754" actId="1035"/>
          <ac:spMkLst>
            <pc:docMk/>
            <pc:sldMk cId="2693568480" sldId="912"/>
            <ac:spMk id="16" creationId="{929071F0-038C-6605-69EC-985CB056687C}"/>
          </ac:spMkLst>
        </pc:spChg>
        <pc:spChg chg="add mod">
          <ac:chgData name="Christoph Baumgarten" userId="b8d87fa8-1fcd-417b-8613-1d38d11828cd" providerId="ADAL" clId="{24F8DE21-C157-4EC5-91D7-FF7C77D9D3C4}" dt="2023-09-21T07:01:17.146" v="3493" actId="1037"/>
          <ac:spMkLst>
            <pc:docMk/>
            <pc:sldMk cId="2693568480" sldId="912"/>
            <ac:spMk id="17" creationId="{B463DA69-3668-34E7-B7EA-35405036B004}"/>
          </ac:spMkLst>
        </pc:spChg>
        <pc:spChg chg="add mod">
          <ac:chgData name="Christoph Baumgarten" userId="b8d87fa8-1fcd-417b-8613-1d38d11828cd" providerId="ADAL" clId="{24F8DE21-C157-4EC5-91D7-FF7C77D9D3C4}" dt="2023-09-21T07:01:17.146" v="3493" actId="1037"/>
          <ac:spMkLst>
            <pc:docMk/>
            <pc:sldMk cId="2693568480" sldId="912"/>
            <ac:spMk id="18" creationId="{1A188A0F-1C1A-DEB9-81FA-3A8BD7D74B8A}"/>
          </ac:spMkLst>
        </pc:spChg>
        <pc:spChg chg="add mod">
          <ac:chgData name="Christoph Baumgarten" userId="b8d87fa8-1fcd-417b-8613-1d38d11828cd" providerId="ADAL" clId="{24F8DE21-C157-4EC5-91D7-FF7C77D9D3C4}" dt="2023-09-21T07:01:17.146" v="3493" actId="1037"/>
          <ac:spMkLst>
            <pc:docMk/>
            <pc:sldMk cId="2693568480" sldId="912"/>
            <ac:spMk id="19" creationId="{1134A463-4302-CCA9-E6F5-04608443DD8A}"/>
          </ac:spMkLst>
        </pc:spChg>
        <pc:spChg chg="add mod">
          <ac:chgData name="Christoph Baumgarten" userId="b8d87fa8-1fcd-417b-8613-1d38d11828cd" providerId="ADAL" clId="{24F8DE21-C157-4EC5-91D7-FF7C77D9D3C4}" dt="2023-09-21T07:01:17.146" v="3493" actId="1037"/>
          <ac:spMkLst>
            <pc:docMk/>
            <pc:sldMk cId="2693568480" sldId="912"/>
            <ac:spMk id="20" creationId="{82E66421-5404-C631-5AE8-9CA43AB8B067}"/>
          </ac:spMkLst>
        </pc:spChg>
        <pc:spChg chg="add mod">
          <ac:chgData name="Christoph Baumgarten" userId="b8d87fa8-1fcd-417b-8613-1d38d11828cd" providerId="ADAL" clId="{24F8DE21-C157-4EC5-91D7-FF7C77D9D3C4}" dt="2023-09-21T07:01:17.146" v="3493" actId="1037"/>
          <ac:spMkLst>
            <pc:docMk/>
            <pc:sldMk cId="2693568480" sldId="912"/>
            <ac:spMk id="21" creationId="{BA55E25F-6A71-4663-C5A8-EFE8A8B3B597}"/>
          </ac:spMkLst>
        </pc:spChg>
        <pc:spChg chg="add mod">
          <ac:chgData name="Christoph Baumgarten" userId="b8d87fa8-1fcd-417b-8613-1d38d11828cd" providerId="ADAL" clId="{24F8DE21-C157-4EC5-91D7-FF7C77D9D3C4}" dt="2023-09-21T07:01:17.146" v="3493" actId="1037"/>
          <ac:spMkLst>
            <pc:docMk/>
            <pc:sldMk cId="2693568480" sldId="912"/>
            <ac:spMk id="22" creationId="{3492CA37-C19F-E40A-528E-FE160B78FC79}"/>
          </ac:spMkLst>
        </pc:spChg>
        <pc:spChg chg="add mod">
          <ac:chgData name="Christoph Baumgarten" userId="b8d87fa8-1fcd-417b-8613-1d38d11828cd" providerId="ADAL" clId="{24F8DE21-C157-4EC5-91D7-FF7C77D9D3C4}" dt="2023-09-21T07:01:17.146" v="3493" actId="1037"/>
          <ac:spMkLst>
            <pc:docMk/>
            <pc:sldMk cId="2693568480" sldId="912"/>
            <ac:spMk id="23" creationId="{6414EC56-AB7C-7F70-28F9-457D61CA3FCD}"/>
          </ac:spMkLst>
        </pc:spChg>
        <pc:spChg chg="add mod">
          <ac:chgData name="Christoph Baumgarten" userId="b8d87fa8-1fcd-417b-8613-1d38d11828cd" providerId="ADAL" clId="{24F8DE21-C157-4EC5-91D7-FF7C77D9D3C4}" dt="2023-09-21T07:01:17.146" v="3493" actId="1037"/>
          <ac:spMkLst>
            <pc:docMk/>
            <pc:sldMk cId="2693568480" sldId="912"/>
            <ac:spMk id="24" creationId="{4278B9DA-E34B-82B8-E1D1-9DFEDC9F95BD}"/>
          </ac:spMkLst>
        </pc:spChg>
        <pc:spChg chg="add mod">
          <ac:chgData name="Christoph Baumgarten" userId="b8d87fa8-1fcd-417b-8613-1d38d11828cd" providerId="ADAL" clId="{24F8DE21-C157-4EC5-91D7-FF7C77D9D3C4}" dt="2023-09-21T07:01:17.146" v="3493" actId="1037"/>
          <ac:spMkLst>
            <pc:docMk/>
            <pc:sldMk cId="2693568480" sldId="912"/>
            <ac:spMk id="25" creationId="{C44D6849-D86D-04D1-7D08-914964F69479}"/>
          </ac:spMkLst>
        </pc:spChg>
        <pc:spChg chg="add mod">
          <ac:chgData name="Christoph Baumgarten" userId="b8d87fa8-1fcd-417b-8613-1d38d11828cd" providerId="ADAL" clId="{24F8DE21-C157-4EC5-91D7-FF7C77D9D3C4}" dt="2023-09-21T07:01:17.146" v="3493" actId="1037"/>
          <ac:spMkLst>
            <pc:docMk/>
            <pc:sldMk cId="2693568480" sldId="912"/>
            <ac:spMk id="26" creationId="{57A641AF-8337-D66F-0A6B-2036F039F4A3}"/>
          </ac:spMkLst>
        </pc:spChg>
        <pc:spChg chg="add mod">
          <ac:chgData name="Christoph Baumgarten" userId="b8d87fa8-1fcd-417b-8613-1d38d11828cd" providerId="ADAL" clId="{24F8DE21-C157-4EC5-91D7-FF7C77D9D3C4}" dt="2023-09-21T07:01:17.146" v="3493" actId="1037"/>
          <ac:spMkLst>
            <pc:docMk/>
            <pc:sldMk cId="2693568480" sldId="912"/>
            <ac:spMk id="27" creationId="{EFAF4A19-C30A-832B-322C-1C98FF44A52C}"/>
          </ac:spMkLst>
        </pc:spChg>
        <pc:spChg chg="add mod">
          <ac:chgData name="Christoph Baumgarten" userId="b8d87fa8-1fcd-417b-8613-1d38d11828cd" providerId="ADAL" clId="{24F8DE21-C157-4EC5-91D7-FF7C77D9D3C4}" dt="2023-09-21T07:01:17.146" v="3493" actId="1037"/>
          <ac:spMkLst>
            <pc:docMk/>
            <pc:sldMk cId="2693568480" sldId="912"/>
            <ac:spMk id="28" creationId="{8EFF2C18-3A25-0BCB-F5A8-21F5D1656C97}"/>
          </ac:spMkLst>
        </pc:spChg>
        <pc:spChg chg="add mod">
          <ac:chgData name="Christoph Baumgarten" userId="b8d87fa8-1fcd-417b-8613-1d38d11828cd" providerId="ADAL" clId="{24F8DE21-C157-4EC5-91D7-FF7C77D9D3C4}" dt="2023-09-21T07:01:24.951" v="3496" actId="1038"/>
          <ac:spMkLst>
            <pc:docMk/>
            <pc:sldMk cId="2693568480" sldId="912"/>
            <ac:spMk id="29" creationId="{947AB0B5-BCDD-02A9-397A-4502761A7ADC}"/>
          </ac:spMkLst>
        </pc:spChg>
        <pc:spChg chg="add del mod">
          <ac:chgData name="Christoph Baumgarten" userId="b8d87fa8-1fcd-417b-8613-1d38d11828cd" providerId="ADAL" clId="{24F8DE21-C157-4EC5-91D7-FF7C77D9D3C4}" dt="2023-09-21T06:53:27.959" v="2930" actId="21"/>
          <ac:spMkLst>
            <pc:docMk/>
            <pc:sldMk cId="2693568480" sldId="912"/>
            <ac:spMk id="30" creationId="{BBD64C44-1D35-8FBB-6F31-ADA0F86E67C8}"/>
          </ac:spMkLst>
        </pc:spChg>
        <pc:spChg chg="add mod">
          <ac:chgData name="Christoph Baumgarten" userId="b8d87fa8-1fcd-417b-8613-1d38d11828cd" providerId="ADAL" clId="{24F8DE21-C157-4EC5-91D7-FF7C77D9D3C4}" dt="2023-09-21T07:17:49.486" v="4477" actId="20577"/>
          <ac:spMkLst>
            <pc:docMk/>
            <pc:sldMk cId="2693568480" sldId="912"/>
            <ac:spMk id="31" creationId="{D0FC27F7-AB1F-70C7-91CC-F98467657778}"/>
          </ac:spMkLst>
        </pc:spChg>
        <pc:spChg chg="add mod">
          <ac:chgData name="Christoph Baumgarten" userId="b8d87fa8-1fcd-417b-8613-1d38d11828cd" providerId="ADAL" clId="{24F8DE21-C157-4EC5-91D7-FF7C77D9D3C4}" dt="2023-09-21T07:17:52.401" v="4479" actId="20577"/>
          <ac:spMkLst>
            <pc:docMk/>
            <pc:sldMk cId="2693568480" sldId="912"/>
            <ac:spMk id="32" creationId="{B6178880-4522-F75C-B52F-1298C1341C55}"/>
          </ac:spMkLst>
        </pc:spChg>
        <pc:spChg chg="add mod">
          <ac:chgData name="Christoph Baumgarten" userId="b8d87fa8-1fcd-417b-8613-1d38d11828cd" providerId="ADAL" clId="{24F8DE21-C157-4EC5-91D7-FF7C77D9D3C4}" dt="2023-09-21T07:17:56.428" v="4481" actId="20577"/>
          <ac:spMkLst>
            <pc:docMk/>
            <pc:sldMk cId="2693568480" sldId="912"/>
            <ac:spMk id="33" creationId="{CFFE2A2C-551D-1335-39E6-F6E22F748C93}"/>
          </ac:spMkLst>
        </pc:spChg>
        <pc:spChg chg="add mod">
          <ac:chgData name="Christoph Baumgarten" userId="b8d87fa8-1fcd-417b-8613-1d38d11828cd" providerId="ADAL" clId="{24F8DE21-C157-4EC5-91D7-FF7C77D9D3C4}" dt="2023-09-21T07:10:25.453" v="4216" actId="5793"/>
          <ac:spMkLst>
            <pc:docMk/>
            <pc:sldMk cId="2693568480" sldId="912"/>
            <ac:spMk id="34" creationId="{95D71B45-68A7-72DF-17B1-221B4064804B}"/>
          </ac:spMkLst>
        </pc:spChg>
        <pc:spChg chg="add mod">
          <ac:chgData name="Christoph Baumgarten" userId="b8d87fa8-1fcd-417b-8613-1d38d11828cd" providerId="ADAL" clId="{24F8DE21-C157-4EC5-91D7-FF7C77D9D3C4}" dt="2023-09-21T07:19:51.431" v="4497" actId="1076"/>
          <ac:spMkLst>
            <pc:docMk/>
            <pc:sldMk cId="2693568480" sldId="912"/>
            <ac:spMk id="35" creationId="{8023347C-4B98-852D-9617-E6A825B601AB}"/>
          </ac:spMkLst>
        </pc:spChg>
        <pc:spChg chg="add mod">
          <ac:chgData name="Christoph Baumgarten" userId="b8d87fa8-1fcd-417b-8613-1d38d11828cd" providerId="ADAL" clId="{24F8DE21-C157-4EC5-91D7-FF7C77D9D3C4}" dt="2023-09-21T07:19:46.442" v="4496" actId="1076"/>
          <ac:spMkLst>
            <pc:docMk/>
            <pc:sldMk cId="2693568480" sldId="912"/>
            <ac:spMk id="36" creationId="{1654B752-7968-C825-A7EF-81440A81BFBE}"/>
          </ac:spMkLst>
        </pc:spChg>
        <pc:spChg chg="add mod">
          <ac:chgData name="Christoph Baumgarten" userId="b8d87fa8-1fcd-417b-8613-1d38d11828cd" providerId="ADAL" clId="{24F8DE21-C157-4EC5-91D7-FF7C77D9D3C4}" dt="2023-09-21T07:14:38.592" v="4352" actId="14100"/>
          <ac:spMkLst>
            <pc:docMk/>
            <pc:sldMk cId="2693568480" sldId="912"/>
            <ac:spMk id="37" creationId="{89C1DA78-1809-6880-8A21-324B86A4F2E4}"/>
          </ac:spMkLst>
        </pc:spChg>
        <pc:spChg chg="add mod">
          <ac:chgData name="Christoph Baumgarten" userId="b8d87fa8-1fcd-417b-8613-1d38d11828cd" providerId="ADAL" clId="{24F8DE21-C157-4EC5-91D7-FF7C77D9D3C4}" dt="2023-09-21T07:18:01.517" v="4483" actId="20577"/>
          <ac:spMkLst>
            <pc:docMk/>
            <pc:sldMk cId="2693568480" sldId="912"/>
            <ac:spMk id="38" creationId="{5FBCCB41-E624-DA2A-1B60-0CECE2A22AC0}"/>
          </ac:spMkLst>
        </pc:spChg>
        <pc:spChg chg="add mod">
          <ac:chgData name="Christoph Baumgarten" userId="b8d87fa8-1fcd-417b-8613-1d38d11828cd" providerId="ADAL" clId="{24F8DE21-C157-4EC5-91D7-FF7C77D9D3C4}" dt="2023-10-18T13:13:33.992" v="8619" actId="14100"/>
          <ac:spMkLst>
            <pc:docMk/>
            <pc:sldMk cId="2693568480" sldId="912"/>
            <ac:spMk id="39" creationId="{73C8747B-4C1B-0E86-22E5-32B9571288AB}"/>
          </ac:spMkLst>
        </pc:spChg>
        <pc:spChg chg="add mod">
          <ac:chgData name="Christoph Baumgarten" userId="b8d87fa8-1fcd-417b-8613-1d38d11828cd" providerId="ADAL" clId="{24F8DE21-C157-4EC5-91D7-FF7C77D9D3C4}" dt="2023-09-21T07:19:05.351" v="4494" actId="207"/>
          <ac:spMkLst>
            <pc:docMk/>
            <pc:sldMk cId="2693568480" sldId="912"/>
            <ac:spMk id="40" creationId="{6F6335F9-704E-3F5A-525D-ABFD92425A2C}"/>
          </ac:spMkLst>
        </pc:spChg>
        <pc:spChg chg="add mod">
          <ac:chgData name="Christoph Baumgarten" userId="b8d87fa8-1fcd-417b-8613-1d38d11828cd" providerId="ADAL" clId="{24F8DE21-C157-4EC5-91D7-FF7C77D9D3C4}" dt="2023-09-21T07:18:46.903" v="4492" actId="1038"/>
          <ac:spMkLst>
            <pc:docMk/>
            <pc:sldMk cId="2693568480" sldId="912"/>
            <ac:spMk id="41" creationId="{17C1CDAF-6E62-E57B-AEB4-D29DC3E96C98}"/>
          </ac:spMkLst>
        </pc:spChg>
        <pc:graphicFrameChg chg="add mod modGraphic">
          <ac:chgData name="Christoph Baumgarten" userId="b8d87fa8-1fcd-417b-8613-1d38d11828cd" providerId="ADAL" clId="{24F8DE21-C157-4EC5-91D7-FF7C77D9D3C4}" dt="2023-09-21T07:01:17.146" v="3493" actId="1037"/>
          <ac:graphicFrameMkLst>
            <pc:docMk/>
            <pc:sldMk cId="2693568480" sldId="912"/>
            <ac:graphicFrameMk id="2" creationId="{F894F1AA-1D34-DE33-2A36-96548EFB133C}"/>
          </ac:graphicFrameMkLst>
        </pc:graphicFrameChg>
      </pc:sldChg>
      <pc:sldChg chg="modSp add mod modNotesTx">
        <pc:chgData name="Christoph Baumgarten" userId="b8d87fa8-1fcd-417b-8613-1d38d11828cd" providerId="ADAL" clId="{24F8DE21-C157-4EC5-91D7-FF7C77D9D3C4}" dt="2024-09-17T09:59:37.134" v="9522" actId="20577"/>
        <pc:sldMkLst>
          <pc:docMk/>
          <pc:sldMk cId="1855965993" sldId="913"/>
        </pc:sldMkLst>
        <pc:spChg chg="mod">
          <ac:chgData name="Christoph Baumgarten" userId="b8d87fa8-1fcd-417b-8613-1d38d11828cd" providerId="ADAL" clId="{24F8DE21-C157-4EC5-91D7-FF7C77D9D3C4}" dt="2024-09-17T09:59:37.134" v="9522" actId="20577"/>
          <ac:spMkLst>
            <pc:docMk/>
            <pc:sldMk cId="1855965993" sldId="913"/>
            <ac:spMk id="6" creationId="{00000000-0000-0000-0000-000000000000}"/>
          </ac:spMkLst>
        </pc:spChg>
      </pc:sldChg>
      <pc:sldChg chg="modSp add del mod">
        <pc:chgData name="Christoph Baumgarten" userId="b8d87fa8-1fcd-417b-8613-1d38d11828cd" providerId="ADAL" clId="{24F8DE21-C157-4EC5-91D7-FF7C77D9D3C4}" dt="2023-09-27T15:24:16.289" v="8515" actId="47"/>
        <pc:sldMkLst>
          <pc:docMk/>
          <pc:sldMk cId="2846066033" sldId="914"/>
        </pc:sldMkLst>
        <pc:spChg chg="mod">
          <ac:chgData name="Christoph Baumgarten" userId="b8d87fa8-1fcd-417b-8613-1d38d11828cd" providerId="ADAL" clId="{24F8DE21-C157-4EC5-91D7-FF7C77D9D3C4}" dt="2023-09-21T08:20:24.451" v="7146" actId="20577"/>
          <ac:spMkLst>
            <pc:docMk/>
            <pc:sldMk cId="2846066033" sldId="914"/>
            <ac:spMk id="5" creationId="{00000000-0000-0000-0000-000000000000}"/>
          </ac:spMkLst>
        </pc:spChg>
        <pc:spChg chg="mod">
          <ac:chgData name="Christoph Baumgarten" userId="b8d87fa8-1fcd-417b-8613-1d38d11828cd" providerId="ADAL" clId="{24F8DE21-C157-4EC5-91D7-FF7C77D9D3C4}" dt="2023-09-27T15:20:53.743" v="8448" actId="14100"/>
          <ac:spMkLst>
            <pc:docMk/>
            <pc:sldMk cId="2846066033" sldId="914"/>
            <ac:spMk id="6" creationId="{00000000-0000-0000-0000-000000000000}"/>
          </ac:spMkLst>
        </pc:spChg>
      </pc:sldChg>
      <pc:sldChg chg="modSp add mod ord">
        <pc:chgData name="Christoph Baumgarten" userId="b8d87fa8-1fcd-417b-8613-1d38d11828cd" providerId="ADAL" clId="{24F8DE21-C157-4EC5-91D7-FF7C77D9D3C4}" dt="2024-09-07T17:45:56.562" v="9412" actId="20577"/>
        <pc:sldMkLst>
          <pc:docMk/>
          <pc:sldMk cId="3536502868" sldId="915"/>
        </pc:sldMkLst>
        <pc:spChg chg="mod">
          <ac:chgData name="Christoph Baumgarten" userId="b8d87fa8-1fcd-417b-8613-1d38d11828cd" providerId="ADAL" clId="{24F8DE21-C157-4EC5-91D7-FF7C77D9D3C4}" dt="2023-09-27T15:21:49.305" v="8454" actId="20577"/>
          <ac:spMkLst>
            <pc:docMk/>
            <pc:sldMk cId="3536502868" sldId="915"/>
            <ac:spMk id="5" creationId="{00000000-0000-0000-0000-000000000000}"/>
          </ac:spMkLst>
        </pc:spChg>
        <pc:spChg chg="mod">
          <ac:chgData name="Christoph Baumgarten" userId="b8d87fa8-1fcd-417b-8613-1d38d11828cd" providerId="ADAL" clId="{24F8DE21-C157-4EC5-91D7-FF7C77D9D3C4}" dt="2024-09-07T17:45:56.562" v="9412" actId="20577"/>
          <ac:spMkLst>
            <pc:docMk/>
            <pc:sldMk cId="3536502868" sldId="915"/>
            <ac:spMk id="6" creationId="{00000000-0000-0000-0000-000000000000}"/>
          </ac:spMkLst>
        </pc:spChg>
      </pc:sldChg>
      <pc:sldChg chg="modSp add mod ord">
        <pc:chgData name="Christoph Baumgarten" userId="b8d87fa8-1fcd-417b-8613-1d38d11828cd" providerId="ADAL" clId="{24F8DE21-C157-4EC5-91D7-FF7C77D9D3C4}" dt="2023-09-27T15:23:39.057" v="8514" actId="20577"/>
        <pc:sldMkLst>
          <pc:docMk/>
          <pc:sldMk cId="2355648889" sldId="916"/>
        </pc:sldMkLst>
        <pc:spChg chg="mod">
          <ac:chgData name="Christoph Baumgarten" userId="b8d87fa8-1fcd-417b-8613-1d38d11828cd" providerId="ADAL" clId="{24F8DE21-C157-4EC5-91D7-FF7C77D9D3C4}" dt="2023-09-27T15:22:46.441" v="8464" actId="20577"/>
          <ac:spMkLst>
            <pc:docMk/>
            <pc:sldMk cId="2355648889" sldId="916"/>
            <ac:spMk id="5" creationId="{00000000-0000-0000-0000-000000000000}"/>
          </ac:spMkLst>
        </pc:spChg>
        <pc:spChg chg="mod">
          <ac:chgData name="Christoph Baumgarten" userId="b8d87fa8-1fcd-417b-8613-1d38d11828cd" providerId="ADAL" clId="{24F8DE21-C157-4EC5-91D7-FF7C77D9D3C4}" dt="2023-09-27T15:23:39.057" v="8514" actId="20577"/>
          <ac:spMkLst>
            <pc:docMk/>
            <pc:sldMk cId="2355648889" sldId="916"/>
            <ac:spMk id="6" creationId="{00000000-0000-0000-0000-000000000000}"/>
          </ac:spMkLst>
        </pc:spChg>
      </pc:sldChg>
      <pc:sldChg chg="add">
        <pc:chgData name="Christoph Baumgarten" userId="b8d87fa8-1fcd-417b-8613-1d38d11828cd" providerId="ADAL" clId="{24F8DE21-C157-4EC5-91D7-FF7C77D9D3C4}" dt="2023-10-26T05:46:05.770" v="9167"/>
        <pc:sldMkLst>
          <pc:docMk/>
          <pc:sldMk cId="2425600762" sldId="9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6F6DD-E005-40E0-A796-4835F52AA00A}" type="datetimeFigureOut">
              <a:rPr lang="de-CH" smtClean="0"/>
              <a:t>30.05.2025</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60840-69FC-407F-9FEB-D411EE373262}" type="slidenum">
              <a:rPr lang="de-CH" smtClean="0"/>
              <a:t>‹Nr.›</a:t>
            </a:fld>
            <a:endParaRPr lang="de-CH"/>
          </a:p>
        </p:txBody>
      </p:sp>
    </p:spTree>
    <p:extLst>
      <p:ext uri="{BB962C8B-B14F-4D97-AF65-F5344CB8AC3E}">
        <p14:creationId xmlns:p14="http://schemas.microsoft.com/office/powerpoint/2010/main" val="15943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Kickoff Ende 37 ?</a:t>
            </a:r>
          </a:p>
        </p:txBody>
      </p:sp>
      <p:sp>
        <p:nvSpPr>
          <p:cNvPr id="4" name="Foliennummernplatzhalter 3"/>
          <p:cNvSpPr>
            <a:spLocks noGrp="1"/>
          </p:cNvSpPr>
          <p:nvPr>
            <p:ph type="sldNum" sz="quarter" idx="5"/>
          </p:nvPr>
        </p:nvSpPr>
        <p:spPr/>
        <p:txBody>
          <a:bodyPr/>
          <a:lstStyle/>
          <a:p>
            <a:fld id="{68D60840-69FC-407F-9FEB-D411EE373262}" type="slidenum">
              <a:rPr lang="de-CH" smtClean="0"/>
              <a:t>10</a:t>
            </a:fld>
            <a:endParaRPr lang="de-CH"/>
          </a:p>
        </p:txBody>
      </p:sp>
    </p:spTree>
    <p:extLst>
      <p:ext uri="{BB962C8B-B14F-4D97-AF65-F5344CB8AC3E}">
        <p14:creationId xmlns:p14="http://schemas.microsoft.com/office/powerpoint/2010/main" val="327031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 Teil der Vorbereitung findet am Freitagnachmittag SW37 "Planung Längsmodel"/1h statt, insb. grobe </a:t>
            </a:r>
            <a:r>
              <a:rPr lang="de-CH" dirty="0" err="1"/>
              <a:t>Abgrenzgung</a:t>
            </a:r>
            <a:r>
              <a:rPr lang="de-CH" dirty="0"/>
              <a:t> "was ungefähr umgesetzt werden soll (Vision)" bzw. Komp. Arch.</a:t>
            </a:r>
          </a:p>
        </p:txBody>
      </p:sp>
      <p:sp>
        <p:nvSpPr>
          <p:cNvPr id="4" name="Foliennummernplatzhalter 3"/>
          <p:cNvSpPr>
            <a:spLocks noGrp="1"/>
          </p:cNvSpPr>
          <p:nvPr>
            <p:ph type="sldNum" sz="quarter" idx="5"/>
          </p:nvPr>
        </p:nvSpPr>
        <p:spPr/>
        <p:txBody>
          <a:bodyPr/>
          <a:lstStyle/>
          <a:p>
            <a:fld id="{68D60840-69FC-407F-9FEB-D411EE373262}" type="slidenum">
              <a:rPr lang="de-CH" smtClean="0"/>
              <a:t>12</a:t>
            </a:fld>
            <a:endParaRPr lang="de-CH"/>
          </a:p>
        </p:txBody>
      </p:sp>
    </p:spTree>
    <p:extLst>
      <p:ext uri="{BB962C8B-B14F-4D97-AF65-F5344CB8AC3E}">
        <p14:creationId xmlns:p14="http://schemas.microsoft.com/office/powerpoint/2010/main" val="3077200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mit Bildmask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hteck 4"/>
          <p:cNvSpPr/>
          <p:nvPr userDrawn="1"/>
        </p:nvSpPr>
        <p:spPr>
          <a:xfrm>
            <a:off x="0" y="0"/>
            <a:ext cx="12192000" cy="6867258"/>
          </a:xfrm>
          <a:prstGeom prst="rect">
            <a:avLst/>
          </a:prstGeom>
          <a:solidFill>
            <a:schemeClr val="tx1">
              <a:alpha val="1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a:solidFill>
                <a:schemeClr val="tx1"/>
              </a:solidFill>
            </a:endParaRPr>
          </a:p>
        </p:txBody>
      </p:sp>
      <p:sp>
        <p:nvSpPr>
          <p:cNvPr id="21" name="Freihandform 20"/>
          <p:cNvSpPr/>
          <p:nvPr/>
        </p:nvSpPr>
        <p:spPr>
          <a:xfrm>
            <a:off x="3973335" y="679932"/>
            <a:ext cx="8218666" cy="6187327"/>
          </a:xfrm>
          <a:custGeom>
            <a:avLst/>
            <a:gdLst>
              <a:gd name="connsiteX0" fmla="*/ 5924544 w 8222947"/>
              <a:gd name="connsiteY0" fmla="*/ 885 h 6187327"/>
              <a:gd name="connsiteX1" fmla="*/ 6308590 w 8222947"/>
              <a:gd name="connsiteY1" fmla="*/ 41571 h 6187327"/>
              <a:gd name="connsiteX2" fmla="*/ 8006972 w 8222947"/>
              <a:gd name="connsiteY2" fmla="*/ 1782211 h 6187327"/>
              <a:gd name="connsiteX3" fmla="*/ 8214187 w 8222947"/>
              <a:gd name="connsiteY3" fmla="*/ 2329511 h 6187327"/>
              <a:gd name="connsiteX4" fmla="*/ 8222947 w 8222947"/>
              <a:gd name="connsiteY4" fmla="*/ 2362752 h 6187327"/>
              <a:gd name="connsiteX5" fmla="*/ 8222947 w 8222947"/>
              <a:gd name="connsiteY5" fmla="*/ 4688892 h 6187327"/>
              <a:gd name="connsiteX6" fmla="*/ 8207914 w 8222947"/>
              <a:gd name="connsiteY6" fmla="*/ 4742881 h 6187327"/>
              <a:gd name="connsiteX7" fmla="*/ 7556423 w 8222947"/>
              <a:gd name="connsiteY7" fmla="*/ 6028617 h 6187327"/>
              <a:gd name="connsiteX8" fmla="*/ 7425161 w 8222947"/>
              <a:gd name="connsiteY8" fmla="*/ 6187327 h 6187327"/>
              <a:gd name="connsiteX9" fmla="*/ 1006577 w 8222947"/>
              <a:gd name="connsiteY9" fmla="*/ 6187327 h 6187327"/>
              <a:gd name="connsiteX10" fmla="*/ 850964 w 8222947"/>
              <a:gd name="connsiteY10" fmla="*/ 5995980 h 6187327"/>
              <a:gd name="connsiteX11" fmla="*/ 422250 w 8222947"/>
              <a:gd name="connsiteY11" fmla="*/ 5267019 h 6187327"/>
              <a:gd name="connsiteX12" fmla="*/ 142610 w 8222947"/>
              <a:gd name="connsiteY12" fmla="*/ 2830055 h 6187327"/>
              <a:gd name="connsiteX13" fmla="*/ 3539677 w 8222947"/>
              <a:gd name="connsiteY13" fmla="*/ 2265216 h 6187327"/>
              <a:gd name="connsiteX14" fmla="*/ 5924544 w 8222947"/>
              <a:gd name="connsiteY14" fmla="*/ 885 h 61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2947" h="6187327">
                <a:moveTo>
                  <a:pt x="5924544" y="885"/>
                </a:moveTo>
                <a:cubicBezTo>
                  <a:pt x="6041007" y="-3625"/>
                  <a:pt x="6168271" y="8957"/>
                  <a:pt x="6308590" y="41571"/>
                </a:cubicBezTo>
                <a:cubicBezTo>
                  <a:pt x="6952725" y="190142"/>
                  <a:pt x="7634399" y="972436"/>
                  <a:pt x="8006972" y="1782211"/>
                </a:cubicBezTo>
                <a:cubicBezTo>
                  <a:pt x="8089782" y="1962218"/>
                  <a:pt x="8158705" y="2145053"/>
                  <a:pt x="8214187" y="2329511"/>
                </a:cubicBezTo>
                <a:lnTo>
                  <a:pt x="8222947" y="2362752"/>
                </a:lnTo>
                <a:lnTo>
                  <a:pt x="8222947" y="4688892"/>
                </a:lnTo>
                <a:lnTo>
                  <a:pt x="8207914" y="4742881"/>
                </a:lnTo>
                <a:cubicBezTo>
                  <a:pt x="8067235" y="5203851"/>
                  <a:pt x="7847382" y="5639692"/>
                  <a:pt x="7556423" y="6028617"/>
                </a:cubicBezTo>
                <a:lnTo>
                  <a:pt x="7425161" y="6187327"/>
                </a:lnTo>
                <a:lnTo>
                  <a:pt x="1006577" y="6187327"/>
                </a:lnTo>
                <a:lnTo>
                  <a:pt x="850964" y="5995980"/>
                </a:lnTo>
                <a:cubicBezTo>
                  <a:pt x="686863" y="5772304"/>
                  <a:pt x="542722" y="5528860"/>
                  <a:pt x="422250" y="5267019"/>
                </a:cubicBezTo>
                <a:cubicBezTo>
                  <a:pt x="50312" y="4458802"/>
                  <a:pt x="-155418" y="3502075"/>
                  <a:pt x="142610" y="2830055"/>
                </a:cubicBezTo>
                <a:cubicBezTo>
                  <a:pt x="788131" y="1375996"/>
                  <a:pt x="2271479" y="2908304"/>
                  <a:pt x="3539677" y="2265216"/>
                </a:cubicBezTo>
                <a:cubicBezTo>
                  <a:pt x="4682264" y="1685095"/>
                  <a:pt x="4798738" y="44473"/>
                  <a:pt x="5924544" y="885"/>
                </a:cubicBezTo>
                <a:close/>
              </a:path>
            </a:pathLst>
          </a:custGeom>
          <a:solidFill>
            <a:schemeClr val="bg1">
              <a:alpha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399">
              <a:solidFill>
                <a:schemeClr val="tx1"/>
              </a:solidFill>
            </a:endParaRPr>
          </a:p>
        </p:txBody>
      </p:sp>
      <p:sp>
        <p:nvSpPr>
          <p:cNvPr id="12" name="Freihandform 11"/>
          <p:cNvSpPr/>
          <p:nvPr/>
        </p:nvSpPr>
        <p:spPr>
          <a:xfrm>
            <a:off x="5639470" y="1910669"/>
            <a:ext cx="6552531" cy="4947333"/>
          </a:xfrm>
          <a:custGeom>
            <a:avLst/>
            <a:gdLst>
              <a:gd name="connsiteX0" fmla="*/ 4854063 w 6552531"/>
              <a:gd name="connsiteY0" fmla="*/ 7 h 4947333"/>
              <a:gd name="connsiteX1" fmla="*/ 5071206 w 6552531"/>
              <a:gd name="connsiteY1" fmla="*/ 27731 h 4947333"/>
              <a:gd name="connsiteX2" fmla="*/ 6551503 w 6552531"/>
              <a:gd name="connsiteY2" fmla="*/ 1809287 h 4947333"/>
              <a:gd name="connsiteX3" fmla="*/ 6552531 w 6552531"/>
              <a:gd name="connsiteY3" fmla="*/ 1812764 h 4947333"/>
              <a:gd name="connsiteX4" fmla="*/ 6552531 w 6552531"/>
              <a:gd name="connsiteY4" fmla="*/ 3922236 h 4947333"/>
              <a:gd name="connsiteX5" fmla="*/ 6508354 w 6552531"/>
              <a:gd name="connsiteY5" fmla="*/ 4056281 h 4947333"/>
              <a:gd name="connsiteX6" fmla="*/ 6167266 w 6552531"/>
              <a:gd name="connsiteY6" fmla="*/ 4753897 h 4947333"/>
              <a:gd name="connsiteX7" fmla="*/ 6033717 w 6552531"/>
              <a:gd name="connsiteY7" fmla="*/ 4947333 h 4947333"/>
              <a:gd name="connsiteX8" fmla="*/ 688221 w 6552531"/>
              <a:gd name="connsiteY8" fmla="*/ 4947333 h 4947333"/>
              <a:gd name="connsiteX9" fmla="*/ 669155 w 6552531"/>
              <a:gd name="connsiteY9" fmla="*/ 4921952 h 4947333"/>
              <a:gd name="connsiteX10" fmla="*/ 159446 w 6552531"/>
              <a:gd name="connsiteY10" fmla="*/ 3896401 h 4947333"/>
              <a:gd name="connsiteX11" fmla="*/ 44617 w 6552531"/>
              <a:gd name="connsiteY11" fmla="*/ 3440846 h 4947333"/>
              <a:gd name="connsiteX12" fmla="*/ 40529 w 6552531"/>
              <a:gd name="connsiteY12" fmla="*/ 3406626 h 4947333"/>
              <a:gd name="connsiteX13" fmla="*/ 39476 w 6552531"/>
              <a:gd name="connsiteY13" fmla="*/ 3401514 h 4947333"/>
              <a:gd name="connsiteX14" fmla="*/ 482859 w 6552531"/>
              <a:gd name="connsiteY14" fmla="*/ 1876033 h 4947333"/>
              <a:gd name="connsiteX15" fmla="*/ 896951 w 6552531"/>
              <a:gd name="connsiteY15" fmla="*/ 1759366 h 4947333"/>
              <a:gd name="connsiteX16" fmla="*/ 1369778 w 6552531"/>
              <a:gd name="connsiteY16" fmla="*/ 1839493 h 4947333"/>
              <a:gd name="connsiteX17" fmla="*/ 1408346 w 6552531"/>
              <a:gd name="connsiteY17" fmla="*/ 1854656 h 4947333"/>
              <a:gd name="connsiteX18" fmla="*/ 1515289 w 6552531"/>
              <a:gd name="connsiteY18" fmla="*/ 1876395 h 4947333"/>
              <a:gd name="connsiteX19" fmla="*/ 2860708 w 6552531"/>
              <a:gd name="connsiteY19" fmla="*/ 1855646 h 4947333"/>
              <a:gd name="connsiteX20" fmla="*/ 3877062 w 6552531"/>
              <a:gd name="connsiteY20" fmla="*/ 691198 h 4947333"/>
              <a:gd name="connsiteX21" fmla="*/ 4633989 w 6552531"/>
              <a:gd name="connsiteY21" fmla="*/ 13545 h 4947333"/>
              <a:gd name="connsiteX22" fmla="*/ 4683323 w 6552531"/>
              <a:gd name="connsiteY22" fmla="*/ 9490 h 4947333"/>
              <a:gd name="connsiteX23" fmla="*/ 4720135 w 6552531"/>
              <a:gd name="connsiteY23" fmla="*/ 11657 h 4947333"/>
              <a:gd name="connsiteX24" fmla="*/ 4746809 w 6552531"/>
              <a:gd name="connsiteY24" fmla="*/ 6469 h 4947333"/>
              <a:gd name="connsiteX25" fmla="*/ 4854063 w 6552531"/>
              <a:gd name="connsiteY25" fmla="*/ 7 h 494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52531" h="4947333">
                <a:moveTo>
                  <a:pt x="4854063" y="7"/>
                </a:moveTo>
                <a:cubicBezTo>
                  <a:pt x="4925952" y="311"/>
                  <a:pt x="4998520" y="9743"/>
                  <a:pt x="5071206" y="27731"/>
                </a:cubicBezTo>
                <a:cubicBezTo>
                  <a:pt x="5652694" y="171645"/>
                  <a:pt x="6241767" y="863160"/>
                  <a:pt x="6551503" y="1809287"/>
                </a:cubicBezTo>
                <a:lnTo>
                  <a:pt x="6552531" y="1812764"/>
                </a:lnTo>
                <a:lnTo>
                  <a:pt x="6552531" y="3922236"/>
                </a:lnTo>
                <a:lnTo>
                  <a:pt x="6508354" y="4056281"/>
                </a:lnTo>
                <a:cubicBezTo>
                  <a:pt x="6420252" y="4303320"/>
                  <a:pt x="6305352" y="4537096"/>
                  <a:pt x="6167266" y="4753897"/>
                </a:cubicBezTo>
                <a:lnTo>
                  <a:pt x="6033717" y="4947333"/>
                </a:lnTo>
                <a:lnTo>
                  <a:pt x="688221" y="4947333"/>
                </a:lnTo>
                <a:lnTo>
                  <a:pt x="669155" y="4921952"/>
                </a:lnTo>
                <a:cubicBezTo>
                  <a:pt x="462010" y="4623316"/>
                  <a:pt x="290452" y="4280274"/>
                  <a:pt x="159446" y="3896401"/>
                </a:cubicBezTo>
                <a:cubicBezTo>
                  <a:pt x="110759" y="3753734"/>
                  <a:pt x="70478" y="3595787"/>
                  <a:pt x="44617" y="3440846"/>
                </a:cubicBezTo>
                <a:lnTo>
                  <a:pt x="40529" y="3406626"/>
                </a:lnTo>
                <a:lnTo>
                  <a:pt x="39476" y="3401514"/>
                </a:lnTo>
                <a:cubicBezTo>
                  <a:pt x="-78551" y="2709645"/>
                  <a:pt x="67748" y="2122061"/>
                  <a:pt x="482859" y="1876033"/>
                </a:cubicBezTo>
                <a:cubicBezTo>
                  <a:pt x="607393" y="1802224"/>
                  <a:pt x="747277" y="1764396"/>
                  <a:pt x="896951" y="1759366"/>
                </a:cubicBezTo>
                <a:cubicBezTo>
                  <a:pt x="1046624" y="1754337"/>
                  <a:pt x="1206087" y="1782107"/>
                  <a:pt x="1369778" y="1839493"/>
                </a:cubicBezTo>
                <a:lnTo>
                  <a:pt x="1408346" y="1854656"/>
                </a:lnTo>
                <a:lnTo>
                  <a:pt x="1515289" y="1876395"/>
                </a:lnTo>
                <a:cubicBezTo>
                  <a:pt x="1867428" y="1960511"/>
                  <a:pt x="2467079" y="2053179"/>
                  <a:pt x="2860708" y="1855646"/>
                </a:cubicBezTo>
                <a:cubicBezTo>
                  <a:pt x="3254336" y="1658114"/>
                  <a:pt x="3625995" y="1062372"/>
                  <a:pt x="3877062" y="691198"/>
                </a:cubicBezTo>
                <a:cubicBezTo>
                  <a:pt x="4155238" y="279949"/>
                  <a:pt x="4374413" y="55026"/>
                  <a:pt x="4633989" y="13545"/>
                </a:cubicBezTo>
                <a:cubicBezTo>
                  <a:pt x="4650213" y="10953"/>
                  <a:pt x="4666671" y="9635"/>
                  <a:pt x="4683323" y="9490"/>
                </a:cubicBezTo>
                <a:lnTo>
                  <a:pt x="4720135" y="11657"/>
                </a:lnTo>
                <a:lnTo>
                  <a:pt x="4746809" y="6469"/>
                </a:lnTo>
                <a:cubicBezTo>
                  <a:pt x="4782344" y="1985"/>
                  <a:pt x="4818118" y="-145"/>
                  <a:pt x="4854063" y="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2" name="Titel 1"/>
          <p:cNvSpPr>
            <a:spLocks noGrp="1"/>
          </p:cNvSpPr>
          <p:nvPr>
            <p:ph type="title" hasCustomPrompt="1"/>
          </p:nvPr>
        </p:nvSpPr>
        <p:spPr>
          <a:xfrm>
            <a:off x="4836181" y="3239458"/>
            <a:ext cx="6787409" cy="1097269"/>
          </a:xfrm>
        </p:spPr>
        <p:txBody>
          <a:bodyPr lIns="0" tIns="0" bIns="0" anchor="b">
            <a:normAutofit/>
          </a:bodyPr>
          <a:lstStyle>
            <a:lvl1pPr>
              <a:lnSpc>
                <a:spcPct val="100000"/>
              </a:lnSpc>
              <a:defRPr sz="3198" baseline="0">
                <a:solidFill>
                  <a:schemeClr val="tx2"/>
                </a:solidFill>
              </a:defRPr>
            </a:lvl1pPr>
          </a:lstStyle>
          <a:p>
            <a:r>
              <a:rPr lang="de-DE"/>
              <a:t>Überschrift Titelfolie</a:t>
            </a:r>
            <a:endParaRPr lang="de-CH"/>
          </a:p>
        </p:txBody>
      </p:sp>
      <p:pic>
        <p:nvPicPr>
          <p:cNvPr id="11" name="Grafik 10">
            <a:extLst>
              <a:ext uri="{FF2B5EF4-FFF2-40B4-BE49-F238E27FC236}">
                <a16:creationId xmlns:a16="http://schemas.microsoft.com/office/drawing/2014/main" id="{3F2D6CD5-EBD8-4E95-8859-83C8D04BFA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1531" y="1533510"/>
            <a:ext cx="2690418" cy="1264388"/>
          </a:xfrm>
          <a:prstGeom prst="rect">
            <a:avLst/>
          </a:prstGeom>
        </p:spPr>
      </p:pic>
      <p:sp>
        <p:nvSpPr>
          <p:cNvPr id="4" name="Datumsplatzhalter 3"/>
          <p:cNvSpPr>
            <a:spLocks noGrp="1"/>
          </p:cNvSpPr>
          <p:nvPr>
            <p:ph type="dt" sz="half" idx="10"/>
          </p:nvPr>
        </p:nvSpPr>
        <p:spPr>
          <a:xfrm>
            <a:off x="4830948" y="5641975"/>
            <a:ext cx="1444347" cy="184666"/>
          </a:xfrm>
          <a:prstGeom prst="rect">
            <a:avLst/>
          </a:prstGeom>
        </p:spPr>
        <p:txBody>
          <a:bodyPr wrap="square" lIns="0" tIns="0" rIns="0" bIns="0" anchor="t" anchorCtr="0">
            <a:spAutoFit/>
          </a:bodyPr>
          <a:lstStyle>
            <a:lvl1pPr algn="l">
              <a:defRPr sz="1199">
                <a:latin typeface="+mn-lt"/>
              </a:defRPr>
            </a:lvl1pPr>
          </a:lstStyle>
          <a:p>
            <a:r>
              <a:rPr lang="de-DE"/>
              <a:t>1. September 2020</a:t>
            </a:r>
            <a:endParaRPr lang="de-CH"/>
          </a:p>
        </p:txBody>
      </p:sp>
      <p:sp>
        <p:nvSpPr>
          <p:cNvPr id="7" name="Rechteck 6">
            <a:extLst>
              <a:ext uri="{FF2B5EF4-FFF2-40B4-BE49-F238E27FC236}">
                <a16:creationId xmlns:a16="http://schemas.microsoft.com/office/drawing/2014/main" id="{269B772D-4EEB-40F5-B989-5B158C414958}"/>
              </a:ext>
            </a:extLst>
          </p:cNvPr>
          <p:cNvSpPr/>
          <p:nvPr/>
        </p:nvSpPr>
        <p:spPr>
          <a:xfrm>
            <a:off x="0" y="6723258"/>
            <a:ext cx="12192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399"/>
          </a:p>
        </p:txBody>
      </p:sp>
      <p:sp>
        <p:nvSpPr>
          <p:cNvPr id="16" name="Textplatzhalter 14">
            <a:extLst>
              <a:ext uri="{FF2B5EF4-FFF2-40B4-BE49-F238E27FC236}">
                <a16:creationId xmlns:a16="http://schemas.microsoft.com/office/drawing/2014/main" id="{2A818FE7-2817-4CCE-892B-6DE76AF6C55A}"/>
              </a:ext>
            </a:extLst>
          </p:cNvPr>
          <p:cNvSpPr>
            <a:spLocks noGrp="1"/>
          </p:cNvSpPr>
          <p:nvPr>
            <p:ph type="body" sz="quarter" idx="14" hasCustomPrompt="1"/>
          </p:nvPr>
        </p:nvSpPr>
        <p:spPr>
          <a:xfrm>
            <a:off x="4836181" y="6200774"/>
            <a:ext cx="5538872" cy="421346"/>
          </a:xfrm>
          <a:prstGeom prst="rect">
            <a:avLst/>
          </a:prstGeom>
        </p:spPr>
        <p:txBody>
          <a:bodyPr wrap="none" lIns="0" tIns="0" rIns="0" bIns="0">
            <a:noAutofit/>
          </a:bodyPr>
          <a:lstStyle>
            <a:lvl1pPr marL="0" indent="0">
              <a:buNone/>
              <a:defRPr sz="1199">
                <a:latin typeface="+mn-lt"/>
              </a:defRPr>
            </a:lvl1pPr>
          </a:lstStyle>
          <a:p>
            <a:pPr lvl="0"/>
            <a:r>
              <a:rPr lang="de-CH"/>
              <a:t>Departement / Abteilung</a:t>
            </a:r>
          </a:p>
        </p:txBody>
      </p:sp>
      <p:sp>
        <p:nvSpPr>
          <p:cNvPr id="17"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4836181" y="4410389"/>
            <a:ext cx="6787409" cy="860307"/>
          </a:xfrm>
          <a:prstGeom prst="rect">
            <a:avLst/>
          </a:prstGeom>
        </p:spPr>
        <p:txBody>
          <a:bodyPr lIns="0" tIns="0" rIns="0" bIns="0">
            <a:normAutofit/>
          </a:bodyPr>
          <a:lstStyle>
            <a:lvl1pPr marL="0" indent="0">
              <a:buNone/>
              <a:defRPr sz="1999" b="1" baseline="0"/>
            </a:lvl1pPr>
            <a:lvl2pPr marL="456971" indent="0">
              <a:buNone/>
              <a:defRPr/>
            </a:lvl2pPr>
          </a:lstStyle>
          <a:p>
            <a:pPr lvl="0"/>
            <a:r>
              <a:rPr lang="de-DE"/>
              <a:t>Untertitel</a:t>
            </a:r>
          </a:p>
        </p:txBody>
      </p:sp>
      <p:sp>
        <p:nvSpPr>
          <p:cNvPr id="19" name="Textplatzhalter 5"/>
          <p:cNvSpPr>
            <a:spLocks noGrp="1"/>
          </p:cNvSpPr>
          <p:nvPr>
            <p:ph type="body" sz="quarter" idx="20" hasCustomPrompt="1"/>
          </p:nvPr>
        </p:nvSpPr>
        <p:spPr>
          <a:xfrm>
            <a:off x="4830949" y="5342714"/>
            <a:ext cx="5544105" cy="184666"/>
          </a:xfrm>
          <a:prstGeom prst="rect">
            <a:avLst/>
          </a:prstGeom>
        </p:spPr>
        <p:txBody>
          <a:bodyPr wrap="none" lIns="0" tIns="0" rIns="0" bIns="0" anchor="b" anchorCtr="0">
            <a:noAutofit/>
          </a:bodyPr>
          <a:lstStyle>
            <a:lvl1pPr marL="0" marR="0" indent="0" algn="l" defTabSz="609463" rtl="0" eaLnBrk="1" fontAlgn="auto" latinLnBrk="0" hangingPunct="1">
              <a:lnSpc>
                <a:spcPct val="100000"/>
              </a:lnSpc>
              <a:spcBef>
                <a:spcPts val="0"/>
              </a:spcBef>
              <a:spcAft>
                <a:spcPts val="0"/>
              </a:spcAft>
              <a:buClrTx/>
              <a:buSzTx/>
              <a:buFontTx/>
              <a:buNone/>
              <a:tabLst/>
              <a:defRPr sz="1199">
                <a:latin typeface="+mn-lt"/>
              </a:defRPr>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Tree>
    <p:extLst>
      <p:ext uri="{BB962C8B-B14F-4D97-AF65-F5344CB8AC3E}">
        <p14:creationId xmlns:p14="http://schemas.microsoft.com/office/powerpoint/2010/main" val="1706371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7335">
          <p15:clr>
            <a:srgbClr val="FBAE40"/>
          </p15:clr>
        </p15:guide>
        <p15:guide id="3" pos="30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r>
              <a:rPr lang="de-DE"/>
              <a:t>1. Januar 2021</a:t>
            </a:r>
            <a:endParaRPr lang="de-CH"/>
          </a:p>
        </p:txBody>
      </p:sp>
      <p:sp>
        <p:nvSpPr>
          <p:cNvPr id="7" name="Fußzeilenplatzhalter 6"/>
          <p:cNvSpPr>
            <a:spLocks noGrp="1"/>
          </p:cNvSpPr>
          <p:nvPr>
            <p:ph type="ftr" sz="quarter" idx="17"/>
          </p:nvPr>
        </p:nvSpPr>
        <p:spPr/>
        <p:txBody>
          <a:bodyPr/>
          <a:lstStyle>
            <a:lvl1pPr>
              <a:defRPr/>
            </a:lvl1pPr>
          </a:lstStyle>
          <a:p>
            <a:r>
              <a:rPr lang="en-US" err="1"/>
              <a:t>Informationsmanagement</a:t>
            </a:r>
            <a:r>
              <a:rPr lang="en-US"/>
              <a:t> - FS 2021</a:t>
            </a:r>
            <a:endParaRPr lang="de-CH"/>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a:p>
        </p:txBody>
      </p:sp>
      <p:sp>
        <p:nvSpPr>
          <p:cNvPr id="3" name="Titel 2"/>
          <p:cNvSpPr>
            <a:spLocks noGrp="1"/>
          </p:cNvSpPr>
          <p:nvPr>
            <p:ph type="title"/>
          </p:nvPr>
        </p:nvSpPr>
        <p:spPr/>
        <p:txBody>
          <a:bodyPr/>
          <a:lstStyle/>
          <a:p>
            <a:r>
              <a:rPr lang="de-DE"/>
              <a:t>Titelmasterformat durch Klicken bearbeiten</a:t>
            </a:r>
            <a:endParaRPr lang="de-CH"/>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a:t>Thema</a:t>
            </a:r>
          </a:p>
        </p:txBody>
      </p:sp>
    </p:spTree>
    <p:extLst>
      <p:ext uri="{BB962C8B-B14F-4D97-AF65-F5344CB8AC3E}">
        <p14:creationId xmlns:p14="http://schemas.microsoft.com/office/powerpoint/2010/main" val="167893077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 Januar 2021</a:t>
            </a:r>
            <a:endParaRPr lang="de-CH"/>
          </a:p>
        </p:txBody>
      </p:sp>
      <p:sp>
        <p:nvSpPr>
          <p:cNvPr id="3" name="Fußzeilenplatzhalter 2"/>
          <p:cNvSpPr>
            <a:spLocks noGrp="1"/>
          </p:cNvSpPr>
          <p:nvPr>
            <p:ph type="ftr" sz="quarter" idx="11"/>
          </p:nvPr>
        </p:nvSpPr>
        <p:spPr/>
        <p:txBody>
          <a:bodyPr/>
          <a:lstStyle>
            <a:lvl1pPr>
              <a:defRPr/>
            </a:lvl1pPr>
          </a:lstStyle>
          <a:p>
            <a:r>
              <a:rPr lang="en-US" err="1"/>
              <a:t>Informationsmanagement</a:t>
            </a:r>
            <a:r>
              <a:rPr lang="en-US"/>
              <a:t> - FS 2021</a:t>
            </a:r>
            <a:endParaRPr lang="de-CH"/>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a:p>
        </p:txBody>
      </p:sp>
    </p:spTree>
    <p:extLst>
      <p:ext uri="{BB962C8B-B14F-4D97-AF65-F5344CB8AC3E}">
        <p14:creationId xmlns:p14="http://schemas.microsoft.com/office/powerpoint/2010/main" val="60749899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ollbild">
    <p:bg>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 Januar 2021</a:t>
            </a:r>
            <a:endParaRPr lang="de-CH"/>
          </a:p>
        </p:txBody>
      </p:sp>
      <p:sp>
        <p:nvSpPr>
          <p:cNvPr id="3" name="Fußzeilenplatzhalter 2"/>
          <p:cNvSpPr>
            <a:spLocks noGrp="1"/>
          </p:cNvSpPr>
          <p:nvPr>
            <p:ph type="ftr" sz="quarter" idx="11"/>
          </p:nvPr>
        </p:nvSpPr>
        <p:spPr/>
        <p:txBody>
          <a:bodyPr/>
          <a:lstStyle>
            <a:lvl1pPr>
              <a:defRPr/>
            </a:lvl1pPr>
          </a:lstStyle>
          <a:p>
            <a:r>
              <a:rPr lang="en-US" err="1"/>
              <a:t>Informationsmanagement</a:t>
            </a:r>
            <a:r>
              <a:rPr lang="en-US"/>
              <a:t> - FS 2021</a:t>
            </a:r>
            <a:endParaRPr lang="de-CH"/>
          </a:p>
        </p:txBody>
      </p:sp>
      <p:sp>
        <p:nvSpPr>
          <p:cNvPr id="4" name="Foliennummernplatzhalter 3"/>
          <p:cNvSpPr>
            <a:spLocks noGrp="1"/>
          </p:cNvSpPr>
          <p:nvPr>
            <p:ph type="sldNum" sz="quarter" idx="12"/>
          </p:nvPr>
        </p:nvSpPr>
        <p:spPr/>
        <p:txBody>
          <a:bodyPr/>
          <a:lstStyle/>
          <a:p>
            <a:fld id="{4EAC321B-7500-4259-A00F-915439A35E15}" type="slidenum">
              <a:rPr lang="de-CH" smtClean="0"/>
              <a:pPr/>
              <a:t>‹Nr.›</a:t>
            </a:fld>
            <a:endParaRPr lang="de-CH"/>
          </a:p>
        </p:txBody>
      </p:sp>
      <p:sp>
        <p:nvSpPr>
          <p:cNvPr id="7" name="Bildplatzhalter 7"/>
          <p:cNvSpPr>
            <a:spLocks noGrp="1"/>
          </p:cNvSpPr>
          <p:nvPr>
            <p:ph type="pic" sz="quarter" idx="20" hasCustomPrompt="1"/>
          </p:nvPr>
        </p:nvSpPr>
        <p:spPr>
          <a:xfrm>
            <a:off x="0" y="-1"/>
            <a:ext cx="12192000" cy="6200775"/>
          </a:xfrm>
          <a:prstGeom prst="rect">
            <a:avLst/>
          </a:prstGeom>
          <a:solidFill>
            <a:schemeClr val="bg2"/>
          </a:solidFill>
        </p:spPr>
        <p:txBody>
          <a:bodyPr lIns="216000" tIns="108000">
            <a:normAutofit/>
          </a:bodyPr>
          <a:lstStyle>
            <a:lvl1pPr marL="0" indent="0">
              <a:buNone/>
              <a:defRPr sz="1999" baseline="0"/>
            </a:lvl1pPr>
          </a:lstStyle>
          <a:p>
            <a:r>
              <a:rPr lang="de-CH"/>
              <a:t>Bild über das Bild-Icon einfügen</a:t>
            </a:r>
          </a:p>
        </p:txBody>
      </p:sp>
    </p:spTree>
    <p:extLst>
      <p:ext uri="{BB962C8B-B14F-4D97-AF65-F5344CB8AC3E}">
        <p14:creationId xmlns:p14="http://schemas.microsoft.com/office/powerpoint/2010/main" val="413881334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sp>
        <p:nvSpPr>
          <p:cNvPr id="10" name="Titel 6"/>
          <p:cNvSpPr>
            <a:spLocks noGrp="1"/>
          </p:cNvSpPr>
          <p:nvPr>
            <p:ph type="title"/>
          </p:nvPr>
        </p:nvSpPr>
        <p:spPr>
          <a:xfrm>
            <a:off x="585698" y="1273057"/>
            <a:ext cx="11049000" cy="615396"/>
          </a:xfrm>
          <a:prstGeom prst="rect">
            <a:avLst/>
          </a:prstGeom>
        </p:spPr>
        <p:txBody>
          <a:bodyPr/>
          <a:lstStyle>
            <a:lvl1pPr algn="l">
              <a:defRPr sz="2799" b="1" baseline="0">
                <a:solidFill>
                  <a:srgbClr val="332E29"/>
                </a:solidFill>
                <a:latin typeface="Lucida Bright" panose="02040602050505020304" pitchFamily="18" charset="0"/>
                <a:cs typeface="Arial" pitchFamily="34" charset="0"/>
              </a:defRPr>
            </a:lvl1pPr>
          </a:lstStyle>
          <a:p>
            <a:r>
              <a:rPr lang="de-DE" noProof="0"/>
              <a:t>Mastertitelformat bearbeiten</a:t>
            </a:r>
            <a:endParaRPr lang="de-CH" noProof="0"/>
          </a:p>
        </p:txBody>
      </p:sp>
      <p:sp>
        <p:nvSpPr>
          <p:cNvPr id="11" name="Textplatzhalter 7"/>
          <p:cNvSpPr>
            <a:spLocks noGrp="1"/>
          </p:cNvSpPr>
          <p:nvPr>
            <p:ph type="body" sz="quarter" idx="12" hasCustomPrompt="1"/>
          </p:nvPr>
        </p:nvSpPr>
        <p:spPr>
          <a:xfrm>
            <a:off x="585698" y="1920230"/>
            <a:ext cx="11049000" cy="4496447"/>
          </a:xfrm>
          <a:prstGeom prst="rect">
            <a:avLst/>
          </a:prstGeom>
        </p:spPr>
        <p:txBody>
          <a:bodyPr/>
          <a:lstStyle>
            <a:lvl1pPr marL="0" indent="0">
              <a:buFont typeface="Wingdings" pitchFamily="2" charset="2"/>
              <a:buNone/>
              <a:defRPr sz="1999" baseline="0">
                <a:solidFill>
                  <a:srgbClr val="332E29"/>
                </a:solidFill>
                <a:latin typeface="Arial" panose="020B0604020202020204" pitchFamily="34" charset="0"/>
                <a:cs typeface="Arial" panose="020B0604020202020204" pitchFamily="34" charset="0"/>
              </a:defRPr>
            </a:lvl1pPr>
            <a:lvl2pPr marL="266567" indent="-266567">
              <a:buFont typeface="Wingdings" pitchFamily="2" charset="2"/>
              <a:buChar char="§"/>
              <a:defRPr sz="1999" baseline="0">
                <a:solidFill>
                  <a:srgbClr val="332E29"/>
                </a:solidFill>
                <a:latin typeface="Arial" panose="020B0604020202020204" pitchFamily="34" charset="0"/>
                <a:cs typeface="Arial" panose="020B0604020202020204" pitchFamily="34" charset="0"/>
              </a:defRPr>
            </a:lvl2pPr>
            <a:lvl3pPr marL="541067" indent="-274501">
              <a:buFont typeface="Wingdings" pitchFamily="2" charset="2"/>
              <a:buChar char="§"/>
              <a:defRPr sz="1799" baseline="0">
                <a:solidFill>
                  <a:srgbClr val="332E29"/>
                </a:solidFill>
                <a:latin typeface="Arial" panose="020B0604020202020204" pitchFamily="34" charset="0"/>
                <a:cs typeface="Arial" panose="020B0604020202020204" pitchFamily="34" charset="0"/>
              </a:defRPr>
            </a:lvl3pPr>
            <a:lvl4pPr marL="807634" indent="-266567">
              <a:buFont typeface="Wingdings" pitchFamily="2" charset="2"/>
              <a:buChar char="§"/>
              <a:defRPr sz="1599">
                <a:solidFill>
                  <a:srgbClr val="332E29"/>
                </a:solidFill>
                <a:latin typeface="Arial" panose="020B0604020202020204" pitchFamily="34" charset="0"/>
                <a:cs typeface="Arial" panose="020B0604020202020204" pitchFamily="34" charset="0"/>
              </a:defRPr>
            </a:lvl4pPr>
            <a:lvl5pPr marL="1074201" indent="-266567">
              <a:buFont typeface="Wingdings" pitchFamily="2" charset="2"/>
              <a:buChar char="§"/>
              <a:defRPr sz="1399">
                <a:solidFill>
                  <a:srgbClr val="332E29"/>
                </a:solidFill>
                <a:latin typeface="Arial" panose="020B0604020202020204" pitchFamily="34" charset="0"/>
                <a:cs typeface="Arial" panose="020B0604020202020204" pitchFamily="34" charset="0"/>
              </a:defRPr>
            </a:lvl5pPr>
            <a:lvl6pPr marL="1340767" indent="-266567">
              <a:buFont typeface="Wingdings" pitchFamily="2" charset="2"/>
              <a:buChar char="§"/>
              <a:defRPr sz="1199" baseline="0">
                <a:solidFill>
                  <a:srgbClr val="332E29"/>
                </a:solidFill>
              </a:defRPr>
            </a:lvl6pPr>
          </a:lstStyle>
          <a:p>
            <a:pPr lvl="0"/>
            <a:r>
              <a:rPr lang="de-CH" noProof="0"/>
              <a:t>Mustertext – Fliesstext ohne Einrückung auf Folgezeile (Listenebene 1), die Listebenen 2 bis 4 sind mit hierarchisch eingerückten Spiegelpunkten versehen, wobei die Schriftgrösse zur nachfolgenden Stufe jeweils um 2 Punkte abnimmt. Die quadratischen Spiegelpunkte sind unter dem Menüpunkt „Aufzählungszeichen“ anzuwählen.</a:t>
            </a:r>
          </a:p>
          <a:p>
            <a:pPr lvl="1"/>
            <a:r>
              <a:rPr lang="de-CH" noProof="0"/>
              <a:t>Musteraufzählung erste Ebene (Listenebene 2)</a:t>
            </a:r>
          </a:p>
          <a:p>
            <a:pPr lvl="2"/>
            <a:r>
              <a:rPr lang="de-CH" noProof="0"/>
              <a:t>Zweite Ebene (Listenebene 3)</a:t>
            </a:r>
          </a:p>
          <a:p>
            <a:pPr lvl="3"/>
            <a:r>
              <a:rPr lang="de-CH" noProof="0"/>
              <a:t>Dritte Ebene (Listenebene 4)</a:t>
            </a:r>
          </a:p>
          <a:p>
            <a:pPr lvl="4"/>
            <a:r>
              <a:rPr lang="de-CH" noProof="0"/>
              <a:t>Vierte Ebene (Listenebene 5)</a:t>
            </a:r>
          </a:p>
        </p:txBody>
      </p:sp>
    </p:spTree>
    <p:extLst>
      <p:ext uri="{BB962C8B-B14F-4D97-AF65-F5344CB8AC3E}">
        <p14:creationId xmlns:p14="http://schemas.microsoft.com/office/powerpoint/2010/main" val="3726059064"/>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1366">
          <p15:clr>
            <a:srgbClr val="FBAE40"/>
          </p15:clr>
        </p15:guide>
        <p15:guide id="3" orient="horz" pos="4201">
          <p15:clr>
            <a:srgbClr val="FBAE40"/>
          </p15:clr>
        </p15:guide>
        <p15:guide id="4" pos="438">
          <p15:clr>
            <a:srgbClr val="FBAE40"/>
          </p15:clr>
        </p15:guide>
        <p15:guide id="5" orient="horz" pos="40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F2D6CD5-EBD8-4E95-8859-83C8D04BFA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96442" y="5947634"/>
            <a:ext cx="1557598" cy="732008"/>
          </a:xfrm>
          <a:prstGeom prst="rect">
            <a:avLst/>
          </a:prstGeom>
        </p:spPr>
      </p:pic>
      <p:sp>
        <p:nvSpPr>
          <p:cNvPr id="14" name="Bildplatzhalter 13" descr="Hier Titelbild einfügen" title="Titelbild">
            <a:extLst>
              <a:ext uri="{FF2B5EF4-FFF2-40B4-BE49-F238E27FC236}">
                <a16:creationId xmlns:a16="http://schemas.microsoft.com/office/drawing/2014/main" id="{1DE6A71F-9A5B-4F1D-A226-20EDC05C37DC}"/>
              </a:ext>
            </a:extLst>
          </p:cNvPr>
          <p:cNvSpPr>
            <a:spLocks noGrp="1"/>
          </p:cNvSpPr>
          <p:nvPr>
            <p:ph type="pic" sz="quarter" idx="12" hasCustomPrompt="1"/>
          </p:nvPr>
        </p:nvSpPr>
        <p:spPr>
          <a:xfrm>
            <a:off x="0" y="0"/>
            <a:ext cx="12192000" cy="5772670"/>
          </a:xfrm>
          <a:prstGeom prst="rect">
            <a:avLst/>
          </a:prstGeom>
          <a:solidFill>
            <a:schemeClr val="bg2"/>
          </a:solidFill>
        </p:spPr>
        <p:txBody>
          <a:bodyPr lIns="216000" tIns="108000" anchor="t" anchorCtr="0">
            <a:normAutofit/>
          </a:bodyPr>
          <a:lstStyle>
            <a:lvl1pPr marL="0" indent="0">
              <a:buNone/>
              <a:defRPr sz="1999" baseline="0"/>
            </a:lvl1pPr>
          </a:lstStyle>
          <a:p>
            <a:r>
              <a:rPr lang="de-CH"/>
              <a:t>Tipp: Zuerst das Bild einfügen (über das Bild-Icon), dann den Titel eingeben.</a:t>
            </a:r>
          </a:p>
        </p:txBody>
      </p:sp>
      <p:sp>
        <p:nvSpPr>
          <p:cNvPr id="2" name="Titel 1"/>
          <p:cNvSpPr>
            <a:spLocks noGrp="1"/>
          </p:cNvSpPr>
          <p:nvPr>
            <p:ph type="ctrTitle" hasCustomPrompt="1"/>
          </p:nvPr>
        </p:nvSpPr>
        <p:spPr>
          <a:xfrm>
            <a:off x="5335752" y="3427354"/>
            <a:ext cx="5954290" cy="797311"/>
          </a:xfrm>
          <a:solidFill>
            <a:srgbClr val="FFFFFF">
              <a:alpha val="80000"/>
            </a:srgbClr>
          </a:solidFill>
        </p:spPr>
        <p:txBody>
          <a:bodyPr wrap="square" lIns="108000" tIns="72000" rIns="108000" bIns="108000" anchor="b" anchorCtr="0">
            <a:spAutoFit/>
          </a:bodyPr>
          <a:lstStyle>
            <a:lvl1pPr algn="l">
              <a:lnSpc>
                <a:spcPct val="100000"/>
              </a:lnSpc>
              <a:defRPr sz="3998" b="1" baseline="0">
                <a:solidFill>
                  <a:schemeClr val="tx2"/>
                </a:solidFill>
              </a:defRPr>
            </a:lvl1pPr>
          </a:lstStyle>
          <a:p>
            <a:r>
              <a:rPr lang="de-DE"/>
              <a:t>Überschrift Titelfolie</a:t>
            </a:r>
            <a:endParaRPr lang="de-CH"/>
          </a:p>
        </p:txBody>
      </p:sp>
      <p:sp>
        <p:nvSpPr>
          <p:cNvPr id="4" name="Datumsplatzhalter 3"/>
          <p:cNvSpPr>
            <a:spLocks noGrp="1"/>
          </p:cNvSpPr>
          <p:nvPr>
            <p:ph type="dt" sz="half" idx="10"/>
          </p:nvPr>
        </p:nvSpPr>
        <p:spPr>
          <a:xfrm>
            <a:off x="6326069" y="6453188"/>
            <a:ext cx="3375587" cy="179387"/>
          </a:xfrm>
          <a:prstGeom prst="rect">
            <a:avLst/>
          </a:prstGeom>
        </p:spPr>
        <p:txBody>
          <a:bodyPr lIns="0" tIns="0" rIns="0" bIns="0" anchor="b" anchorCtr="0"/>
          <a:lstStyle>
            <a:lvl1pPr algn="l">
              <a:defRPr sz="1199" b="0">
                <a:solidFill>
                  <a:schemeClr val="tx1"/>
                </a:solidFill>
                <a:latin typeface="Arial" panose="020B0604020202020204" pitchFamily="34" charset="0"/>
                <a:cs typeface="Arial" panose="020B0604020202020204" pitchFamily="34" charset="0"/>
              </a:defRPr>
            </a:lvl1pPr>
          </a:lstStyle>
          <a:p>
            <a:r>
              <a:rPr lang="de-DE"/>
              <a:t>1. September 2020</a:t>
            </a:r>
            <a:endParaRPr lang="de-CH"/>
          </a:p>
        </p:txBody>
      </p:sp>
      <p:sp>
        <p:nvSpPr>
          <p:cNvPr id="7" name="Textplatzhalter 6">
            <a:extLst>
              <a:ext uri="{FF2B5EF4-FFF2-40B4-BE49-F238E27FC236}">
                <a16:creationId xmlns:a16="http://schemas.microsoft.com/office/drawing/2014/main" id="{A08043DE-5E81-43FD-995B-4B17DF026528}"/>
              </a:ext>
            </a:extLst>
          </p:cNvPr>
          <p:cNvSpPr>
            <a:spLocks noGrp="1"/>
          </p:cNvSpPr>
          <p:nvPr>
            <p:ph type="body" sz="quarter" idx="13" hasCustomPrompt="1"/>
          </p:nvPr>
        </p:nvSpPr>
        <p:spPr>
          <a:xfrm>
            <a:off x="4225314" y="4224664"/>
            <a:ext cx="4061884" cy="489534"/>
          </a:xfrm>
          <a:prstGeom prst="rect">
            <a:avLst/>
          </a:prstGeom>
          <a:solidFill>
            <a:srgbClr val="D72864">
              <a:alpha val="80000"/>
            </a:srgbClr>
          </a:solidFill>
        </p:spPr>
        <p:txBody>
          <a:bodyPr wrap="square" lIns="108000" tIns="72000" rIns="108000" bIns="108000" anchor="t" anchorCtr="0">
            <a:spAutoFit/>
          </a:bodyPr>
          <a:lstStyle>
            <a:lvl1pPr marL="0" indent="0">
              <a:buNone/>
              <a:defRPr sz="1999" baseline="0">
                <a:solidFill>
                  <a:schemeClr val="bg1"/>
                </a:solidFill>
              </a:defRPr>
            </a:lvl1pPr>
            <a:lvl2pPr marL="456971" indent="0">
              <a:buNone/>
              <a:defRPr/>
            </a:lvl2pPr>
          </a:lstStyle>
          <a:p>
            <a:pPr lvl="0"/>
            <a:r>
              <a:rPr lang="de-DE"/>
              <a:t>Untertitel</a:t>
            </a:r>
          </a:p>
        </p:txBody>
      </p:sp>
      <p:sp>
        <p:nvSpPr>
          <p:cNvPr id="6" name="Textplatzhalter 5"/>
          <p:cNvSpPr>
            <a:spLocks noGrp="1"/>
          </p:cNvSpPr>
          <p:nvPr>
            <p:ph type="body" sz="quarter" idx="14" hasCustomPrompt="1"/>
          </p:nvPr>
        </p:nvSpPr>
        <p:spPr>
          <a:xfrm>
            <a:off x="6326069" y="5949950"/>
            <a:ext cx="3363301" cy="503238"/>
          </a:xfrm>
          <a:prstGeom prst="rect">
            <a:avLst/>
          </a:prstGeom>
        </p:spPr>
        <p:txBody>
          <a:bodyPr lIns="0" tIns="0" rIns="0" bIns="0" anchor="t" anchorCtr="0">
            <a:normAutofit/>
          </a:bodyPr>
          <a:lstStyle>
            <a:lvl1pPr marL="0" marR="0" indent="0" algn="l" defTabSz="609463" rtl="0" eaLnBrk="1" fontAlgn="auto" latinLnBrk="0" hangingPunct="1">
              <a:lnSpc>
                <a:spcPct val="100000"/>
              </a:lnSpc>
              <a:spcBef>
                <a:spcPts val="0"/>
              </a:spcBef>
              <a:spcAft>
                <a:spcPts val="0"/>
              </a:spcAft>
              <a:buClrTx/>
              <a:buSzTx/>
              <a:buFontTx/>
              <a:buNone/>
              <a:tabLst/>
              <a:defRPr sz="1199"/>
            </a:lvl1pPr>
            <a:lvl2pPr marL="360182" indent="0">
              <a:buNone/>
              <a:defRPr/>
            </a:lvl2pPr>
            <a:lvl3pPr marL="718778" indent="0">
              <a:buNone/>
              <a:defRPr/>
            </a:lvl3pPr>
            <a:lvl4pPr marL="1077373" indent="0">
              <a:buNone/>
              <a:defRPr/>
            </a:lvl4pPr>
            <a:lvl5pPr marL="1437556" indent="0">
              <a:buNone/>
              <a:defRPr/>
            </a:lvl5pPr>
          </a:lstStyle>
          <a:p>
            <a:pPr marL="0" marR="0" lvl="0" indent="0" algn="l" defTabSz="609463" rtl="0" eaLnBrk="1" fontAlgn="auto" latinLnBrk="0" hangingPunct="1">
              <a:lnSpc>
                <a:spcPct val="100000"/>
              </a:lnSpc>
              <a:spcBef>
                <a:spcPts val="0"/>
              </a:spcBef>
              <a:spcAft>
                <a:spcPts val="0"/>
              </a:spcAft>
              <a:buClrTx/>
              <a:buSzTx/>
              <a:buFontTx/>
              <a:buNone/>
              <a:tabLst/>
              <a:defRPr/>
            </a:pPr>
            <a:r>
              <a:rPr kumimoji="0" lang="de-CH" sz="1199" b="0" i="0" u="none" strike="noStrike" kern="1200" cap="none" spc="0" normalizeH="0" baseline="0" noProof="0">
                <a:ln>
                  <a:noFill/>
                </a:ln>
                <a:solidFill>
                  <a:srgbClr val="191919"/>
                </a:solidFill>
                <a:effectLst/>
                <a:uLnTx/>
                <a:uFillTx/>
                <a:latin typeface="Arial" panose="020B0604020202020204" pitchFamily="34" charset="0"/>
                <a:ea typeface="+mn-ea"/>
                <a:cs typeface="Arial" panose="020B0604020202020204" pitchFamily="34" charset="0"/>
              </a:rPr>
              <a:t>Vorname Nachname</a:t>
            </a:r>
          </a:p>
        </p:txBody>
      </p:sp>
      <p:sp>
        <p:nvSpPr>
          <p:cNvPr id="10" name="Textplatzhalter 5"/>
          <p:cNvSpPr>
            <a:spLocks noGrp="1"/>
          </p:cNvSpPr>
          <p:nvPr>
            <p:ph type="body" sz="quarter" idx="15" hasCustomPrompt="1"/>
          </p:nvPr>
        </p:nvSpPr>
        <p:spPr>
          <a:xfrm>
            <a:off x="806031" y="5949951"/>
            <a:ext cx="5361371" cy="250825"/>
          </a:xfrm>
          <a:prstGeom prst="rect">
            <a:avLst/>
          </a:prstGeom>
        </p:spPr>
        <p:txBody>
          <a:bodyPr lIns="0" tIns="0" rIns="0" bIns="0" anchor="t" anchorCtr="0">
            <a:normAutofit/>
          </a:bodyPr>
          <a:lstStyle>
            <a:lvl1pPr marL="0" marR="0" indent="0" algn="l" defTabSz="609463" rtl="0" eaLnBrk="1" fontAlgn="auto" latinLnBrk="0" hangingPunct="1">
              <a:lnSpc>
                <a:spcPct val="100000"/>
              </a:lnSpc>
              <a:spcBef>
                <a:spcPts val="0"/>
              </a:spcBef>
              <a:spcAft>
                <a:spcPts val="0"/>
              </a:spcAft>
              <a:buClrTx/>
              <a:buSzTx/>
              <a:buFontTx/>
              <a:buNone/>
              <a:tabLst/>
              <a:defRPr sz="1199"/>
            </a:lvl1pPr>
            <a:lvl2pPr marL="360182" indent="0">
              <a:buNone/>
              <a:defRPr/>
            </a:lvl2pPr>
            <a:lvl3pPr marL="718778" indent="0">
              <a:buNone/>
              <a:defRPr/>
            </a:lvl3pPr>
            <a:lvl4pPr marL="1077373" indent="0">
              <a:buNone/>
              <a:defRPr/>
            </a:lvl4pPr>
            <a:lvl5pPr marL="1437556" indent="0">
              <a:buNone/>
              <a:defRPr/>
            </a:lvl5pPr>
          </a:lstStyle>
          <a:p>
            <a:pPr lvl="0"/>
            <a:r>
              <a:rPr lang="de-CH"/>
              <a:t>Departement / Abteilung</a:t>
            </a:r>
          </a:p>
        </p:txBody>
      </p:sp>
    </p:spTree>
    <p:extLst>
      <p:ext uri="{BB962C8B-B14F-4D97-AF65-F5344CB8AC3E}">
        <p14:creationId xmlns:p14="http://schemas.microsoft.com/office/powerpoint/2010/main" val="1073877838"/>
      </p:ext>
    </p:extLst>
  </p:cSld>
  <p:clrMapOvr>
    <a:masterClrMapping/>
  </p:clrMapOvr>
  <p:extLst>
    <p:ext uri="{DCECCB84-F9BA-43D5-87BE-67443E8EF086}">
      <p15:sldGuideLst xmlns:p15="http://schemas.microsoft.com/office/powerpoint/2012/main">
        <p15:guide id="1" pos="7108">
          <p15:clr>
            <a:srgbClr val="FBAE40"/>
          </p15:clr>
        </p15:guide>
        <p15:guide id="2" pos="2663">
          <p15:clr>
            <a:srgbClr val="FBAE40"/>
          </p15:clr>
        </p15:guide>
        <p15:guide id="3" orient="horz" pos="2659">
          <p15:clr>
            <a:srgbClr val="FBAE40"/>
          </p15:clr>
        </p15:guide>
        <p15:guide id="8" pos="5223">
          <p15:clr>
            <a:srgbClr val="FBAE40"/>
          </p15:clr>
        </p15:guide>
        <p15:guide id="9" orient="horz" pos="3748">
          <p15:clr>
            <a:srgbClr val="FBAE40"/>
          </p15:clr>
        </p15:guide>
        <p15:guide id="10" pos="336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schnittsfolie hoch">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1. September 2020</a:t>
            </a:r>
            <a:endParaRPr lang="de-CH"/>
          </a:p>
        </p:txBody>
      </p:sp>
      <p:sp>
        <p:nvSpPr>
          <p:cNvPr id="4" name="Fußzeilenplatzhalter 3"/>
          <p:cNvSpPr>
            <a:spLocks noGrp="1"/>
          </p:cNvSpPr>
          <p:nvPr>
            <p:ph type="ftr" sz="quarter" idx="11"/>
          </p:nvPr>
        </p:nvSpPr>
        <p:spPr/>
        <p:txBody>
          <a:bodyPr/>
          <a:lstStyle/>
          <a:p>
            <a:r>
              <a:rPr lang="en-US"/>
              <a:t>Digital Business 1- HS 2020</a:t>
            </a:r>
            <a:endParaRPr lang="de-CH"/>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a:p>
        </p:txBody>
      </p:sp>
      <p:sp>
        <p:nvSpPr>
          <p:cNvPr id="8" name="Bildplatzhalter 7"/>
          <p:cNvSpPr>
            <a:spLocks noGrp="1"/>
          </p:cNvSpPr>
          <p:nvPr>
            <p:ph type="pic" sz="quarter" idx="20" hasCustomPrompt="1"/>
          </p:nvPr>
        </p:nvSpPr>
        <p:spPr>
          <a:xfrm>
            <a:off x="6491082" y="333375"/>
            <a:ext cx="5362958" cy="5867400"/>
          </a:xfrm>
          <a:prstGeom prst="rect">
            <a:avLst/>
          </a:prstGeom>
          <a:solidFill>
            <a:schemeClr val="bg2"/>
          </a:solidFill>
        </p:spPr>
        <p:txBody>
          <a:bodyPr lIns="216000" tIns="108000">
            <a:normAutofit/>
          </a:bodyPr>
          <a:lstStyle>
            <a:lvl1pPr marL="0" indent="0">
              <a:buNone/>
              <a:defRPr sz="1999" baseline="0"/>
            </a:lvl1pPr>
          </a:lstStyle>
          <a:p>
            <a:r>
              <a:rPr lang="de-CH"/>
              <a:t>Bild über das Bild-Icon einfügen</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029" y="2213150"/>
            <a:ext cx="5361372" cy="1917733"/>
          </a:xfrm>
          <a:prstGeom prst="rect">
            <a:avLst/>
          </a:prstGeom>
        </p:spPr>
        <p:txBody>
          <a:bodyPr lIns="0" tIns="36000" rIns="0" bIns="0">
            <a:noAutofit/>
          </a:bodyPr>
          <a:lstStyle>
            <a:lvl1pPr marL="0" indent="0">
              <a:buNone/>
              <a:defRPr sz="1999" b="1"/>
            </a:lvl1pPr>
            <a:lvl2pPr marL="456971" indent="0">
              <a:buNone/>
              <a:defRPr/>
            </a:lvl2pPr>
          </a:lstStyle>
          <a:p>
            <a:pPr lvl="0"/>
            <a:r>
              <a:rPr lang="de-DE"/>
              <a:t>Untertitel</a:t>
            </a:r>
          </a:p>
        </p:txBody>
      </p:sp>
      <p:sp>
        <p:nvSpPr>
          <p:cNvPr id="11" name="Titel 1"/>
          <p:cNvSpPr>
            <a:spLocks noGrp="1"/>
          </p:cNvSpPr>
          <p:nvPr>
            <p:ph type="title" hasCustomPrompt="1"/>
          </p:nvPr>
        </p:nvSpPr>
        <p:spPr>
          <a:xfrm>
            <a:off x="806031" y="333375"/>
            <a:ext cx="5361371" cy="1835150"/>
          </a:xfrm>
        </p:spPr>
        <p:txBody>
          <a:bodyPr anchor="b" anchorCtr="0">
            <a:noAutofit/>
          </a:bodyPr>
          <a:lstStyle>
            <a:lvl1pPr>
              <a:lnSpc>
                <a:spcPct val="100000"/>
              </a:lnSpc>
              <a:defRPr sz="3198" baseline="0"/>
            </a:lvl1pPr>
          </a:lstStyle>
          <a:p>
            <a:r>
              <a:rPr lang="de-DE"/>
              <a:t>Titel Abschnittsfolie</a:t>
            </a:r>
            <a:endParaRPr lang="de-CH"/>
          </a:p>
        </p:txBody>
      </p:sp>
    </p:spTree>
    <p:extLst>
      <p:ext uri="{BB962C8B-B14F-4D97-AF65-F5344CB8AC3E}">
        <p14:creationId xmlns:p14="http://schemas.microsoft.com/office/powerpoint/2010/main" val="3497561785"/>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sfolie quer">
    <p:spTree>
      <p:nvGrpSpPr>
        <p:cNvPr id="1" name=""/>
        <p:cNvGrpSpPr/>
        <p:nvPr/>
      </p:nvGrpSpPr>
      <p:grpSpPr>
        <a:xfrm>
          <a:off x="0" y="0"/>
          <a:ext cx="0" cy="0"/>
          <a:chOff x="0" y="0"/>
          <a:chExt cx="0" cy="0"/>
        </a:xfrm>
      </p:grpSpPr>
      <p:sp>
        <p:nvSpPr>
          <p:cNvPr id="9" name="Bildplatzhalter 7"/>
          <p:cNvSpPr>
            <a:spLocks noGrp="1"/>
          </p:cNvSpPr>
          <p:nvPr>
            <p:ph type="pic" sz="quarter" idx="21" hasCustomPrompt="1"/>
          </p:nvPr>
        </p:nvSpPr>
        <p:spPr>
          <a:xfrm>
            <a:off x="0" y="3850783"/>
            <a:ext cx="12192000" cy="2349992"/>
          </a:xfrm>
          <a:prstGeom prst="rect">
            <a:avLst/>
          </a:prstGeom>
          <a:solidFill>
            <a:schemeClr val="bg2"/>
          </a:solidFill>
        </p:spPr>
        <p:txBody>
          <a:bodyPr lIns="216000" tIns="108000">
            <a:normAutofit/>
          </a:bodyPr>
          <a:lstStyle>
            <a:lvl1pPr marL="0" indent="0">
              <a:buNone/>
              <a:defRPr sz="1999" baseline="0"/>
            </a:lvl1pPr>
          </a:lstStyle>
          <a:p>
            <a:r>
              <a:rPr lang="de-CH"/>
              <a:t>Bild über das Bild-Icon einfügen</a:t>
            </a:r>
          </a:p>
        </p:txBody>
      </p:sp>
      <p:sp>
        <p:nvSpPr>
          <p:cNvPr id="2" name="Titel 1"/>
          <p:cNvSpPr>
            <a:spLocks noGrp="1"/>
          </p:cNvSpPr>
          <p:nvPr>
            <p:ph type="title" hasCustomPrompt="1"/>
          </p:nvPr>
        </p:nvSpPr>
        <p:spPr>
          <a:xfrm>
            <a:off x="806031" y="333375"/>
            <a:ext cx="11048009" cy="1835150"/>
          </a:xfrm>
        </p:spPr>
        <p:txBody>
          <a:bodyPr anchor="b" anchorCtr="0">
            <a:noAutofit/>
          </a:bodyPr>
          <a:lstStyle>
            <a:lvl1pPr>
              <a:lnSpc>
                <a:spcPct val="100000"/>
              </a:lnSpc>
              <a:defRPr sz="3198"/>
            </a:lvl1pPr>
          </a:lstStyle>
          <a:p>
            <a:r>
              <a:rPr lang="de-DE"/>
              <a:t>Titel Abschnittsfolie</a:t>
            </a:r>
            <a:endParaRPr lang="de-CH"/>
          </a:p>
        </p:txBody>
      </p:sp>
      <p:sp>
        <p:nvSpPr>
          <p:cNvPr id="3" name="Datumsplatzhalter 2"/>
          <p:cNvSpPr>
            <a:spLocks noGrp="1"/>
          </p:cNvSpPr>
          <p:nvPr>
            <p:ph type="dt" sz="half" idx="10"/>
          </p:nvPr>
        </p:nvSpPr>
        <p:spPr/>
        <p:txBody>
          <a:bodyPr/>
          <a:lstStyle/>
          <a:p>
            <a:r>
              <a:rPr lang="de-DE"/>
              <a:t>1. September 2020</a:t>
            </a:r>
            <a:endParaRPr lang="de-CH"/>
          </a:p>
        </p:txBody>
      </p:sp>
      <p:sp>
        <p:nvSpPr>
          <p:cNvPr id="4" name="Fußzeilenplatzhalter 3"/>
          <p:cNvSpPr>
            <a:spLocks noGrp="1"/>
          </p:cNvSpPr>
          <p:nvPr>
            <p:ph type="ftr" sz="quarter" idx="11"/>
          </p:nvPr>
        </p:nvSpPr>
        <p:spPr/>
        <p:txBody>
          <a:bodyPr/>
          <a:lstStyle/>
          <a:p>
            <a:r>
              <a:rPr lang="en-US"/>
              <a:t>Digital Business 1- HS 2020</a:t>
            </a:r>
            <a:endParaRPr lang="de-CH"/>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a:p>
        </p:txBody>
      </p:sp>
      <p:sp>
        <p:nvSpPr>
          <p:cNvPr id="6" name="Textplatzhalter 16">
            <a:extLst>
              <a:ext uri="{FF2B5EF4-FFF2-40B4-BE49-F238E27FC236}">
                <a16:creationId xmlns:a16="http://schemas.microsoft.com/office/drawing/2014/main" id="{19B420C7-7824-4382-99B3-E842F4995AC4}"/>
              </a:ext>
            </a:extLst>
          </p:cNvPr>
          <p:cNvSpPr>
            <a:spLocks noGrp="1"/>
          </p:cNvSpPr>
          <p:nvPr>
            <p:ph type="body" sz="quarter" idx="19" hasCustomPrompt="1"/>
          </p:nvPr>
        </p:nvSpPr>
        <p:spPr>
          <a:xfrm>
            <a:off x="806030" y="2213150"/>
            <a:ext cx="7367796" cy="1398501"/>
          </a:xfrm>
          <a:prstGeom prst="rect">
            <a:avLst/>
          </a:prstGeom>
        </p:spPr>
        <p:txBody>
          <a:bodyPr lIns="0" tIns="36000" rIns="0" bIns="0">
            <a:noAutofit/>
          </a:bodyPr>
          <a:lstStyle>
            <a:lvl1pPr marL="0" indent="0">
              <a:buNone/>
              <a:defRPr sz="1999" b="1"/>
            </a:lvl1pPr>
            <a:lvl2pPr marL="456971" indent="0">
              <a:buNone/>
              <a:defRPr/>
            </a:lvl2pPr>
          </a:lstStyle>
          <a:p>
            <a:pPr lvl="0"/>
            <a:r>
              <a:rPr lang="de-DE"/>
              <a:t>Untertitel</a:t>
            </a:r>
          </a:p>
        </p:txBody>
      </p:sp>
    </p:spTree>
    <p:extLst>
      <p:ext uri="{BB962C8B-B14F-4D97-AF65-F5344CB8AC3E}">
        <p14:creationId xmlns:p14="http://schemas.microsoft.com/office/powerpoint/2010/main" val="4011332566"/>
      </p:ext>
    </p:extLst>
  </p:cSld>
  <p:clrMapOvr>
    <a:masterClrMapping/>
  </p:clrMapOvr>
  <p:extLst>
    <p:ext uri="{DCECCB84-F9BA-43D5-87BE-67443E8EF086}">
      <p15:sldGuideLst xmlns:p15="http://schemas.microsoft.com/office/powerpoint/2012/main">
        <p15:guide id="1" orient="horz" pos="1389">
          <p15:clr>
            <a:srgbClr val="FBAE40"/>
          </p15:clr>
        </p15:guide>
        <p15:guide id="2" orient="horz" pos="136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0" hasCustomPrompt="1"/>
          </p:nvPr>
        </p:nvSpPr>
        <p:spPr>
          <a:xfrm>
            <a:off x="806031" y="1449387"/>
            <a:ext cx="11048009" cy="4751387"/>
          </a:xfrm>
          <a:prstGeom prst="rect">
            <a:avLst/>
          </a:prstGeom>
        </p:spPr>
        <p:txBody>
          <a:bodyPr numCol="2" spcCol="288000">
            <a:normAutofit/>
          </a:bodyPr>
          <a:lstStyle>
            <a:lvl1pPr marL="342729" marR="0" indent="-342729" algn="l" defTabSz="609463" rtl="0" eaLnBrk="1" fontAlgn="auto" latinLnBrk="0" hangingPunct="1">
              <a:lnSpc>
                <a:spcPct val="120000"/>
              </a:lnSpc>
              <a:spcBef>
                <a:spcPts val="1199"/>
              </a:spcBef>
              <a:spcAft>
                <a:spcPts val="600"/>
              </a:spcAft>
              <a:buClr>
                <a:schemeClr val="tx2"/>
              </a:buClr>
              <a:buSzPct val="120000"/>
              <a:buFont typeface="Arial" panose="020B0604020202020204" pitchFamily="34" charset="0"/>
              <a:buChar char="•"/>
              <a:tabLst/>
              <a:defRPr sz="1999" baseline="0"/>
            </a:lvl1pPr>
            <a:lvl2pPr marL="360183" indent="-360183">
              <a:lnSpc>
                <a:spcPct val="120000"/>
              </a:lnSpc>
              <a:spcBef>
                <a:spcPts val="1199"/>
              </a:spcBef>
              <a:spcAft>
                <a:spcPts val="600"/>
              </a:spcAft>
              <a:buSzPct val="120000"/>
              <a:buFontTx/>
              <a:buBlip>
                <a:blip r:embed="rId2"/>
              </a:buBlip>
              <a:defRPr sz="1999" b="1" baseline="0"/>
            </a:lvl2pPr>
            <a:lvl3pPr marL="628336" indent="-268154">
              <a:lnSpc>
                <a:spcPct val="120000"/>
              </a:lnSpc>
              <a:spcBef>
                <a:spcPts val="0"/>
              </a:spcBef>
              <a:spcAft>
                <a:spcPts val="0"/>
              </a:spcAft>
              <a:buFont typeface="Arial" panose="020B0604020202020204" pitchFamily="34" charset="0"/>
              <a:buChar char="•"/>
              <a:defRPr sz="1599" baseline="0"/>
            </a:lvl3pPr>
            <a:lvl4pPr marL="894902" indent="-206272">
              <a:spcBef>
                <a:spcPts val="400"/>
              </a:spcBef>
              <a:spcAft>
                <a:spcPts val="0"/>
              </a:spcAft>
              <a:defRPr/>
            </a:lvl4pPr>
            <a:lvl5pPr marL="1163056" indent="-230073">
              <a:spcBef>
                <a:spcPts val="400"/>
              </a:spcBef>
              <a:spcAft>
                <a:spcPts val="0"/>
              </a:spcAft>
              <a:defRPr/>
            </a:lvl5pPr>
          </a:lstStyle>
          <a:p>
            <a:pPr lvl="0"/>
            <a:r>
              <a:rPr lang="de-DE"/>
              <a:t>Thema 1 [Ebene 1]</a:t>
            </a:r>
          </a:p>
          <a:p>
            <a:pPr lvl="1"/>
            <a:r>
              <a:rPr lang="de-DE"/>
              <a:t>Thema 2 aktiv [Ebene 2]</a:t>
            </a:r>
          </a:p>
          <a:p>
            <a:pPr lvl="2"/>
            <a:r>
              <a:rPr lang="de-DE"/>
              <a:t>Unterthema 1 [Ebene 3]</a:t>
            </a:r>
          </a:p>
          <a:p>
            <a:pPr lvl="2"/>
            <a:r>
              <a:rPr lang="de-DE"/>
              <a:t>Unterthema 2 [Ebene 3]</a:t>
            </a:r>
          </a:p>
          <a:p>
            <a:pPr marL="342729" marR="0" lvl="0" indent="-342729" algn="l" defTabSz="609463" rtl="0" eaLnBrk="1" fontAlgn="auto" latinLnBrk="0" hangingPunct="1">
              <a:lnSpc>
                <a:spcPct val="120000"/>
              </a:lnSpc>
              <a:spcBef>
                <a:spcPts val="1199"/>
              </a:spcBef>
              <a:spcAft>
                <a:spcPts val="600"/>
              </a:spcAft>
              <a:buClr>
                <a:schemeClr val="tx2"/>
              </a:buClr>
              <a:buSzPct val="120000"/>
              <a:buFont typeface="Arial" panose="020B0604020202020204" pitchFamily="34" charset="0"/>
              <a:buChar char="•"/>
              <a:tabLst/>
              <a:defRPr/>
            </a:pPr>
            <a:r>
              <a:rPr lang="de-DE"/>
              <a:t>Thema 3 [Ebene 1]</a:t>
            </a:r>
          </a:p>
          <a:p>
            <a:pPr lvl="0"/>
            <a:endParaRPr lang="de-DE"/>
          </a:p>
          <a:p>
            <a:pPr lvl="2"/>
            <a:endParaRPr lang="de-DE"/>
          </a:p>
        </p:txBody>
      </p:sp>
      <p:sp>
        <p:nvSpPr>
          <p:cNvPr id="2" name="Datumsplatzhalter 1"/>
          <p:cNvSpPr>
            <a:spLocks noGrp="1"/>
          </p:cNvSpPr>
          <p:nvPr>
            <p:ph type="dt" sz="half" idx="21"/>
          </p:nvPr>
        </p:nvSpPr>
        <p:spPr/>
        <p:txBody>
          <a:bodyPr/>
          <a:lstStyle>
            <a:lvl1pPr>
              <a:defRPr>
                <a:solidFill>
                  <a:schemeClr val="bg1"/>
                </a:solidFill>
              </a:defRPr>
            </a:lvl1pPr>
          </a:lstStyle>
          <a:p>
            <a:r>
              <a:rPr lang="de-DE"/>
              <a:t>1. September 2020</a:t>
            </a:r>
            <a:endParaRPr lang="de-CH"/>
          </a:p>
        </p:txBody>
      </p:sp>
      <p:sp>
        <p:nvSpPr>
          <p:cNvPr id="3" name="Fußzeilenplatzhalter 2"/>
          <p:cNvSpPr>
            <a:spLocks noGrp="1"/>
          </p:cNvSpPr>
          <p:nvPr>
            <p:ph type="ftr" sz="quarter" idx="22"/>
          </p:nvPr>
        </p:nvSpPr>
        <p:spPr/>
        <p:txBody>
          <a:bodyPr/>
          <a:lstStyle>
            <a:lvl1pPr>
              <a:defRPr>
                <a:solidFill>
                  <a:schemeClr val="bg1"/>
                </a:solidFill>
              </a:defRPr>
            </a:lvl1pPr>
          </a:lstStyle>
          <a:p>
            <a:r>
              <a:rPr lang="en-US"/>
              <a:t>Digital Business 1- HS 2020</a:t>
            </a:r>
            <a:endParaRPr lang="de-CH"/>
          </a:p>
        </p:txBody>
      </p:sp>
      <p:sp>
        <p:nvSpPr>
          <p:cNvPr id="5" name="Foliennummernplatzhalter 4"/>
          <p:cNvSpPr>
            <a:spLocks noGrp="1"/>
          </p:cNvSpPr>
          <p:nvPr>
            <p:ph type="sldNum" sz="quarter" idx="23"/>
          </p:nvPr>
        </p:nvSpPr>
        <p:spPr/>
        <p:txBody>
          <a:bodyPr/>
          <a:lstStyle>
            <a:lvl1pPr>
              <a:defRPr>
                <a:solidFill>
                  <a:schemeClr val="bg1"/>
                </a:solidFill>
              </a:defRPr>
            </a:lvl1pPr>
          </a:lstStyle>
          <a:p>
            <a:fld id="{4EAC321B-7500-4259-A00F-915439A35E15}" type="slidenum">
              <a:rPr lang="de-CH" smtClean="0"/>
              <a:pPr/>
              <a:t>‹Nr.›</a:t>
            </a:fld>
            <a:endParaRPr lang="de-CH"/>
          </a:p>
        </p:txBody>
      </p:sp>
      <p:pic>
        <p:nvPicPr>
          <p:cNvPr id="8" name="Grafik 7">
            <a:extLst>
              <a:ext uri="{FF2B5EF4-FFF2-40B4-BE49-F238E27FC236}">
                <a16:creationId xmlns:a16="http://schemas.microsoft.com/office/drawing/2014/main" id="{58E42ADF-F5B2-43B8-AB96-1EFC272BC7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7" name="Titel 6"/>
          <p:cNvSpPr>
            <a:spLocks noGrp="1"/>
          </p:cNvSpPr>
          <p:nvPr>
            <p:ph type="title" hasCustomPrompt="1"/>
          </p:nvPr>
        </p:nvSpPr>
        <p:spPr>
          <a:xfrm>
            <a:off x="806031" y="333377"/>
            <a:ext cx="11048009" cy="287337"/>
          </a:xfrm>
        </p:spPr>
        <p:txBody>
          <a:bodyPr/>
          <a:lstStyle>
            <a:lvl1pPr>
              <a:defRPr lang="de-DE" sz="1999" b="1" kern="1200" baseline="0" smtClean="0">
                <a:solidFill>
                  <a:schemeClr val="tx1"/>
                </a:solidFill>
                <a:latin typeface="+mn-lt"/>
                <a:ea typeface="+mn-ea"/>
                <a:cs typeface="+mn-cs"/>
              </a:defRPr>
            </a:lvl1pPr>
          </a:lstStyle>
          <a:p>
            <a:r>
              <a:rPr lang="de-DE"/>
              <a:t>Agenda-Titel eingeben</a:t>
            </a:r>
            <a:endParaRPr lang="de-CH"/>
          </a:p>
        </p:txBody>
      </p:sp>
    </p:spTree>
    <p:extLst>
      <p:ext uri="{BB962C8B-B14F-4D97-AF65-F5344CB8AC3E}">
        <p14:creationId xmlns:p14="http://schemas.microsoft.com/office/powerpoint/2010/main" val="32089212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Inhalt">
    <p:bg>
      <p:bgPr>
        <a:solidFill>
          <a:schemeClr val="bg1"/>
        </a:solidFill>
        <a:effectLst/>
      </p:bgPr>
    </p:bg>
    <p:spTree>
      <p:nvGrpSpPr>
        <p:cNvPr id="1" name=""/>
        <p:cNvGrpSpPr/>
        <p:nvPr/>
      </p:nvGrpSpPr>
      <p:grpSpPr>
        <a:xfrm>
          <a:off x="0" y="0"/>
          <a:ext cx="0" cy="0"/>
          <a:chOff x="0" y="0"/>
          <a:chExt cx="0" cy="0"/>
        </a:xfrm>
      </p:grpSpPr>
      <p:sp>
        <p:nvSpPr>
          <p:cNvPr id="7" name="Datumsplatzhalter 6"/>
          <p:cNvSpPr>
            <a:spLocks noGrp="1"/>
          </p:cNvSpPr>
          <p:nvPr>
            <p:ph type="dt" sz="half" idx="16"/>
          </p:nvPr>
        </p:nvSpPr>
        <p:spPr/>
        <p:txBody>
          <a:bodyPr/>
          <a:lstStyle/>
          <a:p>
            <a:r>
              <a:rPr lang="de-DE"/>
              <a:t>1. Februar 2021</a:t>
            </a:r>
            <a:endParaRPr lang="de-CH"/>
          </a:p>
        </p:txBody>
      </p:sp>
      <p:sp>
        <p:nvSpPr>
          <p:cNvPr id="8" name="Fußzeilenplatzhalter 7"/>
          <p:cNvSpPr>
            <a:spLocks noGrp="1"/>
          </p:cNvSpPr>
          <p:nvPr>
            <p:ph type="ftr" sz="quarter" idx="17"/>
          </p:nvPr>
        </p:nvSpPr>
        <p:spPr/>
        <p:txBody>
          <a:bodyPr/>
          <a:lstStyle/>
          <a:p>
            <a:r>
              <a:rPr lang="en-US" err="1"/>
              <a:t>Informationsmanagement</a:t>
            </a:r>
            <a:r>
              <a:rPr lang="en-US"/>
              <a:t> - FS 2021</a:t>
            </a:r>
            <a:endParaRPr lang="de-CH"/>
          </a:p>
        </p:txBody>
      </p:sp>
      <p:sp>
        <p:nvSpPr>
          <p:cNvPr id="9" name="Foliennummernplatzhalter 8"/>
          <p:cNvSpPr>
            <a:spLocks noGrp="1"/>
          </p:cNvSpPr>
          <p:nvPr>
            <p:ph type="sldNum" sz="quarter" idx="18"/>
          </p:nvPr>
        </p:nvSpPr>
        <p:spPr/>
        <p:txBody>
          <a:bodyPr/>
          <a:lstStyle/>
          <a:p>
            <a:fld id="{4EAC321B-7500-4259-A00F-915439A35E15}" type="slidenum">
              <a:rPr lang="de-CH" smtClean="0"/>
              <a:pPr/>
              <a:t>‹Nr.›</a:t>
            </a:fld>
            <a:endParaRPr lang="de-CH"/>
          </a:p>
        </p:txBody>
      </p:sp>
      <p:sp>
        <p:nvSpPr>
          <p:cNvPr id="2" name="Titel 1"/>
          <p:cNvSpPr>
            <a:spLocks noGrp="1"/>
          </p:cNvSpPr>
          <p:nvPr>
            <p:ph type="title"/>
          </p:nvPr>
        </p:nvSpPr>
        <p:spPr/>
        <p:txBody>
          <a:bodyPr/>
          <a:lstStyle/>
          <a:p>
            <a:r>
              <a:rPr lang="de-DE"/>
              <a:t>Titelmasterformat durch Klicken bearbeiten</a:t>
            </a:r>
            <a:endParaRPr lang="de-CH"/>
          </a:p>
        </p:txBody>
      </p:sp>
      <p:sp>
        <p:nvSpPr>
          <p:cNvPr id="5" name="Inhaltsplatzhalter 4"/>
          <p:cNvSpPr>
            <a:spLocks noGrp="1"/>
          </p:cNvSpPr>
          <p:nvPr>
            <p:ph sz="quarter" idx="21"/>
          </p:nvPr>
        </p:nvSpPr>
        <p:spPr>
          <a:xfrm>
            <a:off x="806031" y="1449389"/>
            <a:ext cx="11048009" cy="4751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a:t>Thema</a:t>
            </a:r>
          </a:p>
        </p:txBody>
      </p:sp>
    </p:spTree>
    <p:extLst>
      <p:ext uri="{BB962C8B-B14F-4D97-AF65-F5344CB8AC3E}">
        <p14:creationId xmlns:p14="http://schemas.microsoft.com/office/powerpoint/2010/main" val="82889754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nhalt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1. Januar 2021</a:t>
            </a:r>
            <a:endParaRPr lang="de-CH"/>
          </a:p>
        </p:txBody>
      </p:sp>
      <p:sp>
        <p:nvSpPr>
          <p:cNvPr id="4" name="Fußzeilenplatzhalter 3"/>
          <p:cNvSpPr>
            <a:spLocks noGrp="1"/>
          </p:cNvSpPr>
          <p:nvPr>
            <p:ph type="ftr" sz="quarter" idx="11"/>
          </p:nvPr>
        </p:nvSpPr>
        <p:spPr/>
        <p:txBody>
          <a:bodyPr/>
          <a:lstStyle>
            <a:lvl1pPr>
              <a:defRPr/>
            </a:lvl1pPr>
          </a:lstStyle>
          <a:p>
            <a:r>
              <a:rPr lang="en-US" err="1"/>
              <a:t>Informationsmanagement</a:t>
            </a:r>
            <a:r>
              <a:rPr lang="en-US"/>
              <a:t> - FS 2021</a:t>
            </a:r>
            <a:endParaRPr lang="de-CH"/>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a:p>
        </p:txBody>
      </p:sp>
      <p:sp>
        <p:nvSpPr>
          <p:cNvPr id="2" name="Titel 1"/>
          <p:cNvSpPr>
            <a:spLocks noGrp="1"/>
          </p:cNvSpPr>
          <p:nvPr>
            <p:ph type="title"/>
          </p:nvPr>
        </p:nvSpPr>
        <p:spPr>
          <a:xfrm>
            <a:off x="806031" y="692151"/>
            <a:ext cx="11048009" cy="684213"/>
          </a:xfrm>
        </p:spPr>
        <p:txBody>
          <a:bodyPr/>
          <a:lstStyle/>
          <a:p>
            <a:r>
              <a:rPr lang="de-DE"/>
              <a:t>Titelmasterformat durch Klicken bearbeiten</a:t>
            </a:r>
            <a:endParaRPr lang="de-CH"/>
          </a:p>
        </p:txBody>
      </p:sp>
      <p:sp>
        <p:nvSpPr>
          <p:cNvPr id="9" name="Textplatzhalter 16">
            <a:extLst>
              <a:ext uri="{FF2B5EF4-FFF2-40B4-BE49-F238E27FC236}">
                <a16:creationId xmlns:a16="http://schemas.microsoft.com/office/drawing/2014/main" id="{19B420C7-7824-4382-99B3-E842F4995AC4}"/>
              </a:ext>
            </a:extLst>
          </p:cNvPr>
          <p:cNvSpPr>
            <a:spLocks noGrp="1"/>
          </p:cNvSpPr>
          <p:nvPr>
            <p:ph type="body" sz="quarter" idx="25"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a:t>Thema</a:t>
            </a:r>
          </a:p>
        </p:txBody>
      </p:sp>
      <p:sp>
        <p:nvSpPr>
          <p:cNvPr id="7" name="Inhaltsplatzhalter 6"/>
          <p:cNvSpPr>
            <a:spLocks noGrp="1"/>
          </p:cNvSpPr>
          <p:nvPr>
            <p:ph sz="quarter" idx="26"/>
          </p:nvPr>
        </p:nvSpPr>
        <p:spPr>
          <a:xfrm>
            <a:off x="806031" y="1449389"/>
            <a:ext cx="5361371" cy="4751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1" name="Inhaltsplatzhalter 6"/>
          <p:cNvSpPr>
            <a:spLocks noGrp="1"/>
          </p:cNvSpPr>
          <p:nvPr>
            <p:ph sz="quarter" idx="27"/>
          </p:nvPr>
        </p:nvSpPr>
        <p:spPr>
          <a:xfrm>
            <a:off x="6492669" y="1449389"/>
            <a:ext cx="5361371" cy="4751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707379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chemeClr val="bg1"/>
        </a:solidFill>
        <a:effectLst/>
      </p:bgPr>
    </p:bg>
    <p:spTree>
      <p:nvGrpSpPr>
        <p:cNvPr id="1" name=""/>
        <p:cNvGrpSpPr/>
        <p:nvPr/>
      </p:nvGrpSpPr>
      <p:grpSpPr>
        <a:xfrm>
          <a:off x="0" y="0"/>
          <a:ext cx="0" cy="0"/>
          <a:chOff x="0" y="0"/>
          <a:chExt cx="0" cy="0"/>
        </a:xfrm>
      </p:grpSpPr>
      <p:sp>
        <p:nvSpPr>
          <p:cNvPr id="6" name="Datumsplatzhalter 5"/>
          <p:cNvSpPr>
            <a:spLocks noGrp="1"/>
          </p:cNvSpPr>
          <p:nvPr>
            <p:ph type="dt" sz="half" idx="16"/>
          </p:nvPr>
        </p:nvSpPr>
        <p:spPr/>
        <p:txBody>
          <a:bodyPr/>
          <a:lstStyle/>
          <a:p>
            <a:r>
              <a:rPr lang="de-DE"/>
              <a:t>1. Februar 2021</a:t>
            </a:r>
            <a:endParaRPr lang="de-CH"/>
          </a:p>
        </p:txBody>
      </p:sp>
      <p:sp>
        <p:nvSpPr>
          <p:cNvPr id="7" name="Fußzeilenplatzhalter 6"/>
          <p:cNvSpPr>
            <a:spLocks noGrp="1"/>
          </p:cNvSpPr>
          <p:nvPr>
            <p:ph type="ftr" sz="quarter" idx="17"/>
          </p:nvPr>
        </p:nvSpPr>
        <p:spPr/>
        <p:txBody>
          <a:bodyPr/>
          <a:lstStyle>
            <a:lvl1pPr>
              <a:defRPr/>
            </a:lvl1pPr>
          </a:lstStyle>
          <a:p>
            <a:r>
              <a:rPr lang="en-US" err="1"/>
              <a:t>Informationsmanagement</a:t>
            </a:r>
            <a:r>
              <a:rPr lang="en-US"/>
              <a:t> - FS 2021</a:t>
            </a:r>
            <a:endParaRPr lang="de-CH"/>
          </a:p>
        </p:txBody>
      </p:sp>
      <p:sp>
        <p:nvSpPr>
          <p:cNvPr id="8" name="Foliennummernplatzhalter 7"/>
          <p:cNvSpPr>
            <a:spLocks noGrp="1"/>
          </p:cNvSpPr>
          <p:nvPr>
            <p:ph type="sldNum" sz="quarter" idx="18"/>
          </p:nvPr>
        </p:nvSpPr>
        <p:spPr/>
        <p:txBody>
          <a:bodyPr/>
          <a:lstStyle/>
          <a:p>
            <a:fld id="{4EAC321B-7500-4259-A00F-915439A35E15}" type="slidenum">
              <a:rPr lang="de-CH" smtClean="0"/>
              <a:pPr/>
              <a:t>‹Nr.›</a:t>
            </a:fld>
            <a:endParaRPr lang="de-CH"/>
          </a:p>
        </p:txBody>
      </p:sp>
      <p:sp>
        <p:nvSpPr>
          <p:cNvPr id="14" name="Textplatzhalter 16">
            <a:extLst>
              <a:ext uri="{FF2B5EF4-FFF2-40B4-BE49-F238E27FC236}">
                <a16:creationId xmlns:a16="http://schemas.microsoft.com/office/drawing/2014/main" id="{19B420C7-7824-4382-99B3-E842F4995AC4}"/>
              </a:ext>
            </a:extLst>
          </p:cNvPr>
          <p:cNvSpPr>
            <a:spLocks noGrp="1"/>
          </p:cNvSpPr>
          <p:nvPr>
            <p:ph type="body" sz="quarter" idx="20" hasCustomPrompt="1"/>
          </p:nvPr>
        </p:nvSpPr>
        <p:spPr>
          <a:xfrm>
            <a:off x="806031" y="1449389"/>
            <a:ext cx="5361783" cy="358775"/>
          </a:xfrm>
          <a:prstGeom prst="rect">
            <a:avLst/>
          </a:prstGeom>
        </p:spPr>
        <p:txBody>
          <a:bodyPr tIns="0" bIns="0" anchor="ctr" anchorCtr="0">
            <a:normAutofit/>
          </a:bodyPr>
          <a:lstStyle>
            <a:lvl1pPr marL="0" indent="0">
              <a:buNone/>
              <a:defRPr sz="1999" b="1"/>
            </a:lvl1pPr>
            <a:lvl2pPr marL="456971" indent="0">
              <a:buNone/>
              <a:defRPr/>
            </a:lvl2pPr>
          </a:lstStyle>
          <a:p>
            <a:pPr lvl="0"/>
            <a:r>
              <a:rPr lang="de-DE"/>
              <a:t>Überschrift</a:t>
            </a:r>
          </a:p>
        </p:txBody>
      </p:sp>
      <p:sp>
        <p:nvSpPr>
          <p:cNvPr id="11" name="Textplatzhalter 16">
            <a:extLst>
              <a:ext uri="{FF2B5EF4-FFF2-40B4-BE49-F238E27FC236}">
                <a16:creationId xmlns:a16="http://schemas.microsoft.com/office/drawing/2014/main" id="{19B420C7-7824-4382-99B3-E842F4995AC4}"/>
              </a:ext>
            </a:extLst>
          </p:cNvPr>
          <p:cNvSpPr>
            <a:spLocks noGrp="1"/>
          </p:cNvSpPr>
          <p:nvPr>
            <p:ph type="body" sz="quarter" idx="22" hasCustomPrompt="1"/>
          </p:nvPr>
        </p:nvSpPr>
        <p:spPr>
          <a:xfrm>
            <a:off x="6501686" y="1449389"/>
            <a:ext cx="5351180" cy="358775"/>
          </a:xfrm>
          <a:prstGeom prst="rect">
            <a:avLst/>
          </a:prstGeom>
        </p:spPr>
        <p:txBody>
          <a:bodyPr tIns="0" bIns="0" anchor="ctr" anchorCtr="0">
            <a:normAutofit/>
          </a:bodyPr>
          <a:lstStyle>
            <a:lvl1pPr marL="0" indent="0">
              <a:buNone/>
              <a:defRPr sz="1999" b="1"/>
            </a:lvl1pPr>
            <a:lvl2pPr marL="456971" indent="0">
              <a:buNone/>
              <a:defRPr/>
            </a:lvl2pPr>
          </a:lstStyle>
          <a:p>
            <a:pPr lvl="0"/>
            <a:r>
              <a:rPr lang="de-DE"/>
              <a:t>Überschrift</a:t>
            </a:r>
          </a:p>
        </p:txBody>
      </p:sp>
      <p:sp>
        <p:nvSpPr>
          <p:cNvPr id="10"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29" y="334040"/>
            <a:ext cx="11048010"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a:t>Thema</a:t>
            </a:r>
          </a:p>
        </p:txBody>
      </p:sp>
      <p:sp>
        <p:nvSpPr>
          <p:cNvPr id="2" name="Titel 1"/>
          <p:cNvSpPr>
            <a:spLocks noGrp="1"/>
          </p:cNvSpPr>
          <p:nvPr>
            <p:ph type="title"/>
          </p:nvPr>
        </p:nvSpPr>
        <p:spPr/>
        <p:txBody>
          <a:bodyPr/>
          <a:lstStyle/>
          <a:p>
            <a:r>
              <a:rPr lang="de-DE"/>
              <a:t>Titelmasterformat durch Klicken bearbeiten</a:t>
            </a:r>
            <a:endParaRPr lang="de-CH"/>
          </a:p>
        </p:txBody>
      </p:sp>
      <p:sp>
        <p:nvSpPr>
          <p:cNvPr id="5" name="Inhaltsplatzhalter 4"/>
          <p:cNvSpPr>
            <a:spLocks noGrp="1"/>
          </p:cNvSpPr>
          <p:nvPr>
            <p:ph sz="quarter" idx="25"/>
          </p:nvPr>
        </p:nvSpPr>
        <p:spPr>
          <a:xfrm>
            <a:off x="806031" y="1881189"/>
            <a:ext cx="5361371"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5" name="Inhaltsplatzhalter 4"/>
          <p:cNvSpPr>
            <a:spLocks noGrp="1"/>
          </p:cNvSpPr>
          <p:nvPr>
            <p:ph sz="quarter" idx="26"/>
          </p:nvPr>
        </p:nvSpPr>
        <p:spPr>
          <a:xfrm>
            <a:off x="6491083" y="1881189"/>
            <a:ext cx="5361371" cy="43195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038372360"/>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11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Bild hoch">
    <p:spTree>
      <p:nvGrpSpPr>
        <p:cNvPr id="1" name=""/>
        <p:cNvGrpSpPr/>
        <p:nvPr/>
      </p:nvGrpSpPr>
      <p:grpSpPr>
        <a:xfrm>
          <a:off x="0" y="0"/>
          <a:ext cx="0" cy="0"/>
          <a:chOff x="0" y="0"/>
          <a:chExt cx="0" cy="0"/>
        </a:xfrm>
      </p:grpSpPr>
      <p:sp>
        <p:nvSpPr>
          <p:cNvPr id="10" name="Bildplatzhalter 7"/>
          <p:cNvSpPr>
            <a:spLocks noGrp="1"/>
          </p:cNvSpPr>
          <p:nvPr>
            <p:ph type="pic" sz="quarter" idx="21" hasCustomPrompt="1"/>
          </p:nvPr>
        </p:nvSpPr>
        <p:spPr>
          <a:xfrm>
            <a:off x="7427913" y="333375"/>
            <a:ext cx="4426127" cy="5867400"/>
          </a:xfrm>
          <a:prstGeom prst="rect">
            <a:avLst/>
          </a:prstGeom>
          <a:solidFill>
            <a:schemeClr val="bg2"/>
          </a:solidFill>
        </p:spPr>
        <p:txBody>
          <a:bodyPr lIns="216000" tIns="108000">
            <a:normAutofit/>
          </a:bodyPr>
          <a:lstStyle>
            <a:lvl1pPr marL="0" indent="0">
              <a:buNone/>
              <a:defRPr sz="1999" baseline="0"/>
            </a:lvl1pPr>
          </a:lstStyle>
          <a:p>
            <a:r>
              <a:rPr lang="de-CH"/>
              <a:t>Bild über das Bild-Icon einfügen</a:t>
            </a:r>
          </a:p>
        </p:txBody>
      </p:sp>
      <p:sp>
        <p:nvSpPr>
          <p:cNvPr id="3" name="Datumsplatzhalter 2"/>
          <p:cNvSpPr>
            <a:spLocks noGrp="1"/>
          </p:cNvSpPr>
          <p:nvPr>
            <p:ph type="dt" sz="half" idx="10"/>
          </p:nvPr>
        </p:nvSpPr>
        <p:spPr/>
        <p:txBody>
          <a:bodyPr/>
          <a:lstStyle/>
          <a:p>
            <a:r>
              <a:rPr lang="de-DE"/>
              <a:t>1. Januar 2021</a:t>
            </a:r>
            <a:endParaRPr lang="de-CH"/>
          </a:p>
        </p:txBody>
      </p:sp>
      <p:sp>
        <p:nvSpPr>
          <p:cNvPr id="4" name="Fußzeilenplatzhalter 3"/>
          <p:cNvSpPr>
            <a:spLocks noGrp="1"/>
          </p:cNvSpPr>
          <p:nvPr>
            <p:ph type="ftr" sz="quarter" idx="11"/>
          </p:nvPr>
        </p:nvSpPr>
        <p:spPr/>
        <p:txBody>
          <a:bodyPr/>
          <a:lstStyle>
            <a:lvl1pPr>
              <a:defRPr/>
            </a:lvl1pPr>
          </a:lstStyle>
          <a:p>
            <a:r>
              <a:rPr lang="en-US" err="1"/>
              <a:t>Informationsmanagement</a:t>
            </a:r>
            <a:r>
              <a:rPr lang="en-US"/>
              <a:t> - FS 2021</a:t>
            </a:r>
            <a:endParaRPr lang="de-CH"/>
          </a:p>
        </p:txBody>
      </p:sp>
      <p:sp>
        <p:nvSpPr>
          <p:cNvPr id="5" name="Foliennummernplatzhalter 4"/>
          <p:cNvSpPr>
            <a:spLocks noGrp="1"/>
          </p:cNvSpPr>
          <p:nvPr>
            <p:ph type="sldNum" sz="quarter" idx="12"/>
          </p:nvPr>
        </p:nvSpPr>
        <p:spPr/>
        <p:txBody>
          <a:bodyPr/>
          <a:lstStyle/>
          <a:p>
            <a:fld id="{4EAC321B-7500-4259-A00F-915439A35E15}" type="slidenum">
              <a:rPr lang="de-CH" smtClean="0"/>
              <a:pPr/>
              <a:t>‹Nr.›</a:t>
            </a:fld>
            <a:endParaRPr lang="de-CH"/>
          </a:p>
        </p:txBody>
      </p:sp>
      <p:sp>
        <p:nvSpPr>
          <p:cNvPr id="11" name="Inhaltsplatzhalter 10"/>
          <p:cNvSpPr>
            <a:spLocks noGrp="1"/>
          </p:cNvSpPr>
          <p:nvPr>
            <p:ph sz="quarter" idx="22"/>
          </p:nvPr>
        </p:nvSpPr>
        <p:spPr>
          <a:xfrm>
            <a:off x="806030" y="1449389"/>
            <a:ext cx="6334001" cy="47513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Textplatzhalter 16">
            <a:extLst>
              <a:ext uri="{FF2B5EF4-FFF2-40B4-BE49-F238E27FC236}">
                <a16:creationId xmlns:a16="http://schemas.microsoft.com/office/drawing/2014/main" id="{19B420C7-7824-4382-99B3-E842F4995AC4}"/>
              </a:ext>
            </a:extLst>
          </p:cNvPr>
          <p:cNvSpPr>
            <a:spLocks noGrp="1"/>
          </p:cNvSpPr>
          <p:nvPr>
            <p:ph type="body" sz="quarter" idx="24" hasCustomPrompt="1"/>
          </p:nvPr>
        </p:nvSpPr>
        <p:spPr>
          <a:xfrm>
            <a:off x="806030" y="334040"/>
            <a:ext cx="6334002" cy="286673"/>
          </a:xfrm>
          <a:prstGeom prst="rect">
            <a:avLst/>
          </a:prstGeom>
        </p:spPr>
        <p:txBody>
          <a:bodyPr lIns="0" tIns="0" rIns="0" bIns="0" anchor="ctr" anchorCtr="0">
            <a:normAutofit/>
          </a:bodyPr>
          <a:lstStyle>
            <a:lvl1pPr marL="0" indent="0">
              <a:buNone/>
              <a:defRPr sz="1999" b="1"/>
            </a:lvl1pPr>
            <a:lvl2pPr marL="456971" indent="0">
              <a:buNone/>
              <a:defRPr/>
            </a:lvl2pPr>
          </a:lstStyle>
          <a:p>
            <a:pPr lvl="0"/>
            <a:r>
              <a:rPr lang="de-DE"/>
              <a:t>Thema</a:t>
            </a:r>
          </a:p>
        </p:txBody>
      </p:sp>
      <p:sp>
        <p:nvSpPr>
          <p:cNvPr id="2" name="Titel 1"/>
          <p:cNvSpPr>
            <a:spLocks noGrp="1"/>
          </p:cNvSpPr>
          <p:nvPr>
            <p:ph type="title"/>
          </p:nvPr>
        </p:nvSpPr>
        <p:spPr>
          <a:xfrm>
            <a:off x="806031" y="692151"/>
            <a:ext cx="6334001" cy="684213"/>
          </a:xfrm>
        </p:spPr>
        <p:txBody>
          <a:bodyPr/>
          <a:lstStyle>
            <a:lvl1pPr>
              <a:lnSpc>
                <a:spcPct val="100000"/>
              </a:lnSpc>
              <a:defRPr sz="2799"/>
            </a:lvl1pPr>
          </a:lstStyle>
          <a:p>
            <a:r>
              <a:rPr lang="de-DE"/>
              <a:t>Titelmasterformat durch Klicken bearbeiten</a:t>
            </a:r>
            <a:endParaRPr lang="de-CH"/>
          </a:p>
        </p:txBody>
      </p:sp>
    </p:spTree>
    <p:extLst>
      <p:ext uri="{BB962C8B-B14F-4D97-AF65-F5344CB8AC3E}">
        <p14:creationId xmlns:p14="http://schemas.microsoft.com/office/powerpoint/2010/main" val="2472150110"/>
      </p:ext>
    </p:extLst>
  </p:cSld>
  <p:clrMapOvr>
    <a:masterClrMapping/>
  </p:clrMapOvr>
  <p:extLst>
    <p:ext uri="{DCECCB84-F9BA-43D5-87BE-67443E8EF086}">
      <p15:sldGuideLst xmlns:p15="http://schemas.microsoft.com/office/powerpoint/2012/main">
        <p15:guide id="1" pos="45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 name="Titelplatzhalter 1"/>
          <p:cNvSpPr>
            <a:spLocks noGrp="1"/>
          </p:cNvSpPr>
          <p:nvPr>
            <p:ph type="title"/>
          </p:nvPr>
        </p:nvSpPr>
        <p:spPr>
          <a:xfrm>
            <a:off x="806031" y="692151"/>
            <a:ext cx="11048009" cy="684213"/>
          </a:xfrm>
          <a:prstGeom prst="rect">
            <a:avLst/>
          </a:prstGeom>
        </p:spPr>
        <p:txBody>
          <a:bodyPr vert="horz" lIns="0" tIns="0" rIns="0" bIns="0" rtlCol="0" anchor="ctr" anchorCtr="0">
            <a:normAutofit/>
          </a:bodyPr>
          <a:lstStyle/>
          <a:p>
            <a:r>
              <a:rPr lang="de-DE"/>
              <a:t>Titel Inhaltsfolie einzeilig</a:t>
            </a:r>
            <a:endParaRPr lang="de-CH"/>
          </a:p>
        </p:txBody>
      </p:sp>
      <p:cxnSp>
        <p:nvCxnSpPr>
          <p:cNvPr id="49" name="Gerader Verbinder 48">
            <a:extLst>
              <a:ext uri="{FF2B5EF4-FFF2-40B4-BE49-F238E27FC236}">
                <a16:creationId xmlns:a16="http://schemas.microsoft.com/office/drawing/2014/main" id="{DCCF8EB6-970F-4B91-8E46-5B6411EAA2E4}"/>
              </a:ext>
            </a:extLst>
          </p:cNvPr>
          <p:cNvCxnSpPr>
            <a:cxnSpLocks/>
          </p:cNvCxnSpPr>
          <p:nvPr/>
        </p:nvCxnSpPr>
        <p:spPr>
          <a:xfrm>
            <a:off x="802540" y="6454846"/>
            <a:ext cx="5872" cy="40315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Datumsplatzhalter 2">
            <a:extLst>
              <a:ext uri="{FF2B5EF4-FFF2-40B4-BE49-F238E27FC236}">
                <a16:creationId xmlns:a16="http://schemas.microsoft.com/office/drawing/2014/main" id="{DD859570-9479-4CD6-9E5E-B8BCB591EFE1}"/>
              </a:ext>
            </a:extLst>
          </p:cNvPr>
          <p:cNvSpPr>
            <a:spLocks noGrp="1"/>
          </p:cNvSpPr>
          <p:nvPr>
            <p:ph type="dt" sz="half" idx="2"/>
          </p:nvPr>
        </p:nvSpPr>
        <p:spPr>
          <a:xfrm>
            <a:off x="6491083" y="6453187"/>
            <a:ext cx="3374892" cy="179388"/>
          </a:xfrm>
          <a:prstGeom prst="rect">
            <a:avLst/>
          </a:prstGeom>
        </p:spPr>
        <p:txBody>
          <a:bodyPr lIns="0" tIns="0" rIns="0" bIns="0"/>
          <a:lstStyle>
            <a:lvl1pPr algn="l">
              <a:defRPr sz="1199"/>
            </a:lvl1pPr>
          </a:lstStyle>
          <a:p>
            <a:r>
              <a:rPr lang="de-DE"/>
              <a:t>1. September 2020</a:t>
            </a:r>
            <a:endParaRPr lang="de-CH"/>
          </a:p>
        </p:txBody>
      </p:sp>
      <p:sp>
        <p:nvSpPr>
          <p:cNvPr id="52" name="Fußzeilenplatzhalter 3">
            <a:extLst>
              <a:ext uri="{FF2B5EF4-FFF2-40B4-BE49-F238E27FC236}">
                <a16:creationId xmlns:a16="http://schemas.microsoft.com/office/drawing/2014/main" id="{2A1BCD4E-392B-40D0-9259-9419E76355F1}"/>
              </a:ext>
            </a:extLst>
          </p:cNvPr>
          <p:cNvSpPr>
            <a:spLocks noGrp="1"/>
          </p:cNvSpPr>
          <p:nvPr>
            <p:ph type="ftr" sz="quarter" idx="3"/>
          </p:nvPr>
        </p:nvSpPr>
        <p:spPr>
          <a:xfrm>
            <a:off x="806031" y="6454846"/>
            <a:ext cx="5361371" cy="332663"/>
          </a:xfrm>
          <a:prstGeom prst="rect">
            <a:avLst/>
          </a:prstGeom>
        </p:spPr>
        <p:txBody>
          <a:bodyPr lIns="108000" tIns="0" rIns="0" bIns="0"/>
          <a:lstStyle>
            <a:lvl1pPr algn="l">
              <a:defRPr sz="1199"/>
            </a:lvl1pPr>
          </a:lstStyle>
          <a:p>
            <a:r>
              <a:rPr lang="en-US"/>
              <a:t>Digital Business 1- HS 2020</a:t>
            </a:r>
            <a:endParaRPr lang="de-CH"/>
          </a:p>
        </p:txBody>
      </p:sp>
      <p:sp>
        <p:nvSpPr>
          <p:cNvPr id="53" name="Foliennummernplatzhalter 4">
            <a:extLst>
              <a:ext uri="{FF2B5EF4-FFF2-40B4-BE49-F238E27FC236}">
                <a16:creationId xmlns:a16="http://schemas.microsoft.com/office/drawing/2014/main" id="{F6E723C3-915C-402C-9570-E97A66A840F5}"/>
              </a:ext>
            </a:extLst>
          </p:cNvPr>
          <p:cNvSpPr>
            <a:spLocks noGrp="1"/>
          </p:cNvSpPr>
          <p:nvPr>
            <p:ph type="sldNum" sz="quarter" idx="4"/>
          </p:nvPr>
        </p:nvSpPr>
        <p:spPr>
          <a:xfrm>
            <a:off x="268856" y="6453188"/>
            <a:ext cx="537174" cy="179387"/>
          </a:xfrm>
          <a:prstGeom prst="rect">
            <a:avLst/>
          </a:prstGeom>
        </p:spPr>
        <p:txBody>
          <a:bodyPr lIns="0" tIns="0" rIns="108000" bIns="0"/>
          <a:lstStyle>
            <a:lvl1pPr algn="r">
              <a:defRPr sz="1199">
                <a:solidFill>
                  <a:schemeClr val="tx1"/>
                </a:solidFill>
              </a:defRPr>
            </a:lvl1pPr>
          </a:lstStyle>
          <a:p>
            <a:fld id="{4EAC321B-7500-4259-A00F-915439A35E15}" type="slidenum">
              <a:rPr lang="de-CH" smtClean="0"/>
              <a:pPr/>
              <a:t>‹Nr.›</a:t>
            </a:fld>
            <a:endParaRPr lang="de-CH"/>
          </a:p>
        </p:txBody>
      </p:sp>
      <p:pic>
        <p:nvPicPr>
          <p:cNvPr id="10" name="Grafik 9">
            <a:extLst>
              <a:ext uri="{FF2B5EF4-FFF2-40B4-BE49-F238E27FC236}">
                <a16:creationId xmlns:a16="http://schemas.microsoft.com/office/drawing/2014/main" id="{58E42ADF-F5B2-43B8-AB96-1EFC272BC70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52868" y="6244316"/>
            <a:ext cx="1339527" cy="629524"/>
          </a:xfrm>
          <a:prstGeom prst="rect">
            <a:avLst/>
          </a:prstGeom>
        </p:spPr>
      </p:pic>
      <p:sp>
        <p:nvSpPr>
          <p:cNvPr id="2" name="Textplatzhalter 1"/>
          <p:cNvSpPr>
            <a:spLocks noGrp="1"/>
          </p:cNvSpPr>
          <p:nvPr>
            <p:ph type="body" idx="1"/>
          </p:nvPr>
        </p:nvSpPr>
        <p:spPr>
          <a:xfrm>
            <a:off x="802540" y="1449389"/>
            <a:ext cx="11051498" cy="4751387"/>
          </a:xfrm>
          <a:prstGeom prst="rect">
            <a:avLst/>
          </a:prstGeom>
        </p:spPr>
        <p:txBody>
          <a:bodyPr vert="horz" lIns="0" tIns="0" rIns="0" bIns="0" rtlCol="0">
            <a:normAutofit/>
          </a:bodyPr>
          <a:lstStyle/>
          <a:p>
            <a:pPr lvl="0"/>
            <a:r>
              <a:rPr lang="de-DE"/>
              <a:t>Erste Ebene</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4"/>
            <a:endParaRPr lang="de-DE"/>
          </a:p>
        </p:txBody>
      </p:sp>
    </p:spTree>
    <p:extLst>
      <p:ext uri="{BB962C8B-B14F-4D97-AF65-F5344CB8AC3E}">
        <p14:creationId xmlns:p14="http://schemas.microsoft.com/office/powerpoint/2010/main" val="2746817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609463" rtl="0" eaLnBrk="1" latinLnBrk="0" hangingPunct="1">
        <a:lnSpc>
          <a:spcPct val="120000"/>
        </a:lnSpc>
        <a:spcBef>
          <a:spcPct val="0"/>
        </a:spcBef>
        <a:buNone/>
        <a:defRPr sz="3198" b="1" kern="1200" baseline="0">
          <a:solidFill>
            <a:schemeClr val="tx2"/>
          </a:solidFill>
          <a:latin typeface="+mj-lt"/>
          <a:ea typeface="+mj-ea"/>
          <a:cs typeface="+mj-cs"/>
        </a:defRPr>
      </a:lvl1pPr>
    </p:titleStyle>
    <p:bodyStyle>
      <a:lvl1pPr marL="251874" indent="-251874" algn="l" defTabSz="609463" rtl="0" eaLnBrk="1" latinLnBrk="0" hangingPunct="1">
        <a:spcBef>
          <a:spcPts val="1799"/>
        </a:spcBef>
        <a:buClr>
          <a:schemeClr val="tx2"/>
        </a:buClr>
        <a:buFont typeface="Arial" panose="020B0604020202020204" pitchFamily="34" charset="0"/>
        <a:buChar char="•"/>
        <a:defRPr sz="1999" kern="1200">
          <a:solidFill>
            <a:schemeClr val="tx1"/>
          </a:solidFill>
          <a:latin typeface="+mn-lt"/>
          <a:ea typeface="+mn-ea"/>
          <a:cs typeface="+mn-cs"/>
        </a:defRPr>
      </a:lvl1pPr>
      <a:lvl2pPr marL="503748" indent="-251874" algn="l" defTabSz="609463" rtl="0" eaLnBrk="1" latinLnBrk="0" hangingPunct="1">
        <a:spcBef>
          <a:spcPts val="1199"/>
        </a:spcBef>
        <a:buClr>
          <a:schemeClr val="tx1"/>
        </a:buClr>
        <a:buSzPct val="80000"/>
        <a:buFont typeface="Arial" panose="020B0604020202020204" pitchFamily="34" charset="0"/>
        <a:buChar char="•"/>
        <a:defRPr sz="1799" kern="1200">
          <a:solidFill>
            <a:schemeClr val="tx1"/>
          </a:solidFill>
          <a:latin typeface="+mn-lt"/>
          <a:ea typeface="+mn-ea"/>
          <a:cs typeface="+mn-cs"/>
        </a:defRPr>
      </a:lvl2pPr>
      <a:lvl3pPr marL="755622" indent="-251874" algn="l" defTabSz="609463" rtl="0" eaLnBrk="1" latinLnBrk="0" hangingPunct="1">
        <a:spcBef>
          <a:spcPts val="999"/>
        </a:spcBef>
        <a:buSzPct val="90000"/>
        <a:buFont typeface="Symbol" panose="05050102010706020507" pitchFamily="18" charset="2"/>
        <a:buChar char="-"/>
        <a:defRPr sz="1599" kern="1200">
          <a:solidFill>
            <a:schemeClr val="tx1"/>
          </a:solidFill>
          <a:latin typeface="+mn-lt"/>
          <a:ea typeface="+mn-ea"/>
          <a:cs typeface="+mn-cs"/>
        </a:defRPr>
      </a:lvl3pPr>
      <a:lvl4pPr marL="1007496" indent="-251874" algn="l" defTabSz="609463" rtl="0" eaLnBrk="1" latinLnBrk="0" hangingPunct="1">
        <a:spcBef>
          <a:spcPts val="600"/>
        </a:spcBef>
        <a:buFont typeface="Symbol" panose="05050102010706020507" pitchFamily="18" charset="2"/>
        <a:buChar char="-"/>
        <a:defRPr sz="1599" kern="1200">
          <a:solidFill>
            <a:schemeClr val="tx1"/>
          </a:solidFill>
          <a:latin typeface="+mn-lt"/>
          <a:ea typeface="+mn-ea"/>
          <a:cs typeface="+mn-cs"/>
        </a:defRPr>
      </a:lvl4pPr>
      <a:lvl5pPr marL="1259370" marR="0" indent="-251874" algn="l" defTabSz="609463" rtl="0" eaLnBrk="1" fontAlgn="auto" latinLnBrk="0" hangingPunct="1">
        <a:lnSpc>
          <a:spcPct val="120000"/>
        </a:lnSpc>
        <a:spcBef>
          <a:spcPts val="600"/>
        </a:spcBef>
        <a:spcAft>
          <a:spcPts val="0"/>
        </a:spcAft>
        <a:buClrTx/>
        <a:buSzTx/>
        <a:buFont typeface="Symbol" panose="05050102010706020507" pitchFamily="18" charset="2"/>
        <a:buChar char="-"/>
        <a:tabLst/>
        <a:defRPr sz="1599" kern="1200">
          <a:solidFill>
            <a:schemeClr val="tx1"/>
          </a:solidFill>
          <a:latin typeface="+mn-lt"/>
          <a:ea typeface="+mn-ea"/>
          <a:cs typeface="+mn-cs"/>
        </a:defRPr>
      </a:lvl5pPr>
      <a:lvl6pPr marL="1511244" indent="-251874" algn="l" defTabSz="610882" rtl="0" eaLnBrk="1" latinLnBrk="0" hangingPunct="1">
        <a:lnSpc>
          <a:spcPct val="120000"/>
        </a:lnSpc>
        <a:spcBef>
          <a:spcPts val="600"/>
        </a:spcBef>
        <a:buFont typeface="Symbol" panose="05050102010706020507" pitchFamily="18" charset="2"/>
        <a:buChar char="-"/>
        <a:defRPr sz="1599" kern="1200" baseline="0">
          <a:solidFill>
            <a:schemeClr val="tx1"/>
          </a:solidFill>
          <a:latin typeface="+mn-lt"/>
          <a:ea typeface="+mn-ea"/>
          <a:cs typeface="+mn-cs"/>
        </a:defRPr>
      </a:lvl6pPr>
      <a:lvl7pPr marL="1763118" indent="-251874" algn="l" defTabSz="609463" rtl="0" eaLnBrk="1" latinLnBrk="0" hangingPunct="1">
        <a:lnSpc>
          <a:spcPct val="120000"/>
        </a:lnSpc>
        <a:spcBef>
          <a:spcPts val="600"/>
        </a:spcBef>
        <a:buFont typeface="Symbol" panose="05050102010706020507" pitchFamily="18" charset="2"/>
        <a:buChar char="-"/>
        <a:defRPr sz="15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de-DE"/>
      </a:defPPr>
      <a:lvl1pPr marL="0" algn="l" defTabSz="609463" rtl="0" eaLnBrk="1" latinLnBrk="0" hangingPunct="1">
        <a:defRPr sz="1399" kern="1200">
          <a:solidFill>
            <a:schemeClr val="tx1"/>
          </a:solidFill>
          <a:latin typeface="+mn-lt"/>
          <a:ea typeface="+mn-ea"/>
          <a:cs typeface="+mn-cs"/>
        </a:defRPr>
      </a:lvl1pPr>
      <a:lvl2pPr marL="609463" algn="l" defTabSz="609463" rtl="0" eaLnBrk="1" latinLnBrk="0" hangingPunct="1">
        <a:defRPr sz="1399" kern="1200">
          <a:solidFill>
            <a:schemeClr val="tx1"/>
          </a:solidFill>
          <a:latin typeface="+mn-lt"/>
          <a:ea typeface="+mn-ea"/>
          <a:cs typeface="+mn-cs"/>
        </a:defRPr>
      </a:lvl2pPr>
      <a:lvl3pPr marL="1218925" algn="l" defTabSz="609463" rtl="0" eaLnBrk="1" latinLnBrk="0" hangingPunct="1">
        <a:defRPr sz="1399" kern="1200">
          <a:solidFill>
            <a:schemeClr val="tx1"/>
          </a:solidFill>
          <a:latin typeface="+mn-lt"/>
          <a:ea typeface="+mn-ea"/>
          <a:cs typeface="+mn-cs"/>
        </a:defRPr>
      </a:lvl3pPr>
      <a:lvl4pPr marL="1828388" algn="l" defTabSz="609463" rtl="0" eaLnBrk="1" latinLnBrk="0" hangingPunct="1">
        <a:defRPr sz="1399" kern="1200">
          <a:solidFill>
            <a:schemeClr val="tx1"/>
          </a:solidFill>
          <a:latin typeface="+mn-lt"/>
          <a:ea typeface="+mn-ea"/>
          <a:cs typeface="+mn-cs"/>
        </a:defRPr>
      </a:lvl4pPr>
      <a:lvl5pPr marL="2437851" algn="l" defTabSz="609463" rtl="0" eaLnBrk="1" latinLnBrk="0" hangingPunct="1">
        <a:defRPr sz="1399" kern="1200">
          <a:solidFill>
            <a:schemeClr val="tx1"/>
          </a:solidFill>
          <a:latin typeface="+mn-lt"/>
          <a:ea typeface="+mn-ea"/>
          <a:cs typeface="+mn-cs"/>
        </a:defRPr>
      </a:lvl5pPr>
      <a:lvl6pPr marL="3047314" algn="l" defTabSz="609463" rtl="0" eaLnBrk="1" latinLnBrk="0" hangingPunct="1">
        <a:defRPr sz="1399" kern="1200">
          <a:solidFill>
            <a:schemeClr val="tx1"/>
          </a:solidFill>
          <a:latin typeface="+mn-lt"/>
          <a:ea typeface="+mn-ea"/>
          <a:cs typeface="+mn-cs"/>
        </a:defRPr>
      </a:lvl6pPr>
      <a:lvl7pPr marL="3656777" algn="l" defTabSz="609463" rtl="0" eaLnBrk="1" latinLnBrk="0" hangingPunct="1">
        <a:defRPr sz="1399" kern="1200">
          <a:solidFill>
            <a:schemeClr val="tx1"/>
          </a:solidFill>
          <a:latin typeface="+mn-lt"/>
          <a:ea typeface="+mn-ea"/>
          <a:cs typeface="+mn-cs"/>
        </a:defRPr>
      </a:lvl7pPr>
      <a:lvl8pPr marL="4266239" algn="l" defTabSz="609463" rtl="0" eaLnBrk="1" latinLnBrk="0" hangingPunct="1">
        <a:defRPr sz="1399" kern="1200">
          <a:solidFill>
            <a:schemeClr val="tx1"/>
          </a:solidFill>
          <a:latin typeface="+mn-lt"/>
          <a:ea typeface="+mn-ea"/>
          <a:cs typeface="+mn-cs"/>
        </a:defRPr>
      </a:lvl8pPr>
      <a:lvl9pPr marL="4875702" algn="l" defTabSz="609463" rtl="0" eaLnBrk="1" latinLnBrk="0" hangingPunct="1">
        <a:defRPr sz="1399" kern="1200">
          <a:solidFill>
            <a:schemeClr val="tx1"/>
          </a:solidFill>
          <a:latin typeface="+mn-lt"/>
          <a:ea typeface="+mn-ea"/>
          <a:cs typeface="+mn-cs"/>
        </a:defRPr>
      </a:lvl9pPr>
    </p:otherStyle>
  </p:txStyles>
  <p:extLst>
    <p:ext uri="{27BBF7A9-308A-43DC-89C8-2F10F3537804}">
      <p15:sldGuideLst xmlns:p15="http://schemas.microsoft.com/office/powerpoint/2012/main">
        <p15:guide id="6" pos="508">
          <p15:clr>
            <a:srgbClr val="547EBF"/>
          </p15:clr>
        </p15:guide>
        <p15:guide id="7" pos="7471">
          <p15:clr>
            <a:srgbClr val="547EBF"/>
          </p15:clr>
        </p15:guide>
        <p15:guide id="8" orient="horz" pos="210">
          <p15:clr>
            <a:srgbClr val="547EBF"/>
          </p15:clr>
        </p15:guide>
        <p15:guide id="9" orient="horz" pos="4065">
          <p15:clr>
            <a:srgbClr val="C35EA4"/>
          </p15:clr>
        </p15:guide>
        <p15:guide id="10" orient="horz" pos="4156">
          <p15:clr>
            <a:srgbClr val="547EBF"/>
          </p15:clr>
        </p15:guide>
        <p15:guide id="12" orient="horz" pos="391">
          <p15:clr>
            <a:srgbClr val="C35EA4"/>
          </p15:clr>
        </p15:guide>
        <p15:guide id="13" orient="horz" pos="913">
          <p15:clr>
            <a:srgbClr val="C35EA4"/>
          </p15:clr>
        </p15:guide>
        <p15:guide id="14" orient="horz" pos="3906">
          <p15:clr>
            <a:srgbClr val="C35EA4"/>
          </p15:clr>
        </p15:guide>
        <p15:guide id="15" pos="3987">
          <p15:clr>
            <a:srgbClr val="9FCC3B"/>
          </p15:clr>
        </p15:guide>
        <p15:guide id="16" pos="4091">
          <p15:clr>
            <a:srgbClr val="C35EA4"/>
          </p15:clr>
        </p15:guide>
        <p15:guide id="17" pos="3887">
          <p15:clr>
            <a:srgbClr val="C35EA4"/>
          </p15:clr>
        </p15:guide>
        <p15:guide id="18" orient="horz" pos="867">
          <p15:clr>
            <a:srgbClr val="C35EA4"/>
          </p15:clr>
        </p15:guide>
        <p15:guide id="19" orient="horz" pos="436">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agilemanifesto.org/iso/de/manifesto.htm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teratec.de/unternehmen/profi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3" Type="http://schemas.openxmlformats.org/officeDocument/2006/relationships/image" Target="../media/image23.sv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svg"/><Relationship Id="rId21" Type="http://schemas.openxmlformats.org/officeDocument/2006/relationships/image" Target="../media/image31.sv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svg"/><Relationship Id="rId50" Type="http://schemas.openxmlformats.org/officeDocument/2006/relationships/image" Target="../media/image60.png"/><Relationship Id="rId7" Type="http://schemas.openxmlformats.org/officeDocument/2006/relationships/image" Target="../media/image17.svg"/><Relationship Id="rId2" Type="http://schemas.openxmlformats.org/officeDocument/2006/relationships/image" Target="../media/image12.png"/><Relationship Id="rId16" Type="http://schemas.openxmlformats.org/officeDocument/2006/relationships/image" Target="../media/image26.png"/><Relationship Id="rId29" Type="http://schemas.openxmlformats.org/officeDocument/2006/relationships/image" Target="../media/image39.svg"/><Relationship Id="rId11" Type="http://schemas.openxmlformats.org/officeDocument/2006/relationships/image" Target="../media/image21.svg"/><Relationship Id="rId24" Type="http://schemas.openxmlformats.org/officeDocument/2006/relationships/image" Target="../media/image34.png"/><Relationship Id="rId32" Type="http://schemas.openxmlformats.org/officeDocument/2006/relationships/image" Target="../media/image42.png"/><Relationship Id="rId37" Type="http://schemas.openxmlformats.org/officeDocument/2006/relationships/image" Target="../media/image47.svg"/><Relationship Id="rId40" Type="http://schemas.openxmlformats.org/officeDocument/2006/relationships/image" Target="../media/image50.png"/><Relationship Id="rId45" Type="http://schemas.openxmlformats.org/officeDocument/2006/relationships/image" Target="../media/image55.svg"/><Relationship Id="rId5" Type="http://schemas.openxmlformats.org/officeDocument/2006/relationships/image" Target="../media/image15.svg"/><Relationship Id="rId15" Type="http://schemas.openxmlformats.org/officeDocument/2006/relationships/image" Target="../media/image25.svg"/><Relationship Id="rId23" Type="http://schemas.openxmlformats.org/officeDocument/2006/relationships/image" Target="../media/image33.sv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svg"/><Relationship Id="rId10" Type="http://schemas.openxmlformats.org/officeDocument/2006/relationships/image" Target="../media/image20.png"/><Relationship Id="rId19" Type="http://schemas.openxmlformats.org/officeDocument/2006/relationships/image" Target="../media/image29.svg"/><Relationship Id="rId31" Type="http://schemas.openxmlformats.org/officeDocument/2006/relationships/image" Target="../media/image41.svg"/><Relationship Id="rId44" Type="http://schemas.openxmlformats.org/officeDocument/2006/relationships/image" Target="../media/image54.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svg"/><Relationship Id="rId30" Type="http://schemas.openxmlformats.org/officeDocument/2006/relationships/image" Target="../media/image40.png"/><Relationship Id="rId35" Type="http://schemas.openxmlformats.org/officeDocument/2006/relationships/image" Target="../media/image45.svg"/><Relationship Id="rId43" Type="http://schemas.openxmlformats.org/officeDocument/2006/relationships/image" Target="../media/image53.svg"/><Relationship Id="rId48" Type="http://schemas.openxmlformats.org/officeDocument/2006/relationships/image" Target="../media/image58.png"/><Relationship Id="rId8" Type="http://schemas.openxmlformats.org/officeDocument/2006/relationships/image" Target="../media/image18.png"/><Relationship Id="rId51" Type="http://schemas.openxmlformats.org/officeDocument/2006/relationships/image" Target="../media/image61.svg"/><Relationship Id="rId3"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27.svg"/><Relationship Id="rId25" Type="http://schemas.openxmlformats.org/officeDocument/2006/relationships/image" Target="../media/image35.svg"/><Relationship Id="rId33" Type="http://schemas.openxmlformats.org/officeDocument/2006/relationships/image" Target="../media/image43.svg"/><Relationship Id="rId38" Type="http://schemas.openxmlformats.org/officeDocument/2006/relationships/image" Target="../media/image48.png"/><Relationship Id="rId46" Type="http://schemas.openxmlformats.org/officeDocument/2006/relationships/image" Target="../media/image56.png"/><Relationship Id="rId20" Type="http://schemas.openxmlformats.org/officeDocument/2006/relationships/image" Target="../media/image30.png"/><Relationship Id="rId41" Type="http://schemas.openxmlformats.org/officeDocument/2006/relationships/image" Target="../media/image51.svg"/><Relationship Id="rId1" Type="http://schemas.openxmlformats.org/officeDocument/2006/relationships/slideLayout" Target="../slideLayouts/slideLayout6.xml"/><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24.png"/><Relationship Id="rId3" Type="http://schemas.openxmlformats.org/officeDocument/2006/relationships/image" Target="../media/image27.svg"/><Relationship Id="rId21"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19.svg"/><Relationship Id="rId2" Type="http://schemas.openxmlformats.org/officeDocument/2006/relationships/image" Target="../media/image26.png"/><Relationship Id="rId16" Type="http://schemas.openxmlformats.org/officeDocument/2006/relationships/image" Target="../media/image18.png"/><Relationship Id="rId20"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29.svg"/><Relationship Id="rId15" Type="http://schemas.openxmlformats.org/officeDocument/2006/relationships/image" Target="../media/image17.svg"/><Relationship Id="rId23" Type="http://schemas.openxmlformats.org/officeDocument/2006/relationships/image" Target="../media/image37.svg"/><Relationship Id="rId10" Type="http://schemas.openxmlformats.org/officeDocument/2006/relationships/image" Target="../media/image42.png"/><Relationship Id="rId19" Type="http://schemas.openxmlformats.org/officeDocument/2006/relationships/image" Target="../media/image25.svg"/><Relationship Id="rId4" Type="http://schemas.openxmlformats.org/officeDocument/2006/relationships/image" Target="../media/image28.png"/><Relationship Id="rId9" Type="http://schemas.openxmlformats.org/officeDocument/2006/relationships/image" Target="../media/image41.svg"/><Relationship Id="rId14" Type="http://schemas.openxmlformats.org/officeDocument/2006/relationships/image" Target="../media/image16.png"/><Relationship Id="rId22"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a:t>Agiles Vorgehen</a:t>
            </a:r>
            <a:br>
              <a:rPr lang="de-CH" dirty="0"/>
            </a:br>
            <a:r>
              <a:rPr lang="de-CH" sz="2200" dirty="0"/>
              <a:t>oder: Wie in der Umsetzungsphase gearbeitet wird</a:t>
            </a:r>
            <a:endParaRPr lang="de-CH" dirty="0"/>
          </a:p>
        </p:txBody>
      </p:sp>
      <p:sp>
        <p:nvSpPr>
          <p:cNvPr id="3" name="Textplatzhalter 2"/>
          <p:cNvSpPr>
            <a:spLocks noGrp="1"/>
          </p:cNvSpPr>
          <p:nvPr>
            <p:ph type="body" sz="quarter" idx="14"/>
          </p:nvPr>
        </p:nvSpPr>
        <p:spPr/>
        <p:txBody>
          <a:bodyPr/>
          <a:lstStyle/>
          <a:p>
            <a:r>
              <a:rPr lang="de-CH"/>
              <a:t>OST</a:t>
            </a:r>
          </a:p>
        </p:txBody>
      </p:sp>
      <p:sp>
        <p:nvSpPr>
          <p:cNvPr id="4" name="Textplatzhalter 3"/>
          <p:cNvSpPr>
            <a:spLocks noGrp="1"/>
          </p:cNvSpPr>
          <p:nvPr>
            <p:ph type="body" sz="quarter" idx="19"/>
          </p:nvPr>
        </p:nvSpPr>
        <p:spPr/>
        <p:txBody>
          <a:bodyPr/>
          <a:lstStyle/>
          <a:p>
            <a:r>
              <a:rPr lang="de-CH" dirty="0"/>
              <a:t>Digitalisieren Hands-on</a:t>
            </a:r>
          </a:p>
          <a:p>
            <a:r>
              <a:rPr lang="de-CH" dirty="0"/>
              <a:t>Summer School &amp; Umsetzungsmodul</a:t>
            </a:r>
          </a:p>
        </p:txBody>
      </p:sp>
      <p:sp>
        <p:nvSpPr>
          <p:cNvPr id="5" name="Textplatzhalter 4"/>
          <p:cNvSpPr>
            <a:spLocks noGrp="1"/>
          </p:cNvSpPr>
          <p:nvPr>
            <p:ph type="body" sz="quarter" idx="20"/>
          </p:nvPr>
        </p:nvSpPr>
        <p:spPr/>
        <p:txBody>
          <a:bodyPr/>
          <a:lstStyle/>
          <a:p>
            <a:r>
              <a:rPr lang="de-CH"/>
              <a:t>Jörg Bachmann, Uwe Riss, Danilo Just, Sebastian Müller, Christoph Baumgarten</a:t>
            </a:r>
          </a:p>
        </p:txBody>
      </p:sp>
    </p:spTree>
    <p:extLst>
      <p:ext uri="{BB962C8B-B14F-4D97-AF65-F5344CB8AC3E}">
        <p14:creationId xmlns:p14="http://schemas.microsoft.com/office/powerpoint/2010/main" val="22204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10</a:t>
            </a:fld>
            <a:endParaRPr lang="de-CH"/>
          </a:p>
        </p:txBody>
      </p:sp>
      <p:sp>
        <p:nvSpPr>
          <p:cNvPr id="5" name="Titel 4"/>
          <p:cNvSpPr>
            <a:spLocks noGrp="1"/>
          </p:cNvSpPr>
          <p:nvPr>
            <p:ph type="title"/>
          </p:nvPr>
        </p:nvSpPr>
        <p:spPr/>
        <p:txBody>
          <a:bodyPr/>
          <a:lstStyle/>
          <a:p>
            <a:r>
              <a:rPr lang="de-CH"/>
              <a:t>Die Sprint Planung/Taktung festlegen</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pic>
        <p:nvPicPr>
          <p:cNvPr id="6" name="Grafik 5">
            <a:extLst>
              <a:ext uri="{FF2B5EF4-FFF2-40B4-BE49-F238E27FC236}">
                <a16:creationId xmlns:a16="http://schemas.microsoft.com/office/drawing/2014/main" id="{3F6201E2-9A05-CBFB-3F8C-51FFCC8AEA42}"/>
              </a:ext>
            </a:extLst>
          </p:cNvPr>
          <p:cNvPicPr>
            <a:picLocks noChangeAspect="1"/>
          </p:cNvPicPr>
          <p:nvPr/>
        </p:nvPicPr>
        <p:blipFill>
          <a:blip r:embed="rId3"/>
          <a:stretch>
            <a:fillRect/>
          </a:stretch>
        </p:blipFill>
        <p:spPr>
          <a:xfrm>
            <a:off x="363705" y="1976457"/>
            <a:ext cx="11464591" cy="3484776"/>
          </a:xfrm>
          <a:prstGeom prst="rect">
            <a:avLst/>
          </a:prstGeom>
        </p:spPr>
      </p:pic>
      <p:sp>
        <p:nvSpPr>
          <p:cNvPr id="2" name="Textfeld 1">
            <a:extLst>
              <a:ext uri="{FF2B5EF4-FFF2-40B4-BE49-F238E27FC236}">
                <a16:creationId xmlns:a16="http://schemas.microsoft.com/office/drawing/2014/main" id="{2D42A162-B6E0-C123-5001-78BCAA15CB65}"/>
              </a:ext>
            </a:extLst>
          </p:cNvPr>
          <p:cNvSpPr txBox="1"/>
          <p:nvPr/>
        </p:nvSpPr>
        <p:spPr>
          <a:xfrm>
            <a:off x="369115" y="5889072"/>
            <a:ext cx="914400" cy="914400"/>
          </a:xfrm>
          <a:prstGeom prst="rect">
            <a:avLst/>
          </a:prstGeom>
          <a:noFill/>
        </p:spPr>
        <p:txBody>
          <a:bodyPr wrap="none" lIns="0" tIns="0" rIns="0" bIns="0" rtlCol="0">
            <a:normAutofit/>
          </a:bodyPr>
          <a:lstStyle/>
          <a:p>
            <a:pPr algn="l">
              <a:buClr>
                <a:schemeClr val="tx2"/>
              </a:buClr>
            </a:pPr>
            <a:r>
              <a:rPr lang="de-CH" sz="1200" dirty="0">
                <a:solidFill>
                  <a:schemeClr val="tx2"/>
                </a:solidFill>
                <a:ea typeface="Roboto Medium" panose="02000000000000000000" pitchFamily="2" charset="0"/>
              </a:rPr>
              <a:t>Normalfall für unser Setting: Variante 2</a:t>
            </a:r>
          </a:p>
          <a:p>
            <a:pPr algn="l">
              <a:buClr>
                <a:schemeClr val="tx2"/>
              </a:buClr>
            </a:pPr>
            <a:r>
              <a:rPr lang="de-CH" sz="1200" dirty="0">
                <a:solidFill>
                  <a:schemeClr val="tx2"/>
                </a:solidFill>
                <a:ea typeface="Roboto Medium" panose="02000000000000000000" pitchFamily="2" charset="0"/>
              </a:rPr>
              <a:t>Achtung</a:t>
            </a:r>
          </a:p>
        </p:txBody>
      </p:sp>
    </p:spTree>
    <p:extLst>
      <p:ext uri="{BB962C8B-B14F-4D97-AF65-F5344CB8AC3E}">
        <p14:creationId xmlns:p14="http://schemas.microsoft.com/office/powerpoint/2010/main" val="299530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11</a:t>
            </a:fld>
            <a:endParaRPr lang="de-CH"/>
          </a:p>
        </p:txBody>
      </p:sp>
      <p:sp>
        <p:nvSpPr>
          <p:cNvPr id="5" name="Titel 4"/>
          <p:cNvSpPr>
            <a:spLocks noGrp="1"/>
          </p:cNvSpPr>
          <p:nvPr>
            <p:ph type="title"/>
          </p:nvPr>
        </p:nvSpPr>
        <p:spPr/>
        <p:txBody>
          <a:bodyPr/>
          <a:lstStyle/>
          <a:p>
            <a:r>
              <a:rPr lang="de-CH"/>
              <a:t>Verwendung des SCRUM Boards</a:t>
            </a:r>
          </a:p>
        </p:txBody>
      </p:sp>
      <p:sp>
        <p:nvSpPr>
          <p:cNvPr id="6" name="Inhaltsplatzhalter 5"/>
          <p:cNvSpPr>
            <a:spLocks noGrp="1"/>
          </p:cNvSpPr>
          <p:nvPr>
            <p:ph sz="quarter" idx="21"/>
          </p:nvPr>
        </p:nvSpPr>
        <p:spPr>
          <a:xfrm>
            <a:off x="806031" y="1450418"/>
            <a:ext cx="11048009" cy="5407581"/>
          </a:xfrm>
        </p:spPr>
        <p:txBody>
          <a:bodyPr>
            <a:normAutofit/>
          </a:bodyPr>
          <a:lstStyle/>
          <a:p>
            <a:pPr marL="0" indent="0">
              <a:buNone/>
            </a:pPr>
            <a:r>
              <a:rPr lang="de-CH" sz="1400"/>
              <a:t>Z.B. mit Hilfe des O365 Planner Tools ...</a:t>
            </a:r>
          </a:p>
          <a:p>
            <a:pPr marL="0" indent="0">
              <a:buNone/>
            </a:pPr>
            <a:endParaRPr lang="de-CH" sz="1400"/>
          </a:p>
          <a:p>
            <a:pPr marL="0" indent="0">
              <a:buNone/>
            </a:pPr>
            <a:endParaRPr lang="de-CH" sz="1400"/>
          </a:p>
          <a:p>
            <a:pPr marL="0" indent="0">
              <a:buNone/>
            </a:pPr>
            <a:endParaRPr lang="de-CH" sz="1400"/>
          </a:p>
          <a:p>
            <a:pPr marL="0" indent="0">
              <a:buNone/>
            </a:pPr>
            <a:endParaRPr lang="de-CH" sz="1400"/>
          </a:p>
          <a:p>
            <a:pPr marL="0" indent="0">
              <a:buNone/>
            </a:pPr>
            <a:br>
              <a:rPr lang="de-CH" sz="1400"/>
            </a:br>
            <a:endParaRPr lang="de-CH" sz="1400"/>
          </a:p>
          <a:p>
            <a:pPr marL="0" indent="0">
              <a:buNone/>
            </a:pPr>
            <a:endParaRPr lang="de-CH" sz="1400"/>
          </a:p>
          <a:p>
            <a:pPr marL="0" indent="0">
              <a:buNone/>
            </a:pPr>
            <a:br>
              <a:rPr lang="de-CH" sz="1400"/>
            </a:br>
            <a:br>
              <a:rPr lang="de-CH" sz="1400"/>
            </a:br>
            <a:endParaRPr lang="de-CH" sz="1400"/>
          </a:p>
          <a:p>
            <a:pPr marL="0" indent="0">
              <a:buNone/>
            </a:pPr>
            <a:endParaRPr lang="de-CH" sz="1400"/>
          </a:p>
          <a:p>
            <a:pPr marL="0" indent="0">
              <a:buNone/>
            </a:pPr>
            <a:br>
              <a:rPr lang="de-CH" sz="1400"/>
            </a:br>
            <a:br>
              <a:rPr lang="de-CH" sz="1400"/>
            </a:br>
            <a:r>
              <a:rPr lang="de-CH" sz="1400" b="1" u="sng"/>
              <a:t>Alternativ</a:t>
            </a:r>
            <a:r>
              <a:rPr lang="de-CH" sz="1400"/>
              <a:t>: Stories </a:t>
            </a:r>
            <a:r>
              <a:rPr lang="de-CH" sz="1400" b="1" i="1"/>
              <a:t>nicht</a:t>
            </a:r>
            <a:r>
              <a:rPr lang="de-CH" sz="1400"/>
              <a:t> im Board, sondern separat ablegen; in einem Use Case wird die übergeordnete Story referenziert</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graphicFrame>
        <p:nvGraphicFramePr>
          <p:cNvPr id="2" name="Tabelle 2">
            <a:extLst>
              <a:ext uri="{FF2B5EF4-FFF2-40B4-BE49-F238E27FC236}">
                <a16:creationId xmlns:a16="http://schemas.microsoft.com/office/drawing/2014/main" id="{F894F1AA-1D34-DE33-2A36-96548EFB133C}"/>
              </a:ext>
            </a:extLst>
          </p:cNvPr>
          <p:cNvGraphicFramePr>
            <a:graphicFrameLocks noGrp="1"/>
          </p:cNvGraphicFramePr>
          <p:nvPr>
            <p:extLst>
              <p:ext uri="{D42A27DB-BD31-4B8C-83A1-F6EECF244321}">
                <p14:modId xmlns:p14="http://schemas.microsoft.com/office/powerpoint/2010/main" val="1989351286"/>
              </p:ext>
            </p:extLst>
          </p:nvPr>
        </p:nvGraphicFramePr>
        <p:xfrm>
          <a:off x="906697" y="1803203"/>
          <a:ext cx="10579940" cy="2612350"/>
        </p:xfrm>
        <a:graphic>
          <a:graphicData uri="http://schemas.openxmlformats.org/drawingml/2006/table">
            <a:tbl>
              <a:tblPr firstRow="1" bandRow="1">
                <a:tableStyleId>{5C22544A-7EE6-4342-B048-85BDC9FD1C3A}</a:tableStyleId>
              </a:tblPr>
              <a:tblGrid>
                <a:gridCol w="2115988">
                  <a:extLst>
                    <a:ext uri="{9D8B030D-6E8A-4147-A177-3AD203B41FA5}">
                      <a16:colId xmlns:a16="http://schemas.microsoft.com/office/drawing/2014/main" val="1059439272"/>
                    </a:ext>
                  </a:extLst>
                </a:gridCol>
                <a:gridCol w="2115988">
                  <a:extLst>
                    <a:ext uri="{9D8B030D-6E8A-4147-A177-3AD203B41FA5}">
                      <a16:colId xmlns:a16="http://schemas.microsoft.com/office/drawing/2014/main" val="2578823457"/>
                    </a:ext>
                  </a:extLst>
                </a:gridCol>
                <a:gridCol w="2115988">
                  <a:extLst>
                    <a:ext uri="{9D8B030D-6E8A-4147-A177-3AD203B41FA5}">
                      <a16:colId xmlns:a16="http://schemas.microsoft.com/office/drawing/2014/main" val="2456627362"/>
                    </a:ext>
                  </a:extLst>
                </a:gridCol>
                <a:gridCol w="2115988">
                  <a:extLst>
                    <a:ext uri="{9D8B030D-6E8A-4147-A177-3AD203B41FA5}">
                      <a16:colId xmlns:a16="http://schemas.microsoft.com/office/drawing/2014/main" val="3253779103"/>
                    </a:ext>
                  </a:extLst>
                </a:gridCol>
                <a:gridCol w="2115988">
                  <a:extLst>
                    <a:ext uri="{9D8B030D-6E8A-4147-A177-3AD203B41FA5}">
                      <a16:colId xmlns:a16="http://schemas.microsoft.com/office/drawing/2014/main" val="4274906065"/>
                    </a:ext>
                  </a:extLst>
                </a:gridCol>
              </a:tblGrid>
              <a:tr h="643657">
                <a:tc>
                  <a:txBody>
                    <a:bodyPr/>
                    <a:lstStyle/>
                    <a:p>
                      <a:r>
                        <a:rPr lang="de-CH" err="1"/>
                        <a:t>Product</a:t>
                      </a:r>
                      <a:r>
                        <a:rPr lang="de-CH"/>
                        <a:t> Backlog</a:t>
                      </a:r>
                    </a:p>
                  </a:txBody>
                  <a:tcPr/>
                </a:tc>
                <a:tc>
                  <a:txBody>
                    <a:bodyPr/>
                    <a:lstStyle/>
                    <a:p>
                      <a:r>
                        <a:rPr lang="de-CH"/>
                        <a:t>Sprint Backlog / </a:t>
                      </a:r>
                      <a:r>
                        <a:rPr lang="de-CH" err="1"/>
                        <a:t>ToDo's</a:t>
                      </a:r>
                      <a:endParaRPr lang="de-CH"/>
                    </a:p>
                  </a:txBody>
                  <a:tcPr/>
                </a:tc>
                <a:tc>
                  <a:txBody>
                    <a:bodyPr/>
                    <a:lstStyle/>
                    <a:p>
                      <a:r>
                        <a:rPr lang="de-CH"/>
                        <a:t>In Progress</a:t>
                      </a:r>
                    </a:p>
                  </a:txBody>
                  <a:tcPr/>
                </a:tc>
                <a:tc>
                  <a:txBody>
                    <a:bodyPr/>
                    <a:lstStyle/>
                    <a:p>
                      <a:r>
                        <a:rPr lang="de-CH"/>
                        <a:t>To </a:t>
                      </a:r>
                      <a:r>
                        <a:rPr lang="de-CH" err="1"/>
                        <a:t>be</a:t>
                      </a:r>
                      <a:r>
                        <a:rPr lang="de-CH"/>
                        <a:t> </a:t>
                      </a:r>
                      <a:r>
                        <a:rPr lang="de-CH" err="1"/>
                        <a:t>Tested</a:t>
                      </a:r>
                      <a:endParaRPr lang="de-CH"/>
                    </a:p>
                  </a:txBody>
                  <a:tcPr/>
                </a:tc>
                <a:tc>
                  <a:txBody>
                    <a:bodyPr/>
                    <a:lstStyle/>
                    <a:p>
                      <a:r>
                        <a:rPr lang="de-CH" err="1"/>
                        <a:t>Done</a:t>
                      </a:r>
                      <a:endParaRPr lang="de-CH"/>
                    </a:p>
                  </a:txBody>
                  <a:tcPr/>
                </a:tc>
                <a:extLst>
                  <a:ext uri="{0D108BD9-81ED-4DB2-BD59-A6C34878D82A}">
                    <a16:rowId xmlns:a16="http://schemas.microsoft.com/office/drawing/2014/main" val="2083984866"/>
                  </a:ext>
                </a:extLst>
              </a:tr>
              <a:tr h="1968693">
                <a:tc>
                  <a:txBody>
                    <a:bodyPr/>
                    <a:lstStyle/>
                    <a:p>
                      <a:br>
                        <a:rPr lang="de-CH"/>
                      </a:br>
                      <a:br>
                        <a:rPr lang="de-CH"/>
                      </a:br>
                      <a:br>
                        <a:rPr lang="de-CH"/>
                      </a:br>
                      <a:br>
                        <a:rPr lang="de-CH"/>
                      </a:br>
                      <a:br>
                        <a:rPr lang="de-CH"/>
                      </a:br>
                      <a:br>
                        <a:rPr lang="de-CH"/>
                      </a:br>
                      <a:endParaRPr lang="de-CH"/>
                    </a:p>
                  </a:txBody>
                  <a:tcPr/>
                </a:tc>
                <a:tc>
                  <a:txBody>
                    <a:bodyPr/>
                    <a:lstStyle/>
                    <a:p>
                      <a:endParaRPr lang="de-CH"/>
                    </a:p>
                  </a:txBody>
                  <a:tcPr/>
                </a:tc>
                <a:tc>
                  <a:txBody>
                    <a:bodyPr/>
                    <a:lstStyle/>
                    <a:p>
                      <a:endParaRPr lang="de-CH"/>
                    </a:p>
                  </a:txBody>
                  <a:tcPr/>
                </a:tc>
                <a:tc>
                  <a:txBody>
                    <a:bodyPr/>
                    <a:lstStyle/>
                    <a:p>
                      <a:endParaRPr lang="de-CH"/>
                    </a:p>
                  </a:txBody>
                  <a:tcPr/>
                </a:tc>
                <a:tc>
                  <a:txBody>
                    <a:bodyPr/>
                    <a:lstStyle/>
                    <a:p>
                      <a:endParaRPr lang="de-CH"/>
                    </a:p>
                  </a:txBody>
                  <a:tcPr/>
                </a:tc>
                <a:extLst>
                  <a:ext uri="{0D108BD9-81ED-4DB2-BD59-A6C34878D82A}">
                    <a16:rowId xmlns:a16="http://schemas.microsoft.com/office/drawing/2014/main" val="3643936143"/>
                  </a:ext>
                </a:extLst>
              </a:tr>
            </a:tbl>
          </a:graphicData>
        </a:graphic>
      </p:graphicFrame>
      <p:sp>
        <p:nvSpPr>
          <p:cNvPr id="10" name="Textfeld 9">
            <a:extLst>
              <a:ext uri="{FF2B5EF4-FFF2-40B4-BE49-F238E27FC236}">
                <a16:creationId xmlns:a16="http://schemas.microsoft.com/office/drawing/2014/main" id="{5FA77708-BDFF-D29D-7CD9-DE3D496231EF}"/>
              </a:ext>
            </a:extLst>
          </p:cNvPr>
          <p:cNvSpPr txBox="1"/>
          <p:nvPr/>
        </p:nvSpPr>
        <p:spPr>
          <a:xfrm>
            <a:off x="10404156" y="1291975"/>
            <a:ext cx="520117" cy="679508"/>
          </a:xfrm>
          <a:prstGeom prst="rect">
            <a:avLst/>
          </a:prstGeom>
          <a:noFill/>
        </p:spPr>
        <p:txBody>
          <a:bodyPr wrap="none" lIns="0" tIns="0" rIns="0" bIns="0" rtlCol="0">
            <a:normAutofit/>
          </a:bodyPr>
          <a:lstStyle/>
          <a:p>
            <a:pPr marL="252000" indent="-252000" algn="l">
              <a:buClr>
                <a:schemeClr val="tx2"/>
              </a:buClr>
              <a:buFont typeface="Wingdings" panose="05000000000000000000" pitchFamily="2" charset="2"/>
              <a:buChar char="Ø"/>
            </a:pPr>
            <a:r>
              <a:rPr lang="de-CH" sz="1200">
                <a:ea typeface="Roboto Medium" panose="02000000000000000000" pitchFamily="2" charset="0"/>
              </a:rPr>
              <a:t>Story = User Story</a:t>
            </a:r>
          </a:p>
          <a:p>
            <a:pPr marL="252000" indent="-252000" algn="l">
              <a:buClr>
                <a:schemeClr val="tx2"/>
              </a:buClr>
              <a:buFont typeface="Wingdings" panose="05000000000000000000" pitchFamily="2" charset="2"/>
              <a:buChar char="Ø"/>
            </a:pPr>
            <a:r>
              <a:rPr lang="de-CH" sz="1200">
                <a:ea typeface="Roboto Medium" panose="02000000000000000000" pitchFamily="2" charset="0"/>
              </a:rPr>
              <a:t>UC = Use Case</a:t>
            </a:r>
          </a:p>
        </p:txBody>
      </p:sp>
      <p:sp>
        <p:nvSpPr>
          <p:cNvPr id="11" name="Sprechblase: rechteckig mit abgerundeten Ecken 10">
            <a:extLst>
              <a:ext uri="{FF2B5EF4-FFF2-40B4-BE49-F238E27FC236}">
                <a16:creationId xmlns:a16="http://schemas.microsoft.com/office/drawing/2014/main" id="{33FCECBE-22DA-CCEE-DD8C-2926106F5CFC}"/>
              </a:ext>
            </a:extLst>
          </p:cNvPr>
          <p:cNvSpPr/>
          <p:nvPr/>
        </p:nvSpPr>
        <p:spPr>
          <a:xfrm>
            <a:off x="9623979" y="4745724"/>
            <a:ext cx="1291219" cy="1255031"/>
          </a:xfrm>
          <a:prstGeom prst="wedgeRoundRectCallout">
            <a:avLst>
              <a:gd name="adj1" fmla="val -24283"/>
              <a:gd name="adj2" fmla="val -71616"/>
              <a:gd name="adj3" fmla="val 16667"/>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Alles, was es bis Sprintende bis hierher schafft, wird beim Sprint Review dem Kunden präsentiert </a:t>
            </a:r>
          </a:p>
        </p:txBody>
      </p:sp>
      <p:sp>
        <p:nvSpPr>
          <p:cNvPr id="13" name="Sprechblase: rechteckig mit abgerundeten Ecken 12">
            <a:extLst>
              <a:ext uri="{FF2B5EF4-FFF2-40B4-BE49-F238E27FC236}">
                <a16:creationId xmlns:a16="http://schemas.microsoft.com/office/drawing/2014/main" id="{ED4D494D-AB34-8422-F052-8AE68C232A2A}"/>
              </a:ext>
            </a:extLst>
          </p:cNvPr>
          <p:cNvSpPr/>
          <p:nvPr/>
        </p:nvSpPr>
        <p:spPr>
          <a:xfrm>
            <a:off x="3350592" y="4903671"/>
            <a:ext cx="2761290" cy="1153132"/>
          </a:xfrm>
          <a:prstGeom prst="wedgeRoundRectCallout">
            <a:avLst>
              <a:gd name="adj1" fmla="val -30967"/>
              <a:gd name="adj2" fmla="val -66563"/>
              <a:gd name="adj3" fmla="val 16667"/>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Sprint</a:t>
            </a:r>
            <a:br>
              <a:rPr lang="de-CH" sz="900">
                <a:solidFill>
                  <a:schemeClr val="bg1"/>
                </a:solidFill>
              </a:rPr>
            </a:br>
            <a:r>
              <a:rPr lang="de-CH" sz="900" err="1">
                <a:solidFill>
                  <a:schemeClr val="bg1"/>
                </a:solidFill>
              </a:rPr>
              <a:t>Planning</a:t>
            </a:r>
            <a:r>
              <a:rPr lang="de-CH" sz="900">
                <a:solidFill>
                  <a:schemeClr val="bg1"/>
                </a:solidFill>
              </a:rPr>
              <a:t>: </a:t>
            </a:r>
          </a:p>
          <a:p>
            <a:pPr marL="171450" indent="-171450" algn="l">
              <a:buFont typeface="Arial" panose="020B0604020202020204" pitchFamily="34" charset="0"/>
              <a:buChar char="•"/>
            </a:pPr>
            <a:r>
              <a:rPr lang="de-CH" sz="900">
                <a:solidFill>
                  <a:schemeClr val="bg1"/>
                </a:solidFill>
              </a:rPr>
              <a:t>Das Team wählt Items aus </a:t>
            </a:r>
            <a:r>
              <a:rPr lang="de-CH" sz="900" err="1">
                <a:solidFill>
                  <a:schemeClr val="bg1"/>
                </a:solidFill>
              </a:rPr>
              <a:t>Product</a:t>
            </a:r>
            <a:r>
              <a:rPr lang="de-CH" sz="900">
                <a:solidFill>
                  <a:schemeClr val="bg1"/>
                </a:solidFill>
              </a:rPr>
              <a:t> Backlog, und zwar soviel, wie das Team denkt, das es im kommenden Sprint schaffen wird</a:t>
            </a:r>
          </a:p>
          <a:p>
            <a:pPr marL="171450" indent="-171450" algn="l">
              <a:buFont typeface="Arial" panose="020B0604020202020204" pitchFamily="34" charset="0"/>
              <a:buChar char="•"/>
            </a:pPr>
            <a:r>
              <a:rPr lang="de-CH" sz="900">
                <a:solidFill>
                  <a:schemeClr val="bg1"/>
                </a:solidFill>
              </a:rPr>
              <a:t>Das Team versucht dabei, die </a:t>
            </a:r>
            <a:r>
              <a:rPr lang="de-CH" sz="900" err="1">
                <a:solidFill>
                  <a:schemeClr val="bg1"/>
                </a:solidFill>
              </a:rPr>
              <a:t>Prio's</a:t>
            </a:r>
            <a:r>
              <a:rPr lang="de-CH" sz="900">
                <a:solidFill>
                  <a:schemeClr val="bg1"/>
                </a:solidFill>
              </a:rPr>
              <a:t> des Kunden bestmöglich zu berücksichtigen</a:t>
            </a:r>
          </a:p>
        </p:txBody>
      </p:sp>
      <p:sp>
        <p:nvSpPr>
          <p:cNvPr id="14" name="Rechteck: gefaltete Ecke 13">
            <a:extLst>
              <a:ext uri="{FF2B5EF4-FFF2-40B4-BE49-F238E27FC236}">
                <a16:creationId xmlns:a16="http://schemas.microsoft.com/office/drawing/2014/main" id="{4F5E0A2F-8CAE-286E-72C5-630DDB385638}"/>
              </a:ext>
            </a:extLst>
          </p:cNvPr>
          <p:cNvSpPr/>
          <p:nvPr/>
        </p:nvSpPr>
        <p:spPr>
          <a:xfrm>
            <a:off x="5264855" y="3489821"/>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3.1</a:t>
            </a:r>
          </a:p>
        </p:txBody>
      </p:sp>
      <p:sp>
        <p:nvSpPr>
          <p:cNvPr id="16" name="Textfeld 15">
            <a:extLst>
              <a:ext uri="{FF2B5EF4-FFF2-40B4-BE49-F238E27FC236}">
                <a16:creationId xmlns:a16="http://schemas.microsoft.com/office/drawing/2014/main" id="{929071F0-038C-6605-69EC-985CB056687C}"/>
              </a:ext>
            </a:extLst>
          </p:cNvPr>
          <p:cNvSpPr txBox="1"/>
          <p:nvPr/>
        </p:nvSpPr>
        <p:spPr>
          <a:xfrm>
            <a:off x="5897461" y="1170324"/>
            <a:ext cx="914400" cy="914400"/>
          </a:xfrm>
          <a:prstGeom prst="rect">
            <a:avLst/>
          </a:prstGeom>
          <a:noFill/>
        </p:spPr>
        <p:txBody>
          <a:bodyPr wrap="none" lIns="0" tIns="0" rIns="0" bIns="0" rtlCol="0">
            <a:normAutofit/>
          </a:bodyPr>
          <a:lstStyle/>
          <a:p>
            <a:pPr marL="252000" indent="-252000" algn="l">
              <a:buClr>
                <a:schemeClr val="tx2"/>
              </a:buClr>
              <a:buFont typeface="Systemschrift"/>
              <a:buChar char="•"/>
            </a:pPr>
            <a:endParaRPr lang="de-CH" sz="2000" err="1">
              <a:ea typeface="Roboto Medium" panose="02000000000000000000" pitchFamily="2" charset="0"/>
            </a:endParaRPr>
          </a:p>
        </p:txBody>
      </p:sp>
      <p:sp>
        <p:nvSpPr>
          <p:cNvPr id="17" name="Rechteck: gefaltete Ecke 16">
            <a:extLst>
              <a:ext uri="{FF2B5EF4-FFF2-40B4-BE49-F238E27FC236}">
                <a16:creationId xmlns:a16="http://schemas.microsoft.com/office/drawing/2014/main" id="{B463DA69-3668-34E7-B7EA-35405036B004}"/>
              </a:ext>
            </a:extLst>
          </p:cNvPr>
          <p:cNvSpPr/>
          <p:nvPr/>
        </p:nvSpPr>
        <p:spPr>
          <a:xfrm>
            <a:off x="9514578" y="3036818"/>
            <a:ext cx="486496" cy="366861"/>
          </a:xfrm>
          <a:prstGeom prst="foldedCorner">
            <a:avLst/>
          </a:prstGeom>
          <a:solidFill>
            <a:schemeClr val="accent1"/>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Story 2</a:t>
            </a:r>
          </a:p>
        </p:txBody>
      </p:sp>
      <p:sp>
        <p:nvSpPr>
          <p:cNvPr id="18" name="Rechteck: gefaltete Ecke 17">
            <a:extLst>
              <a:ext uri="{FF2B5EF4-FFF2-40B4-BE49-F238E27FC236}">
                <a16:creationId xmlns:a16="http://schemas.microsoft.com/office/drawing/2014/main" id="{1A188A0F-1C1A-DEB9-81FA-3A8BD7D74B8A}"/>
              </a:ext>
            </a:extLst>
          </p:cNvPr>
          <p:cNvSpPr/>
          <p:nvPr/>
        </p:nvSpPr>
        <p:spPr>
          <a:xfrm>
            <a:off x="10290806" y="3036818"/>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2.1</a:t>
            </a:r>
          </a:p>
        </p:txBody>
      </p:sp>
      <p:sp>
        <p:nvSpPr>
          <p:cNvPr id="19" name="Rechteck: gefaltete Ecke 18">
            <a:extLst>
              <a:ext uri="{FF2B5EF4-FFF2-40B4-BE49-F238E27FC236}">
                <a16:creationId xmlns:a16="http://schemas.microsoft.com/office/drawing/2014/main" id="{1134A463-4302-CCA9-E6F5-04608443DD8A}"/>
              </a:ext>
            </a:extLst>
          </p:cNvPr>
          <p:cNvSpPr/>
          <p:nvPr/>
        </p:nvSpPr>
        <p:spPr>
          <a:xfrm>
            <a:off x="10887134" y="3036818"/>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2.2</a:t>
            </a:r>
          </a:p>
        </p:txBody>
      </p:sp>
      <p:sp>
        <p:nvSpPr>
          <p:cNvPr id="20" name="Rechteck: gefaltete Ecke 19">
            <a:extLst>
              <a:ext uri="{FF2B5EF4-FFF2-40B4-BE49-F238E27FC236}">
                <a16:creationId xmlns:a16="http://schemas.microsoft.com/office/drawing/2014/main" id="{82E66421-5404-C631-5AE8-9CA43AB8B067}"/>
              </a:ext>
            </a:extLst>
          </p:cNvPr>
          <p:cNvSpPr/>
          <p:nvPr/>
        </p:nvSpPr>
        <p:spPr>
          <a:xfrm>
            <a:off x="1015133" y="2518446"/>
            <a:ext cx="486496" cy="366861"/>
          </a:xfrm>
          <a:prstGeom prst="foldedCorner">
            <a:avLst/>
          </a:prstGeom>
          <a:solidFill>
            <a:schemeClr val="accent1"/>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Story 1</a:t>
            </a:r>
          </a:p>
        </p:txBody>
      </p:sp>
      <p:sp>
        <p:nvSpPr>
          <p:cNvPr id="21" name="Rechteck: gefaltete Ecke 20">
            <a:extLst>
              <a:ext uri="{FF2B5EF4-FFF2-40B4-BE49-F238E27FC236}">
                <a16:creationId xmlns:a16="http://schemas.microsoft.com/office/drawing/2014/main" id="{BA55E25F-6A71-4663-C5A8-EFE8A8B3B597}"/>
              </a:ext>
            </a:extLst>
          </p:cNvPr>
          <p:cNvSpPr/>
          <p:nvPr/>
        </p:nvSpPr>
        <p:spPr>
          <a:xfrm>
            <a:off x="1791361" y="2525029"/>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1.2</a:t>
            </a:r>
          </a:p>
        </p:txBody>
      </p:sp>
      <p:sp>
        <p:nvSpPr>
          <p:cNvPr id="22" name="Rechteck: gefaltete Ecke 21">
            <a:extLst>
              <a:ext uri="{FF2B5EF4-FFF2-40B4-BE49-F238E27FC236}">
                <a16:creationId xmlns:a16="http://schemas.microsoft.com/office/drawing/2014/main" id="{3492CA37-C19F-E40A-528E-FE160B78FC79}"/>
              </a:ext>
            </a:extLst>
          </p:cNvPr>
          <p:cNvSpPr/>
          <p:nvPr/>
        </p:nvSpPr>
        <p:spPr>
          <a:xfrm>
            <a:off x="10290806" y="2556542"/>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1.1</a:t>
            </a:r>
          </a:p>
        </p:txBody>
      </p:sp>
      <p:sp>
        <p:nvSpPr>
          <p:cNvPr id="23" name="Rechteck: gefaltete Ecke 22">
            <a:extLst>
              <a:ext uri="{FF2B5EF4-FFF2-40B4-BE49-F238E27FC236}">
                <a16:creationId xmlns:a16="http://schemas.microsoft.com/office/drawing/2014/main" id="{6414EC56-AB7C-7F70-28F9-457D61CA3FCD}"/>
              </a:ext>
            </a:extLst>
          </p:cNvPr>
          <p:cNvSpPr/>
          <p:nvPr/>
        </p:nvSpPr>
        <p:spPr>
          <a:xfrm>
            <a:off x="6037619" y="3491272"/>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3.4</a:t>
            </a:r>
          </a:p>
        </p:txBody>
      </p:sp>
      <p:sp>
        <p:nvSpPr>
          <p:cNvPr id="24" name="Rechteck: gefaltete Ecke 23">
            <a:extLst>
              <a:ext uri="{FF2B5EF4-FFF2-40B4-BE49-F238E27FC236}">
                <a16:creationId xmlns:a16="http://schemas.microsoft.com/office/drawing/2014/main" id="{4278B9DA-E34B-82B8-E1D1-9DFEDC9F95BD}"/>
              </a:ext>
            </a:extLst>
          </p:cNvPr>
          <p:cNvSpPr/>
          <p:nvPr/>
        </p:nvSpPr>
        <p:spPr>
          <a:xfrm>
            <a:off x="7532850" y="3484334"/>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3.3</a:t>
            </a:r>
          </a:p>
        </p:txBody>
      </p:sp>
      <p:sp>
        <p:nvSpPr>
          <p:cNvPr id="25" name="Rechteck: gefaltete Ecke 24">
            <a:extLst>
              <a:ext uri="{FF2B5EF4-FFF2-40B4-BE49-F238E27FC236}">
                <a16:creationId xmlns:a16="http://schemas.microsoft.com/office/drawing/2014/main" id="{C44D6849-D86D-04D1-7D08-914964F69479}"/>
              </a:ext>
            </a:extLst>
          </p:cNvPr>
          <p:cNvSpPr/>
          <p:nvPr/>
        </p:nvSpPr>
        <p:spPr>
          <a:xfrm>
            <a:off x="1016531" y="3499609"/>
            <a:ext cx="486496" cy="366861"/>
          </a:xfrm>
          <a:prstGeom prst="foldedCorner">
            <a:avLst/>
          </a:prstGeom>
          <a:solidFill>
            <a:schemeClr val="accent1"/>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Story 3</a:t>
            </a:r>
          </a:p>
        </p:txBody>
      </p:sp>
      <p:sp>
        <p:nvSpPr>
          <p:cNvPr id="26" name="Rechteck: gefaltete Ecke 25">
            <a:extLst>
              <a:ext uri="{FF2B5EF4-FFF2-40B4-BE49-F238E27FC236}">
                <a16:creationId xmlns:a16="http://schemas.microsoft.com/office/drawing/2014/main" id="{57A641AF-8337-D66F-0A6B-2036F039F4A3}"/>
              </a:ext>
            </a:extLst>
          </p:cNvPr>
          <p:cNvSpPr/>
          <p:nvPr/>
        </p:nvSpPr>
        <p:spPr>
          <a:xfrm>
            <a:off x="1792759" y="3499609"/>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3.2</a:t>
            </a:r>
          </a:p>
        </p:txBody>
      </p:sp>
      <p:sp>
        <p:nvSpPr>
          <p:cNvPr id="27" name="Rechteck: gefaltete Ecke 26">
            <a:extLst>
              <a:ext uri="{FF2B5EF4-FFF2-40B4-BE49-F238E27FC236}">
                <a16:creationId xmlns:a16="http://schemas.microsoft.com/office/drawing/2014/main" id="{EFAF4A19-C30A-832B-322C-1C98FF44A52C}"/>
              </a:ext>
            </a:extLst>
          </p:cNvPr>
          <p:cNvSpPr/>
          <p:nvPr/>
        </p:nvSpPr>
        <p:spPr>
          <a:xfrm>
            <a:off x="7532850" y="2564425"/>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1.3</a:t>
            </a:r>
          </a:p>
        </p:txBody>
      </p:sp>
      <p:sp>
        <p:nvSpPr>
          <p:cNvPr id="28" name="Sprechblase: rechteckig mit abgerundeten Ecken 27">
            <a:extLst>
              <a:ext uri="{FF2B5EF4-FFF2-40B4-BE49-F238E27FC236}">
                <a16:creationId xmlns:a16="http://schemas.microsoft.com/office/drawing/2014/main" id="{8EFF2C18-3A25-0BCB-F5A8-21F5D1656C97}"/>
              </a:ext>
            </a:extLst>
          </p:cNvPr>
          <p:cNvSpPr/>
          <p:nvPr/>
        </p:nvSpPr>
        <p:spPr>
          <a:xfrm>
            <a:off x="10813276" y="5103206"/>
            <a:ext cx="1266857" cy="998644"/>
          </a:xfrm>
          <a:prstGeom prst="wedgeRoundRectCallout">
            <a:avLst>
              <a:gd name="adj1" fmla="val -24283"/>
              <a:gd name="adj2" fmla="val -71616"/>
              <a:gd name="adj3" fmla="val 16667"/>
            </a:avLst>
          </a:prstGeom>
          <a:solidFill>
            <a:schemeClr val="accent2">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a:t>
            </a:r>
            <a:r>
              <a:rPr lang="de-CH" sz="900" err="1">
                <a:solidFill>
                  <a:schemeClr val="bg1"/>
                </a:solidFill>
              </a:rPr>
              <a:t>Done</a:t>
            </a:r>
            <a:r>
              <a:rPr lang="de-CH" sz="900">
                <a:solidFill>
                  <a:schemeClr val="bg1"/>
                </a:solidFill>
              </a:rPr>
              <a:t>" enthält alles, was in vorangegangenen und im laufenden Sprint erledigt wurde</a:t>
            </a:r>
          </a:p>
        </p:txBody>
      </p:sp>
      <p:sp>
        <p:nvSpPr>
          <p:cNvPr id="29" name="Sprechblase: rechteckig mit abgerundeten Ecken 28">
            <a:extLst>
              <a:ext uri="{FF2B5EF4-FFF2-40B4-BE49-F238E27FC236}">
                <a16:creationId xmlns:a16="http://schemas.microsoft.com/office/drawing/2014/main" id="{947AB0B5-BCDD-02A9-397A-4502761A7ADC}"/>
              </a:ext>
            </a:extLst>
          </p:cNvPr>
          <p:cNvSpPr/>
          <p:nvPr/>
        </p:nvSpPr>
        <p:spPr>
          <a:xfrm>
            <a:off x="10549348" y="6165849"/>
            <a:ext cx="1392571" cy="638343"/>
          </a:xfrm>
          <a:prstGeom prst="wedgeRoundRectCallout">
            <a:avLst>
              <a:gd name="adj1" fmla="val -27897"/>
              <a:gd name="adj2" fmla="val -79291"/>
              <a:gd name="adj3" fmla="val 16667"/>
            </a:avLst>
          </a:prstGeom>
          <a:solidFill>
            <a:schemeClr val="accent2">
              <a:lumMod val="60000"/>
              <a:lumOff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Evtl. zusätzliche "Archive" Spalte einrichten…</a:t>
            </a:r>
          </a:p>
        </p:txBody>
      </p:sp>
      <p:sp>
        <p:nvSpPr>
          <p:cNvPr id="31" name="Rechteck: gefaltete Ecke 30">
            <a:extLst>
              <a:ext uri="{FF2B5EF4-FFF2-40B4-BE49-F238E27FC236}">
                <a16:creationId xmlns:a16="http://schemas.microsoft.com/office/drawing/2014/main" id="{D0FC27F7-AB1F-70C7-91CC-F98467657778}"/>
              </a:ext>
            </a:extLst>
          </p:cNvPr>
          <p:cNvSpPr/>
          <p:nvPr/>
        </p:nvSpPr>
        <p:spPr>
          <a:xfrm>
            <a:off x="1015133" y="3976268"/>
            <a:ext cx="486496" cy="366861"/>
          </a:xfrm>
          <a:prstGeom prst="foldedCorner">
            <a:avLst/>
          </a:prstGeom>
          <a:solidFill>
            <a:schemeClr val="accent1"/>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Story 4</a:t>
            </a:r>
          </a:p>
        </p:txBody>
      </p:sp>
      <p:sp>
        <p:nvSpPr>
          <p:cNvPr id="32" name="Rechteck: gefaltete Ecke 31">
            <a:extLst>
              <a:ext uri="{FF2B5EF4-FFF2-40B4-BE49-F238E27FC236}">
                <a16:creationId xmlns:a16="http://schemas.microsoft.com/office/drawing/2014/main" id="{B6178880-4522-F75C-B52F-1298C1341C55}"/>
              </a:ext>
            </a:extLst>
          </p:cNvPr>
          <p:cNvSpPr/>
          <p:nvPr/>
        </p:nvSpPr>
        <p:spPr>
          <a:xfrm>
            <a:off x="1791361" y="3976268"/>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4.1</a:t>
            </a:r>
          </a:p>
        </p:txBody>
      </p:sp>
      <p:sp>
        <p:nvSpPr>
          <p:cNvPr id="33" name="Rechteck: gefaltete Ecke 32">
            <a:extLst>
              <a:ext uri="{FF2B5EF4-FFF2-40B4-BE49-F238E27FC236}">
                <a16:creationId xmlns:a16="http://schemas.microsoft.com/office/drawing/2014/main" id="{CFFE2A2C-551D-1335-39E6-F6E22F748C93}"/>
              </a:ext>
            </a:extLst>
          </p:cNvPr>
          <p:cNvSpPr/>
          <p:nvPr/>
        </p:nvSpPr>
        <p:spPr>
          <a:xfrm>
            <a:off x="2389276" y="3972568"/>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4.2</a:t>
            </a:r>
          </a:p>
        </p:txBody>
      </p:sp>
      <p:sp>
        <p:nvSpPr>
          <p:cNvPr id="34" name="Sprechblase: rechteckig mit abgerundeten Ecken 33">
            <a:extLst>
              <a:ext uri="{FF2B5EF4-FFF2-40B4-BE49-F238E27FC236}">
                <a16:creationId xmlns:a16="http://schemas.microsoft.com/office/drawing/2014/main" id="{95D71B45-68A7-72DF-17B1-221B4064804B}"/>
              </a:ext>
            </a:extLst>
          </p:cNvPr>
          <p:cNvSpPr/>
          <p:nvPr/>
        </p:nvSpPr>
        <p:spPr>
          <a:xfrm>
            <a:off x="10872384" y="3661484"/>
            <a:ext cx="1291219" cy="998644"/>
          </a:xfrm>
          <a:prstGeom prst="wedgeRoundRectCallout">
            <a:avLst>
              <a:gd name="adj1" fmla="val -39226"/>
              <a:gd name="adj2" fmla="val -66222"/>
              <a:gd name="adj3" fmla="val 16667"/>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Story 2 komplett erledigt, weil alle UCs erledigt wurden </a:t>
            </a:r>
            <a:r>
              <a:rPr lang="de-CH" sz="900">
                <a:solidFill>
                  <a:schemeClr val="bg1"/>
                </a:solidFill>
                <a:sym typeface="Wingdings" panose="05000000000000000000" pitchFamily="2" charset="2"/>
              </a:rPr>
              <a:t> auch die Story Karte nach "</a:t>
            </a:r>
            <a:r>
              <a:rPr lang="de-CH" sz="900" err="1">
                <a:solidFill>
                  <a:schemeClr val="bg1"/>
                </a:solidFill>
                <a:sym typeface="Wingdings" panose="05000000000000000000" pitchFamily="2" charset="2"/>
              </a:rPr>
              <a:t>Done</a:t>
            </a:r>
            <a:r>
              <a:rPr lang="de-CH" sz="900">
                <a:solidFill>
                  <a:schemeClr val="bg1"/>
                </a:solidFill>
                <a:sym typeface="Wingdings" panose="05000000000000000000" pitchFamily="2" charset="2"/>
              </a:rPr>
              <a:t>" ziehen …</a:t>
            </a:r>
            <a:endParaRPr lang="de-CH" sz="900">
              <a:solidFill>
                <a:schemeClr val="bg1"/>
              </a:solidFill>
            </a:endParaRPr>
          </a:p>
        </p:txBody>
      </p:sp>
      <p:sp>
        <p:nvSpPr>
          <p:cNvPr id="35" name="Rechteck: gefaltete Ecke 34">
            <a:extLst>
              <a:ext uri="{FF2B5EF4-FFF2-40B4-BE49-F238E27FC236}">
                <a16:creationId xmlns:a16="http://schemas.microsoft.com/office/drawing/2014/main" id="{8023347C-4B98-852D-9617-E6A825B601AB}"/>
              </a:ext>
            </a:extLst>
          </p:cNvPr>
          <p:cNvSpPr/>
          <p:nvPr/>
        </p:nvSpPr>
        <p:spPr>
          <a:xfrm>
            <a:off x="3283128" y="2530544"/>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1.4</a:t>
            </a:r>
          </a:p>
        </p:txBody>
      </p:sp>
      <p:sp>
        <p:nvSpPr>
          <p:cNvPr id="36" name="Rechteck: gefaltete Ecke 35">
            <a:extLst>
              <a:ext uri="{FF2B5EF4-FFF2-40B4-BE49-F238E27FC236}">
                <a16:creationId xmlns:a16="http://schemas.microsoft.com/office/drawing/2014/main" id="{1654B752-7968-C825-A7EF-81440A81BFBE}"/>
              </a:ext>
            </a:extLst>
          </p:cNvPr>
          <p:cNvSpPr/>
          <p:nvPr/>
        </p:nvSpPr>
        <p:spPr>
          <a:xfrm>
            <a:off x="3283128" y="3499609"/>
            <a:ext cx="486496" cy="366861"/>
          </a:xfrm>
          <a:prstGeom prst="foldedCorner">
            <a:avLst/>
          </a:prstGeom>
          <a:solidFill>
            <a:schemeClr val="tx2">
              <a:lumMod val="60000"/>
              <a:lumOff val="40000"/>
            </a:schemeClr>
          </a:solidFill>
          <a:ln w="28575"/>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a:t>
            </a:r>
            <a:br>
              <a:rPr lang="de-CH" sz="900">
                <a:solidFill>
                  <a:schemeClr val="bg1"/>
                </a:solidFill>
              </a:rPr>
            </a:br>
            <a:r>
              <a:rPr lang="de-CH" sz="900">
                <a:solidFill>
                  <a:schemeClr val="bg1"/>
                </a:solidFill>
              </a:rPr>
              <a:t>3.5</a:t>
            </a:r>
          </a:p>
        </p:txBody>
      </p:sp>
      <p:sp>
        <p:nvSpPr>
          <p:cNvPr id="37" name="Sprechblase: rechteckig mit abgerundeten Ecken 36">
            <a:extLst>
              <a:ext uri="{FF2B5EF4-FFF2-40B4-BE49-F238E27FC236}">
                <a16:creationId xmlns:a16="http://schemas.microsoft.com/office/drawing/2014/main" id="{89C1DA78-1809-6880-8A21-324B86A4F2E4}"/>
              </a:ext>
            </a:extLst>
          </p:cNvPr>
          <p:cNvSpPr/>
          <p:nvPr/>
        </p:nvSpPr>
        <p:spPr>
          <a:xfrm>
            <a:off x="4070456" y="4024256"/>
            <a:ext cx="2504664" cy="1078950"/>
          </a:xfrm>
          <a:prstGeom prst="wedgeRoundRectCallout">
            <a:avLst>
              <a:gd name="adj1" fmla="val -29240"/>
              <a:gd name="adj2" fmla="val -60835"/>
              <a:gd name="adj3" fmla="val 16667"/>
            </a:avLst>
          </a:prstGeom>
          <a:solidFill>
            <a:schemeClr val="accent2">
              <a:lumMod val="60000"/>
              <a:lumOff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In der dargestellten Situation ist der Sprint bereits am Laufen, es wurden für den Sprint verschiedene UCs zu den Stories 1 und 3 gewählt, von denen 2 noch nicht für die Umsetzung gezogen, d.h. deren Umsetzung noch nicht im Sprint begonnen wurde … </a:t>
            </a:r>
          </a:p>
        </p:txBody>
      </p:sp>
      <p:sp>
        <p:nvSpPr>
          <p:cNvPr id="38" name="Sprechblase: rechteckig mit abgerundeten Ecken 37">
            <a:extLst>
              <a:ext uri="{FF2B5EF4-FFF2-40B4-BE49-F238E27FC236}">
                <a16:creationId xmlns:a16="http://schemas.microsoft.com/office/drawing/2014/main" id="{5FBCCB41-E624-DA2A-1B60-0CECE2A22AC0}"/>
              </a:ext>
            </a:extLst>
          </p:cNvPr>
          <p:cNvSpPr/>
          <p:nvPr/>
        </p:nvSpPr>
        <p:spPr>
          <a:xfrm>
            <a:off x="21822" y="3918798"/>
            <a:ext cx="884874" cy="1025313"/>
          </a:xfrm>
          <a:prstGeom prst="wedgeRoundRectCallout">
            <a:avLst>
              <a:gd name="adj1" fmla="val 58372"/>
              <a:gd name="adj2" fmla="val -20805"/>
              <a:gd name="adj3" fmla="val 16667"/>
            </a:avLst>
          </a:prstGeom>
          <a:solidFill>
            <a:schemeClr val="accent2">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Umsetzung Story 4 wurde noch nicht begonnen …</a:t>
            </a:r>
          </a:p>
        </p:txBody>
      </p:sp>
      <p:sp>
        <p:nvSpPr>
          <p:cNvPr id="39" name="Sprechblase: rechteckig mit abgerundeten Ecken 38">
            <a:extLst>
              <a:ext uri="{FF2B5EF4-FFF2-40B4-BE49-F238E27FC236}">
                <a16:creationId xmlns:a16="http://schemas.microsoft.com/office/drawing/2014/main" id="{73C8747B-4C1B-0E86-22E5-32B9571288AB}"/>
              </a:ext>
            </a:extLst>
          </p:cNvPr>
          <p:cNvSpPr/>
          <p:nvPr/>
        </p:nvSpPr>
        <p:spPr>
          <a:xfrm>
            <a:off x="6422912" y="4416997"/>
            <a:ext cx="2761290" cy="1832883"/>
          </a:xfrm>
          <a:prstGeom prst="wedgeRoundRectCallout">
            <a:avLst>
              <a:gd name="adj1" fmla="val -14337"/>
              <a:gd name="adj2" fmla="val -66264"/>
              <a:gd name="adj3" fmla="val 16667"/>
            </a:avLst>
          </a:prstGeom>
          <a:solidFill>
            <a:schemeClr val="accent2">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UCs in "To </a:t>
            </a:r>
            <a:r>
              <a:rPr lang="de-CH" sz="900" err="1">
                <a:solidFill>
                  <a:schemeClr val="bg1"/>
                </a:solidFill>
              </a:rPr>
              <a:t>be</a:t>
            </a:r>
            <a:r>
              <a:rPr lang="de-CH" sz="900">
                <a:solidFill>
                  <a:schemeClr val="bg1"/>
                </a:solidFill>
              </a:rPr>
              <a:t> </a:t>
            </a:r>
            <a:r>
              <a:rPr lang="de-CH" sz="900" err="1">
                <a:solidFill>
                  <a:schemeClr val="bg1"/>
                </a:solidFill>
              </a:rPr>
              <a:t>Tested</a:t>
            </a:r>
            <a:r>
              <a:rPr lang="de-CH" sz="900">
                <a:solidFill>
                  <a:schemeClr val="bg1"/>
                </a:solidFill>
              </a:rPr>
              <a:t>" sind von den Entwicklern umgesetzt worden, müssen jetzt getestet/validiert werden. Wenn ein UC aus Sicht des Testers/</a:t>
            </a:r>
            <a:r>
              <a:rPr lang="de-CH" sz="900" err="1">
                <a:solidFill>
                  <a:schemeClr val="bg1"/>
                </a:solidFill>
              </a:rPr>
              <a:t>Validierers</a:t>
            </a:r>
            <a:r>
              <a:rPr lang="de-CH" sz="900">
                <a:solidFill>
                  <a:schemeClr val="bg1"/>
                </a:solidFill>
              </a:rPr>
              <a:t> die Anforderungen (das was in Story und UC-Beschreibung festgehalten und im Team besprochen wurde) nicht erfüllt, wandert der UC zurück nach "In Progress". Siehe auch WN 0.04 zum Thema QA: der Tester/</a:t>
            </a:r>
            <a:r>
              <a:rPr lang="de-CH" sz="900" err="1">
                <a:solidFill>
                  <a:schemeClr val="bg1"/>
                </a:solidFill>
              </a:rPr>
              <a:t>Validierer</a:t>
            </a:r>
            <a:r>
              <a:rPr lang="de-CH" sz="900">
                <a:solidFill>
                  <a:schemeClr val="bg1"/>
                </a:solidFill>
              </a:rPr>
              <a:t> entwickelt aus den Anforderungen/dem eigenen Verständnis der Anforderungen </a:t>
            </a:r>
            <a:r>
              <a:rPr lang="de-CH" sz="900" err="1">
                <a:solidFill>
                  <a:schemeClr val="bg1"/>
                </a:solidFill>
              </a:rPr>
              <a:t>Testcases</a:t>
            </a:r>
            <a:r>
              <a:rPr lang="de-CH" sz="900">
                <a:solidFill>
                  <a:schemeClr val="bg1"/>
                </a:solidFill>
              </a:rPr>
              <a:t>, auf dessen Basis er testet.</a:t>
            </a:r>
          </a:p>
        </p:txBody>
      </p:sp>
      <p:sp>
        <p:nvSpPr>
          <p:cNvPr id="3" name="Sprechblase: rechteckig mit abgerundeten Ecken 2">
            <a:extLst>
              <a:ext uri="{FF2B5EF4-FFF2-40B4-BE49-F238E27FC236}">
                <a16:creationId xmlns:a16="http://schemas.microsoft.com/office/drawing/2014/main" id="{5C0180AC-4DB3-A999-A4A4-1871DCE0366F}"/>
              </a:ext>
            </a:extLst>
          </p:cNvPr>
          <p:cNvSpPr/>
          <p:nvPr/>
        </p:nvSpPr>
        <p:spPr>
          <a:xfrm>
            <a:off x="579938" y="4709565"/>
            <a:ext cx="1802336" cy="979538"/>
          </a:xfrm>
          <a:prstGeom prst="wedgeRoundRectCallout">
            <a:avLst>
              <a:gd name="adj1" fmla="val -19025"/>
              <a:gd name="adj2" fmla="val -70304"/>
              <a:gd name="adj3" fmla="val 16667"/>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Enthält </a:t>
            </a:r>
          </a:p>
          <a:p>
            <a:pPr marL="171450" indent="-171450" algn="l">
              <a:buFont typeface="Arial" panose="020B0604020202020204" pitchFamily="34" charset="0"/>
              <a:buChar char="•"/>
            </a:pPr>
            <a:r>
              <a:rPr lang="de-CH" sz="900">
                <a:solidFill>
                  <a:schemeClr val="bg1"/>
                </a:solidFill>
              </a:rPr>
              <a:t>User Stories / Use Cases</a:t>
            </a:r>
          </a:p>
          <a:p>
            <a:pPr marL="171450" indent="-171450" algn="l">
              <a:buFont typeface="Arial" panose="020B0604020202020204" pitchFamily="34" charset="0"/>
              <a:buChar char="•"/>
            </a:pPr>
            <a:r>
              <a:rPr lang="de-CH" sz="900">
                <a:solidFill>
                  <a:schemeClr val="bg1"/>
                </a:solidFill>
              </a:rPr>
              <a:t>allfällig weitere Aufgaben (Tasks)</a:t>
            </a:r>
          </a:p>
          <a:p>
            <a:pPr algn="l"/>
            <a:r>
              <a:rPr lang="de-CH" sz="900">
                <a:solidFill>
                  <a:schemeClr val="bg1"/>
                </a:solidFill>
              </a:rPr>
              <a:t>die im Projekt erledigt werden sollen</a:t>
            </a:r>
          </a:p>
        </p:txBody>
      </p:sp>
      <p:sp>
        <p:nvSpPr>
          <p:cNvPr id="12" name="Sprechblase: rechteckig mit abgerundeten Ecken 11">
            <a:extLst>
              <a:ext uri="{FF2B5EF4-FFF2-40B4-BE49-F238E27FC236}">
                <a16:creationId xmlns:a16="http://schemas.microsoft.com/office/drawing/2014/main" id="{CC3D6FEB-4AFB-1EBA-A01E-9ED2E17A7F6E}"/>
              </a:ext>
            </a:extLst>
          </p:cNvPr>
          <p:cNvSpPr/>
          <p:nvPr/>
        </p:nvSpPr>
        <p:spPr>
          <a:xfrm>
            <a:off x="2306259" y="4818065"/>
            <a:ext cx="1019997" cy="1347784"/>
          </a:xfrm>
          <a:prstGeom prst="wedgeRoundRectCallout">
            <a:avLst>
              <a:gd name="adj1" fmla="val -24283"/>
              <a:gd name="adj2" fmla="val -71616"/>
              <a:gd name="adj3" fmla="val 16667"/>
            </a:avLst>
          </a:prstGeom>
          <a:solidFill>
            <a:schemeClr val="accent2">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PO priorisiert in Absprache mit Team – reflektiert damit sein Verständnis der Prioritäten des Kunden</a:t>
            </a:r>
          </a:p>
        </p:txBody>
      </p:sp>
      <p:sp>
        <p:nvSpPr>
          <p:cNvPr id="15" name="Sprechblase: rechteckig mit abgerundeten Ecken 14">
            <a:extLst>
              <a:ext uri="{FF2B5EF4-FFF2-40B4-BE49-F238E27FC236}">
                <a16:creationId xmlns:a16="http://schemas.microsoft.com/office/drawing/2014/main" id="{257B3F4C-9F57-504B-77F0-F84930FED99C}"/>
              </a:ext>
            </a:extLst>
          </p:cNvPr>
          <p:cNvSpPr/>
          <p:nvPr/>
        </p:nvSpPr>
        <p:spPr>
          <a:xfrm>
            <a:off x="-1794" y="5639958"/>
            <a:ext cx="1392571" cy="684213"/>
          </a:xfrm>
          <a:prstGeom prst="wedgeRoundRectCallout">
            <a:avLst>
              <a:gd name="adj1" fmla="val -15247"/>
              <a:gd name="adj2" fmla="val -77746"/>
              <a:gd name="adj3" fmla="val 16667"/>
            </a:avLst>
          </a:prstGeom>
          <a:solidFill>
            <a:schemeClr val="accent2">
              <a:lumMod val="60000"/>
              <a:lumOff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Kopplung Stories/UCs z.B. über geeignete Nummerierung sichtbar machen</a:t>
            </a:r>
          </a:p>
        </p:txBody>
      </p:sp>
      <p:sp>
        <p:nvSpPr>
          <p:cNvPr id="40" name="Pfeil: nach unten 39">
            <a:extLst>
              <a:ext uri="{FF2B5EF4-FFF2-40B4-BE49-F238E27FC236}">
                <a16:creationId xmlns:a16="http://schemas.microsoft.com/office/drawing/2014/main" id="{6F6335F9-704E-3F5A-525D-ABFD92425A2C}"/>
              </a:ext>
            </a:extLst>
          </p:cNvPr>
          <p:cNvSpPr/>
          <p:nvPr/>
        </p:nvSpPr>
        <p:spPr>
          <a:xfrm rot="10800000">
            <a:off x="337627" y="2575265"/>
            <a:ext cx="564499" cy="1256600"/>
          </a:xfrm>
          <a:prstGeom prst="downArrow">
            <a:avLst/>
          </a:prstGeom>
          <a:solidFill>
            <a:srgbClr val="0073B0"/>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de-CH" sz="1400">
              <a:solidFill>
                <a:schemeClr val="tx1"/>
              </a:solidFill>
            </a:endParaRPr>
          </a:p>
        </p:txBody>
      </p:sp>
      <p:sp>
        <p:nvSpPr>
          <p:cNvPr id="41" name="Textfeld 40">
            <a:extLst>
              <a:ext uri="{FF2B5EF4-FFF2-40B4-BE49-F238E27FC236}">
                <a16:creationId xmlns:a16="http://schemas.microsoft.com/office/drawing/2014/main" id="{17C1CDAF-6E62-E57B-AEB4-D29DC3E96C98}"/>
              </a:ext>
            </a:extLst>
          </p:cNvPr>
          <p:cNvSpPr txBox="1"/>
          <p:nvPr/>
        </p:nvSpPr>
        <p:spPr>
          <a:xfrm rot="5400000">
            <a:off x="94679" y="2829188"/>
            <a:ext cx="520117" cy="679508"/>
          </a:xfrm>
          <a:prstGeom prst="rect">
            <a:avLst/>
          </a:prstGeom>
          <a:noFill/>
        </p:spPr>
        <p:txBody>
          <a:bodyPr wrap="none" lIns="0" tIns="0" rIns="0" bIns="0" rtlCol="0">
            <a:normAutofit/>
          </a:bodyPr>
          <a:lstStyle/>
          <a:p>
            <a:pPr algn="l">
              <a:buClr>
                <a:schemeClr val="tx2"/>
              </a:buClr>
            </a:pPr>
            <a:r>
              <a:rPr lang="de-CH" sz="800" err="1">
                <a:solidFill>
                  <a:schemeClr val="bg1"/>
                </a:solidFill>
                <a:ea typeface="Roboto Medium" panose="02000000000000000000" pitchFamily="2" charset="0"/>
              </a:rPr>
              <a:t>Prio</a:t>
            </a:r>
            <a:r>
              <a:rPr lang="de-CH" sz="800">
                <a:solidFill>
                  <a:schemeClr val="bg1"/>
                </a:solidFill>
                <a:ea typeface="Roboto Medium" panose="02000000000000000000" pitchFamily="2" charset="0"/>
              </a:rPr>
              <a:t> aufsteigend</a:t>
            </a:r>
          </a:p>
        </p:txBody>
      </p:sp>
    </p:spTree>
    <p:extLst>
      <p:ext uri="{BB962C8B-B14F-4D97-AF65-F5344CB8AC3E}">
        <p14:creationId xmlns:p14="http://schemas.microsoft.com/office/powerpoint/2010/main" val="269356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12</a:t>
            </a:fld>
            <a:endParaRPr lang="de-CH"/>
          </a:p>
        </p:txBody>
      </p:sp>
      <p:sp>
        <p:nvSpPr>
          <p:cNvPr id="5" name="Titel 4"/>
          <p:cNvSpPr>
            <a:spLocks noGrp="1"/>
          </p:cNvSpPr>
          <p:nvPr>
            <p:ph type="title"/>
          </p:nvPr>
        </p:nvSpPr>
        <p:spPr/>
        <p:txBody>
          <a:bodyPr/>
          <a:lstStyle/>
          <a:p>
            <a:r>
              <a:rPr lang="de-CH"/>
              <a:t>Vorbereitung Kickoff durch das Team</a:t>
            </a:r>
          </a:p>
        </p:txBody>
      </p:sp>
      <p:sp>
        <p:nvSpPr>
          <p:cNvPr id="6" name="Inhaltsplatzhalter 5"/>
          <p:cNvSpPr>
            <a:spLocks noGrp="1"/>
          </p:cNvSpPr>
          <p:nvPr>
            <p:ph sz="quarter" idx="21"/>
          </p:nvPr>
        </p:nvSpPr>
        <p:spPr>
          <a:xfrm>
            <a:off x="806031" y="1450419"/>
            <a:ext cx="11048009" cy="4714007"/>
          </a:xfrm>
        </p:spPr>
        <p:txBody>
          <a:bodyPr>
            <a:normAutofit fontScale="62500" lnSpcReduction="20000"/>
          </a:bodyPr>
          <a:lstStyle/>
          <a:p>
            <a:pPr>
              <a:spcBef>
                <a:spcPts val="600"/>
              </a:spcBef>
            </a:pPr>
            <a:r>
              <a:rPr lang="de-CH" dirty="0"/>
              <a:t>Bereinigt euren Backlog, im Lead der </a:t>
            </a:r>
            <a:r>
              <a:rPr lang="de-CH" dirty="0" err="1"/>
              <a:t>Product</a:t>
            </a:r>
            <a:r>
              <a:rPr lang="de-CH" dirty="0"/>
              <a:t> </a:t>
            </a:r>
            <a:r>
              <a:rPr lang="de-CH" dirty="0" err="1"/>
              <a:t>Owner</a:t>
            </a:r>
            <a:r>
              <a:rPr lang="de-CH" dirty="0"/>
              <a:t>. In der Backlog Spalte sollten User Stories/Use Cases und evtl. weitere Tasks, die ihr aktuell als notwendig erachtet, enthalten sein. Die Use Cases sollten mit den übergeordneten User Stories verknüpft sein. </a:t>
            </a:r>
          </a:p>
          <a:p>
            <a:pPr>
              <a:spcBef>
                <a:spcPts val="600"/>
              </a:spcBef>
            </a:pPr>
            <a:r>
              <a:rPr lang="de-CH" dirty="0"/>
              <a:t>Die Use Cases/Tasks sollten nach Priorität sortiert sein. Die Reihenfolge reflektiert also, was der Kunde nach eurem Verständnis als prioritär erachtet. User Stories / Use Cases allenfalls noch weiter konkretisieren, wenn noch zu wenig konkret und allenfalls aufteilen, wenn zu gross: Ein Use Case sollte innerhalb eines Sprints umgesetzt werden können.</a:t>
            </a:r>
          </a:p>
          <a:p>
            <a:pPr lvl="1">
              <a:spcBef>
                <a:spcPts val="600"/>
              </a:spcBef>
            </a:pPr>
            <a:r>
              <a:rPr lang="de-CH" dirty="0"/>
              <a:t>Allenfalls auch einen Use Case zunächst vereinfachen und zu einem späteren Zeitpunkt mit dem eigentlichen Use Case "überspielen" …</a:t>
            </a:r>
          </a:p>
          <a:p>
            <a:pPr>
              <a:spcBef>
                <a:spcPts val="600"/>
              </a:spcBef>
            </a:pPr>
            <a:r>
              <a:rPr lang="de-CH" dirty="0"/>
              <a:t>Dann wählt ihr die Use Cases/Tasks aus, von denen ihr denkt, das sie im ersten Sprint angegangen werden sollten und können. Auswählen heisst: ihr bringt die Use Cases/Tasks von der </a:t>
            </a:r>
            <a:r>
              <a:rPr lang="de-CH" dirty="0" err="1"/>
              <a:t>Product</a:t>
            </a:r>
            <a:r>
              <a:rPr lang="de-CH" dirty="0"/>
              <a:t> Backlog in die Sprint Backlog Spalte. Dabei müsst ihr nicht zwingend in der Reihenfolge der Prioritäten auswählen – ihr könnt in eure Auswahl auch die Frage berücksichtigen 'Welche Use Cases/Tasks kann man gut en bloc erledigen, und wie sorgen wir dafür, dass alle Team Members ungefähr gleich ausgelastet werden?' </a:t>
            </a:r>
          </a:p>
          <a:p>
            <a:pPr>
              <a:spcBef>
                <a:spcPts val="600"/>
              </a:spcBef>
            </a:pPr>
            <a:r>
              <a:rPr lang="de-CH" dirty="0"/>
              <a:t>Wie lange dauert ein Sprint? Hier solltet ihr euch festgelegt haben.</a:t>
            </a:r>
          </a:p>
          <a:p>
            <a:pPr>
              <a:spcBef>
                <a:spcPts val="600"/>
              </a:spcBef>
            </a:pPr>
            <a:r>
              <a:rPr lang="de-CH" dirty="0"/>
              <a:t>Das </a:t>
            </a:r>
            <a:r>
              <a:rPr lang="de-CH" dirty="0" err="1"/>
              <a:t>Scrum</a:t>
            </a:r>
            <a:r>
              <a:rPr lang="de-CH" dirty="0"/>
              <a:t> Board sollte nur Karten in der "Backlog" </a:t>
            </a:r>
            <a:r>
              <a:rPr lang="de-CH"/>
              <a:t>Spalte haben. </a:t>
            </a:r>
            <a:endParaRPr lang="de-CH" dirty="0"/>
          </a:p>
          <a:p>
            <a:pPr>
              <a:spcBef>
                <a:spcPts val="600"/>
              </a:spcBef>
            </a:pPr>
            <a:r>
              <a:rPr lang="de-CH" dirty="0"/>
              <a:t>Fixiert eure initiale Rollenverteilung: </a:t>
            </a:r>
            <a:r>
              <a:rPr lang="de-CH" dirty="0" err="1"/>
              <a:t>Product</a:t>
            </a:r>
            <a:r>
              <a:rPr lang="de-CH" dirty="0"/>
              <a:t> </a:t>
            </a:r>
            <a:r>
              <a:rPr lang="de-CH" dirty="0" err="1"/>
              <a:t>Owner</a:t>
            </a:r>
            <a:r>
              <a:rPr lang="de-CH" dirty="0"/>
              <a:t>, SCRUM Master, Userinterface-Designer, Entwickler, Tester/Qualitätssicherer und evtl. weitere, die ihr für nötig erachtet.</a:t>
            </a:r>
          </a:p>
          <a:p>
            <a:pPr>
              <a:spcBef>
                <a:spcPts val="600"/>
              </a:spcBef>
            </a:pPr>
            <a:r>
              <a:rPr lang="de-CH" dirty="0"/>
              <a:t>Die "</a:t>
            </a:r>
            <a:r>
              <a:rPr lang="de-CH" dirty="0" err="1"/>
              <a:t>Techies</a:t>
            </a:r>
            <a:r>
              <a:rPr lang="de-CH" dirty="0"/>
              <a:t>" unter euch haben bestimmt schon eine grobe Komponenten-Architektur im Hinterkopf, die reflektiert, wie die technische Lösung aufgebaut werden könnte. Den aktuellen Stand dieser Überlegungen aufmalen (eine Seite), und dann dem Team (gerade den "Nicht-</a:t>
            </a:r>
            <a:r>
              <a:rPr lang="de-CH" dirty="0" err="1"/>
              <a:t>Techies</a:t>
            </a:r>
            <a:r>
              <a:rPr lang="de-CH" dirty="0"/>
              <a:t>" unter euch!) erklären. Dieses Bild kann Teil eurer Lösungsdokumentation werden, es wird sich über die Zeit weiterentwickeln.</a:t>
            </a:r>
          </a:p>
          <a:p>
            <a:pPr>
              <a:spcBef>
                <a:spcPts val="600"/>
              </a:spcBef>
            </a:pPr>
            <a:r>
              <a:rPr lang="de-CH" dirty="0"/>
              <a:t>Was erwartet euch im Kickoff Meeting?</a:t>
            </a:r>
          </a:p>
          <a:p>
            <a:pPr lvl="1">
              <a:spcBef>
                <a:spcPts val="600"/>
              </a:spcBef>
            </a:pPr>
            <a:r>
              <a:rPr lang="de-CH" dirty="0"/>
              <a:t>Der Dozierende betritt das Kickoff Meeting in der Rolle des Kunden. Holt den Kunden ab: Übernehmt die Moderation des Kickoffs (könnte gut der SCRUM Master machen). </a:t>
            </a:r>
          </a:p>
          <a:p>
            <a:pPr lvl="1">
              <a:spcBef>
                <a:spcPts val="600"/>
              </a:spcBef>
            </a:pPr>
            <a:r>
              <a:rPr lang="de-CH" dirty="0"/>
              <a:t>Ziel ist, dass ihr Klarheit darüber erhaltet, was tatsächlich im ersten Sprint gemacht wird. D.h. steigt mit der Produktvision ein (sollte die sich eurer Meinung nach noch etwas anpassen?), präsentiert sodann euren Sprint Backlog Vorschlag. Erklärt, warum ihr zu dieser Auswahl gekommen seid. Der Kunde wird euch Feedback geben, allenfalls adaptiert ihr noch ein bisschen eure Sprint Backlog Spalte. </a:t>
            </a:r>
          </a:p>
          <a:p>
            <a:pPr lvl="1">
              <a:spcBef>
                <a:spcPts val="600"/>
              </a:spcBef>
            </a:pPr>
            <a:r>
              <a:rPr lang="de-CH" dirty="0"/>
              <a:t>Hört dem Kunden gut zu – der </a:t>
            </a:r>
            <a:r>
              <a:rPr lang="de-CH" dirty="0" err="1"/>
              <a:t>Product</a:t>
            </a:r>
            <a:r>
              <a:rPr lang="de-CH" dirty="0"/>
              <a:t> </a:t>
            </a:r>
            <a:r>
              <a:rPr lang="de-CH" dirty="0" err="1"/>
              <a:t>Owner</a:t>
            </a:r>
            <a:r>
              <a:rPr lang="de-CH" dirty="0"/>
              <a:t> kann aus der Diskussion mit dem Kunden oft schon weitere User Stories/</a:t>
            </a:r>
            <a:r>
              <a:rPr lang="de-CH" dirty="0" err="1"/>
              <a:t>UseCases</a:t>
            </a:r>
            <a:r>
              <a:rPr lang="de-CH" dirty="0"/>
              <a:t>/Tasks ableiten.</a:t>
            </a:r>
          </a:p>
          <a:p>
            <a:pPr lvl="1">
              <a:spcBef>
                <a:spcPts val="600"/>
              </a:spcBef>
            </a:pPr>
            <a:r>
              <a:rPr lang="de-CH" dirty="0"/>
              <a:t>Der Kunde wird später in die Rolle des Begleitdozierenden wechseln und dann auch die Moderation des Meetings übernehmen. Er wird euch u.a. nochmal nach eurer Rollenverteilung und dem geplanten Zusammenarbeitsmodus fragen und mit euch die grobe Komponenten-Architektur besprechen.</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spTree>
    <p:extLst>
      <p:ext uri="{BB962C8B-B14F-4D97-AF65-F5344CB8AC3E}">
        <p14:creationId xmlns:p14="http://schemas.microsoft.com/office/powerpoint/2010/main" val="185596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13</a:t>
            </a:fld>
            <a:endParaRPr lang="de-CH"/>
          </a:p>
        </p:txBody>
      </p:sp>
      <p:sp>
        <p:nvSpPr>
          <p:cNvPr id="5" name="Titel 4"/>
          <p:cNvSpPr>
            <a:spLocks noGrp="1"/>
          </p:cNvSpPr>
          <p:nvPr>
            <p:ph type="title"/>
          </p:nvPr>
        </p:nvSpPr>
        <p:spPr/>
        <p:txBody>
          <a:bodyPr/>
          <a:lstStyle/>
          <a:p>
            <a:r>
              <a:rPr lang="de-CH" err="1"/>
              <a:t>Agendavorschlag</a:t>
            </a:r>
            <a:r>
              <a:rPr lang="de-CH"/>
              <a:t> für einen Kickoff</a:t>
            </a:r>
          </a:p>
        </p:txBody>
      </p:sp>
      <p:sp>
        <p:nvSpPr>
          <p:cNvPr id="6" name="Inhaltsplatzhalter 5"/>
          <p:cNvSpPr>
            <a:spLocks noGrp="1"/>
          </p:cNvSpPr>
          <p:nvPr>
            <p:ph sz="quarter" idx="21"/>
          </p:nvPr>
        </p:nvSpPr>
        <p:spPr>
          <a:xfrm>
            <a:off x="806031" y="1450419"/>
            <a:ext cx="11048009" cy="4714007"/>
          </a:xfrm>
        </p:spPr>
        <p:txBody>
          <a:bodyPr vert="horz" lIns="0" tIns="0" rIns="0" bIns="0" rtlCol="0" anchor="t">
            <a:normAutofit/>
          </a:bodyPr>
          <a:lstStyle/>
          <a:p>
            <a:pPr>
              <a:spcBef>
                <a:spcPts val="600"/>
              </a:spcBef>
            </a:pPr>
            <a:r>
              <a:rPr lang="de-CH"/>
              <a:t>Case </a:t>
            </a:r>
            <a:r>
              <a:rPr lang="de-CH" err="1"/>
              <a:t>Owner</a:t>
            </a:r>
            <a:r>
              <a:rPr lang="de-CH"/>
              <a:t> als "Kunde" / Moderation durch Studierendenteam</a:t>
            </a:r>
          </a:p>
          <a:p>
            <a:pPr lvl="1">
              <a:spcBef>
                <a:spcPts val="600"/>
              </a:spcBef>
            </a:pPr>
            <a:r>
              <a:rPr lang="de-CH"/>
              <a:t>Rekapitulation der Vision</a:t>
            </a:r>
          </a:p>
          <a:p>
            <a:pPr marL="503555" lvl="1" indent="-251460">
              <a:spcBef>
                <a:spcPts val="600"/>
              </a:spcBef>
            </a:pPr>
            <a:r>
              <a:rPr lang="de-CH" sz="1750"/>
              <a:t>Review </a:t>
            </a:r>
            <a:r>
              <a:rPr lang="de-CH" sz="1750" err="1"/>
              <a:t>Product</a:t>
            </a:r>
            <a:r>
              <a:rPr lang="de-CH" sz="1750"/>
              <a:t> Backlog, Planen des Sprint Backlogs zum ersten Sprint</a:t>
            </a:r>
            <a:endParaRPr lang="de-CH" sz="1750">
              <a:cs typeface="Arial"/>
            </a:endParaRPr>
          </a:p>
          <a:p>
            <a:pPr lvl="2">
              <a:spcBef>
                <a:spcPts val="600"/>
              </a:spcBef>
            </a:pPr>
            <a:r>
              <a:rPr lang="de-CH"/>
              <a:t>Welche User Stories/Use Cases/Tasks im </a:t>
            </a:r>
            <a:r>
              <a:rPr lang="de-CH" err="1"/>
              <a:t>Product</a:t>
            </a:r>
            <a:r>
              <a:rPr lang="de-CH"/>
              <a:t> Backlog, welche im Sprint Backlog?</a:t>
            </a:r>
          </a:p>
          <a:p>
            <a:pPr lvl="2">
              <a:spcBef>
                <a:spcPts val="600"/>
              </a:spcBef>
            </a:pPr>
            <a:r>
              <a:rPr lang="de-CH"/>
              <a:t>User Stories/Use Cases/Tasks priorisieren, ergänzen</a:t>
            </a:r>
          </a:p>
          <a:p>
            <a:pPr lvl="2">
              <a:spcBef>
                <a:spcPts val="600"/>
              </a:spcBef>
            </a:pPr>
            <a:r>
              <a:rPr lang="de-CH"/>
              <a:t>Sprintplan: Sprint Takt abschliessend fixieren</a:t>
            </a:r>
          </a:p>
          <a:p>
            <a:pPr>
              <a:spcBef>
                <a:spcPts val="600"/>
              </a:spcBef>
            </a:pPr>
            <a:r>
              <a:rPr lang="de-CH"/>
              <a:t>Case </a:t>
            </a:r>
            <a:r>
              <a:rPr lang="de-CH" err="1"/>
              <a:t>Owner</a:t>
            </a:r>
            <a:r>
              <a:rPr lang="de-CH"/>
              <a:t> als "Begleitdozierender" / Moderation durch Begleitdozierenden</a:t>
            </a:r>
            <a:br>
              <a:rPr lang="de-CH"/>
            </a:br>
            <a:r>
              <a:rPr lang="de-CH" sz="1600" i="1">
                <a:sym typeface="Wingdings" panose="05000000000000000000" pitchFamily="2" charset="2"/>
              </a:rPr>
              <a:t> diesen Teil würde ein Kunde mit einem SCRUM Team normalerweise nicht diskutieren</a:t>
            </a:r>
            <a:endParaRPr lang="de-CH" sz="1600" i="1"/>
          </a:p>
          <a:p>
            <a:pPr lvl="1">
              <a:spcBef>
                <a:spcPts val="600"/>
              </a:spcBef>
            </a:pPr>
            <a:r>
              <a:rPr lang="de-CH"/>
              <a:t>"Erläutert mir eure grobe Komponenten-Architektur im aktuellen Stand"</a:t>
            </a:r>
          </a:p>
          <a:p>
            <a:pPr lvl="2">
              <a:spcBef>
                <a:spcPts val="600"/>
              </a:spcBef>
            </a:pPr>
            <a:r>
              <a:rPr lang="de-CH"/>
              <a:t>Welche Wissensnuggets könnten euch evtl. helfen?</a:t>
            </a:r>
          </a:p>
          <a:p>
            <a:pPr lvl="1">
              <a:spcBef>
                <a:spcPts val="600"/>
              </a:spcBef>
            </a:pPr>
            <a:r>
              <a:rPr lang="de-CH"/>
              <a:t>Wie organisiert sich das Team während des nächsten Sprints; gibt es Anpassungen, die noch nicht diskutiert wurden? </a:t>
            </a:r>
          </a:p>
          <a:p>
            <a:pPr lvl="2">
              <a:spcBef>
                <a:spcPts val="600"/>
              </a:spcBef>
            </a:pPr>
            <a:r>
              <a:rPr lang="de-CH"/>
              <a:t>Mit welcher Rollenverteilung wird in den nächsten Sprint gestartet (kann von Sprint zu Sprint wechseln)</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spTree>
    <p:extLst>
      <p:ext uri="{BB962C8B-B14F-4D97-AF65-F5344CB8AC3E}">
        <p14:creationId xmlns:p14="http://schemas.microsoft.com/office/powerpoint/2010/main" val="2355648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AC321B-7500-4259-A00F-915439A35E15}" type="slidenum">
              <a:rPr kumimoji="0" lang="de-CH" sz="1199" b="0" i="0" u="none" strike="noStrike" kern="1200" cap="none" spc="0" normalizeH="0" baseline="0" noProof="0" smtClean="0">
                <a:ln>
                  <a:noFill/>
                </a:ln>
                <a:solidFill>
                  <a:srgbClr val="19191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199" b="0" i="0" u="none" strike="noStrike" kern="1200" cap="none" spc="0" normalizeH="0" baseline="0" noProof="0">
              <a:ln>
                <a:noFill/>
              </a:ln>
              <a:solidFill>
                <a:srgbClr val="191919"/>
              </a:solidFill>
              <a:effectLst/>
              <a:uLnTx/>
              <a:uFillTx/>
              <a:latin typeface="Arial" panose="020B0604020202020204"/>
              <a:ea typeface="+mn-ea"/>
              <a:cs typeface="+mn-cs"/>
            </a:endParaRPr>
          </a:p>
        </p:txBody>
      </p:sp>
      <p:sp>
        <p:nvSpPr>
          <p:cNvPr id="5" name="Titel 4"/>
          <p:cNvSpPr>
            <a:spLocks noGrp="1"/>
          </p:cNvSpPr>
          <p:nvPr>
            <p:ph type="title"/>
          </p:nvPr>
        </p:nvSpPr>
        <p:spPr/>
        <p:txBody>
          <a:bodyPr/>
          <a:lstStyle/>
          <a:p>
            <a:r>
              <a:rPr lang="de-CH"/>
              <a:t>Ziel des Reviews im Hinblick auf die Rolle «Kunde»</a:t>
            </a:r>
          </a:p>
        </p:txBody>
      </p:sp>
      <p:sp>
        <p:nvSpPr>
          <p:cNvPr id="6" name="Inhaltsplatzhalter 5"/>
          <p:cNvSpPr>
            <a:spLocks noGrp="1"/>
          </p:cNvSpPr>
          <p:nvPr>
            <p:ph sz="quarter" idx="21"/>
          </p:nvPr>
        </p:nvSpPr>
        <p:spPr>
          <a:xfrm>
            <a:off x="806031" y="1450418"/>
            <a:ext cx="11048009" cy="5407581"/>
          </a:xfrm>
        </p:spPr>
        <p:txBody>
          <a:bodyPr vert="horz" lIns="0" tIns="0" rIns="0" bIns="0" rtlCol="0" anchor="t">
            <a:normAutofit lnSpcReduction="10000"/>
          </a:bodyPr>
          <a:lstStyle/>
          <a:p>
            <a:pPr marL="251460" indent="-251460">
              <a:spcBef>
                <a:spcPts val="600"/>
              </a:spcBef>
            </a:pPr>
            <a:r>
              <a:rPr lang="de-CH"/>
              <a:t>Vor dem Review sollte das Team diskutieren, ob die angedachte Lösung (Produkt) in der geplanten Form umsetzbar und zielführend ist.</a:t>
            </a:r>
            <a:endParaRPr lang="de-DE"/>
          </a:p>
          <a:p>
            <a:pPr marL="503555" lvl="1" indent="-251460">
              <a:spcBef>
                <a:spcPts val="600"/>
              </a:spcBef>
            </a:pPr>
            <a:r>
              <a:rPr lang="de-CH"/>
              <a:t>Das Team sollte sich folgende Fragen stellen:</a:t>
            </a:r>
            <a:endParaRPr lang="de-CH">
              <a:cs typeface="Arial" panose="020B0604020202020204"/>
            </a:endParaRPr>
          </a:p>
          <a:p>
            <a:pPr marL="755015" lvl="2" indent="-251460">
              <a:spcBef>
                <a:spcPts val="600"/>
              </a:spcBef>
            </a:pPr>
            <a:r>
              <a:rPr lang="de-CH"/>
              <a:t>Haben wir noch genug Zeit und die geeigneten Mittel, um die bisher geplante Lösung zu erreichen?</a:t>
            </a:r>
            <a:endParaRPr lang="de-CH">
              <a:cs typeface="Arial" panose="020B0604020202020204"/>
            </a:endParaRPr>
          </a:p>
          <a:p>
            <a:pPr marL="755015" lvl="2" indent="-251460">
              <a:spcBef>
                <a:spcPts val="600"/>
              </a:spcBef>
            </a:pPr>
            <a:r>
              <a:rPr lang="de-CH"/>
              <a:t>Wenn dies nicht der Fall ist, welche Anpassungen sind notwendig?</a:t>
            </a:r>
            <a:endParaRPr lang="de-CH">
              <a:cs typeface="Arial" panose="020B0604020202020204"/>
            </a:endParaRPr>
          </a:p>
          <a:p>
            <a:pPr marL="755015" lvl="2" indent="-251460">
              <a:spcBef>
                <a:spcPts val="600"/>
              </a:spcBef>
            </a:pPr>
            <a:r>
              <a:rPr lang="de-CH"/>
              <a:t>Wie können wir dem «Kunden» diese Anpassungen erklären?</a:t>
            </a:r>
            <a:br>
              <a:rPr lang="de-CH"/>
            </a:br>
            <a:endParaRPr lang="de-CH">
              <a:cs typeface="Arial" panose="020B0604020202020204"/>
            </a:endParaRPr>
          </a:p>
          <a:p>
            <a:pPr marL="251460" indent="-251460">
              <a:spcBef>
                <a:spcPts val="600"/>
              </a:spcBef>
            </a:pPr>
            <a:r>
              <a:rPr lang="de-CH"/>
              <a:t>Im Review hat das Team gegenüber dem Case </a:t>
            </a:r>
            <a:r>
              <a:rPr lang="de-CH" err="1"/>
              <a:t>Owner</a:t>
            </a:r>
            <a:r>
              <a:rPr lang="de-CH"/>
              <a:t> als «Kunde» folgendes Ziel:</a:t>
            </a:r>
            <a:endParaRPr lang="de-CH">
              <a:cs typeface="Arial" panose="020B0604020202020204"/>
            </a:endParaRPr>
          </a:p>
          <a:p>
            <a:pPr marL="503555" lvl="1" indent="-251460">
              <a:spcBef>
                <a:spcPts val="600"/>
              </a:spcBef>
            </a:pPr>
            <a:r>
              <a:rPr lang="de-CH"/>
              <a:t>Team möchte</a:t>
            </a:r>
            <a:endParaRPr lang="de-CH">
              <a:cs typeface="Arial" panose="020B0604020202020204"/>
            </a:endParaRPr>
          </a:p>
          <a:p>
            <a:pPr marL="755015" lvl="2" indent="-251460">
              <a:spcBef>
                <a:spcPts val="600"/>
              </a:spcBef>
            </a:pPr>
            <a:r>
              <a:rPr lang="de-CH"/>
              <a:t>dem «Kunden» ein Bild vom aktuellen Stand der Arbeit zeigen</a:t>
            </a:r>
            <a:endParaRPr lang="de-CH">
              <a:cs typeface="Arial" panose="020B0604020202020204"/>
            </a:endParaRPr>
          </a:p>
          <a:p>
            <a:pPr marL="755015" lvl="2" indent="-251460">
              <a:spcBef>
                <a:spcPts val="600"/>
              </a:spcBef>
            </a:pPr>
            <a:r>
              <a:rPr lang="de-CH"/>
              <a:t>dem «Kunden» notwendige/sinnvolle Anpassungen am Ziel erklären</a:t>
            </a:r>
            <a:endParaRPr lang="de-CH">
              <a:cs typeface="Arial" panose="020B0604020202020204"/>
            </a:endParaRPr>
          </a:p>
          <a:p>
            <a:pPr marL="755015" lvl="2" indent="-251460">
              <a:spcBef>
                <a:spcPts val="600"/>
              </a:spcBef>
            </a:pPr>
            <a:r>
              <a:rPr lang="de-CH" sz="1550"/>
              <a:t>Einigungen mit dem «Kunden» über solche Anpassungen erreichen (und diese festhalten)</a:t>
            </a:r>
            <a:endParaRPr lang="de-CH" sz="1550">
              <a:cs typeface="Arial"/>
            </a:endParaRPr>
          </a:p>
          <a:p>
            <a:pPr marL="503555" lvl="1" indent="-251460">
              <a:spcBef>
                <a:spcPts val="600"/>
              </a:spcBef>
            </a:pPr>
            <a:r>
              <a:rPr lang="de-CH"/>
              <a:t>Die Einigung ist Grundlage für die weitere Arbeit des Teams. Hierdurch soll verhindert werden, dass sich erst am Ende des Projekts herausstellt, dass die ursprünglich geplante Lösung nicht umsetzbar ist.</a:t>
            </a:r>
            <a:endParaRPr lang="de-CH">
              <a:cs typeface="Arial" panose="020B0604020202020204"/>
            </a:endParaRPr>
          </a:p>
          <a:p>
            <a:pPr marL="503555" lvl="1" indent="-251460">
              <a:spcBef>
                <a:spcPts val="600"/>
              </a:spcBef>
            </a:pPr>
            <a:r>
              <a:rPr lang="de-CH"/>
              <a:t>Dabei kann es durch die begrenzten Mittel/Zeit auch zu Vereinfachungen der Lösung kommen.</a:t>
            </a:r>
            <a:endParaRPr lang="de-CH">
              <a:cs typeface="Arial" panose="020B0604020202020204"/>
            </a:endParaRPr>
          </a:p>
          <a:p>
            <a:pPr marL="503555" lvl="1" indent="-251460">
              <a:spcBef>
                <a:spcPts val="600"/>
              </a:spcBef>
            </a:pPr>
            <a:r>
              <a:rPr lang="de-CH" sz="1750"/>
              <a:t>Am Ende muss die Lösung nicht der ursprünglichen Lösungsidee (aus der Blockwoche) entsprechen, aber dem, was das Team mit dem «Kunden» in den Reviews ausgehandelt hat.</a:t>
            </a:r>
            <a:endParaRPr lang="de-CH" sz="1750">
              <a:cs typeface="Arial"/>
            </a:endParaRPr>
          </a:p>
          <a:p>
            <a:pPr marL="251460" lvl="1" indent="0">
              <a:spcBef>
                <a:spcPts val="600"/>
              </a:spcBef>
              <a:buNone/>
            </a:pPr>
            <a:r>
              <a:rPr lang="de-CH"/>
              <a:t> </a:t>
            </a:r>
            <a:endParaRPr lang="de-CH">
              <a:cs typeface="Arial" panose="020B0604020202020204"/>
            </a:endParaRPr>
          </a:p>
          <a:p>
            <a:pPr marL="755015" lvl="2" indent="-251460">
              <a:spcBef>
                <a:spcPts val="600"/>
              </a:spcBef>
            </a:pPr>
            <a:endParaRPr lang="de-CH">
              <a:cs typeface="Arial" panose="020B0604020202020204"/>
            </a:endParaRPr>
          </a:p>
        </p:txBody>
      </p:sp>
      <p:sp>
        <p:nvSpPr>
          <p:cNvPr id="7" name="Textplatzhalter 6"/>
          <p:cNvSpPr>
            <a:spLocks noGrp="1"/>
          </p:cNvSpPr>
          <p:nvPr>
            <p:ph type="body" sz="quarter" idx="24"/>
          </p:nvPr>
        </p:nvSpPr>
        <p:spPr/>
        <p:txBody>
          <a:bodyPr>
            <a:normAutofit lnSpcReduction="10000"/>
          </a:bodyPr>
          <a:lstStyle/>
          <a:p>
            <a:r>
              <a:rPr lang="de-CH"/>
              <a:t>Agile Methoden</a:t>
            </a:r>
          </a:p>
        </p:txBody>
      </p:sp>
    </p:spTree>
    <p:extLst>
      <p:ext uri="{BB962C8B-B14F-4D97-AF65-F5344CB8AC3E}">
        <p14:creationId xmlns:p14="http://schemas.microsoft.com/office/powerpoint/2010/main" val="2425600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15</a:t>
            </a:fld>
            <a:endParaRPr lang="de-CH"/>
          </a:p>
        </p:txBody>
      </p:sp>
      <p:sp>
        <p:nvSpPr>
          <p:cNvPr id="5" name="Titel 4"/>
          <p:cNvSpPr>
            <a:spLocks noGrp="1"/>
          </p:cNvSpPr>
          <p:nvPr>
            <p:ph type="title"/>
          </p:nvPr>
        </p:nvSpPr>
        <p:spPr/>
        <p:txBody>
          <a:bodyPr/>
          <a:lstStyle/>
          <a:p>
            <a:r>
              <a:rPr lang="de-CH" err="1"/>
              <a:t>Agendavorschlag</a:t>
            </a:r>
            <a:r>
              <a:rPr lang="de-CH"/>
              <a:t> für den Review</a:t>
            </a:r>
          </a:p>
        </p:txBody>
      </p:sp>
      <p:sp>
        <p:nvSpPr>
          <p:cNvPr id="6" name="Inhaltsplatzhalter 5"/>
          <p:cNvSpPr>
            <a:spLocks noGrp="1"/>
          </p:cNvSpPr>
          <p:nvPr>
            <p:ph sz="quarter" idx="21"/>
          </p:nvPr>
        </p:nvSpPr>
        <p:spPr>
          <a:xfrm>
            <a:off x="806031" y="1450418"/>
            <a:ext cx="11048009" cy="5407581"/>
          </a:xfrm>
        </p:spPr>
        <p:txBody>
          <a:bodyPr>
            <a:normAutofit fontScale="70000" lnSpcReduction="20000"/>
          </a:bodyPr>
          <a:lstStyle/>
          <a:p>
            <a:pPr>
              <a:spcBef>
                <a:spcPts val="600"/>
              </a:spcBef>
            </a:pPr>
            <a:r>
              <a:rPr lang="de-CH" dirty="0"/>
              <a:t>Team tritt möglichst als Ganzes auf, teilt sich Präsentationsabschnitte</a:t>
            </a:r>
          </a:p>
          <a:p>
            <a:pPr>
              <a:spcBef>
                <a:spcPts val="600"/>
              </a:spcBef>
            </a:pPr>
            <a:r>
              <a:rPr lang="de-CH" dirty="0"/>
              <a:t>Vom Produkt wird das gezeigt, was es im Sprint bis in die "</a:t>
            </a:r>
            <a:r>
              <a:rPr lang="de-CH" dirty="0" err="1"/>
              <a:t>Done</a:t>
            </a:r>
            <a:r>
              <a:rPr lang="de-CH" dirty="0"/>
              <a:t>" Spalte geschafft hat</a:t>
            </a:r>
            <a:br>
              <a:rPr lang="de-CH" dirty="0"/>
            </a:br>
            <a:endParaRPr lang="de-CH" dirty="0"/>
          </a:p>
          <a:p>
            <a:pPr>
              <a:spcBef>
                <a:spcPts val="600"/>
              </a:spcBef>
            </a:pPr>
            <a:r>
              <a:rPr lang="de-CH" dirty="0"/>
              <a:t>Case </a:t>
            </a:r>
            <a:r>
              <a:rPr lang="de-CH" dirty="0" err="1"/>
              <a:t>Owner</a:t>
            </a:r>
            <a:r>
              <a:rPr lang="de-CH" dirty="0"/>
              <a:t> als "Kunde" / Moderation durch Studierendenteam (z.B. </a:t>
            </a:r>
            <a:r>
              <a:rPr lang="de-CH" dirty="0" err="1"/>
              <a:t>Scrum</a:t>
            </a:r>
            <a:r>
              <a:rPr lang="de-CH" dirty="0"/>
              <a:t> Master)</a:t>
            </a:r>
          </a:p>
          <a:p>
            <a:pPr lvl="1">
              <a:spcBef>
                <a:spcPts val="600"/>
              </a:spcBef>
            </a:pPr>
            <a:r>
              <a:rPr lang="de-CH" dirty="0"/>
              <a:t>Team </a:t>
            </a:r>
          </a:p>
          <a:p>
            <a:pPr lvl="2">
              <a:spcBef>
                <a:spcPts val="600"/>
              </a:spcBef>
            </a:pPr>
            <a:r>
              <a:rPr lang="de-CH" dirty="0"/>
              <a:t>rekapituliert nochmal die Anforderungen, die im letzten Sprint angegangen wurden und</a:t>
            </a:r>
          </a:p>
          <a:p>
            <a:pPr lvl="2">
              <a:spcBef>
                <a:spcPts val="600"/>
              </a:spcBef>
            </a:pPr>
            <a:r>
              <a:rPr lang="de-CH" dirty="0"/>
              <a:t>präsentiert das Produkt bzw. die Produkt-Features, die im letzten Sprint dazugekommen sind</a:t>
            </a:r>
          </a:p>
          <a:p>
            <a:pPr lvl="2">
              <a:spcBef>
                <a:spcPts val="600"/>
              </a:spcBef>
            </a:pPr>
            <a:r>
              <a:rPr lang="de-CH" dirty="0"/>
              <a:t>Schlägt vor, was im nächsten Sprint angegangen werden soll, hat dafür für sich schon mal den Sprint Backlog neu aufgefüllt</a:t>
            </a:r>
          </a:p>
          <a:p>
            <a:pPr lvl="1">
              <a:spcBef>
                <a:spcPts val="600"/>
              </a:spcBef>
            </a:pPr>
            <a:r>
              <a:rPr lang="de-CH" dirty="0"/>
              <a:t>Kunde gibt Feedback, der </a:t>
            </a:r>
            <a:r>
              <a:rPr lang="de-CH" dirty="0" err="1"/>
              <a:t>Product</a:t>
            </a:r>
            <a:r>
              <a:rPr lang="de-CH" dirty="0"/>
              <a:t> </a:t>
            </a:r>
            <a:r>
              <a:rPr lang="de-CH" dirty="0" err="1"/>
              <a:t>Owner</a:t>
            </a:r>
            <a:r>
              <a:rPr lang="de-CH" dirty="0"/>
              <a:t> hört besonders gut zu und wird daraus weitere User Stories/</a:t>
            </a:r>
            <a:r>
              <a:rPr lang="de-CH" dirty="0" err="1"/>
              <a:t>UseCases</a:t>
            </a:r>
            <a:r>
              <a:rPr lang="de-CH" dirty="0"/>
              <a:t>/Tasks ableiten, die in den </a:t>
            </a:r>
            <a:r>
              <a:rPr lang="de-CH" dirty="0" err="1"/>
              <a:t>Product</a:t>
            </a:r>
            <a:r>
              <a:rPr lang="de-CH" dirty="0"/>
              <a:t> Backlog und u.U. auch schon in den Sprint Backlog für den nächsten Sprint einfliessen</a:t>
            </a:r>
          </a:p>
          <a:p>
            <a:pPr>
              <a:spcBef>
                <a:spcPts val="600"/>
              </a:spcBef>
            </a:pPr>
            <a:r>
              <a:rPr lang="de-CH" dirty="0"/>
              <a:t>Case </a:t>
            </a:r>
            <a:r>
              <a:rPr lang="de-CH" dirty="0" err="1"/>
              <a:t>Owner</a:t>
            </a:r>
            <a:r>
              <a:rPr lang="de-CH" dirty="0"/>
              <a:t> als "Begleitdozierender" / Moderation durch Begleitdozierenden</a:t>
            </a:r>
          </a:p>
          <a:p>
            <a:pPr lvl="1">
              <a:spcBef>
                <a:spcPts val="600"/>
              </a:spcBef>
            </a:pPr>
            <a:r>
              <a:rPr lang="de-CH" dirty="0"/>
              <a:t>Team präsentiert den Outcome des zu Sprintende teamintern durchgeführten Sprint </a:t>
            </a:r>
            <a:r>
              <a:rPr lang="de-CH" dirty="0" err="1"/>
              <a:t>Retrospective</a:t>
            </a:r>
            <a:r>
              <a:rPr lang="de-CH" dirty="0"/>
              <a:t> Meetings</a:t>
            </a:r>
          </a:p>
          <a:p>
            <a:pPr lvl="2">
              <a:spcBef>
                <a:spcPts val="600"/>
              </a:spcBef>
            </a:pPr>
            <a:r>
              <a:rPr lang="de-CH" dirty="0"/>
              <a:t>Was lief gut?</a:t>
            </a:r>
          </a:p>
          <a:p>
            <a:pPr lvl="2">
              <a:spcBef>
                <a:spcPts val="600"/>
              </a:spcBef>
            </a:pPr>
            <a:r>
              <a:rPr lang="de-CH" dirty="0"/>
              <a:t>Wo haben wir Luft nach oben?</a:t>
            </a:r>
          </a:p>
          <a:p>
            <a:pPr lvl="2">
              <a:spcBef>
                <a:spcPts val="600"/>
              </a:spcBef>
            </a:pPr>
            <a:r>
              <a:rPr lang="de-CH" dirty="0"/>
              <a:t>Was wollen wir künftig anders machen? Welche Massnahmen haben wir abgeleitet?</a:t>
            </a:r>
          </a:p>
          <a:p>
            <a:pPr marL="503748" lvl="2" indent="0">
              <a:spcBef>
                <a:spcPts val="600"/>
              </a:spcBef>
              <a:buNone/>
            </a:pPr>
            <a:r>
              <a:rPr lang="de-CH" dirty="0"/>
              <a:t>Der Begleitdozierende wird hier Fragen stellen und Feedback geben</a:t>
            </a:r>
          </a:p>
          <a:p>
            <a:pPr lvl="1">
              <a:spcBef>
                <a:spcPts val="600"/>
              </a:spcBef>
            </a:pPr>
            <a:r>
              <a:rPr lang="de-CH" dirty="0"/>
              <a:t>Weitere Fragen des Case </a:t>
            </a:r>
            <a:r>
              <a:rPr lang="de-CH" dirty="0" err="1"/>
              <a:t>Owners</a:t>
            </a:r>
            <a:endParaRPr lang="de-CH" dirty="0"/>
          </a:p>
          <a:p>
            <a:pPr lvl="2">
              <a:spcBef>
                <a:spcPts val="600"/>
              </a:spcBef>
            </a:pPr>
            <a:r>
              <a:rPr lang="de-CH" dirty="0"/>
              <a:t>"Wie habt ihr im Produkt … aufgebaut?" </a:t>
            </a:r>
            <a:r>
              <a:rPr lang="de-CH" dirty="0">
                <a:sym typeface="Wingdings" panose="05000000000000000000" pitchFamily="2" charset="2"/>
              </a:rPr>
              <a:t> Komponentenarchitektur </a:t>
            </a:r>
            <a:r>
              <a:rPr lang="de-CH" dirty="0" err="1">
                <a:sym typeface="Wingdings" panose="05000000000000000000" pitchFamily="2" charset="2"/>
              </a:rPr>
              <a:t>revisited</a:t>
            </a:r>
            <a:r>
              <a:rPr lang="de-CH" dirty="0">
                <a:sym typeface="Wingdings" panose="05000000000000000000" pitchFamily="2" charset="2"/>
              </a:rPr>
              <a:t> … (sofern es hier Neuigkeiten gibt)</a:t>
            </a:r>
          </a:p>
          <a:p>
            <a:pPr lvl="2">
              <a:spcBef>
                <a:spcPts val="600"/>
              </a:spcBef>
            </a:pPr>
            <a:r>
              <a:rPr lang="de-CH" dirty="0"/>
              <a:t>Wie wurde getestet? Was kam beim Testen raus?</a:t>
            </a:r>
          </a:p>
          <a:p>
            <a:pPr lvl="2">
              <a:spcBef>
                <a:spcPts val="600"/>
              </a:spcBef>
            </a:pPr>
            <a:r>
              <a:rPr lang="de-CH" dirty="0"/>
              <a:t>"Wird sich eure Rollenverteilung anpassen?"</a:t>
            </a:r>
          </a:p>
          <a:p>
            <a:pPr lvl="2">
              <a:spcBef>
                <a:spcPts val="600"/>
              </a:spcBef>
            </a:pPr>
            <a:r>
              <a:rPr lang="de-CH" dirty="0"/>
              <a:t>"Erreicht das Team weiterhin eine </a:t>
            </a:r>
            <a:r>
              <a:rPr lang="de-CH" dirty="0" err="1"/>
              <a:t>einigemassen</a:t>
            </a:r>
            <a:r>
              <a:rPr lang="de-CH" dirty="0"/>
              <a:t> gleichmässige Auslastung der einzelnen Team Members? Was könnte man allenfalls tun?"</a:t>
            </a:r>
          </a:p>
          <a:p>
            <a:pPr lvl="2">
              <a:spcBef>
                <a:spcPts val="600"/>
              </a:spcBef>
            </a:pPr>
            <a:r>
              <a:rPr lang="de-CH" dirty="0"/>
              <a:t>"Welche Wissensnuggets könnten euch evtl. für die nächsten Schritte helfen?"</a:t>
            </a:r>
          </a:p>
          <a:p>
            <a:pPr>
              <a:spcBef>
                <a:spcPts val="600"/>
              </a:spcBef>
            </a:pPr>
            <a:r>
              <a:rPr lang="de-CH" i="1" dirty="0"/>
              <a:t>Nach dem Meeting </a:t>
            </a:r>
            <a:r>
              <a:rPr lang="de-CH" dirty="0"/>
              <a:t>aktualisiert </a:t>
            </a:r>
            <a:r>
              <a:rPr lang="de-CH" dirty="0" err="1"/>
              <a:t>Product</a:t>
            </a:r>
            <a:r>
              <a:rPr lang="de-CH" dirty="0"/>
              <a:t> </a:t>
            </a:r>
            <a:r>
              <a:rPr lang="de-CH" dirty="0" err="1"/>
              <a:t>Owner</a:t>
            </a:r>
            <a:r>
              <a:rPr lang="de-CH" dirty="0"/>
              <a:t> / das Team </a:t>
            </a:r>
            <a:r>
              <a:rPr lang="de-CH" dirty="0" err="1"/>
              <a:t>Product</a:t>
            </a:r>
            <a:r>
              <a:rPr lang="de-CH" dirty="0"/>
              <a:t> und Sprint Backlog, </a:t>
            </a:r>
            <a:br>
              <a:rPr lang="de-CH" dirty="0"/>
            </a:br>
            <a:r>
              <a:rPr lang="de-CH" i="1" dirty="0"/>
              <a:t>der nächste Sprint wird sodann gestartet</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spTree>
    <p:extLst>
      <p:ext uri="{BB962C8B-B14F-4D97-AF65-F5344CB8AC3E}">
        <p14:creationId xmlns:p14="http://schemas.microsoft.com/office/powerpoint/2010/main" val="353650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16</a:t>
            </a:fld>
            <a:endParaRPr lang="de-CH"/>
          </a:p>
        </p:txBody>
      </p:sp>
      <p:sp>
        <p:nvSpPr>
          <p:cNvPr id="5" name="Titel 4"/>
          <p:cNvSpPr>
            <a:spLocks noGrp="1"/>
          </p:cNvSpPr>
          <p:nvPr>
            <p:ph type="title"/>
          </p:nvPr>
        </p:nvSpPr>
        <p:spPr/>
        <p:txBody>
          <a:bodyPr/>
          <a:lstStyle/>
          <a:p>
            <a:r>
              <a:rPr lang="de-CH"/>
              <a:t>Lernjournal im </a:t>
            </a:r>
            <a:r>
              <a:rPr lang="de-CH" err="1"/>
              <a:t>Lernlab</a:t>
            </a:r>
            <a:r>
              <a:rPr lang="de-CH"/>
              <a:t> «Digitalisieren Hands-on»</a:t>
            </a:r>
          </a:p>
        </p:txBody>
      </p:sp>
      <p:sp>
        <p:nvSpPr>
          <p:cNvPr id="6" name="Inhaltsplatzhalter 5"/>
          <p:cNvSpPr>
            <a:spLocks noGrp="1"/>
          </p:cNvSpPr>
          <p:nvPr>
            <p:ph sz="quarter" idx="21"/>
          </p:nvPr>
        </p:nvSpPr>
        <p:spPr>
          <a:xfrm>
            <a:off x="806031" y="1450418"/>
            <a:ext cx="8009495" cy="5616207"/>
          </a:xfrm>
        </p:spPr>
        <p:txBody>
          <a:bodyPr>
            <a:normAutofit fontScale="77500" lnSpcReduction="20000"/>
          </a:bodyPr>
          <a:lstStyle/>
          <a:p>
            <a:pPr marL="0" indent="0">
              <a:buNone/>
            </a:pPr>
            <a:r>
              <a:rPr lang="de-CH" dirty="0"/>
              <a:t>Das Lernjournal soll das Team während des gesamten Learning Labs begleiten und den Lernfortschritt als auch die Erkenntnisse aus den verschiedenen Phasen festhalten. Zudem soll auch dokumentiert werden, wie Erkenntnisse ins Projekt eingeflossen sind. Das Dokument gilt als Begleitdokumentation und soll dem Team und den verschiedenen Stakeholdern (in unserem Falle die Case </a:t>
            </a:r>
            <a:r>
              <a:rPr lang="de-CH" dirty="0" err="1"/>
              <a:t>Owner</a:t>
            </a:r>
            <a:r>
              <a:rPr lang="de-CH" dirty="0"/>
              <a:t>) einen Orientierungsrahmen bieten. </a:t>
            </a:r>
          </a:p>
          <a:p>
            <a:pPr marL="0" indent="0">
              <a:buNone/>
            </a:pPr>
            <a:r>
              <a:rPr lang="de-CH" dirty="0"/>
              <a:t>Das Learning Lab teilt sich grundsätzlich in 2 Phasen:</a:t>
            </a:r>
          </a:p>
          <a:p>
            <a:pPr marL="0" indent="0">
              <a:buNone/>
            </a:pPr>
            <a:r>
              <a:rPr lang="de-CH" dirty="0"/>
              <a:t>1.	die Summer School: das Team führt ein gemeinsames Lernjournal</a:t>
            </a:r>
          </a:p>
          <a:p>
            <a:pPr marL="0" indent="0">
              <a:buNone/>
            </a:pPr>
            <a:r>
              <a:rPr lang="de-CH" dirty="0"/>
              <a:t>2.	das Umsetzungsmodul: Jedes Teammitglied zieht sich eine Kopie des Lernjournals aus der Summerschool und führt es individuell weiter, ist Teil des Leistungsnachweises (70%)</a:t>
            </a:r>
          </a:p>
          <a:p>
            <a:pPr marL="0" indent="0">
              <a:buNone/>
            </a:pPr>
            <a:r>
              <a:rPr lang="de-CH" dirty="0"/>
              <a:t>Das Lernjournal enthält beide Phasen. Jede Phase wiederum teilt sich in mehrere Arbeitspakete auf. Arbeitspakete sind bestimmte Aufgaben, welche von einem Teammitglied oder einer Gruppe von Teammitgliedern bearbeitet wird, um ein definiertes Ziel zu erreichen. Die Arbeitspakete sind teilweise schon vorgegeben und werden während des Projekts laufend durch das Team/die Teammitglieder ergänzt.</a:t>
            </a:r>
          </a:p>
          <a:p>
            <a:pPr marL="0" indent="0">
              <a:buNone/>
            </a:pPr>
            <a:r>
              <a:rPr lang="de-CH" b="1" dirty="0"/>
              <a:t>Wichtig</a:t>
            </a:r>
            <a:r>
              <a:rPr lang="de-CH" dirty="0"/>
              <a:t>: Achtet bei euren Beschreibungen darauf, dass ihr euren individuellen Beitrag zu Arbeitspaketen konkret darlegt – inwieweit hat euer Beitrag das Team / die Produktentwicklung vorangebracht? Und: Inwieweit konntet ihr jeweils mit eurer Expertise / euren eigenen Erkenntnissen zu Reflektion und abgeleiteten Massnahmen innerhalb des Teams beitragen?</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pic>
        <p:nvPicPr>
          <p:cNvPr id="3" name="Grafik 2">
            <a:extLst>
              <a:ext uri="{FF2B5EF4-FFF2-40B4-BE49-F238E27FC236}">
                <a16:creationId xmlns:a16="http://schemas.microsoft.com/office/drawing/2014/main" id="{1185007E-215A-BD48-8FA3-471ABAACE9F6}"/>
              </a:ext>
            </a:extLst>
          </p:cNvPr>
          <p:cNvPicPr>
            <a:picLocks noChangeAspect="1"/>
          </p:cNvPicPr>
          <p:nvPr/>
        </p:nvPicPr>
        <p:blipFill>
          <a:blip r:embed="rId2"/>
          <a:stretch>
            <a:fillRect/>
          </a:stretch>
        </p:blipFill>
        <p:spPr>
          <a:xfrm>
            <a:off x="8786991" y="2539756"/>
            <a:ext cx="3067048" cy="1981198"/>
          </a:xfrm>
          <a:prstGeom prst="rect">
            <a:avLst/>
          </a:prstGeom>
        </p:spPr>
      </p:pic>
      <p:sp>
        <p:nvSpPr>
          <p:cNvPr id="8" name="Sprechblase: rechteckig mit abgerundeten Ecken 7">
            <a:extLst>
              <a:ext uri="{FF2B5EF4-FFF2-40B4-BE49-F238E27FC236}">
                <a16:creationId xmlns:a16="http://schemas.microsoft.com/office/drawing/2014/main" id="{592A5620-0719-5942-D180-D850F0192458}"/>
              </a:ext>
            </a:extLst>
          </p:cNvPr>
          <p:cNvSpPr/>
          <p:nvPr/>
        </p:nvSpPr>
        <p:spPr>
          <a:xfrm>
            <a:off x="8815526" y="4752190"/>
            <a:ext cx="1591038" cy="1666366"/>
          </a:xfrm>
          <a:prstGeom prst="wedgeRoundRectCallout">
            <a:avLst>
              <a:gd name="adj1" fmla="val 24261"/>
              <a:gd name="adj2" fmla="val -72149"/>
              <a:gd name="adj3" fmla="val 16667"/>
            </a:avLst>
          </a:prstGeom>
          <a:solidFill>
            <a:schemeClr val="accent2">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Für ein Arbeitspaket diese 4 Standardaspekte zu einem Arbeitspaket nach Möglichkeit beschreiben (allenfalls leerlassen). Tabelle allenfalls um zusätzliche Aspekte erweitern, nach Bedarf.</a:t>
            </a:r>
          </a:p>
        </p:txBody>
      </p:sp>
      <p:sp>
        <p:nvSpPr>
          <p:cNvPr id="9" name="Sprechblase: rechteckig mit abgerundeten Ecken 8">
            <a:extLst>
              <a:ext uri="{FF2B5EF4-FFF2-40B4-BE49-F238E27FC236}">
                <a16:creationId xmlns:a16="http://schemas.microsoft.com/office/drawing/2014/main" id="{534BB251-2D97-A06E-231B-C17BD7D49FAE}"/>
              </a:ext>
            </a:extLst>
          </p:cNvPr>
          <p:cNvSpPr/>
          <p:nvPr/>
        </p:nvSpPr>
        <p:spPr>
          <a:xfrm>
            <a:off x="9492159" y="1421167"/>
            <a:ext cx="2361879" cy="887353"/>
          </a:xfrm>
          <a:prstGeom prst="wedgeRoundRectCallout">
            <a:avLst>
              <a:gd name="adj1" fmla="val -70649"/>
              <a:gd name="adj2" fmla="val 68610"/>
              <a:gd name="adj3" fmla="val 16667"/>
            </a:avLst>
          </a:prstGeom>
          <a:solidFill>
            <a:schemeClr val="accent2">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r>
              <a:rPr lang="de-CH" sz="900">
                <a:solidFill>
                  <a:schemeClr val="bg1"/>
                </a:solidFill>
              </a:rPr>
              <a:t>Für eine Phase "Sprint x" diese 5 Standard-Arbeitspakete immer belassen. Um weitere Arbeitspakete </a:t>
            </a:r>
            <a:r>
              <a:rPr lang="de-CH" sz="900" b="1">
                <a:solidFill>
                  <a:schemeClr val="bg1"/>
                </a:solidFill>
              </a:rPr>
              <a:t>individuell ergänzen, z.B.</a:t>
            </a:r>
            <a:br>
              <a:rPr lang="de-CH" sz="900" b="1">
                <a:solidFill>
                  <a:schemeClr val="bg1"/>
                </a:solidFill>
              </a:rPr>
            </a:br>
            <a:r>
              <a:rPr lang="en-US" sz="900" b="1">
                <a:solidFill>
                  <a:schemeClr val="bg1"/>
                </a:solidFill>
              </a:rPr>
              <a:t>Story &lt;S&gt; / </a:t>
            </a:r>
            <a:r>
              <a:rPr lang="en-US" sz="900" b="1" err="1">
                <a:solidFill>
                  <a:schemeClr val="bg1"/>
                </a:solidFill>
              </a:rPr>
              <a:t>UseCase</a:t>
            </a:r>
            <a:r>
              <a:rPr lang="en-US" sz="900" b="1">
                <a:solidFill>
                  <a:schemeClr val="bg1"/>
                </a:solidFill>
              </a:rPr>
              <a:t> &lt;U&gt; / Task &lt;T&gt; </a:t>
            </a:r>
            <a:endParaRPr lang="de-CH" sz="900" b="1">
              <a:solidFill>
                <a:schemeClr val="bg1"/>
              </a:solidFill>
            </a:endParaRPr>
          </a:p>
        </p:txBody>
      </p:sp>
    </p:spTree>
    <p:extLst>
      <p:ext uri="{BB962C8B-B14F-4D97-AF65-F5344CB8AC3E}">
        <p14:creationId xmlns:p14="http://schemas.microsoft.com/office/powerpoint/2010/main" val="87367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B55609A-35E9-4500-BE3E-F79B8BC560D4}"/>
              </a:ext>
            </a:extLst>
          </p:cNvPr>
          <p:cNvSpPr>
            <a:spLocks noGrp="1"/>
          </p:cNvSpPr>
          <p:nvPr>
            <p:ph type="ftr" sz="quarter" idx="17"/>
          </p:nvPr>
        </p:nvSpPr>
        <p:spPr/>
        <p:txBody>
          <a:bodyPr/>
          <a:lstStyle/>
          <a:p>
            <a:r>
              <a:rPr lang="en-US"/>
              <a:t>WN Agile </a:t>
            </a:r>
            <a:r>
              <a:rPr lang="en-US" err="1"/>
              <a:t>Methoden</a:t>
            </a:r>
            <a:endParaRPr lang="de-CH"/>
          </a:p>
        </p:txBody>
      </p:sp>
      <p:sp>
        <p:nvSpPr>
          <p:cNvPr id="4" name="Foliennummernplatzhalter 3">
            <a:extLst>
              <a:ext uri="{FF2B5EF4-FFF2-40B4-BE49-F238E27FC236}">
                <a16:creationId xmlns:a16="http://schemas.microsoft.com/office/drawing/2014/main" id="{6DD47664-36A3-414C-B23E-121C90656679}"/>
              </a:ext>
            </a:extLst>
          </p:cNvPr>
          <p:cNvSpPr>
            <a:spLocks noGrp="1"/>
          </p:cNvSpPr>
          <p:nvPr>
            <p:ph type="sldNum" sz="quarter" idx="18"/>
          </p:nvPr>
        </p:nvSpPr>
        <p:spPr/>
        <p:txBody>
          <a:bodyPr/>
          <a:lstStyle/>
          <a:p>
            <a:fld id="{4EAC321B-7500-4259-A00F-915439A35E15}" type="slidenum">
              <a:rPr lang="de-CH" smtClean="0"/>
              <a:pPr/>
              <a:t>2</a:t>
            </a:fld>
            <a:endParaRPr lang="de-CH"/>
          </a:p>
        </p:txBody>
      </p:sp>
      <p:sp>
        <p:nvSpPr>
          <p:cNvPr id="5" name="Titel 4">
            <a:extLst>
              <a:ext uri="{FF2B5EF4-FFF2-40B4-BE49-F238E27FC236}">
                <a16:creationId xmlns:a16="http://schemas.microsoft.com/office/drawing/2014/main" id="{0B8EABB7-4CCD-489C-9AF2-DBB5C8C5F0E4}"/>
              </a:ext>
            </a:extLst>
          </p:cNvPr>
          <p:cNvSpPr>
            <a:spLocks noGrp="1"/>
          </p:cNvSpPr>
          <p:nvPr>
            <p:ph type="title"/>
          </p:nvPr>
        </p:nvSpPr>
        <p:spPr/>
        <p:txBody>
          <a:bodyPr/>
          <a:lstStyle/>
          <a:p>
            <a:r>
              <a:rPr lang="de-CH"/>
              <a:t>Aufbau</a:t>
            </a:r>
            <a:endParaRPr lang="en-US"/>
          </a:p>
        </p:txBody>
      </p:sp>
      <p:sp>
        <p:nvSpPr>
          <p:cNvPr id="6" name="Inhaltsplatzhalter 5">
            <a:extLst>
              <a:ext uri="{FF2B5EF4-FFF2-40B4-BE49-F238E27FC236}">
                <a16:creationId xmlns:a16="http://schemas.microsoft.com/office/drawing/2014/main" id="{857656C9-7E66-4EB3-BD07-01A4CD012A81}"/>
              </a:ext>
            </a:extLst>
          </p:cNvPr>
          <p:cNvSpPr>
            <a:spLocks noGrp="1"/>
          </p:cNvSpPr>
          <p:nvPr>
            <p:ph sz="quarter" idx="21"/>
          </p:nvPr>
        </p:nvSpPr>
        <p:spPr/>
        <p:txBody>
          <a:bodyPr>
            <a:normAutofit fontScale="92500" lnSpcReduction="10000"/>
          </a:bodyPr>
          <a:lstStyle/>
          <a:p>
            <a:r>
              <a:rPr lang="de-CH"/>
              <a:t>Motivation – Warum verwenden wir agile Methoden</a:t>
            </a:r>
          </a:p>
          <a:p>
            <a:r>
              <a:rPr lang="de-CH"/>
              <a:t>Der agile SCRUM Prozess</a:t>
            </a:r>
          </a:p>
          <a:p>
            <a:r>
              <a:rPr lang="de-CH"/>
              <a:t>Meetings in SCRUM</a:t>
            </a:r>
          </a:p>
          <a:p>
            <a:r>
              <a:rPr lang="de-CH"/>
              <a:t>Rollen in SCRUM</a:t>
            </a:r>
          </a:p>
          <a:p>
            <a:r>
              <a:rPr lang="de-CH"/>
              <a:t>Sprints </a:t>
            </a:r>
            <a:r>
              <a:rPr lang="de-CH" err="1"/>
              <a:t>takten</a:t>
            </a:r>
            <a:endParaRPr lang="de-CH"/>
          </a:p>
          <a:p>
            <a:r>
              <a:rPr lang="de-CH"/>
              <a:t>Arbeiten mit dem SCRUM Board</a:t>
            </a:r>
            <a:br>
              <a:rPr lang="de-CH"/>
            </a:br>
            <a:endParaRPr lang="de-CH"/>
          </a:p>
          <a:p>
            <a:r>
              <a:rPr lang="de-CH"/>
              <a:t>Modulspezifisch: </a:t>
            </a:r>
          </a:p>
          <a:p>
            <a:pPr lvl="1"/>
            <a:r>
              <a:rPr lang="de-CH"/>
              <a:t>Das Kickoff Meeting vorbereiten</a:t>
            </a:r>
          </a:p>
          <a:p>
            <a:pPr lvl="1"/>
            <a:r>
              <a:rPr lang="de-CH"/>
              <a:t>Einen Review vorbereiten</a:t>
            </a:r>
          </a:p>
          <a:p>
            <a:pPr lvl="1"/>
            <a:r>
              <a:rPr lang="de-CH"/>
              <a:t>Das Lernjournal verwenden</a:t>
            </a:r>
          </a:p>
        </p:txBody>
      </p:sp>
      <p:sp>
        <p:nvSpPr>
          <p:cNvPr id="7" name="Textplatzhalter 6">
            <a:extLst>
              <a:ext uri="{FF2B5EF4-FFF2-40B4-BE49-F238E27FC236}">
                <a16:creationId xmlns:a16="http://schemas.microsoft.com/office/drawing/2014/main" id="{B9BCCD20-5854-4684-BF58-E036F9E749B3}"/>
              </a:ext>
            </a:extLst>
          </p:cNvPr>
          <p:cNvSpPr>
            <a:spLocks noGrp="1"/>
          </p:cNvSpPr>
          <p:nvPr>
            <p:ph type="body" sz="quarter" idx="24"/>
          </p:nvPr>
        </p:nvSpPr>
        <p:spPr/>
        <p:txBody>
          <a:bodyPr>
            <a:normAutofit lnSpcReduction="10000"/>
          </a:bodyPr>
          <a:lstStyle/>
          <a:p>
            <a:r>
              <a:rPr lang="de-CH"/>
              <a:t>Agile Methoden</a:t>
            </a:r>
            <a:endParaRPr lang="en-US"/>
          </a:p>
        </p:txBody>
      </p:sp>
    </p:spTree>
    <p:extLst>
      <p:ext uri="{BB962C8B-B14F-4D97-AF65-F5344CB8AC3E}">
        <p14:creationId xmlns:p14="http://schemas.microsoft.com/office/powerpoint/2010/main" val="2493399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8CF7917-2305-4BFD-8B6E-FFF9AB3CBBFE}"/>
              </a:ext>
            </a:extLst>
          </p:cNvPr>
          <p:cNvSpPr>
            <a:spLocks noGrp="1"/>
          </p:cNvSpPr>
          <p:nvPr>
            <p:ph type="ftr" sz="quarter" idx="17"/>
          </p:nvPr>
        </p:nvSpPr>
        <p:spPr/>
        <p:txBody>
          <a:bodyPr/>
          <a:lstStyle/>
          <a:p>
            <a:r>
              <a:rPr lang="en-US"/>
              <a:t>WN Agile </a:t>
            </a:r>
            <a:r>
              <a:rPr lang="en-US" err="1"/>
              <a:t>Methoden</a:t>
            </a:r>
            <a:endParaRPr lang="de-CH"/>
          </a:p>
        </p:txBody>
      </p:sp>
      <p:sp>
        <p:nvSpPr>
          <p:cNvPr id="4" name="Foliennummernplatzhalter 3">
            <a:extLst>
              <a:ext uri="{FF2B5EF4-FFF2-40B4-BE49-F238E27FC236}">
                <a16:creationId xmlns:a16="http://schemas.microsoft.com/office/drawing/2014/main" id="{5B6A6C73-46F7-4EF2-A1B3-182003D43A4E}"/>
              </a:ext>
            </a:extLst>
          </p:cNvPr>
          <p:cNvSpPr>
            <a:spLocks noGrp="1"/>
          </p:cNvSpPr>
          <p:nvPr>
            <p:ph type="sldNum" sz="quarter" idx="18"/>
          </p:nvPr>
        </p:nvSpPr>
        <p:spPr/>
        <p:txBody>
          <a:bodyPr/>
          <a:lstStyle/>
          <a:p>
            <a:fld id="{4EAC321B-7500-4259-A00F-915439A35E15}" type="slidenum">
              <a:rPr lang="de-CH" smtClean="0"/>
              <a:pPr/>
              <a:t>3</a:t>
            </a:fld>
            <a:endParaRPr lang="de-CH"/>
          </a:p>
        </p:txBody>
      </p:sp>
      <p:sp>
        <p:nvSpPr>
          <p:cNvPr id="5" name="Titel 4">
            <a:extLst>
              <a:ext uri="{FF2B5EF4-FFF2-40B4-BE49-F238E27FC236}">
                <a16:creationId xmlns:a16="http://schemas.microsoft.com/office/drawing/2014/main" id="{69C4C511-CC3A-4B6B-9C0E-9FC6AC143D3A}"/>
              </a:ext>
            </a:extLst>
          </p:cNvPr>
          <p:cNvSpPr>
            <a:spLocks noGrp="1"/>
          </p:cNvSpPr>
          <p:nvPr>
            <p:ph type="title"/>
          </p:nvPr>
        </p:nvSpPr>
        <p:spPr/>
        <p:txBody>
          <a:bodyPr/>
          <a:lstStyle/>
          <a:p>
            <a:r>
              <a:rPr lang="de-CH"/>
              <a:t>Leitlinien der agilen Softwareentwicklung</a:t>
            </a:r>
            <a:endParaRPr lang="en-US"/>
          </a:p>
        </p:txBody>
      </p:sp>
      <p:sp>
        <p:nvSpPr>
          <p:cNvPr id="6" name="Inhaltsplatzhalter 5">
            <a:extLst>
              <a:ext uri="{FF2B5EF4-FFF2-40B4-BE49-F238E27FC236}">
                <a16:creationId xmlns:a16="http://schemas.microsoft.com/office/drawing/2014/main" id="{C250F5F6-CC31-4788-9F96-F6680AD5D137}"/>
              </a:ext>
            </a:extLst>
          </p:cNvPr>
          <p:cNvSpPr>
            <a:spLocks noGrp="1"/>
          </p:cNvSpPr>
          <p:nvPr>
            <p:ph sz="quarter" idx="21"/>
          </p:nvPr>
        </p:nvSpPr>
        <p:spPr/>
        <p:txBody>
          <a:bodyPr>
            <a:normAutofit/>
          </a:bodyPr>
          <a:lstStyle/>
          <a:p>
            <a:pPr marL="0" indent="0">
              <a:buNone/>
            </a:pPr>
            <a:r>
              <a:rPr lang="de-CH"/>
              <a:t>Folgende </a:t>
            </a:r>
            <a:r>
              <a:rPr lang="de-CH" b="1"/>
              <a:t>vier Werte</a:t>
            </a:r>
            <a:r>
              <a:rPr lang="de-CH"/>
              <a:t> für das agile Vorgehen sind im </a:t>
            </a:r>
            <a:r>
              <a:rPr lang="de-CH">
                <a:hlinkClick r:id="rId2"/>
              </a:rPr>
              <a:t>Manifest für agile Softwareentwicklung </a:t>
            </a:r>
            <a:r>
              <a:rPr lang="de-CH"/>
              <a:t>beschrieben:</a:t>
            </a:r>
          </a:p>
          <a:p>
            <a:r>
              <a:rPr lang="de-CH" b="1"/>
              <a:t>Individuen und Interaktionen</a:t>
            </a:r>
            <a:r>
              <a:rPr lang="de-CH"/>
              <a:t> sind wichtiger als Prozessen und Werkzeugen</a:t>
            </a:r>
          </a:p>
          <a:p>
            <a:r>
              <a:rPr lang="de-CH" b="1"/>
              <a:t>Funktionsfähige Produkte</a:t>
            </a:r>
            <a:r>
              <a:rPr lang="de-CH"/>
              <a:t> sind wichtiger als umfangreicher Dokumentation</a:t>
            </a:r>
          </a:p>
          <a:p>
            <a:r>
              <a:rPr lang="de-CH" b="1"/>
              <a:t>Zusammenarbeit mit dem Kunden</a:t>
            </a:r>
            <a:r>
              <a:rPr lang="de-CH"/>
              <a:t> ist wichtiger als Vertragsverhandlungen</a:t>
            </a:r>
          </a:p>
          <a:p>
            <a:r>
              <a:rPr lang="de-CH" b="1"/>
              <a:t>Das Reagieren auf Änderungen</a:t>
            </a:r>
            <a:r>
              <a:rPr lang="de-CH"/>
              <a:t> ist wichtiger als das strikte Einhalten eines Plans</a:t>
            </a:r>
          </a:p>
          <a:p>
            <a:pPr marL="0" indent="0">
              <a:buNone/>
            </a:pPr>
            <a:r>
              <a:rPr lang="de-CH"/>
              <a:t>Das bedeutet allerdings nicht, dass traditionelle Qualitätskriterien, wie sie sich im Vorhandensein von Prozessen, Dokumentation, Verträgen und Plänen widerspiegeln, im agilen Projektmanagement keine Rolle spielen würden.</a:t>
            </a:r>
          </a:p>
          <a:p>
            <a:pPr marL="0" indent="0">
              <a:buNone/>
            </a:pPr>
            <a:r>
              <a:rPr lang="de-CH"/>
              <a:t>Der eigentliche Unterschied liegt im Denkansatz.</a:t>
            </a:r>
          </a:p>
          <a:p>
            <a:endParaRPr lang="en-US"/>
          </a:p>
        </p:txBody>
      </p:sp>
      <p:sp>
        <p:nvSpPr>
          <p:cNvPr id="7" name="Textplatzhalter 6">
            <a:extLst>
              <a:ext uri="{FF2B5EF4-FFF2-40B4-BE49-F238E27FC236}">
                <a16:creationId xmlns:a16="http://schemas.microsoft.com/office/drawing/2014/main" id="{C6CAB135-C2E7-4539-B059-71D9B529C1D9}"/>
              </a:ext>
            </a:extLst>
          </p:cNvPr>
          <p:cNvSpPr>
            <a:spLocks noGrp="1"/>
          </p:cNvSpPr>
          <p:nvPr>
            <p:ph type="body" sz="quarter" idx="24"/>
          </p:nvPr>
        </p:nvSpPr>
        <p:spPr/>
        <p:txBody>
          <a:bodyPr>
            <a:normAutofit lnSpcReduction="10000"/>
          </a:bodyPr>
          <a:lstStyle/>
          <a:p>
            <a:r>
              <a:rPr lang="de-CH"/>
              <a:t>Agile Methoden</a:t>
            </a:r>
            <a:endParaRPr lang="en-US"/>
          </a:p>
        </p:txBody>
      </p:sp>
    </p:spTree>
    <p:extLst>
      <p:ext uri="{BB962C8B-B14F-4D97-AF65-F5344CB8AC3E}">
        <p14:creationId xmlns:p14="http://schemas.microsoft.com/office/powerpoint/2010/main" val="1009841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D9792F1-BAA5-46C3-93F8-B3D8A24E9654}"/>
              </a:ext>
            </a:extLst>
          </p:cNvPr>
          <p:cNvSpPr>
            <a:spLocks noGrp="1"/>
          </p:cNvSpPr>
          <p:nvPr>
            <p:ph type="ftr" sz="quarter" idx="17"/>
          </p:nvPr>
        </p:nvSpPr>
        <p:spPr/>
        <p:txBody>
          <a:bodyPr/>
          <a:lstStyle/>
          <a:p>
            <a:r>
              <a:rPr lang="en-US"/>
              <a:t>WN Agile </a:t>
            </a:r>
            <a:r>
              <a:rPr lang="en-US" err="1"/>
              <a:t>Methoden</a:t>
            </a:r>
            <a:endParaRPr lang="de-CH"/>
          </a:p>
        </p:txBody>
      </p:sp>
      <p:sp>
        <p:nvSpPr>
          <p:cNvPr id="5" name="Foliennummernplatzhalter 4">
            <a:extLst>
              <a:ext uri="{FF2B5EF4-FFF2-40B4-BE49-F238E27FC236}">
                <a16:creationId xmlns:a16="http://schemas.microsoft.com/office/drawing/2014/main" id="{648E44C7-9906-4207-91AD-6C1ED6B29F60}"/>
              </a:ext>
            </a:extLst>
          </p:cNvPr>
          <p:cNvSpPr>
            <a:spLocks noGrp="1"/>
          </p:cNvSpPr>
          <p:nvPr>
            <p:ph type="sldNum" sz="quarter" idx="18"/>
          </p:nvPr>
        </p:nvSpPr>
        <p:spPr/>
        <p:txBody>
          <a:bodyPr/>
          <a:lstStyle/>
          <a:p>
            <a:pPr defTabSz="609463"/>
            <a:fld id="{4EAC321B-7500-4259-A00F-915439A35E15}" type="slidenum">
              <a:rPr lang="de-CH">
                <a:solidFill>
                  <a:srgbClr val="191919"/>
                </a:solidFill>
                <a:latin typeface="Arial" panose="020B0604020202020204"/>
              </a:rPr>
              <a:pPr defTabSz="609463"/>
              <a:t>4</a:t>
            </a:fld>
            <a:endParaRPr lang="de-CH">
              <a:solidFill>
                <a:srgbClr val="191919"/>
              </a:solidFill>
              <a:latin typeface="Arial" panose="020B0604020202020204"/>
            </a:endParaRPr>
          </a:p>
        </p:txBody>
      </p:sp>
      <p:sp>
        <p:nvSpPr>
          <p:cNvPr id="7" name="Titel 6">
            <a:extLst>
              <a:ext uri="{FF2B5EF4-FFF2-40B4-BE49-F238E27FC236}">
                <a16:creationId xmlns:a16="http://schemas.microsoft.com/office/drawing/2014/main" id="{7C8893CB-6052-41F1-B738-2043A687F4B0}"/>
              </a:ext>
            </a:extLst>
          </p:cNvPr>
          <p:cNvSpPr>
            <a:spLocks noGrp="1"/>
          </p:cNvSpPr>
          <p:nvPr>
            <p:ph type="title"/>
          </p:nvPr>
        </p:nvSpPr>
        <p:spPr/>
        <p:txBody>
          <a:bodyPr/>
          <a:lstStyle/>
          <a:p>
            <a:r>
              <a:rPr lang="de-CH"/>
              <a:t>Motivation: Warum agil-iterativ?</a:t>
            </a:r>
          </a:p>
        </p:txBody>
      </p:sp>
      <p:sp>
        <p:nvSpPr>
          <p:cNvPr id="8" name="Inhaltsplatzhalter 7">
            <a:extLst>
              <a:ext uri="{FF2B5EF4-FFF2-40B4-BE49-F238E27FC236}">
                <a16:creationId xmlns:a16="http://schemas.microsoft.com/office/drawing/2014/main" id="{1D339D6B-0436-439A-9F3E-2A90F6587F8D}"/>
              </a:ext>
            </a:extLst>
          </p:cNvPr>
          <p:cNvSpPr>
            <a:spLocks noGrp="1"/>
          </p:cNvSpPr>
          <p:nvPr>
            <p:ph sz="quarter" idx="21"/>
          </p:nvPr>
        </p:nvSpPr>
        <p:spPr>
          <a:xfrm>
            <a:off x="806031" y="1450419"/>
            <a:ext cx="3691909" cy="4748914"/>
          </a:xfrm>
        </p:spPr>
        <p:txBody>
          <a:bodyPr>
            <a:normAutofit/>
          </a:bodyPr>
          <a:lstStyle/>
          <a:p>
            <a:pPr marL="0" indent="0">
              <a:buNone/>
            </a:pPr>
            <a:r>
              <a:rPr lang="de-CH"/>
              <a:t>Ursprünglich vorgenommene Ziele ändern sich während der Projektlaufzeit, neue Anforderungen werden definiert, alte geändert.</a:t>
            </a:r>
          </a:p>
          <a:p>
            <a:pPr marL="0" indent="0">
              <a:buNone/>
            </a:pPr>
            <a:endParaRPr lang="de-CH"/>
          </a:p>
          <a:p>
            <a:pPr marL="0" indent="0">
              <a:buNone/>
            </a:pPr>
            <a:r>
              <a:rPr lang="de-CH"/>
              <a:t>Der Entscheidungsspielraum nimmt mit </a:t>
            </a:r>
            <a:br>
              <a:rPr lang="de-CH"/>
            </a:br>
            <a:r>
              <a:rPr lang="de-CH"/>
              <a:t>Fortschreiten des Projekts immer mehr ab</a:t>
            </a:r>
          </a:p>
          <a:p>
            <a:pPr marL="0" indent="0" algn="r">
              <a:buNone/>
            </a:pPr>
            <a:endParaRPr lang="de-CH" sz="1599"/>
          </a:p>
          <a:p>
            <a:pPr marL="0" indent="0" algn="r">
              <a:buNone/>
            </a:pPr>
            <a:r>
              <a:rPr lang="de-CH" sz="1599"/>
              <a:t>[</a:t>
            </a:r>
            <a:r>
              <a:rPr lang="de-CH" sz="1599" err="1">
                <a:hlinkClick r:id="rId2"/>
              </a:rPr>
              <a:t>iteratec</a:t>
            </a:r>
            <a:r>
              <a:rPr lang="de-CH" sz="1599"/>
              <a:t>]</a:t>
            </a:r>
          </a:p>
        </p:txBody>
      </p:sp>
      <p:sp>
        <p:nvSpPr>
          <p:cNvPr id="9" name="Textplatzhalter 8">
            <a:extLst>
              <a:ext uri="{FF2B5EF4-FFF2-40B4-BE49-F238E27FC236}">
                <a16:creationId xmlns:a16="http://schemas.microsoft.com/office/drawing/2014/main" id="{D338E620-10DC-4B00-B55E-A97430BC6112}"/>
              </a:ext>
            </a:extLst>
          </p:cNvPr>
          <p:cNvSpPr>
            <a:spLocks noGrp="1"/>
          </p:cNvSpPr>
          <p:nvPr>
            <p:ph type="body" sz="quarter" idx="24"/>
          </p:nvPr>
        </p:nvSpPr>
        <p:spPr/>
        <p:txBody>
          <a:bodyPr>
            <a:normAutofit lnSpcReduction="10000"/>
          </a:bodyPr>
          <a:lstStyle/>
          <a:p>
            <a:r>
              <a:rPr lang="de-CH"/>
              <a:t>Agile Methoden</a:t>
            </a:r>
          </a:p>
        </p:txBody>
      </p:sp>
      <p:pic>
        <p:nvPicPr>
          <p:cNvPr id="11" name="Grafik 10">
            <a:extLst>
              <a:ext uri="{FF2B5EF4-FFF2-40B4-BE49-F238E27FC236}">
                <a16:creationId xmlns:a16="http://schemas.microsoft.com/office/drawing/2014/main" id="{275C12FF-81DC-4712-A580-13FFAB1E3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167" y="1213586"/>
            <a:ext cx="6405376" cy="4985746"/>
          </a:xfrm>
          <a:prstGeom prst="rect">
            <a:avLst/>
          </a:prstGeom>
        </p:spPr>
      </p:pic>
    </p:spTree>
    <p:extLst>
      <p:ext uri="{BB962C8B-B14F-4D97-AF65-F5344CB8AC3E}">
        <p14:creationId xmlns:p14="http://schemas.microsoft.com/office/powerpoint/2010/main" val="165460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D9792F1-BAA5-46C3-93F8-B3D8A24E9654}"/>
              </a:ext>
            </a:extLst>
          </p:cNvPr>
          <p:cNvSpPr>
            <a:spLocks noGrp="1"/>
          </p:cNvSpPr>
          <p:nvPr>
            <p:ph type="ftr" sz="quarter" idx="17"/>
          </p:nvPr>
        </p:nvSpPr>
        <p:spPr/>
        <p:txBody>
          <a:bodyPr/>
          <a:lstStyle/>
          <a:p>
            <a:r>
              <a:rPr lang="en-US"/>
              <a:t>WN Agile </a:t>
            </a:r>
            <a:r>
              <a:rPr lang="en-US" err="1"/>
              <a:t>Methoden</a:t>
            </a:r>
            <a:endParaRPr lang="de-CH"/>
          </a:p>
        </p:txBody>
      </p:sp>
      <p:sp>
        <p:nvSpPr>
          <p:cNvPr id="5" name="Foliennummernplatzhalter 4">
            <a:extLst>
              <a:ext uri="{FF2B5EF4-FFF2-40B4-BE49-F238E27FC236}">
                <a16:creationId xmlns:a16="http://schemas.microsoft.com/office/drawing/2014/main" id="{648E44C7-9906-4207-91AD-6C1ED6B29F60}"/>
              </a:ext>
            </a:extLst>
          </p:cNvPr>
          <p:cNvSpPr>
            <a:spLocks noGrp="1"/>
          </p:cNvSpPr>
          <p:nvPr>
            <p:ph type="sldNum" sz="quarter" idx="18"/>
          </p:nvPr>
        </p:nvSpPr>
        <p:spPr/>
        <p:txBody>
          <a:bodyPr/>
          <a:lstStyle/>
          <a:p>
            <a:pPr defTabSz="609463"/>
            <a:fld id="{4EAC321B-7500-4259-A00F-915439A35E15}" type="slidenum">
              <a:rPr lang="de-CH">
                <a:solidFill>
                  <a:srgbClr val="191919"/>
                </a:solidFill>
                <a:latin typeface="Arial" panose="020B0604020202020204"/>
              </a:rPr>
              <a:pPr defTabSz="609463"/>
              <a:t>5</a:t>
            </a:fld>
            <a:endParaRPr lang="de-CH">
              <a:solidFill>
                <a:srgbClr val="191919"/>
              </a:solidFill>
              <a:latin typeface="Arial" panose="020B0604020202020204"/>
            </a:endParaRPr>
          </a:p>
        </p:txBody>
      </p:sp>
      <p:sp>
        <p:nvSpPr>
          <p:cNvPr id="7" name="Titel 6">
            <a:extLst>
              <a:ext uri="{FF2B5EF4-FFF2-40B4-BE49-F238E27FC236}">
                <a16:creationId xmlns:a16="http://schemas.microsoft.com/office/drawing/2014/main" id="{7C8893CB-6052-41F1-B738-2043A687F4B0}"/>
              </a:ext>
            </a:extLst>
          </p:cNvPr>
          <p:cNvSpPr>
            <a:spLocks noGrp="1"/>
          </p:cNvSpPr>
          <p:nvPr>
            <p:ph type="title"/>
          </p:nvPr>
        </p:nvSpPr>
        <p:spPr/>
        <p:txBody>
          <a:bodyPr/>
          <a:lstStyle/>
          <a:p>
            <a:r>
              <a:rPr lang="de-CH"/>
              <a:t>Prinzipien agiler Methoden</a:t>
            </a:r>
          </a:p>
        </p:txBody>
      </p:sp>
      <p:sp>
        <p:nvSpPr>
          <p:cNvPr id="8" name="Inhaltsplatzhalter 7">
            <a:extLst>
              <a:ext uri="{FF2B5EF4-FFF2-40B4-BE49-F238E27FC236}">
                <a16:creationId xmlns:a16="http://schemas.microsoft.com/office/drawing/2014/main" id="{1D339D6B-0436-439A-9F3E-2A90F6587F8D}"/>
              </a:ext>
            </a:extLst>
          </p:cNvPr>
          <p:cNvSpPr>
            <a:spLocks noGrp="1"/>
          </p:cNvSpPr>
          <p:nvPr>
            <p:ph sz="quarter" idx="21"/>
          </p:nvPr>
        </p:nvSpPr>
        <p:spPr/>
        <p:txBody>
          <a:bodyPr/>
          <a:lstStyle/>
          <a:p>
            <a:pPr marL="0" indent="0">
              <a:buNone/>
            </a:pPr>
            <a:r>
              <a:rPr lang="de-CH"/>
              <a:t>Agile Methoden sind als Antwort auf die Unzulänglichkeiten des Phasenmodells (Wasserfall) entwickelt worden:</a:t>
            </a:r>
          </a:p>
          <a:p>
            <a:r>
              <a:rPr lang="de-CH"/>
              <a:t>Grundlegende Funktionalität wird, ausgehend von ersten Anforderungen, </a:t>
            </a:r>
            <a:r>
              <a:rPr lang="de-CH">
                <a:solidFill>
                  <a:schemeClr val="accent5"/>
                </a:solidFill>
              </a:rPr>
              <a:t>schnell umgesetzt</a:t>
            </a:r>
          </a:p>
          <a:p>
            <a:r>
              <a:rPr lang="de-CH"/>
              <a:t>Fokus liegt auf der Wertschöpfung, d.h., es wird nur das umgesetzt, was einen klaren </a:t>
            </a:r>
            <a:r>
              <a:rPr lang="de-CH">
                <a:solidFill>
                  <a:schemeClr val="accent5"/>
                </a:solidFill>
              </a:rPr>
              <a:t>Nutzen</a:t>
            </a:r>
            <a:r>
              <a:rPr lang="de-CH"/>
              <a:t> beweist</a:t>
            </a:r>
          </a:p>
          <a:p>
            <a:r>
              <a:rPr lang="de-CH"/>
              <a:t>Das </a:t>
            </a:r>
            <a:r>
              <a:rPr lang="de-CH">
                <a:solidFill>
                  <a:schemeClr val="accent5"/>
                </a:solidFill>
              </a:rPr>
              <a:t>Feedback</a:t>
            </a:r>
            <a:r>
              <a:rPr lang="de-CH"/>
              <a:t> der Anwender fliesst in künftige Entwicklungen ein</a:t>
            </a:r>
          </a:p>
          <a:p>
            <a:r>
              <a:rPr lang="de-CH"/>
              <a:t>Konsequent </a:t>
            </a:r>
            <a:r>
              <a:rPr lang="de-CH">
                <a:solidFill>
                  <a:schemeClr val="accent5"/>
                </a:solidFill>
              </a:rPr>
              <a:t>iterative</a:t>
            </a:r>
            <a:r>
              <a:rPr lang="de-CH"/>
              <a:t> Vorgehensweise statt ausführlicher (Vor-)Planung</a:t>
            </a:r>
          </a:p>
          <a:p>
            <a:r>
              <a:rPr lang="de-CH"/>
              <a:t>Umsetzungsteams arbeiten </a:t>
            </a:r>
            <a:r>
              <a:rPr lang="de-CH">
                <a:solidFill>
                  <a:schemeClr val="accent5"/>
                </a:solidFill>
              </a:rPr>
              <a:t>selbstorganisiert</a:t>
            </a:r>
            <a:endParaRPr lang="de-CH"/>
          </a:p>
          <a:p>
            <a:endParaRPr lang="de-CH"/>
          </a:p>
        </p:txBody>
      </p:sp>
      <p:sp>
        <p:nvSpPr>
          <p:cNvPr id="9" name="Textplatzhalter 8">
            <a:extLst>
              <a:ext uri="{FF2B5EF4-FFF2-40B4-BE49-F238E27FC236}">
                <a16:creationId xmlns:a16="http://schemas.microsoft.com/office/drawing/2014/main" id="{D338E620-10DC-4B00-B55E-A97430BC6112}"/>
              </a:ext>
            </a:extLst>
          </p:cNvPr>
          <p:cNvSpPr>
            <a:spLocks noGrp="1"/>
          </p:cNvSpPr>
          <p:nvPr>
            <p:ph type="body" sz="quarter" idx="24"/>
          </p:nvPr>
        </p:nvSpPr>
        <p:spPr/>
        <p:txBody>
          <a:bodyPr>
            <a:normAutofit lnSpcReduction="10000"/>
          </a:bodyPr>
          <a:lstStyle/>
          <a:p>
            <a:r>
              <a:rPr lang="de-CH"/>
              <a:t>Agile Methoden</a:t>
            </a:r>
          </a:p>
        </p:txBody>
      </p:sp>
    </p:spTree>
    <p:extLst>
      <p:ext uri="{BB962C8B-B14F-4D97-AF65-F5344CB8AC3E}">
        <p14:creationId xmlns:p14="http://schemas.microsoft.com/office/powerpoint/2010/main" val="206105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D9792F1-BAA5-46C3-93F8-B3D8A24E9654}"/>
              </a:ext>
            </a:extLst>
          </p:cNvPr>
          <p:cNvSpPr>
            <a:spLocks noGrp="1"/>
          </p:cNvSpPr>
          <p:nvPr>
            <p:ph type="ftr" sz="quarter" idx="17"/>
          </p:nvPr>
        </p:nvSpPr>
        <p:spPr/>
        <p:txBody>
          <a:bodyPr/>
          <a:lstStyle/>
          <a:p>
            <a:r>
              <a:rPr lang="en-US"/>
              <a:t>WN Agile </a:t>
            </a:r>
            <a:r>
              <a:rPr lang="en-US" err="1"/>
              <a:t>Methoden</a:t>
            </a:r>
            <a:endParaRPr lang="de-CH"/>
          </a:p>
        </p:txBody>
      </p:sp>
      <p:sp>
        <p:nvSpPr>
          <p:cNvPr id="5" name="Foliennummernplatzhalter 4">
            <a:extLst>
              <a:ext uri="{FF2B5EF4-FFF2-40B4-BE49-F238E27FC236}">
                <a16:creationId xmlns:a16="http://schemas.microsoft.com/office/drawing/2014/main" id="{648E44C7-9906-4207-91AD-6C1ED6B29F60}"/>
              </a:ext>
            </a:extLst>
          </p:cNvPr>
          <p:cNvSpPr>
            <a:spLocks noGrp="1"/>
          </p:cNvSpPr>
          <p:nvPr>
            <p:ph type="sldNum" sz="quarter" idx="18"/>
          </p:nvPr>
        </p:nvSpPr>
        <p:spPr/>
        <p:txBody>
          <a:bodyPr/>
          <a:lstStyle/>
          <a:p>
            <a:pPr defTabSz="609463"/>
            <a:fld id="{4EAC321B-7500-4259-A00F-915439A35E15}" type="slidenum">
              <a:rPr lang="de-CH">
                <a:solidFill>
                  <a:srgbClr val="191919"/>
                </a:solidFill>
                <a:latin typeface="Arial" panose="020B0604020202020204"/>
              </a:rPr>
              <a:pPr defTabSz="609463"/>
              <a:t>6</a:t>
            </a:fld>
            <a:endParaRPr lang="de-CH">
              <a:solidFill>
                <a:srgbClr val="191919"/>
              </a:solidFill>
              <a:latin typeface="Arial" panose="020B0604020202020204"/>
            </a:endParaRPr>
          </a:p>
        </p:txBody>
      </p:sp>
      <p:sp>
        <p:nvSpPr>
          <p:cNvPr id="7" name="Titel 6">
            <a:extLst>
              <a:ext uri="{FF2B5EF4-FFF2-40B4-BE49-F238E27FC236}">
                <a16:creationId xmlns:a16="http://schemas.microsoft.com/office/drawing/2014/main" id="{7C8893CB-6052-41F1-B738-2043A687F4B0}"/>
              </a:ext>
            </a:extLst>
          </p:cNvPr>
          <p:cNvSpPr>
            <a:spLocks noGrp="1"/>
          </p:cNvSpPr>
          <p:nvPr>
            <p:ph type="title"/>
          </p:nvPr>
        </p:nvSpPr>
        <p:spPr/>
        <p:txBody>
          <a:bodyPr/>
          <a:lstStyle/>
          <a:p>
            <a:r>
              <a:rPr lang="de-CH"/>
              <a:t>Vorteile agiler Methoden</a:t>
            </a:r>
          </a:p>
        </p:txBody>
      </p:sp>
      <p:sp>
        <p:nvSpPr>
          <p:cNvPr id="8" name="Inhaltsplatzhalter 7">
            <a:extLst>
              <a:ext uri="{FF2B5EF4-FFF2-40B4-BE49-F238E27FC236}">
                <a16:creationId xmlns:a16="http://schemas.microsoft.com/office/drawing/2014/main" id="{1D339D6B-0436-439A-9F3E-2A90F6587F8D}"/>
              </a:ext>
            </a:extLst>
          </p:cNvPr>
          <p:cNvSpPr>
            <a:spLocks noGrp="1"/>
          </p:cNvSpPr>
          <p:nvPr>
            <p:ph sz="quarter" idx="21"/>
          </p:nvPr>
        </p:nvSpPr>
        <p:spPr/>
        <p:txBody>
          <a:bodyPr/>
          <a:lstStyle/>
          <a:p>
            <a:pPr marL="0" indent="0">
              <a:buNone/>
            </a:pPr>
            <a:r>
              <a:rPr lang="de-CH"/>
              <a:t>Durch eine frühe Inbetriebnahme des (halbfertigen) Produkts werden Fehlentscheidungen schnell aufgedeckt und sind korrigierbar («fail fast»). </a:t>
            </a:r>
          </a:p>
          <a:p>
            <a:pPr marL="0" indent="0">
              <a:buNone/>
            </a:pPr>
            <a:r>
              <a:rPr lang="de-CH"/>
              <a:t>Kosten für die Fehlerbereinigung sind deutlich geringer</a:t>
            </a:r>
          </a:p>
          <a:p>
            <a:endParaRPr lang="de-CH"/>
          </a:p>
        </p:txBody>
      </p:sp>
      <p:sp>
        <p:nvSpPr>
          <p:cNvPr id="9" name="Textplatzhalter 8">
            <a:extLst>
              <a:ext uri="{FF2B5EF4-FFF2-40B4-BE49-F238E27FC236}">
                <a16:creationId xmlns:a16="http://schemas.microsoft.com/office/drawing/2014/main" id="{D338E620-10DC-4B00-B55E-A97430BC6112}"/>
              </a:ext>
            </a:extLst>
          </p:cNvPr>
          <p:cNvSpPr>
            <a:spLocks noGrp="1"/>
          </p:cNvSpPr>
          <p:nvPr>
            <p:ph type="body" sz="quarter" idx="24"/>
          </p:nvPr>
        </p:nvSpPr>
        <p:spPr/>
        <p:txBody>
          <a:bodyPr>
            <a:normAutofit lnSpcReduction="10000"/>
          </a:bodyPr>
          <a:lstStyle/>
          <a:p>
            <a:r>
              <a:rPr lang="de-CH"/>
              <a:t>Agile Methoden</a:t>
            </a:r>
          </a:p>
        </p:txBody>
      </p:sp>
      <p:pic>
        <p:nvPicPr>
          <p:cNvPr id="10" name="Grafik 9">
            <a:extLst>
              <a:ext uri="{FF2B5EF4-FFF2-40B4-BE49-F238E27FC236}">
                <a16:creationId xmlns:a16="http://schemas.microsoft.com/office/drawing/2014/main" id="{9B3E507B-4E45-4453-BF4C-EDCBFF3BF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468" y="2753077"/>
            <a:ext cx="5842297" cy="3665358"/>
          </a:xfrm>
          <a:prstGeom prst="rect">
            <a:avLst/>
          </a:prstGeom>
        </p:spPr>
      </p:pic>
      <p:pic>
        <p:nvPicPr>
          <p:cNvPr id="2" name="Grafik 1">
            <a:extLst>
              <a:ext uri="{FF2B5EF4-FFF2-40B4-BE49-F238E27FC236}">
                <a16:creationId xmlns:a16="http://schemas.microsoft.com/office/drawing/2014/main" id="{E5FCB584-B56D-2753-D756-027B167F9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42" y="2820189"/>
            <a:ext cx="2850491" cy="1768589"/>
          </a:xfrm>
          <a:prstGeom prst="rect">
            <a:avLst/>
          </a:prstGeom>
        </p:spPr>
      </p:pic>
      <p:pic>
        <p:nvPicPr>
          <p:cNvPr id="11" name="Grafik 10" descr="Schließen mit einfarbiger Füllung">
            <a:extLst>
              <a:ext uri="{FF2B5EF4-FFF2-40B4-BE49-F238E27FC236}">
                <a16:creationId xmlns:a16="http://schemas.microsoft.com/office/drawing/2014/main" id="{A0B43265-37E6-CCD2-21AF-4A97A0AFD8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3762" y="2837124"/>
            <a:ext cx="1409959" cy="1409959"/>
          </a:xfrm>
          <a:prstGeom prst="rect">
            <a:avLst/>
          </a:prstGeom>
        </p:spPr>
      </p:pic>
      <p:pic>
        <p:nvPicPr>
          <p:cNvPr id="13" name="Grafik 12" descr="Pfeil: Leichte Kurve mit einfarbiger Füllung">
            <a:extLst>
              <a:ext uri="{FF2B5EF4-FFF2-40B4-BE49-F238E27FC236}">
                <a16:creationId xmlns:a16="http://schemas.microsoft.com/office/drawing/2014/main" id="{827A60C1-CB13-309E-47E3-0BA41313805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93871">
            <a:off x="1762238" y="4298827"/>
            <a:ext cx="1365404" cy="1467083"/>
          </a:xfrm>
          <a:prstGeom prst="rect">
            <a:avLst/>
          </a:prstGeom>
        </p:spPr>
      </p:pic>
    </p:spTree>
    <p:extLst>
      <p:ext uri="{BB962C8B-B14F-4D97-AF65-F5344CB8AC3E}">
        <p14:creationId xmlns:p14="http://schemas.microsoft.com/office/powerpoint/2010/main" val="18862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hteck: abgerundete Ecken 119">
            <a:extLst>
              <a:ext uri="{FF2B5EF4-FFF2-40B4-BE49-F238E27FC236}">
                <a16:creationId xmlns:a16="http://schemas.microsoft.com/office/drawing/2014/main" id="{DE139046-C60C-0C4C-47AD-2600F5521912}"/>
              </a:ext>
            </a:extLst>
          </p:cNvPr>
          <p:cNvSpPr/>
          <p:nvPr/>
        </p:nvSpPr>
        <p:spPr>
          <a:xfrm>
            <a:off x="8971630" y="2456059"/>
            <a:ext cx="883330" cy="862036"/>
          </a:xfrm>
          <a:prstGeom prst="roundRect">
            <a:avLst>
              <a:gd name="adj" fmla="val 11530"/>
            </a:avLst>
          </a:prstGeom>
          <a:solidFill>
            <a:schemeClr val="bg1"/>
          </a:solidFill>
          <a:ln w="25400">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1399" b="1"/>
          </a:p>
        </p:txBody>
      </p:sp>
      <p:sp>
        <p:nvSpPr>
          <p:cNvPr id="4" name="Foliennummernplatzhalter 3"/>
          <p:cNvSpPr>
            <a:spLocks noGrp="1"/>
          </p:cNvSpPr>
          <p:nvPr>
            <p:ph type="sldNum" sz="quarter" idx="18"/>
          </p:nvPr>
        </p:nvSpPr>
        <p:spPr/>
        <p:txBody>
          <a:bodyPr/>
          <a:lstStyle/>
          <a:p>
            <a:fld id="{4EAC321B-7500-4259-A00F-915439A35E15}" type="slidenum">
              <a:rPr lang="de-CH" smtClean="0"/>
              <a:pPr/>
              <a:t>7</a:t>
            </a:fld>
            <a:endParaRPr lang="de-CH"/>
          </a:p>
        </p:txBody>
      </p:sp>
      <p:sp>
        <p:nvSpPr>
          <p:cNvPr id="5" name="Titel 4"/>
          <p:cNvSpPr>
            <a:spLocks noGrp="1"/>
          </p:cNvSpPr>
          <p:nvPr>
            <p:ph type="title"/>
          </p:nvPr>
        </p:nvSpPr>
        <p:spPr/>
        <p:txBody>
          <a:bodyPr/>
          <a:lstStyle/>
          <a:p>
            <a:r>
              <a:rPr lang="de-CH"/>
              <a:t>Methoden – Agile Arbeitsweise (</a:t>
            </a:r>
            <a:r>
              <a:rPr lang="de-CH" err="1"/>
              <a:t>Scrum</a:t>
            </a:r>
            <a:r>
              <a:rPr lang="de-CH"/>
              <a:t>)</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grpSp>
        <p:nvGrpSpPr>
          <p:cNvPr id="2" name="Gruppieren 1">
            <a:extLst>
              <a:ext uri="{FF2B5EF4-FFF2-40B4-BE49-F238E27FC236}">
                <a16:creationId xmlns:a16="http://schemas.microsoft.com/office/drawing/2014/main" id="{2E27E16F-616C-DC55-F50E-BE19874F92D1}"/>
              </a:ext>
            </a:extLst>
          </p:cNvPr>
          <p:cNvGrpSpPr/>
          <p:nvPr/>
        </p:nvGrpSpPr>
        <p:grpSpPr>
          <a:xfrm>
            <a:off x="5415975" y="1387533"/>
            <a:ext cx="3475179" cy="1701948"/>
            <a:chOff x="5597468" y="1414272"/>
            <a:chExt cx="3476989" cy="1702835"/>
          </a:xfrm>
        </p:grpSpPr>
        <p:grpSp>
          <p:nvGrpSpPr>
            <p:cNvPr id="105" name="Gruppieren 104">
              <a:extLst>
                <a:ext uri="{FF2B5EF4-FFF2-40B4-BE49-F238E27FC236}">
                  <a16:creationId xmlns:a16="http://schemas.microsoft.com/office/drawing/2014/main" id="{792B4FC8-B7DA-86ED-22FF-62BB8DAF23CF}"/>
                </a:ext>
              </a:extLst>
            </p:cNvPr>
            <p:cNvGrpSpPr/>
            <p:nvPr/>
          </p:nvGrpSpPr>
          <p:grpSpPr>
            <a:xfrm>
              <a:off x="5597468" y="1414272"/>
              <a:ext cx="3245616" cy="1702835"/>
              <a:chOff x="5597468" y="1414272"/>
              <a:chExt cx="3245616" cy="1702835"/>
            </a:xfrm>
          </p:grpSpPr>
          <p:sp>
            <p:nvSpPr>
              <p:cNvPr id="107" name="Rechteck: abgerundete Ecken 106">
                <a:extLst>
                  <a:ext uri="{FF2B5EF4-FFF2-40B4-BE49-F238E27FC236}">
                    <a16:creationId xmlns:a16="http://schemas.microsoft.com/office/drawing/2014/main" id="{3B49D4F4-B551-8B61-37F4-D2F64572A6DB}"/>
                  </a:ext>
                </a:extLst>
              </p:cNvPr>
              <p:cNvSpPr/>
              <p:nvPr/>
            </p:nvSpPr>
            <p:spPr>
              <a:xfrm>
                <a:off x="5840860" y="1414272"/>
                <a:ext cx="3002224" cy="1606332"/>
              </a:xfrm>
              <a:prstGeom prst="roundRect">
                <a:avLst>
                  <a:gd name="adj" fmla="val 12872"/>
                </a:avLst>
              </a:prstGeom>
              <a:solidFill>
                <a:schemeClr val="bg1"/>
              </a:solidFill>
              <a:ln w="25400">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1399" b="1"/>
              </a:p>
            </p:txBody>
          </p:sp>
          <p:grpSp>
            <p:nvGrpSpPr>
              <p:cNvPr id="108" name="Gruppieren 107">
                <a:extLst>
                  <a:ext uri="{FF2B5EF4-FFF2-40B4-BE49-F238E27FC236}">
                    <a16:creationId xmlns:a16="http://schemas.microsoft.com/office/drawing/2014/main" id="{5E398EAA-4938-EEC9-D024-BFA7D8EFA740}"/>
                  </a:ext>
                </a:extLst>
              </p:cNvPr>
              <p:cNvGrpSpPr/>
              <p:nvPr/>
            </p:nvGrpSpPr>
            <p:grpSpPr>
              <a:xfrm>
                <a:off x="5597468" y="1555564"/>
                <a:ext cx="1158997" cy="835828"/>
                <a:chOff x="1117221" y="1859280"/>
                <a:chExt cx="1158997" cy="835828"/>
              </a:xfrm>
              <a:solidFill>
                <a:schemeClr val="bg1"/>
              </a:solidFill>
            </p:grpSpPr>
            <p:pic>
              <p:nvPicPr>
                <p:cNvPr id="115" name="Grafik 114" descr="Mann mit einfarbiger Füllung">
                  <a:extLst>
                    <a:ext uri="{FF2B5EF4-FFF2-40B4-BE49-F238E27FC236}">
                      <a16:creationId xmlns:a16="http://schemas.microsoft.com/office/drawing/2014/main" id="{9AB3E740-FE5F-8EAA-4C11-C21D9E030BF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40169"/>
                <a:stretch/>
              </p:blipFill>
              <p:spPr>
                <a:xfrm>
                  <a:off x="1117221" y="2001678"/>
                  <a:ext cx="1158997" cy="693430"/>
                </a:xfrm>
                <a:prstGeom prst="rect">
                  <a:avLst/>
                </a:prstGeom>
              </p:spPr>
            </p:pic>
            <p:pic>
              <p:nvPicPr>
                <p:cNvPr id="116" name="Grafik 115" descr="Krone mit einfarbiger Füllung">
                  <a:extLst>
                    <a:ext uri="{FF2B5EF4-FFF2-40B4-BE49-F238E27FC236}">
                      <a16:creationId xmlns:a16="http://schemas.microsoft.com/office/drawing/2014/main" id="{50D18E48-F504-7642-7CB3-F65A3F950B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9799" y="1859280"/>
                  <a:ext cx="233838" cy="233838"/>
                </a:xfrm>
                <a:prstGeom prst="rect">
                  <a:avLst/>
                </a:prstGeom>
              </p:spPr>
            </p:pic>
          </p:grpSp>
          <p:pic>
            <p:nvPicPr>
              <p:cNvPr id="109" name="Grafik 108" descr="Mann mit einfarbiger Füllung">
                <a:extLst>
                  <a:ext uri="{FF2B5EF4-FFF2-40B4-BE49-F238E27FC236}">
                    <a16:creationId xmlns:a16="http://schemas.microsoft.com/office/drawing/2014/main" id="{0F5D1982-0C38-2FB6-0F33-6A092508C13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40169"/>
              <a:stretch/>
            </p:blipFill>
            <p:spPr>
              <a:xfrm>
                <a:off x="6756465" y="1697962"/>
                <a:ext cx="1158997" cy="693430"/>
              </a:xfrm>
              <a:prstGeom prst="rect">
                <a:avLst/>
              </a:prstGeom>
            </p:spPr>
          </p:pic>
          <p:pic>
            <p:nvPicPr>
              <p:cNvPr id="110" name="Grafik 109" descr="Mann mit einfarbiger Füllung">
                <a:extLst>
                  <a:ext uri="{FF2B5EF4-FFF2-40B4-BE49-F238E27FC236}">
                    <a16:creationId xmlns:a16="http://schemas.microsoft.com/office/drawing/2014/main" id="{B11738EF-EB1A-775C-F6DB-7CBC586E648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40169"/>
              <a:stretch/>
            </p:blipFill>
            <p:spPr>
              <a:xfrm>
                <a:off x="7335962" y="1697962"/>
                <a:ext cx="1158997" cy="693430"/>
              </a:xfrm>
              <a:prstGeom prst="rect">
                <a:avLst/>
              </a:prstGeom>
            </p:spPr>
          </p:pic>
          <p:grpSp>
            <p:nvGrpSpPr>
              <p:cNvPr id="111" name="Gruppieren 110">
                <a:extLst>
                  <a:ext uri="{FF2B5EF4-FFF2-40B4-BE49-F238E27FC236}">
                    <a16:creationId xmlns:a16="http://schemas.microsoft.com/office/drawing/2014/main" id="{108577BB-EF6C-6DEA-FC95-452149B795BC}"/>
                  </a:ext>
                </a:extLst>
              </p:cNvPr>
              <p:cNvGrpSpPr/>
              <p:nvPr/>
            </p:nvGrpSpPr>
            <p:grpSpPr>
              <a:xfrm>
                <a:off x="6176966" y="1530228"/>
                <a:ext cx="1158997" cy="861164"/>
                <a:chOff x="1696719" y="1833944"/>
                <a:chExt cx="1158997" cy="861164"/>
              </a:xfrm>
            </p:grpSpPr>
            <p:pic>
              <p:nvPicPr>
                <p:cNvPr id="113" name="Grafik 112" descr="Mann mit einfarbiger Füllung">
                  <a:extLst>
                    <a:ext uri="{FF2B5EF4-FFF2-40B4-BE49-F238E27FC236}">
                      <a16:creationId xmlns:a16="http://schemas.microsoft.com/office/drawing/2014/main" id="{1F456608-1888-6383-4687-3BF8B7403A12}"/>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b="40169"/>
                <a:stretch/>
              </p:blipFill>
              <p:spPr>
                <a:xfrm>
                  <a:off x="1696719" y="2001678"/>
                  <a:ext cx="1158997" cy="693430"/>
                </a:xfrm>
                <a:prstGeom prst="rect">
                  <a:avLst/>
                </a:prstGeom>
              </p:spPr>
            </p:pic>
            <p:pic>
              <p:nvPicPr>
                <p:cNvPr id="114" name="Grafik 113" descr="Zylinderhut mit einfarbiger Füllung">
                  <a:extLst>
                    <a:ext uri="{FF2B5EF4-FFF2-40B4-BE49-F238E27FC236}">
                      <a16:creationId xmlns:a16="http://schemas.microsoft.com/office/drawing/2014/main" id="{6513062D-70D7-67E9-8984-F98F7EA641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36473" y="1833944"/>
                  <a:ext cx="279490" cy="279490"/>
                </a:xfrm>
                <a:prstGeom prst="rect">
                  <a:avLst/>
                </a:prstGeom>
              </p:spPr>
            </p:pic>
          </p:grpSp>
          <p:sp>
            <p:nvSpPr>
              <p:cNvPr id="112" name="Textfeld 9">
                <a:extLst>
                  <a:ext uri="{FF2B5EF4-FFF2-40B4-BE49-F238E27FC236}">
                    <a16:creationId xmlns:a16="http://schemas.microsoft.com/office/drawing/2014/main" id="{67C846B2-8844-4D40-A23E-875F6E135379}"/>
                  </a:ext>
                </a:extLst>
              </p:cNvPr>
              <p:cNvSpPr txBox="1"/>
              <p:nvPr/>
            </p:nvSpPr>
            <p:spPr>
              <a:xfrm>
                <a:off x="6077339" y="2444970"/>
                <a:ext cx="2507054" cy="672137"/>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t>Daily </a:t>
                </a:r>
                <a:r>
                  <a:rPr lang="de-CH" sz="1399" err="1"/>
                  <a:t>Scrum</a:t>
                </a:r>
                <a:r>
                  <a:rPr lang="de-CH" sz="1399"/>
                  <a:t> Meeting</a:t>
                </a:r>
                <a:br>
                  <a:rPr lang="de-CH" sz="1399"/>
                </a:br>
                <a:br>
                  <a:rPr lang="de-CH" sz="400"/>
                </a:br>
                <a:r>
                  <a:rPr lang="de-CH" sz="800">
                    <a:solidFill>
                      <a:schemeClr val="tx2"/>
                    </a:solidFill>
                  </a:rPr>
                  <a:t>in unserem Setting geeignet adaptieren</a:t>
                </a:r>
              </a:p>
              <a:p>
                <a:pPr algn="ctr">
                  <a:lnSpc>
                    <a:spcPct val="110000"/>
                  </a:lnSpc>
                  <a:spcAft>
                    <a:spcPts val="600"/>
                  </a:spcAft>
                </a:pPr>
                <a:endParaRPr lang="de-CH" sz="400" u="sng"/>
              </a:p>
            </p:txBody>
          </p:sp>
        </p:grpSp>
        <p:pic>
          <p:nvPicPr>
            <p:cNvPr id="106" name="Grafik 105" descr="Mann mit einfarbiger Füllung">
              <a:extLst>
                <a:ext uri="{FF2B5EF4-FFF2-40B4-BE49-F238E27FC236}">
                  <a16:creationId xmlns:a16="http://schemas.microsoft.com/office/drawing/2014/main" id="{F978E901-E7B7-E003-5698-DC16013E0F44}"/>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b="40169"/>
            <a:stretch/>
          </p:blipFill>
          <p:spPr>
            <a:xfrm>
              <a:off x="7915460" y="1697962"/>
              <a:ext cx="1158997" cy="693430"/>
            </a:xfrm>
            <a:prstGeom prst="rect">
              <a:avLst/>
            </a:prstGeom>
          </p:spPr>
        </p:pic>
      </p:grpSp>
      <p:grpSp>
        <p:nvGrpSpPr>
          <p:cNvPr id="3" name="Gruppieren 2">
            <a:extLst>
              <a:ext uri="{FF2B5EF4-FFF2-40B4-BE49-F238E27FC236}">
                <a16:creationId xmlns:a16="http://schemas.microsoft.com/office/drawing/2014/main" id="{E8D5E3DD-7147-885B-8D83-B9B87682EAD9}"/>
              </a:ext>
            </a:extLst>
          </p:cNvPr>
          <p:cNvGrpSpPr/>
          <p:nvPr/>
        </p:nvGrpSpPr>
        <p:grpSpPr>
          <a:xfrm>
            <a:off x="8613015" y="1399494"/>
            <a:ext cx="3475179" cy="4816131"/>
            <a:chOff x="8796173" y="1426239"/>
            <a:chExt cx="3476989" cy="4818639"/>
          </a:xfrm>
        </p:grpSpPr>
        <p:grpSp>
          <p:nvGrpSpPr>
            <p:cNvPr id="88" name="Gruppieren 87">
              <a:extLst>
                <a:ext uri="{FF2B5EF4-FFF2-40B4-BE49-F238E27FC236}">
                  <a16:creationId xmlns:a16="http://schemas.microsoft.com/office/drawing/2014/main" id="{3B1ABE8B-2D57-8C22-8FB8-67C088635351}"/>
                </a:ext>
              </a:extLst>
            </p:cNvPr>
            <p:cNvGrpSpPr/>
            <p:nvPr/>
          </p:nvGrpSpPr>
          <p:grpSpPr>
            <a:xfrm>
              <a:off x="9039565" y="1426239"/>
              <a:ext cx="3002224" cy="4818639"/>
              <a:chOff x="9039565" y="1426239"/>
              <a:chExt cx="3002224" cy="4818639"/>
            </a:xfrm>
          </p:grpSpPr>
          <p:sp>
            <p:nvSpPr>
              <p:cNvPr id="93" name="Rechteck: abgerundete Ecken 92">
                <a:extLst>
                  <a:ext uri="{FF2B5EF4-FFF2-40B4-BE49-F238E27FC236}">
                    <a16:creationId xmlns:a16="http://schemas.microsoft.com/office/drawing/2014/main" id="{A1B3F093-8731-D9B1-8A6E-F2084D263B23}"/>
                  </a:ext>
                </a:extLst>
              </p:cNvPr>
              <p:cNvSpPr/>
              <p:nvPr/>
            </p:nvSpPr>
            <p:spPr>
              <a:xfrm>
                <a:off x="9039565" y="1426239"/>
                <a:ext cx="3002224" cy="4818639"/>
              </a:xfrm>
              <a:prstGeom prst="roundRect">
                <a:avLst>
                  <a:gd name="adj" fmla="val 7530"/>
                </a:avLst>
              </a:prstGeom>
              <a:solidFill>
                <a:schemeClr val="bg1"/>
              </a:solidFill>
              <a:ln w="25400">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1399" b="1"/>
              </a:p>
            </p:txBody>
          </p:sp>
          <p:pic>
            <p:nvPicPr>
              <p:cNvPr id="94" name="Grafik 93" descr="Mann mit einfarbiger Füllung">
                <a:extLst>
                  <a:ext uri="{FF2B5EF4-FFF2-40B4-BE49-F238E27FC236}">
                    <a16:creationId xmlns:a16="http://schemas.microsoft.com/office/drawing/2014/main" id="{7D64BB24-0BE9-9E96-C9D7-D4C38CDA626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40169"/>
              <a:stretch/>
            </p:blipFill>
            <p:spPr>
              <a:xfrm>
                <a:off x="9955170" y="1709930"/>
                <a:ext cx="1158997" cy="693430"/>
              </a:xfrm>
              <a:prstGeom prst="rect">
                <a:avLst/>
              </a:prstGeom>
            </p:spPr>
          </p:pic>
          <p:pic>
            <p:nvPicPr>
              <p:cNvPr id="95" name="Grafik 94" descr="Mann mit einfarbiger Füllung">
                <a:extLst>
                  <a:ext uri="{FF2B5EF4-FFF2-40B4-BE49-F238E27FC236}">
                    <a16:creationId xmlns:a16="http://schemas.microsoft.com/office/drawing/2014/main" id="{3D6EEC6E-A75A-F0C9-55D9-B26912714E54}"/>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40169"/>
              <a:stretch/>
            </p:blipFill>
            <p:spPr>
              <a:xfrm>
                <a:off x="10534667" y="1709930"/>
                <a:ext cx="1158997" cy="693430"/>
              </a:xfrm>
              <a:prstGeom prst="rect">
                <a:avLst/>
              </a:prstGeom>
            </p:spPr>
          </p:pic>
          <p:grpSp>
            <p:nvGrpSpPr>
              <p:cNvPr id="96" name="Gruppieren 95">
                <a:extLst>
                  <a:ext uri="{FF2B5EF4-FFF2-40B4-BE49-F238E27FC236}">
                    <a16:creationId xmlns:a16="http://schemas.microsoft.com/office/drawing/2014/main" id="{3852C8B8-3F03-28B1-DF14-1483172F8380}"/>
                  </a:ext>
                </a:extLst>
              </p:cNvPr>
              <p:cNvGrpSpPr/>
              <p:nvPr/>
            </p:nvGrpSpPr>
            <p:grpSpPr>
              <a:xfrm>
                <a:off x="9375671" y="1542196"/>
                <a:ext cx="1158997" cy="861164"/>
                <a:chOff x="1696719" y="1833944"/>
                <a:chExt cx="1158997" cy="861164"/>
              </a:xfrm>
            </p:grpSpPr>
            <p:pic>
              <p:nvPicPr>
                <p:cNvPr id="103" name="Grafik 102" descr="Mann mit einfarbiger Füllung">
                  <a:extLst>
                    <a:ext uri="{FF2B5EF4-FFF2-40B4-BE49-F238E27FC236}">
                      <a16:creationId xmlns:a16="http://schemas.microsoft.com/office/drawing/2014/main" id="{7DFEA834-C0A2-CE42-D1D9-A6C067B08BB8}"/>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b="40169"/>
                <a:stretch/>
              </p:blipFill>
              <p:spPr>
                <a:xfrm>
                  <a:off x="1696719" y="2001678"/>
                  <a:ext cx="1158997" cy="693430"/>
                </a:xfrm>
                <a:prstGeom prst="rect">
                  <a:avLst/>
                </a:prstGeom>
              </p:spPr>
            </p:pic>
            <p:pic>
              <p:nvPicPr>
                <p:cNvPr id="104" name="Grafik 103" descr="Zylinderhut mit einfarbiger Füllung">
                  <a:extLst>
                    <a:ext uri="{FF2B5EF4-FFF2-40B4-BE49-F238E27FC236}">
                      <a16:creationId xmlns:a16="http://schemas.microsoft.com/office/drawing/2014/main" id="{FD27F5E9-252F-65FB-D49B-603A8974670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136473" y="1833944"/>
                  <a:ext cx="279490" cy="279490"/>
                </a:xfrm>
                <a:prstGeom prst="rect">
                  <a:avLst/>
                </a:prstGeom>
              </p:spPr>
            </p:pic>
          </p:grpSp>
          <p:sp>
            <p:nvSpPr>
              <p:cNvPr id="97" name="Textfeld 24">
                <a:extLst>
                  <a:ext uri="{FF2B5EF4-FFF2-40B4-BE49-F238E27FC236}">
                    <a16:creationId xmlns:a16="http://schemas.microsoft.com/office/drawing/2014/main" id="{AEBC1D69-3665-492F-0521-09E4594F0140}"/>
                  </a:ext>
                </a:extLst>
              </p:cNvPr>
              <p:cNvSpPr txBox="1"/>
              <p:nvPr/>
            </p:nvSpPr>
            <p:spPr>
              <a:xfrm>
                <a:off x="9276044" y="3290825"/>
                <a:ext cx="2507054"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t>Sprint Review</a:t>
                </a:r>
              </a:p>
            </p:txBody>
          </p:sp>
          <p:pic>
            <p:nvPicPr>
              <p:cNvPr id="98" name="Grafik 97" descr="Zurückspulen mit einfarbiger Füllung">
                <a:extLst>
                  <a:ext uri="{FF2B5EF4-FFF2-40B4-BE49-F238E27FC236}">
                    <a16:creationId xmlns:a16="http://schemas.microsoft.com/office/drawing/2014/main" id="{54F9BA23-78CF-FA19-3A75-469F3BB388D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215841" y="2764263"/>
                <a:ext cx="626846" cy="626846"/>
              </a:xfrm>
              <a:prstGeom prst="rect">
                <a:avLst/>
              </a:prstGeom>
            </p:spPr>
          </p:pic>
          <p:sp>
            <p:nvSpPr>
              <p:cNvPr id="99" name="Textfeld 26">
                <a:extLst>
                  <a:ext uri="{FF2B5EF4-FFF2-40B4-BE49-F238E27FC236}">
                    <a16:creationId xmlns:a16="http://schemas.microsoft.com/office/drawing/2014/main" id="{5478C39A-B75E-40E2-30D9-3612A36420A2}"/>
                  </a:ext>
                </a:extLst>
              </p:cNvPr>
              <p:cNvSpPr txBox="1"/>
              <p:nvPr/>
            </p:nvSpPr>
            <p:spPr>
              <a:xfrm>
                <a:off x="9286113" y="4365127"/>
                <a:ext cx="2507054"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t>Sprint </a:t>
                </a:r>
                <a:r>
                  <a:rPr lang="de-CH" sz="1399" err="1"/>
                  <a:t>Retroperspective</a:t>
                </a:r>
                <a:endParaRPr lang="de-CH" sz="1399"/>
              </a:p>
            </p:txBody>
          </p:sp>
          <p:pic>
            <p:nvPicPr>
              <p:cNvPr id="100" name="Grafik 99" descr="Zurückspulen mit einfarbiger Füllung">
                <a:extLst>
                  <a:ext uri="{FF2B5EF4-FFF2-40B4-BE49-F238E27FC236}">
                    <a16:creationId xmlns:a16="http://schemas.microsoft.com/office/drawing/2014/main" id="{E932CBFD-99F7-04B5-8F1F-85F3330FF59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225910" y="3838565"/>
                <a:ext cx="626846" cy="626846"/>
              </a:xfrm>
              <a:prstGeom prst="rect">
                <a:avLst/>
              </a:prstGeom>
            </p:spPr>
          </p:pic>
          <p:sp>
            <p:nvSpPr>
              <p:cNvPr id="101" name="Textfeld 28">
                <a:extLst>
                  <a:ext uri="{FF2B5EF4-FFF2-40B4-BE49-F238E27FC236}">
                    <a16:creationId xmlns:a16="http://schemas.microsoft.com/office/drawing/2014/main" id="{260147B1-CF17-F22E-8300-636004CF625D}"/>
                  </a:ext>
                </a:extLst>
              </p:cNvPr>
              <p:cNvSpPr txBox="1"/>
              <p:nvPr/>
            </p:nvSpPr>
            <p:spPr>
              <a:xfrm>
                <a:off x="9299369" y="5474634"/>
                <a:ext cx="2507054"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err="1"/>
                  <a:t>Shippable</a:t>
                </a:r>
                <a:r>
                  <a:rPr lang="de-CH" sz="1399"/>
                  <a:t> </a:t>
                </a:r>
                <a:r>
                  <a:rPr lang="de-CH" sz="1399" err="1"/>
                  <a:t>Product</a:t>
                </a:r>
                <a:r>
                  <a:rPr lang="de-CH" sz="1399"/>
                  <a:t> </a:t>
                </a:r>
                <a:r>
                  <a:rPr lang="de-CH" sz="1399" err="1"/>
                  <a:t>Increment</a:t>
                </a:r>
                <a:endParaRPr lang="de-CH" sz="1399"/>
              </a:p>
            </p:txBody>
          </p:sp>
          <p:pic>
            <p:nvPicPr>
              <p:cNvPr id="102" name="Grafik 101" descr="Sackkarre mit einfarbiger Füllung">
                <a:extLst>
                  <a:ext uri="{FF2B5EF4-FFF2-40B4-BE49-F238E27FC236}">
                    <a16:creationId xmlns:a16="http://schemas.microsoft.com/office/drawing/2014/main" id="{A566DBCC-8E75-1DC1-FA71-97674EDF959A}"/>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10239166" y="4887112"/>
                <a:ext cx="626846" cy="626846"/>
              </a:xfrm>
              <a:prstGeom prst="rect">
                <a:avLst/>
              </a:prstGeom>
            </p:spPr>
          </p:pic>
        </p:grpSp>
        <p:pic>
          <p:nvPicPr>
            <p:cNvPr id="89" name="Grafik 88" descr="Mann mit einfarbiger Füllung">
              <a:extLst>
                <a:ext uri="{FF2B5EF4-FFF2-40B4-BE49-F238E27FC236}">
                  <a16:creationId xmlns:a16="http://schemas.microsoft.com/office/drawing/2014/main" id="{13B04571-529E-6485-A7A3-A199EF93CF73}"/>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b="40169"/>
            <a:stretch/>
          </p:blipFill>
          <p:spPr>
            <a:xfrm>
              <a:off x="11114165" y="1709930"/>
              <a:ext cx="1158997" cy="693430"/>
            </a:xfrm>
            <a:prstGeom prst="rect">
              <a:avLst/>
            </a:prstGeom>
          </p:spPr>
        </p:pic>
        <p:grpSp>
          <p:nvGrpSpPr>
            <p:cNvPr id="90" name="Gruppieren 89">
              <a:extLst>
                <a:ext uri="{FF2B5EF4-FFF2-40B4-BE49-F238E27FC236}">
                  <a16:creationId xmlns:a16="http://schemas.microsoft.com/office/drawing/2014/main" id="{5EC92FC6-517C-D7DC-82CB-8252CEB20F0B}"/>
                </a:ext>
              </a:extLst>
            </p:cNvPr>
            <p:cNvGrpSpPr/>
            <p:nvPr/>
          </p:nvGrpSpPr>
          <p:grpSpPr>
            <a:xfrm>
              <a:off x="8796173" y="1574102"/>
              <a:ext cx="1158997" cy="835828"/>
              <a:chOff x="1117221" y="1859280"/>
              <a:chExt cx="1158997" cy="835828"/>
            </a:xfrm>
          </p:grpSpPr>
          <p:pic>
            <p:nvPicPr>
              <p:cNvPr id="91" name="Grafik 90" descr="Mann mit einfarbiger Füllung">
                <a:extLst>
                  <a:ext uri="{FF2B5EF4-FFF2-40B4-BE49-F238E27FC236}">
                    <a16:creationId xmlns:a16="http://schemas.microsoft.com/office/drawing/2014/main" id="{2FD5882E-E51C-AA98-65F8-9EB86A32689E}"/>
                  </a:ext>
                </a:extLst>
              </p:cNvPr>
              <p:cNvPicPr>
                <a:picLocks noChangeAspect="1"/>
              </p:cNvPicPr>
              <p:nvPr/>
            </p:nvPicPr>
            <p:blipFill rotWithShape="1">
              <a:blip r:embed="rId24">
                <a:extLst>
                  <a:ext uri="{96DAC541-7B7A-43D3-8B79-37D633B846F1}">
                    <asvg:svgBlip xmlns:asvg="http://schemas.microsoft.com/office/drawing/2016/SVG/main" r:embed="rId25"/>
                  </a:ext>
                </a:extLst>
              </a:blip>
              <a:srcRect b="40169"/>
              <a:stretch/>
            </p:blipFill>
            <p:spPr>
              <a:xfrm>
                <a:off x="1117221" y="2001678"/>
                <a:ext cx="1158997" cy="693430"/>
              </a:xfrm>
              <a:prstGeom prst="rect">
                <a:avLst/>
              </a:prstGeom>
            </p:spPr>
          </p:pic>
          <p:pic>
            <p:nvPicPr>
              <p:cNvPr id="92" name="Grafik 91" descr="Krone mit einfarbiger Füllung">
                <a:extLst>
                  <a:ext uri="{FF2B5EF4-FFF2-40B4-BE49-F238E27FC236}">
                    <a16:creationId xmlns:a16="http://schemas.microsoft.com/office/drawing/2014/main" id="{0BD89925-673F-D256-959F-61249659170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579799" y="1859280"/>
                <a:ext cx="233838" cy="233838"/>
              </a:xfrm>
              <a:prstGeom prst="rect">
                <a:avLst/>
              </a:prstGeom>
            </p:spPr>
          </p:pic>
        </p:grpSp>
      </p:grpSp>
      <p:grpSp>
        <p:nvGrpSpPr>
          <p:cNvPr id="8" name="Gruppieren 7">
            <a:extLst>
              <a:ext uri="{FF2B5EF4-FFF2-40B4-BE49-F238E27FC236}">
                <a16:creationId xmlns:a16="http://schemas.microsoft.com/office/drawing/2014/main" id="{A82294A7-8DDD-729C-FF0C-334201058EFA}"/>
              </a:ext>
            </a:extLst>
          </p:cNvPr>
          <p:cNvGrpSpPr/>
          <p:nvPr/>
        </p:nvGrpSpPr>
        <p:grpSpPr>
          <a:xfrm>
            <a:off x="2554578" y="1384050"/>
            <a:ext cx="2847533" cy="1605496"/>
            <a:chOff x="2734582" y="1410787"/>
            <a:chExt cx="2849016" cy="1606332"/>
          </a:xfrm>
        </p:grpSpPr>
        <p:sp>
          <p:nvSpPr>
            <p:cNvPr id="80" name="Rechteck: abgerundete Ecken 79">
              <a:extLst>
                <a:ext uri="{FF2B5EF4-FFF2-40B4-BE49-F238E27FC236}">
                  <a16:creationId xmlns:a16="http://schemas.microsoft.com/office/drawing/2014/main" id="{3F98034E-FBCB-0389-80C8-78A5CEA44D90}"/>
                </a:ext>
              </a:extLst>
            </p:cNvPr>
            <p:cNvSpPr/>
            <p:nvPr/>
          </p:nvSpPr>
          <p:spPr>
            <a:xfrm>
              <a:off x="2734582" y="1410787"/>
              <a:ext cx="2849016" cy="1606332"/>
            </a:xfrm>
            <a:prstGeom prst="roundRect">
              <a:avLst>
                <a:gd name="adj" fmla="val 10342"/>
              </a:avLst>
            </a:prstGeom>
            <a:solidFill>
              <a:schemeClr val="bg1"/>
            </a:solidFill>
            <a:ln w="25400">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1399" b="1"/>
            </a:p>
          </p:txBody>
        </p:sp>
        <p:grpSp>
          <p:nvGrpSpPr>
            <p:cNvPr id="81" name="Gruppieren 80">
              <a:extLst>
                <a:ext uri="{FF2B5EF4-FFF2-40B4-BE49-F238E27FC236}">
                  <a16:creationId xmlns:a16="http://schemas.microsoft.com/office/drawing/2014/main" id="{0FF32B38-26FE-2525-7299-A704B7FDB946}"/>
                </a:ext>
              </a:extLst>
            </p:cNvPr>
            <p:cNvGrpSpPr/>
            <p:nvPr/>
          </p:nvGrpSpPr>
          <p:grpSpPr>
            <a:xfrm>
              <a:off x="3569224" y="1445098"/>
              <a:ext cx="1158997" cy="861165"/>
              <a:chOff x="2382077" y="1705633"/>
              <a:chExt cx="1158997" cy="861165"/>
            </a:xfrm>
          </p:grpSpPr>
          <p:pic>
            <p:nvPicPr>
              <p:cNvPr id="86" name="Grafik 85" descr="Mann mit einfarbiger Füllung">
                <a:extLst>
                  <a:ext uri="{FF2B5EF4-FFF2-40B4-BE49-F238E27FC236}">
                    <a16:creationId xmlns:a16="http://schemas.microsoft.com/office/drawing/2014/main" id="{91862F3A-4684-6AAF-B875-FFCA4D596277}"/>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b="40169"/>
              <a:stretch/>
            </p:blipFill>
            <p:spPr>
              <a:xfrm>
                <a:off x="2382077" y="1873368"/>
                <a:ext cx="1158997" cy="693430"/>
              </a:xfrm>
              <a:prstGeom prst="rect">
                <a:avLst/>
              </a:prstGeom>
            </p:spPr>
          </p:pic>
          <p:pic>
            <p:nvPicPr>
              <p:cNvPr id="87" name="Grafik 86" descr="Zylinderhut mit einfarbiger Füllung">
                <a:extLst>
                  <a:ext uri="{FF2B5EF4-FFF2-40B4-BE49-F238E27FC236}">
                    <a16:creationId xmlns:a16="http://schemas.microsoft.com/office/drawing/2014/main" id="{27154896-4F00-F6D2-D8ED-94421C804BD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21831" y="1705633"/>
                <a:ext cx="279490" cy="279490"/>
              </a:xfrm>
              <a:prstGeom prst="rect">
                <a:avLst/>
              </a:prstGeom>
            </p:spPr>
          </p:pic>
        </p:grpSp>
        <p:sp>
          <p:nvSpPr>
            <p:cNvPr id="84" name="Textfeld 37">
              <a:extLst>
                <a:ext uri="{FF2B5EF4-FFF2-40B4-BE49-F238E27FC236}">
                  <a16:creationId xmlns:a16="http://schemas.microsoft.com/office/drawing/2014/main" id="{D3A42641-8BD2-4F69-93AC-01EA61467162}"/>
                </a:ext>
              </a:extLst>
            </p:cNvPr>
            <p:cNvSpPr txBox="1"/>
            <p:nvPr/>
          </p:nvSpPr>
          <p:spPr>
            <a:xfrm>
              <a:off x="3214034" y="2320669"/>
              <a:ext cx="1943078" cy="311016"/>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b="1" err="1"/>
                <a:t>Scrum</a:t>
              </a:r>
              <a:r>
                <a:rPr lang="de-CH" sz="1399" b="1"/>
                <a:t> Master</a:t>
              </a:r>
            </a:p>
          </p:txBody>
        </p:sp>
      </p:grpSp>
      <p:grpSp>
        <p:nvGrpSpPr>
          <p:cNvPr id="74" name="Gruppieren 73">
            <a:extLst>
              <a:ext uri="{FF2B5EF4-FFF2-40B4-BE49-F238E27FC236}">
                <a16:creationId xmlns:a16="http://schemas.microsoft.com/office/drawing/2014/main" id="{47B39F19-9664-7787-39CD-DCDB1B466A86}"/>
              </a:ext>
            </a:extLst>
          </p:cNvPr>
          <p:cNvGrpSpPr/>
          <p:nvPr/>
        </p:nvGrpSpPr>
        <p:grpSpPr>
          <a:xfrm>
            <a:off x="501267" y="1423664"/>
            <a:ext cx="1759430" cy="1581327"/>
            <a:chOff x="680201" y="1450421"/>
            <a:chExt cx="1760346" cy="1582151"/>
          </a:xfrm>
        </p:grpSpPr>
        <p:sp>
          <p:nvSpPr>
            <p:cNvPr id="76" name="Rechteck: abgerundete Ecken 75">
              <a:extLst>
                <a:ext uri="{FF2B5EF4-FFF2-40B4-BE49-F238E27FC236}">
                  <a16:creationId xmlns:a16="http://schemas.microsoft.com/office/drawing/2014/main" id="{B4FDFFD6-4893-DF12-0934-7C936ED02B00}"/>
                </a:ext>
              </a:extLst>
            </p:cNvPr>
            <p:cNvSpPr/>
            <p:nvPr/>
          </p:nvSpPr>
          <p:spPr>
            <a:xfrm>
              <a:off x="802831" y="1450421"/>
              <a:ext cx="1637716" cy="1582151"/>
            </a:xfrm>
            <a:prstGeom prst="roundRect">
              <a:avLst>
                <a:gd name="adj" fmla="val 11530"/>
              </a:avLst>
            </a:prstGeom>
            <a:solidFill>
              <a:schemeClr val="bg1"/>
            </a:solidFill>
            <a:ln w="25400">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1399" b="1"/>
            </a:p>
          </p:txBody>
        </p:sp>
        <p:pic>
          <p:nvPicPr>
            <p:cNvPr id="77" name="Grafik 76" descr="Mann mit Stock mit einfarbiger Füllung">
              <a:extLst>
                <a:ext uri="{FF2B5EF4-FFF2-40B4-BE49-F238E27FC236}">
                  <a16:creationId xmlns:a16="http://schemas.microsoft.com/office/drawing/2014/main" id="{C5990EE9-C5FE-AC79-A199-B9AD72E85D8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93772" y="1607098"/>
              <a:ext cx="692477" cy="692477"/>
            </a:xfrm>
            <a:prstGeom prst="rect">
              <a:avLst/>
            </a:prstGeom>
          </p:spPr>
        </p:pic>
        <p:pic>
          <p:nvPicPr>
            <p:cNvPr id="78" name="Grafik 77" descr="Mann mit Baby mit einfarbiger Füllung">
              <a:extLst>
                <a:ext uri="{FF2B5EF4-FFF2-40B4-BE49-F238E27FC236}">
                  <a16:creationId xmlns:a16="http://schemas.microsoft.com/office/drawing/2014/main" id="{D068CF24-7169-4B88-B22B-DA57913F09E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80201" y="1607099"/>
              <a:ext cx="692476" cy="692476"/>
            </a:xfrm>
            <a:prstGeom prst="rect">
              <a:avLst/>
            </a:prstGeom>
          </p:spPr>
        </p:pic>
        <p:pic>
          <p:nvPicPr>
            <p:cNvPr id="79" name="Grafik 78" descr="Frau mit einfarbiger Füllung">
              <a:extLst>
                <a:ext uri="{FF2B5EF4-FFF2-40B4-BE49-F238E27FC236}">
                  <a16:creationId xmlns:a16="http://schemas.microsoft.com/office/drawing/2014/main" id="{DC648FB6-BB28-72CC-A53D-62811ADB3D9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527482" y="1602788"/>
              <a:ext cx="688668" cy="688668"/>
            </a:xfrm>
            <a:prstGeom prst="rect">
              <a:avLst/>
            </a:prstGeom>
          </p:spPr>
        </p:pic>
      </p:grpSp>
      <p:sp>
        <p:nvSpPr>
          <p:cNvPr id="75" name="Textfeld 45">
            <a:extLst>
              <a:ext uri="{FF2B5EF4-FFF2-40B4-BE49-F238E27FC236}">
                <a16:creationId xmlns:a16="http://schemas.microsoft.com/office/drawing/2014/main" id="{73F627B9-8897-12EE-C7B5-DE7469732BAA}"/>
              </a:ext>
            </a:extLst>
          </p:cNvPr>
          <p:cNvSpPr txBox="1"/>
          <p:nvPr/>
        </p:nvSpPr>
        <p:spPr>
          <a:xfrm>
            <a:off x="520643" y="1905222"/>
            <a:ext cx="1869983" cy="1089144"/>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b="1">
                <a:solidFill>
                  <a:schemeClr val="dk1"/>
                </a:solidFill>
              </a:rPr>
              <a:t>Users, </a:t>
            </a:r>
            <a:br>
              <a:rPr lang="de-CH" sz="1399" b="1">
                <a:solidFill>
                  <a:schemeClr val="dk1"/>
                </a:solidFill>
              </a:rPr>
            </a:br>
            <a:r>
              <a:rPr lang="de-CH" sz="1399" b="1">
                <a:solidFill>
                  <a:schemeClr val="dk1"/>
                </a:solidFill>
              </a:rPr>
              <a:t>Stakeholders, </a:t>
            </a:r>
            <a:r>
              <a:rPr lang="de-CH" sz="1399" b="1" err="1">
                <a:solidFill>
                  <a:schemeClr val="dk1"/>
                </a:solidFill>
              </a:rPr>
              <a:t>Executives</a:t>
            </a:r>
            <a:br>
              <a:rPr lang="de-CH" sz="1399" b="1">
                <a:solidFill>
                  <a:schemeClr val="dk1"/>
                </a:solidFill>
              </a:rPr>
            </a:br>
            <a:br>
              <a:rPr lang="de-CH" sz="400" b="1">
                <a:solidFill>
                  <a:schemeClr val="dk1"/>
                </a:solidFill>
              </a:rPr>
            </a:br>
            <a:r>
              <a:rPr lang="de-CH" sz="1399" b="1">
                <a:solidFill>
                  <a:schemeClr val="tx2"/>
                </a:solidFill>
              </a:rPr>
              <a:t>Case </a:t>
            </a:r>
            <a:r>
              <a:rPr lang="de-CH" sz="1399" b="1" err="1">
                <a:solidFill>
                  <a:schemeClr val="tx2"/>
                </a:solidFill>
              </a:rPr>
              <a:t>Owner</a:t>
            </a:r>
            <a:endParaRPr lang="de-CH" sz="1399" b="1">
              <a:solidFill>
                <a:schemeClr val="tx2"/>
              </a:solidFill>
            </a:endParaRPr>
          </a:p>
        </p:txBody>
      </p:sp>
      <p:pic>
        <p:nvPicPr>
          <p:cNvPr id="73" name="Grafik 72" descr="Mann mit einfarbiger Füllung">
            <a:extLst>
              <a:ext uri="{FF2B5EF4-FFF2-40B4-BE49-F238E27FC236}">
                <a16:creationId xmlns:a16="http://schemas.microsoft.com/office/drawing/2014/main" id="{B3D7BF29-9806-F879-7BFB-E4625011201C}"/>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722461" y="1582159"/>
            <a:ext cx="692116" cy="692116"/>
          </a:xfrm>
          <a:prstGeom prst="rect">
            <a:avLst/>
          </a:prstGeom>
        </p:spPr>
      </p:pic>
      <p:grpSp>
        <p:nvGrpSpPr>
          <p:cNvPr id="10" name="Gruppieren 9">
            <a:extLst>
              <a:ext uri="{FF2B5EF4-FFF2-40B4-BE49-F238E27FC236}">
                <a16:creationId xmlns:a16="http://schemas.microsoft.com/office/drawing/2014/main" id="{0D3EC673-15ED-518C-0778-BB8A59948EB5}"/>
              </a:ext>
            </a:extLst>
          </p:cNvPr>
          <p:cNvGrpSpPr/>
          <p:nvPr/>
        </p:nvGrpSpPr>
        <p:grpSpPr>
          <a:xfrm>
            <a:off x="2405301" y="3557322"/>
            <a:ext cx="3025768" cy="2658303"/>
            <a:chOff x="2585227" y="3585191"/>
            <a:chExt cx="3027344" cy="2659688"/>
          </a:xfrm>
        </p:grpSpPr>
        <p:sp>
          <p:nvSpPr>
            <p:cNvPr id="58" name="Rechteck: abgerundete Ecken 57">
              <a:extLst>
                <a:ext uri="{FF2B5EF4-FFF2-40B4-BE49-F238E27FC236}">
                  <a16:creationId xmlns:a16="http://schemas.microsoft.com/office/drawing/2014/main" id="{C647177A-756C-4E71-AAE3-0E8B3D018C95}"/>
                </a:ext>
              </a:extLst>
            </p:cNvPr>
            <p:cNvSpPr/>
            <p:nvPr/>
          </p:nvSpPr>
          <p:spPr>
            <a:xfrm>
              <a:off x="2734581" y="3585191"/>
              <a:ext cx="2865430" cy="2659688"/>
            </a:xfrm>
            <a:prstGeom prst="roundRect">
              <a:avLst>
                <a:gd name="adj" fmla="val 7499"/>
              </a:avLst>
            </a:prstGeom>
            <a:solidFill>
              <a:schemeClr val="bg1"/>
            </a:solidFill>
            <a:ln w="25400">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1399" b="1"/>
            </a:p>
          </p:txBody>
        </p:sp>
        <p:grpSp>
          <p:nvGrpSpPr>
            <p:cNvPr id="59" name="Gruppieren 58">
              <a:extLst>
                <a:ext uri="{FF2B5EF4-FFF2-40B4-BE49-F238E27FC236}">
                  <a16:creationId xmlns:a16="http://schemas.microsoft.com/office/drawing/2014/main" id="{FEBE6198-F838-95C1-B2E6-B6884647FCC3}"/>
                </a:ext>
              </a:extLst>
            </p:cNvPr>
            <p:cNvGrpSpPr/>
            <p:nvPr/>
          </p:nvGrpSpPr>
          <p:grpSpPr>
            <a:xfrm>
              <a:off x="2710512" y="3731291"/>
              <a:ext cx="2902059" cy="861164"/>
              <a:chOff x="3209676" y="3115052"/>
              <a:chExt cx="2902059" cy="861164"/>
            </a:xfrm>
          </p:grpSpPr>
          <p:pic>
            <p:nvPicPr>
              <p:cNvPr id="66" name="Grafik 65" descr="Mann mit einfarbiger Füllung">
                <a:extLst>
                  <a:ext uri="{FF2B5EF4-FFF2-40B4-BE49-F238E27FC236}">
                    <a16:creationId xmlns:a16="http://schemas.microsoft.com/office/drawing/2014/main" id="{E7A029D7-6DD4-703B-86CF-2AC2FF39C29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40169"/>
              <a:stretch/>
            </p:blipFill>
            <p:spPr>
              <a:xfrm>
                <a:off x="3793743" y="3282786"/>
                <a:ext cx="1158997" cy="693430"/>
              </a:xfrm>
              <a:prstGeom prst="rect">
                <a:avLst/>
              </a:prstGeom>
            </p:spPr>
          </p:pic>
          <p:pic>
            <p:nvPicPr>
              <p:cNvPr id="67" name="Grafik 66" descr="Mann mit einfarbiger Füllung">
                <a:extLst>
                  <a:ext uri="{FF2B5EF4-FFF2-40B4-BE49-F238E27FC236}">
                    <a16:creationId xmlns:a16="http://schemas.microsoft.com/office/drawing/2014/main" id="{28710366-E6CC-5E73-A96E-DA0314559452}"/>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40169"/>
              <a:stretch/>
            </p:blipFill>
            <p:spPr>
              <a:xfrm>
                <a:off x="4373240" y="3282786"/>
                <a:ext cx="1158997" cy="693430"/>
              </a:xfrm>
              <a:prstGeom prst="rect">
                <a:avLst/>
              </a:prstGeom>
            </p:spPr>
          </p:pic>
          <p:pic>
            <p:nvPicPr>
              <p:cNvPr id="68" name="Grafik 67" descr="Mann mit einfarbiger Füllung">
                <a:extLst>
                  <a:ext uri="{FF2B5EF4-FFF2-40B4-BE49-F238E27FC236}">
                    <a16:creationId xmlns:a16="http://schemas.microsoft.com/office/drawing/2014/main" id="{21AD972E-0BB7-20BE-A465-191082A99747}"/>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b="40169"/>
              <a:stretch/>
            </p:blipFill>
            <p:spPr>
              <a:xfrm>
                <a:off x="4952738" y="3282786"/>
                <a:ext cx="1158997" cy="693430"/>
              </a:xfrm>
              <a:prstGeom prst="rect">
                <a:avLst/>
              </a:prstGeom>
            </p:spPr>
          </p:pic>
          <p:grpSp>
            <p:nvGrpSpPr>
              <p:cNvPr id="69" name="Gruppieren 68">
                <a:extLst>
                  <a:ext uri="{FF2B5EF4-FFF2-40B4-BE49-F238E27FC236}">
                    <a16:creationId xmlns:a16="http://schemas.microsoft.com/office/drawing/2014/main" id="{5BECC457-ED94-BC36-51B3-E2FD6CE948F7}"/>
                  </a:ext>
                </a:extLst>
              </p:cNvPr>
              <p:cNvGrpSpPr/>
              <p:nvPr/>
            </p:nvGrpSpPr>
            <p:grpSpPr>
              <a:xfrm>
                <a:off x="3209676" y="3115052"/>
                <a:ext cx="1158997" cy="861164"/>
                <a:chOff x="1696719" y="1833944"/>
                <a:chExt cx="1158997" cy="861164"/>
              </a:xfrm>
            </p:grpSpPr>
            <p:pic>
              <p:nvPicPr>
                <p:cNvPr id="70" name="Grafik 69" descr="Mann mit einfarbiger Füllung">
                  <a:extLst>
                    <a:ext uri="{FF2B5EF4-FFF2-40B4-BE49-F238E27FC236}">
                      <a16:creationId xmlns:a16="http://schemas.microsoft.com/office/drawing/2014/main" id="{0E1F29ED-33CD-8EBB-5E15-12B217323DE9}"/>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b="40169"/>
                <a:stretch/>
              </p:blipFill>
              <p:spPr>
                <a:xfrm>
                  <a:off x="1696719" y="2001678"/>
                  <a:ext cx="1158997" cy="693430"/>
                </a:xfrm>
                <a:prstGeom prst="rect">
                  <a:avLst/>
                </a:prstGeom>
              </p:spPr>
            </p:pic>
            <p:pic>
              <p:nvPicPr>
                <p:cNvPr id="71" name="Grafik 70" descr="Zylinderhut mit einfarbiger Füllung">
                  <a:extLst>
                    <a:ext uri="{FF2B5EF4-FFF2-40B4-BE49-F238E27FC236}">
                      <a16:creationId xmlns:a16="http://schemas.microsoft.com/office/drawing/2014/main" id="{C540B3F6-1CD3-53F9-99D6-05EADC2E9DD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136473" y="1833944"/>
                  <a:ext cx="279490" cy="279490"/>
                </a:xfrm>
                <a:prstGeom prst="rect">
                  <a:avLst/>
                </a:prstGeom>
              </p:spPr>
            </p:pic>
          </p:grpSp>
        </p:grpSp>
        <p:pic>
          <p:nvPicPr>
            <p:cNvPr id="60" name="Grafik 59" descr="Dokument mit einfarbiger Füllung">
              <a:extLst>
                <a:ext uri="{FF2B5EF4-FFF2-40B4-BE49-F238E27FC236}">
                  <a16:creationId xmlns:a16="http://schemas.microsoft.com/office/drawing/2014/main" id="{75B98EE7-00E4-3F47-B281-DDAAF8A6FE5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466151" y="5131743"/>
              <a:ext cx="457200" cy="457200"/>
            </a:xfrm>
            <a:prstGeom prst="rect">
              <a:avLst/>
            </a:prstGeom>
          </p:spPr>
        </p:pic>
        <p:sp>
          <p:nvSpPr>
            <p:cNvPr id="61" name="Textfeld 54">
              <a:extLst>
                <a:ext uri="{FF2B5EF4-FFF2-40B4-BE49-F238E27FC236}">
                  <a16:creationId xmlns:a16="http://schemas.microsoft.com/office/drawing/2014/main" id="{A0B5D9CF-243C-8901-2A51-DA179CFA47C5}"/>
                </a:ext>
              </a:extLst>
            </p:cNvPr>
            <p:cNvSpPr txBox="1"/>
            <p:nvPr/>
          </p:nvSpPr>
          <p:spPr>
            <a:xfrm>
              <a:off x="4214719" y="5569134"/>
              <a:ext cx="1385292"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solidFill>
                    <a:schemeClr val="dk1"/>
                  </a:solidFill>
                </a:rPr>
                <a:t>Sprint Backlog</a:t>
              </a:r>
            </a:p>
          </p:txBody>
        </p:sp>
        <p:sp>
          <p:nvSpPr>
            <p:cNvPr id="62" name="Textfeld 55">
              <a:extLst>
                <a:ext uri="{FF2B5EF4-FFF2-40B4-BE49-F238E27FC236}">
                  <a16:creationId xmlns:a16="http://schemas.microsoft.com/office/drawing/2014/main" id="{539DA914-3C6C-EE14-DCA5-A44B33CA9EF1}"/>
                </a:ext>
              </a:extLst>
            </p:cNvPr>
            <p:cNvSpPr txBox="1"/>
            <p:nvPr/>
          </p:nvSpPr>
          <p:spPr>
            <a:xfrm>
              <a:off x="2585227" y="5573703"/>
              <a:ext cx="1693556" cy="547907"/>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solidFill>
                    <a:schemeClr val="dk1"/>
                  </a:solidFill>
                </a:rPr>
                <a:t>Sprint </a:t>
              </a:r>
              <a:r>
                <a:rPr lang="de-CH" sz="1399" err="1">
                  <a:solidFill>
                    <a:schemeClr val="dk1"/>
                  </a:solidFill>
                </a:rPr>
                <a:t>Planning</a:t>
              </a:r>
              <a:r>
                <a:rPr lang="de-CH" sz="1399">
                  <a:solidFill>
                    <a:schemeClr val="dk1"/>
                  </a:solidFill>
                </a:rPr>
                <a:t> Meeting</a:t>
              </a:r>
            </a:p>
          </p:txBody>
        </p:sp>
        <p:pic>
          <p:nvPicPr>
            <p:cNvPr id="63" name="Grafik 62" descr="Volltreffer mit einfarbiger Füllung">
              <a:extLst>
                <a:ext uri="{FF2B5EF4-FFF2-40B4-BE49-F238E27FC236}">
                  <a16:creationId xmlns:a16="http://schemas.microsoft.com/office/drawing/2014/main" id="{7419B814-D3DD-A6C0-E724-59D0E19FBAF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3150266" y="5112284"/>
              <a:ext cx="511974" cy="511974"/>
            </a:xfrm>
            <a:prstGeom prst="rect">
              <a:avLst/>
            </a:prstGeom>
          </p:spPr>
        </p:pic>
        <p:sp>
          <p:nvSpPr>
            <p:cNvPr id="64" name="Textfeld 57">
              <a:extLst>
                <a:ext uri="{FF2B5EF4-FFF2-40B4-BE49-F238E27FC236}">
                  <a16:creationId xmlns:a16="http://schemas.microsoft.com/office/drawing/2014/main" id="{13EAFA57-74FB-DD36-0048-3A9F58AF58A5}"/>
                </a:ext>
              </a:extLst>
            </p:cNvPr>
            <p:cNvSpPr txBox="1"/>
            <p:nvPr/>
          </p:nvSpPr>
          <p:spPr>
            <a:xfrm>
              <a:off x="2815462" y="4597939"/>
              <a:ext cx="2507054"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b="1"/>
                <a:t>Development Team</a:t>
              </a:r>
            </a:p>
          </p:txBody>
        </p:sp>
        <p:pic>
          <p:nvPicPr>
            <p:cNvPr id="65" name="Grafik 64" descr="Dokument mit einfarbiger Füllung">
              <a:extLst>
                <a:ext uri="{FF2B5EF4-FFF2-40B4-BE49-F238E27FC236}">
                  <a16:creationId xmlns:a16="http://schemas.microsoft.com/office/drawing/2014/main" id="{C333022A-1A7F-326F-264D-1ADE727E791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810438" y="5131743"/>
              <a:ext cx="457200" cy="457200"/>
            </a:xfrm>
            <a:prstGeom prst="rect">
              <a:avLst/>
            </a:prstGeom>
          </p:spPr>
        </p:pic>
      </p:grpSp>
      <p:grpSp>
        <p:nvGrpSpPr>
          <p:cNvPr id="11" name="Gruppieren 10">
            <a:extLst>
              <a:ext uri="{FF2B5EF4-FFF2-40B4-BE49-F238E27FC236}">
                <a16:creationId xmlns:a16="http://schemas.microsoft.com/office/drawing/2014/main" id="{4E1C650B-2932-59A4-2847-CA4DA9BB8C9E}"/>
              </a:ext>
            </a:extLst>
          </p:cNvPr>
          <p:cNvGrpSpPr/>
          <p:nvPr/>
        </p:nvGrpSpPr>
        <p:grpSpPr>
          <a:xfrm>
            <a:off x="5267574" y="3107557"/>
            <a:ext cx="3486746" cy="3123230"/>
            <a:chOff x="5448991" y="3135191"/>
            <a:chExt cx="3488562" cy="3124857"/>
          </a:xfrm>
        </p:grpSpPr>
        <p:grpSp>
          <p:nvGrpSpPr>
            <p:cNvPr id="31" name="Gruppieren 30">
              <a:extLst>
                <a:ext uri="{FF2B5EF4-FFF2-40B4-BE49-F238E27FC236}">
                  <a16:creationId xmlns:a16="http://schemas.microsoft.com/office/drawing/2014/main" id="{328D3478-E01D-D3A9-699A-0140911273A0}"/>
                </a:ext>
              </a:extLst>
            </p:cNvPr>
            <p:cNvGrpSpPr/>
            <p:nvPr/>
          </p:nvGrpSpPr>
          <p:grpSpPr>
            <a:xfrm>
              <a:off x="5448991" y="3135191"/>
              <a:ext cx="3488562" cy="3124857"/>
              <a:chOff x="5448991" y="3135191"/>
              <a:chExt cx="3488562" cy="3124857"/>
            </a:xfrm>
          </p:grpSpPr>
          <p:sp>
            <p:nvSpPr>
              <p:cNvPr id="33" name="Bogen 32">
                <a:extLst>
                  <a:ext uri="{FF2B5EF4-FFF2-40B4-BE49-F238E27FC236}">
                    <a16:creationId xmlns:a16="http://schemas.microsoft.com/office/drawing/2014/main" id="{73F2952C-385B-A371-9F00-8C31CF4C9360}"/>
                  </a:ext>
                </a:extLst>
              </p:cNvPr>
              <p:cNvSpPr/>
              <p:nvPr/>
            </p:nvSpPr>
            <p:spPr>
              <a:xfrm>
                <a:off x="6218613" y="3805871"/>
                <a:ext cx="1980000" cy="1980000"/>
              </a:xfrm>
              <a:prstGeom prst="arc">
                <a:avLst>
                  <a:gd name="adj1" fmla="val 7993661"/>
                  <a:gd name="adj2" fmla="val 5412950"/>
                </a:avLst>
              </a:prstGeom>
              <a:ln w="254000">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endParaRPr lang="de-CH" sz="2399"/>
              </a:p>
            </p:txBody>
          </p:sp>
          <p:cxnSp>
            <p:nvCxnSpPr>
              <p:cNvPr id="34" name="Gerader Verbinder 33">
                <a:extLst>
                  <a:ext uri="{FF2B5EF4-FFF2-40B4-BE49-F238E27FC236}">
                    <a16:creationId xmlns:a16="http://schemas.microsoft.com/office/drawing/2014/main" id="{490BB62E-8C2A-395F-3C38-A83DDBAEEF4B}"/>
                  </a:ext>
                </a:extLst>
              </p:cNvPr>
              <p:cNvCxnSpPr>
                <a:cxnSpLocks/>
              </p:cNvCxnSpPr>
              <p:nvPr/>
            </p:nvCxnSpPr>
            <p:spPr>
              <a:xfrm>
                <a:off x="8024873" y="4896503"/>
                <a:ext cx="304955" cy="62881"/>
              </a:xfrm>
              <a:prstGeom prst="line">
                <a:avLst/>
              </a:prstGeom>
              <a:ln w="254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Gerader Verbinder 34">
                <a:extLst>
                  <a:ext uri="{FF2B5EF4-FFF2-40B4-BE49-F238E27FC236}">
                    <a16:creationId xmlns:a16="http://schemas.microsoft.com/office/drawing/2014/main" id="{DB5DC742-BAE6-F927-9A4C-11F65DE8B62B}"/>
                  </a:ext>
                </a:extLst>
              </p:cNvPr>
              <p:cNvCxnSpPr>
                <a:cxnSpLocks/>
              </p:cNvCxnSpPr>
              <p:nvPr/>
            </p:nvCxnSpPr>
            <p:spPr>
              <a:xfrm flipV="1">
                <a:off x="7683870" y="3833754"/>
                <a:ext cx="154707" cy="232309"/>
              </a:xfrm>
              <a:prstGeom prst="line">
                <a:avLst/>
              </a:prstGeom>
              <a:ln w="254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36" name="Gerader Verbinder 35">
                <a:extLst>
                  <a:ext uri="{FF2B5EF4-FFF2-40B4-BE49-F238E27FC236}">
                    <a16:creationId xmlns:a16="http://schemas.microsoft.com/office/drawing/2014/main" id="{4F4B0ACF-95D8-A874-514F-E4C83C4EAFD3}"/>
                  </a:ext>
                </a:extLst>
              </p:cNvPr>
              <p:cNvCxnSpPr>
                <a:cxnSpLocks/>
              </p:cNvCxnSpPr>
              <p:nvPr/>
            </p:nvCxnSpPr>
            <p:spPr>
              <a:xfrm>
                <a:off x="6210993" y="4290752"/>
                <a:ext cx="225268" cy="137352"/>
              </a:xfrm>
              <a:prstGeom prst="line">
                <a:avLst/>
              </a:prstGeom>
              <a:ln w="25400">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nvGrpSpPr>
              <p:cNvPr id="37" name="Gruppieren 36">
                <a:extLst>
                  <a:ext uri="{FF2B5EF4-FFF2-40B4-BE49-F238E27FC236}">
                    <a16:creationId xmlns:a16="http://schemas.microsoft.com/office/drawing/2014/main" id="{172667B1-54A2-C37F-E6D5-A59ED5D3EB30}"/>
                  </a:ext>
                </a:extLst>
              </p:cNvPr>
              <p:cNvGrpSpPr/>
              <p:nvPr/>
            </p:nvGrpSpPr>
            <p:grpSpPr>
              <a:xfrm>
                <a:off x="7235093" y="5658691"/>
                <a:ext cx="1531624" cy="255728"/>
                <a:chOff x="8024873" y="5658691"/>
                <a:chExt cx="741844" cy="255728"/>
              </a:xfrm>
            </p:grpSpPr>
            <p:sp>
              <p:nvSpPr>
                <p:cNvPr id="56" name="Rechteck 55">
                  <a:extLst>
                    <a:ext uri="{FF2B5EF4-FFF2-40B4-BE49-F238E27FC236}">
                      <a16:creationId xmlns:a16="http://schemas.microsoft.com/office/drawing/2014/main" id="{B2651BCA-A203-EE34-7361-9983F0BE775E}"/>
                    </a:ext>
                  </a:extLst>
                </p:cNvPr>
                <p:cNvSpPr/>
                <p:nvPr/>
              </p:nvSpPr>
              <p:spPr>
                <a:xfrm>
                  <a:off x="8024873" y="5658691"/>
                  <a:ext cx="661153" cy="255728"/>
                </a:xfrm>
                <a:prstGeom prst="rect">
                  <a:avLst/>
                </a:prstGeom>
                <a:solidFill>
                  <a:srgbClr val="6B3881"/>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fontScale="55000" lnSpcReduction="20000"/>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2399"/>
                </a:p>
              </p:txBody>
            </p:sp>
            <p:sp>
              <p:nvSpPr>
                <p:cNvPr id="57" name="Gleichschenkliges Dreieck 56">
                  <a:extLst>
                    <a:ext uri="{FF2B5EF4-FFF2-40B4-BE49-F238E27FC236}">
                      <a16:creationId xmlns:a16="http://schemas.microsoft.com/office/drawing/2014/main" id="{A6D37B4D-B9EB-EA17-D474-38D42F28E261}"/>
                    </a:ext>
                  </a:extLst>
                </p:cNvPr>
                <p:cNvSpPr/>
                <p:nvPr/>
              </p:nvSpPr>
              <p:spPr>
                <a:xfrm rot="5400000">
                  <a:off x="8609554" y="5742706"/>
                  <a:ext cx="227994" cy="86332"/>
                </a:xfrm>
                <a:prstGeom prst="triangle">
                  <a:avLst/>
                </a:prstGeom>
                <a:solidFill>
                  <a:srgbClr val="6B3881"/>
                </a:solidFill>
                <a:ln w="25400">
                  <a:solidFill>
                    <a:schemeClr val="accent1"/>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fontScale="25000" lnSpcReduction="20000"/>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2399"/>
                </a:p>
              </p:txBody>
            </p:sp>
          </p:grpSp>
          <p:grpSp>
            <p:nvGrpSpPr>
              <p:cNvPr id="38" name="Gruppieren 37">
                <a:extLst>
                  <a:ext uri="{FF2B5EF4-FFF2-40B4-BE49-F238E27FC236}">
                    <a16:creationId xmlns:a16="http://schemas.microsoft.com/office/drawing/2014/main" id="{63F75065-E3E9-6A5D-F8BF-F77310B86B60}"/>
                  </a:ext>
                </a:extLst>
              </p:cNvPr>
              <p:cNvGrpSpPr/>
              <p:nvPr/>
            </p:nvGrpSpPr>
            <p:grpSpPr>
              <a:xfrm>
                <a:off x="5891823" y="5658007"/>
                <a:ext cx="1195640" cy="255728"/>
                <a:chOff x="7220043" y="5658691"/>
                <a:chExt cx="1560963" cy="255728"/>
              </a:xfrm>
            </p:grpSpPr>
            <p:sp>
              <p:nvSpPr>
                <p:cNvPr id="54" name="Rechteck 53">
                  <a:extLst>
                    <a:ext uri="{FF2B5EF4-FFF2-40B4-BE49-F238E27FC236}">
                      <a16:creationId xmlns:a16="http://schemas.microsoft.com/office/drawing/2014/main" id="{7B17836D-2108-5C3E-BEA1-BEBF73F1C96F}"/>
                    </a:ext>
                  </a:extLst>
                </p:cNvPr>
                <p:cNvSpPr/>
                <p:nvPr/>
              </p:nvSpPr>
              <p:spPr>
                <a:xfrm>
                  <a:off x="7220043" y="5658691"/>
                  <a:ext cx="1465983" cy="255728"/>
                </a:xfrm>
                <a:prstGeom prst="rect">
                  <a:avLst/>
                </a:prstGeom>
                <a:solidFill>
                  <a:srgbClr val="6B3881"/>
                </a:solidFill>
                <a:ln w="25400">
                  <a:no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fontScale="55000" lnSpcReduction="20000"/>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2399"/>
                </a:p>
              </p:txBody>
            </p:sp>
            <p:sp>
              <p:nvSpPr>
                <p:cNvPr id="55" name="Gleichschenkliges Dreieck 54">
                  <a:extLst>
                    <a:ext uri="{FF2B5EF4-FFF2-40B4-BE49-F238E27FC236}">
                      <a16:creationId xmlns:a16="http://schemas.microsoft.com/office/drawing/2014/main" id="{BFC9F5ED-68C9-74A2-4CA8-667D13522AE2}"/>
                    </a:ext>
                  </a:extLst>
                </p:cNvPr>
                <p:cNvSpPr/>
                <p:nvPr/>
              </p:nvSpPr>
              <p:spPr>
                <a:xfrm rot="5400000">
                  <a:off x="8623843" y="5742706"/>
                  <a:ext cx="227994" cy="86332"/>
                </a:xfrm>
                <a:prstGeom prst="triangle">
                  <a:avLst/>
                </a:prstGeom>
                <a:solidFill>
                  <a:srgbClr val="6B3881"/>
                </a:solidFill>
                <a:ln w="25400">
                  <a:solidFill>
                    <a:schemeClr val="accent1"/>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fontScale="25000" lnSpcReduction="20000"/>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2399"/>
                </a:p>
              </p:txBody>
            </p:sp>
          </p:grpSp>
          <p:sp>
            <p:nvSpPr>
              <p:cNvPr id="39" name="Gleichschenkliges Dreieck 38">
                <a:extLst>
                  <a:ext uri="{FF2B5EF4-FFF2-40B4-BE49-F238E27FC236}">
                    <a16:creationId xmlns:a16="http://schemas.microsoft.com/office/drawing/2014/main" id="{50BAD50D-2D19-54A7-2278-7EC1289F0DE5}"/>
                  </a:ext>
                </a:extLst>
              </p:cNvPr>
              <p:cNvSpPr/>
              <p:nvPr/>
            </p:nvSpPr>
            <p:spPr>
              <a:xfrm rot="8048776">
                <a:off x="6435531" y="5512530"/>
                <a:ext cx="227994" cy="51814"/>
              </a:xfrm>
              <a:prstGeom prst="triangle">
                <a:avLst/>
              </a:prstGeom>
              <a:solidFill>
                <a:srgbClr val="6B3881"/>
              </a:solidFill>
              <a:ln w="25400">
                <a:solidFill>
                  <a:schemeClr val="accent1"/>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fontScale="25000" lnSpcReduction="20000"/>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2399"/>
              </a:p>
            </p:txBody>
          </p:sp>
          <p:sp>
            <p:nvSpPr>
              <p:cNvPr id="40" name="Bogen 39">
                <a:extLst>
                  <a:ext uri="{FF2B5EF4-FFF2-40B4-BE49-F238E27FC236}">
                    <a16:creationId xmlns:a16="http://schemas.microsoft.com/office/drawing/2014/main" id="{CBC85BB0-F4BF-136A-6F0E-5121D3D70C4A}"/>
                  </a:ext>
                </a:extLst>
              </p:cNvPr>
              <p:cNvSpPr/>
              <p:nvPr/>
            </p:nvSpPr>
            <p:spPr>
              <a:xfrm>
                <a:off x="7346705" y="3135191"/>
                <a:ext cx="900000" cy="900000"/>
              </a:xfrm>
              <a:prstGeom prst="arc">
                <a:avLst>
                  <a:gd name="adj1" fmla="val 9646164"/>
                  <a:gd name="adj2" fmla="val 4641231"/>
                </a:avLst>
              </a:prstGeom>
              <a:ln w="76200">
                <a:miter lim="800000"/>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endParaRPr lang="de-CH" sz="2399"/>
              </a:p>
            </p:txBody>
          </p:sp>
          <p:sp>
            <p:nvSpPr>
              <p:cNvPr id="41" name="Textfeld 76">
                <a:extLst>
                  <a:ext uri="{FF2B5EF4-FFF2-40B4-BE49-F238E27FC236}">
                    <a16:creationId xmlns:a16="http://schemas.microsoft.com/office/drawing/2014/main" id="{23847902-DAAA-EED0-1E93-117B1628E6CD}"/>
                  </a:ext>
                </a:extLst>
              </p:cNvPr>
              <p:cNvSpPr txBox="1"/>
              <p:nvPr/>
            </p:nvSpPr>
            <p:spPr>
              <a:xfrm>
                <a:off x="6349828" y="4500807"/>
                <a:ext cx="1765293" cy="547907"/>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b="1"/>
                  <a:t>1- 3 Week </a:t>
                </a:r>
                <a:br>
                  <a:rPr lang="de-CH" sz="1399" b="1"/>
                </a:br>
                <a:r>
                  <a:rPr lang="de-CH" sz="1399" b="1"/>
                  <a:t>Sprint</a:t>
                </a:r>
              </a:p>
            </p:txBody>
          </p:sp>
          <p:sp>
            <p:nvSpPr>
              <p:cNvPr id="42" name="Textfeld 77">
                <a:extLst>
                  <a:ext uri="{FF2B5EF4-FFF2-40B4-BE49-F238E27FC236}">
                    <a16:creationId xmlns:a16="http://schemas.microsoft.com/office/drawing/2014/main" id="{2052FBA8-3CB3-3E6E-CE80-5ED0DCB1F09A}"/>
                  </a:ext>
                </a:extLst>
              </p:cNvPr>
              <p:cNvSpPr txBox="1"/>
              <p:nvPr/>
            </p:nvSpPr>
            <p:spPr>
              <a:xfrm>
                <a:off x="6947988" y="3342827"/>
                <a:ext cx="1765293"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b="1"/>
                  <a:t>Daily</a:t>
                </a:r>
              </a:p>
            </p:txBody>
          </p:sp>
          <p:pic>
            <p:nvPicPr>
              <p:cNvPr id="43" name="Grafik 42" descr="Liste mit einfarbiger Füllung">
                <a:extLst>
                  <a:ext uri="{FF2B5EF4-FFF2-40B4-BE49-F238E27FC236}">
                    <a16:creationId xmlns:a16="http://schemas.microsoft.com/office/drawing/2014/main" id="{1A07500E-6605-C026-CD3A-0973D8051B12}"/>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7918366" y="5256544"/>
                <a:ext cx="226914" cy="226914"/>
              </a:xfrm>
              <a:prstGeom prst="rect">
                <a:avLst/>
              </a:prstGeom>
            </p:spPr>
          </p:pic>
          <p:sp>
            <p:nvSpPr>
              <p:cNvPr id="44" name="Textfeld 79">
                <a:extLst>
                  <a:ext uri="{FF2B5EF4-FFF2-40B4-BE49-F238E27FC236}">
                    <a16:creationId xmlns:a16="http://schemas.microsoft.com/office/drawing/2014/main" id="{D64D0E53-E82E-847F-038A-B2F576C5E8C8}"/>
                  </a:ext>
                </a:extLst>
              </p:cNvPr>
              <p:cNvSpPr txBox="1"/>
              <p:nvPr/>
            </p:nvSpPr>
            <p:spPr>
              <a:xfrm>
                <a:off x="7953034" y="5272640"/>
                <a:ext cx="897027"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solidFill>
                      <a:schemeClr val="dk1"/>
                    </a:solidFill>
                  </a:rPr>
                  <a:t>Task</a:t>
                </a:r>
              </a:p>
            </p:txBody>
          </p:sp>
          <p:sp>
            <p:nvSpPr>
              <p:cNvPr id="45" name="Textfeld 80">
                <a:extLst>
                  <a:ext uri="{FF2B5EF4-FFF2-40B4-BE49-F238E27FC236}">
                    <a16:creationId xmlns:a16="http://schemas.microsoft.com/office/drawing/2014/main" id="{0FA0D3B7-43F0-483C-A5EF-CAF33AF0E9FF}"/>
                  </a:ext>
                </a:extLst>
              </p:cNvPr>
              <p:cNvSpPr txBox="1"/>
              <p:nvPr/>
            </p:nvSpPr>
            <p:spPr>
              <a:xfrm>
                <a:off x="8040526" y="4215839"/>
                <a:ext cx="897027"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solidFill>
                      <a:schemeClr val="dk1"/>
                    </a:solidFill>
                  </a:rPr>
                  <a:t>Plan</a:t>
                </a:r>
              </a:p>
            </p:txBody>
          </p:sp>
          <p:sp>
            <p:nvSpPr>
              <p:cNvPr id="46" name="Textfeld 81">
                <a:extLst>
                  <a:ext uri="{FF2B5EF4-FFF2-40B4-BE49-F238E27FC236}">
                    <a16:creationId xmlns:a16="http://schemas.microsoft.com/office/drawing/2014/main" id="{088750B9-07D7-CEE4-CD57-86C5C5113A56}"/>
                  </a:ext>
                </a:extLst>
              </p:cNvPr>
              <p:cNvSpPr txBox="1"/>
              <p:nvPr/>
            </p:nvSpPr>
            <p:spPr>
              <a:xfrm>
                <a:off x="6078396" y="3463105"/>
                <a:ext cx="897027"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err="1">
                    <a:solidFill>
                      <a:schemeClr val="dk1"/>
                    </a:solidFill>
                  </a:rPr>
                  <a:t>Develop</a:t>
                </a:r>
                <a:endParaRPr lang="de-CH" sz="1399">
                  <a:solidFill>
                    <a:schemeClr val="dk1"/>
                  </a:solidFill>
                </a:endParaRPr>
              </a:p>
            </p:txBody>
          </p:sp>
          <p:sp>
            <p:nvSpPr>
              <p:cNvPr id="47" name="Textfeld 82">
                <a:extLst>
                  <a:ext uri="{FF2B5EF4-FFF2-40B4-BE49-F238E27FC236}">
                    <a16:creationId xmlns:a16="http://schemas.microsoft.com/office/drawing/2014/main" id="{A627F60C-66A1-9477-2130-364BB46320EB}"/>
                  </a:ext>
                </a:extLst>
              </p:cNvPr>
              <p:cNvSpPr txBox="1"/>
              <p:nvPr/>
            </p:nvSpPr>
            <p:spPr>
              <a:xfrm>
                <a:off x="5448991" y="4985604"/>
                <a:ext cx="897027"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solidFill>
                      <a:schemeClr val="dk1"/>
                    </a:solidFill>
                  </a:rPr>
                  <a:t>Test</a:t>
                </a:r>
              </a:p>
            </p:txBody>
          </p:sp>
          <p:pic>
            <p:nvPicPr>
              <p:cNvPr id="48" name="Grafik 47" descr="Blaupause mit einfarbiger Füllung">
                <a:extLst>
                  <a:ext uri="{FF2B5EF4-FFF2-40B4-BE49-F238E27FC236}">
                    <a16:creationId xmlns:a16="http://schemas.microsoft.com/office/drawing/2014/main" id="{F84BA971-E0ED-3C6B-3E3D-14B6D655225F}"/>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8009078" y="4274209"/>
                <a:ext cx="245618" cy="245618"/>
              </a:xfrm>
              <a:prstGeom prst="rect">
                <a:avLst/>
              </a:prstGeom>
            </p:spPr>
          </p:pic>
          <p:pic>
            <p:nvPicPr>
              <p:cNvPr id="49" name="Grafik 48" descr="Programmiererin mit einfarbiger Füllung">
                <a:extLst>
                  <a:ext uri="{FF2B5EF4-FFF2-40B4-BE49-F238E27FC236}">
                    <a16:creationId xmlns:a16="http://schemas.microsoft.com/office/drawing/2014/main" id="{C2A758BA-2A34-DA86-9DED-21D6159E131B}"/>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6648572" y="3762021"/>
                <a:ext cx="268886" cy="268886"/>
              </a:xfrm>
              <a:prstGeom prst="rect">
                <a:avLst/>
              </a:prstGeom>
            </p:spPr>
          </p:pic>
          <p:pic>
            <p:nvPicPr>
              <p:cNvPr id="50" name="Grafik 49" descr="Insekt unter Lupe mit einfarbiger Füllung">
                <a:extLst>
                  <a:ext uri="{FF2B5EF4-FFF2-40B4-BE49-F238E27FC236}">
                    <a16:creationId xmlns:a16="http://schemas.microsoft.com/office/drawing/2014/main" id="{FD6D040B-CBA0-8DE0-4349-8E213451C76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6138471" y="4944131"/>
                <a:ext cx="255729" cy="255729"/>
              </a:xfrm>
              <a:prstGeom prst="rect">
                <a:avLst/>
              </a:prstGeom>
            </p:spPr>
          </p:pic>
          <p:pic>
            <p:nvPicPr>
              <p:cNvPr id="51" name="Grafik 50" descr="Dokument mit einfarbiger Füllung">
                <a:extLst>
                  <a:ext uri="{FF2B5EF4-FFF2-40B4-BE49-F238E27FC236}">
                    <a16:creationId xmlns:a16="http://schemas.microsoft.com/office/drawing/2014/main" id="{0693F3E9-776E-2E16-F1C3-32EA2CC92AA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6323530" y="5645931"/>
                <a:ext cx="277329" cy="277329"/>
              </a:xfrm>
              <a:prstGeom prst="rect">
                <a:avLst/>
              </a:prstGeom>
            </p:spPr>
          </p:pic>
          <p:sp>
            <p:nvSpPr>
              <p:cNvPr id="52" name="Textfeld 87">
                <a:extLst>
                  <a:ext uri="{FF2B5EF4-FFF2-40B4-BE49-F238E27FC236}">
                    <a16:creationId xmlns:a16="http://schemas.microsoft.com/office/drawing/2014/main" id="{BC0B6791-75B9-6FFE-C84A-0466D7F2267E}"/>
                  </a:ext>
                </a:extLst>
              </p:cNvPr>
              <p:cNvSpPr txBox="1"/>
              <p:nvPr/>
            </p:nvSpPr>
            <p:spPr>
              <a:xfrm>
                <a:off x="6154501" y="5949129"/>
                <a:ext cx="897027"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a:solidFill>
                      <a:schemeClr val="dk1"/>
                    </a:solidFill>
                  </a:rPr>
                  <a:t>Backlog</a:t>
                </a:r>
              </a:p>
            </p:txBody>
          </p:sp>
          <p:pic>
            <p:nvPicPr>
              <p:cNvPr id="53" name="Grafik 52" descr="präsentieren mit einfarbiger Füllung">
                <a:extLst>
                  <a:ext uri="{FF2B5EF4-FFF2-40B4-BE49-F238E27FC236}">
                    <a16:creationId xmlns:a16="http://schemas.microsoft.com/office/drawing/2014/main" id="{FBEB6D37-A9CF-3910-0484-E96756D7ACD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8245254" y="5658007"/>
                <a:ext cx="249705" cy="249705"/>
              </a:xfrm>
              <a:prstGeom prst="rect">
                <a:avLst/>
              </a:prstGeom>
            </p:spPr>
          </p:pic>
        </p:grpSp>
        <p:sp>
          <p:nvSpPr>
            <p:cNvPr id="32" name="Textfeld 67">
              <a:extLst>
                <a:ext uri="{FF2B5EF4-FFF2-40B4-BE49-F238E27FC236}">
                  <a16:creationId xmlns:a16="http://schemas.microsoft.com/office/drawing/2014/main" id="{BD2787FE-706F-D90A-6F5C-F59584C7FFA5}"/>
                </a:ext>
              </a:extLst>
            </p:cNvPr>
            <p:cNvSpPr txBox="1"/>
            <p:nvPr/>
          </p:nvSpPr>
          <p:spPr>
            <a:xfrm>
              <a:off x="7871844" y="5940568"/>
              <a:ext cx="1045073"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err="1">
                  <a:solidFill>
                    <a:schemeClr val="dk1"/>
                  </a:solidFill>
                </a:rPr>
                <a:t>Increment</a:t>
              </a:r>
              <a:endParaRPr lang="de-CH" sz="1399">
                <a:solidFill>
                  <a:schemeClr val="dk1"/>
                </a:solidFill>
              </a:endParaRPr>
            </a:p>
          </p:txBody>
        </p:sp>
      </p:grpSp>
      <p:sp>
        <p:nvSpPr>
          <p:cNvPr id="12" name="Bogen 11">
            <a:extLst>
              <a:ext uri="{FF2B5EF4-FFF2-40B4-BE49-F238E27FC236}">
                <a16:creationId xmlns:a16="http://schemas.microsoft.com/office/drawing/2014/main" id="{A83827C9-BCCC-DFAF-7106-DD67BCF7D5DB}"/>
              </a:ext>
            </a:extLst>
          </p:cNvPr>
          <p:cNvSpPr/>
          <p:nvPr/>
        </p:nvSpPr>
        <p:spPr>
          <a:xfrm rot="5400000">
            <a:off x="6221046" y="4247944"/>
            <a:ext cx="937171" cy="2355297"/>
          </a:xfrm>
          <a:prstGeom prst="arc">
            <a:avLst>
              <a:gd name="adj1" fmla="val 16788297"/>
              <a:gd name="adj2" fmla="val 19490843"/>
            </a:avLst>
          </a:prstGeom>
          <a:noFill/>
          <a:ln w="25400">
            <a:solidFill>
              <a:schemeClr val="bg1"/>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endParaRPr lang="de-CH" sz="2399"/>
          </a:p>
        </p:txBody>
      </p:sp>
      <p:cxnSp>
        <p:nvCxnSpPr>
          <p:cNvPr id="13" name="Gerade Verbindung mit Pfeil 12">
            <a:extLst>
              <a:ext uri="{FF2B5EF4-FFF2-40B4-BE49-F238E27FC236}">
                <a16:creationId xmlns:a16="http://schemas.microsoft.com/office/drawing/2014/main" id="{15F146D4-2E9A-300B-F156-FB592BEC7341}"/>
              </a:ext>
            </a:extLst>
          </p:cNvPr>
          <p:cNvCxnSpPr>
            <a:stCxn id="30" idx="2"/>
            <a:endCxn id="68" idx="0"/>
          </p:cNvCxnSpPr>
          <p:nvPr/>
        </p:nvCxnSpPr>
        <p:spPr>
          <a:xfrm>
            <a:off x="1475370" y="3033491"/>
            <a:ext cx="687" cy="523832"/>
          </a:xfrm>
          <a:prstGeom prst="straightConnector1">
            <a:avLst/>
          </a:prstGeom>
          <a:ln w="57150">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4" name="Gerade Verbindung mit Pfeil 13">
            <a:extLst>
              <a:ext uri="{FF2B5EF4-FFF2-40B4-BE49-F238E27FC236}">
                <a16:creationId xmlns:a16="http://schemas.microsoft.com/office/drawing/2014/main" id="{F0DB76B4-4989-1401-79B7-719233688C61}"/>
              </a:ext>
            </a:extLst>
          </p:cNvPr>
          <p:cNvCxnSpPr>
            <a:cxnSpLocks/>
          </p:cNvCxnSpPr>
          <p:nvPr/>
        </p:nvCxnSpPr>
        <p:spPr>
          <a:xfrm>
            <a:off x="2231678" y="5365983"/>
            <a:ext cx="410915" cy="8991"/>
          </a:xfrm>
          <a:prstGeom prst="straightConnector1">
            <a:avLst/>
          </a:prstGeom>
          <a:ln w="57150">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a:extLst>
              <a:ext uri="{FF2B5EF4-FFF2-40B4-BE49-F238E27FC236}">
                <a16:creationId xmlns:a16="http://schemas.microsoft.com/office/drawing/2014/main" id="{476461D2-B3E0-7E61-C9B3-16E8A2A5825A}"/>
              </a:ext>
            </a:extLst>
          </p:cNvPr>
          <p:cNvCxnSpPr>
            <a:cxnSpLocks/>
          </p:cNvCxnSpPr>
          <p:nvPr/>
        </p:nvCxnSpPr>
        <p:spPr>
          <a:xfrm>
            <a:off x="3683141" y="5356992"/>
            <a:ext cx="410915" cy="8991"/>
          </a:xfrm>
          <a:prstGeom prst="straightConnector1">
            <a:avLst/>
          </a:prstGeom>
          <a:ln w="57150">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15">
            <a:extLst>
              <a:ext uri="{FF2B5EF4-FFF2-40B4-BE49-F238E27FC236}">
                <a16:creationId xmlns:a16="http://schemas.microsoft.com/office/drawing/2014/main" id="{AA0A2110-FF23-3DD6-50FA-2BDF9F2AB7A9}"/>
              </a:ext>
            </a:extLst>
          </p:cNvPr>
          <p:cNvCxnSpPr>
            <a:cxnSpLocks/>
          </p:cNvCxnSpPr>
          <p:nvPr/>
        </p:nvCxnSpPr>
        <p:spPr>
          <a:xfrm>
            <a:off x="5188159" y="5377135"/>
            <a:ext cx="471081" cy="283572"/>
          </a:xfrm>
          <a:prstGeom prst="straightConnector1">
            <a:avLst/>
          </a:prstGeom>
          <a:ln w="57150">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16">
            <a:extLst>
              <a:ext uri="{FF2B5EF4-FFF2-40B4-BE49-F238E27FC236}">
                <a16:creationId xmlns:a16="http://schemas.microsoft.com/office/drawing/2014/main" id="{3AFEEE98-2EAE-CE52-D618-F00F61BAF7A2}"/>
              </a:ext>
            </a:extLst>
          </p:cNvPr>
          <p:cNvCxnSpPr>
            <a:cxnSpLocks/>
          </p:cNvCxnSpPr>
          <p:nvPr/>
        </p:nvCxnSpPr>
        <p:spPr>
          <a:xfrm>
            <a:off x="8706159" y="5756856"/>
            <a:ext cx="521070" cy="13905"/>
          </a:xfrm>
          <a:prstGeom prst="straightConnector1">
            <a:avLst/>
          </a:prstGeom>
          <a:ln w="57150">
            <a:solidFill>
              <a:schemeClr val="tx1"/>
            </a:solidFill>
            <a:miter lim="800000"/>
            <a:tailEnd type="triangle"/>
          </a:ln>
          <a:effectLst/>
        </p:spPr>
        <p:style>
          <a:lnRef idx="2">
            <a:schemeClr val="accent1"/>
          </a:lnRef>
          <a:fillRef idx="0">
            <a:schemeClr val="accent1"/>
          </a:fillRef>
          <a:effectRef idx="1">
            <a:schemeClr val="accent1"/>
          </a:effectRef>
          <a:fontRef idx="minor">
            <a:schemeClr val="tx1"/>
          </a:fontRef>
        </p:style>
      </p:cxnSp>
      <p:grpSp>
        <p:nvGrpSpPr>
          <p:cNvPr id="18" name="Gruppieren 17">
            <a:extLst>
              <a:ext uri="{FF2B5EF4-FFF2-40B4-BE49-F238E27FC236}">
                <a16:creationId xmlns:a16="http://schemas.microsoft.com/office/drawing/2014/main" id="{65163FBB-00F2-156F-2DF5-269486E38B71}"/>
              </a:ext>
            </a:extLst>
          </p:cNvPr>
          <p:cNvGrpSpPr/>
          <p:nvPr/>
        </p:nvGrpSpPr>
        <p:grpSpPr>
          <a:xfrm>
            <a:off x="295824" y="3557322"/>
            <a:ext cx="2505749" cy="2658303"/>
            <a:chOff x="474651" y="3585191"/>
            <a:chExt cx="2507054" cy="2659688"/>
          </a:xfrm>
        </p:grpSpPr>
        <p:grpSp>
          <p:nvGrpSpPr>
            <p:cNvPr id="20" name="Gruppieren 19">
              <a:extLst>
                <a:ext uri="{FF2B5EF4-FFF2-40B4-BE49-F238E27FC236}">
                  <a16:creationId xmlns:a16="http://schemas.microsoft.com/office/drawing/2014/main" id="{FC5E5B60-2C0F-7464-F745-1D13A33CABF0}"/>
                </a:ext>
              </a:extLst>
            </p:cNvPr>
            <p:cNvGrpSpPr/>
            <p:nvPr/>
          </p:nvGrpSpPr>
          <p:grpSpPr>
            <a:xfrm>
              <a:off x="838259" y="3585191"/>
              <a:ext cx="1634479" cy="2659688"/>
              <a:chOff x="838259" y="3585191"/>
              <a:chExt cx="1634479" cy="2659688"/>
            </a:xfrm>
          </p:grpSpPr>
          <p:sp>
            <p:nvSpPr>
              <p:cNvPr id="22" name="Rechteck: abgerundete Ecken 21">
                <a:extLst>
                  <a:ext uri="{FF2B5EF4-FFF2-40B4-BE49-F238E27FC236}">
                    <a16:creationId xmlns:a16="http://schemas.microsoft.com/office/drawing/2014/main" id="{03798AD8-AD6D-049B-B33A-D9C338DA8B86}"/>
                  </a:ext>
                </a:extLst>
              </p:cNvPr>
              <p:cNvSpPr/>
              <p:nvPr/>
            </p:nvSpPr>
            <p:spPr>
              <a:xfrm>
                <a:off x="838259" y="3585191"/>
                <a:ext cx="1634478" cy="2659688"/>
              </a:xfrm>
              <a:prstGeom prst="roundRect">
                <a:avLst>
                  <a:gd name="adj" fmla="val 11073"/>
                </a:avLst>
              </a:prstGeom>
              <a:solidFill>
                <a:schemeClr val="bg1"/>
              </a:solidFill>
              <a:ln w="25400">
                <a:solidFill>
                  <a:schemeClr val="bg1">
                    <a:lumMod val="75000"/>
                  </a:schemeClr>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107944" tIns="35981" rIns="107944" bIns="35981" numCol="1" spcCol="0" rtlCol="0" fromWordArt="0" anchor="ctr" anchorCtr="0" forceAA="0" compatLnSpc="1">
                <a:prstTxWarp prst="textNoShape">
                  <a:avLst/>
                </a:prstTxWarp>
                <a:normAutofit/>
              </a:bodyPr>
              <a:lstStyle>
                <a:defPPr>
                  <a:defRPr lang="de-DE"/>
                </a:defPPr>
                <a:lvl1pPr marL="0" algn="l" defTabSz="609768" rtl="0" eaLnBrk="1" latinLnBrk="0" hangingPunct="1">
                  <a:defRPr sz="2400" kern="1200">
                    <a:solidFill>
                      <a:schemeClr val="dk1"/>
                    </a:solidFill>
                    <a:latin typeface="+mn-lt"/>
                    <a:ea typeface="+mn-ea"/>
                    <a:cs typeface="+mn-cs"/>
                  </a:defRPr>
                </a:lvl1pPr>
                <a:lvl2pPr marL="609768" algn="l" defTabSz="609768" rtl="0" eaLnBrk="1" latinLnBrk="0" hangingPunct="1">
                  <a:defRPr sz="2400" kern="1200">
                    <a:solidFill>
                      <a:schemeClr val="dk1"/>
                    </a:solidFill>
                    <a:latin typeface="+mn-lt"/>
                    <a:ea typeface="+mn-ea"/>
                    <a:cs typeface="+mn-cs"/>
                  </a:defRPr>
                </a:lvl2pPr>
                <a:lvl3pPr marL="1219535" algn="l" defTabSz="609768" rtl="0" eaLnBrk="1" latinLnBrk="0" hangingPunct="1">
                  <a:defRPr sz="2400" kern="1200">
                    <a:solidFill>
                      <a:schemeClr val="dk1"/>
                    </a:solidFill>
                    <a:latin typeface="+mn-lt"/>
                    <a:ea typeface="+mn-ea"/>
                    <a:cs typeface="+mn-cs"/>
                  </a:defRPr>
                </a:lvl3pPr>
                <a:lvl4pPr marL="1829303" algn="l" defTabSz="609768" rtl="0" eaLnBrk="1" latinLnBrk="0" hangingPunct="1">
                  <a:defRPr sz="2400" kern="1200">
                    <a:solidFill>
                      <a:schemeClr val="dk1"/>
                    </a:solidFill>
                    <a:latin typeface="+mn-lt"/>
                    <a:ea typeface="+mn-ea"/>
                    <a:cs typeface="+mn-cs"/>
                  </a:defRPr>
                </a:lvl4pPr>
                <a:lvl5pPr marL="2439071" algn="l" defTabSz="609768" rtl="0" eaLnBrk="1" latinLnBrk="0" hangingPunct="1">
                  <a:defRPr sz="2400" kern="1200">
                    <a:solidFill>
                      <a:schemeClr val="dk1"/>
                    </a:solidFill>
                    <a:latin typeface="+mn-lt"/>
                    <a:ea typeface="+mn-ea"/>
                    <a:cs typeface="+mn-cs"/>
                  </a:defRPr>
                </a:lvl5pPr>
                <a:lvl6pPr marL="3048838" algn="l" defTabSz="609768" rtl="0" eaLnBrk="1" latinLnBrk="0" hangingPunct="1">
                  <a:defRPr sz="2400" kern="1200">
                    <a:solidFill>
                      <a:schemeClr val="dk1"/>
                    </a:solidFill>
                    <a:latin typeface="+mn-lt"/>
                    <a:ea typeface="+mn-ea"/>
                    <a:cs typeface="+mn-cs"/>
                  </a:defRPr>
                </a:lvl6pPr>
                <a:lvl7pPr marL="3658606" algn="l" defTabSz="609768" rtl="0" eaLnBrk="1" latinLnBrk="0" hangingPunct="1">
                  <a:defRPr sz="2400" kern="1200">
                    <a:solidFill>
                      <a:schemeClr val="dk1"/>
                    </a:solidFill>
                    <a:latin typeface="+mn-lt"/>
                    <a:ea typeface="+mn-ea"/>
                    <a:cs typeface="+mn-cs"/>
                  </a:defRPr>
                </a:lvl7pPr>
                <a:lvl8pPr marL="4268373" algn="l" defTabSz="609768" rtl="0" eaLnBrk="1" latinLnBrk="0" hangingPunct="1">
                  <a:defRPr sz="2400" kern="1200">
                    <a:solidFill>
                      <a:schemeClr val="dk1"/>
                    </a:solidFill>
                    <a:latin typeface="+mn-lt"/>
                    <a:ea typeface="+mn-ea"/>
                    <a:cs typeface="+mn-cs"/>
                  </a:defRPr>
                </a:lvl8pPr>
                <a:lvl9pPr marL="4878141" algn="l" defTabSz="609768" rtl="0" eaLnBrk="1" latinLnBrk="0" hangingPunct="1">
                  <a:defRPr sz="2400" kern="1200">
                    <a:solidFill>
                      <a:schemeClr val="dk1"/>
                    </a:solidFill>
                    <a:latin typeface="+mn-lt"/>
                    <a:ea typeface="+mn-ea"/>
                    <a:cs typeface="+mn-cs"/>
                  </a:defRPr>
                </a:lvl9pPr>
              </a:lstStyle>
              <a:p>
                <a:pPr algn="ctr">
                  <a:lnSpc>
                    <a:spcPct val="110000"/>
                  </a:lnSpc>
                  <a:spcAft>
                    <a:spcPts val="600"/>
                  </a:spcAft>
                </a:pPr>
                <a:endParaRPr lang="de-CH" sz="1399" b="1"/>
              </a:p>
            </p:txBody>
          </p:sp>
          <p:grpSp>
            <p:nvGrpSpPr>
              <p:cNvPr id="23" name="Gruppieren 22">
                <a:extLst>
                  <a:ext uri="{FF2B5EF4-FFF2-40B4-BE49-F238E27FC236}">
                    <a16:creationId xmlns:a16="http://schemas.microsoft.com/office/drawing/2014/main" id="{B1438023-E1CE-09F1-5764-541EE776E3BC}"/>
                  </a:ext>
                </a:extLst>
              </p:cNvPr>
              <p:cNvGrpSpPr/>
              <p:nvPr/>
            </p:nvGrpSpPr>
            <p:grpSpPr>
              <a:xfrm>
                <a:off x="1085352" y="3748699"/>
                <a:ext cx="1118567" cy="820267"/>
                <a:chOff x="1117221" y="1859280"/>
                <a:chExt cx="1158997" cy="835828"/>
              </a:xfrm>
            </p:grpSpPr>
            <p:pic>
              <p:nvPicPr>
                <p:cNvPr id="29" name="Grafik 28" descr="Mann mit einfarbiger Füllung">
                  <a:extLst>
                    <a:ext uri="{FF2B5EF4-FFF2-40B4-BE49-F238E27FC236}">
                      <a16:creationId xmlns:a16="http://schemas.microsoft.com/office/drawing/2014/main" id="{E098F63C-DE97-A405-E6DC-24B38B20DC6C}"/>
                    </a:ext>
                  </a:extLst>
                </p:cNvPr>
                <p:cNvPicPr>
                  <a:picLocks noChangeAspect="1"/>
                </p:cNvPicPr>
                <p:nvPr/>
              </p:nvPicPr>
              <p:blipFill rotWithShape="1">
                <a:blip r:embed="rId24">
                  <a:extLst>
                    <a:ext uri="{96DAC541-7B7A-43D3-8B79-37D633B846F1}">
                      <asvg:svgBlip xmlns:asvg="http://schemas.microsoft.com/office/drawing/2016/SVG/main" r:embed="rId25"/>
                    </a:ext>
                  </a:extLst>
                </a:blip>
                <a:srcRect b="40169"/>
                <a:stretch/>
              </p:blipFill>
              <p:spPr>
                <a:xfrm>
                  <a:off x="1117221" y="2001678"/>
                  <a:ext cx="1158997" cy="693430"/>
                </a:xfrm>
                <a:prstGeom prst="rect">
                  <a:avLst/>
                </a:prstGeom>
              </p:spPr>
            </p:pic>
            <p:pic>
              <p:nvPicPr>
                <p:cNvPr id="30" name="Grafik 29" descr="Krone mit einfarbiger Füllung">
                  <a:extLst>
                    <a:ext uri="{FF2B5EF4-FFF2-40B4-BE49-F238E27FC236}">
                      <a16:creationId xmlns:a16="http://schemas.microsoft.com/office/drawing/2014/main" id="{08A2989F-38C0-1CBA-D045-364081533E2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579799" y="1859280"/>
                  <a:ext cx="233838" cy="233838"/>
                </a:xfrm>
                <a:prstGeom prst="rect">
                  <a:avLst/>
                </a:prstGeom>
              </p:spPr>
            </p:pic>
          </p:grpSp>
          <p:pic>
            <p:nvPicPr>
              <p:cNvPr id="24" name="Grafik 23" descr="Dokument mit einfarbiger Füllung">
                <a:extLst>
                  <a:ext uri="{FF2B5EF4-FFF2-40B4-BE49-F238E27FC236}">
                    <a16:creationId xmlns:a16="http://schemas.microsoft.com/office/drawing/2014/main" id="{28EDCA1D-736C-593A-FD2F-F35C1A0B56C6}"/>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234256" y="5140255"/>
                <a:ext cx="448688" cy="448688"/>
              </a:xfrm>
              <a:prstGeom prst="rect">
                <a:avLst/>
              </a:prstGeom>
            </p:spPr>
          </p:pic>
          <p:pic>
            <p:nvPicPr>
              <p:cNvPr id="25" name="Grafik 24" descr="Dokument mit einfarbiger Füllung">
                <a:extLst>
                  <a:ext uri="{FF2B5EF4-FFF2-40B4-BE49-F238E27FC236}">
                    <a16:creationId xmlns:a16="http://schemas.microsoft.com/office/drawing/2014/main" id="{11228B87-88DE-8E04-E576-CEB2B35A65D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585786" y="5140255"/>
                <a:ext cx="448688" cy="448688"/>
              </a:xfrm>
              <a:prstGeom prst="rect">
                <a:avLst/>
              </a:prstGeom>
            </p:spPr>
          </p:pic>
          <p:pic>
            <p:nvPicPr>
              <p:cNvPr id="26" name="Grafik 25" descr="Dokument mit einfarbiger Füllung">
                <a:extLst>
                  <a:ext uri="{FF2B5EF4-FFF2-40B4-BE49-F238E27FC236}">
                    <a16:creationId xmlns:a16="http://schemas.microsoft.com/office/drawing/2014/main" id="{E567931E-BD4C-4970-C427-FDB195C8C362}"/>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37316" y="5140255"/>
                <a:ext cx="448688" cy="448688"/>
              </a:xfrm>
              <a:prstGeom prst="rect">
                <a:avLst/>
              </a:prstGeom>
            </p:spPr>
          </p:pic>
          <p:sp>
            <p:nvSpPr>
              <p:cNvPr id="27" name="Textfeld 107">
                <a:extLst>
                  <a:ext uri="{FF2B5EF4-FFF2-40B4-BE49-F238E27FC236}">
                    <a16:creationId xmlns:a16="http://schemas.microsoft.com/office/drawing/2014/main" id="{8CE6EFA2-1D66-B0EF-C051-DD4CECBABD72}"/>
                  </a:ext>
                </a:extLst>
              </p:cNvPr>
              <p:cNvSpPr txBox="1"/>
              <p:nvPr/>
            </p:nvSpPr>
            <p:spPr>
              <a:xfrm>
                <a:off x="838260" y="5588943"/>
                <a:ext cx="1634478"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err="1">
                    <a:solidFill>
                      <a:schemeClr val="dk1"/>
                    </a:solidFill>
                  </a:rPr>
                  <a:t>Product</a:t>
                </a:r>
                <a:r>
                  <a:rPr lang="de-CH" sz="1399">
                    <a:solidFill>
                      <a:schemeClr val="dk1"/>
                    </a:solidFill>
                  </a:rPr>
                  <a:t> Backlog</a:t>
                </a:r>
              </a:p>
            </p:txBody>
          </p:sp>
          <p:pic>
            <p:nvPicPr>
              <p:cNvPr id="28" name="Grafik 27" descr="Dokument mit einfarbiger Füllung">
                <a:extLst>
                  <a:ext uri="{FF2B5EF4-FFF2-40B4-BE49-F238E27FC236}">
                    <a16:creationId xmlns:a16="http://schemas.microsoft.com/office/drawing/2014/main" id="{8D779BB4-C238-49BE-6AC0-91A9608ADA8E}"/>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09061" y="5140255"/>
                <a:ext cx="448688" cy="448688"/>
              </a:xfrm>
              <a:prstGeom prst="rect">
                <a:avLst/>
              </a:prstGeom>
            </p:spPr>
          </p:pic>
        </p:grpSp>
        <p:sp>
          <p:nvSpPr>
            <p:cNvPr id="21" name="Textfeld 101">
              <a:extLst>
                <a:ext uri="{FF2B5EF4-FFF2-40B4-BE49-F238E27FC236}">
                  <a16:creationId xmlns:a16="http://schemas.microsoft.com/office/drawing/2014/main" id="{F0D5D387-39C8-F277-50A9-EEF22B1DF9D2}"/>
                </a:ext>
              </a:extLst>
            </p:cNvPr>
            <p:cNvSpPr txBox="1"/>
            <p:nvPr/>
          </p:nvSpPr>
          <p:spPr>
            <a:xfrm>
              <a:off x="474651" y="4613112"/>
              <a:ext cx="2507054"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lnSpc>
                  <a:spcPct val="110000"/>
                </a:lnSpc>
                <a:spcAft>
                  <a:spcPts val="600"/>
                </a:spcAft>
              </a:pPr>
              <a:r>
                <a:rPr lang="de-CH" sz="1399" b="1" err="1"/>
                <a:t>Product</a:t>
              </a:r>
              <a:r>
                <a:rPr lang="de-CH" sz="1399" b="1"/>
                <a:t> </a:t>
              </a:r>
              <a:r>
                <a:rPr lang="de-CH" sz="1399" b="1" err="1"/>
                <a:t>Owner</a:t>
              </a:r>
              <a:endParaRPr lang="de-CH" sz="1399" b="1"/>
            </a:p>
          </p:txBody>
        </p:sp>
      </p:grpSp>
      <p:sp>
        <p:nvSpPr>
          <p:cNvPr id="19" name="Bogen 18">
            <a:extLst>
              <a:ext uri="{FF2B5EF4-FFF2-40B4-BE49-F238E27FC236}">
                <a16:creationId xmlns:a16="http://schemas.microsoft.com/office/drawing/2014/main" id="{C6BE2750-9735-6A1E-1E4A-263870EE2060}"/>
              </a:ext>
            </a:extLst>
          </p:cNvPr>
          <p:cNvSpPr/>
          <p:nvPr/>
        </p:nvSpPr>
        <p:spPr>
          <a:xfrm rot="20499122">
            <a:off x="6724326" y="4568074"/>
            <a:ext cx="899531" cy="899531"/>
          </a:xfrm>
          <a:prstGeom prst="arc">
            <a:avLst>
              <a:gd name="adj1" fmla="val 2460539"/>
              <a:gd name="adj2" fmla="val 6808788"/>
            </a:avLst>
          </a:prstGeom>
          <a:ln w="57150">
            <a:solidFill>
              <a:schemeClr val="tx1"/>
            </a:solidFill>
            <a:miter lim="800000"/>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endParaRPr lang="de-CH" sz="2399"/>
          </a:p>
        </p:txBody>
      </p:sp>
      <p:sp>
        <p:nvSpPr>
          <p:cNvPr id="9" name="Textfeld 8">
            <a:extLst>
              <a:ext uri="{FF2B5EF4-FFF2-40B4-BE49-F238E27FC236}">
                <a16:creationId xmlns:a16="http://schemas.microsoft.com/office/drawing/2014/main" id="{9946902D-D51A-A47C-2781-BB16DF7F283B}"/>
              </a:ext>
            </a:extLst>
          </p:cNvPr>
          <p:cNvSpPr txBox="1"/>
          <p:nvPr/>
        </p:nvSpPr>
        <p:spPr>
          <a:xfrm>
            <a:off x="2781741" y="2580590"/>
            <a:ext cx="2372484" cy="369332"/>
          </a:xfrm>
          <a:prstGeom prst="rect">
            <a:avLst/>
          </a:prstGeom>
          <a:noFill/>
        </p:spPr>
        <p:txBody>
          <a:bodyPr wrap="square">
            <a:spAutoFit/>
          </a:bodyPr>
          <a:lstStyle/>
          <a:p>
            <a:pPr algn="ctr"/>
            <a:r>
              <a:rPr lang="de-CH" sz="900" b="1">
                <a:solidFill>
                  <a:schemeClr val="tx2"/>
                </a:solidFill>
              </a:rPr>
              <a:t>"Methodenwächter"/Organisator</a:t>
            </a:r>
            <a:br>
              <a:rPr lang="de-CH" sz="900" b="1">
                <a:solidFill>
                  <a:schemeClr val="tx2"/>
                </a:solidFill>
              </a:rPr>
            </a:br>
            <a:r>
              <a:rPr lang="de-CH" sz="900" b="1">
                <a:solidFill>
                  <a:schemeClr val="tx2"/>
                </a:solidFill>
              </a:rPr>
              <a:t>"Steine-aus-dem-Weg-Räumer"</a:t>
            </a:r>
            <a:endParaRPr lang="de-CH" sz="900"/>
          </a:p>
        </p:txBody>
      </p:sp>
    </p:spTree>
    <p:extLst>
      <p:ext uri="{BB962C8B-B14F-4D97-AF65-F5344CB8AC3E}">
        <p14:creationId xmlns:p14="http://schemas.microsoft.com/office/powerpoint/2010/main" val="89913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8</a:t>
            </a:fld>
            <a:endParaRPr lang="de-CH"/>
          </a:p>
        </p:txBody>
      </p:sp>
      <p:sp>
        <p:nvSpPr>
          <p:cNvPr id="5" name="Titel 4"/>
          <p:cNvSpPr>
            <a:spLocks noGrp="1"/>
          </p:cNvSpPr>
          <p:nvPr>
            <p:ph type="title"/>
          </p:nvPr>
        </p:nvSpPr>
        <p:spPr/>
        <p:txBody>
          <a:bodyPr>
            <a:normAutofit/>
          </a:bodyPr>
          <a:lstStyle/>
          <a:p>
            <a:r>
              <a:rPr lang="de-CH"/>
              <a:t>Die Rollen im Lernlabor «Digitalisieren Hands-on»</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grpSp>
        <p:nvGrpSpPr>
          <p:cNvPr id="8" name="Gruppieren 7">
            <a:extLst>
              <a:ext uri="{FF2B5EF4-FFF2-40B4-BE49-F238E27FC236}">
                <a16:creationId xmlns:a16="http://schemas.microsoft.com/office/drawing/2014/main" id="{A82294A7-8DDD-729C-FF0C-334201058EFA}"/>
              </a:ext>
            </a:extLst>
          </p:cNvPr>
          <p:cNvGrpSpPr/>
          <p:nvPr/>
        </p:nvGrpSpPr>
        <p:grpSpPr>
          <a:xfrm>
            <a:off x="768909" y="3661405"/>
            <a:ext cx="10690748" cy="860716"/>
            <a:chOff x="2883866" y="1573409"/>
            <a:chExt cx="10696316" cy="861164"/>
          </a:xfrm>
        </p:grpSpPr>
        <p:grpSp>
          <p:nvGrpSpPr>
            <p:cNvPr id="81" name="Gruppieren 80">
              <a:extLst>
                <a:ext uri="{FF2B5EF4-FFF2-40B4-BE49-F238E27FC236}">
                  <a16:creationId xmlns:a16="http://schemas.microsoft.com/office/drawing/2014/main" id="{0FF32B38-26FE-2525-7299-A704B7FDB946}"/>
                </a:ext>
              </a:extLst>
            </p:cNvPr>
            <p:cNvGrpSpPr/>
            <p:nvPr/>
          </p:nvGrpSpPr>
          <p:grpSpPr>
            <a:xfrm>
              <a:off x="2883866" y="1573409"/>
              <a:ext cx="1158997" cy="861164"/>
              <a:chOff x="1696719" y="1833944"/>
              <a:chExt cx="1158997" cy="861164"/>
            </a:xfrm>
          </p:grpSpPr>
          <p:pic>
            <p:nvPicPr>
              <p:cNvPr id="86" name="Grafik 85" descr="Mann mit einfarbiger Füllung">
                <a:extLst>
                  <a:ext uri="{FF2B5EF4-FFF2-40B4-BE49-F238E27FC236}">
                    <a16:creationId xmlns:a16="http://schemas.microsoft.com/office/drawing/2014/main" id="{91862F3A-4684-6AAF-B875-FFCA4D59627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40169"/>
              <a:stretch/>
            </p:blipFill>
            <p:spPr>
              <a:xfrm>
                <a:off x="1696719" y="2001678"/>
                <a:ext cx="1158997" cy="693430"/>
              </a:xfrm>
              <a:prstGeom prst="rect">
                <a:avLst/>
              </a:prstGeom>
            </p:spPr>
          </p:pic>
          <p:pic>
            <p:nvPicPr>
              <p:cNvPr id="87" name="Grafik 86" descr="Zylinderhut mit einfarbiger Füllung">
                <a:extLst>
                  <a:ext uri="{FF2B5EF4-FFF2-40B4-BE49-F238E27FC236}">
                    <a16:creationId xmlns:a16="http://schemas.microsoft.com/office/drawing/2014/main" id="{27154896-4F00-F6D2-D8ED-94421C804B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6473" y="1833944"/>
                <a:ext cx="279490" cy="279490"/>
              </a:xfrm>
              <a:prstGeom prst="rect">
                <a:avLst/>
              </a:prstGeom>
            </p:spPr>
          </p:pic>
        </p:grpSp>
        <p:sp>
          <p:nvSpPr>
            <p:cNvPr id="84" name="Textfeld 37">
              <a:extLst>
                <a:ext uri="{FF2B5EF4-FFF2-40B4-BE49-F238E27FC236}">
                  <a16:creationId xmlns:a16="http://schemas.microsoft.com/office/drawing/2014/main" id="{D3A42641-8BD2-4F69-93AC-01EA61467162}"/>
                </a:ext>
              </a:extLst>
            </p:cNvPr>
            <p:cNvSpPr txBox="1"/>
            <p:nvPr/>
          </p:nvSpPr>
          <p:spPr>
            <a:xfrm>
              <a:off x="4733825" y="1852899"/>
              <a:ext cx="8846357" cy="31091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nSpc>
                  <a:spcPct val="110000"/>
                </a:lnSpc>
                <a:spcAft>
                  <a:spcPts val="600"/>
                </a:spcAft>
              </a:pPr>
              <a:r>
                <a:rPr lang="de-CH" sz="1399" b="1" err="1"/>
                <a:t>Scrum</a:t>
              </a:r>
              <a:r>
                <a:rPr lang="de-CH" sz="1399" b="1"/>
                <a:t> Master / SM: </a:t>
              </a:r>
              <a:r>
                <a:rPr lang="de-CH" sz="1399"/>
                <a:t>Der Student, welcher die Sprints und Meetings plant und das Sprint Backlog pflegt</a:t>
              </a:r>
            </a:p>
          </p:txBody>
        </p:sp>
      </p:grpSp>
      <p:grpSp>
        <p:nvGrpSpPr>
          <p:cNvPr id="74" name="Gruppieren 73">
            <a:extLst>
              <a:ext uri="{FF2B5EF4-FFF2-40B4-BE49-F238E27FC236}">
                <a16:creationId xmlns:a16="http://schemas.microsoft.com/office/drawing/2014/main" id="{47B39F19-9664-7787-39CD-DCDB1B466A86}"/>
              </a:ext>
            </a:extLst>
          </p:cNvPr>
          <p:cNvGrpSpPr/>
          <p:nvPr/>
        </p:nvGrpSpPr>
        <p:grpSpPr>
          <a:xfrm>
            <a:off x="501268" y="1575952"/>
            <a:ext cx="1535149" cy="696424"/>
            <a:chOff x="680201" y="1602788"/>
            <a:chExt cx="1535949" cy="696787"/>
          </a:xfrm>
        </p:grpSpPr>
        <p:pic>
          <p:nvPicPr>
            <p:cNvPr id="77" name="Grafik 76" descr="Mann mit Stock mit einfarbiger Füllung">
              <a:extLst>
                <a:ext uri="{FF2B5EF4-FFF2-40B4-BE49-F238E27FC236}">
                  <a16:creationId xmlns:a16="http://schemas.microsoft.com/office/drawing/2014/main" id="{C5990EE9-C5FE-AC79-A199-B9AD72E85D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3772" y="1607098"/>
              <a:ext cx="692477" cy="692477"/>
            </a:xfrm>
            <a:prstGeom prst="rect">
              <a:avLst/>
            </a:prstGeom>
          </p:spPr>
        </p:pic>
        <p:pic>
          <p:nvPicPr>
            <p:cNvPr id="78" name="Grafik 77" descr="Mann mit Baby mit einfarbiger Füllung">
              <a:extLst>
                <a:ext uri="{FF2B5EF4-FFF2-40B4-BE49-F238E27FC236}">
                  <a16:creationId xmlns:a16="http://schemas.microsoft.com/office/drawing/2014/main" id="{D068CF24-7169-4B88-B22B-DA57913F0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0201" y="1607099"/>
              <a:ext cx="692476" cy="692476"/>
            </a:xfrm>
            <a:prstGeom prst="rect">
              <a:avLst/>
            </a:prstGeom>
          </p:spPr>
        </p:pic>
        <p:pic>
          <p:nvPicPr>
            <p:cNvPr id="79" name="Grafik 78" descr="Frau mit einfarbiger Füllung">
              <a:extLst>
                <a:ext uri="{FF2B5EF4-FFF2-40B4-BE49-F238E27FC236}">
                  <a16:creationId xmlns:a16="http://schemas.microsoft.com/office/drawing/2014/main" id="{DC648FB6-BB28-72CC-A53D-62811ADB3D9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27482" y="1602788"/>
              <a:ext cx="688668" cy="688668"/>
            </a:xfrm>
            <a:prstGeom prst="rect">
              <a:avLst/>
            </a:prstGeom>
          </p:spPr>
        </p:pic>
      </p:grpSp>
      <p:sp>
        <p:nvSpPr>
          <p:cNvPr id="75" name="Textfeld 45">
            <a:extLst>
              <a:ext uri="{FF2B5EF4-FFF2-40B4-BE49-F238E27FC236}">
                <a16:creationId xmlns:a16="http://schemas.microsoft.com/office/drawing/2014/main" id="{73F627B9-8897-12EE-C7B5-DE7469732BAA}"/>
              </a:ext>
            </a:extLst>
          </p:cNvPr>
          <p:cNvSpPr txBox="1"/>
          <p:nvPr/>
        </p:nvSpPr>
        <p:spPr>
          <a:xfrm>
            <a:off x="2617907" y="1812965"/>
            <a:ext cx="9236133" cy="310757"/>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nSpc>
                <a:spcPct val="110000"/>
              </a:lnSpc>
              <a:spcAft>
                <a:spcPts val="600"/>
              </a:spcAft>
            </a:pPr>
            <a:r>
              <a:rPr lang="de-CH" sz="1399" b="1">
                <a:solidFill>
                  <a:schemeClr val="dk1"/>
                </a:solidFill>
              </a:rPr>
              <a:t>Case </a:t>
            </a:r>
            <a:r>
              <a:rPr lang="de-CH" sz="1399" b="1" err="1">
                <a:solidFill>
                  <a:schemeClr val="dk1"/>
                </a:solidFill>
              </a:rPr>
              <a:t>Owner</a:t>
            </a:r>
            <a:r>
              <a:rPr lang="de-CH" sz="1399" b="1">
                <a:solidFill>
                  <a:schemeClr val="dk1"/>
                </a:solidFill>
              </a:rPr>
              <a:t> / CO : </a:t>
            </a:r>
            <a:r>
              <a:rPr lang="de-CH" sz="1399">
                <a:solidFill>
                  <a:schemeClr val="dk1"/>
                </a:solidFill>
              </a:rPr>
              <a:t>Der Dozent in den Rollen </a:t>
            </a:r>
            <a:r>
              <a:rPr lang="de-CH" sz="1399" b="1">
                <a:solidFill>
                  <a:schemeClr val="dk1"/>
                </a:solidFill>
              </a:rPr>
              <a:t>Kunde</a:t>
            </a:r>
            <a:r>
              <a:rPr lang="de-CH" sz="1399">
                <a:solidFill>
                  <a:schemeClr val="dk1"/>
                </a:solidFill>
              </a:rPr>
              <a:t> und </a:t>
            </a:r>
            <a:r>
              <a:rPr lang="de-CH" sz="1399" b="1">
                <a:solidFill>
                  <a:schemeClr val="dk1"/>
                </a:solidFill>
              </a:rPr>
              <a:t>Begleitdozierender</a:t>
            </a:r>
          </a:p>
        </p:txBody>
      </p:sp>
      <p:pic>
        <p:nvPicPr>
          <p:cNvPr id="73" name="Grafik 72" descr="Mann mit einfarbiger Füllung">
            <a:extLst>
              <a:ext uri="{FF2B5EF4-FFF2-40B4-BE49-F238E27FC236}">
                <a16:creationId xmlns:a16="http://schemas.microsoft.com/office/drawing/2014/main" id="{B3D7BF29-9806-F879-7BFB-E4625011201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22461" y="1582159"/>
            <a:ext cx="692116" cy="692116"/>
          </a:xfrm>
          <a:prstGeom prst="rect">
            <a:avLst/>
          </a:prstGeom>
        </p:spPr>
      </p:pic>
      <p:grpSp>
        <p:nvGrpSpPr>
          <p:cNvPr id="10" name="Gruppieren 9">
            <a:extLst>
              <a:ext uri="{FF2B5EF4-FFF2-40B4-BE49-F238E27FC236}">
                <a16:creationId xmlns:a16="http://schemas.microsoft.com/office/drawing/2014/main" id="{0D3EC673-15ED-518C-0778-BB8A59948EB5}"/>
              </a:ext>
            </a:extLst>
          </p:cNvPr>
          <p:cNvGrpSpPr/>
          <p:nvPr/>
        </p:nvGrpSpPr>
        <p:grpSpPr>
          <a:xfrm>
            <a:off x="110971" y="4712016"/>
            <a:ext cx="11658840" cy="2286652"/>
            <a:chOff x="2976611" y="3653905"/>
            <a:chExt cx="11664913" cy="2287841"/>
          </a:xfrm>
        </p:grpSpPr>
        <p:grpSp>
          <p:nvGrpSpPr>
            <p:cNvPr id="59" name="Gruppieren 58">
              <a:extLst>
                <a:ext uri="{FF2B5EF4-FFF2-40B4-BE49-F238E27FC236}">
                  <a16:creationId xmlns:a16="http://schemas.microsoft.com/office/drawing/2014/main" id="{FEBE6198-F838-95C1-B2E6-B6884647FCC3}"/>
                </a:ext>
              </a:extLst>
            </p:cNvPr>
            <p:cNvGrpSpPr/>
            <p:nvPr/>
          </p:nvGrpSpPr>
          <p:grpSpPr>
            <a:xfrm>
              <a:off x="2976611" y="3899025"/>
              <a:ext cx="2317992" cy="693430"/>
              <a:chOff x="3475775" y="3282786"/>
              <a:chExt cx="2317992" cy="693430"/>
            </a:xfrm>
          </p:grpSpPr>
          <p:pic>
            <p:nvPicPr>
              <p:cNvPr id="66" name="Grafik 65" descr="Mann mit einfarbiger Füllung">
                <a:extLst>
                  <a:ext uri="{FF2B5EF4-FFF2-40B4-BE49-F238E27FC236}">
                    <a16:creationId xmlns:a16="http://schemas.microsoft.com/office/drawing/2014/main" id="{E7A029D7-6DD4-703B-86CF-2AC2FF39C29E}"/>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b="40169"/>
              <a:stretch/>
            </p:blipFill>
            <p:spPr>
              <a:xfrm>
                <a:off x="3475775" y="3282786"/>
                <a:ext cx="1158997" cy="693430"/>
              </a:xfrm>
              <a:prstGeom prst="rect">
                <a:avLst/>
              </a:prstGeom>
            </p:spPr>
          </p:pic>
          <p:pic>
            <p:nvPicPr>
              <p:cNvPr id="67" name="Grafik 66" descr="Mann mit einfarbiger Füllung">
                <a:extLst>
                  <a:ext uri="{FF2B5EF4-FFF2-40B4-BE49-F238E27FC236}">
                    <a16:creationId xmlns:a16="http://schemas.microsoft.com/office/drawing/2014/main" id="{28710366-E6CC-5E73-A96E-DA0314559452}"/>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b="40169"/>
              <a:stretch/>
            </p:blipFill>
            <p:spPr>
              <a:xfrm>
                <a:off x="4055272" y="3282786"/>
                <a:ext cx="1158997" cy="693430"/>
              </a:xfrm>
              <a:prstGeom prst="rect">
                <a:avLst/>
              </a:prstGeom>
            </p:spPr>
          </p:pic>
          <p:pic>
            <p:nvPicPr>
              <p:cNvPr id="68" name="Grafik 67" descr="Mann mit einfarbiger Füllung">
                <a:extLst>
                  <a:ext uri="{FF2B5EF4-FFF2-40B4-BE49-F238E27FC236}">
                    <a16:creationId xmlns:a16="http://schemas.microsoft.com/office/drawing/2014/main" id="{21AD972E-0BB7-20BE-A465-191082A99747}"/>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b="40169"/>
              <a:stretch/>
            </p:blipFill>
            <p:spPr>
              <a:xfrm>
                <a:off x="4634770" y="3282786"/>
                <a:ext cx="1158997" cy="693430"/>
              </a:xfrm>
              <a:prstGeom prst="rect">
                <a:avLst/>
              </a:prstGeom>
            </p:spPr>
          </p:pic>
        </p:grpSp>
        <p:sp>
          <p:nvSpPr>
            <p:cNvPr id="64" name="Textfeld 57">
              <a:extLst>
                <a:ext uri="{FF2B5EF4-FFF2-40B4-BE49-F238E27FC236}">
                  <a16:creationId xmlns:a16="http://schemas.microsoft.com/office/drawing/2014/main" id="{13EAFA57-74FB-DD36-0048-3A9F58AF58A5}"/>
                </a:ext>
              </a:extLst>
            </p:cNvPr>
            <p:cNvSpPr txBox="1"/>
            <p:nvPr/>
          </p:nvSpPr>
          <p:spPr>
            <a:xfrm>
              <a:off x="5491440" y="3653905"/>
              <a:ext cx="9150084" cy="2287841"/>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nSpc>
                  <a:spcPct val="110000"/>
                </a:lnSpc>
                <a:spcAft>
                  <a:spcPts val="600"/>
                </a:spcAft>
              </a:pPr>
              <a:r>
                <a:rPr lang="de-CH" sz="1399" b="1"/>
                <a:t>Development Team / SCRUM Team: </a:t>
              </a:r>
              <a:r>
                <a:rPr lang="de-CH" sz="1399"/>
                <a:t>Entwickeln die Projektinhalte und arbeiten an der Umsetzung</a:t>
              </a:r>
              <a:br>
                <a:rPr lang="de-CH" sz="1399"/>
              </a:br>
              <a:br>
                <a:rPr lang="de-CH" sz="400"/>
              </a:br>
              <a:r>
                <a:rPr lang="de-CH" sz="1400"/>
                <a:t>Im SCRUM Team gibt es – neben PO und SM – typischerweise (nicht zwingend – durchs Team abschliessend festzulegen) diese Rollen:</a:t>
              </a:r>
            </a:p>
            <a:p>
              <a:pPr marL="285750" indent="-285750">
                <a:lnSpc>
                  <a:spcPct val="110000"/>
                </a:lnSpc>
                <a:spcAft>
                  <a:spcPts val="600"/>
                </a:spcAft>
                <a:buFont typeface="Arial" panose="020B0604020202020204" pitchFamily="34" charset="0"/>
                <a:buChar char="•"/>
              </a:pPr>
              <a:r>
                <a:rPr lang="de-CH" sz="1200" b="1"/>
                <a:t>User Interface Designer / User Experience Designer / UX Designer</a:t>
              </a:r>
            </a:p>
            <a:p>
              <a:pPr marL="285750" indent="-285750">
                <a:lnSpc>
                  <a:spcPct val="110000"/>
                </a:lnSpc>
                <a:spcAft>
                  <a:spcPts val="600"/>
                </a:spcAft>
                <a:buFont typeface="Arial" panose="020B0604020202020204" pitchFamily="34" charset="0"/>
                <a:buChar char="•"/>
              </a:pPr>
              <a:r>
                <a:rPr lang="de-CH" sz="1200" b="1"/>
                <a:t>Developer / Software Entwickler</a:t>
              </a:r>
            </a:p>
            <a:p>
              <a:pPr marL="285750" indent="-285750">
                <a:lnSpc>
                  <a:spcPct val="110000"/>
                </a:lnSpc>
                <a:spcAft>
                  <a:spcPts val="600"/>
                </a:spcAft>
                <a:buFont typeface="Arial" panose="020B0604020202020204" pitchFamily="34" charset="0"/>
                <a:buChar char="•"/>
              </a:pPr>
              <a:r>
                <a:rPr lang="de-CH" sz="1200" b="1"/>
                <a:t>Qualitätssicherer / Testverantwortlicher / Tester </a:t>
              </a:r>
            </a:p>
            <a:p>
              <a:pPr marL="285750" indent="-285750">
                <a:lnSpc>
                  <a:spcPct val="110000"/>
                </a:lnSpc>
                <a:spcAft>
                  <a:spcPts val="600"/>
                </a:spcAft>
                <a:buFont typeface="Arial" panose="020B0604020202020204" pitchFamily="34" charset="0"/>
                <a:buChar char="•"/>
              </a:pPr>
              <a:r>
                <a:rPr lang="de-CH" sz="1200" b="1"/>
                <a:t>Softwarearchitekt </a:t>
              </a:r>
              <a:r>
                <a:rPr lang="de-CH" sz="1200"/>
                <a:t>(mit Fokus auf die im Team erarbeitete konkrete Lösung)</a:t>
              </a:r>
            </a:p>
            <a:p>
              <a:pPr marL="285750" indent="-285750">
                <a:lnSpc>
                  <a:spcPct val="110000"/>
                </a:lnSpc>
                <a:spcAft>
                  <a:spcPts val="600"/>
                </a:spcAft>
                <a:buFont typeface="Arial" panose="020B0604020202020204" pitchFamily="34" charset="0"/>
                <a:buChar char="•"/>
              </a:pPr>
              <a:endParaRPr lang="de-CH" sz="1399"/>
            </a:p>
          </p:txBody>
        </p:sp>
      </p:grpSp>
      <p:sp>
        <p:nvSpPr>
          <p:cNvPr id="12" name="Bogen 11">
            <a:extLst>
              <a:ext uri="{FF2B5EF4-FFF2-40B4-BE49-F238E27FC236}">
                <a16:creationId xmlns:a16="http://schemas.microsoft.com/office/drawing/2014/main" id="{A83827C9-BCCC-DFAF-7106-DD67BCF7D5DB}"/>
              </a:ext>
            </a:extLst>
          </p:cNvPr>
          <p:cNvSpPr/>
          <p:nvPr/>
        </p:nvSpPr>
        <p:spPr>
          <a:xfrm rot="5400000">
            <a:off x="6221046" y="4247944"/>
            <a:ext cx="937171" cy="2355297"/>
          </a:xfrm>
          <a:prstGeom prst="arc">
            <a:avLst>
              <a:gd name="adj1" fmla="val 16788297"/>
              <a:gd name="adj2" fmla="val 19490843"/>
            </a:avLst>
          </a:prstGeom>
          <a:noFill/>
          <a:ln w="25400">
            <a:solidFill>
              <a:schemeClr val="bg1"/>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gn="ctr"/>
            <a:endParaRPr lang="de-CH" sz="2399"/>
          </a:p>
        </p:txBody>
      </p:sp>
      <p:grpSp>
        <p:nvGrpSpPr>
          <p:cNvPr id="18" name="Gruppieren 17">
            <a:extLst>
              <a:ext uri="{FF2B5EF4-FFF2-40B4-BE49-F238E27FC236}">
                <a16:creationId xmlns:a16="http://schemas.microsoft.com/office/drawing/2014/main" id="{65163FBB-00F2-156F-2DF5-269486E38B71}"/>
              </a:ext>
            </a:extLst>
          </p:cNvPr>
          <p:cNvGrpSpPr/>
          <p:nvPr/>
        </p:nvGrpSpPr>
        <p:grpSpPr>
          <a:xfrm>
            <a:off x="808958" y="2514295"/>
            <a:ext cx="11045080" cy="824987"/>
            <a:chOff x="1085352" y="3748697"/>
            <a:chExt cx="11050833" cy="825417"/>
          </a:xfrm>
        </p:grpSpPr>
        <p:grpSp>
          <p:nvGrpSpPr>
            <p:cNvPr id="23" name="Gruppieren 22">
              <a:extLst>
                <a:ext uri="{FF2B5EF4-FFF2-40B4-BE49-F238E27FC236}">
                  <a16:creationId xmlns:a16="http://schemas.microsoft.com/office/drawing/2014/main" id="{B1438023-E1CE-09F1-5764-541EE776E3BC}"/>
                </a:ext>
              </a:extLst>
            </p:cNvPr>
            <p:cNvGrpSpPr/>
            <p:nvPr/>
          </p:nvGrpSpPr>
          <p:grpSpPr>
            <a:xfrm>
              <a:off x="1085352" y="3748697"/>
              <a:ext cx="1118567" cy="820267"/>
              <a:chOff x="1117221" y="1859280"/>
              <a:chExt cx="1158997" cy="835829"/>
            </a:xfrm>
          </p:grpSpPr>
          <p:pic>
            <p:nvPicPr>
              <p:cNvPr id="29" name="Grafik 28" descr="Mann mit einfarbiger Füllung">
                <a:extLst>
                  <a:ext uri="{FF2B5EF4-FFF2-40B4-BE49-F238E27FC236}">
                    <a16:creationId xmlns:a16="http://schemas.microsoft.com/office/drawing/2014/main" id="{E098F63C-DE97-A405-E6DC-24B38B20DC6C}"/>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b="40169"/>
              <a:stretch/>
            </p:blipFill>
            <p:spPr>
              <a:xfrm>
                <a:off x="1117221" y="2001679"/>
                <a:ext cx="1158997" cy="693430"/>
              </a:xfrm>
              <a:prstGeom prst="rect">
                <a:avLst/>
              </a:prstGeom>
            </p:spPr>
          </p:pic>
          <p:pic>
            <p:nvPicPr>
              <p:cNvPr id="30" name="Grafik 29" descr="Krone mit einfarbiger Füllung">
                <a:extLst>
                  <a:ext uri="{FF2B5EF4-FFF2-40B4-BE49-F238E27FC236}">
                    <a16:creationId xmlns:a16="http://schemas.microsoft.com/office/drawing/2014/main" id="{08A2989F-38C0-1CBA-D045-364081533E2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79799" y="1859280"/>
                <a:ext cx="233838" cy="233838"/>
              </a:xfrm>
              <a:prstGeom prst="rect">
                <a:avLst/>
              </a:prstGeom>
            </p:spPr>
          </p:pic>
        </p:grpSp>
        <p:sp>
          <p:nvSpPr>
            <p:cNvPr id="21" name="Textfeld 101">
              <a:extLst>
                <a:ext uri="{FF2B5EF4-FFF2-40B4-BE49-F238E27FC236}">
                  <a16:creationId xmlns:a16="http://schemas.microsoft.com/office/drawing/2014/main" id="{F0D5D387-39C8-F277-50A9-EEF22B1DF9D2}"/>
                </a:ext>
              </a:extLst>
            </p:cNvPr>
            <p:cNvSpPr txBox="1"/>
            <p:nvPr/>
          </p:nvSpPr>
          <p:spPr>
            <a:xfrm>
              <a:off x="2895242" y="4026115"/>
              <a:ext cx="9240943" cy="547999"/>
            </a:xfrm>
            <a:prstGeom prst="rect">
              <a:avLst/>
            </a:prstGeom>
            <a:noFill/>
            <a:ln w="28575">
              <a:noFill/>
              <a:miter lim="800000"/>
            </a:ln>
          </p:spPr>
          <p:txBody>
            <a:bodyPr wrap="square">
              <a:spAutoFit/>
            </a:bodyPr>
            <a:lstStyle>
              <a:defPPr>
                <a:defRPr lang="de-DE"/>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a:lstStyle>
            <a:p>
              <a:pPr>
                <a:lnSpc>
                  <a:spcPct val="110000"/>
                </a:lnSpc>
                <a:spcAft>
                  <a:spcPts val="600"/>
                </a:spcAft>
              </a:pPr>
              <a:r>
                <a:rPr lang="de-CH" sz="1399" b="1" err="1"/>
                <a:t>Product</a:t>
              </a:r>
              <a:r>
                <a:rPr lang="de-CH" sz="1399" b="1"/>
                <a:t> </a:t>
              </a:r>
              <a:r>
                <a:rPr lang="de-CH" sz="1399" b="1" err="1"/>
                <a:t>Owner</a:t>
              </a:r>
              <a:r>
                <a:rPr lang="de-CH" sz="1399" b="1"/>
                <a:t> / PO: </a:t>
              </a:r>
              <a:r>
                <a:rPr lang="de-CH" sz="1399"/>
                <a:t>Der Student, welcher die Schnittstelle zum Kunden übernimmt und das </a:t>
              </a:r>
              <a:r>
                <a:rPr lang="de-CH" sz="1399" err="1"/>
                <a:t>Product</a:t>
              </a:r>
              <a:r>
                <a:rPr lang="de-CH" sz="1399"/>
                <a:t> Backlog pflegt  </a:t>
              </a:r>
            </a:p>
          </p:txBody>
        </p:sp>
      </p:grpSp>
      <p:pic>
        <p:nvPicPr>
          <p:cNvPr id="2" name="Grafik 1" descr="Mann mit einfarbiger Füllung">
            <a:extLst>
              <a:ext uri="{FF2B5EF4-FFF2-40B4-BE49-F238E27FC236}">
                <a16:creationId xmlns:a16="http://schemas.microsoft.com/office/drawing/2014/main" id="{51AA528A-D455-81BB-235B-746B3E72EB5A}"/>
              </a:ext>
            </a:extLst>
          </p:cNvPr>
          <p:cNvPicPr>
            <a:picLocks noChangeAspect="1"/>
          </p:cNvPicPr>
          <p:nvPr/>
        </p:nvPicPr>
        <p:blipFill rotWithShape="1">
          <a:blip r:embed="rId20">
            <a:extLst>
              <a:ext uri="{96DAC541-7B7A-43D3-8B79-37D633B846F1}">
                <asvg:svgBlip xmlns:asvg="http://schemas.microsoft.com/office/drawing/2016/SVG/main" r:embed="rId21"/>
              </a:ext>
            </a:extLst>
          </a:blip>
          <a:srcRect b="40169"/>
          <a:stretch/>
        </p:blipFill>
        <p:spPr>
          <a:xfrm>
            <a:off x="413799" y="5396734"/>
            <a:ext cx="1117985" cy="680165"/>
          </a:xfrm>
          <a:prstGeom prst="rect">
            <a:avLst/>
          </a:prstGeom>
        </p:spPr>
      </p:pic>
      <p:pic>
        <p:nvPicPr>
          <p:cNvPr id="3" name="Grafik 2" descr="Krone mit einfarbiger Füllung">
            <a:extLst>
              <a:ext uri="{FF2B5EF4-FFF2-40B4-BE49-F238E27FC236}">
                <a16:creationId xmlns:a16="http://schemas.microsoft.com/office/drawing/2014/main" id="{FA69AEEC-9F3E-4AE3-022C-C5C1932C39A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60008" y="5257058"/>
            <a:ext cx="225564" cy="229365"/>
          </a:xfrm>
          <a:prstGeom prst="rect">
            <a:avLst/>
          </a:prstGeom>
        </p:spPr>
      </p:pic>
      <p:pic>
        <p:nvPicPr>
          <p:cNvPr id="6" name="Grafik 5" descr="Mann mit einfarbiger Füllung">
            <a:extLst>
              <a:ext uri="{FF2B5EF4-FFF2-40B4-BE49-F238E27FC236}">
                <a16:creationId xmlns:a16="http://schemas.microsoft.com/office/drawing/2014/main" id="{C11B429E-9FE3-44AE-4A1F-83D06C8E2A7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40169"/>
          <a:stretch/>
        </p:blipFill>
        <p:spPr>
          <a:xfrm>
            <a:off x="979765" y="5396733"/>
            <a:ext cx="1158394" cy="693069"/>
          </a:xfrm>
          <a:prstGeom prst="rect">
            <a:avLst/>
          </a:prstGeom>
        </p:spPr>
      </p:pic>
      <p:pic>
        <p:nvPicPr>
          <p:cNvPr id="9" name="Grafik 8" descr="Zylinderhut mit einfarbiger Füllung">
            <a:extLst>
              <a:ext uri="{FF2B5EF4-FFF2-40B4-BE49-F238E27FC236}">
                <a16:creationId xmlns:a16="http://schemas.microsoft.com/office/drawing/2014/main" id="{FDD3109D-61D0-6719-14B5-4AA4EEF733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9290" y="5229086"/>
            <a:ext cx="279345" cy="279345"/>
          </a:xfrm>
          <a:prstGeom prst="rect">
            <a:avLst/>
          </a:prstGeom>
        </p:spPr>
      </p:pic>
    </p:spTree>
    <p:extLst>
      <p:ext uri="{BB962C8B-B14F-4D97-AF65-F5344CB8AC3E}">
        <p14:creationId xmlns:p14="http://schemas.microsoft.com/office/powerpoint/2010/main" val="95484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8"/>
          </p:nvPr>
        </p:nvSpPr>
        <p:spPr/>
        <p:txBody>
          <a:bodyPr/>
          <a:lstStyle/>
          <a:p>
            <a:fld id="{4EAC321B-7500-4259-A00F-915439A35E15}" type="slidenum">
              <a:rPr lang="de-CH" smtClean="0"/>
              <a:pPr/>
              <a:t>9</a:t>
            </a:fld>
            <a:endParaRPr lang="de-CH"/>
          </a:p>
        </p:txBody>
      </p:sp>
      <p:sp>
        <p:nvSpPr>
          <p:cNvPr id="5" name="Titel 4"/>
          <p:cNvSpPr>
            <a:spLocks noGrp="1"/>
          </p:cNvSpPr>
          <p:nvPr>
            <p:ph type="title"/>
          </p:nvPr>
        </p:nvSpPr>
        <p:spPr/>
        <p:txBody>
          <a:bodyPr/>
          <a:lstStyle/>
          <a:p>
            <a:r>
              <a:rPr lang="de-CH"/>
              <a:t>Methoden – Agile Arbeitsweise</a:t>
            </a:r>
          </a:p>
        </p:txBody>
      </p:sp>
      <p:sp>
        <p:nvSpPr>
          <p:cNvPr id="7" name="Textplatzhalter 6"/>
          <p:cNvSpPr>
            <a:spLocks noGrp="1"/>
          </p:cNvSpPr>
          <p:nvPr>
            <p:ph type="body" sz="quarter" idx="24"/>
          </p:nvPr>
        </p:nvSpPr>
        <p:spPr/>
        <p:txBody>
          <a:bodyPr>
            <a:normAutofit lnSpcReduction="10000"/>
          </a:bodyPr>
          <a:lstStyle/>
          <a:p>
            <a:r>
              <a:rPr lang="de-CH"/>
              <a:t>Agile Methoden</a:t>
            </a:r>
          </a:p>
        </p:txBody>
      </p:sp>
      <p:pic>
        <p:nvPicPr>
          <p:cNvPr id="1026" name="Picture 2">
            <a:extLst>
              <a:ext uri="{FF2B5EF4-FFF2-40B4-BE49-F238E27FC236}">
                <a16:creationId xmlns:a16="http://schemas.microsoft.com/office/drawing/2014/main" id="{CB6D1125-FB61-9868-C74C-9254E709D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41" y="1652624"/>
            <a:ext cx="2767659" cy="40437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DE83DAE-8470-C572-3C41-D697F21E8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118" y="1652624"/>
            <a:ext cx="2733630" cy="40437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C897FD9-A15A-B87C-49C7-42847461E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367" y="1652624"/>
            <a:ext cx="2756316" cy="40437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E7AEA42-90FE-E313-D6BF-EBCEA6B10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9302" y="1652624"/>
            <a:ext cx="2733630" cy="404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22020"/>
      </p:ext>
    </p:extLst>
  </p:cSld>
  <p:clrMapOvr>
    <a:masterClrMapping/>
  </p:clrMapOvr>
</p:sld>
</file>

<file path=ppt/theme/theme1.xml><?xml version="1.0" encoding="utf-8"?>
<a:theme xmlns:a="http://schemas.openxmlformats.org/drawingml/2006/main" name="OST-Vorlage">
  <a:themeElements>
    <a:clrScheme name="OST-Farben_komplett">
      <a:dk1>
        <a:srgbClr val="191919"/>
      </a:dk1>
      <a:lt1>
        <a:srgbClr val="FFFFFF"/>
      </a:lt1>
      <a:dk2>
        <a:srgbClr val="8C195F"/>
      </a:dk2>
      <a:lt2>
        <a:srgbClr val="C6C6C6"/>
      </a:lt2>
      <a:accent1>
        <a:srgbClr val="56276D"/>
      </a:accent1>
      <a:accent2>
        <a:srgbClr val="C397C4"/>
      </a:accent2>
      <a:accent3>
        <a:srgbClr val="146C58"/>
      </a:accent3>
      <a:accent4>
        <a:srgbClr val="99CCB5"/>
      </a:accent4>
      <a:accent5>
        <a:srgbClr val="B21D19"/>
      </a:accent5>
      <a:accent6>
        <a:srgbClr val="EC867B"/>
      </a:accent6>
      <a:hlink>
        <a:srgbClr val="D72864"/>
      </a:hlink>
      <a:folHlink>
        <a:srgbClr val="8C19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effectLst/>
      </a:spPr>
      <a:bodyPr rtlCol="0" anchor="t"/>
      <a:lstStyle>
        <a:defPPr algn="l">
          <a:defRPr sz="14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marL="252000" indent="-252000" algn="l">
          <a:buClr>
            <a:schemeClr val="tx2"/>
          </a:buClr>
          <a:buFont typeface="Systemschrift"/>
          <a:buChar char="•"/>
          <a:defRPr sz="2000" dirty="0" err="1" smtClean="0">
            <a:ea typeface="Roboto Medium" panose="02000000000000000000" pitchFamily="2" charset="0"/>
          </a:defRPr>
        </a:defPPr>
      </a:lstStyle>
    </a:txDef>
  </a:objectDefaults>
  <a:extraClrSchemeLst>
    <a:extraClrScheme>
      <a:clrScheme name="OST - Farben">
        <a:dk1>
          <a:srgbClr val="191919"/>
        </a:dk1>
        <a:lt1>
          <a:srgbClr val="FFFFFF"/>
        </a:lt1>
        <a:dk2>
          <a:srgbClr val="8C195F"/>
        </a:dk2>
        <a:lt2>
          <a:srgbClr val="D72864"/>
        </a:lt2>
        <a:accent1>
          <a:srgbClr val="56276D"/>
        </a:accent1>
        <a:accent2>
          <a:srgbClr val="C397C4"/>
        </a:accent2>
        <a:accent3>
          <a:srgbClr val="146C58"/>
        </a:accent3>
        <a:accent4>
          <a:srgbClr val="99CCB5"/>
        </a:accent4>
        <a:accent5>
          <a:srgbClr val="B21D19"/>
        </a:accent5>
        <a:accent6>
          <a:srgbClr val="EC867B"/>
        </a:accent6>
        <a:hlink>
          <a:srgbClr val="191919"/>
        </a:hlink>
        <a:folHlink>
          <a:srgbClr val="191919"/>
        </a:folHlink>
      </a:clrScheme>
      <a:clrMap bg1="lt1" tx1="dk1" bg2="lt2" tx2="dk2" accent1="accent1" accent2="accent2" accent3="accent3" accent4="accent4" accent5="accent5" accent6="accent6" hlink="hlink" folHlink="folHlink"/>
    </a:extraClrScheme>
  </a:extraClrSchemeLst>
  <a:custClrLst>
    <a:custClr name="OST Violett">
      <a:srgbClr val="9560A4"/>
    </a:custClr>
    <a:custClr name="OST Grün">
      <a:srgbClr val="1DAF8E"/>
    </a:custClr>
    <a:custClr name="OST Rot">
      <a:srgbClr val="E84E0F"/>
    </a:custClr>
    <a:custClr name="OST Blau">
      <a:srgbClr val="0086CD"/>
    </a:custClr>
    <a:custClr name="OST Orange">
      <a:srgbClr val="FBBA00"/>
    </a:custClr>
    <a:custClr name="Weiss">
      <a:srgbClr val="FFFFFF"/>
    </a:custClr>
    <a:custClr name="Weiss">
      <a:srgbClr val="FFFFFF"/>
    </a:custClr>
    <a:custClr name="OST Schwarz">
      <a:srgbClr val="191919"/>
    </a:custClr>
    <a:custClr name="OST Brombeer">
      <a:srgbClr val="8C195F"/>
    </a:custClr>
    <a:custClr name="OST Himbeer">
      <a:srgbClr val="D72864"/>
    </a:custClr>
    <a:custClr name="OST Dunkelviolett">
      <a:srgbClr val="6B3881"/>
    </a:custClr>
    <a:custClr name="OST Dunkelgrün">
      <a:srgbClr val="007E6B"/>
    </a:custClr>
    <a:custClr name="OST Dunkelrot">
      <a:srgbClr val="C32E15"/>
    </a:custClr>
    <a:custClr name="OST Dunkelblau">
      <a:srgbClr val="0073B0"/>
    </a:custClr>
    <a:custClr name="OST Dunkelorange">
      <a:srgbClr val="D18F00"/>
    </a:custClr>
    <a:custClr name="Weiss">
      <a:srgbClr val="FFFFFF"/>
    </a:custClr>
    <a:custClr name="Weiss">
      <a:srgbClr val="FFFFFF"/>
    </a:custClr>
    <a:custClr name="Weiss">
      <a:srgbClr val="FFFFFF"/>
    </a:custClr>
    <a:custClr name="Weiss">
      <a:srgbClr val="FFFFFF"/>
    </a:custClr>
    <a:custClr name="Weiss">
      <a:srgbClr val="FFFFFF"/>
    </a:custClr>
    <a:custClr name="OST Hellviolett">
      <a:srgbClr val="D0A9D0"/>
    </a:custClr>
    <a:custClr name="OST Hellgrün">
      <a:srgbClr val="A7D5C2"/>
    </a:custClr>
    <a:custClr name="OST Hellrot">
      <a:srgbClr val="F39A8B"/>
    </a:custClr>
    <a:custClr name="OST Hellblau">
      <a:srgbClr val="5FBFED"/>
    </a:custClr>
    <a:custClr name="OST Hellorange">
      <a:srgbClr val="FDD6AF"/>
    </a:custClr>
    <a:custClr name="Weiss">
      <a:srgbClr val="FFFFFF"/>
    </a:custClr>
    <a:custClr name="Weiss">
      <a:srgbClr val="FFFFFF"/>
    </a:custClr>
    <a:custClr name="Weiss">
      <a:srgbClr val="FFFFFF"/>
    </a:custClr>
    <a:custClr name="Weiss">
      <a:srgbClr val="FFFFFF"/>
    </a:custClr>
    <a:custClr name="Weiss">
      <a:srgbClr val="FFFFFF"/>
    </a:custClr>
  </a:custClrLst>
  <a:extLst>
    <a:ext uri="{05A4C25C-085E-4340-85A3-A5531E510DB2}">
      <thm15:themeFamily xmlns:thm15="http://schemas.microsoft.com/office/thememl/2012/main" name="OST_Vorlage_16zu9.potx" id="{1BE27276-7F02-4596-866B-CAF2A95C5AAC}" vid="{9BC966FC-BBA0-42A0-A372-63D669C89B6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fe1f2e8-7b69-42bb-93e5-435d7f624a4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5640C3DC87A245A1B88F6A5CFD48AF" ma:contentTypeVersion="15" ma:contentTypeDescription="Ein neues Dokument erstellen." ma:contentTypeScope="" ma:versionID="88ed45b472ee4ff95ab1cc164d010781">
  <xsd:schema xmlns:xsd="http://www.w3.org/2001/XMLSchema" xmlns:xs="http://www.w3.org/2001/XMLSchema" xmlns:p="http://schemas.microsoft.com/office/2006/metadata/properties" xmlns:ns2="afe1f2e8-7b69-42bb-93e5-435d7f624a4e" xmlns:ns3="b8f4c0fe-edc9-450e-8777-1e2271ba16b9" targetNamespace="http://schemas.microsoft.com/office/2006/metadata/properties" ma:root="true" ma:fieldsID="65942058e49d880795d7dfa5ba81990b" ns2:_="" ns3:_="">
    <xsd:import namespace="afe1f2e8-7b69-42bb-93e5-435d7f624a4e"/>
    <xsd:import namespace="b8f4c0fe-edc9-450e-8777-1e2271ba16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1f2e8-7b69-42bb-93e5-435d7f624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f212c26d-ba8a-401b-a725-3045b2045bc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f4c0fe-edc9-450e-8777-1e2271ba16b9"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7BDC3B-3A1B-4BC6-9CA0-18A5787A6D41}">
  <ds:schemaRefs>
    <ds:schemaRef ds:uri="http://schemas.microsoft.com/sharepoint/v3/contenttype/forms"/>
  </ds:schemaRefs>
</ds:datastoreItem>
</file>

<file path=customXml/itemProps2.xml><?xml version="1.0" encoding="utf-8"?>
<ds:datastoreItem xmlns:ds="http://schemas.openxmlformats.org/officeDocument/2006/customXml" ds:itemID="{DC28BB61-7060-4FAE-A7A2-F49A9170B4AA}">
  <ds:schemaRefs>
    <ds:schemaRef ds:uri="afe1f2e8-7b69-42bb-93e5-435d7f624a4e"/>
    <ds:schemaRef ds:uri="b8f4c0fe-edc9-450e-8777-1e2271ba16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B34CE74-F073-4EF3-8EFC-3D7F9AF556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1f2e8-7b69-42bb-93e5-435d7f624a4e"/>
    <ds:schemaRef ds:uri="b8f4c0fe-edc9-450e-8777-1e2271ba16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2514</Words>
  <Application>Microsoft Office PowerPoint</Application>
  <PresentationFormat>Breitbild</PresentationFormat>
  <Paragraphs>238</Paragraphs>
  <Slides>16</Slides>
  <Notes>2</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Arial</vt:lpstr>
      <vt:lpstr>Calibri</vt:lpstr>
      <vt:lpstr>Lucida Bright</vt:lpstr>
      <vt:lpstr>Roboto Medium</vt:lpstr>
      <vt:lpstr>Symbol</vt:lpstr>
      <vt:lpstr>Systemschrift</vt:lpstr>
      <vt:lpstr>Wingdings</vt:lpstr>
      <vt:lpstr>OST-Vorlage</vt:lpstr>
      <vt:lpstr>Agiles Vorgehen oder: Wie in der Umsetzungsphase gearbeitet wird</vt:lpstr>
      <vt:lpstr>Aufbau</vt:lpstr>
      <vt:lpstr>Leitlinien der agilen Softwareentwicklung</vt:lpstr>
      <vt:lpstr>Motivation: Warum agil-iterativ?</vt:lpstr>
      <vt:lpstr>Prinzipien agiler Methoden</vt:lpstr>
      <vt:lpstr>Vorteile agiler Methoden</vt:lpstr>
      <vt:lpstr>Methoden – Agile Arbeitsweise (Scrum)</vt:lpstr>
      <vt:lpstr>Die Rollen im Lernlabor «Digitalisieren Hands-on»</vt:lpstr>
      <vt:lpstr>Methoden – Agile Arbeitsweise</vt:lpstr>
      <vt:lpstr>Die Sprint Planung/Taktung festlegen</vt:lpstr>
      <vt:lpstr>Verwendung des SCRUM Boards</vt:lpstr>
      <vt:lpstr>Vorbereitung Kickoff durch das Team</vt:lpstr>
      <vt:lpstr>Agendavorschlag für einen Kickoff</vt:lpstr>
      <vt:lpstr>Ziel des Reviews im Hinblick auf die Rolle «Kunde»</vt:lpstr>
      <vt:lpstr>Agendavorschlag für den Review</vt:lpstr>
      <vt:lpstr>Lernjournal im Lernlab «Digitalisieren Hands-on»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Methoden</dc:title>
  <dc:creator>Uwe Riss</dc:creator>
  <cp:lastModifiedBy>Christoph Baumgarten</cp:lastModifiedBy>
  <cp:revision>1</cp:revision>
  <dcterms:created xsi:type="dcterms:W3CDTF">2023-04-11T12:49:06Z</dcterms:created>
  <dcterms:modified xsi:type="dcterms:W3CDTF">2025-05-30T12:37:44Z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0x0101006F5640C3DC87A245A1B88F6A5CFD48AF</vt:lpwstr>
  </property>
  <property fmtid="{D5CDD505-2E9C-101B-9397-08002B2CF9AE}" pid="3" name="MediaServiceImageTags">
    <vt:lpwstr/>
  </property>
</Properties>
</file>