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553_9073B676.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557_37859A34.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54C_324B8ED3.xml" ContentType="application/vnd.ms-powerpoint.comments+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5" r:id="rId5"/>
  </p:sldMasterIdLst>
  <p:notesMasterIdLst>
    <p:notesMasterId r:id="rId19"/>
  </p:notesMasterIdLst>
  <p:handoutMasterIdLst>
    <p:handoutMasterId r:id="rId20"/>
  </p:handoutMasterIdLst>
  <p:sldIdLst>
    <p:sldId id="256" r:id="rId6"/>
    <p:sldId id="1358" r:id="rId7"/>
    <p:sldId id="1373" r:id="rId8"/>
    <p:sldId id="1369" r:id="rId9"/>
    <p:sldId id="1359" r:id="rId10"/>
    <p:sldId id="1363" r:id="rId11"/>
    <p:sldId id="1364" r:id="rId12"/>
    <p:sldId id="1367" r:id="rId13"/>
    <p:sldId id="1368" r:id="rId14"/>
    <p:sldId id="1353" r:id="rId15"/>
    <p:sldId id="1354" r:id="rId16"/>
    <p:sldId id="1356" r:id="rId17"/>
    <p:sldId id="1280" r:id="rId18"/>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116B79-A031-00E0-0471-26731F363FDB}" name="Marc Lochmeier" initials="ML" userId="S::marc.lochmeier@ost.ch::9ebf71c3-6292-4a91-8c4d-3947e4b9a8d3" providerId="AD"/>
  <p188:author id="{4830C1BC-0A85-294E-668C-E750BAD9449F}" name="Sebastian Müller" initials="SM" userId="S::sebastian.mueller@ost.ch::b739b721-6f6e-43c9-9858-ba206fad85d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72864"/>
    <a:srgbClr val="0D99FF"/>
    <a:srgbClr val="FFFFFF"/>
    <a:srgbClr val="D6CE8F"/>
    <a:srgbClr val="A5904F"/>
    <a:srgbClr val="CC9900"/>
    <a:srgbClr val="B0B000"/>
    <a:srgbClr val="898600"/>
    <a:srgbClr val="FFFD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88014" autoAdjust="0"/>
  </p:normalViewPr>
  <p:slideViewPr>
    <p:cSldViewPr snapToGrid="0">
      <p:cViewPr varScale="1">
        <p:scale>
          <a:sx n="95" d="100"/>
          <a:sy n="95" d="100"/>
        </p:scale>
        <p:origin x="66" y="1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21" d="100"/>
          <a:sy n="121" d="100"/>
        </p:scale>
        <p:origin x="49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örg Bachmann" userId="b28d09e7-665a-46e8-8505-29428aceaef6" providerId="ADAL" clId="{F0049A38-68CE-43A0-A9BC-FFABEBEF63F9}"/>
    <pc:docChg chg="undo custSel addSld delSld modSld sldOrd">
      <pc:chgData name="Jörg Bachmann" userId="b28d09e7-665a-46e8-8505-29428aceaef6" providerId="ADAL" clId="{F0049A38-68CE-43A0-A9BC-FFABEBEF63F9}" dt="2022-02-10T14:08:13.855" v="2038" actId="20577"/>
      <pc:docMkLst>
        <pc:docMk/>
      </pc:docMkLst>
      <pc:sldChg chg="addSp modSp mod">
        <pc:chgData name="Jörg Bachmann" userId="b28d09e7-665a-46e8-8505-29428aceaef6" providerId="ADAL" clId="{F0049A38-68CE-43A0-A9BC-FFABEBEF63F9}" dt="2022-02-10T14:06:26.571" v="2035" actId="20577"/>
        <pc:sldMkLst>
          <pc:docMk/>
          <pc:sldMk cId="4290294190" sldId="256"/>
        </pc:sldMkLst>
        <pc:spChg chg="mod">
          <ac:chgData name="Jörg Bachmann" userId="b28d09e7-665a-46e8-8505-29428aceaef6" providerId="ADAL" clId="{F0049A38-68CE-43A0-A9BC-FFABEBEF63F9}" dt="2022-02-09T12:23:07.550" v="23" actId="20577"/>
          <ac:spMkLst>
            <pc:docMk/>
            <pc:sldMk cId="4290294190" sldId="256"/>
            <ac:spMk id="2" creationId="{3814A1A3-471A-4B09-AD3F-456306359013}"/>
          </ac:spMkLst>
        </pc:spChg>
        <pc:spChg chg="mod">
          <ac:chgData name="Jörg Bachmann" userId="b28d09e7-665a-46e8-8505-29428aceaef6" providerId="ADAL" clId="{F0049A38-68CE-43A0-A9BC-FFABEBEF63F9}" dt="2022-02-09T12:22:59.550" v="7" actId="20577"/>
          <ac:spMkLst>
            <pc:docMk/>
            <pc:sldMk cId="4290294190" sldId="256"/>
            <ac:spMk id="3" creationId="{81916124-6597-4A9A-A98F-950F24A70F16}"/>
          </ac:spMkLst>
        </pc:spChg>
        <pc:spChg chg="add mod">
          <ac:chgData name="Jörg Bachmann" userId="b28d09e7-665a-46e8-8505-29428aceaef6" providerId="ADAL" clId="{F0049A38-68CE-43A0-A9BC-FFABEBEF63F9}" dt="2022-02-10T14:06:26.571" v="2035" actId="20577"/>
          <ac:spMkLst>
            <pc:docMk/>
            <pc:sldMk cId="4290294190" sldId="256"/>
            <ac:spMk id="4" creationId="{B2C23847-CF40-475A-8DC0-D286A0C2BA90}"/>
          </ac:spMkLst>
        </pc:spChg>
      </pc:sldChg>
      <pc:sldChg chg="addSp delSp modSp mod modNotesTx">
        <pc:chgData name="Jörg Bachmann" userId="b28d09e7-665a-46e8-8505-29428aceaef6" providerId="ADAL" clId="{F0049A38-68CE-43A0-A9BC-FFABEBEF63F9}" dt="2022-02-10T14:08:13.855" v="2038" actId="20577"/>
        <pc:sldMkLst>
          <pc:docMk/>
          <pc:sldMk cId="661918696" sldId="736"/>
        </pc:sldMkLst>
        <pc:spChg chg="add del mod">
          <ac:chgData name="Jörg Bachmann" userId="b28d09e7-665a-46e8-8505-29428aceaef6" providerId="ADAL" clId="{F0049A38-68CE-43A0-A9BC-FFABEBEF63F9}" dt="2022-02-10T08:49:54.739" v="1222"/>
          <ac:spMkLst>
            <pc:docMk/>
            <pc:sldMk cId="661918696" sldId="736"/>
            <ac:spMk id="2" creationId="{969ADEFB-9B60-4B2C-AB99-CF2F30FE0A85}"/>
          </ac:spMkLst>
        </pc:spChg>
        <pc:spChg chg="add mod">
          <ac:chgData name="Jörg Bachmann" userId="b28d09e7-665a-46e8-8505-29428aceaef6" providerId="ADAL" clId="{F0049A38-68CE-43A0-A9BC-FFABEBEF63F9}" dt="2022-02-10T08:49:58.809" v="1224" actId="313"/>
          <ac:spMkLst>
            <pc:docMk/>
            <pc:sldMk cId="661918696" sldId="736"/>
            <ac:spMk id="3" creationId="{DF500AFE-63D5-4C9B-A570-98E456324997}"/>
          </ac:spMkLst>
        </pc:spChg>
        <pc:spChg chg="add del mod">
          <ac:chgData name="Jörg Bachmann" userId="b28d09e7-665a-46e8-8505-29428aceaef6" providerId="ADAL" clId="{F0049A38-68CE-43A0-A9BC-FFABEBEF63F9}" dt="2022-02-10T08:51:34.042" v="1236" actId="14100"/>
          <ac:spMkLst>
            <pc:docMk/>
            <pc:sldMk cId="661918696" sldId="736"/>
            <ac:spMk id="4" creationId="{6A3FAA2F-6030-4C18-8413-6B2888F193CC}"/>
          </ac:spMkLst>
        </pc:spChg>
        <pc:spChg chg="add mod">
          <ac:chgData name="Jörg Bachmann" userId="b28d09e7-665a-46e8-8505-29428aceaef6" providerId="ADAL" clId="{F0049A38-68CE-43A0-A9BC-FFABEBEF63F9}" dt="2022-02-10T08:49:47.692" v="1217" actId="1076"/>
          <ac:spMkLst>
            <pc:docMk/>
            <pc:sldMk cId="661918696" sldId="736"/>
            <ac:spMk id="8" creationId="{03891FC2-4B7C-47E7-B054-2B57CDB67F88}"/>
          </ac:spMkLst>
        </pc:spChg>
        <pc:spChg chg="del">
          <ac:chgData name="Jörg Bachmann" userId="b28d09e7-665a-46e8-8505-29428aceaef6" providerId="ADAL" clId="{F0049A38-68CE-43A0-A9BC-FFABEBEF63F9}" dt="2022-02-10T08:46:53.693" v="1181" actId="478"/>
          <ac:spMkLst>
            <pc:docMk/>
            <pc:sldMk cId="661918696" sldId="736"/>
            <ac:spMk id="9" creationId="{FD852D63-A387-4FBB-A88A-BA456686E470}"/>
          </ac:spMkLst>
        </pc:spChg>
        <pc:spChg chg="add mod">
          <ac:chgData name="Jörg Bachmann" userId="b28d09e7-665a-46e8-8505-29428aceaef6" providerId="ADAL" clId="{F0049A38-68CE-43A0-A9BC-FFABEBEF63F9}" dt="2022-02-10T08:50:58.772" v="1235" actId="1076"/>
          <ac:spMkLst>
            <pc:docMk/>
            <pc:sldMk cId="661918696" sldId="736"/>
            <ac:spMk id="10" creationId="{36F609DC-E2DF-4A77-8CC4-CB7664D96783}"/>
          </ac:spMkLst>
        </pc:spChg>
        <pc:spChg chg="mod">
          <ac:chgData name="Jörg Bachmann" userId="b28d09e7-665a-46e8-8505-29428aceaef6" providerId="ADAL" clId="{F0049A38-68CE-43A0-A9BC-FFABEBEF63F9}" dt="2022-02-10T08:51:38.948" v="1237"/>
          <ac:spMkLst>
            <pc:docMk/>
            <pc:sldMk cId="661918696" sldId="736"/>
            <ac:spMk id="13" creationId="{01921FFF-994D-491B-87BA-8A90FEB20CE2}"/>
          </ac:spMkLst>
        </pc:spChg>
        <pc:spChg chg="mod">
          <ac:chgData name="Jörg Bachmann" userId="b28d09e7-665a-46e8-8505-29428aceaef6" providerId="ADAL" clId="{F0049A38-68CE-43A0-A9BC-FFABEBEF63F9}" dt="2022-02-10T08:51:38.948" v="1237"/>
          <ac:spMkLst>
            <pc:docMk/>
            <pc:sldMk cId="661918696" sldId="736"/>
            <ac:spMk id="14" creationId="{337E62DD-2F56-4962-AE16-F04D2CA0C2A5}"/>
          </ac:spMkLst>
        </pc:spChg>
        <pc:spChg chg="mod">
          <ac:chgData name="Jörg Bachmann" userId="b28d09e7-665a-46e8-8505-29428aceaef6" providerId="ADAL" clId="{F0049A38-68CE-43A0-A9BC-FFABEBEF63F9}" dt="2022-02-10T08:51:38.948" v="1237"/>
          <ac:spMkLst>
            <pc:docMk/>
            <pc:sldMk cId="661918696" sldId="736"/>
            <ac:spMk id="15" creationId="{FFABBDD8-24E6-4B4C-B866-3E241FF6243C}"/>
          </ac:spMkLst>
        </pc:spChg>
        <pc:spChg chg="mod">
          <ac:chgData name="Jörg Bachmann" userId="b28d09e7-665a-46e8-8505-29428aceaef6" providerId="ADAL" clId="{F0049A38-68CE-43A0-A9BC-FFABEBEF63F9}" dt="2022-02-10T08:51:38.948" v="1237"/>
          <ac:spMkLst>
            <pc:docMk/>
            <pc:sldMk cId="661918696" sldId="736"/>
            <ac:spMk id="16" creationId="{DF998C7E-3BE2-4369-A454-401AEE2B5647}"/>
          </ac:spMkLst>
        </pc:spChg>
        <pc:spChg chg="mod">
          <ac:chgData name="Jörg Bachmann" userId="b28d09e7-665a-46e8-8505-29428aceaef6" providerId="ADAL" clId="{F0049A38-68CE-43A0-A9BC-FFABEBEF63F9}" dt="2022-02-10T08:51:38.948" v="1237"/>
          <ac:spMkLst>
            <pc:docMk/>
            <pc:sldMk cId="661918696" sldId="736"/>
            <ac:spMk id="18" creationId="{D60437F7-032C-488C-9C8B-1D32B9A5098D}"/>
          </ac:spMkLst>
        </pc:spChg>
        <pc:grpChg chg="add mod">
          <ac:chgData name="Jörg Bachmann" userId="b28d09e7-665a-46e8-8505-29428aceaef6" providerId="ADAL" clId="{F0049A38-68CE-43A0-A9BC-FFABEBEF63F9}" dt="2022-02-10T08:52:06.671" v="1255" actId="1038"/>
          <ac:grpSpMkLst>
            <pc:docMk/>
            <pc:sldMk cId="661918696" sldId="736"/>
            <ac:grpSpMk id="11" creationId="{7622FD73-9940-411E-B343-ACAB309E9CB2}"/>
          </ac:grpSpMkLst>
        </pc:grpChg>
        <pc:grpChg chg="mod">
          <ac:chgData name="Jörg Bachmann" userId="b28d09e7-665a-46e8-8505-29428aceaef6" providerId="ADAL" clId="{F0049A38-68CE-43A0-A9BC-FFABEBEF63F9}" dt="2022-02-10T08:51:38.948" v="1237"/>
          <ac:grpSpMkLst>
            <pc:docMk/>
            <pc:sldMk cId="661918696" sldId="736"/>
            <ac:grpSpMk id="12" creationId="{D4A871D3-964F-4CA4-AD77-5BB08B489E8F}"/>
          </ac:grpSpMkLst>
        </pc:grpChg>
        <pc:picChg chg="add mod ord">
          <ac:chgData name="Jörg Bachmann" userId="b28d09e7-665a-46e8-8505-29428aceaef6" providerId="ADAL" clId="{F0049A38-68CE-43A0-A9BC-FFABEBEF63F9}" dt="2022-02-10T08:46:58.939" v="1183" actId="167"/>
          <ac:picMkLst>
            <pc:docMk/>
            <pc:sldMk cId="661918696" sldId="736"/>
            <ac:picMk id="5" creationId="{10E946D1-565C-4D9E-86F8-18B8E82335F9}"/>
          </ac:picMkLst>
        </pc:picChg>
        <pc:picChg chg="del mod">
          <ac:chgData name="Jörg Bachmann" userId="b28d09e7-665a-46e8-8505-29428aceaef6" providerId="ADAL" clId="{F0049A38-68CE-43A0-A9BC-FFABEBEF63F9}" dt="2022-02-09T12:25:00.148" v="45" actId="478"/>
          <ac:picMkLst>
            <pc:docMk/>
            <pc:sldMk cId="661918696" sldId="736"/>
            <ac:picMk id="10" creationId="{88443D06-BFEC-4227-BB90-BD881F4B85C7}"/>
          </ac:picMkLst>
        </pc:picChg>
        <pc:picChg chg="mod">
          <ac:chgData name="Jörg Bachmann" userId="b28d09e7-665a-46e8-8505-29428aceaef6" providerId="ADAL" clId="{F0049A38-68CE-43A0-A9BC-FFABEBEF63F9}" dt="2022-02-10T08:51:38.948" v="1237"/>
          <ac:picMkLst>
            <pc:docMk/>
            <pc:sldMk cId="661918696" sldId="736"/>
            <ac:picMk id="17" creationId="{CF3714FD-20BA-4867-935B-49F6EF701D59}"/>
          </ac:picMkLst>
        </pc:picChg>
      </pc:sldChg>
      <pc:sldChg chg="addSp delSp modSp mod delAnim">
        <pc:chgData name="Jörg Bachmann" userId="b28d09e7-665a-46e8-8505-29428aceaef6" providerId="ADAL" clId="{F0049A38-68CE-43A0-A9BC-FFABEBEF63F9}" dt="2022-02-10T08:52:24.003" v="1259"/>
        <pc:sldMkLst>
          <pc:docMk/>
          <pc:sldMk cId="384411957" sldId="1126"/>
        </pc:sldMkLst>
        <pc:spChg chg="mod">
          <ac:chgData name="Jörg Bachmann" userId="b28d09e7-665a-46e8-8505-29428aceaef6" providerId="ADAL" clId="{F0049A38-68CE-43A0-A9BC-FFABEBEF63F9}" dt="2022-02-10T08:52:24.003" v="1259"/>
          <ac:spMkLst>
            <pc:docMk/>
            <pc:sldMk cId="384411957" sldId="1126"/>
            <ac:spMk id="10" creationId="{C92D963D-2715-4915-B247-078576849CC7}"/>
          </ac:spMkLst>
        </pc:spChg>
        <pc:spChg chg="mod">
          <ac:chgData name="Jörg Bachmann" userId="b28d09e7-665a-46e8-8505-29428aceaef6" providerId="ADAL" clId="{F0049A38-68CE-43A0-A9BC-FFABEBEF63F9}" dt="2022-02-10T08:52:24.003" v="1259"/>
          <ac:spMkLst>
            <pc:docMk/>
            <pc:sldMk cId="384411957" sldId="1126"/>
            <ac:spMk id="11" creationId="{A1C8B334-74A9-4205-AFD1-35D367AA0F64}"/>
          </ac:spMkLst>
        </pc:spChg>
        <pc:spChg chg="del">
          <ac:chgData name="Jörg Bachmann" userId="b28d09e7-665a-46e8-8505-29428aceaef6" providerId="ADAL" clId="{F0049A38-68CE-43A0-A9BC-FFABEBEF63F9}" dt="2022-02-09T12:29:00.030" v="82" actId="478"/>
          <ac:spMkLst>
            <pc:docMk/>
            <pc:sldMk cId="384411957" sldId="1126"/>
            <ac:spMk id="11" creationId="{B7D71EA6-137D-4692-86FE-95CA078A615D}"/>
          </ac:spMkLst>
        </pc:spChg>
        <pc:spChg chg="mod">
          <ac:chgData name="Jörg Bachmann" userId="b28d09e7-665a-46e8-8505-29428aceaef6" providerId="ADAL" clId="{F0049A38-68CE-43A0-A9BC-FFABEBEF63F9}" dt="2022-02-10T08:52:24.003" v="1259"/>
          <ac:spMkLst>
            <pc:docMk/>
            <pc:sldMk cId="384411957" sldId="1126"/>
            <ac:spMk id="12" creationId="{37B3D692-CF37-4E3F-9E3F-DE9D26937B91}"/>
          </ac:spMkLst>
        </pc:spChg>
        <pc:spChg chg="del">
          <ac:chgData name="Jörg Bachmann" userId="b28d09e7-665a-46e8-8505-29428aceaef6" providerId="ADAL" clId="{F0049A38-68CE-43A0-A9BC-FFABEBEF63F9}" dt="2022-02-09T12:30:20.389" v="94" actId="478"/>
          <ac:spMkLst>
            <pc:docMk/>
            <pc:sldMk cId="384411957" sldId="1126"/>
            <ac:spMk id="12" creationId="{937C3761-0210-47F7-ADD6-E503C0E05C0D}"/>
          </ac:spMkLst>
        </pc:spChg>
        <pc:spChg chg="del">
          <ac:chgData name="Jörg Bachmann" userId="b28d09e7-665a-46e8-8505-29428aceaef6" providerId="ADAL" clId="{F0049A38-68CE-43A0-A9BC-FFABEBEF63F9}" dt="2022-02-09T12:29:02.280" v="83" actId="478"/>
          <ac:spMkLst>
            <pc:docMk/>
            <pc:sldMk cId="384411957" sldId="1126"/>
            <ac:spMk id="14" creationId="{5308F5AF-B437-4733-8099-BB140C2C671F}"/>
          </ac:spMkLst>
        </pc:spChg>
        <pc:spChg chg="mod">
          <ac:chgData name="Jörg Bachmann" userId="b28d09e7-665a-46e8-8505-29428aceaef6" providerId="ADAL" clId="{F0049A38-68CE-43A0-A9BC-FFABEBEF63F9}" dt="2022-02-10T08:52:24.003" v="1259"/>
          <ac:spMkLst>
            <pc:docMk/>
            <pc:sldMk cId="384411957" sldId="1126"/>
            <ac:spMk id="14" creationId="{E9855C26-CFDC-4C73-9ABC-416DE38CE29A}"/>
          </ac:spMkLst>
        </pc:spChg>
        <pc:spChg chg="mod">
          <ac:chgData name="Jörg Bachmann" userId="b28d09e7-665a-46e8-8505-29428aceaef6" providerId="ADAL" clId="{F0049A38-68CE-43A0-A9BC-FFABEBEF63F9}" dt="2022-02-10T08:52:24.003" v="1259"/>
          <ac:spMkLst>
            <pc:docMk/>
            <pc:sldMk cId="384411957" sldId="1126"/>
            <ac:spMk id="16" creationId="{05DCB519-D1D6-4E6E-9CD5-3918C2CA8FBE}"/>
          </ac:spMkLst>
        </pc:spChg>
        <pc:spChg chg="del">
          <ac:chgData name="Jörg Bachmann" userId="b28d09e7-665a-46e8-8505-29428aceaef6" providerId="ADAL" clId="{F0049A38-68CE-43A0-A9BC-FFABEBEF63F9}" dt="2022-02-09T12:30:12.967" v="91" actId="478"/>
          <ac:spMkLst>
            <pc:docMk/>
            <pc:sldMk cId="384411957" sldId="1126"/>
            <ac:spMk id="16" creationId="{BAB092D8-B17C-4CFA-8971-F0FFCA9CE146}"/>
          </ac:spMkLst>
        </pc:spChg>
        <pc:spChg chg="del">
          <ac:chgData name="Jörg Bachmann" userId="b28d09e7-665a-46e8-8505-29428aceaef6" providerId="ADAL" clId="{F0049A38-68CE-43A0-A9BC-FFABEBEF63F9}" dt="2022-02-09T12:30:14.167" v="92" actId="478"/>
          <ac:spMkLst>
            <pc:docMk/>
            <pc:sldMk cId="384411957" sldId="1126"/>
            <ac:spMk id="17" creationId="{FA2B8BF3-5D27-4887-9EC6-9AE25B0C1F00}"/>
          </ac:spMkLst>
        </pc:spChg>
        <pc:spChg chg="del">
          <ac:chgData name="Jörg Bachmann" userId="b28d09e7-665a-46e8-8505-29428aceaef6" providerId="ADAL" clId="{F0049A38-68CE-43A0-A9BC-FFABEBEF63F9}" dt="2022-02-09T12:30:17.120" v="93" actId="478"/>
          <ac:spMkLst>
            <pc:docMk/>
            <pc:sldMk cId="384411957" sldId="1126"/>
            <ac:spMk id="18" creationId="{055F31FA-D2C4-4372-8E19-46E3AC09ED11}"/>
          </ac:spMkLst>
        </pc:spChg>
        <pc:spChg chg="del">
          <ac:chgData name="Jörg Bachmann" userId="b28d09e7-665a-46e8-8505-29428aceaef6" providerId="ADAL" clId="{F0049A38-68CE-43A0-A9BC-FFABEBEF63F9}" dt="2022-02-09T12:30:23.038" v="95" actId="478"/>
          <ac:spMkLst>
            <pc:docMk/>
            <pc:sldMk cId="384411957" sldId="1126"/>
            <ac:spMk id="19" creationId="{A2A231CE-3827-4ACF-92CA-B92FDDA27D51}"/>
          </ac:spMkLst>
        </pc:spChg>
        <pc:spChg chg="del">
          <ac:chgData name="Jörg Bachmann" userId="b28d09e7-665a-46e8-8505-29428aceaef6" providerId="ADAL" clId="{F0049A38-68CE-43A0-A9BC-FFABEBEF63F9}" dt="2022-02-09T12:30:25.167" v="96" actId="478"/>
          <ac:spMkLst>
            <pc:docMk/>
            <pc:sldMk cId="384411957" sldId="1126"/>
            <ac:spMk id="20" creationId="{6BF8DD2B-E1DB-49F1-9688-39EFDF1CCEA1}"/>
          </ac:spMkLst>
        </pc:spChg>
        <pc:spChg chg="del">
          <ac:chgData name="Jörg Bachmann" userId="b28d09e7-665a-46e8-8505-29428aceaef6" providerId="ADAL" clId="{F0049A38-68CE-43A0-A9BC-FFABEBEF63F9}" dt="2022-02-09T12:30:26.998" v="97" actId="478"/>
          <ac:spMkLst>
            <pc:docMk/>
            <pc:sldMk cId="384411957" sldId="1126"/>
            <ac:spMk id="21" creationId="{1A3E9C57-181D-4167-8554-F91BA1146B43}"/>
          </ac:spMkLst>
        </pc:spChg>
        <pc:spChg chg="del">
          <ac:chgData name="Jörg Bachmann" userId="b28d09e7-665a-46e8-8505-29428aceaef6" providerId="ADAL" clId="{F0049A38-68CE-43A0-A9BC-FFABEBEF63F9}" dt="2022-02-09T12:30:29.487" v="98" actId="478"/>
          <ac:spMkLst>
            <pc:docMk/>
            <pc:sldMk cId="384411957" sldId="1126"/>
            <ac:spMk id="22" creationId="{10F3A87D-1A37-4D2E-A3AC-3E5182D2985A}"/>
          </ac:spMkLst>
        </pc:spChg>
        <pc:grpChg chg="add mod">
          <ac:chgData name="Jörg Bachmann" userId="b28d09e7-665a-46e8-8505-29428aceaef6" providerId="ADAL" clId="{F0049A38-68CE-43A0-A9BC-FFABEBEF63F9}" dt="2022-02-10T08:52:24.003" v="1259"/>
          <ac:grpSpMkLst>
            <pc:docMk/>
            <pc:sldMk cId="384411957" sldId="1126"/>
            <ac:grpSpMk id="8" creationId="{DC160694-E1E5-4348-B9F6-6C69524A3901}"/>
          </ac:grpSpMkLst>
        </pc:grpChg>
        <pc:grpChg chg="mod">
          <ac:chgData name="Jörg Bachmann" userId="b28d09e7-665a-46e8-8505-29428aceaef6" providerId="ADAL" clId="{F0049A38-68CE-43A0-A9BC-FFABEBEF63F9}" dt="2022-02-10T08:52:24.003" v="1259"/>
          <ac:grpSpMkLst>
            <pc:docMk/>
            <pc:sldMk cId="384411957" sldId="1126"/>
            <ac:grpSpMk id="9" creationId="{FC609773-54AB-4CCF-9AE9-22F9CE170002}"/>
          </ac:grpSpMkLst>
        </pc:grpChg>
        <pc:picChg chg="mod">
          <ac:chgData name="Jörg Bachmann" userId="b28d09e7-665a-46e8-8505-29428aceaef6" providerId="ADAL" clId="{F0049A38-68CE-43A0-A9BC-FFABEBEF63F9}" dt="2022-02-09T12:30:42.708" v="102" actId="1076"/>
          <ac:picMkLst>
            <pc:docMk/>
            <pc:sldMk cId="384411957" sldId="1126"/>
            <ac:picMk id="7" creationId="{B85CD65D-E628-4760-B92F-3515986EEBD0}"/>
          </ac:picMkLst>
        </pc:picChg>
        <pc:picChg chg="mod">
          <ac:chgData name="Jörg Bachmann" userId="b28d09e7-665a-46e8-8505-29428aceaef6" providerId="ADAL" clId="{F0049A38-68CE-43A0-A9BC-FFABEBEF63F9}" dt="2022-02-10T08:52:24.003" v="1259"/>
          <ac:picMkLst>
            <pc:docMk/>
            <pc:sldMk cId="384411957" sldId="1126"/>
            <ac:picMk id="15" creationId="{FF9391EC-47F6-437A-9C96-90BEC014C664}"/>
          </ac:picMkLst>
        </pc:picChg>
      </pc:sldChg>
      <pc:sldChg chg="del">
        <pc:chgData name="Jörg Bachmann" userId="b28d09e7-665a-46e8-8505-29428aceaef6" providerId="ADAL" clId="{F0049A38-68CE-43A0-A9BC-FFABEBEF63F9}" dt="2022-02-09T12:23:33.802" v="24" actId="47"/>
        <pc:sldMkLst>
          <pc:docMk/>
          <pc:sldMk cId="2013965716" sldId="1232"/>
        </pc:sldMkLst>
      </pc:sldChg>
      <pc:sldChg chg="addSp modSp mod modAnim modNotesTx">
        <pc:chgData name="Jörg Bachmann" userId="b28d09e7-665a-46e8-8505-29428aceaef6" providerId="ADAL" clId="{F0049A38-68CE-43A0-A9BC-FFABEBEF63F9}" dt="2022-02-10T14:08:06.066" v="2037" actId="20577"/>
        <pc:sldMkLst>
          <pc:docMk/>
          <pc:sldMk cId="755336699" sldId="1252"/>
        </pc:sldMkLst>
        <pc:spChg chg="add mod">
          <ac:chgData name="Jörg Bachmann" userId="b28d09e7-665a-46e8-8505-29428aceaef6" providerId="ADAL" clId="{F0049A38-68CE-43A0-A9BC-FFABEBEF63F9}" dt="2022-02-10T07:22:36.657" v="329" actId="313"/>
          <ac:spMkLst>
            <pc:docMk/>
            <pc:sldMk cId="755336699" sldId="1252"/>
            <ac:spMk id="6" creationId="{76E78BE1-96E7-4225-8209-2C7BEC10C87B}"/>
          </ac:spMkLst>
        </pc:spChg>
        <pc:spChg chg="mod">
          <ac:chgData name="Jörg Bachmann" userId="b28d09e7-665a-46e8-8505-29428aceaef6" providerId="ADAL" clId="{F0049A38-68CE-43A0-A9BC-FFABEBEF63F9}" dt="2022-02-10T07:22:29.767" v="326" actId="1036"/>
          <ac:spMkLst>
            <pc:docMk/>
            <pc:sldMk cId="755336699" sldId="1252"/>
            <ac:spMk id="21" creationId="{B80C5AE8-D055-49DA-8607-F984CD158530}"/>
          </ac:spMkLst>
        </pc:spChg>
        <pc:picChg chg="mod">
          <ac:chgData name="Jörg Bachmann" userId="b28d09e7-665a-46e8-8505-29428aceaef6" providerId="ADAL" clId="{F0049A38-68CE-43A0-A9BC-FFABEBEF63F9}" dt="2022-02-10T07:22:29.767" v="326" actId="1036"/>
          <ac:picMkLst>
            <pc:docMk/>
            <pc:sldMk cId="755336699" sldId="1252"/>
            <ac:picMk id="5" creationId="{8E8110F4-0A36-48FA-98A0-F63528F24C55}"/>
          </ac:picMkLst>
        </pc:picChg>
        <pc:picChg chg="mod">
          <ac:chgData name="Jörg Bachmann" userId="b28d09e7-665a-46e8-8505-29428aceaef6" providerId="ADAL" clId="{F0049A38-68CE-43A0-A9BC-FFABEBEF63F9}" dt="2022-02-10T07:22:29.767" v="326" actId="1036"/>
          <ac:picMkLst>
            <pc:docMk/>
            <pc:sldMk cId="755336699" sldId="1252"/>
            <ac:picMk id="8" creationId="{F8CDC70B-895E-4853-948B-EAAA1A7EE09D}"/>
          </ac:picMkLst>
        </pc:picChg>
      </pc:sldChg>
      <pc:sldChg chg="addSp modSp mod">
        <pc:chgData name="Jörg Bachmann" userId="b28d09e7-665a-46e8-8505-29428aceaef6" providerId="ADAL" clId="{F0049A38-68CE-43A0-A9BC-FFABEBEF63F9}" dt="2022-02-10T08:02:21.978" v="659" actId="14100"/>
        <pc:sldMkLst>
          <pc:docMk/>
          <pc:sldMk cId="737380835" sldId="1254"/>
        </pc:sldMkLst>
        <pc:spChg chg="mod">
          <ac:chgData name="Jörg Bachmann" userId="b28d09e7-665a-46e8-8505-29428aceaef6" providerId="ADAL" clId="{F0049A38-68CE-43A0-A9BC-FFABEBEF63F9}" dt="2022-02-10T08:02:00.579" v="645" actId="20577"/>
          <ac:spMkLst>
            <pc:docMk/>
            <pc:sldMk cId="737380835" sldId="1254"/>
            <ac:spMk id="15" creationId="{4B940969-E9E1-4573-AB56-109048629B64}"/>
          </ac:spMkLst>
        </pc:spChg>
        <pc:spChg chg="mod">
          <ac:chgData name="Jörg Bachmann" userId="b28d09e7-665a-46e8-8505-29428aceaef6" providerId="ADAL" clId="{F0049A38-68CE-43A0-A9BC-FFABEBEF63F9}" dt="2022-02-10T08:02:05.727" v="649" actId="20577"/>
          <ac:spMkLst>
            <pc:docMk/>
            <pc:sldMk cId="737380835" sldId="1254"/>
            <ac:spMk id="16" creationId="{B8715B20-4A0C-4304-8473-2EC48ABEE050}"/>
          </ac:spMkLst>
        </pc:spChg>
        <pc:spChg chg="mod">
          <ac:chgData name="Jörg Bachmann" userId="b28d09e7-665a-46e8-8505-29428aceaef6" providerId="ADAL" clId="{F0049A38-68CE-43A0-A9BC-FFABEBEF63F9}" dt="2022-02-10T08:02:14.758" v="654" actId="14100"/>
          <ac:spMkLst>
            <pc:docMk/>
            <pc:sldMk cId="737380835" sldId="1254"/>
            <ac:spMk id="17" creationId="{0B844AC9-F8CA-4B4D-9063-FA4EE971AE72}"/>
          </ac:spMkLst>
        </pc:spChg>
        <pc:spChg chg="mod">
          <ac:chgData name="Jörg Bachmann" userId="b28d09e7-665a-46e8-8505-29428aceaef6" providerId="ADAL" clId="{F0049A38-68CE-43A0-A9BC-FFABEBEF63F9}" dt="2022-02-10T08:02:21.978" v="659" actId="14100"/>
          <ac:spMkLst>
            <pc:docMk/>
            <pc:sldMk cId="737380835" sldId="1254"/>
            <ac:spMk id="18" creationId="{E4FB934D-1D74-4507-999C-1CCAA0E01091}"/>
          </ac:spMkLst>
        </pc:spChg>
        <pc:grpChg chg="add mod">
          <ac:chgData name="Jörg Bachmann" userId="b28d09e7-665a-46e8-8505-29428aceaef6" providerId="ADAL" clId="{F0049A38-68CE-43A0-A9BC-FFABEBEF63F9}" dt="2022-02-09T13:30:42.624" v="153" actId="1076"/>
          <ac:grpSpMkLst>
            <pc:docMk/>
            <pc:sldMk cId="737380835" sldId="1254"/>
            <ac:grpSpMk id="12" creationId="{0239D981-BD6E-47EB-8C0F-0F4A364D559A}"/>
          </ac:grpSpMkLst>
        </pc:grpChg>
        <pc:picChg chg="mod">
          <ac:chgData name="Jörg Bachmann" userId="b28d09e7-665a-46e8-8505-29428aceaef6" providerId="ADAL" clId="{F0049A38-68CE-43A0-A9BC-FFABEBEF63F9}" dt="2022-02-09T13:30:32.397" v="149"/>
          <ac:picMkLst>
            <pc:docMk/>
            <pc:sldMk cId="737380835" sldId="1254"/>
            <ac:picMk id="20" creationId="{4CF66B29-F636-4389-8760-B0D399A88AC3}"/>
          </ac:picMkLst>
        </pc:picChg>
        <pc:picChg chg="mod">
          <ac:chgData name="Jörg Bachmann" userId="b28d09e7-665a-46e8-8505-29428aceaef6" providerId="ADAL" clId="{F0049A38-68CE-43A0-A9BC-FFABEBEF63F9}" dt="2022-02-09T13:30:32.397" v="149"/>
          <ac:picMkLst>
            <pc:docMk/>
            <pc:sldMk cId="737380835" sldId="1254"/>
            <ac:picMk id="21" creationId="{018EF389-0E41-46D1-9019-05C33EDFBB78}"/>
          </ac:picMkLst>
        </pc:picChg>
      </pc:sldChg>
      <pc:sldChg chg="addSp modSp">
        <pc:chgData name="Jörg Bachmann" userId="b28d09e7-665a-46e8-8505-29428aceaef6" providerId="ADAL" clId="{F0049A38-68CE-43A0-A9BC-FFABEBEF63F9}" dt="2022-02-09T13:30:54.596" v="155"/>
        <pc:sldMkLst>
          <pc:docMk/>
          <pc:sldMk cId="722507164" sldId="1264"/>
        </pc:sldMkLst>
        <pc:grpChg chg="add mod">
          <ac:chgData name="Jörg Bachmann" userId="b28d09e7-665a-46e8-8505-29428aceaef6" providerId="ADAL" clId="{F0049A38-68CE-43A0-A9BC-FFABEBEF63F9}" dt="2022-02-09T13:30:54.596" v="155"/>
          <ac:grpSpMkLst>
            <pc:docMk/>
            <pc:sldMk cId="722507164" sldId="1264"/>
            <ac:grpSpMk id="7" creationId="{352919FA-DD10-48D2-B902-7F9BC1FA9C15}"/>
          </ac:grpSpMkLst>
        </pc:grpChg>
        <pc:picChg chg="mod">
          <ac:chgData name="Jörg Bachmann" userId="b28d09e7-665a-46e8-8505-29428aceaef6" providerId="ADAL" clId="{F0049A38-68CE-43A0-A9BC-FFABEBEF63F9}" dt="2022-02-09T13:30:54.596" v="155"/>
          <ac:picMkLst>
            <pc:docMk/>
            <pc:sldMk cId="722507164" sldId="1264"/>
            <ac:picMk id="8" creationId="{38F73E9D-A1F2-4C46-9E94-0735AD264F2C}"/>
          </ac:picMkLst>
        </pc:picChg>
        <pc:picChg chg="mod">
          <ac:chgData name="Jörg Bachmann" userId="b28d09e7-665a-46e8-8505-29428aceaef6" providerId="ADAL" clId="{F0049A38-68CE-43A0-A9BC-FFABEBEF63F9}" dt="2022-02-09T13:30:54.596" v="155"/>
          <ac:picMkLst>
            <pc:docMk/>
            <pc:sldMk cId="722507164" sldId="1264"/>
            <ac:picMk id="9" creationId="{9138D180-3387-4A15-8BB6-F939B343FEA7}"/>
          </ac:picMkLst>
        </pc:picChg>
      </pc:sldChg>
      <pc:sldChg chg="addSp delSp modSp mod ord delAnim modAnim">
        <pc:chgData name="Jörg Bachmann" userId="b28d09e7-665a-46e8-8505-29428aceaef6" providerId="ADAL" clId="{F0049A38-68CE-43A0-A9BC-FFABEBEF63F9}" dt="2022-02-10T07:55:52.898" v="575" actId="1076"/>
        <pc:sldMkLst>
          <pc:docMk/>
          <pc:sldMk cId="2898589322" sldId="1265"/>
        </pc:sldMkLst>
        <pc:spChg chg="del mod topLvl">
          <ac:chgData name="Jörg Bachmann" userId="b28d09e7-665a-46e8-8505-29428aceaef6" providerId="ADAL" clId="{F0049A38-68CE-43A0-A9BC-FFABEBEF63F9}" dt="2022-02-10T07:32:41.345" v="394" actId="478"/>
          <ac:spMkLst>
            <pc:docMk/>
            <pc:sldMk cId="2898589322" sldId="1265"/>
            <ac:spMk id="8" creationId="{70DFDE8A-93CB-4053-862A-C39ACAEB6070}"/>
          </ac:spMkLst>
        </pc:spChg>
        <pc:spChg chg="mod">
          <ac:chgData name="Jörg Bachmann" userId="b28d09e7-665a-46e8-8505-29428aceaef6" providerId="ADAL" clId="{F0049A38-68CE-43A0-A9BC-FFABEBEF63F9}" dt="2022-02-10T07:32:56.894" v="396"/>
          <ac:spMkLst>
            <pc:docMk/>
            <pc:sldMk cId="2898589322" sldId="1265"/>
            <ac:spMk id="11" creationId="{109B53DB-8D07-4F18-A345-8FEFD5EC15F8}"/>
          </ac:spMkLst>
        </pc:spChg>
        <pc:spChg chg="mod">
          <ac:chgData name="Jörg Bachmann" userId="b28d09e7-665a-46e8-8505-29428aceaef6" providerId="ADAL" clId="{F0049A38-68CE-43A0-A9BC-FFABEBEF63F9}" dt="2022-02-10T07:32:56.894" v="396"/>
          <ac:spMkLst>
            <pc:docMk/>
            <pc:sldMk cId="2898589322" sldId="1265"/>
            <ac:spMk id="14" creationId="{356F4FCD-556A-400B-AE57-328764355601}"/>
          </ac:spMkLst>
        </pc:spChg>
        <pc:spChg chg="mod">
          <ac:chgData name="Jörg Bachmann" userId="b28d09e7-665a-46e8-8505-29428aceaef6" providerId="ADAL" clId="{F0049A38-68CE-43A0-A9BC-FFABEBEF63F9}" dt="2022-02-10T07:34:31.130" v="429" actId="20577"/>
          <ac:spMkLst>
            <pc:docMk/>
            <pc:sldMk cId="2898589322" sldId="1265"/>
            <ac:spMk id="15" creationId="{957F2467-D403-4F1E-BA9C-4EE8BE804B32}"/>
          </ac:spMkLst>
        </pc:spChg>
        <pc:spChg chg="mod">
          <ac:chgData name="Jörg Bachmann" userId="b28d09e7-665a-46e8-8505-29428aceaef6" providerId="ADAL" clId="{F0049A38-68CE-43A0-A9BC-FFABEBEF63F9}" dt="2022-02-10T07:32:56.894" v="396"/>
          <ac:spMkLst>
            <pc:docMk/>
            <pc:sldMk cId="2898589322" sldId="1265"/>
            <ac:spMk id="16" creationId="{DF6AB2C0-710E-43CD-923F-106055E86344}"/>
          </ac:spMkLst>
        </pc:spChg>
        <pc:spChg chg="mod">
          <ac:chgData name="Jörg Bachmann" userId="b28d09e7-665a-46e8-8505-29428aceaef6" providerId="ADAL" clId="{F0049A38-68CE-43A0-A9BC-FFABEBEF63F9}" dt="2022-02-10T07:32:56.894" v="396"/>
          <ac:spMkLst>
            <pc:docMk/>
            <pc:sldMk cId="2898589322" sldId="1265"/>
            <ac:spMk id="17" creationId="{1FC556A2-BF9D-403D-A0A2-6BF315163938}"/>
          </ac:spMkLst>
        </pc:spChg>
        <pc:spChg chg="mod">
          <ac:chgData name="Jörg Bachmann" userId="b28d09e7-665a-46e8-8505-29428aceaef6" providerId="ADAL" clId="{F0049A38-68CE-43A0-A9BC-FFABEBEF63F9}" dt="2022-02-10T07:32:56.894" v="396"/>
          <ac:spMkLst>
            <pc:docMk/>
            <pc:sldMk cId="2898589322" sldId="1265"/>
            <ac:spMk id="19" creationId="{8E0E71BC-21D3-4789-B262-99096E55FC4A}"/>
          </ac:spMkLst>
        </pc:spChg>
        <pc:spChg chg="add mod">
          <ac:chgData name="Jörg Bachmann" userId="b28d09e7-665a-46e8-8505-29428aceaef6" providerId="ADAL" clId="{F0049A38-68CE-43A0-A9BC-FFABEBEF63F9}" dt="2022-02-10T07:40:22.981" v="489" actId="20577"/>
          <ac:spMkLst>
            <pc:docMk/>
            <pc:sldMk cId="2898589322" sldId="1265"/>
            <ac:spMk id="20" creationId="{52903DFF-F03B-4DC0-B2B7-22E6398606CE}"/>
          </ac:spMkLst>
        </pc:spChg>
        <pc:spChg chg="add mod">
          <ac:chgData name="Jörg Bachmann" userId="b28d09e7-665a-46e8-8505-29428aceaef6" providerId="ADAL" clId="{F0049A38-68CE-43A0-A9BC-FFABEBEF63F9}" dt="2022-02-10T07:36:00.553" v="437" actId="20577"/>
          <ac:spMkLst>
            <pc:docMk/>
            <pc:sldMk cId="2898589322" sldId="1265"/>
            <ac:spMk id="21" creationId="{4FD598CB-38E2-473C-8C24-3B6C840DE087}"/>
          </ac:spMkLst>
        </pc:spChg>
        <pc:spChg chg="add mod">
          <ac:chgData name="Jörg Bachmann" userId="b28d09e7-665a-46e8-8505-29428aceaef6" providerId="ADAL" clId="{F0049A38-68CE-43A0-A9BC-FFABEBEF63F9}" dt="2022-02-10T07:36:53.078" v="470" actId="1076"/>
          <ac:spMkLst>
            <pc:docMk/>
            <pc:sldMk cId="2898589322" sldId="1265"/>
            <ac:spMk id="22" creationId="{C42C7F3D-09C9-4A9A-AAE3-D13598D5F8CA}"/>
          </ac:spMkLst>
        </pc:spChg>
        <pc:spChg chg="add mod">
          <ac:chgData name="Jörg Bachmann" userId="b28d09e7-665a-46e8-8505-29428aceaef6" providerId="ADAL" clId="{F0049A38-68CE-43A0-A9BC-FFABEBEF63F9}" dt="2022-02-10T07:36:56.606" v="471" actId="1076"/>
          <ac:spMkLst>
            <pc:docMk/>
            <pc:sldMk cId="2898589322" sldId="1265"/>
            <ac:spMk id="23" creationId="{0081A982-8374-4A56-9185-5716D73AE68E}"/>
          </ac:spMkLst>
        </pc:spChg>
        <pc:spChg chg="add mod">
          <ac:chgData name="Jörg Bachmann" userId="b28d09e7-665a-46e8-8505-29428aceaef6" providerId="ADAL" clId="{F0049A38-68CE-43A0-A9BC-FFABEBEF63F9}" dt="2022-02-10T07:40:27.311" v="493" actId="20577"/>
          <ac:spMkLst>
            <pc:docMk/>
            <pc:sldMk cId="2898589322" sldId="1265"/>
            <ac:spMk id="24" creationId="{BB4FA672-DFC2-45F9-8E7D-20650F7AD843}"/>
          </ac:spMkLst>
        </pc:spChg>
        <pc:spChg chg="mod">
          <ac:chgData name="Jörg Bachmann" userId="b28d09e7-665a-46e8-8505-29428aceaef6" providerId="ADAL" clId="{F0049A38-68CE-43A0-A9BC-FFABEBEF63F9}" dt="2022-02-10T07:37:53.074" v="476" actId="1076"/>
          <ac:spMkLst>
            <pc:docMk/>
            <pc:sldMk cId="2898589322" sldId="1265"/>
            <ac:spMk id="27" creationId="{814C8A40-2E3F-46E7-AD8C-46B166361319}"/>
          </ac:spMkLst>
        </pc:spChg>
        <pc:spChg chg="mod">
          <ac:chgData name="Jörg Bachmann" userId="b28d09e7-665a-46e8-8505-29428aceaef6" providerId="ADAL" clId="{F0049A38-68CE-43A0-A9BC-FFABEBEF63F9}" dt="2022-02-10T07:37:13.576" v="473"/>
          <ac:spMkLst>
            <pc:docMk/>
            <pc:sldMk cId="2898589322" sldId="1265"/>
            <ac:spMk id="28" creationId="{26597BE7-A7AE-476F-A808-239F511E58C0}"/>
          </ac:spMkLst>
        </pc:spChg>
        <pc:spChg chg="mod">
          <ac:chgData name="Jörg Bachmann" userId="b28d09e7-665a-46e8-8505-29428aceaef6" providerId="ADAL" clId="{F0049A38-68CE-43A0-A9BC-FFABEBEF63F9}" dt="2022-02-10T07:37:13.576" v="473"/>
          <ac:spMkLst>
            <pc:docMk/>
            <pc:sldMk cId="2898589322" sldId="1265"/>
            <ac:spMk id="29" creationId="{4D23FC56-292D-4304-9904-63089DBBB18D}"/>
          </ac:spMkLst>
        </pc:spChg>
        <pc:spChg chg="mod">
          <ac:chgData name="Jörg Bachmann" userId="b28d09e7-665a-46e8-8505-29428aceaef6" providerId="ADAL" clId="{F0049A38-68CE-43A0-A9BC-FFABEBEF63F9}" dt="2022-02-10T07:37:13.576" v="473"/>
          <ac:spMkLst>
            <pc:docMk/>
            <pc:sldMk cId="2898589322" sldId="1265"/>
            <ac:spMk id="30" creationId="{F5CC07BC-5759-4F0D-A4A9-1DF304575886}"/>
          </ac:spMkLst>
        </pc:spChg>
        <pc:spChg chg="mod">
          <ac:chgData name="Jörg Bachmann" userId="b28d09e7-665a-46e8-8505-29428aceaef6" providerId="ADAL" clId="{F0049A38-68CE-43A0-A9BC-FFABEBEF63F9}" dt="2022-02-10T07:37:13.576" v="473"/>
          <ac:spMkLst>
            <pc:docMk/>
            <pc:sldMk cId="2898589322" sldId="1265"/>
            <ac:spMk id="32" creationId="{A356EB83-20B1-488A-9016-980599A03061}"/>
          </ac:spMkLst>
        </pc:spChg>
        <pc:spChg chg="add mod">
          <ac:chgData name="Jörg Bachmann" userId="b28d09e7-665a-46e8-8505-29428aceaef6" providerId="ADAL" clId="{F0049A38-68CE-43A0-A9BC-FFABEBEF63F9}" dt="2022-02-10T07:41:30.270" v="536" actId="20577"/>
          <ac:spMkLst>
            <pc:docMk/>
            <pc:sldMk cId="2898589322" sldId="1265"/>
            <ac:spMk id="36" creationId="{49FA897A-414B-4806-B26E-B3B0AEA58276}"/>
          </ac:spMkLst>
        </pc:spChg>
        <pc:spChg chg="add mod">
          <ac:chgData name="Jörg Bachmann" userId="b28d09e7-665a-46e8-8505-29428aceaef6" providerId="ADAL" clId="{F0049A38-68CE-43A0-A9BC-FFABEBEF63F9}" dt="2022-02-10T07:41:39.056" v="552" actId="20577"/>
          <ac:spMkLst>
            <pc:docMk/>
            <pc:sldMk cId="2898589322" sldId="1265"/>
            <ac:spMk id="37" creationId="{E32EE7DB-CA21-451A-AD2C-824A58CF49E3}"/>
          </ac:spMkLst>
        </pc:spChg>
        <pc:spChg chg="add mod">
          <ac:chgData name="Jörg Bachmann" userId="b28d09e7-665a-46e8-8505-29428aceaef6" providerId="ADAL" clId="{F0049A38-68CE-43A0-A9BC-FFABEBEF63F9}" dt="2022-02-10T07:40:41.067" v="512" actId="20577"/>
          <ac:spMkLst>
            <pc:docMk/>
            <pc:sldMk cId="2898589322" sldId="1265"/>
            <ac:spMk id="38" creationId="{935F00F7-A749-4B4F-B89A-5AA4CE12FAA0}"/>
          </ac:spMkLst>
        </pc:spChg>
        <pc:grpChg chg="add del mod">
          <ac:chgData name="Jörg Bachmann" userId="b28d09e7-665a-46e8-8505-29428aceaef6" providerId="ADAL" clId="{F0049A38-68CE-43A0-A9BC-FFABEBEF63F9}" dt="2022-02-10T07:27:29.017" v="332" actId="478"/>
          <ac:grpSpMkLst>
            <pc:docMk/>
            <pc:sldMk cId="2898589322" sldId="1265"/>
            <ac:grpSpMk id="2" creationId="{E650D1B1-AAA2-42A3-A1D6-244D726B57CF}"/>
          </ac:grpSpMkLst>
        </pc:grpChg>
        <pc:grpChg chg="add del mod">
          <ac:chgData name="Jörg Bachmann" userId="b28d09e7-665a-46e8-8505-29428aceaef6" providerId="ADAL" clId="{F0049A38-68CE-43A0-A9BC-FFABEBEF63F9}" dt="2022-02-10T07:32:41.345" v="394" actId="478"/>
          <ac:grpSpMkLst>
            <pc:docMk/>
            <pc:sldMk cId="2898589322" sldId="1265"/>
            <ac:grpSpMk id="6" creationId="{497018E4-227B-41D5-B4E4-46DFE3AF95FB}"/>
          </ac:grpSpMkLst>
        </pc:grpChg>
        <pc:grpChg chg="add mod">
          <ac:chgData name="Jörg Bachmann" userId="b28d09e7-665a-46e8-8505-29428aceaef6" providerId="ADAL" clId="{F0049A38-68CE-43A0-A9BC-FFABEBEF63F9}" dt="2022-02-10T07:33:03.858" v="398" actId="1076"/>
          <ac:grpSpMkLst>
            <pc:docMk/>
            <pc:sldMk cId="2898589322" sldId="1265"/>
            <ac:grpSpMk id="9" creationId="{020E1BF5-D2ED-409B-A707-7095CEE02D50}"/>
          </ac:grpSpMkLst>
        </pc:grpChg>
        <pc:grpChg chg="mod">
          <ac:chgData name="Jörg Bachmann" userId="b28d09e7-665a-46e8-8505-29428aceaef6" providerId="ADAL" clId="{F0049A38-68CE-43A0-A9BC-FFABEBEF63F9}" dt="2022-02-10T07:32:56.894" v="396"/>
          <ac:grpSpMkLst>
            <pc:docMk/>
            <pc:sldMk cId="2898589322" sldId="1265"/>
            <ac:grpSpMk id="10" creationId="{3E75A091-AE1B-4D58-BEE5-ED41FF7EC066}"/>
          </ac:grpSpMkLst>
        </pc:grpChg>
        <pc:grpChg chg="add mod">
          <ac:chgData name="Jörg Bachmann" userId="b28d09e7-665a-46e8-8505-29428aceaef6" providerId="ADAL" clId="{F0049A38-68CE-43A0-A9BC-FFABEBEF63F9}" dt="2022-02-10T07:37:22.728" v="474" actId="1076"/>
          <ac:grpSpMkLst>
            <pc:docMk/>
            <pc:sldMk cId="2898589322" sldId="1265"/>
            <ac:grpSpMk id="25" creationId="{ABEEA118-2425-44EA-9881-CC9C06A0D7F2}"/>
          </ac:grpSpMkLst>
        </pc:grpChg>
        <pc:grpChg chg="mod">
          <ac:chgData name="Jörg Bachmann" userId="b28d09e7-665a-46e8-8505-29428aceaef6" providerId="ADAL" clId="{F0049A38-68CE-43A0-A9BC-FFABEBEF63F9}" dt="2022-02-10T07:37:13.576" v="473"/>
          <ac:grpSpMkLst>
            <pc:docMk/>
            <pc:sldMk cId="2898589322" sldId="1265"/>
            <ac:grpSpMk id="26" creationId="{FCA16CBF-9CC8-4504-958D-D743D70F2C69}"/>
          </ac:grpSpMkLst>
        </pc:grpChg>
        <pc:grpChg chg="add mod ord">
          <ac:chgData name="Jörg Bachmann" userId="b28d09e7-665a-46e8-8505-29428aceaef6" providerId="ADAL" clId="{F0049A38-68CE-43A0-A9BC-FFABEBEF63F9}" dt="2022-02-10T07:55:52.898" v="575" actId="1076"/>
          <ac:grpSpMkLst>
            <pc:docMk/>
            <pc:sldMk cId="2898589322" sldId="1265"/>
            <ac:grpSpMk id="33" creationId="{43D20FDC-CB25-4302-9225-666CB11CD12E}"/>
          </ac:grpSpMkLst>
        </pc:grpChg>
        <pc:graphicFrameChg chg="add mod">
          <ac:chgData name="Jörg Bachmann" userId="b28d09e7-665a-46e8-8505-29428aceaef6" providerId="ADAL" clId="{F0049A38-68CE-43A0-A9BC-FFABEBEF63F9}" dt="2022-02-10T07:55:50.242" v="574" actId="1076"/>
          <ac:graphicFrameMkLst>
            <pc:docMk/>
            <pc:sldMk cId="2898589322" sldId="1265"/>
            <ac:graphicFrameMk id="3" creationId="{CAC107DB-31A8-4EFF-AC2A-3B69FA539C5D}"/>
          </ac:graphicFrameMkLst>
        </pc:graphicFrameChg>
        <pc:picChg chg="del mod topLvl">
          <ac:chgData name="Jörg Bachmann" userId="b28d09e7-665a-46e8-8505-29428aceaef6" providerId="ADAL" clId="{F0049A38-68CE-43A0-A9BC-FFABEBEF63F9}" dt="2022-02-10T07:32:42.346" v="395" actId="478"/>
          <ac:picMkLst>
            <pc:docMk/>
            <pc:sldMk cId="2898589322" sldId="1265"/>
            <ac:picMk id="7" creationId="{EC13D9CF-F891-4887-8C98-C38597667FFA}"/>
          </ac:picMkLst>
        </pc:picChg>
        <pc:picChg chg="del">
          <ac:chgData name="Jörg Bachmann" userId="b28d09e7-665a-46e8-8505-29428aceaef6" providerId="ADAL" clId="{F0049A38-68CE-43A0-A9BC-FFABEBEF63F9}" dt="2022-02-09T13:30:16.120" v="147" actId="478"/>
          <ac:picMkLst>
            <pc:docMk/>
            <pc:sldMk cId="2898589322" sldId="1265"/>
            <ac:picMk id="11" creationId="{80E9429A-BE14-4C96-9324-52827A3C7982}"/>
          </ac:picMkLst>
        </pc:picChg>
        <pc:picChg chg="mod">
          <ac:chgData name="Jörg Bachmann" userId="b28d09e7-665a-46e8-8505-29428aceaef6" providerId="ADAL" clId="{F0049A38-68CE-43A0-A9BC-FFABEBEF63F9}" dt="2022-02-09T13:30:24.470" v="148" actId="164"/>
          <ac:picMkLst>
            <pc:docMk/>
            <pc:sldMk cId="2898589322" sldId="1265"/>
            <ac:picMk id="12" creationId="{BAB23DAA-3C7F-4C47-BF88-87CF39C1D4AA}"/>
          </ac:picMkLst>
        </pc:picChg>
        <pc:picChg chg="mod">
          <ac:chgData name="Jörg Bachmann" userId="b28d09e7-665a-46e8-8505-29428aceaef6" providerId="ADAL" clId="{F0049A38-68CE-43A0-A9BC-FFABEBEF63F9}" dt="2022-02-09T13:30:24.470" v="148" actId="164"/>
          <ac:picMkLst>
            <pc:docMk/>
            <pc:sldMk cId="2898589322" sldId="1265"/>
            <ac:picMk id="13" creationId="{53D10788-AD9F-4219-BC27-CA57A1836FF4}"/>
          </ac:picMkLst>
        </pc:picChg>
        <pc:picChg chg="mod">
          <ac:chgData name="Jörg Bachmann" userId="b28d09e7-665a-46e8-8505-29428aceaef6" providerId="ADAL" clId="{F0049A38-68CE-43A0-A9BC-FFABEBEF63F9}" dt="2022-02-10T07:32:56.894" v="396"/>
          <ac:picMkLst>
            <pc:docMk/>
            <pc:sldMk cId="2898589322" sldId="1265"/>
            <ac:picMk id="18" creationId="{A5DF40DA-5C9F-49EE-83CA-12492EB9D8A2}"/>
          </ac:picMkLst>
        </pc:picChg>
        <pc:picChg chg="mod">
          <ac:chgData name="Jörg Bachmann" userId="b28d09e7-665a-46e8-8505-29428aceaef6" providerId="ADAL" clId="{F0049A38-68CE-43A0-A9BC-FFABEBEF63F9}" dt="2022-02-10T07:37:13.576" v="473"/>
          <ac:picMkLst>
            <pc:docMk/>
            <pc:sldMk cId="2898589322" sldId="1265"/>
            <ac:picMk id="31" creationId="{DF49281B-2DA3-4A12-9568-584C114098BE}"/>
          </ac:picMkLst>
        </pc:picChg>
        <pc:picChg chg="mod">
          <ac:chgData name="Jörg Bachmann" userId="b28d09e7-665a-46e8-8505-29428aceaef6" providerId="ADAL" clId="{F0049A38-68CE-43A0-A9BC-FFABEBEF63F9}" dt="2022-02-10T07:38:20.018" v="477"/>
          <ac:picMkLst>
            <pc:docMk/>
            <pc:sldMk cId="2898589322" sldId="1265"/>
            <ac:picMk id="34" creationId="{F2A208A1-E70C-467A-AA7E-D3389D71C684}"/>
          </ac:picMkLst>
        </pc:picChg>
        <pc:picChg chg="mod">
          <ac:chgData name="Jörg Bachmann" userId="b28d09e7-665a-46e8-8505-29428aceaef6" providerId="ADAL" clId="{F0049A38-68CE-43A0-A9BC-FFABEBEF63F9}" dt="2022-02-10T07:38:20.018" v="477"/>
          <ac:picMkLst>
            <pc:docMk/>
            <pc:sldMk cId="2898589322" sldId="1265"/>
            <ac:picMk id="35" creationId="{C1FCB876-6B3A-4EF9-9724-74A9C3639E2D}"/>
          </ac:picMkLst>
        </pc:picChg>
        <pc:picChg chg="add del mod">
          <ac:chgData name="Jörg Bachmann" userId="b28d09e7-665a-46e8-8505-29428aceaef6" providerId="ADAL" clId="{F0049A38-68CE-43A0-A9BC-FFABEBEF63F9}" dt="2022-02-10T07:55:14.250" v="565" actId="478"/>
          <ac:picMkLst>
            <pc:docMk/>
            <pc:sldMk cId="2898589322" sldId="1265"/>
            <ac:picMk id="39" creationId="{9DC1C94B-B227-4411-A421-1C5CEA9084C8}"/>
          </ac:picMkLst>
        </pc:picChg>
      </pc:sldChg>
      <pc:sldChg chg="addSp modSp">
        <pc:chgData name="Jörg Bachmann" userId="b28d09e7-665a-46e8-8505-29428aceaef6" providerId="ADAL" clId="{F0049A38-68CE-43A0-A9BC-FFABEBEF63F9}" dt="2022-02-09T13:30:58.419" v="156"/>
        <pc:sldMkLst>
          <pc:docMk/>
          <pc:sldMk cId="1962063252" sldId="1266"/>
        </pc:sldMkLst>
        <pc:grpChg chg="add mod">
          <ac:chgData name="Jörg Bachmann" userId="b28d09e7-665a-46e8-8505-29428aceaef6" providerId="ADAL" clId="{F0049A38-68CE-43A0-A9BC-FFABEBEF63F9}" dt="2022-02-09T13:30:58.419" v="156"/>
          <ac:grpSpMkLst>
            <pc:docMk/>
            <pc:sldMk cId="1962063252" sldId="1266"/>
            <ac:grpSpMk id="8" creationId="{3A519E6E-202D-4FB4-AF12-12071B419D2F}"/>
          </ac:grpSpMkLst>
        </pc:grpChg>
        <pc:picChg chg="mod">
          <ac:chgData name="Jörg Bachmann" userId="b28d09e7-665a-46e8-8505-29428aceaef6" providerId="ADAL" clId="{F0049A38-68CE-43A0-A9BC-FFABEBEF63F9}" dt="2022-02-09T13:30:58.419" v="156"/>
          <ac:picMkLst>
            <pc:docMk/>
            <pc:sldMk cId="1962063252" sldId="1266"/>
            <ac:picMk id="9" creationId="{7D1F8592-C978-4279-BB89-02C07E93A1AE}"/>
          </ac:picMkLst>
        </pc:picChg>
        <pc:picChg chg="mod">
          <ac:chgData name="Jörg Bachmann" userId="b28d09e7-665a-46e8-8505-29428aceaef6" providerId="ADAL" clId="{F0049A38-68CE-43A0-A9BC-FFABEBEF63F9}" dt="2022-02-09T13:30:58.419" v="156"/>
          <ac:picMkLst>
            <pc:docMk/>
            <pc:sldMk cId="1962063252" sldId="1266"/>
            <ac:picMk id="10" creationId="{B4203799-D7F4-476A-9EB5-8AD5C17E01FC}"/>
          </ac:picMkLst>
        </pc:picChg>
      </pc:sldChg>
      <pc:sldChg chg="addSp delSp modSp mod delAnim">
        <pc:chgData name="Jörg Bachmann" userId="b28d09e7-665a-46e8-8505-29428aceaef6" providerId="ADAL" clId="{F0049A38-68CE-43A0-A9BC-FFABEBEF63F9}" dt="2022-02-10T08:52:26.165" v="1260"/>
        <pc:sldMkLst>
          <pc:docMk/>
          <pc:sldMk cId="2867470048" sldId="1267"/>
        </pc:sldMkLst>
        <pc:spChg chg="del">
          <ac:chgData name="Jörg Bachmann" userId="b28d09e7-665a-46e8-8505-29428aceaef6" providerId="ADAL" clId="{F0049A38-68CE-43A0-A9BC-FFABEBEF63F9}" dt="2022-02-09T12:28:38.678" v="77" actId="478"/>
          <ac:spMkLst>
            <pc:docMk/>
            <pc:sldMk cId="2867470048" sldId="1267"/>
            <ac:spMk id="6" creationId="{D59A1FDA-EF9E-47BB-88F5-C76C69AEE34F}"/>
          </ac:spMkLst>
        </pc:spChg>
        <pc:spChg chg="mod">
          <ac:chgData name="Jörg Bachmann" userId="b28d09e7-665a-46e8-8505-29428aceaef6" providerId="ADAL" clId="{F0049A38-68CE-43A0-A9BC-FFABEBEF63F9}" dt="2022-02-10T08:52:26.165" v="1260"/>
          <ac:spMkLst>
            <pc:docMk/>
            <pc:sldMk cId="2867470048" sldId="1267"/>
            <ac:spMk id="8" creationId="{675A9893-3FE7-4470-B5F8-5CC8AF829C29}"/>
          </ac:spMkLst>
        </pc:spChg>
        <pc:spChg chg="del">
          <ac:chgData name="Jörg Bachmann" userId="b28d09e7-665a-46e8-8505-29428aceaef6" providerId="ADAL" clId="{F0049A38-68CE-43A0-A9BC-FFABEBEF63F9}" dt="2022-02-09T12:28:40.363" v="78" actId="478"/>
          <ac:spMkLst>
            <pc:docMk/>
            <pc:sldMk cId="2867470048" sldId="1267"/>
            <ac:spMk id="8" creationId="{9AFA6A81-6327-4B13-97DC-D4AE9EBF04E1}"/>
          </ac:spMkLst>
        </pc:spChg>
        <pc:spChg chg="mod">
          <ac:chgData name="Jörg Bachmann" userId="b28d09e7-665a-46e8-8505-29428aceaef6" providerId="ADAL" clId="{F0049A38-68CE-43A0-A9BC-FFABEBEF63F9}" dt="2022-02-10T08:52:26.165" v="1260"/>
          <ac:spMkLst>
            <pc:docMk/>
            <pc:sldMk cId="2867470048" sldId="1267"/>
            <ac:spMk id="9" creationId="{2F2E426B-4F7F-4228-83C7-CBD516D466EA}"/>
          </ac:spMkLst>
        </pc:spChg>
        <pc:spChg chg="del">
          <ac:chgData name="Jörg Bachmann" userId="b28d09e7-665a-46e8-8505-29428aceaef6" providerId="ADAL" clId="{F0049A38-68CE-43A0-A9BC-FFABEBEF63F9}" dt="2022-02-09T12:28:42.431" v="79" actId="478"/>
          <ac:spMkLst>
            <pc:docMk/>
            <pc:sldMk cId="2867470048" sldId="1267"/>
            <ac:spMk id="9" creationId="{7890E1A7-BF34-4B23-9B66-70A7F56A9177}"/>
          </ac:spMkLst>
        </pc:spChg>
        <pc:spChg chg="mod">
          <ac:chgData name="Jörg Bachmann" userId="b28d09e7-665a-46e8-8505-29428aceaef6" providerId="ADAL" clId="{F0049A38-68CE-43A0-A9BC-FFABEBEF63F9}" dt="2022-02-10T08:52:26.165" v="1260"/>
          <ac:spMkLst>
            <pc:docMk/>
            <pc:sldMk cId="2867470048" sldId="1267"/>
            <ac:spMk id="10" creationId="{8CCF7085-6E34-4C17-9F0B-DA11938820BD}"/>
          </ac:spMkLst>
        </pc:spChg>
        <pc:spChg chg="del">
          <ac:chgData name="Jörg Bachmann" userId="b28d09e7-665a-46e8-8505-29428aceaef6" providerId="ADAL" clId="{F0049A38-68CE-43A0-A9BC-FFABEBEF63F9}" dt="2022-02-09T12:28:43.703" v="80" actId="478"/>
          <ac:spMkLst>
            <pc:docMk/>
            <pc:sldMk cId="2867470048" sldId="1267"/>
            <ac:spMk id="10" creationId="{B3EAF683-936B-4992-AE8A-A42D82FB7E8E}"/>
          </ac:spMkLst>
        </pc:spChg>
        <pc:spChg chg="mod">
          <ac:chgData name="Jörg Bachmann" userId="b28d09e7-665a-46e8-8505-29428aceaef6" providerId="ADAL" clId="{F0049A38-68CE-43A0-A9BC-FFABEBEF63F9}" dt="2022-02-10T08:52:26.165" v="1260"/>
          <ac:spMkLst>
            <pc:docMk/>
            <pc:sldMk cId="2867470048" sldId="1267"/>
            <ac:spMk id="11" creationId="{6C365C08-5F62-4DD4-AE09-48556C2F1844}"/>
          </ac:spMkLst>
        </pc:spChg>
        <pc:spChg chg="del">
          <ac:chgData name="Jörg Bachmann" userId="b28d09e7-665a-46e8-8505-29428aceaef6" providerId="ADAL" clId="{F0049A38-68CE-43A0-A9BC-FFABEBEF63F9}" dt="2022-02-09T12:28:46.238" v="81" actId="478"/>
          <ac:spMkLst>
            <pc:docMk/>
            <pc:sldMk cId="2867470048" sldId="1267"/>
            <ac:spMk id="11" creationId="{E80E90C3-118B-435B-9906-3DDDC32062DC}"/>
          </ac:spMkLst>
        </pc:spChg>
        <pc:spChg chg="mod">
          <ac:chgData name="Jörg Bachmann" userId="b28d09e7-665a-46e8-8505-29428aceaef6" providerId="ADAL" clId="{F0049A38-68CE-43A0-A9BC-FFABEBEF63F9}" dt="2022-02-10T08:52:26.165" v="1260"/>
          <ac:spMkLst>
            <pc:docMk/>
            <pc:sldMk cId="2867470048" sldId="1267"/>
            <ac:spMk id="13" creationId="{489888DF-DAD2-499E-BFE7-ACD510CA1E54}"/>
          </ac:spMkLst>
        </pc:spChg>
        <pc:grpChg chg="add mod">
          <ac:chgData name="Jörg Bachmann" userId="b28d09e7-665a-46e8-8505-29428aceaef6" providerId="ADAL" clId="{F0049A38-68CE-43A0-A9BC-FFABEBEF63F9}" dt="2022-02-10T08:52:26.165" v="1260"/>
          <ac:grpSpMkLst>
            <pc:docMk/>
            <pc:sldMk cId="2867470048" sldId="1267"/>
            <ac:grpSpMk id="6" creationId="{D75BC824-4684-4A05-9FC6-2B87143CD2F0}"/>
          </ac:grpSpMkLst>
        </pc:grpChg>
        <pc:grpChg chg="mod">
          <ac:chgData name="Jörg Bachmann" userId="b28d09e7-665a-46e8-8505-29428aceaef6" providerId="ADAL" clId="{F0049A38-68CE-43A0-A9BC-FFABEBEF63F9}" dt="2022-02-10T08:52:26.165" v="1260"/>
          <ac:grpSpMkLst>
            <pc:docMk/>
            <pc:sldMk cId="2867470048" sldId="1267"/>
            <ac:grpSpMk id="7" creationId="{B2CCA0BC-2AB3-4F29-97EE-753448886F66}"/>
          </ac:grpSpMkLst>
        </pc:grpChg>
        <pc:picChg chg="mod">
          <ac:chgData name="Jörg Bachmann" userId="b28d09e7-665a-46e8-8505-29428aceaef6" providerId="ADAL" clId="{F0049A38-68CE-43A0-A9BC-FFABEBEF63F9}" dt="2022-02-10T08:52:26.165" v="1260"/>
          <ac:picMkLst>
            <pc:docMk/>
            <pc:sldMk cId="2867470048" sldId="1267"/>
            <ac:picMk id="12" creationId="{B47183F8-7D70-4C12-975F-E156E3A38A70}"/>
          </ac:picMkLst>
        </pc:picChg>
      </pc:sldChg>
      <pc:sldChg chg="addSp delSp modSp mod delAnim">
        <pc:chgData name="Jörg Bachmann" userId="b28d09e7-665a-46e8-8505-29428aceaef6" providerId="ADAL" clId="{F0049A38-68CE-43A0-A9BC-FFABEBEF63F9}" dt="2022-02-10T08:52:28.990" v="1261"/>
        <pc:sldMkLst>
          <pc:docMk/>
          <pc:sldMk cId="1896058562" sldId="1268"/>
        </pc:sldMkLst>
        <pc:spChg chg="del">
          <ac:chgData name="Jörg Bachmann" userId="b28d09e7-665a-46e8-8505-29428aceaef6" providerId="ADAL" clId="{F0049A38-68CE-43A0-A9BC-FFABEBEF63F9}" dt="2022-02-09T12:28:31.448" v="74" actId="478"/>
          <ac:spMkLst>
            <pc:docMk/>
            <pc:sldMk cId="1896058562" sldId="1268"/>
            <ac:spMk id="6" creationId="{E8C5EF2F-A91F-4A26-9295-D2764E25BF5F}"/>
          </ac:spMkLst>
        </pc:spChg>
        <pc:spChg chg="del">
          <ac:chgData name="Jörg Bachmann" userId="b28d09e7-665a-46e8-8505-29428aceaef6" providerId="ADAL" clId="{F0049A38-68CE-43A0-A9BC-FFABEBEF63F9}" dt="2022-02-09T12:28:29.800" v="73" actId="478"/>
          <ac:spMkLst>
            <pc:docMk/>
            <pc:sldMk cId="1896058562" sldId="1268"/>
            <ac:spMk id="7" creationId="{1BBA1468-B6AC-48B0-BD96-4BFF6E942C53}"/>
          </ac:spMkLst>
        </pc:spChg>
        <pc:spChg chg="mod">
          <ac:chgData name="Jörg Bachmann" userId="b28d09e7-665a-46e8-8505-29428aceaef6" providerId="ADAL" clId="{F0049A38-68CE-43A0-A9BC-FFABEBEF63F9}" dt="2022-02-10T08:52:28.990" v="1261"/>
          <ac:spMkLst>
            <pc:docMk/>
            <pc:sldMk cId="1896058562" sldId="1268"/>
            <ac:spMk id="8" creationId="{9E414CB9-B602-4F3E-BD63-9FE768984206}"/>
          </ac:spMkLst>
        </pc:spChg>
        <pc:spChg chg="mod">
          <ac:chgData name="Jörg Bachmann" userId="b28d09e7-665a-46e8-8505-29428aceaef6" providerId="ADAL" clId="{F0049A38-68CE-43A0-A9BC-FFABEBEF63F9}" dt="2022-02-10T08:52:28.990" v="1261"/>
          <ac:spMkLst>
            <pc:docMk/>
            <pc:sldMk cId="1896058562" sldId="1268"/>
            <ac:spMk id="9" creationId="{50FA3F6F-3F93-475D-BD52-AD4614FC504E}"/>
          </ac:spMkLst>
        </pc:spChg>
        <pc:spChg chg="del">
          <ac:chgData name="Jörg Bachmann" userId="b28d09e7-665a-46e8-8505-29428aceaef6" providerId="ADAL" clId="{F0049A38-68CE-43A0-A9BC-FFABEBEF63F9}" dt="2022-02-09T12:28:33.816" v="75" actId="478"/>
          <ac:spMkLst>
            <pc:docMk/>
            <pc:sldMk cId="1896058562" sldId="1268"/>
            <ac:spMk id="9" creationId="{EA3A26ED-BFA3-4DF9-811F-BC3566010A78}"/>
          </ac:spMkLst>
        </pc:spChg>
        <pc:spChg chg="del">
          <ac:chgData name="Jörg Bachmann" userId="b28d09e7-665a-46e8-8505-29428aceaef6" providerId="ADAL" clId="{F0049A38-68CE-43A0-A9BC-FFABEBEF63F9}" dt="2022-02-09T12:28:35.136" v="76" actId="478"/>
          <ac:spMkLst>
            <pc:docMk/>
            <pc:sldMk cId="1896058562" sldId="1268"/>
            <ac:spMk id="10" creationId="{2180E35C-0A9D-47DB-903C-F648617003DA}"/>
          </ac:spMkLst>
        </pc:spChg>
        <pc:spChg chg="mod">
          <ac:chgData name="Jörg Bachmann" userId="b28d09e7-665a-46e8-8505-29428aceaef6" providerId="ADAL" clId="{F0049A38-68CE-43A0-A9BC-FFABEBEF63F9}" dt="2022-02-10T08:52:28.990" v="1261"/>
          <ac:spMkLst>
            <pc:docMk/>
            <pc:sldMk cId="1896058562" sldId="1268"/>
            <ac:spMk id="10" creationId="{35FACB72-8B1C-4EBD-8773-14E7DABD176B}"/>
          </ac:spMkLst>
        </pc:spChg>
        <pc:spChg chg="mod">
          <ac:chgData name="Jörg Bachmann" userId="b28d09e7-665a-46e8-8505-29428aceaef6" providerId="ADAL" clId="{F0049A38-68CE-43A0-A9BC-FFABEBEF63F9}" dt="2022-02-10T08:52:28.990" v="1261"/>
          <ac:spMkLst>
            <pc:docMk/>
            <pc:sldMk cId="1896058562" sldId="1268"/>
            <ac:spMk id="11" creationId="{B2CF473F-2562-4593-B4C9-D765B09C3480}"/>
          </ac:spMkLst>
        </pc:spChg>
        <pc:spChg chg="mod">
          <ac:chgData name="Jörg Bachmann" userId="b28d09e7-665a-46e8-8505-29428aceaef6" providerId="ADAL" clId="{F0049A38-68CE-43A0-A9BC-FFABEBEF63F9}" dt="2022-02-10T08:52:28.990" v="1261"/>
          <ac:spMkLst>
            <pc:docMk/>
            <pc:sldMk cId="1896058562" sldId="1268"/>
            <ac:spMk id="13" creationId="{099760F4-828C-4DF8-9EC9-C63F7335828E}"/>
          </ac:spMkLst>
        </pc:spChg>
        <pc:grpChg chg="add mod">
          <ac:chgData name="Jörg Bachmann" userId="b28d09e7-665a-46e8-8505-29428aceaef6" providerId="ADAL" clId="{F0049A38-68CE-43A0-A9BC-FFABEBEF63F9}" dt="2022-02-10T08:52:28.990" v="1261"/>
          <ac:grpSpMkLst>
            <pc:docMk/>
            <pc:sldMk cId="1896058562" sldId="1268"/>
            <ac:grpSpMk id="6" creationId="{6C3E67CB-6EE5-4B4D-A690-25E32C0A71FF}"/>
          </ac:grpSpMkLst>
        </pc:grpChg>
        <pc:grpChg chg="mod">
          <ac:chgData name="Jörg Bachmann" userId="b28d09e7-665a-46e8-8505-29428aceaef6" providerId="ADAL" clId="{F0049A38-68CE-43A0-A9BC-FFABEBEF63F9}" dt="2022-02-10T08:52:28.990" v="1261"/>
          <ac:grpSpMkLst>
            <pc:docMk/>
            <pc:sldMk cId="1896058562" sldId="1268"/>
            <ac:grpSpMk id="7" creationId="{79A3CBE2-F9BF-4D77-ABB4-C196219ECF75}"/>
          </ac:grpSpMkLst>
        </pc:grpChg>
        <pc:picChg chg="mod">
          <ac:chgData name="Jörg Bachmann" userId="b28d09e7-665a-46e8-8505-29428aceaef6" providerId="ADAL" clId="{F0049A38-68CE-43A0-A9BC-FFABEBEF63F9}" dt="2022-02-10T08:52:28.990" v="1261"/>
          <ac:picMkLst>
            <pc:docMk/>
            <pc:sldMk cId="1896058562" sldId="1268"/>
            <ac:picMk id="12" creationId="{5404EEBF-3DA2-44FC-8367-9165EE531FE6}"/>
          </ac:picMkLst>
        </pc:picChg>
      </pc:sldChg>
      <pc:sldChg chg="del">
        <pc:chgData name="Jörg Bachmann" userId="b28d09e7-665a-46e8-8505-29428aceaef6" providerId="ADAL" clId="{F0049A38-68CE-43A0-A9BC-FFABEBEF63F9}" dt="2022-02-10T08:43:16.596" v="1153" actId="47"/>
        <pc:sldMkLst>
          <pc:docMk/>
          <pc:sldMk cId="3703716436" sldId="1269"/>
        </pc:sldMkLst>
      </pc:sldChg>
      <pc:sldChg chg="addSp delSp modSp mod delAnim">
        <pc:chgData name="Jörg Bachmann" userId="b28d09e7-665a-46e8-8505-29428aceaef6" providerId="ADAL" clId="{F0049A38-68CE-43A0-A9BC-FFABEBEF63F9}" dt="2022-02-10T08:52:17.629" v="1257"/>
        <pc:sldMkLst>
          <pc:docMk/>
          <pc:sldMk cId="1322793409" sldId="1270"/>
        </pc:sldMkLst>
        <pc:spChg chg="del">
          <ac:chgData name="Jörg Bachmann" userId="b28d09e7-665a-46e8-8505-29428aceaef6" providerId="ADAL" clId="{F0049A38-68CE-43A0-A9BC-FFABEBEF63F9}" dt="2022-02-09T12:29:45.847" v="88" actId="478"/>
          <ac:spMkLst>
            <pc:docMk/>
            <pc:sldMk cId="1322793409" sldId="1270"/>
            <ac:spMk id="6" creationId="{4493AAA8-99BE-44A9-8629-983711A2A595}"/>
          </ac:spMkLst>
        </pc:spChg>
        <pc:spChg chg="mod">
          <ac:chgData name="Jörg Bachmann" userId="b28d09e7-665a-46e8-8505-29428aceaef6" providerId="ADAL" clId="{F0049A38-68CE-43A0-A9BC-FFABEBEF63F9}" dt="2022-02-10T08:52:17.629" v="1257"/>
          <ac:spMkLst>
            <pc:docMk/>
            <pc:sldMk cId="1322793409" sldId="1270"/>
            <ac:spMk id="8" creationId="{9FB21116-14E4-41BF-9A08-7A2F52679EF6}"/>
          </ac:spMkLst>
        </pc:spChg>
        <pc:spChg chg="mod">
          <ac:chgData name="Jörg Bachmann" userId="b28d09e7-665a-46e8-8505-29428aceaef6" providerId="ADAL" clId="{F0049A38-68CE-43A0-A9BC-FFABEBEF63F9}" dt="2022-02-10T08:52:17.629" v="1257"/>
          <ac:spMkLst>
            <pc:docMk/>
            <pc:sldMk cId="1322793409" sldId="1270"/>
            <ac:spMk id="9" creationId="{7E9AAC1E-2F94-41C4-9DCA-657CCDAFD44E}"/>
          </ac:spMkLst>
        </pc:spChg>
        <pc:spChg chg="mod">
          <ac:chgData name="Jörg Bachmann" userId="b28d09e7-665a-46e8-8505-29428aceaef6" providerId="ADAL" clId="{F0049A38-68CE-43A0-A9BC-FFABEBEF63F9}" dt="2022-02-10T08:52:17.629" v="1257"/>
          <ac:spMkLst>
            <pc:docMk/>
            <pc:sldMk cId="1322793409" sldId="1270"/>
            <ac:spMk id="10" creationId="{B49A095A-FC6A-4C69-A4EF-BBC4BC7892E6}"/>
          </ac:spMkLst>
        </pc:spChg>
        <pc:spChg chg="mod">
          <ac:chgData name="Jörg Bachmann" userId="b28d09e7-665a-46e8-8505-29428aceaef6" providerId="ADAL" clId="{F0049A38-68CE-43A0-A9BC-FFABEBEF63F9}" dt="2022-02-10T08:52:17.629" v="1257"/>
          <ac:spMkLst>
            <pc:docMk/>
            <pc:sldMk cId="1322793409" sldId="1270"/>
            <ac:spMk id="11" creationId="{2F466459-C591-4590-804F-7C7EC774F275}"/>
          </ac:spMkLst>
        </pc:spChg>
        <pc:spChg chg="mod">
          <ac:chgData name="Jörg Bachmann" userId="b28d09e7-665a-46e8-8505-29428aceaef6" providerId="ADAL" clId="{F0049A38-68CE-43A0-A9BC-FFABEBEF63F9}" dt="2022-02-10T08:52:17.629" v="1257"/>
          <ac:spMkLst>
            <pc:docMk/>
            <pc:sldMk cId="1322793409" sldId="1270"/>
            <ac:spMk id="13" creationId="{8EEAC923-E3A8-490E-95EE-A50EA7A0DB9E}"/>
          </ac:spMkLst>
        </pc:spChg>
        <pc:grpChg chg="add mod">
          <ac:chgData name="Jörg Bachmann" userId="b28d09e7-665a-46e8-8505-29428aceaef6" providerId="ADAL" clId="{F0049A38-68CE-43A0-A9BC-FFABEBEF63F9}" dt="2022-02-10T08:52:17.629" v="1257"/>
          <ac:grpSpMkLst>
            <pc:docMk/>
            <pc:sldMk cId="1322793409" sldId="1270"/>
            <ac:grpSpMk id="6" creationId="{69295226-9D87-4A8C-B798-031DCCCA5C03}"/>
          </ac:grpSpMkLst>
        </pc:grpChg>
        <pc:grpChg chg="mod">
          <ac:chgData name="Jörg Bachmann" userId="b28d09e7-665a-46e8-8505-29428aceaef6" providerId="ADAL" clId="{F0049A38-68CE-43A0-A9BC-FFABEBEF63F9}" dt="2022-02-10T08:52:17.629" v="1257"/>
          <ac:grpSpMkLst>
            <pc:docMk/>
            <pc:sldMk cId="1322793409" sldId="1270"/>
            <ac:grpSpMk id="7" creationId="{419A7F49-F483-47DA-B318-0F0C8A3FC44A}"/>
          </ac:grpSpMkLst>
        </pc:grpChg>
        <pc:picChg chg="mod">
          <ac:chgData name="Jörg Bachmann" userId="b28d09e7-665a-46e8-8505-29428aceaef6" providerId="ADAL" clId="{F0049A38-68CE-43A0-A9BC-FFABEBEF63F9}" dt="2022-02-10T08:52:17.629" v="1257"/>
          <ac:picMkLst>
            <pc:docMk/>
            <pc:sldMk cId="1322793409" sldId="1270"/>
            <ac:picMk id="12" creationId="{78209C83-C84F-41E6-81DE-037321A4457B}"/>
          </ac:picMkLst>
        </pc:picChg>
      </pc:sldChg>
      <pc:sldChg chg="addSp delSp modSp mod delAnim">
        <pc:chgData name="Jörg Bachmann" userId="b28d09e7-665a-46e8-8505-29428aceaef6" providerId="ADAL" clId="{F0049A38-68CE-43A0-A9BC-FFABEBEF63F9}" dt="2022-02-10T08:52:20.318" v="1258"/>
        <pc:sldMkLst>
          <pc:docMk/>
          <pc:sldMk cId="2979980117" sldId="1271"/>
        </pc:sldMkLst>
        <pc:spChg chg="mod">
          <ac:chgData name="Jörg Bachmann" userId="b28d09e7-665a-46e8-8505-29428aceaef6" providerId="ADAL" clId="{F0049A38-68CE-43A0-A9BC-FFABEBEF63F9}" dt="2022-02-10T08:52:20.318" v="1258"/>
          <ac:spMkLst>
            <pc:docMk/>
            <pc:sldMk cId="2979980117" sldId="1271"/>
            <ac:spMk id="13" creationId="{DCF7976C-8817-4103-A16C-E02791009F4C}"/>
          </ac:spMkLst>
        </pc:spChg>
        <pc:spChg chg="mod">
          <ac:chgData name="Jörg Bachmann" userId="b28d09e7-665a-46e8-8505-29428aceaef6" providerId="ADAL" clId="{F0049A38-68CE-43A0-A9BC-FFABEBEF63F9}" dt="2022-02-10T08:52:20.318" v="1258"/>
          <ac:spMkLst>
            <pc:docMk/>
            <pc:sldMk cId="2979980117" sldId="1271"/>
            <ac:spMk id="15" creationId="{EEBE6845-7E2F-4D1F-8D8E-7E2A4BA06754}"/>
          </ac:spMkLst>
        </pc:spChg>
        <pc:spChg chg="mod">
          <ac:chgData name="Jörg Bachmann" userId="b28d09e7-665a-46e8-8505-29428aceaef6" providerId="ADAL" clId="{F0049A38-68CE-43A0-A9BC-FFABEBEF63F9}" dt="2022-02-10T08:52:20.318" v="1258"/>
          <ac:spMkLst>
            <pc:docMk/>
            <pc:sldMk cId="2979980117" sldId="1271"/>
            <ac:spMk id="16" creationId="{915271A3-FF1E-4AF1-85B0-37053C4FE26B}"/>
          </ac:spMkLst>
        </pc:spChg>
        <pc:spChg chg="mod">
          <ac:chgData name="Jörg Bachmann" userId="b28d09e7-665a-46e8-8505-29428aceaef6" providerId="ADAL" clId="{F0049A38-68CE-43A0-A9BC-FFABEBEF63F9}" dt="2022-02-10T08:52:20.318" v="1258"/>
          <ac:spMkLst>
            <pc:docMk/>
            <pc:sldMk cId="2979980117" sldId="1271"/>
            <ac:spMk id="17" creationId="{F5075C27-DBCE-433B-B9F3-4EA560F1FD2E}"/>
          </ac:spMkLst>
        </pc:spChg>
        <pc:spChg chg="mod">
          <ac:chgData name="Jörg Bachmann" userId="b28d09e7-665a-46e8-8505-29428aceaef6" providerId="ADAL" clId="{F0049A38-68CE-43A0-A9BC-FFABEBEF63F9}" dt="2022-02-10T08:52:20.318" v="1258"/>
          <ac:spMkLst>
            <pc:docMk/>
            <pc:sldMk cId="2979980117" sldId="1271"/>
            <ac:spMk id="19" creationId="{7EF87EDA-3105-4591-A25F-41D1E6F58562}"/>
          </ac:spMkLst>
        </pc:spChg>
        <pc:grpChg chg="add mod">
          <ac:chgData name="Jörg Bachmann" userId="b28d09e7-665a-46e8-8505-29428aceaef6" providerId="ADAL" clId="{F0049A38-68CE-43A0-A9BC-FFABEBEF63F9}" dt="2022-02-10T08:52:20.318" v="1258"/>
          <ac:grpSpMkLst>
            <pc:docMk/>
            <pc:sldMk cId="2979980117" sldId="1271"/>
            <ac:grpSpMk id="9" creationId="{E838F20F-3ADC-4D33-ADFA-77F4DC983FD3}"/>
          </ac:grpSpMkLst>
        </pc:grpChg>
        <pc:grpChg chg="mod">
          <ac:chgData name="Jörg Bachmann" userId="b28d09e7-665a-46e8-8505-29428aceaef6" providerId="ADAL" clId="{F0049A38-68CE-43A0-A9BC-FFABEBEF63F9}" dt="2022-02-10T08:52:20.318" v="1258"/>
          <ac:grpSpMkLst>
            <pc:docMk/>
            <pc:sldMk cId="2979980117" sldId="1271"/>
            <ac:grpSpMk id="12" creationId="{BC0BAAD1-336E-44B2-A77E-E48FB9549C06}"/>
          </ac:grpSpMkLst>
        </pc:grpChg>
        <pc:picChg chg="add del">
          <ac:chgData name="Jörg Bachmann" userId="b28d09e7-665a-46e8-8505-29428aceaef6" providerId="ADAL" clId="{F0049A38-68CE-43A0-A9BC-FFABEBEF63F9}" dt="2022-02-09T12:29:30.428" v="85" actId="478"/>
          <ac:picMkLst>
            <pc:docMk/>
            <pc:sldMk cId="2979980117" sldId="1271"/>
            <ac:picMk id="6" creationId="{F6B38195-614D-459B-9EB1-93182085BCA1}"/>
          </ac:picMkLst>
        </pc:picChg>
        <pc:picChg chg="del">
          <ac:chgData name="Jörg Bachmann" userId="b28d09e7-665a-46e8-8505-29428aceaef6" providerId="ADAL" clId="{F0049A38-68CE-43A0-A9BC-FFABEBEF63F9}" dt="2022-02-09T12:29:37.278" v="86" actId="478"/>
          <ac:picMkLst>
            <pc:docMk/>
            <pc:sldMk cId="2979980117" sldId="1271"/>
            <ac:picMk id="12" creationId="{35A80CCF-7D3C-458A-99F8-56A31F60813C}"/>
          </ac:picMkLst>
        </pc:picChg>
        <pc:picChg chg="del">
          <ac:chgData name="Jörg Bachmann" userId="b28d09e7-665a-46e8-8505-29428aceaef6" providerId="ADAL" clId="{F0049A38-68CE-43A0-A9BC-FFABEBEF63F9}" dt="2022-02-09T12:29:37.908" v="87" actId="478"/>
          <ac:picMkLst>
            <pc:docMk/>
            <pc:sldMk cId="2979980117" sldId="1271"/>
            <ac:picMk id="13" creationId="{24419EEB-A7BA-4DEC-AD9C-488958FAC7BD}"/>
          </ac:picMkLst>
        </pc:picChg>
        <pc:picChg chg="mod">
          <ac:chgData name="Jörg Bachmann" userId="b28d09e7-665a-46e8-8505-29428aceaef6" providerId="ADAL" clId="{F0049A38-68CE-43A0-A9BC-FFABEBEF63F9}" dt="2022-02-10T08:52:20.318" v="1258"/>
          <ac:picMkLst>
            <pc:docMk/>
            <pc:sldMk cId="2979980117" sldId="1271"/>
            <ac:picMk id="18" creationId="{3C4438F7-1C17-43BC-9D75-4547F689C6E7}"/>
          </ac:picMkLst>
        </pc:picChg>
      </pc:sldChg>
      <pc:sldChg chg="addSp modSp">
        <pc:chgData name="Jörg Bachmann" userId="b28d09e7-665a-46e8-8505-29428aceaef6" providerId="ADAL" clId="{F0049A38-68CE-43A0-A9BC-FFABEBEF63F9}" dt="2022-02-09T13:31:03.316" v="157"/>
        <pc:sldMkLst>
          <pc:docMk/>
          <pc:sldMk cId="2636283492" sldId="1272"/>
        </pc:sldMkLst>
        <pc:grpChg chg="add mod">
          <ac:chgData name="Jörg Bachmann" userId="b28d09e7-665a-46e8-8505-29428aceaef6" providerId="ADAL" clId="{F0049A38-68CE-43A0-A9BC-FFABEBEF63F9}" dt="2022-02-09T13:31:03.316" v="157"/>
          <ac:grpSpMkLst>
            <pc:docMk/>
            <pc:sldMk cId="2636283492" sldId="1272"/>
            <ac:grpSpMk id="8" creationId="{D0894AE7-2B21-4813-B130-C99EC4819E86}"/>
          </ac:grpSpMkLst>
        </pc:grpChg>
        <pc:picChg chg="mod">
          <ac:chgData name="Jörg Bachmann" userId="b28d09e7-665a-46e8-8505-29428aceaef6" providerId="ADAL" clId="{F0049A38-68CE-43A0-A9BC-FFABEBEF63F9}" dt="2022-02-09T13:31:03.316" v="157"/>
          <ac:picMkLst>
            <pc:docMk/>
            <pc:sldMk cId="2636283492" sldId="1272"/>
            <ac:picMk id="9" creationId="{E392A0E3-1E2A-4F6B-AA8C-98E851DB2B0F}"/>
          </ac:picMkLst>
        </pc:picChg>
        <pc:picChg chg="mod">
          <ac:chgData name="Jörg Bachmann" userId="b28d09e7-665a-46e8-8505-29428aceaef6" providerId="ADAL" clId="{F0049A38-68CE-43A0-A9BC-FFABEBEF63F9}" dt="2022-02-09T13:31:03.316" v="157"/>
          <ac:picMkLst>
            <pc:docMk/>
            <pc:sldMk cId="2636283492" sldId="1272"/>
            <ac:picMk id="10" creationId="{5F1227FE-F758-4D8B-B008-01C4DC382334}"/>
          </ac:picMkLst>
        </pc:picChg>
      </pc:sldChg>
      <pc:sldChg chg="addSp delSp modSp mod delAnim">
        <pc:chgData name="Jörg Bachmann" userId="b28d09e7-665a-46e8-8505-29428aceaef6" providerId="ADAL" clId="{F0049A38-68CE-43A0-A9BC-FFABEBEF63F9}" dt="2022-02-10T08:52:31.703" v="1262"/>
        <pc:sldMkLst>
          <pc:docMk/>
          <pc:sldMk cId="3893266395" sldId="1273"/>
        </pc:sldMkLst>
        <pc:spChg chg="mod">
          <ac:chgData name="Jörg Bachmann" userId="b28d09e7-665a-46e8-8505-29428aceaef6" providerId="ADAL" clId="{F0049A38-68CE-43A0-A9BC-FFABEBEF63F9}" dt="2022-02-10T08:52:31.703" v="1262"/>
          <ac:spMkLst>
            <pc:docMk/>
            <pc:sldMk cId="3893266395" sldId="1273"/>
            <ac:spMk id="7" creationId="{F0E88A06-3CE6-4167-933B-B61FA137FBC6}"/>
          </ac:spMkLst>
        </pc:spChg>
        <pc:spChg chg="mod">
          <ac:chgData name="Jörg Bachmann" userId="b28d09e7-665a-46e8-8505-29428aceaef6" providerId="ADAL" clId="{F0049A38-68CE-43A0-A9BC-FFABEBEF63F9}" dt="2022-02-10T08:52:31.703" v="1262"/>
          <ac:spMkLst>
            <pc:docMk/>
            <pc:sldMk cId="3893266395" sldId="1273"/>
            <ac:spMk id="9" creationId="{33CB3E38-1BBD-4344-88F8-6E5CDDCCE5CE}"/>
          </ac:spMkLst>
        </pc:spChg>
        <pc:spChg chg="del">
          <ac:chgData name="Jörg Bachmann" userId="b28d09e7-665a-46e8-8505-29428aceaef6" providerId="ADAL" clId="{F0049A38-68CE-43A0-A9BC-FFABEBEF63F9}" dt="2022-02-09T12:27:43.022" v="55" actId="478"/>
          <ac:spMkLst>
            <pc:docMk/>
            <pc:sldMk cId="3893266395" sldId="1273"/>
            <ac:spMk id="9" creationId="{425C6E17-08D9-4CA0-9212-0EC46949FB4F}"/>
          </ac:spMkLst>
        </pc:spChg>
        <pc:spChg chg="del">
          <ac:chgData name="Jörg Bachmann" userId="b28d09e7-665a-46e8-8505-29428aceaef6" providerId="ADAL" clId="{F0049A38-68CE-43A0-A9BC-FFABEBEF63F9}" dt="2022-02-09T12:27:45.064" v="56" actId="478"/>
          <ac:spMkLst>
            <pc:docMk/>
            <pc:sldMk cId="3893266395" sldId="1273"/>
            <ac:spMk id="10" creationId="{46F1EED6-A27F-4262-8F5A-FF2DD4032249}"/>
          </ac:spMkLst>
        </pc:spChg>
        <pc:spChg chg="mod">
          <ac:chgData name="Jörg Bachmann" userId="b28d09e7-665a-46e8-8505-29428aceaef6" providerId="ADAL" clId="{F0049A38-68CE-43A0-A9BC-FFABEBEF63F9}" dt="2022-02-10T08:52:31.703" v="1262"/>
          <ac:spMkLst>
            <pc:docMk/>
            <pc:sldMk cId="3893266395" sldId="1273"/>
            <ac:spMk id="10" creationId="{B55D2B98-14BD-4C41-B4C5-E70297CD9C17}"/>
          </ac:spMkLst>
        </pc:spChg>
        <pc:spChg chg="mod">
          <ac:chgData name="Jörg Bachmann" userId="b28d09e7-665a-46e8-8505-29428aceaef6" providerId="ADAL" clId="{F0049A38-68CE-43A0-A9BC-FFABEBEF63F9}" dt="2022-02-10T08:52:31.703" v="1262"/>
          <ac:spMkLst>
            <pc:docMk/>
            <pc:sldMk cId="3893266395" sldId="1273"/>
            <ac:spMk id="11" creationId="{0D9A7139-AAF1-4AA2-88BB-573C5CA05CF7}"/>
          </ac:spMkLst>
        </pc:spChg>
        <pc:spChg chg="del">
          <ac:chgData name="Jörg Bachmann" userId="b28d09e7-665a-46e8-8505-29428aceaef6" providerId="ADAL" clId="{F0049A38-68CE-43A0-A9BC-FFABEBEF63F9}" dt="2022-02-09T12:27:47.076" v="57" actId="478"/>
          <ac:spMkLst>
            <pc:docMk/>
            <pc:sldMk cId="3893266395" sldId="1273"/>
            <ac:spMk id="11" creationId="{2066D818-22A2-4A65-9007-2E9467F9B585}"/>
          </ac:spMkLst>
        </pc:spChg>
        <pc:spChg chg="mod">
          <ac:chgData name="Jörg Bachmann" userId="b28d09e7-665a-46e8-8505-29428aceaef6" providerId="ADAL" clId="{F0049A38-68CE-43A0-A9BC-FFABEBEF63F9}" dt="2022-02-10T08:52:31.703" v="1262"/>
          <ac:spMkLst>
            <pc:docMk/>
            <pc:sldMk cId="3893266395" sldId="1273"/>
            <ac:spMk id="13" creationId="{F856D453-FA8A-47DE-AE6D-79805EFFF495}"/>
          </ac:spMkLst>
        </pc:spChg>
        <pc:grpChg chg="add mod">
          <ac:chgData name="Jörg Bachmann" userId="b28d09e7-665a-46e8-8505-29428aceaef6" providerId="ADAL" clId="{F0049A38-68CE-43A0-A9BC-FFABEBEF63F9}" dt="2022-02-10T08:52:31.703" v="1262"/>
          <ac:grpSpMkLst>
            <pc:docMk/>
            <pc:sldMk cId="3893266395" sldId="1273"/>
            <ac:grpSpMk id="5" creationId="{818BDA63-A3F2-4DF3-BAD2-9AB9BA9C635C}"/>
          </ac:grpSpMkLst>
        </pc:grpChg>
        <pc:grpChg chg="mod">
          <ac:chgData name="Jörg Bachmann" userId="b28d09e7-665a-46e8-8505-29428aceaef6" providerId="ADAL" clId="{F0049A38-68CE-43A0-A9BC-FFABEBEF63F9}" dt="2022-02-10T08:52:31.703" v="1262"/>
          <ac:grpSpMkLst>
            <pc:docMk/>
            <pc:sldMk cId="3893266395" sldId="1273"/>
            <ac:grpSpMk id="6" creationId="{A36D3A83-FA04-433B-9A13-A6395331D2B4}"/>
          </ac:grpSpMkLst>
        </pc:grpChg>
        <pc:picChg chg="mod">
          <ac:chgData name="Jörg Bachmann" userId="b28d09e7-665a-46e8-8505-29428aceaef6" providerId="ADAL" clId="{F0049A38-68CE-43A0-A9BC-FFABEBEF63F9}" dt="2022-02-10T08:52:31.703" v="1262"/>
          <ac:picMkLst>
            <pc:docMk/>
            <pc:sldMk cId="3893266395" sldId="1273"/>
            <ac:picMk id="12" creationId="{BC954644-FF3D-4B7B-9FD0-C67914702DDD}"/>
          </ac:picMkLst>
        </pc:picChg>
      </pc:sldChg>
      <pc:sldChg chg="addSp delSp modSp mod delAnim modAnim">
        <pc:chgData name="Jörg Bachmann" userId="b28d09e7-665a-46e8-8505-29428aceaef6" providerId="ADAL" clId="{F0049A38-68CE-43A0-A9BC-FFABEBEF63F9}" dt="2022-02-10T08:52:54.639" v="1268"/>
        <pc:sldMkLst>
          <pc:docMk/>
          <pc:sldMk cId="783090756" sldId="1274"/>
        </pc:sldMkLst>
        <pc:spChg chg="del">
          <ac:chgData name="Jörg Bachmann" userId="b28d09e7-665a-46e8-8505-29428aceaef6" providerId="ADAL" clId="{F0049A38-68CE-43A0-A9BC-FFABEBEF63F9}" dt="2022-02-09T12:27:29.968" v="50" actId="478"/>
          <ac:spMkLst>
            <pc:docMk/>
            <pc:sldMk cId="783090756" sldId="1274"/>
            <ac:spMk id="4" creationId="{21E08F68-5CCB-4D39-9B8A-6BFCD3E15110}"/>
          </ac:spMkLst>
        </pc:spChg>
        <pc:spChg chg="mod">
          <ac:chgData name="Jörg Bachmann" userId="b28d09e7-665a-46e8-8505-29428aceaef6" providerId="ADAL" clId="{F0049A38-68CE-43A0-A9BC-FFABEBEF63F9}" dt="2022-02-10T08:52:54.639" v="1268"/>
          <ac:spMkLst>
            <pc:docMk/>
            <pc:sldMk cId="783090756" sldId="1274"/>
            <ac:spMk id="6" creationId="{51EF6DC6-6CA3-44FC-8B44-6A937358C7E8}"/>
          </ac:spMkLst>
        </pc:spChg>
        <pc:spChg chg="mod">
          <ac:chgData name="Jörg Bachmann" userId="b28d09e7-665a-46e8-8505-29428aceaef6" providerId="ADAL" clId="{F0049A38-68CE-43A0-A9BC-FFABEBEF63F9}" dt="2022-02-10T08:52:54.639" v="1268"/>
          <ac:spMkLst>
            <pc:docMk/>
            <pc:sldMk cId="783090756" sldId="1274"/>
            <ac:spMk id="7" creationId="{6CFE52EE-8CFB-493F-957E-A51F504323D3}"/>
          </ac:spMkLst>
        </pc:spChg>
        <pc:spChg chg="mod">
          <ac:chgData name="Jörg Bachmann" userId="b28d09e7-665a-46e8-8505-29428aceaef6" providerId="ADAL" clId="{F0049A38-68CE-43A0-A9BC-FFABEBEF63F9}" dt="2022-02-10T08:52:54.639" v="1268"/>
          <ac:spMkLst>
            <pc:docMk/>
            <pc:sldMk cId="783090756" sldId="1274"/>
            <ac:spMk id="8" creationId="{78164FCB-9282-4F66-9C93-E256274C7CA8}"/>
          </ac:spMkLst>
        </pc:spChg>
        <pc:spChg chg="mod">
          <ac:chgData name="Jörg Bachmann" userId="b28d09e7-665a-46e8-8505-29428aceaef6" providerId="ADAL" clId="{F0049A38-68CE-43A0-A9BC-FFABEBEF63F9}" dt="2022-02-10T08:52:54.639" v="1268"/>
          <ac:spMkLst>
            <pc:docMk/>
            <pc:sldMk cId="783090756" sldId="1274"/>
            <ac:spMk id="9" creationId="{14F1F50F-F21B-40F3-86D5-00CB7E318C7B}"/>
          </ac:spMkLst>
        </pc:spChg>
        <pc:spChg chg="mod">
          <ac:chgData name="Jörg Bachmann" userId="b28d09e7-665a-46e8-8505-29428aceaef6" providerId="ADAL" clId="{F0049A38-68CE-43A0-A9BC-FFABEBEF63F9}" dt="2022-02-10T08:52:54.639" v="1268"/>
          <ac:spMkLst>
            <pc:docMk/>
            <pc:sldMk cId="783090756" sldId="1274"/>
            <ac:spMk id="11" creationId="{A2F4219C-03FF-4B3C-A0F5-A3F32B9DD6F9}"/>
          </ac:spMkLst>
        </pc:spChg>
        <pc:spChg chg="del">
          <ac:chgData name="Jörg Bachmann" userId="b28d09e7-665a-46e8-8505-29428aceaef6" providerId="ADAL" clId="{F0049A38-68CE-43A0-A9BC-FFABEBEF63F9}" dt="2022-02-09T12:27:37.356" v="53" actId="478"/>
          <ac:spMkLst>
            <pc:docMk/>
            <pc:sldMk cId="783090756" sldId="1274"/>
            <ac:spMk id="15" creationId="{FBF92667-0DF4-4F0D-81EB-8BD6ECD632F2}"/>
          </ac:spMkLst>
        </pc:spChg>
        <pc:spChg chg="del">
          <ac:chgData name="Jörg Bachmann" userId="b28d09e7-665a-46e8-8505-29428aceaef6" providerId="ADAL" clId="{F0049A38-68CE-43A0-A9BC-FFABEBEF63F9}" dt="2022-02-09T12:27:39.080" v="54" actId="478"/>
          <ac:spMkLst>
            <pc:docMk/>
            <pc:sldMk cId="783090756" sldId="1274"/>
            <ac:spMk id="16" creationId="{20359933-BD09-493E-9858-1C24AEE3C72D}"/>
          </ac:spMkLst>
        </pc:spChg>
        <pc:grpChg chg="add mod">
          <ac:chgData name="Jörg Bachmann" userId="b28d09e7-665a-46e8-8505-29428aceaef6" providerId="ADAL" clId="{F0049A38-68CE-43A0-A9BC-FFABEBEF63F9}" dt="2022-02-10T08:52:54.639" v="1268"/>
          <ac:grpSpMkLst>
            <pc:docMk/>
            <pc:sldMk cId="783090756" sldId="1274"/>
            <ac:grpSpMk id="4" creationId="{86672D76-8774-48FE-841F-CA06662C5D66}"/>
          </ac:grpSpMkLst>
        </pc:grpChg>
        <pc:grpChg chg="mod">
          <ac:chgData name="Jörg Bachmann" userId="b28d09e7-665a-46e8-8505-29428aceaef6" providerId="ADAL" clId="{F0049A38-68CE-43A0-A9BC-FFABEBEF63F9}" dt="2022-02-10T08:52:54.639" v="1268"/>
          <ac:grpSpMkLst>
            <pc:docMk/>
            <pc:sldMk cId="783090756" sldId="1274"/>
            <ac:grpSpMk id="5" creationId="{66BA7D65-E4C1-4A9C-B145-545C51DDD250}"/>
          </ac:grpSpMkLst>
        </pc:grpChg>
        <pc:picChg chg="del">
          <ac:chgData name="Jörg Bachmann" userId="b28d09e7-665a-46e8-8505-29428aceaef6" providerId="ADAL" clId="{F0049A38-68CE-43A0-A9BC-FFABEBEF63F9}" dt="2022-02-09T12:27:27.472" v="48" actId="478"/>
          <ac:picMkLst>
            <pc:docMk/>
            <pc:sldMk cId="783090756" sldId="1274"/>
            <ac:picMk id="8" creationId="{DCB8D451-2041-4428-9AD0-31BAEC30BF54}"/>
          </ac:picMkLst>
        </pc:picChg>
        <pc:picChg chg="del">
          <ac:chgData name="Jörg Bachmann" userId="b28d09e7-665a-46e8-8505-29428aceaef6" providerId="ADAL" clId="{F0049A38-68CE-43A0-A9BC-FFABEBEF63F9}" dt="2022-02-09T12:27:28.214" v="49" actId="478"/>
          <ac:picMkLst>
            <pc:docMk/>
            <pc:sldMk cId="783090756" sldId="1274"/>
            <ac:picMk id="9" creationId="{087E1344-AAD6-4193-903E-517D6BCA9CCE}"/>
          </ac:picMkLst>
        </pc:picChg>
        <pc:picChg chg="mod">
          <ac:chgData name="Jörg Bachmann" userId="b28d09e7-665a-46e8-8505-29428aceaef6" providerId="ADAL" clId="{F0049A38-68CE-43A0-A9BC-FFABEBEF63F9}" dt="2022-02-10T08:52:54.639" v="1268"/>
          <ac:picMkLst>
            <pc:docMk/>
            <pc:sldMk cId="783090756" sldId="1274"/>
            <ac:picMk id="10" creationId="{14E2A56C-D9AF-4371-A86B-DAB6FF2162FC}"/>
          </ac:picMkLst>
        </pc:picChg>
        <pc:picChg chg="add del">
          <ac:chgData name="Jörg Bachmann" userId="b28d09e7-665a-46e8-8505-29428aceaef6" providerId="ADAL" clId="{F0049A38-68CE-43A0-A9BC-FFABEBEF63F9}" dt="2022-02-09T12:27:33.454" v="52" actId="478"/>
          <ac:picMkLst>
            <pc:docMk/>
            <pc:sldMk cId="783090756" sldId="1274"/>
            <ac:picMk id="12" creationId="{D6133EB2-0C92-419A-9248-ACE802F3B1E6}"/>
          </ac:picMkLst>
        </pc:picChg>
      </pc:sldChg>
      <pc:sldChg chg="addSp delSp modSp mod delAnim modAnim">
        <pc:chgData name="Jörg Bachmann" userId="b28d09e7-665a-46e8-8505-29428aceaef6" providerId="ADAL" clId="{F0049A38-68CE-43A0-A9BC-FFABEBEF63F9}" dt="2022-02-10T08:52:34.146" v="1263"/>
        <pc:sldMkLst>
          <pc:docMk/>
          <pc:sldMk cId="100780835" sldId="1275"/>
        </pc:sldMkLst>
        <pc:spChg chg="del">
          <ac:chgData name="Jörg Bachmann" userId="b28d09e7-665a-46e8-8505-29428aceaef6" providerId="ADAL" clId="{F0049A38-68CE-43A0-A9BC-FFABEBEF63F9}" dt="2022-02-09T12:28:03.040" v="64" actId="478"/>
          <ac:spMkLst>
            <pc:docMk/>
            <pc:sldMk cId="100780835" sldId="1275"/>
            <ac:spMk id="5" creationId="{1259FDA7-DC9A-4DF8-83D6-54EC26FF92A0}"/>
          </ac:spMkLst>
        </pc:spChg>
        <pc:spChg chg="mod">
          <ac:chgData name="Jörg Bachmann" userId="b28d09e7-665a-46e8-8505-29428aceaef6" providerId="ADAL" clId="{F0049A38-68CE-43A0-A9BC-FFABEBEF63F9}" dt="2022-02-10T08:52:34.146" v="1263"/>
          <ac:spMkLst>
            <pc:docMk/>
            <pc:sldMk cId="100780835" sldId="1275"/>
            <ac:spMk id="8" creationId="{D3CA0B44-2D6D-4B2A-AE79-C1EA8E6E86B4}"/>
          </ac:spMkLst>
        </pc:spChg>
        <pc:spChg chg="mod">
          <ac:chgData name="Jörg Bachmann" userId="b28d09e7-665a-46e8-8505-29428aceaef6" providerId="ADAL" clId="{F0049A38-68CE-43A0-A9BC-FFABEBEF63F9}" dt="2022-02-10T08:52:34.146" v="1263"/>
          <ac:spMkLst>
            <pc:docMk/>
            <pc:sldMk cId="100780835" sldId="1275"/>
            <ac:spMk id="9" creationId="{22ABB8F7-F674-4D7A-886A-52BF6A91E329}"/>
          </ac:spMkLst>
        </pc:spChg>
        <pc:spChg chg="del mod">
          <ac:chgData name="Jörg Bachmann" userId="b28d09e7-665a-46e8-8505-29428aceaef6" providerId="ADAL" clId="{F0049A38-68CE-43A0-A9BC-FFABEBEF63F9}" dt="2022-02-09T12:27:53.045" v="60" actId="478"/>
          <ac:spMkLst>
            <pc:docMk/>
            <pc:sldMk cId="100780835" sldId="1275"/>
            <ac:spMk id="9" creationId="{A44473A0-A6C8-402C-9D29-61A04D861AAE}"/>
          </ac:spMkLst>
        </pc:spChg>
        <pc:spChg chg="mod">
          <ac:chgData name="Jörg Bachmann" userId="b28d09e7-665a-46e8-8505-29428aceaef6" providerId="ADAL" clId="{F0049A38-68CE-43A0-A9BC-FFABEBEF63F9}" dt="2022-02-10T08:52:34.146" v="1263"/>
          <ac:spMkLst>
            <pc:docMk/>
            <pc:sldMk cId="100780835" sldId="1275"/>
            <ac:spMk id="10" creationId="{4BAE74CC-31BA-4F91-BCCD-881DF69B2921}"/>
          </ac:spMkLst>
        </pc:spChg>
        <pc:spChg chg="del">
          <ac:chgData name="Jörg Bachmann" userId="b28d09e7-665a-46e8-8505-29428aceaef6" providerId="ADAL" clId="{F0049A38-68CE-43A0-A9BC-FFABEBEF63F9}" dt="2022-02-09T12:27:54.272" v="61" actId="478"/>
          <ac:spMkLst>
            <pc:docMk/>
            <pc:sldMk cId="100780835" sldId="1275"/>
            <ac:spMk id="10" creationId="{50B74DE8-AD5F-40D3-B0A0-638E82E81F3D}"/>
          </ac:spMkLst>
        </pc:spChg>
        <pc:spChg chg="del">
          <ac:chgData name="Jörg Bachmann" userId="b28d09e7-665a-46e8-8505-29428aceaef6" providerId="ADAL" clId="{F0049A38-68CE-43A0-A9BC-FFABEBEF63F9}" dt="2022-02-09T12:28:16.191" v="71" actId="478"/>
          <ac:spMkLst>
            <pc:docMk/>
            <pc:sldMk cId="100780835" sldId="1275"/>
            <ac:spMk id="11" creationId="{5AD70939-26BE-4BC3-BA30-809FD5486B52}"/>
          </ac:spMkLst>
        </pc:spChg>
        <pc:spChg chg="mod">
          <ac:chgData name="Jörg Bachmann" userId="b28d09e7-665a-46e8-8505-29428aceaef6" providerId="ADAL" clId="{F0049A38-68CE-43A0-A9BC-FFABEBEF63F9}" dt="2022-02-10T08:52:34.146" v="1263"/>
          <ac:spMkLst>
            <pc:docMk/>
            <pc:sldMk cId="100780835" sldId="1275"/>
            <ac:spMk id="11" creationId="{77D53CFB-ECFA-46CE-8AC1-206AC57DE993}"/>
          </ac:spMkLst>
        </pc:spChg>
        <pc:spChg chg="del">
          <ac:chgData name="Jörg Bachmann" userId="b28d09e7-665a-46e8-8505-29428aceaef6" providerId="ADAL" clId="{F0049A38-68CE-43A0-A9BC-FFABEBEF63F9}" dt="2022-02-09T12:28:17.581" v="72" actId="478"/>
          <ac:spMkLst>
            <pc:docMk/>
            <pc:sldMk cId="100780835" sldId="1275"/>
            <ac:spMk id="12" creationId="{2D6B3998-8CDA-4AC3-A279-11CF8F51B326}"/>
          </ac:spMkLst>
        </pc:spChg>
        <pc:spChg chg="mod">
          <ac:chgData name="Jörg Bachmann" userId="b28d09e7-665a-46e8-8505-29428aceaef6" providerId="ADAL" clId="{F0049A38-68CE-43A0-A9BC-FFABEBEF63F9}" dt="2022-02-10T08:52:34.146" v="1263"/>
          <ac:spMkLst>
            <pc:docMk/>
            <pc:sldMk cId="100780835" sldId="1275"/>
            <ac:spMk id="13" creationId="{A7DD6603-0347-430B-8990-B8250EE5C250}"/>
          </ac:spMkLst>
        </pc:spChg>
        <pc:spChg chg="del">
          <ac:chgData name="Jörg Bachmann" userId="b28d09e7-665a-46e8-8505-29428aceaef6" providerId="ADAL" clId="{F0049A38-68CE-43A0-A9BC-FFABEBEF63F9}" dt="2022-02-09T12:28:10.703" v="68" actId="478"/>
          <ac:spMkLst>
            <pc:docMk/>
            <pc:sldMk cId="100780835" sldId="1275"/>
            <ac:spMk id="13" creationId="{B4881B6E-EA0B-4D39-AD28-7C3D7E31F9B0}"/>
          </ac:spMkLst>
        </pc:spChg>
        <pc:spChg chg="del">
          <ac:chgData name="Jörg Bachmann" userId="b28d09e7-665a-46e8-8505-29428aceaef6" providerId="ADAL" clId="{F0049A38-68CE-43A0-A9BC-FFABEBEF63F9}" dt="2022-02-09T12:28:08.919" v="67" actId="478"/>
          <ac:spMkLst>
            <pc:docMk/>
            <pc:sldMk cId="100780835" sldId="1275"/>
            <ac:spMk id="14" creationId="{2230F7B1-C4B0-4E17-8BE2-8C24B990F353}"/>
          </ac:spMkLst>
        </pc:spChg>
        <pc:spChg chg="del">
          <ac:chgData name="Jörg Bachmann" userId="b28d09e7-665a-46e8-8505-29428aceaef6" providerId="ADAL" clId="{F0049A38-68CE-43A0-A9BC-FFABEBEF63F9}" dt="2022-02-09T12:28:07.023" v="66" actId="478"/>
          <ac:spMkLst>
            <pc:docMk/>
            <pc:sldMk cId="100780835" sldId="1275"/>
            <ac:spMk id="15" creationId="{727AA421-ABF4-45D3-8F7E-C47CD18294C4}"/>
          </ac:spMkLst>
        </pc:spChg>
        <pc:spChg chg="del">
          <ac:chgData name="Jörg Bachmann" userId="b28d09e7-665a-46e8-8505-29428aceaef6" providerId="ADAL" clId="{F0049A38-68CE-43A0-A9BC-FFABEBEF63F9}" dt="2022-02-09T12:28:05.220" v="65" actId="478"/>
          <ac:spMkLst>
            <pc:docMk/>
            <pc:sldMk cId="100780835" sldId="1275"/>
            <ac:spMk id="16" creationId="{3DAD6530-50FB-4787-BF41-836A1BBF2CDB}"/>
          </ac:spMkLst>
        </pc:spChg>
        <pc:grpChg chg="add mod">
          <ac:chgData name="Jörg Bachmann" userId="b28d09e7-665a-46e8-8505-29428aceaef6" providerId="ADAL" clId="{F0049A38-68CE-43A0-A9BC-FFABEBEF63F9}" dt="2022-02-10T08:52:34.146" v="1263"/>
          <ac:grpSpMkLst>
            <pc:docMk/>
            <pc:sldMk cId="100780835" sldId="1275"/>
            <ac:grpSpMk id="4" creationId="{66305018-C5D0-4088-B248-5BEE7CD6D7C7}"/>
          </ac:grpSpMkLst>
        </pc:grpChg>
        <pc:grpChg chg="mod">
          <ac:chgData name="Jörg Bachmann" userId="b28d09e7-665a-46e8-8505-29428aceaef6" providerId="ADAL" clId="{F0049A38-68CE-43A0-A9BC-FFABEBEF63F9}" dt="2022-02-10T08:52:34.146" v="1263"/>
          <ac:grpSpMkLst>
            <pc:docMk/>
            <pc:sldMk cId="100780835" sldId="1275"/>
            <ac:grpSpMk id="5" creationId="{BEFEEF94-ACEA-4AD6-9DAA-45E5DB27F9BB}"/>
          </ac:grpSpMkLst>
        </pc:grpChg>
        <pc:picChg chg="del">
          <ac:chgData name="Jörg Bachmann" userId="b28d09e7-665a-46e8-8505-29428aceaef6" providerId="ADAL" clId="{F0049A38-68CE-43A0-A9BC-FFABEBEF63F9}" dt="2022-02-09T12:27:49.845" v="58" actId="478"/>
          <ac:picMkLst>
            <pc:docMk/>
            <pc:sldMk cId="100780835" sldId="1275"/>
            <ac:picMk id="4" creationId="{11522B79-FE71-496E-A7CB-979949CEA2C8}"/>
          </ac:picMkLst>
        </pc:picChg>
        <pc:picChg chg="add del">
          <ac:chgData name="Jörg Bachmann" userId="b28d09e7-665a-46e8-8505-29428aceaef6" providerId="ADAL" clId="{F0049A38-68CE-43A0-A9BC-FFABEBEF63F9}" dt="2022-02-09T12:28:00.575" v="63" actId="478"/>
          <ac:picMkLst>
            <pc:docMk/>
            <pc:sldMk cId="100780835" sldId="1275"/>
            <ac:picMk id="6" creationId="{AD8AC6AA-EEE7-49D0-A16D-C32CB45A8164}"/>
          </ac:picMkLst>
        </pc:picChg>
        <pc:picChg chg="add del">
          <ac:chgData name="Jörg Bachmann" userId="b28d09e7-665a-46e8-8505-29428aceaef6" providerId="ADAL" clId="{F0049A38-68CE-43A0-A9BC-FFABEBEF63F9}" dt="2022-02-09T12:28:14.310" v="70" actId="478"/>
          <ac:picMkLst>
            <pc:docMk/>
            <pc:sldMk cId="100780835" sldId="1275"/>
            <ac:picMk id="7" creationId="{3FFD90A6-5411-49BD-8349-60932FC7A9F2}"/>
          </ac:picMkLst>
        </pc:picChg>
        <pc:picChg chg="mod">
          <ac:chgData name="Jörg Bachmann" userId="b28d09e7-665a-46e8-8505-29428aceaef6" providerId="ADAL" clId="{F0049A38-68CE-43A0-A9BC-FFABEBEF63F9}" dt="2022-02-10T08:52:34.146" v="1263"/>
          <ac:picMkLst>
            <pc:docMk/>
            <pc:sldMk cId="100780835" sldId="1275"/>
            <ac:picMk id="12" creationId="{F30627D8-DC15-4F57-BFCA-C1D0D68EDB80}"/>
          </ac:picMkLst>
        </pc:picChg>
      </pc:sldChg>
      <pc:sldChg chg="addSp modSp">
        <pc:chgData name="Jörg Bachmann" userId="b28d09e7-665a-46e8-8505-29428aceaef6" providerId="ADAL" clId="{F0049A38-68CE-43A0-A9BC-FFABEBEF63F9}" dt="2022-02-09T13:31:06.851" v="158"/>
        <pc:sldMkLst>
          <pc:docMk/>
          <pc:sldMk cId="2279448686" sldId="1276"/>
        </pc:sldMkLst>
        <pc:grpChg chg="add mod">
          <ac:chgData name="Jörg Bachmann" userId="b28d09e7-665a-46e8-8505-29428aceaef6" providerId="ADAL" clId="{F0049A38-68CE-43A0-A9BC-FFABEBEF63F9}" dt="2022-02-09T13:31:06.851" v="158"/>
          <ac:grpSpMkLst>
            <pc:docMk/>
            <pc:sldMk cId="2279448686" sldId="1276"/>
            <ac:grpSpMk id="7" creationId="{BE898334-9746-477F-B0C9-A736E8066D44}"/>
          </ac:grpSpMkLst>
        </pc:grpChg>
        <pc:picChg chg="mod">
          <ac:chgData name="Jörg Bachmann" userId="b28d09e7-665a-46e8-8505-29428aceaef6" providerId="ADAL" clId="{F0049A38-68CE-43A0-A9BC-FFABEBEF63F9}" dt="2022-02-09T13:31:06.851" v="158"/>
          <ac:picMkLst>
            <pc:docMk/>
            <pc:sldMk cId="2279448686" sldId="1276"/>
            <ac:picMk id="9" creationId="{97611FD8-FB0A-4E12-930C-CD405BB1BB87}"/>
          </ac:picMkLst>
        </pc:picChg>
        <pc:picChg chg="mod">
          <ac:chgData name="Jörg Bachmann" userId="b28d09e7-665a-46e8-8505-29428aceaef6" providerId="ADAL" clId="{F0049A38-68CE-43A0-A9BC-FFABEBEF63F9}" dt="2022-02-09T13:31:06.851" v="158"/>
          <ac:picMkLst>
            <pc:docMk/>
            <pc:sldMk cId="2279448686" sldId="1276"/>
            <ac:picMk id="10" creationId="{1D74B419-1AD5-42D7-84B0-E91036088B02}"/>
          </ac:picMkLst>
        </pc:picChg>
      </pc:sldChg>
      <pc:sldChg chg="addSp delSp modSp mod delAnim">
        <pc:chgData name="Jörg Bachmann" userId="b28d09e7-665a-46e8-8505-29428aceaef6" providerId="ADAL" clId="{F0049A38-68CE-43A0-A9BC-FFABEBEF63F9}" dt="2022-02-10T08:52:36.917" v="1264"/>
        <pc:sldMkLst>
          <pc:docMk/>
          <pc:sldMk cId="2961542223" sldId="1277"/>
        </pc:sldMkLst>
        <pc:spChg chg="mod">
          <ac:chgData name="Jörg Bachmann" userId="b28d09e7-665a-46e8-8505-29428aceaef6" providerId="ADAL" clId="{F0049A38-68CE-43A0-A9BC-FFABEBEF63F9}" dt="2022-02-10T08:52:36.917" v="1264"/>
          <ac:spMkLst>
            <pc:docMk/>
            <pc:sldMk cId="2961542223" sldId="1277"/>
            <ac:spMk id="8" creationId="{07E197F0-0C3B-4A31-AAD3-C2C2CB814EE1}"/>
          </ac:spMkLst>
        </pc:spChg>
        <pc:spChg chg="del">
          <ac:chgData name="Jörg Bachmann" userId="b28d09e7-665a-46e8-8505-29428aceaef6" providerId="ADAL" clId="{F0049A38-68CE-43A0-A9BC-FFABEBEF63F9}" dt="2022-02-09T12:31:00.951" v="103" actId="478"/>
          <ac:spMkLst>
            <pc:docMk/>
            <pc:sldMk cId="2961542223" sldId="1277"/>
            <ac:spMk id="8" creationId="{985A91CB-CA88-4F87-8F62-C60460AC84C6}"/>
          </ac:spMkLst>
        </pc:spChg>
        <pc:spChg chg="del">
          <ac:chgData name="Jörg Bachmann" userId="b28d09e7-665a-46e8-8505-29428aceaef6" providerId="ADAL" clId="{F0049A38-68CE-43A0-A9BC-FFABEBEF63F9}" dt="2022-02-09T12:31:02.621" v="104" actId="478"/>
          <ac:spMkLst>
            <pc:docMk/>
            <pc:sldMk cId="2961542223" sldId="1277"/>
            <ac:spMk id="9" creationId="{7C1F6217-DF62-42EB-834F-DB6F2D570F73}"/>
          </ac:spMkLst>
        </pc:spChg>
        <pc:spChg chg="mod">
          <ac:chgData name="Jörg Bachmann" userId="b28d09e7-665a-46e8-8505-29428aceaef6" providerId="ADAL" clId="{F0049A38-68CE-43A0-A9BC-FFABEBEF63F9}" dt="2022-02-10T08:52:36.917" v="1264"/>
          <ac:spMkLst>
            <pc:docMk/>
            <pc:sldMk cId="2961542223" sldId="1277"/>
            <ac:spMk id="9" creationId="{C9E6A730-BA63-4F7E-9693-4C65EDAFF8C0}"/>
          </ac:spMkLst>
        </pc:spChg>
        <pc:spChg chg="del">
          <ac:chgData name="Jörg Bachmann" userId="b28d09e7-665a-46e8-8505-29428aceaef6" providerId="ADAL" clId="{F0049A38-68CE-43A0-A9BC-FFABEBEF63F9}" dt="2022-02-09T12:31:04.135" v="105" actId="478"/>
          <ac:spMkLst>
            <pc:docMk/>
            <pc:sldMk cId="2961542223" sldId="1277"/>
            <ac:spMk id="10" creationId="{C7585819-668A-40EC-AD95-7C5C043C572C}"/>
          </ac:spMkLst>
        </pc:spChg>
        <pc:spChg chg="mod">
          <ac:chgData name="Jörg Bachmann" userId="b28d09e7-665a-46e8-8505-29428aceaef6" providerId="ADAL" clId="{F0049A38-68CE-43A0-A9BC-FFABEBEF63F9}" dt="2022-02-10T08:52:36.917" v="1264"/>
          <ac:spMkLst>
            <pc:docMk/>
            <pc:sldMk cId="2961542223" sldId="1277"/>
            <ac:spMk id="10" creationId="{EBFBB67D-0297-49B7-A230-857E17EEFF4D}"/>
          </ac:spMkLst>
        </pc:spChg>
        <pc:spChg chg="mod">
          <ac:chgData name="Jörg Bachmann" userId="b28d09e7-665a-46e8-8505-29428aceaef6" providerId="ADAL" clId="{F0049A38-68CE-43A0-A9BC-FFABEBEF63F9}" dt="2022-02-10T08:52:36.917" v="1264"/>
          <ac:spMkLst>
            <pc:docMk/>
            <pc:sldMk cId="2961542223" sldId="1277"/>
            <ac:spMk id="11" creationId="{E1793604-7313-47CC-8759-930C90ECDB89}"/>
          </ac:spMkLst>
        </pc:spChg>
        <pc:spChg chg="del">
          <ac:chgData name="Jörg Bachmann" userId="b28d09e7-665a-46e8-8505-29428aceaef6" providerId="ADAL" clId="{F0049A38-68CE-43A0-A9BC-FFABEBEF63F9}" dt="2022-02-09T12:31:05.288" v="106" actId="478"/>
          <ac:spMkLst>
            <pc:docMk/>
            <pc:sldMk cId="2961542223" sldId="1277"/>
            <ac:spMk id="11" creationId="{F20D968D-E509-4CC6-961B-B5F053D540D7}"/>
          </ac:spMkLst>
        </pc:spChg>
        <pc:spChg chg="del">
          <ac:chgData name="Jörg Bachmann" userId="b28d09e7-665a-46e8-8505-29428aceaef6" providerId="ADAL" clId="{F0049A38-68CE-43A0-A9BC-FFABEBEF63F9}" dt="2022-02-09T12:31:10.874" v="109" actId="478"/>
          <ac:spMkLst>
            <pc:docMk/>
            <pc:sldMk cId="2961542223" sldId="1277"/>
            <ac:spMk id="12" creationId="{0BA716A1-CF64-4BDA-8E88-BBEF0C5D35F3}"/>
          </ac:spMkLst>
        </pc:spChg>
        <pc:spChg chg="mod">
          <ac:chgData name="Jörg Bachmann" userId="b28d09e7-665a-46e8-8505-29428aceaef6" providerId="ADAL" clId="{F0049A38-68CE-43A0-A9BC-FFABEBEF63F9}" dt="2022-02-10T08:52:36.917" v="1264"/>
          <ac:spMkLst>
            <pc:docMk/>
            <pc:sldMk cId="2961542223" sldId="1277"/>
            <ac:spMk id="13" creationId="{14E2A80A-C502-4600-A2B4-1E8814E7EFB0}"/>
          </ac:spMkLst>
        </pc:spChg>
        <pc:grpChg chg="add mod">
          <ac:chgData name="Jörg Bachmann" userId="b28d09e7-665a-46e8-8505-29428aceaef6" providerId="ADAL" clId="{F0049A38-68CE-43A0-A9BC-FFABEBEF63F9}" dt="2022-02-10T08:52:36.917" v="1264"/>
          <ac:grpSpMkLst>
            <pc:docMk/>
            <pc:sldMk cId="2961542223" sldId="1277"/>
            <ac:grpSpMk id="4" creationId="{FAD1B0EA-36E3-4348-8D8C-40FE2F31D2CD}"/>
          </ac:grpSpMkLst>
        </pc:grpChg>
        <pc:grpChg chg="mod">
          <ac:chgData name="Jörg Bachmann" userId="b28d09e7-665a-46e8-8505-29428aceaef6" providerId="ADAL" clId="{F0049A38-68CE-43A0-A9BC-FFABEBEF63F9}" dt="2022-02-10T08:52:36.917" v="1264"/>
          <ac:grpSpMkLst>
            <pc:docMk/>
            <pc:sldMk cId="2961542223" sldId="1277"/>
            <ac:grpSpMk id="7" creationId="{0E55BCC1-414A-4E29-B9A1-A145D16A11C2}"/>
          </ac:grpSpMkLst>
        </pc:grpChg>
        <pc:picChg chg="add del">
          <ac:chgData name="Jörg Bachmann" userId="b28d09e7-665a-46e8-8505-29428aceaef6" providerId="ADAL" clId="{F0049A38-68CE-43A0-A9BC-FFABEBEF63F9}" dt="2022-02-09T12:31:09.117" v="108" actId="478"/>
          <ac:picMkLst>
            <pc:docMk/>
            <pc:sldMk cId="2961542223" sldId="1277"/>
            <ac:picMk id="6" creationId="{CEFDDC78-21E1-4477-B7FA-A162B33312A8}"/>
          </ac:picMkLst>
        </pc:picChg>
        <pc:picChg chg="mod">
          <ac:chgData name="Jörg Bachmann" userId="b28d09e7-665a-46e8-8505-29428aceaef6" providerId="ADAL" clId="{F0049A38-68CE-43A0-A9BC-FFABEBEF63F9}" dt="2022-02-10T08:52:36.917" v="1264"/>
          <ac:picMkLst>
            <pc:docMk/>
            <pc:sldMk cId="2961542223" sldId="1277"/>
            <ac:picMk id="12" creationId="{258D5C89-63E0-4BC2-BA0E-AB36023F18F7}"/>
          </ac:picMkLst>
        </pc:picChg>
      </pc:sldChg>
      <pc:sldChg chg="addSp modSp">
        <pc:chgData name="Jörg Bachmann" userId="b28d09e7-665a-46e8-8505-29428aceaef6" providerId="ADAL" clId="{F0049A38-68CE-43A0-A9BC-FFABEBEF63F9}" dt="2022-02-10T08:52:39.731" v="1265"/>
        <pc:sldMkLst>
          <pc:docMk/>
          <pc:sldMk cId="2157125249" sldId="1278"/>
        </pc:sldMkLst>
        <pc:spChg chg="mod">
          <ac:chgData name="Jörg Bachmann" userId="b28d09e7-665a-46e8-8505-29428aceaef6" providerId="ADAL" clId="{F0049A38-68CE-43A0-A9BC-FFABEBEF63F9}" dt="2022-02-10T08:52:39.731" v="1265"/>
          <ac:spMkLst>
            <pc:docMk/>
            <pc:sldMk cId="2157125249" sldId="1278"/>
            <ac:spMk id="8" creationId="{DA9E4065-675C-4A2E-9262-9267E459E58E}"/>
          </ac:spMkLst>
        </pc:spChg>
        <pc:spChg chg="mod">
          <ac:chgData name="Jörg Bachmann" userId="b28d09e7-665a-46e8-8505-29428aceaef6" providerId="ADAL" clId="{F0049A38-68CE-43A0-A9BC-FFABEBEF63F9}" dt="2022-02-10T08:52:39.731" v="1265"/>
          <ac:spMkLst>
            <pc:docMk/>
            <pc:sldMk cId="2157125249" sldId="1278"/>
            <ac:spMk id="9" creationId="{88BC1609-013F-4790-B90D-D050121FDD5D}"/>
          </ac:spMkLst>
        </pc:spChg>
        <pc:spChg chg="mod">
          <ac:chgData name="Jörg Bachmann" userId="b28d09e7-665a-46e8-8505-29428aceaef6" providerId="ADAL" clId="{F0049A38-68CE-43A0-A9BC-FFABEBEF63F9}" dt="2022-02-10T08:52:39.731" v="1265"/>
          <ac:spMkLst>
            <pc:docMk/>
            <pc:sldMk cId="2157125249" sldId="1278"/>
            <ac:spMk id="10" creationId="{D254DBF4-9CA5-4485-A76E-1E01CA91F4C5}"/>
          </ac:spMkLst>
        </pc:spChg>
        <pc:spChg chg="mod">
          <ac:chgData name="Jörg Bachmann" userId="b28d09e7-665a-46e8-8505-29428aceaef6" providerId="ADAL" clId="{F0049A38-68CE-43A0-A9BC-FFABEBEF63F9}" dt="2022-02-10T08:52:39.731" v="1265"/>
          <ac:spMkLst>
            <pc:docMk/>
            <pc:sldMk cId="2157125249" sldId="1278"/>
            <ac:spMk id="11" creationId="{27B8129D-E1A8-4E8D-AA70-4CAC3609BB2A}"/>
          </ac:spMkLst>
        </pc:spChg>
        <pc:spChg chg="mod">
          <ac:chgData name="Jörg Bachmann" userId="b28d09e7-665a-46e8-8505-29428aceaef6" providerId="ADAL" clId="{F0049A38-68CE-43A0-A9BC-FFABEBEF63F9}" dt="2022-02-10T08:52:39.731" v="1265"/>
          <ac:spMkLst>
            <pc:docMk/>
            <pc:sldMk cId="2157125249" sldId="1278"/>
            <ac:spMk id="13" creationId="{C2FABD32-1604-47B7-8EEA-3BF344BDB795}"/>
          </ac:spMkLst>
        </pc:spChg>
        <pc:grpChg chg="add mod">
          <ac:chgData name="Jörg Bachmann" userId="b28d09e7-665a-46e8-8505-29428aceaef6" providerId="ADAL" clId="{F0049A38-68CE-43A0-A9BC-FFABEBEF63F9}" dt="2022-02-10T08:52:39.731" v="1265"/>
          <ac:grpSpMkLst>
            <pc:docMk/>
            <pc:sldMk cId="2157125249" sldId="1278"/>
            <ac:grpSpMk id="6" creationId="{D3560E1A-50E2-4C47-BE12-A29356D004D0}"/>
          </ac:grpSpMkLst>
        </pc:grpChg>
        <pc:grpChg chg="mod">
          <ac:chgData name="Jörg Bachmann" userId="b28d09e7-665a-46e8-8505-29428aceaef6" providerId="ADAL" clId="{F0049A38-68CE-43A0-A9BC-FFABEBEF63F9}" dt="2022-02-10T08:52:39.731" v="1265"/>
          <ac:grpSpMkLst>
            <pc:docMk/>
            <pc:sldMk cId="2157125249" sldId="1278"/>
            <ac:grpSpMk id="7" creationId="{17E15ECA-3184-4DC4-A4FC-7CAB92F020DC}"/>
          </ac:grpSpMkLst>
        </pc:grpChg>
        <pc:picChg chg="mod">
          <ac:chgData name="Jörg Bachmann" userId="b28d09e7-665a-46e8-8505-29428aceaef6" providerId="ADAL" clId="{F0049A38-68CE-43A0-A9BC-FFABEBEF63F9}" dt="2022-02-10T08:52:39.731" v="1265"/>
          <ac:picMkLst>
            <pc:docMk/>
            <pc:sldMk cId="2157125249" sldId="1278"/>
            <ac:picMk id="12" creationId="{0AA0A639-F075-4D6F-A16D-B165C84EBD9C}"/>
          </ac:picMkLst>
        </pc:picChg>
      </pc:sldChg>
      <pc:sldChg chg="addSp delSp modSp mod delAnim">
        <pc:chgData name="Jörg Bachmann" userId="b28d09e7-665a-46e8-8505-29428aceaef6" providerId="ADAL" clId="{F0049A38-68CE-43A0-A9BC-FFABEBEF63F9}" dt="2022-02-10T08:52:41.548" v="1266"/>
        <pc:sldMkLst>
          <pc:docMk/>
          <pc:sldMk cId="3910639291" sldId="1279"/>
        </pc:sldMkLst>
        <pc:spChg chg="del">
          <ac:chgData name="Jörg Bachmann" userId="b28d09e7-665a-46e8-8505-29428aceaef6" providerId="ADAL" clId="{F0049A38-68CE-43A0-A9BC-FFABEBEF63F9}" dt="2022-02-09T12:31:23.971" v="110" actId="478"/>
          <ac:spMkLst>
            <pc:docMk/>
            <pc:sldMk cId="3910639291" sldId="1279"/>
            <ac:spMk id="7" creationId="{21F77086-5648-43FC-B4AF-038F74849211}"/>
          </ac:spMkLst>
        </pc:spChg>
        <pc:spChg chg="del">
          <ac:chgData name="Jörg Bachmann" userId="b28d09e7-665a-46e8-8505-29428aceaef6" providerId="ADAL" clId="{F0049A38-68CE-43A0-A9BC-FFABEBEF63F9}" dt="2022-02-09T12:31:25.269" v="111" actId="478"/>
          <ac:spMkLst>
            <pc:docMk/>
            <pc:sldMk cId="3910639291" sldId="1279"/>
            <ac:spMk id="8" creationId="{41514452-83FA-45FB-B8E8-EB723132A4BD}"/>
          </ac:spMkLst>
        </pc:spChg>
        <pc:spChg chg="mod">
          <ac:chgData name="Jörg Bachmann" userId="b28d09e7-665a-46e8-8505-29428aceaef6" providerId="ADAL" clId="{F0049A38-68CE-43A0-A9BC-FFABEBEF63F9}" dt="2022-02-10T08:52:41.548" v="1266"/>
          <ac:spMkLst>
            <pc:docMk/>
            <pc:sldMk cId="3910639291" sldId="1279"/>
            <ac:spMk id="8" creationId="{47DECC7D-138B-46E0-8BBD-BF5310012C92}"/>
          </ac:spMkLst>
        </pc:spChg>
        <pc:spChg chg="del">
          <ac:chgData name="Jörg Bachmann" userId="b28d09e7-665a-46e8-8505-29428aceaef6" providerId="ADAL" clId="{F0049A38-68CE-43A0-A9BC-FFABEBEF63F9}" dt="2022-02-09T12:31:33.164" v="115" actId="478"/>
          <ac:spMkLst>
            <pc:docMk/>
            <pc:sldMk cId="3910639291" sldId="1279"/>
            <ac:spMk id="9" creationId="{612D0B1D-9765-44A5-9B3E-362FCC7C0334}"/>
          </ac:spMkLst>
        </pc:spChg>
        <pc:spChg chg="mod">
          <ac:chgData name="Jörg Bachmann" userId="b28d09e7-665a-46e8-8505-29428aceaef6" providerId="ADAL" clId="{F0049A38-68CE-43A0-A9BC-FFABEBEF63F9}" dt="2022-02-10T08:52:41.548" v="1266"/>
          <ac:spMkLst>
            <pc:docMk/>
            <pc:sldMk cId="3910639291" sldId="1279"/>
            <ac:spMk id="9" creationId="{D4AC3FD5-E8B3-4EE7-8D9C-EB9CD561365F}"/>
          </ac:spMkLst>
        </pc:spChg>
        <pc:spChg chg="del">
          <ac:chgData name="Jörg Bachmann" userId="b28d09e7-665a-46e8-8505-29428aceaef6" providerId="ADAL" clId="{F0049A38-68CE-43A0-A9BC-FFABEBEF63F9}" dt="2022-02-09T12:31:27.237" v="112" actId="478"/>
          <ac:spMkLst>
            <pc:docMk/>
            <pc:sldMk cId="3910639291" sldId="1279"/>
            <ac:spMk id="10" creationId="{197950F3-40A3-421E-9344-CBE42163B83C}"/>
          </ac:spMkLst>
        </pc:spChg>
        <pc:spChg chg="mod">
          <ac:chgData name="Jörg Bachmann" userId="b28d09e7-665a-46e8-8505-29428aceaef6" providerId="ADAL" clId="{F0049A38-68CE-43A0-A9BC-FFABEBEF63F9}" dt="2022-02-10T08:52:41.548" v="1266"/>
          <ac:spMkLst>
            <pc:docMk/>
            <pc:sldMk cId="3910639291" sldId="1279"/>
            <ac:spMk id="10" creationId="{B80B8EBE-95B8-423C-BA34-85970EEE89D9}"/>
          </ac:spMkLst>
        </pc:spChg>
        <pc:spChg chg="mod">
          <ac:chgData name="Jörg Bachmann" userId="b28d09e7-665a-46e8-8505-29428aceaef6" providerId="ADAL" clId="{F0049A38-68CE-43A0-A9BC-FFABEBEF63F9}" dt="2022-02-10T08:52:41.548" v="1266"/>
          <ac:spMkLst>
            <pc:docMk/>
            <pc:sldMk cId="3910639291" sldId="1279"/>
            <ac:spMk id="11" creationId="{3A979A3E-F9EF-4483-B05F-35DBC79B0AB9}"/>
          </ac:spMkLst>
        </pc:spChg>
        <pc:spChg chg="del">
          <ac:chgData name="Jörg Bachmann" userId="b28d09e7-665a-46e8-8505-29428aceaef6" providerId="ADAL" clId="{F0049A38-68CE-43A0-A9BC-FFABEBEF63F9}" dt="2022-02-09T12:31:34.493" v="116" actId="478"/>
          <ac:spMkLst>
            <pc:docMk/>
            <pc:sldMk cId="3910639291" sldId="1279"/>
            <ac:spMk id="11" creationId="{67C53F8B-D017-430E-A961-9D2A84130312}"/>
          </ac:spMkLst>
        </pc:spChg>
        <pc:spChg chg="mod">
          <ac:chgData name="Jörg Bachmann" userId="b28d09e7-665a-46e8-8505-29428aceaef6" providerId="ADAL" clId="{F0049A38-68CE-43A0-A9BC-FFABEBEF63F9}" dt="2022-02-10T08:52:41.548" v="1266"/>
          <ac:spMkLst>
            <pc:docMk/>
            <pc:sldMk cId="3910639291" sldId="1279"/>
            <ac:spMk id="13" creationId="{E2071FF8-5EA5-4AB9-AF42-322842306BC4}"/>
          </ac:spMkLst>
        </pc:spChg>
        <pc:grpChg chg="add mod">
          <ac:chgData name="Jörg Bachmann" userId="b28d09e7-665a-46e8-8505-29428aceaef6" providerId="ADAL" clId="{F0049A38-68CE-43A0-A9BC-FFABEBEF63F9}" dt="2022-02-10T08:52:41.548" v="1266"/>
          <ac:grpSpMkLst>
            <pc:docMk/>
            <pc:sldMk cId="3910639291" sldId="1279"/>
            <ac:grpSpMk id="6" creationId="{192141E9-F5FC-480A-A19E-6810346CD2A5}"/>
          </ac:grpSpMkLst>
        </pc:grpChg>
        <pc:grpChg chg="mod">
          <ac:chgData name="Jörg Bachmann" userId="b28d09e7-665a-46e8-8505-29428aceaef6" providerId="ADAL" clId="{F0049A38-68CE-43A0-A9BC-FFABEBEF63F9}" dt="2022-02-10T08:52:41.548" v="1266"/>
          <ac:grpSpMkLst>
            <pc:docMk/>
            <pc:sldMk cId="3910639291" sldId="1279"/>
            <ac:grpSpMk id="7" creationId="{DF42D337-5143-440C-9B70-4A7DB07C041C}"/>
          </ac:grpSpMkLst>
        </pc:grpChg>
        <pc:picChg chg="add del">
          <ac:chgData name="Jörg Bachmann" userId="b28d09e7-665a-46e8-8505-29428aceaef6" providerId="ADAL" clId="{F0049A38-68CE-43A0-A9BC-FFABEBEF63F9}" dt="2022-02-09T12:31:30.483" v="114" actId="478"/>
          <ac:picMkLst>
            <pc:docMk/>
            <pc:sldMk cId="3910639291" sldId="1279"/>
            <ac:picMk id="5" creationId="{46BE8D43-4C83-4E82-AF5D-39B0225812EC}"/>
          </ac:picMkLst>
        </pc:picChg>
        <pc:picChg chg="mod">
          <ac:chgData name="Jörg Bachmann" userId="b28d09e7-665a-46e8-8505-29428aceaef6" providerId="ADAL" clId="{F0049A38-68CE-43A0-A9BC-FFABEBEF63F9}" dt="2022-02-10T08:52:41.548" v="1266"/>
          <ac:picMkLst>
            <pc:docMk/>
            <pc:sldMk cId="3910639291" sldId="1279"/>
            <ac:picMk id="12" creationId="{A74991F4-6DE9-44EB-BDB2-E791704AD6A0}"/>
          </ac:picMkLst>
        </pc:picChg>
      </pc:sldChg>
      <pc:sldChg chg="delSp modSp mod">
        <pc:chgData name="Jörg Bachmann" userId="b28d09e7-665a-46e8-8505-29428aceaef6" providerId="ADAL" clId="{F0049A38-68CE-43A0-A9BC-FFABEBEF63F9}" dt="2022-02-10T08:52:49.037" v="1267" actId="478"/>
        <pc:sldMkLst>
          <pc:docMk/>
          <pc:sldMk cId="4272652260" sldId="1280"/>
        </pc:sldMkLst>
        <pc:picChg chg="mod modCrop">
          <ac:chgData name="Jörg Bachmann" userId="b28d09e7-665a-46e8-8505-29428aceaef6" providerId="ADAL" clId="{F0049A38-68CE-43A0-A9BC-FFABEBEF63F9}" dt="2022-02-09T12:32:11.772" v="118" actId="1076"/>
          <ac:picMkLst>
            <pc:docMk/>
            <pc:sldMk cId="4272652260" sldId="1280"/>
            <ac:picMk id="3" creationId="{9EE4008C-AE88-4811-98C5-A2ECA4C544EA}"/>
          </ac:picMkLst>
        </pc:picChg>
        <pc:picChg chg="del">
          <ac:chgData name="Jörg Bachmann" userId="b28d09e7-665a-46e8-8505-29428aceaef6" providerId="ADAL" clId="{F0049A38-68CE-43A0-A9BC-FFABEBEF63F9}" dt="2022-02-10T08:52:49.037" v="1267" actId="478"/>
          <ac:picMkLst>
            <pc:docMk/>
            <pc:sldMk cId="4272652260" sldId="1280"/>
            <ac:picMk id="4" creationId="{6949774B-B53E-45F0-9612-171F78F4248F}"/>
          </ac:picMkLst>
        </pc:picChg>
      </pc:sldChg>
      <pc:sldChg chg="addSp delSp modSp mod delAnim">
        <pc:chgData name="Jörg Bachmann" userId="b28d09e7-665a-46e8-8505-29428aceaef6" providerId="ADAL" clId="{F0049A38-68CE-43A0-A9BC-FFABEBEF63F9}" dt="2022-02-10T08:52:14.205" v="1256"/>
        <pc:sldMkLst>
          <pc:docMk/>
          <pc:sldMk cId="1575363221" sldId="1281"/>
        </pc:sldMkLst>
        <pc:spChg chg="del">
          <ac:chgData name="Jörg Bachmann" userId="b28d09e7-665a-46e8-8505-29428aceaef6" providerId="ADAL" clId="{F0049A38-68CE-43A0-A9BC-FFABEBEF63F9}" dt="2022-02-09T12:29:49.712" v="89" actId="478"/>
          <ac:spMkLst>
            <pc:docMk/>
            <pc:sldMk cId="1575363221" sldId="1281"/>
            <ac:spMk id="5" creationId="{EDAED3C9-F3C6-44FB-A387-07BD8F0455FD}"/>
          </ac:spMkLst>
        </pc:spChg>
        <pc:spChg chg="mod">
          <ac:chgData name="Jörg Bachmann" userId="b28d09e7-665a-46e8-8505-29428aceaef6" providerId="ADAL" clId="{F0049A38-68CE-43A0-A9BC-FFABEBEF63F9}" dt="2022-02-10T08:52:14.205" v="1256"/>
          <ac:spMkLst>
            <pc:docMk/>
            <pc:sldMk cId="1575363221" sldId="1281"/>
            <ac:spMk id="6" creationId="{8F57DAA0-9D4A-490F-99EE-FC4124CE06E9}"/>
          </ac:spMkLst>
        </pc:spChg>
        <pc:spChg chg="mod">
          <ac:chgData name="Jörg Bachmann" userId="b28d09e7-665a-46e8-8505-29428aceaef6" providerId="ADAL" clId="{F0049A38-68CE-43A0-A9BC-FFABEBEF63F9}" dt="2022-02-10T08:52:14.205" v="1256"/>
          <ac:spMkLst>
            <pc:docMk/>
            <pc:sldMk cId="1575363221" sldId="1281"/>
            <ac:spMk id="7" creationId="{3C58D686-625C-442D-A390-E5EEFDA8542E}"/>
          </ac:spMkLst>
        </pc:spChg>
        <pc:spChg chg="del">
          <ac:chgData name="Jörg Bachmann" userId="b28d09e7-665a-46e8-8505-29428aceaef6" providerId="ADAL" clId="{F0049A38-68CE-43A0-A9BC-FFABEBEF63F9}" dt="2022-02-09T12:29:52.520" v="90" actId="478"/>
          <ac:spMkLst>
            <pc:docMk/>
            <pc:sldMk cId="1575363221" sldId="1281"/>
            <ac:spMk id="7" creationId="{7BD3BA67-00C1-429B-80EC-BBF73B6605F3}"/>
          </ac:spMkLst>
        </pc:spChg>
        <pc:spChg chg="mod">
          <ac:chgData name="Jörg Bachmann" userId="b28d09e7-665a-46e8-8505-29428aceaef6" providerId="ADAL" clId="{F0049A38-68CE-43A0-A9BC-FFABEBEF63F9}" dt="2022-02-10T08:52:14.205" v="1256"/>
          <ac:spMkLst>
            <pc:docMk/>
            <pc:sldMk cId="1575363221" sldId="1281"/>
            <ac:spMk id="9" creationId="{9AAD3DDF-7971-49F1-BE08-630D224CB79C}"/>
          </ac:spMkLst>
        </pc:spChg>
        <pc:spChg chg="mod">
          <ac:chgData name="Jörg Bachmann" userId="b28d09e7-665a-46e8-8505-29428aceaef6" providerId="ADAL" clId="{F0049A38-68CE-43A0-A9BC-FFABEBEF63F9}" dt="2022-02-10T08:52:14.205" v="1256"/>
          <ac:spMkLst>
            <pc:docMk/>
            <pc:sldMk cId="1575363221" sldId="1281"/>
            <ac:spMk id="10" creationId="{6D781FB0-856F-4752-992E-CF2E6BF27771}"/>
          </ac:spMkLst>
        </pc:spChg>
        <pc:spChg chg="mod">
          <ac:chgData name="Jörg Bachmann" userId="b28d09e7-665a-46e8-8505-29428aceaef6" providerId="ADAL" clId="{F0049A38-68CE-43A0-A9BC-FFABEBEF63F9}" dt="2022-02-10T08:52:14.205" v="1256"/>
          <ac:spMkLst>
            <pc:docMk/>
            <pc:sldMk cId="1575363221" sldId="1281"/>
            <ac:spMk id="12" creationId="{C05E42F0-C16C-4C9D-BB9B-364490A85B3C}"/>
          </ac:spMkLst>
        </pc:spChg>
        <pc:grpChg chg="add mod">
          <ac:chgData name="Jörg Bachmann" userId="b28d09e7-665a-46e8-8505-29428aceaef6" providerId="ADAL" clId="{F0049A38-68CE-43A0-A9BC-FFABEBEF63F9}" dt="2022-02-10T08:52:14.205" v="1256"/>
          <ac:grpSpMkLst>
            <pc:docMk/>
            <pc:sldMk cId="1575363221" sldId="1281"/>
            <ac:grpSpMk id="4" creationId="{47694C48-2447-43D3-9481-65F42BA3863E}"/>
          </ac:grpSpMkLst>
        </pc:grpChg>
        <pc:grpChg chg="mod">
          <ac:chgData name="Jörg Bachmann" userId="b28d09e7-665a-46e8-8505-29428aceaef6" providerId="ADAL" clId="{F0049A38-68CE-43A0-A9BC-FFABEBEF63F9}" dt="2022-02-10T08:52:14.205" v="1256"/>
          <ac:grpSpMkLst>
            <pc:docMk/>
            <pc:sldMk cId="1575363221" sldId="1281"/>
            <ac:grpSpMk id="5" creationId="{492E88B0-DE18-4C7B-BDD2-25D01B10E4D1}"/>
          </ac:grpSpMkLst>
        </pc:grpChg>
        <pc:picChg chg="mod">
          <ac:chgData name="Jörg Bachmann" userId="b28d09e7-665a-46e8-8505-29428aceaef6" providerId="ADAL" clId="{F0049A38-68CE-43A0-A9BC-FFABEBEF63F9}" dt="2022-02-10T08:52:14.205" v="1256"/>
          <ac:picMkLst>
            <pc:docMk/>
            <pc:sldMk cId="1575363221" sldId="1281"/>
            <ac:picMk id="11" creationId="{AA109717-DF66-4DF0-B1A8-190E0413976F}"/>
          </ac:picMkLst>
        </pc:picChg>
      </pc:sldChg>
      <pc:sldChg chg="del">
        <pc:chgData name="Jörg Bachmann" userId="b28d09e7-665a-46e8-8505-29428aceaef6" providerId="ADAL" clId="{F0049A38-68CE-43A0-A9BC-FFABEBEF63F9}" dt="2022-02-10T08:43:18.974" v="1154" actId="47"/>
        <pc:sldMkLst>
          <pc:docMk/>
          <pc:sldMk cId="1943604816" sldId="1282"/>
        </pc:sldMkLst>
      </pc:sldChg>
      <pc:sldChg chg="del">
        <pc:chgData name="Jörg Bachmann" userId="b28d09e7-665a-46e8-8505-29428aceaef6" providerId="ADAL" clId="{F0049A38-68CE-43A0-A9BC-FFABEBEF63F9}" dt="2022-02-09T12:24:03.788" v="26" actId="47"/>
        <pc:sldMkLst>
          <pc:docMk/>
          <pc:sldMk cId="376195331" sldId="1283"/>
        </pc:sldMkLst>
      </pc:sldChg>
      <pc:sldChg chg="del">
        <pc:chgData name="Jörg Bachmann" userId="b28d09e7-665a-46e8-8505-29428aceaef6" providerId="ADAL" clId="{F0049A38-68CE-43A0-A9BC-FFABEBEF63F9}" dt="2022-02-09T12:25:05.482" v="46" actId="47"/>
        <pc:sldMkLst>
          <pc:docMk/>
          <pc:sldMk cId="1604694512" sldId="1285"/>
        </pc:sldMkLst>
      </pc:sldChg>
      <pc:sldChg chg="del">
        <pc:chgData name="Jörg Bachmann" userId="b28d09e7-665a-46e8-8505-29428aceaef6" providerId="ADAL" clId="{F0049A38-68CE-43A0-A9BC-FFABEBEF63F9}" dt="2022-02-09T12:24:02.844" v="25" actId="47"/>
        <pc:sldMkLst>
          <pc:docMk/>
          <pc:sldMk cId="2031638615" sldId="1286"/>
        </pc:sldMkLst>
      </pc:sldChg>
      <pc:sldChg chg="del">
        <pc:chgData name="Jörg Bachmann" userId="b28d09e7-665a-46e8-8505-29428aceaef6" providerId="ADAL" clId="{F0049A38-68CE-43A0-A9BC-FFABEBEF63F9}" dt="2022-02-09T12:24:05.615" v="27" actId="47"/>
        <pc:sldMkLst>
          <pc:docMk/>
          <pc:sldMk cId="2709897342" sldId="1287"/>
        </pc:sldMkLst>
      </pc:sldChg>
      <pc:sldChg chg="del">
        <pc:chgData name="Jörg Bachmann" userId="b28d09e7-665a-46e8-8505-29428aceaef6" providerId="ADAL" clId="{F0049A38-68CE-43A0-A9BC-FFABEBEF63F9}" dt="2022-02-09T12:24:06.771" v="28" actId="47"/>
        <pc:sldMkLst>
          <pc:docMk/>
          <pc:sldMk cId="2901608434" sldId="1288"/>
        </pc:sldMkLst>
      </pc:sldChg>
      <pc:sldChg chg="del">
        <pc:chgData name="Jörg Bachmann" userId="b28d09e7-665a-46e8-8505-29428aceaef6" providerId="ADAL" clId="{F0049A38-68CE-43A0-A9BC-FFABEBEF63F9}" dt="2022-02-09T12:24:07.903" v="29" actId="47"/>
        <pc:sldMkLst>
          <pc:docMk/>
          <pc:sldMk cId="1806161301" sldId="1289"/>
        </pc:sldMkLst>
      </pc:sldChg>
      <pc:sldChg chg="del">
        <pc:chgData name="Jörg Bachmann" userId="b28d09e7-665a-46e8-8505-29428aceaef6" providerId="ADAL" clId="{F0049A38-68CE-43A0-A9BC-FFABEBEF63F9}" dt="2022-02-09T12:24:09.141" v="30" actId="47"/>
        <pc:sldMkLst>
          <pc:docMk/>
          <pc:sldMk cId="647467882" sldId="1290"/>
        </pc:sldMkLst>
      </pc:sldChg>
      <pc:sldChg chg="del">
        <pc:chgData name="Jörg Bachmann" userId="b28d09e7-665a-46e8-8505-29428aceaef6" providerId="ADAL" clId="{F0049A38-68CE-43A0-A9BC-FFABEBEF63F9}" dt="2022-02-09T12:24:10.177" v="31" actId="47"/>
        <pc:sldMkLst>
          <pc:docMk/>
          <pc:sldMk cId="856380078" sldId="1291"/>
        </pc:sldMkLst>
      </pc:sldChg>
      <pc:sldChg chg="del">
        <pc:chgData name="Jörg Bachmann" userId="b28d09e7-665a-46e8-8505-29428aceaef6" providerId="ADAL" clId="{F0049A38-68CE-43A0-A9BC-FFABEBEF63F9}" dt="2022-02-09T12:24:12.148" v="32" actId="47"/>
        <pc:sldMkLst>
          <pc:docMk/>
          <pc:sldMk cId="237877116" sldId="1292"/>
        </pc:sldMkLst>
      </pc:sldChg>
      <pc:sldChg chg="del">
        <pc:chgData name="Jörg Bachmann" userId="b28d09e7-665a-46e8-8505-29428aceaef6" providerId="ADAL" clId="{F0049A38-68CE-43A0-A9BC-FFABEBEF63F9}" dt="2022-02-09T12:24:14.351" v="33" actId="47"/>
        <pc:sldMkLst>
          <pc:docMk/>
          <pc:sldMk cId="941344537" sldId="1293"/>
        </pc:sldMkLst>
      </pc:sldChg>
      <pc:sldChg chg="del">
        <pc:chgData name="Jörg Bachmann" userId="b28d09e7-665a-46e8-8505-29428aceaef6" providerId="ADAL" clId="{F0049A38-68CE-43A0-A9BC-FFABEBEF63F9}" dt="2022-02-09T12:24:16.376" v="34" actId="47"/>
        <pc:sldMkLst>
          <pc:docMk/>
          <pc:sldMk cId="3565265530" sldId="1294"/>
        </pc:sldMkLst>
      </pc:sldChg>
      <pc:sldChg chg="del">
        <pc:chgData name="Jörg Bachmann" userId="b28d09e7-665a-46e8-8505-29428aceaef6" providerId="ADAL" clId="{F0049A38-68CE-43A0-A9BC-FFABEBEF63F9}" dt="2022-02-09T12:24:17.710" v="35" actId="47"/>
        <pc:sldMkLst>
          <pc:docMk/>
          <pc:sldMk cId="1166546177" sldId="1295"/>
        </pc:sldMkLst>
      </pc:sldChg>
      <pc:sldChg chg="del">
        <pc:chgData name="Jörg Bachmann" userId="b28d09e7-665a-46e8-8505-29428aceaef6" providerId="ADAL" clId="{F0049A38-68CE-43A0-A9BC-FFABEBEF63F9}" dt="2022-02-09T12:24:18.836" v="36" actId="47"/>
        <pc:sldMkLst>
          <pc:docMk/>
          <pc:sldMk cId="19370770" sldId="1296"/>
        </pc:sldMkLst>
      </pc:sldChg>
      <pc:sldChg chg="del">
        <pc:chgData name="Jörg Bachmann" userId="b28d09e7-665a-46e8-8505-29428aceaef6" providerId="ADAL" clId="{F0049A38-68CE-43A0-A9BC-FFABEBEF63F9}" dt="2022-02-09T12:24:20.736" v="37" actId="47"/>
        <pc:sldMkLst>
          <pc:docMk/>
          <pc:sldMk cId="3224575708" sldId="1297"/>
        </pc:sldMkLst>
      </pc:sldChg>
      <pc:sldChg chg="del">
        <pc:chgData name="Jörg Bachmann" userId="b28d09e7-665a-46e8-8505-29428aceaef6" providerId="ADAL" clId="{F0049A38-68CE-43A0-A9BC-FFABEBEF63F9}" dt="2022-02-09T12:24:23.739" v="38" actId="47"/>
        <pc:sldMkLst>
          <pc:docMk/>
          <pc:sldMk cId="511907079" sldId="1298"/>
        </pc:sldMkLst>
      </pc:sldChg>
      <pc:sldChg chg="addSp modSp del mod ord modAnim">
        <pc:chgData name="Jörg Bachmann" userId="b28d09e7-665a-46e8-8505-29428aceaef6" providerId="ADAL" clId="{F0049A38-68CE-43A0-A9BC-FFABEBEF63F9}" dt="2022-02-10T08:01:04.061" v="633" actId="47"/>
        <pc:sldMkLst>
          <pc:docMk/>
          <pc:sldMk cId="3812244542" sldId="1299"/>
        </pc:sldMkLst>
        <pc:spChg chg="mod">
          <ac:chgData name="Jörg Bachmann" userId="b28d09e7-665a-46e8-8505-29428aceaef6" providerId="ADAL" clId="{F0049A38-68CE-43A0-A9BC-FFABEBEF63F9}" dt="2022-02-10T07:58:40.949" v="611" actId="164"/>
          <ac:spMkLst>
            <pc:docMk/>
            <pc:sldMk cId="3812244542" sldId="1299"/>
            <ac:spMk id="7" creationId="{3AE0D7F7-E360-4EF9-ABAC-CFBC6472EE85}"/>
          </ac:spMkLst>
        </pc:spChg>
        <pc:spChg chg="mod">
          <ac:chgData name="Jörg Bachmann" userId="b28d09e7-665a-46e8-8505-29428aceaef6" providerId="ADAL" clId="{F0049A38-68CE-43A0-A9BC-FFABEBEF63F9}" dt="2022-02-10T07:58:40.949" v="611" actId="164"/>
          <ac:spMkLst>
            <pc:docMk/>
            <pc:sldMk cId="3812244542" sldId="1299"/>
            <ac:spMk id="8" creationId="{C3B482E7-4AD0-4984-A3DB-B65323E84CCD}"/>
          </ac:spMkLst>
        </pc:spChg>
        <pc:spChg chg="mod">
          <ac:chgData name="Jörg Bachmann" userId="b28d09e7-665a-46e8-8505-29428aceaef6" providerId="ADAL" clId="{F0049A38-68CE-43A0-A9BC-FFABEBEF63F9}" dt="2022-02-10T07:58:40.949" v="611" actId="164"/>
          <ac:spMkLst>
            <pc:docMk/>
            <pc:sldMk cId="3812244542" sldId="1299"/>
            <ac:spMk id="9" creationId="{265623BC-689E-44D5-B348-284A709FD95A}"/>
          </ac:spMkLst>
        </pc:spChg>
        <pc:spChg chg="mod">
          <ac:chgData name="Jörg Bachmann" userId="b28d09e7-665a-46e8-8505-29428aceaef6" providerId="ADAL" clId="{F0049A38-68CE-43A0-A9BC-FFABEBEF63F9}" dt="2022-02-10T07:58:40.949" v="611" actId="164"/>
          <ac:spMkLst>
            <pc:docMk/>
            <pc:sldMk cId="3812244542" sldId="1299"/>
            <ac:spMk id="10" creationId="{531F490B-43C7-4CE8-A478-B604AE1B8A2A}"/>
          </ac:spMkLst>
        </pc:spChg>
        <pc:spChg chg="mod">
          <ac:chgData name="Jörg Bachmann" userId="b28d09e7-665a-46e8-8505-29428aceaef6" providerId="ADAL" clId="{F0049A38-68CE-43A0-A9BC-FFABEBEF63F9}" dt="2022-02-10T07:58:40.949" v="611" actId="164"/>
          <ac:spMkLst>
            <pc:docMk/>
            <pc:sldMk cId="3812244542" sldId="1299"/>
            <ac:spMk id="11" creationId="{68336812-2CF7-4821-9F25-3D1C076CB7AD}"/>
          </ac:spMkLst>
        </pc:spChg>
        <pc:spChg chg="mod">
          <ac:chgData name="Jörg Bachmann" userId="b28d09e7-665a-46e8-8505-29428aceaef6" providerId="ADAL" clId="{F0049A38-68CE-43A0-A9BC-FFABEBEF63F9}" dt="2022-02-10T07:58:40.949" v="611" actId="164"/>
          <ac:spMkLst>
            <pc:docMk/>
            <pc:sldMk cId="3812244542" sldId="1299"/>
            <ac:spMk id="12" creationId="{E5073699-C064-4BD7-86B8-8D6012D9589D}"/>
          </ac:spMkLst>
        </pc:spChg>
        <pc:grpChg chg="add mod">
          <ac:chgData name="Jörg Bachmann" userId="b28d09e7-665a-46e8-8505-29428aceaef6" providerId="ADAL" clId="{F0049A38-68CE-43A0-A9BC-FFABEBEF63F9}" dt="2022-02-10T07:59:36.708" v="621" actId="14100"/>
          <ac:grpSpMkLst>
            <pc:docMk/>
            <pc:sldMk cId="3812244542" sldId="1299"/>
            <ac:grpSpMk id="2" creationId="{22B30808-4DD2-4DBF-BD39-1101A056371B}"/>
          </ac:grpSpMkLst>
        </pc:grpChg>
        <pc:picChg chg="mod">
          <ac:chgData name="Jörg Bachmann" userId="b28d09e7-665a-46e8-8505-29428aceaef6" providerId="ADAL" clId="{F0049A38-68CE-43A0-A9BC-FFABEBEF63F9}" dt="2022-02-10T07:59:26.491" v="620" actId="14100"/>
          <ac:picMkLst>
            <pc:docMk/>
            <pc:sldMk cId="3812244542" sldId="1299"/>
            <ac:picMk id="4" creationId="{0E12BFF4-D370-4C4A-8831-F8728B1E0F7A}"/>
          </ac:picMkLst>
        </pc:picChg>
      </pc:sldChg>
      <pc:sldChg chg="addSp modSp mod ord modNotesTx">
        <pc:chgData name="Jörg Bachmann" userId="b28d09e7-665a-46e8-8505-29428aceaef6" providerId="ADAL" clId="{F0049A38-68CE-43A0-A9BC-FFABEBEF63F9}" dt="2022-02-10T14:07:57.220" v="2036" actId="20577"/>
        <pc:sldMkLst>
          <pc:docMk/>
          <pc:sldMk cId="470979795" sldId="1300"/>
        </pc:sldMkLst>
        <pc:spChg chg="add mod">
          <ac:chgData name="Jörg Bachmann" userId="b28d09e7-665a-46e8-8505-29428aceaef6" providerId="ADAL" clId="{F0049A38-68CE-43A0-A9BC-FFABEBEF63F9}" dt="2022-02-10T12:09:39.341" v="1780" actId="207"/>
          <ac:spMkLst>
            <pc:docMk/>
            <pc:sldMk cId="470979795" sldId="1300"/>
            <ac:spMk id="2" creationId="{406B346E-0952-466A-B5DB-9DA3B80F0A45}"/>
          </ac:spMkLst>
        </pc:spChg>
        <pc:picChg chg="mod">
          <ac:chgData name="Jörg Bachmann" userId="b28d09e7-665a-46e8-8505-29428aceaef6" providerId="ADAL" clId="{F0049A38-68CE-43A0-A9BC-FFABEBEF63F9}" dt="2022-02-10T12:09:08.647" v="1768" actId="1076"/>
          <ac:picMkLst>
            <pc:docMk/>
            <pc:sldMk cId="470979795" sldId="1300"/>
            <ac:picMk id="3" creationId="{E5D6E60C-E365-460D-99EE-9F4C867F2D26}"/>
          </ac:picMkLst>
        </pc:picChg>
      </pc:sldChg>
      <pc:sldChg chg="del">
        <pc:chgData name="Jörg Bachmann" userId="b28d09e7-665a-46e8-8505-29428aceaef6" providerId="ADAL" clId="{F0049A38-68CE-43A0-A9BC-FFABEBEF63F9}" dt="2022-02-09T12:24:41.302" v="39" actId="47"/>
        <pc:sldMkLst>
          <pc:docMk/>
          <pc:sldMk cId="2466370271" sldId="1301"/>
        </pc:sldMkLst>
      </pc:sldChg>
      <pc:sldChg chg="addSp delSp modSp add mod delAnim modAnim">
        <pc:chgData name="Jörg Bachmann" userId="b28d09e7-665a-46e8-8505-29428aceaef6" providerId="ADAL" clId="{F0049A38-68CE-43A0-A9BC-FFABEBEF63F9}" dt="2022-02-10T09:02:37.920" v="1300" actId="27636"/>
        <pc:sldMkLst>
          <pc:docMk/>
          <pc:sldMk cId="3675301582" sldId="1301"/>
        </pc:sldMkLst>
        <pc:spChg chg="mod">
          <ac:chgData name="Jörg Bachmann" userId="b28d09e7-665a-46e8-8505-29428aceaef6" providerId="ADAL" clId="{F0049A38-68CE-43A0-A9BC-FFABEBEF63F9}" dt="2022-02-10T09:02:37.920" v="1300" actId="27636"/>
          <ac:spMkLst>
            <pc:docMk/>
            <pc:sldMk cId="3675301582" sldId="1301"/>
            <ac:spMk id="15" creationId="{4B940969-E9E1-4573-AB56-109048629B64}"/>
          </ac:spMkLst>
        </pc:spChg>
        <pc:spChg chg="del">
          <ac:chgData name="Jörg Bachmann" userId="b28d09e7-665a-46e8-8505-29428aceaef6" providerId="ADAL" clId="{F0049A38-68CE-43A0-A9BC-FFABEBEF63F9}" dt="2022-02-09T13:28:06.712" v="122" actId="478"/>
          <ac:spMkLst>
            <pc:docMk/>
            <pc:sldMk cId="3675301582" sldId="1301"/>
            <ac:spMk id="16" creationId="{B8715B20-4A0C-4304-8473-2EC48ABEE050}"/>
          </ac:spMkLst>
        </pc:spChg>
        <pc:spChg chg="del">
          <ac:chgData name="Jörg Bachmann" userId="b28d09e7-665a-46e8-8505-29428aceaef6" providerId="ADAL" clId="{F0049A38-68CE-43A0-A9BC-FFABEBEF63F9}" dt="2022-02-09T13:28:05.160" v="121" actId="478"/>
          <ac:spMkLst>
            <pc:docMk/>
            <pc:sldMk cId="3675301582" sldId="1301"/>
            <ac:spMk id="17" creationId="{0B844AC9-F8CA-4B4D-9063-FA4EE971AE72}"/>
          </ac:spMkLst>
        </pc:spChg>
        <pc:spChg chg="del">
          <ac:chgData name="Jörg Bachmann" userId="b28d09e7-665a-46e8-8505-29428aceaef6" providerId="ADAL" clId="{F0049A38-68CE-43A0-A9BC-FFABEBEF63F9}" dt="2022-02-09T13:28:03.681" v="120" actId="478"/>
          <ac:spMkLst>
            <pc:docMk/>
            <pc:sldMk cId="3675301582" sldId="1301"/>
            <ac:spMk id="18" creationId="{E4FB934D-1D74-4507-999C-1CCAA0E01091}"/>
          </ac:spMkLst>
        </pc:spChg>
        <pc:spChg chg="add mod">
          <ac:chgData name="Jörg Bachmann" userId="b28d09e7-665a-46e8-8505-29428aceaef6" providerId="ADAL" clId="{F0049A38-68CE-43A0-A9BC-FFABEBEF63F9}" dt="2022-02-09T13:35:12.892" v="181" actId="20577"/>
          <ac:spMkLst>
            <pc:docMk/>
            <pc:sldMk cId="3675301582" sldId="1301"/>
            <ac:spMk id="23" creationId="{423BBF44-E216-4B46-8299-24805C05E6B0}"/>
          </ac:spMkLst>
        </pc:spChg>
        <pc:grpChg chg="add mod">
          <ac:chgData name="Jörg Bachmann" userId="b28d09e7-665a-46e8-8505-29428aceaef6" providerId="ADAL" clId="{F0049A38-68CE-43A0-A9BC-FFABEBEF63F9}" dt="2022-02-09T13:30:49.292" v="154"/>
          <ac:grpSpMkLst>
            <pc:docMk/>
            <pc:sldMk cId="3675301582" sldId="1301"/>
            <ac:grpSpMk id="20" creationId="{A7570CF7-AE18-4496-90D8-8CFBE1FE44B7}"/>
          </ac:grpSpMkLst>
        </pc:grpChg>
        <pc:picChg chg="add mod">
          <ac:chgData name="Jörg Bachmann" userId="b28d09e7-665a-46e8-8505-29428aceaef6" providerId="ADAL" clId="{F0049A38-68CE-43A0-A9BC-FFABEBEF63F9}" dt="2022-02-09T13:34:25.797" v="172" actId="1076"/>
          <ac:picMkLst>
            <pc:docMk/>
            <pc:sldMk cId="3675301582" sldId="1301"/>
            <ac:picMk id="3" creationId="{EA6131E4-4ACB-4D50-9744-F096DDDEF2A5}"/>
          </ac:picMkLst>
        </pc:picChg>
        <pc:picChg chg="del">
          <ac:chgData name="Jörg Bachmann" userId="b28d09e7-665a-46e8-8505-29428aceaef6" providerId="ADAL" clId="{F0049A38-68CE-43A0-A9BC-FFABEBEF63F9}" dt="2022-02-09T13:28:18.459" v="133" actId="478"/>
          <ac:picMkLst>
            <pc:docMk/>
            <pc:sldMk cId="3675301582" sldId="1301"/>
            <ac:picMk id="4" creationId="{7BAE4AAB-8637-4930-9639-4139A1DC5492}"/>
          </ac:picMkLst>
        </pc:picChg>
        <pc:picChg chg="del">
          <ac:chgData name="Jörg Bachmann" userId="b28d09e7-665a-46e8-8505-29428aceaef6" providerId="ADAL" clId="{F0049A38-68CE-43A0-A9BC-FFABEBEF63F9}" dt="2022-02-09T13:28:18.073" v="132" actId="478"/>
          <ac:picMkLst>
            <pc:docMk/>
            <pc:sldMk cId="3675301582" sldId="1301"/>
            <ac:picMk id="6" creationId="{FB63101F-949B-4336-BBA3-EDDBC0A94918}"/>
          </ac:picMkLst>
        </pc:picChg>
        <pc:picChg chg="del">
          <ac:chgData name="Jörg Bachmann" userId="b28d09e7-665a-46e8-8505-29428aceaef6" providerId="ADAL" clId="{F0049A38-68CE-43A0-A9BC-FFABEBEF63F9}" dt="2022-02-09T13:28:17.458" v="131" actId="478"/>
          <ac:picMkLst>
            <pc:docMk/>
            <pc:sldMk cId="3675301582" sldId="1301"/>
            <ac:picMk id="9" creationId="{8F35DA06-54F5-4C4D-8396-39B8346D9A7B}"/>
          </ac:picMkLst>
        </pc:picChg>
        <pc:picChg chg="add mod">
          <ac:chgData name="Jörg Bachmann" userId="b28d09e7-665a-46e8-8505-29428aceaef6" providerId="ADAL" clId="{F0049A38-68CE-43A0-A9BC-FFABEBEF63F9}" dt="2022-02-10T09:00:56.103" v="1285" actId="1076"/>
          <ac:picMkLst>
            <pc:docMk/>
            <pc:sldMk cId="3675301582" sldId="1301"/>
            <ac:picMk id="10" creationId="{C5A9995E-08D7-4723-818F-D402E3C79CBD}"/>
          </ac:picMkLst>
        </pc:picChg>
        <pc:picChg chg="del">
          <ac:chgData name="Jörg Bachmann" userId="b28d09e7-665a-46e8-8505-29428aceaef6" providerId="ADAL" clId="{F0049A38-68CE-43A0-A9BC-FFABEBEF63F9}" dt="2022-02-09T13:28:16.913" v="130" actId="478"/>
          <ac:picMkLst>
            <pc:docMk/>
            <pc:sldMk cId="3675301582" sldId="1301"/>
            <ac:picMk id="13" creationId="{5F58B6C3-690F-4029-8211-72DCB8FE2915}"/>
          </ac:picMkLst>
        </pc:picChg>
        <pc:picChg chg="mod">
          <ac:chgData name="Jörg Bachmann" userId="b28d09e7-665a-46e8-8505-29428aceaef6" providerId="ADAL" clId="{F0049A38-68CE-43A0-A9BC-FFABEBEF63F9}" dt="2022-02-09T13:30:49.292" v="154"/>
          <ac:picMkLst>
            <pc:docMk/>
            <pc:sldMk cId="3675301582" sldId="1301"/>
            <ac:picMk id="21" creationId="{0B103F68-2C01-4687-88AA-0F961F7602C0}"/>
          </ac:picMkLst>
        </pc:picChg>
        <pc:picChg chg="mod">
          <ac:chgData name="Jörg Bachmann" userId="b28d09e7-665a-46e8-8505-29428aceaef6" providerId="ADAL" clId="{F0049A38-68CE-43A0-A9BC-FFABEBEF63F9}" dt="2022-02-09T13:30:49.292" v="154"/>
          <ac:picMkLst>
            <pc:docMk/>
            <pc:sldMk cId="3675301582" sldId="1301"/>
            <ac:picMk id="22" creationId="{CB24FA3F-A2F0-4528-8412-F13BD56C31BC}"/>
          </ac:picMkLst>
        </pc:picChg>
      </pc:sldChg>
      <pc:sldChg chg="del">
        <pc:chgData name="Jörg Bachmann" userId="b28d09e7-665a-46e8-8505-29428aceaef6" providerId="ADAL" clId="{F0049A38-68CE-43A0-A9BC-FFABEBEF63F9}" dt="2022-02-09T12:24:43.278" v="40" actId="47"/>
        <pc:sldMkLst>
          <pc:docMk/>
          <pc:sldMk cId="207972944" sldId="1302"/>
        </pc:sldMkLst>
      </pc:sldChg>
      <pc:sldChg chg="addSp delSp modSp add mod delAnim modAnim">
        <pc:chgData name="Jörg Bachmann" userId="b28d09e7-665a-46e8-8505-29428aceaef6" providerId="ADAL" clId="{F0049A38-68CE-43A0-A9BC-FFABEBEF63F9}" dt="2022-02-09T14:35:30.354" v="211" actId="14100"/>
        <pc:sldMkLst>
          <pc:docMk/>
          <pc:sldMk cId="2310387009" sldId="1302"/>
        </pc:sldMkLst>
        <pc:spChg chg="mod">
          <ac:chgData name="Jörg Bachmann" userId="b28d09e7-665a-46e8-8505-29428aceaef6" providerId="ADAL" clId="{F0049A38-68CE-43A0-A9BC-FFABEBEF63F9}" dt="2022-02-09T14:35:30.354" v="211" actId="14100"/>
          <ac:spMkLst>
            <pc:docMk/>
            <pc:sldMk cId="2310387009" sldId="1302"/>
            <ac:spMk id="12" creationId="{EA360C7A-84B8-4718-BCC3-1BBB7B1E771A}"/>
          </ac:spMkLst>
        </pc:spChg>
        <pc:spChg chg="del">
          <ac:chgData name="Jörg Bachmann" userId="b28d09e7-665a-46e8-8505-29428aceaef6" providerId="ADAL" clId="{F0049A38-68CE-43A0-A9BC-FFABEBEF63F9}" dt="2022-02-09T14:34:27.804" v="183" actId="478"/>
          <ac:spMkLst>
            <pc:docMk/>
            <pc:sldMk cId="2310387009" sldId="1302"/>
            <ac:spMk id="15" creationId="{0518E943-A019-4164-847A-F6D2D81B92F6}"/>
          </ac:spMkLst>
        </pc:spChg>
        <pc:spChg chg="del">
          <ac:chgData name="Jörg Bachmann" userId="b28d09e7-665a-46e8-8505-29428aceaef6" providerId="ADAL" clId="{F0049A38-68CE-43A0-A9BC-FFABEBEF63F9}" dt="2022-02-09T14:34:26.276" v="182" actId="478"/>
          <ac:spMkLst>
            <pc:docMk/>
            <pc:sldMk cId="2310387009" sldId="1302"/>
            <ac:spMk id="16" creationId="{1D4671EF-F031-44B8-88F5-BCA928F39B33}"/>
          </ac:spMkLst>
        </pc:spChg>
        <pc:spChg chg="mod">
          <ac:chgData name="Jörg Bachmann" userId="b28d09e7-665a-46e8-8505-29428aceaef6" providerId="ADAL" clId="{F0049A38-68CE-43A0-A9BC-FFABEBEF63F9}" dt="2022-02-09T14:35:01.450" v="204" actId="1076"/>
          <ac:spMkLst>
            <pc:docMk/>
            <pc:sldMk cId="2310387009" sldId="1302"/>
            <ac:spMk id="17" creationId="{1FCA3F5B-E0FB-4ABE-8133-B9606AD6238B}"/>
          </ac:spMkLst>
        </pc:spChg>
        <pc:picChg chg="add mod">
          <ac:chgData name="Jörg Bachmann" userId="b28d09e7-665a-46e8-8505-29428aceaef6" providerId="ADAL" clId="{F0049A38-68CE-43A0-A9BC-FFABEBEF63F9}" dt="2022-02-09T13:31:55.424" v="166" actId="1076"/>
          <ac:picMkLst>
            <pc:docMk/>
            <pc:sldMk cId="2310387009" sldId="1302"/>
            <ac:picMk id="3" creationId="{4F9BBE9D-C4DF-4A06-A473-70F22FC429E2}"/>
          </ac:picMkLst>
        </pc:picChg>
        <pc:picChg chg="del">
          <ac:chgData name="Jörg Bachmann" userId="b28d09e7-665a-46e8-8505-29428aceaef6" providerId="ADAL" clId="{F0049A38-68CE-43A0-A9BC-FFABEBEF63F9}" dt="2022-02-09T13:31:23.981" v="160" actId="478"/>
          <ac:picMkLst>
            <pc:docMk/>
            <pc:sldMk cId="2310387009" sldId="1302"/>
            <ac:picMk id="8" creationId="{5FAC8607-86F6-4447-A18F-287C854018E8}"/>
          </ac:picMkLst>
        </pc:picChg>
      </pc:sldChg>
      <pc:sldChg chg="addSp delSp modSp add del mod ord setBg modAnim">
        <pc:chgData name="Jörg Bachmann" userId="b28d09e7-665a-46e8-8505-29428aceaef6" providerId="ADAL" clId="{F0049A38-68CE-43A0-A9BC-FFABEBEF63F9}" dt="2022-02-10T13:58:09.089" v="1819" actId="47"/>
        <pc:sldMkLst>
          <pc:docMk/>
          <pc:sldMk cId="533905837" sldId="1303"/>
        </pc:sldMkLst>
        <pc:spChg chg="add del mod">
          <ac:chgData name="Jörg Bachmann" userId="b28d09e7-665a-46e8-8505-29428aceaef6" providerId="ADAL" clId="{F0049A38-68CE-43A0-A9BC-FFABEBEF63F9}" dt="2022-02-09T15:23:09.217" v="258" actId="478"/>
          <ac:spMkLst>
            <pc:docMk/>
            <pc:sldMk cId="533905837" sldId="1303"/>
            <ac:spMk id="2" creationId="{D7F00D43-BD14-48AE-B4F0-7184AFC4C8DD}"/>
          </ac:spMkLst>
        </pc:spChg>
        <pc:spChg chg="add mod">
          <ac:chgData name="Jörg Bachmann" userId="b28d09e7-665a-46e8-8505-29428aceaef6" providerId="ADAL" clId="{F0049A38-68CE-43A0-A9BC-FFABEBEF63F9}" dt="2022-02-10T09:06:57.924" v="1428" actId="14100"/>
          <ac:spMkLst>
            <pc:docMk/>
            <pc:sldMk cId="533905837" sldId="1303"/>
            <ac:spMk id="5" creationId="{89F7EF32-B6C4-47BE-9B95-635618392376}"/>
          </ac:spMkLst>
        </pc:spChg>
        <pc:spChg chg="add mod">
          <ac:chgData name="Jörg Bachmann" userId="b28d09e7-665a-46e8-8505-29428aceaef6" providerId="ADAL" clId="{F0049A38-68CE-43A0-A9BC-FFABEBEF63F9}" dt="2022-02-09T15:27:58.265" v="270" actId="1076"/>
          <ac:spMkLst>
            <pc:docMk/>
            <pc:sldMk cId="533905837" sldId="1303"/>
            <ac:spMk id="6" creationId="{335BF748-FED6-4CED-8A23-7F0B80960AB8}"/>
          </ac:spMkLst>
        </pc:spChg>
        <pc:spChg chg="add mod">
          <ac:chgData name="Jörg Bachmann" userId="b28d09e7-665a-46e8-8505-29428aceaef6" providerId="ADAL" clId="{F0049A38-68CE-43A0-A9BC-FFABEBEF63F9}" dt="2022-02-10T09:07:25.403" v="1452" actId="20577"/>
          <ac:spMkLst>
            <pc:docMk/>
            <pc:sldMk cId="533905837" sldId="1303"/>
            <ac:spMk id="7" creationId="{EAED58DE-BFF3-447D-9BD9-D1B5D8068397}"/>
          </ac:spMkLst>
        </pc:spChg>
        <pc:spChg chg="add mod">
          <ac:chgData name="Jörg Bachmann" userId="b28d09e7-665a-46e8-8505-29428aceaef6" providerId="ADAL" clId="{F0049A38-68CE-43A0-A9BC-FFABEBEF63F9}" dt="2022-02-10T09:07:43.461" v="1481" actId="20577"/>
          <ac:spMkLst>
            <pc:docMk/>
            <pc:sldMk cId="533905837" sldId="1303"/>
            <ac:spMk id="8" creationId="{B2B21760-7E54-4814-8E12-B1825E77BB03}"/>
          </ac:spMkLst>
        </pc:spChg>
        <pc:spChg chg="add mod">
          <ac:chgData name="Jörg Bachmann" userId="b28d09e7-665a-46e8-8505-29428aceaef6" providerId="ADAL" clId="{F0049A38-68CE-43A0-A9BC-FFABEBEF63F9}" dt="2022-02-10T09:06:53.565" v="1427" actId="14100"/>
          <ac:spMkLst>
            <pc:docMk/>
            <pc:sldMk cId="533905837" sldId="1303"/>
            <ac:spMk id="9" creationId="{4FD34716-55B2-4836-913F-BBDAD3D2E57F}"/>
          </ac:spMkLst>
        </pc:spChg>
        <pc:graphicFrameChg chg="add mod">
          <ac:chgData name="Jörg Bachmann" userId="b28d09e7-665a-46e8-8505-29428aceaef6" providerId="ADAL" clId="{F0049A38-68CE-43A0-A9BC-FFABEBEF63F9}" dt="2022-02-10T08:45:11.119" v="1161" actId="14100"/>
          <ac:graphicFrameMkLst>
            <pc:docMk/>
            <pc:sldMk cId="533905837" sldId="1303"/>
            <ac:graphicFrameMk id="2" creationId="{9A84EDDD-F061-42ED-A0EA-2FE5AA6A6FB1}"/>
          </ac:graphicFrameMkLst>
        </pc:graphicFrameChg>
        <pc:picChg chg="del mod">
          <ac:chgData name="Jörg Bachmann" userId="b28d09e7-665a-46e8-8505-29428aceaef6" providerId="ADAL" clId="{F0049A38-68CE-43A0-A9BC-FFABEBEF63F9}" dt="2022-02-09T15:20:13.350" v="220" actId="478"/>
          <ac:picMkLst>
            <pc:docMk/>
            <pc:sldMk cId="533905837" sldId="1303"/>
            <ac:picMk id="4" creationId="{6949774B-B53E-45F0-9612-171F78F4248F}"/>
          </ac:picMkLst>
        </pc:picChg>
        <pc:picChg chg="add mod">
          <ac:chgData name="Jörg Bachmann" userId="b28d09e7-665a-46e8-8505-29428aceaef6" providerId="ADAL" clId="{F0049A38-68CE-43A0-A9BC-FFABEBEF63F9}" dt="2022-02-10T08:59:41.902" v="1281" actId="1076"/>
          <ac:picMkLst>
            <pc:docMk/>
            <pc:sldMk cId="533905837" sldId="1303"/>
            <ac:picMk id="4" creationId="{CF512659-EE0F-4EFA-B092-2D9A5F11DC8A}"/>
          </ac:picMkLst>
        </pc:picChg>
        <pc:picChg chg="del mod">
          <ac:chgData name="Jörg Bachmann" userId="b28d09e7-665a-46e8-8505-29428aceaef6" providerId="ADAL" clId="{F0049A38-68CE-43A0-A9BC-FFABEBEF63F9}" dt="2022-02-09T15:19:38.298" v="217" actId="478"/>
          <ac:picMkLst>
            <pc:docMk/>
            <pc:sldMk cId="533905837" sldId="1303"/>
            <ac:picMk id="5" creationId="{46BE8D43-4C83-4E82-AF5D-39B0225812EC}"/>
          </ac:picMkLst>
        </pc:picChg>
      </pc:sldChg>
      <pc:sldChg chg="del">
        <pc:chgData name="Jörg Bachmann" userId="b28d09e7-665a-46e8-8505-29428aceaef6" providerId="ADAL" clId="{F0049A38-68CE-43A0-A9BC-FFABEBEF63F9}" dt="2022-02-09T12:24:45.135" v="41" actId="47"/>
        <pc:sldMkLst>
          <pc:docMk/>
          <pc:sldMk cId="4171088648" sldId="1303"/>
        </pc:sldMkLst>
      </pc:sldChg>
      <pc:sldChg chg="del">
        <pc:chgData name="Jörg Bachmann" userId="b28d09e7-665a-46e8-8505-29428aceaef6" providerId="ADAL" clId="{F0049A38-68CE-43A0-A9BC-FFABEBEF63F9}" dt="2022-02-09T12:24:47.806" v="42" actId="47"/>
        <pc:sldMkLst>
          <pc:docMk/>
          <pc:sldMk cId="995782002" sldId="1304"/>
        </pc:sldMkLst>
      </pc:sldChg>
      <pc:sldChg chg="addSp modSp add mod modAnim">
        <pc:chgData name="Jörg Bachmann" userId="b28d09e7-665a-46e8-8505-29428aceaef6" providerId="ADAL" clId="{F0049A38-68CE-43A0-A9BC-FFABEBEF63F9}" dt="2022-02-10T09:26:24.626" v="1767" actId="20577"/>
        <pc:sldMkLst>
          <pc:docMk/>
          <pc:sldMk cId="2853979990" sldId="1304"/>
        </pc:sldMkLst>
        <pc:spChg chg="add mod">
          <ac:chgData name="Jörg Bachmann" userId="b28d09e7-665a-46e8-8505-29428aceaef6" providerId="ADAL" clId="{F0049A38-68CE-43A0-A9BC-FFABEBEF63F9}" dt="2022-02-10T08:17:10.968" v="1105" actId="1076"/>
          <ac:spMkLst>
            <pc:docMk/>
            <pc:sldMk cId="2853979990" sldId="1304"/>
            <ac:spMk id="3" creationId="{93399696-E072-4E17-BA63-657ACBE161CE}"/>
          </ac:spMkLst>
        </pc:spChg>
        <pc:spChg chg="add mod">
          <ac:chgData name="Jörg Bachmann" userId="b28d09e7-665a-46e8-8505-29428aceaef6" providerId="ADAL" clId="{F0049A38-68CE-43A0-A9BC-FFABEBEF63F9}" dt="2022-02-10T09:26:24.626" v="1767" actId="20577"/>
          <ac:spMkLst>
            <pc:docMk/>
            <pc:sldMk cId="2853979990" sldId="1304"/>
            <ac:spMk id="4" creationId="{B8736203-0D7E-47FC-8F9B-680F0FBB19F3}"/>
          </ac:spMkLst>
        </pc:spChg>
        <pc:spChg chg="mod">
          <ac:chgData name="Jörg Bachmann" userId="b28d09e7-665a-46e8-8505-29428aceaef6" providerId="ADAL" clId="{F0049A38-68CE-43A0-A9BC-FFABEBEF63F9}" dt="2022-02-10T07:28:41.700" v="392" actId="313"/>
          <ac:spMkLst>
            <pc:docMk/>
            <pc:sldMk cId="2853979990" sldId="1304"/>
            <ac:spMk id="15" creationId="{957F2467-D403-4F1E-BA9C-4EE8BE804B32}"/>
          </ac:spMkLst>
        </pc:spChg>
      </pc:sldChg>
      <pc:sldChg chg="addSp delSp modSp add mod delAnim">
        <pc:chgData name="Jörg Bachmann" userId="b28d09e7-665a-46e8-8505-29428aceaef6" providerId="ADAL" clId="{F0049A38-68CE-43A0-A9BC-FFABEBEF63F9}" dt="2022-02-10T08:00:56.451" v="632" actId="255"/>
        <pc:sldMkLst>
          <pc:docMk/>
          <pc:sldMk cId="2536041187" sldId="1305"/>
        </pc:sldMkLst>
        <pc:spChg chg="mod">
          <ac:chgData name="Jörg Bachmann" userId="b28d09e7-665a-46e8-8505-29428aceaef6" providerId="ADAL" clId="{F0049A38-68CE-43A0-A9BC-FFABEBEF63F9}" dt="2022-02-10T07:56:17.491" v="590" actId="20577"/>
          <ac:spMkLst>
            <pc:docMk/>
            <pc:sldMk cId="2536041187" sldId="1305"/>
            <ac:spMk id="15" creationId="{957F2467-D403-4F1E-BA9C-4EE8BE804B32}"/>
          </ac:spMkLst>
        </pc:spChg>
        <pc:spChg chg="del">
          <ac:chgData name="Jörg Bachmann" userId="b28d09e7-665a-46e8-8505-29428aceaef6" providerId="ADAL" clId="{F0049A38-68CE-43A0-A9BC-FFABEBEF63F9}" dt="2022-02-10T07:57:13.768" v="602" actId="478"/>
          <ac:spMkLst>
            <pc:docMk/>
            <pc:sldMk cId="2536041187" sldId="1305"/>
            <ac:spMk id="20" creationId="{52903DFF-F03B-4DC0-B2B7-22E6398606CE}"/>
          </ac:spMkLst>
        </pc:spChg>
        <pc:spChg chg="del">
          <ac:chgData name="Jörg Bachmann" userId="b28d09e7-665a-46e8-8505-29428aceaef6" providerId="ADAL" clId="{F0049A38-68CE-43A0-A9BC-FFABEBEF63F9}" dt="2022-02-10T07:56:34.292" v="598" actId="478"/>
          <ac:spMkLst>
            <pc:docMk/>
            <pc:sldMk cId="2536041187" sldId="1305"/>
            <ac:spMk id="21" creationId="{4FD598CB-38E2-473C-8C24-3B6C840DE087}"/>
          </ac:spMkLst>
        </pc:spChg>
        <pc:spChg chg="del">
          <ac:chgData name="Jörg Bachmann" userId="b28d09e7-665a-46e8-8505-29428aceaef6" providerId="ADAL" clId="{F0049A38-68CE-43A0-A9BC-FFABEBEF63F9}" dt="2022-02-10T07:56:25.364" v="591" actId="478"/>
          <ac:spMkLst>
            <pc:docMk/>
            <pc:sldMk cId="2536041187" sldId="1305"/>
            <ac:spMk id="22" creationId="{C42C7F3D-09C9-4A9A-AAE3-D13598D5F8CA}"/>
          </ac:spMkLst>
        </pc:spChg>
        <pc:spChg chg="del">
          <ac:chgData name="Jörg Bachmann" userId="b28d09e7-665a-46e8-8505-29428aceaef6" providerId="ADAL" clId="{F0049A38-68CE-43A0-A9BC-FFABEBEF63F9}" dt="2022-02-10T07:57:12.711" v="601" actId="478"/>
          <ac:spMkLst>
            <pc:docMk/>
            <pc:sldMk cId="2536041187" sldId="1305"/>
            <ac:spMk id="23" creationId="{0081A982-8374-4A56-9185-5716D73AE68E}"/>
          </ac:spMkLst>
        </pc:spChg>
        <pc:spChg chg="del">
          <ac:chgData name="Jörg Bachmann" userId="b28d09e7-665a-46e8-8505-29428aceaef6" providerId="ADAL" clId="{F0049A38-68CE-43A0-A9BC-FFABEBEF63F9}" dt="2022-02-10T07:56:29.059" v="594" actId="478"/>
          <ac:spMkLst>
            <pc:docMk/>
            <pc:sldMk cId="2536041187" sldId="1305"/>
            <ac:spMk id="24" creationId="{BB4FA672-DFC2-45F9-8E7D-20650F7AD843}"/>
          </ac:spMkLst>
        </pc:spChg>
        <pc:spChg chg="del">
          <ac:chgData name="Jörg Bachmann" userId="b28d09e7-665a-46e8-8505-29428aceaef6" providerId="ADAL" clId="{F0049A38-68CE-43A0-A9BC-FFABEBEF63F9}" dt="2022-02-10T07:56:33.035" v="597" actId="478"/>
          <ac:spMkLst>
            <pc:docMk/>
            <pc:sldMk cId="2536041187" sldId="1305"/>
            <ac:spMk id="36" creationId="{49FA897A-414B-4806-B26E-B3B0AEA58276}"/>
          </ac:spMkLst>
        </pc:spChg>
        <pc:spChg chg="del">
          <ac:chgData name="Jörg Bachmann" userId="b28d09e7-665a-46e8-8505-29428aceaef6" providerId="ADAL" clId="{F0049A38-68CE-43A0-A9BC-FFABEBEF63F9}" dt="2022-02-10T07:56:31.731" v="596" actId="478"/>
          <ac:spMkLst>
            <pc:docMk/>
            <pc:sldMk cId="2536041187" sldId="1305"/>
            <ac:spMk id="37" creationId="{E32EE7DB-CA21-451A-AD2C-824A58CF49E3}"/>
          </ac:spMkLst>
        </pc:spChg>
        <pc:spChg chg="del">
          <ac:chgData name="Jörg Bachmann" userId="b28d09e7-665a-46e8-8505-29428aceaef6" providerId="ADAL" clId="{F0049A38-68CE-43A0-A9BC-FFABEBEF63F9}" dt="2022-02-10T07:56:30.463" v="595" actId="478"/>
          <ac:spMkLst>
            <pc:docMk/>
            <pc:sldMk cId="2536041187" sldId="1305"/>
            <ac:spMk id="38" creationId="{935F00F7-A749-4B4F-B89A-5AA4CE12FAA0}"/>
          </ac:spMkLst>
        </pc:spChg>
        <pc:spChg chg="mod">
          <ac:chgData name="Jörg Bachmann" userId="b28d09e7-665a-46e8-8505-29428aceaef6" providerId="ADAL" clId="{F0049A38-68CE-43A0-A9BC-FFABEBEF63F9}" dt="2022-02-10T07:58:49.768" v="612"/>
          <ac:spMkLst>
            <pc:docMk/>
            <pc:sldMk cId="2536041187" sldId="1305"/>
            <ac:spMk id="47" creationId="{3F62CA21-0284-4FF5-92F6-8F187DBFB127}"/>
          </ac:spMkLst>
        </pc:spChg>
        <pc:spChg chg="mod">
          <ac:chgData name="Jörg Bachmann" userId="b28d09e7-665a-46e8-8505-29428aceaef6" providerId="ADAL" clId="{F0049A38-68CE-43A0-A9BC-FFABEBEF63F9}" dt="2022-02-10T07:58:49.768" v="612"/>
          <ac:spMkLst>
            <pc:docMk/>
            <pc:sldMk cId="2536041187" sldId="1305"/>
            <ac:spMk id="48" creationId="{FC7939E0-AA46-486E-92B2-69EF308A0A4A}"/>
          </ac:spMkLst>
        </pc:spChg>
        <pc:spChg chg="mod">
          <ac:chgData name="Jörg Bachmann" userId="b28d09e7-665a-46e8-8505-29428aceaef6" providerId="ADAL" clId="{F0049A38-68CE-43A0-A9BC-FFABEBEF63F9}" dt="2022-02-10T07:58:49.768" v="612"/>
          <ac:spMkLst>
            <pc:docMk/>
            <pc:sldMk cId="2536041187" sldId="1305"/>
            <ac:spMk id="49" creationId="{4B61EEB1-1DB8-4066-B327-C845300DC73A}"/>
          </ac:spMkLst>
        </pc:spChg>
        <pc:spChg chg="mod">
          <ac:chgData name="Jörg Bachmann" userId="b28d09e7-665a-46e8-8505-29428aceaef6" providerId="ADAL" clId="{F0049A38-68CE-43A0-A9BC-FFABEBEF63F9}" dt="2022-02-10T07:58:49.768" v="612"/>
          <ac:spMkLst>
            <pc:docMk/>
            <pc:sldMk cId="2536041187" sldId="1305"/>
            <ac:spMk id="50" creationId="{BBC6B094-886F-486C-B3CF-BCE6FDBEA446}"/>
          </ac:spMkLst>
        </pc:spChg>
        <pc:spChg chg="mod">
          <ac:chgData name="Jörg Bachmann" userId="b28d09e7-665a-46e8-8505-29428aceaef6" providerId="ADAL" clId="{F0049A38-68CE-43A0-A9BC-FFABEBEF63F9}" dt="2022-02-10T07:58:49.768" v="612"/>
          <ac:spMkLst>
            <pc:docMk/>
            <pc:sldMk cId="2536041187" sldId="1305"/>
            <ac:spMk id="51" creationId="{572F2471-CA62-4300-8E49-86B68B7B9318}"/>
          </ac:spMkLst>
        </pc:spChg>
        <pc:spChg chg="mod">
          <ac:chgData name="Jörg Bachmann" userId="b28d09e7-665a-46e8-8505-29428aceaef6" providerId="ADAL" clId="{F0049A38-68CE-43A0-A9BC-FFABEBEF63F9}" dt="2022-02-10T07:58:49.768" v="612"/>
          <ac:spMkLst>
            <pc:docMk/>
            <pc:sldMk cId="2536041187" sldId="1305"/>
            <ac:spMk id="52" creationId="{2A26629D-3149-42D5-90C7-88A2F8511ADC}"/>
          </ac:spMkLst>
        </pc:spChg>
        <pc:spChg chg="mod">
          <ac:chgData name="Jörg Bachmann" userId="b28d09e7-665a-46e8-8505-29428aceaef6" providerId="ADAL" clId="{F0049A38-68CE-43A0-A9BC-FFABEBEF63F9}" dt="2022-02-10T08:00:56.451" v="632" actId="255"/>
          <ac:spMkLst>
            <pc:docMk/>
            <pc:sldMk cId="2536041187" sldId="1305"/>
            <ac:spMk id="55" creationId="{8EF102AD-52E2-41F1-AF9B-5CB0A91AE4EF}"/>
          </ac:spMkLst>
        </pc:spChg>
        <pc:spChg chg="mod">
          <ac:chgData name="Jörg Bachmann" userId="b28d09e7-665a-46e8-8505-29428aceaef6" providerId="ADAL" clId="{F0049A38-68CE-43A0-A9BC-FFABEBEF63F9}" dt="2022-02-10T08:00:56.451" v="632" actId="255"/>
          <ac:spMkLst>
            <pc:docMk/>
            <pc:sldMk cId="2536041187" sldId="1305"/>
            <ac:spMk id="56" creationId="{6E5FAAA9-735B-4723-9611-54925236E47F}"/>
          </ac:spMkLst>
        </pc:spChg>
        <pc:spChg chg="mod">
          <ac:chgData name="Jörg Bachmann" userId="b28d09e7-665a-46e8-8505-29428aceaef6" providerId="ADAL" clId="{F0049A38-68CE-43A0-A9BC-FFABEBEF63F9}" dt="2022-02-10T08:00:56.451" v="632" actId="255"/>
          <ac:spMkLst>
            <pc:docMk/>
            <pc:sldMk cId="2536041187" sldId="1305"/>
            <ac:spMk id="57" creationId="{38F26BCD-5EB2-4C1D-B2A1-4C9FE5B7AA2E}"/>
          </ac:spMkLst>
        </pc:spChg>
        <pc:spChg chg="mod">
          <ac:chgData name="Jörg Bachmann" userId="b28d09e7-665a-46e8-8505-29428aceaef6" providerId="ADAL" clId="{F0049A38-68CE-43A0-A9BC-FFABEBEF63F9}" dt="2022-02-10T08:00:56.451" v="632" actId="255"/>
          <ac:spMkLst>
            <pc:docMk/>
            <pc:sldMk cId="2536041187" sldId="1305"/>
            <ac:spMk id="58" creationId="{D6EE4DC6-237B-4D62-8C3B-D8CD163886AA}"/>
          </ac:spMkLst>
        </pc:spChg>
        <pc:spChg chg="mod">
          <ac:chgData name="Jörg Bachmann" userId="b28d09e7-665a-46e8-8505-29428aceaef6" providerId="ADAL" clId="{F0049A38-68CE-43A0-A9BC-FFABEBEF63F9}" dt="2022-02-10T08:00:56.451" v="632" actId="255"/>
          <ac:spMkLst>
            <pc:docMk/>
            <pc:sldMk cId="2536041187" sldId="1305"/>
            <ac:spMk id="59" creationId="{5DB93A69-5E48-4BE2-BE84-256EE6647094}"/>
          </ac:spMkLst>
        </pc:spChg>
        <pc:spChg chg="mod">
          <ac:chgData name="Jörg Bachmann" userId="b28d09e7-665a-46e8-8505-29428aceaef6" providerId="ADAL" clId="{F0049A38-68CE-43A0-A9BC-FFABEBEF63F9}" dt="2022-02-10T08:00:56.451" v="632" actId="255"/>
          <ac:spMkLst>
            <pc:docMk/>
            <pc:sldMk cId="2536041187" sldId="1305"/>
            <ac:spMk id="60" creationId="{4A0FF64B-439C-4B4B-85E7-7FF91C94DEF9}"/>
          </ac:spMkLst>
        </pc:spChg>
        <pc:grpChg chg="del">
          <ac:chgData name="Jörg Bachmann" userId="b28d09e7-665a-46e8-8505-29428aceaef6" providerId="ADAL" clId="{F0049A38-68CE-43A0-A9BC-FFABEBEF63F9}" dt="2022-02-10T07:56:26.297" v="592" actId="478"/>
          <ac:grpSpMkLst>
            <pc:docMk/>
            <pc:sldMk cId="2536041187" sldId="1305"/>
            <ac:grpSpMk id="9" creationId="{020E1BF5-D2ED-409B-A707-7095CEE02D50}"/>
          </ac:grpSpMkLst>
        </pc:grpChg>
        <pc:grpChg chg="del">
          <ac:chgData name="Jörg Bachmann" userId="b28d09e7-665a-46e8-8505-29428aceaef6" providerId="ADAL" clId="{F0049A38-68CE-43A0-A9BC-FFABEBEF63F9}" dt="2022-02-10T07:56:27.438" v="593" actId="478"/>
          <ac:grpSpMkLst>
            <pc:docMk/>
            <pc:sldMk cId="2536041187" sldId="1305"/>
            <ac:grpSpMk id="25" creationId="{ABEEA118-2425-44EA-9881-CC9C06A0D7F2}"/>
          </ac:grpSpMkLst>
        </pc:grpChg>
        <pc:grpChg chg="del">
          <ac:chgData name="Jörg Bachmann" userId="b28d09e7-665a-46e8-8505-29428aceaef6" providerId="ADAL" clId="{F0049A38-68CE-43A0-A9BC-FFABEBEF63F9}" dt="2022-02-10T07:57:10.243" v="600" actId="478"/>
          <ac:grpSpMkLst>
            <pc:docMk/>
            <pc:sldMk cId="2536041187" sldId="1305"/>
            <ac:grpSpMk id="33" creationId="{43D20FDC-CB25-4302-9225-666CB11CD12E}"/>
          </ac:grpSpMkLst>
        </pc:grpChg>
        <pc:grpChg chg="add mod">
          <ac:chgData name="Jörg Bachmann" userId="b28d09e7-665a-46e8-8505-29428aceaef6" providerId="ADAL" clId="{F0049A38-68CE-43A0-A9BC-FFABEBEF63F9}" dt="2022-02-10T08:00:44.377" v="631" actId="1076"/>
          <ac:grpSpMkLst>
            <pc:docMk/>
            <pc:sldMk cId="2536041187" sldId="1305"/>
            <ac:grpSpMk id="39" creationId="{89731DBF-D93C-4843-93F2-C3BB4DBAF2CD}"/>
          </ac:grpSpMkLst>
        </pc:grpChg>
        <pc:grpChg chg="add del mod ord">
          <ac:chgData name="Jörg Bachmann" userId="b28d09e7-665a-46e8-8505-29428aceaef6" providerId="ADAL" clId="{F0049A38-68CE-43A0-A9BC-FFABEBEF63F9}" dt="2022-02-10T07:59:16.958" v="618" actId="478"/>
          <ac:grpSpMkLst>
            <pc:docMk/>
            <pc:sldMk cId="2536041187" sldId="1305"/>
            <ac:grpSpMk id="45" creationId="{76E4EF62-CF74-4503-BBDE-69FB153E32E7}"/>
          </ac:grpSpMkLst>
        </pc:grpChg>
        <pc:grpChg chg="add mod ord">
          <ac:chgData name="Jörg Bachmann" userId="b28d09e7-665a-46e8-8505-29428aceaef6" providerId="ADAL" clId="{F0049A38-68CE-43A0-A9BC-FFABEBEF63F9}" dt="2022-02-10T08:00:34.596" v="628" actId="1076"/>
          <ac:grpSpMkLst>
            <pc:docMk/>
            <pc:sldMk cId="2536041187" sldId="1305"/>
            <ac:grpSpMk id="53" creationId="{E85E5773-C9EB-4841-833F-1823AFB923E2}"/>
          </ac:grpSpMkLst>
        </pc:grpChg>
        <pc:graphicFrameChg chg="del">
          <ac:chgData name="Jörg Bachmann" userId="b28d09e7-665a-46e8-8505-29428aceaef6" providerId="ADAL" clId="{F0049A38-68CE-43A0-A9BC-FFABEBEF63F9}" dt="2022-02-10T07:57:09.154" v="599" actId="478"/>
          <ac:graphicFrameMkLst>
            <pc:docMk/>
            <pc:sldMk cId="2536041187" sldId="1305"/>
            <ac:graphicFrameMk id="3" creationId="{CAC107DB-31A8-4EFF-AC2A-3B69FA539C5D}"/>
          </ac:graphicFrameMkLst>
        </pc:graphicFrameChg>
        <pc:picChg chg="mod">
          <ac:chgData name="Jörg Bachmann" userId="b28d09e7-665a-46e8-8505-29428aceaef6" providerId="ADAL" clId="{F0049A38-68CE-43A0-A9BC-FFABEBEF63F9}" dt="2022-02-10T07:57:21.262" v="603"/>
          <ac:picMkLst>
            <pc:docMk/>
            <pc:sldMk cId="2536041187" sldId="1305"/>
            <ac:picMk id="40" creationId="{A61B1ABD-F99A-4DA8-85DB-B9E92690E4C6}"/>
          </ac:picMkLst>
        </pc:picChg>
        <pc:picChg chg="mod">
          <ac:chgData name="Jörg Bachmann" userId="b28d09e7-665a-46e8-8505-29428aceaef6" providerId="ADAL" clId="{F0049A38-68CE-43A0-A9BC-FFABEBEF63F9}" dt="2022-02-10T07:57:21.262" v="603"/>
          <ac:picMkLst>
            <pc:docMk/>
            <pc:sldMk cId="2536041187" sldId="1305"/>
            <ac:picMk id="41" creationId="{D6C2A1CD-1F0A-4B6F-BD82-419390C02DCF}"/>
          </ac:picMkLst>
        </pc:picChg>
        <pc:picChg chg="add mod">
          <ac:chgData name="Jörg Bachmann" userId="b28d09e7-665a-46e8-8505-29428aceaef6" providerId="ADAL" clId="{F0049A38-68CE-43A0-A9BC-FFABEBEF63F9}" dt="2022-02-10T08:00:39.119" v="629" actId="1076"/>
          <ac:picMkLst>
            <pc:docMk/>
            <pc:sldMk cId="2536041187" sldId="1305"/>
            <ac:picMk id="42" creationId="{2A85DF67-BD7F-468A-B177-3D6C04A22262}"/>
          </ac:picMkLst>
        </pc:picChg>
        <pc:picChg chg="add mod">
          <ac:chgData name="Jörg Bachmann" userId="b28d09e7-665a-46e8-8505-29428aceaef6" providerId="ADAL" clId="{F0049A38-68CE-43A0-A9BC-FFABEBEF63F9}" dt="2022-02-10T08:00:41.985" v="630" actId="1076"/>
          <ac:picMkLst>
            <pc:docMk/>
            <pc:sldMk cId="2536041187" sldId="1305"/>
            <ac:picMk id="43" creationId="{539042CC-5750-4ABD-BC7D-F4A7D426476F}"/>
          </ac:picMkLst>
        </pc:picChg>
        <pc:picChg chg="add del mod">
          <ac:chgData name="Jörg Bachmann" userId="b28d09e7-665a-46e8-8505-29428aceaef6" providerId="ADAL" clId="{F0049A38-68CE-43A0-A9BC-FFABEBEF63F9}" dt="2022-02-10T07:58:29.522" v="610"/>
          <ac:picMkLst>
            <pc:docMk/>
            <pc:sldMk cId="2536041187" sldId="1305"/>
            <ac:picMk id="44" creationId="{7C9AA8AB-3CB8-4F01-8934-D38FCA44892F}"/>
          </ac:picMkLst>
        </pc:picChg>
        <pc:picChg chg="mod">
          <ac:chgData name="Jörg Bachmann" userId="b28d09e7-665a-46e8-8505-29428aceaef6" providerId="ADAL" clId="{F0049A38-68CE-43A0-A9BC-FFABEBEF63F9}" dt="2022-02-10T07:58:49.768" v="612"/>
          <ac:picMkLst>
            <pc:docMk/>
            <pc:sldMk cId="2536041187" sldId="1305"/>
            <ac:picMk id="46" creationId="{C28CF8E0-F61C-4CF6-BDA4-D4C9A3C39A95}"/>
          </ac:picMkLst>
        </pc:picChg>
        <pc:picChg chg="mod modCrop">
          <ac:chgData name="Jörg Bachmann" userId="b28d09e7-665a-46e8-8505-29428aceaef6" providerId="ADAL" clId="{F0049A38-68CE-43A0-A9BC-FFABEBEF63F9}" dt="2022-02-10T08:00:15.285" v="626" actId="732"/>
          <ac:picMkLst>
            <pc:docMk/>
            <pc:sldMk cId="2536041187" sldId="1305"/>
            <ac:picMk id="54" creationId="{9CE0376C-0396-42A3-8B6F-E9FA7533E586}"/>
          </ac:picMkLst>
        </pc:picChg>
      </pc:sldChg>
      <pc:sldChg chg="addSp delSp modSp add mod delAnim modAnim">
        <pc:chgData name="Jörg Bachmann" userId="b28d09e7-665a-46e8-8505-29428aceaef6" providerId="ADAL" clId="{F0049A38-68CE-43A0-A9BC-FFABEBEF63F9}" dt="2022-02-10T09:13:04.745" v="1630" actId="14100"/>
        <pc:sldMkLst>
          <pc:docMk/>
          <pc:sldMk cId="2288871137" sldId="1306"/>
        </pc:sldMkLst>
        <pc:spChg chg="mod">
          <ac:chgData name="Jörg Bachmann" userId="b28d09e7-665a-46e8-8505-29428aceaef6" providerId="ADAL" clId="{F0049A38-68CE-43A0-A9BC-FFABEBEF63F9}" dt="2022-02-10T09:10:41.386" v="1506" actId="1076"/>
          <ac:spMkLst>
            <pc:docMk/>
            <pc:sldMk cId="2288871137" sldId="1306"/>
            <ac:spMk id="3" creationId="{93399696-E072-4E17-BA63-657ACBE161CE}"/>
          </ac:spMkLst>
        </pc:spChg>
        <pc:spChg chg="del mod">
          <ac:chgData name="Jörg Bachmann" userId="b28d09e7-665a-46e8-8505-29428aceaef6" providerId="ADAL" clId="{F0049A38-68CE-43A0-A9BC-FFABEBEF63F9}" dt="2022-02-10T08:41:30.728" v="1118" actId="478"/>
          <ac:spMkLst>
            <pc:docMk/>
            <pc:sldMk cId="2288871137" sldId="1306"/>
            <ac:spMk id="4" creationId="{B8736203-0D7E-47FC-8F9B-680F0FBB19F3}"/>
          </ac:spMkLst>
        </pc:spChg>
        <pc:spChg chg="add mod">
          <ac:chgData name="Jörg Bachmann" userId="b28d09e7-665a-46e8-8505-29428aceaef6" providerId="ADAL" clId="{F0049A38-68CE-43A0-A9BC-FFABEBEF63F9}" dt="2022-02-10T08:41:34.876" v="1120" actId="1076"/>
          <ac:spMkLst>
            <pc:docMk/>
            <pc:sldMk cId="2288871137" sldId="1306"/>
            <ac:spMk id="5" creationId="{382C771E-9C50-4034-B1EA-91707AF31DC9}"/>
          </ac:spMkLst>
        </pc:spChg>
        <pc:spChg chg="add mod">
          <ac:chgData name="Jörg Bachmann" userId="b28d09e7-665a-46e8-8505-29428aceaef6" providerId="ADAL" clId="{F0049A38-68CE-43A0-A9BC-FFABEBEF63F9}" dt="2022-02-10T08:42:49.822" v="1150" actId="1076"/>
          <ac:spMkLst>
            <pc:docMk/>
            <pc:sldMk cId="2288871137" sldId="1306"/>
            <ac:spMk id="7" creationId="{416E96F5-CFE3-4B87-8696-B4A86661CAA6}"/>
          </ac:spMkLst>
        </pc:spChg>
        <pc:spChg chg="add mod">
          <ac:chgData name="Jörg Bachmann" userId="b28d09e7-665a-46e8-8505-29428aceaef6" providerId="ADAL" clId="{F0049A38-68CE-43A0-A9BC-FFABEBEF63F9}" dt="2022-02-10T08:45:48.485" v="1180" actId="20577"/>
          <ac:spMkLst>
            <pc:docMk/>
            <pc:sldMk cId="2288871137" sldId="1306"/>
            <ac:spMk id="8" creationId="{6DA52AF3-439F-455A-A864-E4C27D47FEE6}"/>
          </ac:spMkLst>
        </pc:spChg>
        <pc:spChg chg="mod">
          <ac:chgData name="Jörg Bachmann" userId="b28d09e7-665a-46e8-8505-29428aceaef6" providerId="ADAL" clId="{F0049A38-68CE-43A0-A9BC-FFABEBEF63F9}" dt="2022-02-10T08:53:05.561" v="1269"/>
          <ac:spMkLst>
            <pc:docMk/>
            <pc:sldMk cId="2288871137" sldId="1306"/>
            <ac:spMk id="12" creationId="{C191AA87-3560-44EC-ADA4-10FE0B6F78D6}"/>
          </ac:spMkLst>
        </pc:spChg>
        <pc:spChg chg="mod">
          <ac:chgData name="Jörg Bachmann" userId="b28d09e7-665a-46e8-8505-29428aceaef6" providerId="ADAL" clId="{F0049A38-68CE-43A0-A9BC-FFABEBEF63F9}" dt="2022-02-10T08:53:05.561" v="1269"/>
          <ac:spMkLst>
            <pc:docMk/>
            <pc:sldMk cId="2288871137" sldId="1306"/>
            <ac:spMk id="13" creationId="{9D76F669-B649-40DB-B0B7-F832C9AF1560}"/>
          </ac:spMkLst>
        </pc:spChg>
        <pc:spChg chg="mod">
          <ac:chgData name="Jörg Bachmann" userId="b28d09e7-665a-46e8-8505-29428aceaef6" providerId="ADAL" clId="{F0049A38-68CE-43A0-A9BC-FFABEBEF63F9}" dt="2022-02-10T08:53:05.561" v="1269"/>
          <ac:spMkLst>
            <pc:docMk/>
            <pc:sldMk cId="2288871137" sldId="1306"/>
            <ac:spMk id="14" creationId="{CB9D7FED-F89B-400E-AE40-2A77CFE89006}"/>
          </ac:spMkLst>
        </pc:spChg>
        <pc:spChg chg="mod">
          <ac:chgData name="Jörg Bachmann" userId="b28d09e7-665a-46e8-8505-29428aceaef6" providerId="ADAL" clId="{F0049A38-68CE-43A0-A9BC-FFABEBEF63F9}" dt="2022-02-10T08:53:05.561" v="1269"/>
          <ac:spMkLst>
            <pc:docMk/>
            <pc:sldMk cId="2288871137" sldId="1306"/>
            <ac:spMk id="16" creationId="{2C77ACF7-692C-408C-9F7D-24A07F2FEBD6}"/>
          </ac:spMkLst>
        </pc:spChg>
        <pc:spChg chg="mod">
          <ac:chgData name="Jörg Bachmann" userId="b28d09e7-665a-46e8-8505-29428aceaef6" providerId="ADAL" clId="{F0049A38-68CE-43A0-A9BC-FFABEBEF63F9}" dt="2022-02-10T08:53:05.561" v="1269"/>
          <ac:spMkLst>
            <pc:docMk/>
            <pc:sldMk cId="2288871137" sldId="1306"/>
            <ac:spMk id="18" creationId="{3581056D-F84D-40D9-A7A8-31AE96FAB1E4}"/>
          </ac:spMkLst>
        </pc:spChg>
        <pc:spChg chg="add mod">
          <ac:chgData name="Jörg Bachmann" userId="b28d09e7-665a-46e8-8505-29428aceaef6" providerId="ADAL" clId="{F0049A38-68CE-43A0-A9BC-FFABEBEF63F9}" dt="2022-02-10T09:11:32.908" v="1548" actId="14100"/>
          <ac:spMkLst>
            <pc:docMk/>
            <pc:sldMk cId="2288871137" sldId="1306"/>
            <ac:spMk id="23" creationId="{16E373F7-AECD-4B03-8FC3-32044BE76C59}"/>
          </ac:spMkLst>
        </pc:spChg>
        <pc:spChg chg="add mod">
          <ac:chgData name="Jörg Bachmann" userId="b28d09e7-665a-46e8-8505-29428aceaef6" providerId="ADAL" clId="{F0049A38-68CE-43A0-A9BC-FFABEBEF63F9}" dt="2022-02-10T09:12:48.010" v="1614" actId="20577"/>
          <ac:spMkLst>
            <pc:docMk/>
            <pc:sldMk cId="2288871137" sldId="1306"/>
            <ac:spMk id="24" creationId="{C25C95B3-631B-40B0-A5BD-AAA12E0B80C9}"/>
          </ac:spMkLst>
        </pc:spChg>
        <pc:spChg chg="add mod">
          <ac:chgData name="Jörg Bachmann" userId="b28d09e7-665a-46e8-8505-29428aceaef6" providerId="ADAL" clId="{F0049A38-68CE-43A0-A9BC-FFABEBEF63F9}" dt="2022-02-10T09:13:04.745" v="1630" actId="14100"/>
          <ac:spMkLst>
            <pc:docMk/>
            <pc:sldMk cId="2288871137" sldId="1306"/>
            <ac:spMk id="25" creationId="{8B7F8442-BE40-4C86-A090-5631233A125E}"/>
          </ac:spMkLst>
        </pc:spChg>
        <pc:grpChg chg="add mod">
          <ac:chgData name="Jörg Bachmann" userId="b28d09e7-665a-46e8-8505-29428aceaef6" providerId="ADAL" clId="{F0049A38-68CE-43A0-A9BC-FFABEBEF63F9}" dt="2022-02-10T08:53:09.846" v="1270" actId="1076"/>
          <ac:grpSpMkLst>
            <pc:docMk/>
            <pc:sldMk cId="2288871137" sldId="1306"/>
            <ac:grpSpMk id="10" creationId="{D1151930-E2F9-4D9F-9F71-24FFFCBCB65A}"/>
          </ac:grpSpMkLst>
        </pc:grpChg>
        <pc:grpChg chg="mod">
          <ac:chgData name="Jörg Bachmann" userId="b28d09e7-665a-46e8-8505-29428aceaef6" providerId="ADAL" clId="{F0049A38-68CE-43A0-A9BC-FFABEBEF63F9}" dt="2022-02-10T08:53:05.561" v="1269"/>
          <ac:grpSpMkLst>
            <pc:docMk/>
            <pc:sldMk cId="2288871137" sldId="1306"/>
            <ac:grpSpMk id="11" creationId="{458892AD-5FED-4F33-81D8-D695203541CC}"/>
          </ac:grpSpMkLst>
        </pc:grpChg>
        <pc:grpChg chg="add mod">
          <ac:chgData name="Jörg Bachmann" userId="b28d09e7-665a-46e8-8505-29428aceaef6" providerId="ADAL" clId="{F0049A38-68CE-43A0-A9BC-FFABEBEF63F9}" dt="2022-02-10T08:53:22.656" v="1274" actId="1076"/>
          <ac:grpSpMkLst>
            <pc:docMk/>
            <pc:sldMk cId="2288871137" sldId="1306"/>
            <ac:grpSpMk id="19" creationId="{7CED11AE-097F-4692-A92F-8BC8DAE2B085}"/>
          </ac:grpSpMkLst>
        </pc:grpChg>
        <pc:graphicFrameChg chg="add mod">
          <ac:chgData name="Jörg Bachmann" userId="b28d09e7-665a-46e8-8505-29428aceaef6" providerId="ADAL" clId="{F0049A38-68CE-43A0-A9BC-FFABEBEF63F9}" dt="2022-02-10T08:45:43.174" v="1171" actId="1076"/>
          <ac:graphicFrameMkLst>
            <pc:docMk/>
            <pc:sldMk cId="2288871137" sldId="1306"/>
            <ac:graphicFrameMk id="9" creationId="{C3F8A1C3-12A8-4B6C-9F43-6F5E98B83400}"/>
          </ac:graphicFrameMkLst>
        </pc:graphicFrameChg>
        <pc:picChg chg="add mod">
          <ac:chgData name="Jörg Bachmann" userId="b28d09e7-665a-46e8-8505-29428aceaef6" providerId="ADAL" clId="{F0049A38-68CE-43A0-A9BC-FFABEBEF63F9}" dt="2022-02-10T08:42:42.264" v="1148" actId="1076"/>
          <ac:picMkLst>
            <pc:docMk/>
            <pc:sldMk cId="2288871137" sldId="1306"/>
            <ac:picMk id="6" creationId="{4A60C037-56DE-4752-81A3-D6170A142E1F}"/>
          </ac:picMkLst>
        </pc:picChg>
        <pc:picChg chg="mod">
          <ac:chgData name="Jörg Bachmann" userId="b28d09e7-665a-46e8-8505-29428aceaef6" providerId="ADAL" clId="{F0049A38-68CE-43A0-A9BC-FFABEBEF63F9}" dt="2022-02-10T08:53:05.561" v="1269"/>
          <ac:picMkLst>
            <pc:docMk/>
            <pc:sldMk cId="2288871137" sldId="1306"/>
            <ac:picMk id="17" creationId="{C7C7262E-CCCE-411A-8475-0B000EEC03F4}"/>
          </ac:picMkLst>
        </pc:picChg>
        <pc:picChg chg="mod">
          <ac:chgData name="Jörg Bachmann" userId="b28d09e7-665a-46e8-8505-29428aceaef6" providerId="ADAL" clId="{F0049A38-68CE-43A0-A9BC-FFABEBEF63F9}" dt="2022-02-10T08:53:16.177" v="1271"/>
          <ac:picMkLst>
            <pc:docMk/>
            <pc:sldMk cId="2288871137" sldId="1306"/>
            <ac:picMk id="20" creationId="{885ADC0E-9E9B-4697-ACCC-12AB8CCB827B}"/>
          </ac:picMkLst>
        </pc:picChg>
        <pc:picChg chg="mod">
          <ac:chgData name="Jörg Bachmann" userId="b28d09e7-665a-46e8-8505-29428aceaef6" providerId="ADAL" clId="{F0049A38-68CE-43A0-A9BC-FFABEBEF63F9}" dt="2022-02-10T08:53:16.177" v="1271"/>
          <ac:picMkLst>
            <pc:docMk/>
            <pc:sldMk cId="2288871137" sldId="1306"/>
            <ac:picMk id="21" creationId="{7AD57F14-D132-41C9-B0BC-A8A1DB88D9A4}"/>
          </ac:picMkLst>
        </pc:picChg>
        <pc:picChg chg="add mod">
          <ac:chgData name="Jörg Bachmann" userId="b28d09e7-665a-46e8-8505-29428aceaef6" providerId="ADAL" clId="{F0049A38-68CE-43A0-A9BC-FFABEBEF63F9}" dt="2022-02-10T08:59:25.538" v="1278" actId="1076"/>
          <ac:picMkLst>
            <pc:docMk/>
            <pc:sldMk cId="2288871137" sldId="1306"/>
            <ac:picMk id="22" creationId="{118D81E3-36CC-4333-9A25-D622C4D1A4EC}"/>
          </ac:picMkLst>
        </pc:picChg>
      </pc:sldChg>
      <pc:sldChg chg="add del setBg">
        <pc:chgData name="Jörg Bachmann" userId="b28d09e7-665a-46e8-8505-29428aceaef6" providerId="ADAL" clId="{F0049A38-68CE-43A0-A9BC-FFABEBEF63F9}" dt="2022-02-10T13:58:11.318" v="1820" actId="47"/>
        <pc:sldMkLst>
          <pc:docMk/>
          <pc:sldMk cId="1596586482" sldId="1307"/>
        </pc:sldMkLst>
      </pc:sldChg>
      <pc:sldChg chg="add del ord setBg">
        <pc:chgData name="Jörg Bachmann" userId="b28d09e7-665a-46e8-8505-29428aceaef6" providerId="ADAL" clId="{F0049A38-68CE-43A0-A9BC-FFABEBEF63F9}" dt="2022-02-10T09:03:26.365" v="1314" actId="47"/>
        <pc:sldMkLst>
          <pc:docMk/>
          <pc:sldMk cId="2544579921" sldId="1307"/>
        </pc:sldMkLst>
      </pc:sldChg>
      <pc:sldChg chg="modSp add setBg">
        <pc:chgData name="Jörg Bachmann" userId="b28d09e7-665a-46e8-8505-29428aceaef6" providerId="ADAL" clId="{F0049A38-68CE-43A0-A9BC-FFABEBEF63F9}" dt="2022-02-10T13:58:37.846" v="1850" actId="20577"/>
        <pc:sldMkLst>
          <pc:docMk/>
          <pc:sldMk cId="312567061" sldId="1308"/>
        </pc:sldMkLst>
        <pc:spChg chg="mod">
          <ac:chgData name="Jörg Bachmann" userId="b28d09e7-665a-46e8-8505-29428aceaef6" providerId="ADAL" clId="{F0049A38-68CE-43A0-A9BC-FFABEBEF63F9}" dt="2022-02-10T13:58:37.846" v="1850" actId="20577"/>
          <ac:spMkLst>
            <pc:docMk/>
            <pc:sldMk cId="312567061" sldId="1308"/>
            <ac:spMk id="5" creationId="{89F7EF32-B6C4-47BE-9B95-635618392376}"/>
          </ac:spMkLst>
        </pc:spChg>
      </pc:sldChg>
      <pc:sldChg chg="add del ord setBg">
        <pc:chgData name="Jörg Bachmann" userId="b28d09e7-665a-46e8-8505-29428aceaef6" providerId="ADAL" clId="{F0049A38-68CE-43A0-A9BC-FFABEBEF63F9}" dt="2022-02-10T09:03:24.290" v="1313" actId="47"/>
        <pc:sldMkLst>
          <pc:docMk/>
          <pc:sldMk cId="3662569001" sldId="1308"/>
        </pc:sldMkLst>
      </pc:sldChg>
      <pc:sldChg chg="add del setBg">
        <pc:chgData name="Jörg Bachmann" userId="b28d09e7-665a-46e8-8505-29428aceaef6" providerId="ADAL" clId="{F0049A38-68CE-43A0-A9BC-FFABEBEF63F9}" dt="2022-02-10T13:58:47.296" v="1851" actId="47"/>
        <pc:sldMkLst>
          <pc:docMk/>
          <pc:sldMk cId="2227763661" sldId="1309"/>
        </pc:sldMkLst>
      </pc:sldChg>
      <pc:sldChg chg="add del setBg">
        <pc:chgData name="Jörg Bachmann" userId="b28d09e7-665a-46e8-8505-29428aceaef6" providerId="ADAL" clId="{F0049A38-68CE-43A0-A9BC-FFABEBEF63F9}" dt="2022-02-10T09:03:23.077" v="1312" actId="47"/>
        <pc:sldMkLst>
          <pc:docMk/>
          <pc:sldMk cId="4255747287" sldId="1309"/>
        </pc:sldMkLst>
      </pc:sldChg>
      <pc:sldChg chg="add del setBg">
        <pc:chgData name="Jörg Bachmann" userId="b28d09e7-665a-46e8-8505-29428aceaef6" providerId="ADAL" clId="{F0049A38-68CE-43A0-A9BC-FFABEBEF63F9}" dt="2022-02-10T09:03:22.300" v="1311" actId="47"/>
        <pc:sldMkLst>
          <pc:docMk/>
          <pc:sldMk cId="1095852267" sldId="1310"/>
        </pc:sldMkLst>
      </pc:sldChg>
      <pc:sldChg chg="add del setBg">
        <pc:chgData name="Jörg Bachmann" userId="b28d09e7-665a-46e8-8505-29428aceaef6" providerId="ADAL" clId="{F0049A38-68CE-43A0-A9BC-FFABEBEF63F9}" dt="2022-02-10T13:58:51.934" v="1852" actId="47"/>
        <pc:sldMkLst>
          <pc:docMk/>
          <pc:sldMk cId="4082247044" sldId="1310"/>
        </pc:sldMkLst>
      </pc:sldChg>
      <pc:sldChg chg="modSp add setBg">
        <pc:chgData name="Jörg Bachmann" userId="b28d09e7-665a-46e8-8505-29428aceaef6" providerId="ADAL" clId="{F0049A38-68CE-43A0-A9BC-FFABEBEF63F9}" dt="2022-02-10T13:59:18.229" v="1884" actId="20577"/>
        <pc:sldMkLst>
          <pc:docMk/>
          <pc:sldMk cId="1956621570" sldId="1311"/>
        </pc:sldMkLst>
        <pc:spChg chg="mod">
          <ac:chgData name="Jörg Bachmann" userId="b28d09e7-665a-46e8-8505-29428aceaef6" providerId="ADAL" clId="{F0049A38-68CE-43A0-A9BC-FFABEBEF63F9}" dt="2022-02-10T13:59:18.229" v="1884" actId="20577"/>
          <ac:spMkLst>
            <pc:docMk/>
            <pc:sldMk cId="1956621570" sldId="1311"/>
            <ac:spMk id="5" creationId="{89F7EF32-B6C4-47BE-9B95-635618392376}"/>
          </ac:spMkLst>
        </pc:spChg>
      </pc:sldChg>
      <pc:sldChg chg="add del setBg">
        <pc:chgData name="Jörg Bachmann" userId="b28d09e7-665a-46e8-8505-29428aceaef6" providerId="ADAL" clId="{F0049A38-68CE-43A0-A9BC-FFABEBEF63F9}" dt="2022-02-10T13:59:22.541" v="1885" actId="47"/>
        <pc:sldMkLst>
          <pc:docMk/>
          <pc:sldMk cId="789386107" sldId="1312"/>
        </pc:sldMkLst>
      </pc:sldChg>
      <pc:sldChg chg="add del setBg">
        <pc:chgData name="Jörg Bachmann" userId="b28d09e7-665a-46e8-8505-29428aceaef6" providerId="ADAL" clId="{F0049A38-68CE-43A0-A9BC-FFABEBEF63F9}" dt="2022-02-10T13:59:23.794" v="1886" actId="47"/>
        <pc:sldMkLst>
          <pc:docMk/>
          <pc:sldMk cId="2593957114" sldId="1313"/>
        </pc:sldMkLst>
      </pc:sldChg>
      <pc:sldChg chg="modSp add setBg">
        <pc:chgData name="Jörg Bachmann" userId="b28d09e7-665a-46e8-8505-29428aceaef6" providerId="ADAL" clId="{F0049A38-68CE-43A0-A9BC-FFABEBEF63F9}" dt="2022-02-10T14:00:05.805" v="1938" actId="20577"/>
        <pc:sldMkLst>
          <pc:docMk/>
          <pc:sldMk cId="521862634" sldId="1314"/>
        </pc:sldMkLst>
        <pc:spChg chg="mod">
          <ac:chgData name="Jörg Bachmann" userId="b28d09e7-665a-46e8-8505-29428aceaef6" providerId="ADAL" clId="{F0049A38-68CE-43A0-A9BC-FFABEBEF63F9}" dt="2022-02-10T14:00:05.805" v="1938" actId="20577"/>
          <ac:spMkLst>
            <pc:docMk/>
            <pc:sldMk cId="521862634" sldId="1314"/>
            <ac:spMk id="5" creationId="{89F7EF32-B6C4-47BE-9B95-635618392376}"/>
          </ac:spMkLst>
        </pc:spChg>
      </pc:sldChg>
      <pc:sldChg chg="add del setBg">
        <pc:chgData name="Jörg Bachmann" userId="b28d09e7-665a-46e8-8505-29428aceaef6" providerId="ADAL" clId="{F0049A38-68CE-43A0-A9BC-FFABEBEF63F9}" dt="2022-02-10T14:00:10.324" v="1939" actId="47"/>
        <pc:sldMkLst>
          <pc:docMk/>
          <pc:sldMk cId="3710158082" sldId="1315"/>
        </pc:sldMkLst>
      </pc:sldChg>
      <pc:sldChg chg="add del setBg">
        <pc:chgData name="Jörg Bachmann" userId="b28d09e7-665a-46e8-8505-29428aceaef6" providerId="ADAL" clId="{F0049A38-68CE-43A0-A9BC-FFABEBEF63F9}" dt="2022-02-10T14:00:11.466" v="1940" actId="47"/>
        <pc:sldMkLst>
          <pc:docMk/>
          <pc:sldMk cId="2334124264" sldId="1316"/>
        </pc:sldMkLst>
      </pc:sldChg>
      <pc:sldChg chg="modSp add setBg">
        <pc:chgData name="Jörg Bachmann" userId="b28d09e7-665a-46e8-8505-29428aceaef6" providerId="ADAL" clId="{F0049A38-68CE-43A0-A9BC-FFABEBEF63F9}" dt="2022-02-10T14:00:36.647" v="1960" actId="20577"/>
        <pc:sldMkLst>
          <pc:docMk/>
          <pc:sldMk cId="3332712938" sldId="1317"/>
        </pc:sldMkLst>
        <pc:spChg chg="mod">
          <ac:chgData name="Jörg Bachmann" userId="b28d09e7-665a-46e8-8505-29428aceaef6" providerId="ADAL" clId="{F0049A38-68CE-43A0-A9BC-FFABEBEF63F9}" dt="2022-02-10T14:00:36.647" v="1960" actId="20577"/>
          <ac:spMkLst>
            <pc:docMk/>
            <pc:sldMk cId="3332712938" sldId="1317"/>
            <ac:spMk id="5" creationId="{89F7EF32-B6C4-47BE-9B95-635618392376}"/>
          </ac:spMkLst>
        </pc:spChg>
      </pc:sldChg>
      <pc:sldChg chg="addSp delSp modSp add mod">
        <pc:chgData name="Jörg Bachmann" userId="b28d09e7-665a-46e8-8505-29428aceaef6" providerId="ADAL" clId="{F0049A38-68CE-43A0-A9BC-FFABEBEF63F9}" dt="2022-02-10T09:09:28.237" v="1505" actId="1076"/>
        <pc:sldMkLst>
          <pc:docMk/>
          <pc:sldMk cId="4154968156" sldId="1318"/>
        </pc:sldMkLst>
        <pc:picChg chg="del">
          <ac:chgData name="Jörg Bachmann" userId="b28d09e7-665a-46e8-8505-29428aceaef6" providerId="ADAL" clId="{F0049A38-68CE-43A0-A9BC-FFABEBEF63F9}" dt="2022-02-10T09:08:37.424" v="1495" actId="478"/>
          <ac:picMkLst>
            <pc:docMk/>
            <pc:sldMk cId="4154968156" sldId="1318"/>
            <ac:picMk id="5" creationId="{46BE8D43-4C83-4E82-AF5D-39B0225812EC}"/>
          </ac:picMkLst>
        </pc:picChg>
        <pc:picChg chg="add mod modCrop">
          <ac:chgData name="Jörg Bachmann" userId="b28d09e7-665a-46e8-8505-29428aceaef6" providerId="ADAL" clId="{F0049A38-68CE-43A0-A9BC-FFABEBEF63F9}" dt="2022-02-10T09:09:28.237" v="1505" actId="1076"/>
          <ac:picMkLst>
            <pc:docMk/>
            <pc:sldMk cId="4154968156" sldId="1318"/>
            <ac:picMk id="14" creationId="{F9DB0D77-59AF-4B7F-AB00-EAEFC8283360}"/>
          </ac:picMkLst>
        </pc:picChg>
      </pc:sldChg>
      <pc:sldChg chg="modSp add">
        <pc:chgData name="Jörg Bachmann" userId="b28d09e7-665a-46e8-8505-29428aceaef6" providerId="ADAL" clId="{F0049A38-68CE-43A0-A9BC-FFABEBEF63F9}" dt="2022-02-10T14:01:45.756" v="1997" actId="20577"/>
        <pc:sldMkLst>
          <pc:docMk/>
          <pc:sldMk cId="3048985445" sldId="1319"/>
        </pc:sldMkLst>
        <pc:spChg chg="mod">
          <ac:chgData name="Jörg Bachmann" userId="b28d09e7-665a-46e8-8505-29428aceaef6" providerId="ADAL" clId="{F0049A38-68CE-43A0-A9BC-FFABEBEF63F9}" dt="2022-02-10T14:01:45.756" v="1997" actId="20577"/>
          <ac:spMkLst>
            <pc:docMk/>
            <pc:sldMk cId="3048985445" sldId="1319"/>
            <ac:spMk id="5" creationId="{89F7EF32-B6C4-47BE-9B95-635618392376}"/>
          </ac:spMkLst>
        </pc:spChg>
      </pc:sldChg>
      <pc:sldChg chg="addSp delSp modSp add mod ord delAnim">
        <pc:chgData name="Jörg Bachmann" userId="b28d09e7-665a-46e8-8505-29428aceaef6" providerId="ADAL" clId="{F0049A38-68CE-43A0-A9BC-FFABEBEF63F9}" dt="2022-02-10T09:24:22.399" v="1758"/>
        <pc:sldMkLst>
          <pc:docMk/>
          <pc:sldMk cId="2780867739" sldId="1320"/>
        </pc:sldMkLst>
        <pc:spChg chg="mod">
          <ac:chgData name="Jörg Bachmann" userId="b28d09e7-665a-46e8-8505-29428aceaef6" providerId="ADAL" clId="{F0049A38-68CE-43A0-A9BC-FFABEBEF63F9}" dt="2022-02-10T09:24:10.171" v="1756" actId="20577"/>
          <ac:spMkLst>
            <pc:docMk/>
            <pc:sldMk cId="2780867739" sldId="1320"/>
            <ac:spMk id="15" creationId="{957F2467-D403-4F1E-BA9C-4EE8BE804B32}"/>
          </ac:spMkLst>
        </pc:spChg>
        <pc:spChg chg="del mod">
          <ac:chgData name="Jörg Bachmann" userId="b28d09e7-665a-46e8-8505-29428aceaef6" providerId="ADAL" clId="{F0049A38-68CE-43A0-A9BC-FFABEBEF63F9}" dt="2022-02-10T09:14:56.603" v="1656" actId="478"/>
          <ac:spMkLst>
            <pc:docMk/>
            <pc:sldMk cId="2780867739" sldId="1320"/>
            <ac:spMk id="20" creationId="{52903DFF-F03B-4DC0-B2B7-22E6398606CE}"/>
          </ac:spMkLst>
        </pc:spChg>
        <pc:spChg chg="del">
          <ac:chgData name="Jörg Bachmann" userId="b28d09e7-665a-46e8-8505-29428aceaef6" providerId="ADAL" clId="{F0049A38-68CE-43A0-A9BC-FFABEBEF63F9}" dt="2022-02-10T09:15:02.783" v="1661" actId="478"/>
          <ac:spMkLst>
            <pc:docMk/>
            <pc:sldMk cId="2780867739" sldId="1320"/>
            <ac:spMk id="21" creationId="{4FD598CB-38E2-473C-8C24-3B6C840DE087}"/>
          </ac:spMkLst>
        </pc:spChg>
        <pc:spChg chg="del">
          <ac:chgData name="Jörg Bachmann" userId="b28d09e7-665a-46e8-8505-29428aceaef6" providerId="ADAL" clId="{F0049A38-68CE-43A0-A9BC-FFABEBEF63F9}" dt="2022-02-10T09:14:57.708" v="1657" actId="478"/>
          <ac:spMkLst>
            <pc:docMk/>
            <pc:sldMk cId="2780867739" sldId="1320"/>
            <ac:spMk id="22" creationId="{C42C7F3D-09C9-4A9A-AAE3-D13598D5F8CA}"/>
          </ac:spMkLst>
        </pc:spChg>
        <pc:spChg chg="del">
          <ac:chgData name="Jörg Bachmann" userId="b28d09e7-665a-46e8-8505-29428aceaef6" providerId="ADAL" clId="{F0049A38-68CE-43A0-A9BC-FFABEBEF63F9}" dt="2022-02-10T09:14:59.163" v="1658" actId="478"/>
          <ac:spMkLst>
            <pc:docMk/>
            <pc:sldMk cId="2780867739" sldId="1320"/>
            <ac:spMk id="23" creationId="{0081A982-8374-4A56-9185-5716D73AE68E}"/>
          </ac:spMkLst>
        </pc:spChg>
        <pc:spChg chg="del">
          <ac:chgData name="Jörg Bachmann" userId="b28d09e7-665a-46e8-8505-29428aceaef6" providerId="ADAL" clId="{F0049A38-68CE-43A0-A9BC-FFABEBEF63F9}" dt="2022-02-10T09:15:00.428" v="1659" actId="478"/>
          <ac:spMkLst>
            <pc:docMk/>
            <pc:sldMk cId="2780867739" sldId="1320"/>
            <ac:spMk id="24" creationId="{BB4FA672-DFC2-45F9-8E7D-20650F7AD843}"/>
          </ac:spMkLst>
        </pc:spChg>
        <pc:spChg chg="del">
          <ac:chgData name="Jörg Bachmann" userId="b28d09e7-665a-46e8-8505-29428aceaef6" providerId="ADAL" clId="{F0049A38-68CE-43A0-A9BC-FFABEBEF63F9}" dt="2022-02-10T09:15:04.092" v="1662" actId="478"/>
          <ac:spMkLst>
            <pc:docMk/>
            <pc:sldMk cId="2780867739" sldId="1320"/>
            <ac:spMk id="36" creationId="{49FA897A-414B-4806-B26E-B3B0AEA58276}"/>
          </ac:spMkLst>
        </pc:spChg>
        <pc:spChg chg="del">
          <ac:chgData name="Jörg Bachmann" userId="b28d09e7-665a-46e8-8505-29428aceaef6" providerId="ADAL" clId="{F0049A38-68CE-43A0-A9BC-FFABEBEF63F9}" dt="2022-02-10T09:15:05.526" v="1663" actId="478"/>
          <ac:spMkLst>
            <pc:docMk/>
            <pc:sldMk cId="2780867739" sldId="1320"/>
            <ac:spMk id="37" creationId="{E32EE7DB-CA21-451A-AD2C-824A58CF49E3}"/>
          </ac:spMkLst>
        </pc:spChg>
        <pc:spChg chg="del">
          <ac:chgData name="Jörg Bachmann" userId="b28d09e7-665a-46e8-8505-29428aceaef6" providerId="ADAL" clId="{F0049A38-68CE-43A0-A9BC-FFABEBEF63F9}" dt="2022-02-10T09:15:06.739" v="1664" actId="478"/>
          <ac:spMkLst>
            <pc:docMk/>
            <pc:sldMk cId="2780867739" sldId="1320"/>
            <ac:spMk id="38" creationId="{935F00F7-A749-4B4F-B89A-5AA4CE12FAA0}"/>
          </ac:spMkLst>
        </pc:spChg>
        <pc:spChg chg="add mod">
          <ac:chgData name="Jörg Bachmann" userId="b28d09e7-665a-46e8-8505-29428aceaef6" providerId="ADAL" clId="{F0049A38-68CE-43A0-A9BC-FFABEBEF63F9}" dt="2022-02-10T09:15:39.795" v="1672" actId="1076"/>
          <ac:spMkLst>
            <pc:docMk/>
            <pc:sldMk cId="2780867739" sldId="1320"/>
            <ac:spMk id="39" creationId="{DA1C750A-8CFA-4E2A-A752-E19696AED94E}"/>
          </ac:spMkLst>
        </pc:spChg>
        <pc:spChg chg="add mod">
          <ac:chgData name="Jörg Bachmann" userId="b28d09e7-665a-46e8-8505-29428aceaef6" providerId="ADAL" clId="{F0049A38-68CE-43A0-A9BC-FFABEBEF63F9}" dt="2022-02-10T09:16:29.708" v="1677" actId="14100"/>
          <ac:spMkLst>
            <pc:docMk/>
            <pc:sldMk cId="2780867739" sldId="1320"/>
            <ac:spMk id="40" creationId="{F275F9BD-D56F-466F-9542-0C55797FF5D6}"/>
          </ac:spMkLst>
        </pc:spChg>
        <pc:spChg chg="add del mod">
          <ac:chgData name="Jörg Bachmann" userId="b28d09e7-665a-46e8-8505-29428aceaef6" providerId="ADAL" clId="{F0049A38-68CE-43A0-A9BC-FFABEBEF63F9}" dt="2022-02-10T09:16:38.846" v="1679" actId="478"/>
          <ac:spMkLst>
            <pc:docMk/>
            <pc:sldMk cId="2780867739" sldId="1320"/>
            <ac:spMk id="41" creationId="{AFC01594-5B7F-41A9-9F91-F0FC7CC47D53}"/>
          </ac:spMkLst>
        </pc:spChg>
        <pc:spChg chg="mod">
          <ac:chgData name="Jörg Bachmann" userId="b28d09e7-665a-46e8-8505-29428aceaef6" providerId="ADAL" clId="{F0049A38-68CE-43A0-A9BC-FFABEBEF63F9}" dt="2022-02-10T09:16:47.990" v="1680"/>
          <ac:spMkLst>
            <pc:docMk/>
            <pc:sldMk cId="2780867739" sldId="1320"/>
            <ac:spMk id="43" creationId="{0AEBF914-2D53-40DA-91D9-4A54376D37AB}"/>
          </ac:spMkLst>
        </pc:spChg>
        <pc:spChg chg="mod">
          <ac:chgData name="Jörg Bachmann" userId="b28d09e7-665a-46e8-8505-29428aceaef6" providerId="ADAL" clId="{F0049A38-68CE-43A0-A9BC-FFABEBEF63F9}" dt="2022-02-10T09:17:26.110" v="1686" actId="1076"/>
          <ac:spMkLst>
            <pc:docMk/>
            <pc:sldMk cId="2780867739" sldId="1320"/>
            <ac:spMk id="44" creationId="{E727B17A-A01D-4543-9619-382FB33FD159}"/>
          </ac:spMkLst>
        </pc:spChg>
        <pc:spChg chg="mod">
          <ac:chgData name="Jörg Bachmann" userId="b28d09e7-665a-46e8-8505-29428aceaef6" providerId="ADAL" clId="{F0049A38-68CE-43A0-A9BC-FFABEBEF63F9}" dt="2022-02-10T09:17:34.957" v="1688" actId="1076"/>
          <ac:spMkLst>
            <pc:docMk/>
            <pc:sldMk cId="2780867739" sldId="1320"/>
            <ac:spMk id="45" creationId="{DC0CC50B-04DD-4A9E-AAF7-C023D3BC4BCA}"/>
          </ac:spMkLst>
        </pc:spChg>
        <pc:spChg chg="mod">
          <ac:chgData name="Jörg Bachmann" userId="b28d09e7-665a-46e8-8505-29428aceaef6" providerId="ADAL" clId="{F0049A38-68CE-43A0-A9BC-FFABEBEF63F9}" dt="2022-02-10T09:17:38.949" v="1689" actId="255"/>
          <ac:spMkLst>
            <pc:docMk/>
            <pc:sldMk cId="2780867739" sldId="1320"/>
            <ac:spMk id="46" creationId="{6AB46E8E-1F58-4431-811C-2FDB1B536005}"/>
          </ac:spMkLst>
        </pc:spChg>
        <pc:spChg chg="mod">
          <ac:chgData name="Jörg Bachmann" userId="b28d09e7-665a-46e8-8505-29428aceaef6" providerId="ADAL" clId="{F0049A38-68CE-43A0-A9BC-FFABEBEF63F9}" dt="2022-02-10T09:21:54.669" v="1744" actId="1076"/>
          <ac:spMkLst>
            <pc:docMk/>
            <pc:sldMk cId="2780867739" sldId="1320"/>
            <ac:spMk id="47" creationId="{0B3BD169-A19D-4E31-9160-C58CAEE1C3C5}"/>
          </ac:spMkLst>
        </pc:spChg>
        <pc:spChg chg="mod">
          <ac:chgData name="Jörg Bachmann" userId="b28d09e7-665a-46e8-8505-29428aceaef6" providerId="ADAL" clId="{F0049A38-68CE-43A0-A9BC-FFABEBEF63F9}" dt="2022-02-10T09:20:32.388" v="1725" actId="1076"/>
          <ac:spMkLst>
            <pc:docMk/>
            <pc:sldMk cId="2780867739" sldId="1320"/>
            <ac:spMk id="48" creationId="{4268F85D-62D7-46BE-BE55-4C7388AD2785}"/>
          </ac:spMkLst>
        </pc:spChg>
        <pc:spChg chg="mod">
          <ac:chgData name="Jörg Bachmann" userId="b28d09e7-665a-46e8-8505-29428aceaef6" providerId="ADAL" clId="{F0049A38-68CE-43A0-A9BC-FFABEBEF63F9}" dt="2022-02-10T09:21:23.483" v="1739" actId="1076"/>
          <ac:spMkLst>
            <pc:docMk/>
            <pc:sldMk cId="2780867739" sldId="1320"/>
            <ac:spMk id="49" creationId="{4D520391-9A06-48EE-983E-C34F1601A314}"/>
          </ac:spMkLst>
        </pc:spChg>
        <pc:spChg chg="mod">
          <ac:chgData name="Jörg Bachmann" userId="b28d09e7-665a-46e8-8505-29428aceaef6" providerId="ADAL" clId="{F0049A38-68CE-43A0-A9BC-FFABEBEF63F9}" dt="2022-02-10T09:21:15.348" v="1737" actId="1076"/>
          <ac:spMkLst>
            <pc:docMk/>
            <pc:sldMk cId="2780867739" sldId="1320"/>
            <ac:spMk id="50" creationId="{C106D8CD-B79C-40BB-BCA6-C48BD9C02518}"/>
          </ac:spMkLst>
        </pc:spChg>
        <pc:spChg chg="mod">
          <ac:chgData name="Jörg Bachmann" userId="b28d09e7-665a-46e8-8505-29428aceaef6" providerId="ADAL" clId="{F0049A38-68CE-43A0-A9BC-FFABEBEF63F9}" dt="2022-02-10T09:21:34.287" v="1742" actId="1076"/>
          <ac:spMkLst>
            <pc:docMk/>
            <pc:sldMk cId="2780867739" sldId="1320"/>
            <ac:spMk id="51" creationId="{09C074DE-CAB2-4430-B18A-BC9DB16FD2A7}"/>
          </ac:spMkLst>
        </pc:spChg>
        <pc:spChg chg="mod">
          <ac:chgData name="Jörg Bachmann" userId="b28d09e7-665a-46e8-8505-29428aceaef6" providerId="ADAL" clId="{F0049A38-68CE-43A0-A9BC-FFABEBEF63F9}" dt="2022-02-10T09:17:14.838" v="1683" actId="255"/>
          <ac:spMkLst>
            <pc:docMk/>
            <pc:sldMk cId="2780867739" sldId="1320"/>
            <ac:spMk id="52" creationId="{3416EB62-FCBF-41EE-A969-0AE5C50DD86D}"/>
          </ac:spMkLst>
        </pc:spChg>
        <pc:spChg chg="mod">
          <ac:chgData name="Jörg Bachmann" userId="b28d09e7-665a-46e8-8505-29428aceaef6" providerId="ADAL" clId="{F0049A38-68CE-43A0-A9BC-FFABEBEF63F9}" dt="2022-02-10T09:21:17.632" v="1738" actId="1076"/>
          <ac:spMkLst>
            <pc:docMk/>
            <pc:sldMk cId="2780867739" sldId="1320"/>
            <ac:spMk id="54" creationId="{AB227B72-33A8-4F7A-9376-513B67123C78}"/>
          </ac:spMkLst>
        </pc:spChg>
        <pc:spChg chg="mod">
          <ac:chgData name="Jörg Bachmann" userId="b28d09e7-665a-46e8-8505-29428aceaef6" providerId="ADAL" clId="{F0049A38-68CE-43A0-A9BC-FFABEBEF63F9}" dt="2022-02-10T09:20:48.903" v="1729" actId="1076"/>
          <ac:spMkLst>
            <pc:docMk/>
            <pc:sldMk cId="2780867739" sldId="1320"/>
            <ac:spMk id="55" creationId="{F00A486A-BA43-4B29-B562-34044B0146D9}"/>
          </ac:spMkLst>
        </pc:spChg>
        <pc:spChg chg="mod">
          <ac:chgData name="Jörg Bachmann" userId="b28d09e7-665a-46e8-8505-29428aceaef6" providerId="ADAL" clId="{F0049A38-68CE-43A0-A9BC-FFABEBEF63F9}" dt="2022-02-10T09:20:45.746" v="1728" actId="1076"/>
          <ac:spMkLst>
            <pc:docMk/>
            <pc:sldMk cId="2780867739" sldId="1320"/>
            <ac:spMk id="56" creationId="{9F343683-0146-4423-A368-A01580B2EC46}"/>
          </ac:spMkLst>
        </pc:spChg>
        <pc:spChg chg="mod">
          <ac:chgData name="Jörg Bachmann" userId="b28d09e7-665a-46e8-8505-29428aceaef6" providerId="ADAL" clId="{F0049A38-68CE-43A0-A9BC-FFABEBEF63F9}" dt="2022-02-10T09:16:47.990" v="1680"/>
          <ac:spMkLst>
            <pc:docMk/>
            <pc:sldMk cId="2780867739" sldId="1320"/>
            <ac:spMk id="69" creationId="{F5A7DDA6-FEC7-465D-93E5-6058FB6F330A}"/>
          </ac:spMkLst>
        </pc:spChg>
        <pc:spChg chg="mod">
          <ac:chgData name="Jörg Bachmann" userId="b28d09e7-665a-46e8-8505-29428aceaef6" providerId="ADAL" clId="{F0049A38-68CE-43A0-A9BC-FFABEBEF63F9}" dt="2022-02-10T09:16:47.990" v="1680"/>
          <ac:spMkLst>
            <pc:docMk/>
            <pc:sldMk cId="2780867739" sldId="1320"/>
            <ac:spMk id="70" creationId="{698B17C2-AF1D-422B-AC8A-E75E7CCB170B}"/>
          </ac:spMkLst>
        </pc:spChg>
        <pc:spChg chg="mod">
          <ac:chgData name="Jörg Bachmann" userId="b28d09e7-665a-46e8-8505-29428aceaef6" providerId="ADAL" clId="{F0049A38-68CE-43A0-A9BC-FFABEBEF63F9}" dt="2022-02-10T09:16:47.990" v="1680"/>
          <ac:spMkLst>
            <pc:docMk/>
            <pc:sldMk cId="2780867739" sldId="1320"/>
            <ac:spMk id="71" creationId="{9CB29098-A98A-4707-BCA0-C02AF8B72CE8}"/>
          </ac:spMkLst>
        </pc:spChg>
        <pc:spChg chg="mod">
          <ac:chgData name="Jörg Bachmann" userId="b28d09e7-665a-46e8-8505-29428aceaef6" providerId="ADAL" clId="{F0049A38-68CE-43A0-A9BC-FFABEBEF63F9}" dt="2022-02-10T09:16:47.990" v="1680"/>
          <ac:spMkLst>
            <pc:docMk/>
            <pc:sldMk cId="2780867739" sldId="1320"/>
            <ac:spMk id="72" creationId="{FC520531-4F24-4D3F-AB54-4E7C2A96E211}"/>
          </ac:spMkLst>
        </pc:spChg>
        <pc:spChg chg="mod">
          <ac:chgData name="Jörg Bachmann" userId="b28d09e7-665a-46e8-8505-29428aceaef6" providerId="ADAL" clId="{F0049A38-68CE-43A0-A9BC-FFABEBEF63F9}" dt="2022-02-10T09:16:47.990" v="1680"/>
          <ac:spMkLst>
            <pc:docMk/>
            <pc:sldMk cId="2780867739" sldId="1320"/>
            <ac:spMk id="73" creationId="{5114C624-658C-4899-88DB-59A2833C2374}"/>
          </ac:spMkLst>
        </pc:spChg>
        <pc:spChg chg="mod">
          <ac:chgData name="Jörg Bachmann" userId="b28d09e7-665a-46e8-8505-29428aceaef6" providerId="ADAL" clId="{F0049A38-68CE-43A0-A9BC-FFABEBEF63F9}" dt="2022-02-10T09:16:47.990" v="1680"/>
          <ac:spMkLst>
            <pc:docMk/>
            <pc:sldMk cId="2780867739" sldId="1320"/>
            <ac:spMk id="74" creationId="{22105A25-06CD-47E5-8422-FCDDDEF17D92}"/>
          </ac:spMkLst>
        </pc:spChg>
        <pc:grpChg chg="del">
          <ac:chgData name="Jörg Bachmann" userId="b28d09e7-665a-46e8-8505-29428aceaef6" providerId="ADAL" clId="{F0049A38-68CE-43A0-A9BC-FFABEBEF63F9}" dt="2022-02-10T09:14:54.447" v="1654" actId="478"/>
          <ac:grpSpMkLst>
            <pc:docMk/>
            <pc:sldMk cId="2780867739" sldId="1320"/>
            <ac:grpSpMk id="9" creationId="{020E1BF5-D2ED-409B-A707-7095CEE02D50}"/>
          </ac:grpSpMkLst>
        </pc:grpChg>
        <pc:grpChg chg="del">
          <ac:chgData name="Jörg Bachmann" userId="b28d09e7-665a-46e8-8505-29428aceaef6" providerId="ADAL" clId="{F0049A38-68CE-43A0-A9BC-FFABEBEF63F9}" dt="2022-02-10T09:14:52.916" v="1652" actId="478"/>
          <ac:grpSpMkLst>
            <pc:docMk/>
            <pc:sldMk cId="2780867739" sldId="1320"/>
            <ac:grpSpMk id="25" creationId="{ABEEA118-2425-44EA-9881-CC9C06A0D7F2}"/>
          </ac:grpSpMkLst>
        </pc:grpChg>
        <pc:grpChg chg="del">
          <ac:chgData name="Jörg Bachmann" userId="b28d09e7-665a-46e8-8505-29428aceaef6" providerId="ADAL" clId="{F0049A38-68CE-43A0-A9BC-FFABEBEF63F9}" dt="2022-02-10T09:15:01.347" v="1660" actId="478"/>
          <ac:grpSpMkLst>
            <pc:docMk/>
            <pc:sldMk cId="2780867739" sldId="1320"/>
            <ac:grpSpMk id="33" creationId="{43D20FDC-CB25-4302-9225-666CB11CD12E}"/>
          </ac:grpSpMkLst>
        </pc:grpChg>
        <pc:grpChg chg="add mod">
          <ac:chgData name="Jörg Bachmann" userId="b28d09e7-665a-46e8-8505-29428aceaef6" providerId="ADAL" clId="{F0049A38-68CE-43A0-A9BC-FFABEBEF63F9}" dt="2022-02-10T09:22:10.245" v="1748" actId="1076"/>
          <ac:grpSpMkLst>
            <pc:docMk/>
            <pc:sldMk cId="2780867739" sldId="1320"/>
            <ac:grpSpMk id="42" creationId="{D809F71B-B015-4013-8E0E-F85DE0FD1AE4}"/>
          </ac:grpSpMkLst>
        </pc:grpChg>
        <pc:graphicFrameChg chg="del">
          <ac:chgData name="Jörg Bachmann" userId="b28d09e7-665a-46e8-8505-29428aceaef6" providerId="ADAL" clId="{F0049A38-68CE-43A0-A9BC-FFABEBEF63F9}" dt="2022-02-10T09:14:53.750" v="1653" actId="478"/>
          <ac:graphicFrameMkLst>
            <pc:docMk/>
            <pc:sldMk cId="2780867739" sldId="1320"/>
            <ac:graphicFrameMk id="3" creationId="{CAC107DB-31A8-4EFF-AC2A-3B69FA539C5D}"/>
          </ac:graphicFrameMkLst>
        </pc:graphicFrameChg>
        <pc:picChg chg="mod">
          <ac:chgData name="Jörg Bachmann" userId="b28d09e7-665a-46e8-8505-29428aceaef6" providerId="ADAL" clId="{F0049A38-68CE-43A0-A9BC-FFABEBEF63F9}" dt="2022-02-10T09:16:47.990" v="1680"/>
          <ac:picMkLst>
            <pc:docMk/>
            <pc:sldMk cId="2780867739" sldId="1320"/>
            <ac:picMk id="53" creationId="{982311A9-53FC-4DB7-8054-E8941494D65E}"/>
          </ac:picMkLst>
        </pc:picChg>
        <pc:picChg chg="mod">
          <ac:chgData name="Jörg Bachmann" userId="b28d09e7-665a-46e8-8505-29428aceaef6" providerId="ADAL" clId="{F0049A38-68CE-43A0-A9BC-FFABEBEF63F9}" dt="2022-02-10T09:16:47.990" v="1680"/>
          <ac:picMkLst>
            <pc:docMk/>
            <pc:sldMk cId="2780867739" sldId="1320"/>
            <ac:picMk id="57" creationId="{8F003296-39EA-4253-94AD-E23BF7C20505}"/>
          </ac:picMkLst>
        </pc:picChg>
        <pc:picChg chg="mod">
          <ac:chgData name="Jörg Bachmann" userId="b28d09e7-665a-46e8-8505-29428aceaef6" providerId="ADAL" clId="{F0049A38-68CE-43A0-A9BC-FFABEBEF63F9}" dt="2022-02-10T09:16:47.990" v="1680"/>
          <ac:picMkLst>
            <pc:docMk/>
            <pc:sldMk cId="2780867739" sldId="1320"/>
            <ac:picMk id="58" creationId="{1535C2E7-9EDC-46B2-BF15-5180D3A6A0E1}"/>
          </ac:picMkLst>
        </pc:picChg>
        <pc:picChg chg="mod">
          <ac:chgData name="Jörg Bachmann" userId="b28d09e7-665a-46e8-8505-29428aceaef6" providerId="ADAL" clId="{F0049A38-68CE-43A0-A9BC-FFABEBEF63F9}" dt="2022-02-10T09:20:19.770" v="1722" actId="1076"/>
          <ac:picMkLst>
            <pc:docMk/>
            <pc:sldMk cId="2780867739" sldId="1320"/>
            <ac:picMk id="59" creationId="{760FEFAF-1AF1-414F-ACAB-87A2D4EF9A93}"/>
          </ac:picMkLst>
        </pc:picChg>
        <pc:picChg chg="mod">
          <ac:chgData name="Jörg Bachmann" userId="b28d09e7-665a-46e8-8505-29428aceaef6" providerId="ADAL" clId="{F0049A38-68CE-43A0-A9BC-FFABEBEF63F9}" dt="2022-02-10T09:21:49.599" v="1743" actId="1076"/>
          <ac:picMkLst>
            <pc:docMk/>
            <pc:sldMk cId="2780867739" sldId="1320"/>
            <ac:picMk id="60" creationId="{2C73D5EF-A90D-421D-8102-B71F1493BE7C}"/>
          </ac:picMkLst>
        </pc:picChg>
        <pc:picChg chg="mod">
          <ac:chgData name="Jörg Bachmann" userId="b28d09e7-665a-46e8-8505-29428aceaef6" providerId="ADAL" clId="{F0049A38-68CE-43A0-A9BC-FFABEBEF63F9}" dt="2022-02-10T09:21:59.984" v="1746" actId="1076"/>
          <ac:picMkLst>
            <pc:docMk/>
            <pc:sldMk cId="2780867739" sldId="1320"/>
            <ac:picMk id="61" creationId="{0477F64C-35A3-433A-B08C-A73F8E26E8EB}"/>
          </ac:picMkLst>
        </pc:picChg>
        <pc:picChg chg="mod">
          <ac:chgData name="Jörg Bachmann" userId="b28d09e7-665a-46e8-8505-29428aceaef6" providerId="ADAL" clId="{F0049A38-68CE-43A0-A9BC-FFABEBEF63F9}" dt="2022-02-10T09:21:57.995" v="1745" actId="1076"/>
          <ac:picMkLst>
            <pc:docMk/>
            <pc:sldMk cId="2780867739" sldId="1320"/>
            <ac:picMk id="62" creationId="{F353AED0-9547-45AD-B2B3-2F1CF99ED0D2}"/>
          </ac:picMkLst>
        </pc:picChg>
        <pc:picChg chg="mod">
          <ac:chgData name="Jörg Bachmann" userId="b28d09e7-665a-46e8-8505-29428aceaef6" providerId="ADAL" clId="{F0049A38-68CE-43A0-A9BC-FFABEBEF63F9}" dt="2022-02-10T09:21:08.524" v="1734" actId="1076"/>
          <ac:picMkLst>
            <pc:docMk/>
            <pc:sldMk cId="2780867739" sldId="1320"/>
            <ac:picMk id="63" creationId="{FCBC1C6D-A651-4EA8-8FAA-D070827BCA3A}"/>
          </ac:picMkLst>
        </pc:picChg>
        <pc:picChg chg="mod">
          <ac:chgData name="Jörg Bachmann" userId="b28d09e7-665a-46e8-8505-29428aceaef6" providerId="ADAL" clId="{F0049A38-68CE-43A0-A9BC-FFABEBEF63F9}" dt="2022-02-10T09:20:58.371" v="1732" actId="1076"/>
          <ac:picMkLst>
            <pc:docMk/>
            <pc:sldMk cId="2780867739" sldId="1320"/>
            <ac:picMk id="64" creationId="{7FF6E3B1-1F07-441A-86F5-CD30C3FA0A0D}"/>
          </ac:picMkLst>
        </pc:picChg>
        <pc:cxnChg chg="mod">
          <ac:chgData name="Jörg Bachmann" userId="b28d09e7-665a-46e8-8505-29428aceaef6" providerId="ADAL" clId="{F0049A38-68CE-43A0-A9BC-FFABEBEF63F9}" dt="2022-02-10T09:17:38.949" v="1689" actId="255"/>
          <ac:cxnSpMkLst>
            <pc:docMk/>
            <pc:sldMk cId="2780867739" sldId="1320"/>
            <ac:cxnSpMk id="65" creationId="{8AB1AF9F-AA5E-48B6-B59D-2E79D3FFF87F}"/>
          </ac:cxnSpMkLst>
        </pc:cxnChg>
        <pc:cxnChg chg="mod">
          <ac:chgData name="Jörg Bachmann" userId="b28d09e7-665a-46e8-8505-29428aceaef6" providerId="ADAL" clId="{F0049A38-68CE-43A0-A9BC-FFABEBEF63F9}" dt="2022-02-10T09:21:54.669" v="1744" actId="1076"/>
          <ac:cxnSpMkLst>
            <pc:docMk/>
            <pc:sldMk cId="2780867739" sldId="1320"/>
            <ac:cxnSpMk id="66" creationId="{071DF435-EA31-4E05-972F-12175CE72F3C}"/>
          </ac:cxnSpMkLst>
        </pc:cxnChg>
        <pc:cxnChg chg="mod">
          <ac:chgData name="Jörg Bachmann" userId="b28d09e7-665a-46e8-8505-29428aceaef6" providerId="ADAL" clId="{F0049A38-68CE-43A0-A9BC-FFABEBEF63F9}" dt="2022-02-10T09:21:59.984" v="1746" actId="1076"/>
          <ac:cxnSpMkLst>
            <pc:docMk/>
            <pc:sldMk cId="2780867739" sldId="1320"/>
            <ac:cxnSpMk id="67" creationId="{79DB4799-ACC1-4B36-999A-B08C29DE2AEA}"/>
          </ac:cxnSpMkLst>
        </pc:cxnChg>
        <pc:cxnChg chg="mod">
          <ac:chgData name="Jörg Bachmann" userId="b28d09e7-665a-46e8-8505-29428aceaef6" providerId="ADAL" clId="{F0049A38-68CE-43A0-A9BC-FFABEBEF63F9}" dt="2022-02-10T09:20:58.371" v="1732" actId="1076"/>
          <ac:cxnSpMkLst>
            <pc:docMk/>
            <pc:sldMk cId="2780867739" sldId="1320"/>
            <ac:cxnSpMk id="68" creationId="{C5591164-3747-4FDE-94E8-9656939375F4}"/>
          </ac:cxnSpMkLst>
        </pc:cxnChg>
      </pc:sldChg>
      <pc:sldChg chg="addSp delSp modSp add mod delAnim">
        <pc:chgData name="Jörg Bachmann" userId="b28d09e7-665a-46e8-8505-29428aceaef6" providerId="ADAL" clId="{F0049A38-68CE-43A0-A9BC-FFABEBEF63F9}" dt="2022-02-10T13:55:34.476" v="1818" actId="1076"/>
        <pc:sldMkLst>
          <pc:docMk/>
          <pc:sldMk cId="2353271022" sldId="1321"/>
        </pc:sldMkLst>
        <pc:spChg chg="del mod">
          <ac:chgData name="Jörg Bachmann" userId="b28d09e7-665a-46e8-8505-29428aceaef6" providerId="ADAL" clId="{F0049A38-68CE-43A0-A9BC-FFABEBEF63F9}" dt="2022-02-10T13:54:02.977" v="1789" actId="478"/>
          <ac:spMkLst>
            <pc:docMk/>
            <pc:sldMk cId="2353271022" sldId="1321"/>
            <ac:spMk id="3" creationId="{93399696-E072-4E17-BA63-657ACBE161CE}"/>
          </ac:spMkLst>
        </pc:spChg>
        <pc:spChg chg="del">
          <ac:chgData name="Jörg Bachmann" userId="b28d09e7-665a-46e8-8505-29428aceaef6" providerId="ADAL" clId="{F0049A38-68CE-43A0-A9BC-FFABEBEF63F9}" dt="2022-02-10T13:53:58.832" v="1783" actId="478"/>
          <ac:spMkLst>
            <pc:docMk/>
            <pc:sldMk cId="2353271022" sldId="1321"/>
            <ac:spMk id="5" creationId="{382C771E-9C50-4034-B1EA-91707AF31DC9}"/>
          </ac:spMkLst>
        </pc:spChg>
        <pc:spChg chg="del">
          <ac:chgData name="Jörg Bachmann" userId="b28d09e7-665a-46e8-8505-29428aceaef6" providerId="ADAL" clId="{F0049A38-68CE-43A0-A9BC-FFABEBEF63F9}" dt="2022-02-10T13:54:04.473" v="1790" actId="478"/>
          <ac:spMkLst>
            <pc:docMk/>
            <pc:sldMk cId="2353271022" sldId="1321"/>
            <ac:spMk id="7" creationId="{416E96F5-CFE3-4B87-8696-B4A86661CAA6}"/>
          </ac:spMkLst>
        </pc:spChg>
        <pc:spChg chg="del">
          <ac:chgData name="Jörg Bachmann" userId="b28d09e7-665a-46e8-8505-29428aceaef6" providerId="ADAL" clId="{F0049A38-68CE-43A0-A9BC-FFABEBEF63F9}" dt="2022-02-10T13:54:10.251" v="1794" actId="478"/>
          <ac:spMkLst>
            <pc:docMk/>
            <pc:sldMk cId="2353271022" sldId="1321"/>
            <ac:spMk id="8" creationId="{6DA52AF3-439F-455A-A864-E4C27D47FEE6}"/>
          </ac:spMkLst>
        </pc:spChg>
        <pc:spChg chg="mod">
          <ac:chgData name="Jörg Bachmann" userId="b28d09e7-665a-46e8-8505-29428aceaef6" providerId="ADAL" clId="{F0049A38-68CE-43A0-A9BC-FFABEBEF63F9}" dt="2022-02-10T13:55:34.476" v="1818" actId="1076"/>
          <ac:spMkLst>
            <pc:docMk/>
            <pc:sldMk cId="2353271022" sldId="1321"/>
            <ac:spMk id="15" creationId="{957F2467-D403-4F1E-BA9C-4EE8BE804B32}"/>
          </ac:spMkLst>
        </pc:spChg>
        <pc:spChg chg="del">
          <ac:chgData name="Jörg Bachmann" userId="b28d09e7-665a-46e8-8505-29428aceaef6" providerId="ADAL" clId="{F0049A38-68CE-43A0-A9BC-FFABEBEF63F9}" dt="2022-02-10T13:54:06.058" v="1791" actId="478"/>
          <ac:spMkLst>
            <pc:docMk/>
            <pc:sldMk cId="2353271022" sldId="1321"/>
            <ac:spMk id="23" creationId="{16E373F7-AECD-4B03-8FC3-32044BE76C59}"/>
          </ac:spMkLst>
        </pc:spChg>
        <pc:spChg chg="del">
          <ac:chgData name="Jörg Bachmann" userId="b28d09e7-665a-46e8-8505-29428aceaef6" providerId="ADAL" clId="{F0049A38-68CE-43A0-A9BC-FFABEBEF63F9}" dt="2022-02-10T13:54:07.441" v="1792" actId="478"/>
          <ac:spMkLst>
            <pc:docMk/>
            <pc:sldMk cId="2353271022" sldId="1321"/>
            <ac:spMk id="24" creationId="{C25C95B3-631B-40B0-A5BD-AAA12E0B80C9}"/>
          </ac:spMkLst>
        </pc:spChg>
        <pc:spChg chg="del">
          <ac:chgData name="Jörg Bachmann" userId="b28d09e7-665a-46e8-8505-29428aceaef6" providerId="ADAL" clId="{F0049A38-68CE-43A0-A9BC-FFABEBEF63F9}" dt="2022-02-10T13:54:08.785" v="1793" actId="478"/>
          <ac:spMkLst>
            <pc:docMk/>
            <pc:sldMk cId="2353271022" sldId="1321"/>
            <ac:spMk id="25" creationId="{8B7F8442-BE40-4C86-A090-5631233A125E}"/>
          </ac:spMkLst>
        </pc:spChg>
        <pc:grpChg chg="del">
          <ac:chgData name="Jörg Bachmann" userId="b28d09e7-665a-46e8-8505-29428aceaef6" providerId="ADAL" clId="{F0049A38-68CE-43A0-A9BC-FFABEBEF63F9}" dt="2022-02-10T13:53:59.306" v="1784" actId="478"/>
          <ac:grpSpMkLst>
            <pc:docMk/>
            <pc:sldMk cId="2353271022" sldId="1321"/>
            <ac:grpSpMk id="10" creationId="{D1151930-E2F9-4D9F-9F71-24FFFCBCB65A}"/>
          </ac:grpSpMkLst>
        </pc:grpChg>
        <pc:grpChg chg="del">
          <ac:chgData name="Jörg Bachmann" userId="b28d09e7-665a-46e8-8505-29428aceaef6" providerId="ADAL" clId="{F0049A38-68CE-43A0-A9BC-FFABEBEF63F9}" dt="2022-02-10T13:53:58.226" v="1782" actId="478"/>
          <ac:grpSpMkLst>
            <pc:docMk/>
            <pc:sldMk cId="2353271022" sldId="1321"/>
            <ac:grpSpMk id="19" creationId="{7CED11AE-097F-4692-A92F-8BC8DAE2B085}"/>
          </ac:grpSpMkLst>
        </pc:grpChg>
        <pc:graphicFrameChg chg="del">
          <ac:chgData name="Jörg Bachmann" userId="b28d09e7-665a-46e8-8505-29428aceaef6" providerId="ADAL" clId="{F0049A38-68CE-43A0-A9BC-FFABEBEF63F9}" dt="2022-02-10T13:54:01.002" v="1787" actId="478"/>
          <ac:graphicFrameMkLst>
            <pc:docMk/>
            <pc:sldMk cId="2353271022" sldId="1321"/>
            <ac:graphicFrameMk id="9" creationId="{C3F8A1C3-12A8-4B6C-9F43-6F5E98B83400}"/>
          </ac:graphicFrameMkLst>
        </pc:graphicFrameChg>
        <pc:picChg chg="add mod ord modCrop">
          <ac:chgData name="Jörg Bachmann" userId="b28d09e7-665a-46e8-8505-29428aceaef6" providerId="ADAL" clId="{F0049A38-68CE-43A0-A9BC-FFABEBEF63F9}" dt="2022-02-10T13:55:08.025" v="1803" actId="167"/>
          <ac:picMkLst>
            <pc:docMk/>
            <pc:sldMk cId="2353271022" sldId="1321"/>
            <ac:picMk id="4" creationId="{936EC584-062C-4CD7-821C-68F48957BD2B}"/>
          </ac:picMkLst>
        </pc:picChg>
        <pc:picChg chg="del">
          <ac:chgData name="Jörg Bachmann" userId="b28d09e7-665a-46e8-8505-29428aceaef6" providerId="ADAL" clId="{F0049A38-68CE-43A0-A9BC-FFABEBEF63F9}" dt="2022-02-10T13:53:59.872" v="1785" actId="478"/>
          <ac:picMkLst>
            <pc:docMk/>
            <pc:sldMk cId="2353271022" sldId="1321"/>
            <ac:picMk id="6" creationId="{4A60C037-56DE-4752-81A3-D6170A142E1F}"/>
          </ac:picMkLst>
        </pc:picChg>
        <pc:picChg chg="del">
          <ac:chgData name="Jörg Bachmann" userId="b28d09e7-665a-46e8-8505-29428aceaef6" providerId="ADAL" clId="{F0049A38-68CE-43A0-A9BC-FFABEBEF63F9}" dt="2022-02-10T13:54:00.394" v="1786" actId="478"/>
          <ac:picMkLst>
            <pc:docMk/>
            <pc:sldMk cId="2353271022" sldId="1321"/>
            <ac:picMk id="22" creationId="{118D81E3-36CC-4333-9A25-D622C4D1A4EC}"/>
          </ac:picMkLst>
        </pc:picChg>
      </pc:sldChg>
    </pc:docChg>
  </pc:docChgLst>
  <pc:docChgLst>
    <pc:chgData name="Danilo Just" userId="5c541c76-ab8e-42ae-b18d-d2f3b1218618" providerId="ADAL" clId="{7FAACCA4-A13F-4700-892A-743340CEA8E9}"/>
    <pc:docChg chg="modSld">
      <pc:chgData name="Danilo Just" userId="5c541c76-ab8e-42ae-b18d-d2f3b1218618" providerId="ADAL" clId="{7FAACCA4-A13F-4700-892A-743340CEA8E9}" dt="2022-07-11T08:48:23.941" v="167" actId="208"/>
      <pc:docMkLst>
        <pc:docMk/>
      </pc:docMkLst>
      <pc:sldChg chg="addSp modSp mod">
        <pc:chgData name="Danilo Just" userId="5c541c76-ab8e-42ae-b18d-d2f3b1218618" providerId="ADAL" clId="{7FAACCA4-A13F-4700-892A-743340CEA8E9}" dt="2022-07-11T08:48:23.941" v="167" actId="208"/>
        <pc:sldMkLst>
          <pc:docMk/>
          <pc:sldMk cId="169824477" sldId="1322"/>
        </pc:sldMkLst>
        <pc:spChg chg="add mod">
          <ac:chgData name="Danilo Just" userId="5c541c76-ab8e-42ae-b18d-d2f3b1218618" providerId="ADAL" clId="{7FAACCA4-A13F-4700-892A-743340CEA8E9}" dt="2022-07-11T08:48:23.941" v="167" actId="208"/>
          <ac:spMkLst>
            <pc:docMk/>
            <pc:sldMk cId="169824477" sldId="1322"/>
            <ac:spMk id="2" creationId="{86D4E84F-E49F-3609-39A6-652068E2CAB1}"/>
          </ac:spMkLst>
        </pc:spChg>
        <pc:spChg chg="add mod">
          <ac:chgData name="Danilo Just" userId="5c541c76-ab8e-42ae-b18d-d2f3b1218618" providerId="ADAL" clId="{7FAACCA4-A13F-4700-892A-743340CEA8E9}" dt="2022-07-11T08:48:23.941" v="167" actId="208"/>
          <ac:spMkLst>
            <pc:docMk/>
            <pc:sldMk cId="169824477" sldId="1322"/>
            <ac:spMk id="5" creationId="{7F0747D6-7A50-0C21-DA4A-B53FDCAF3416}"/>
          </ac:spMkLst>
        </pc:spChg>
        <pc:spChg chg="add mod">
          <ac:chgData name="Danilo Just" userId="5c541c76-ab8e-42ae-b18d-d2f3b1218618" providerId="ADAL" clId="{7FAACCA4-A13F-4700-892A-743340CEA8E9}" dt="2022-07-11T08:48:23.941" v="167" actId="208"/>
          <ac:spMkLst>
            <pc:docMk/>
            <pc:sldMk cId="169824477" sldId="1322"/>
            <ac:spMk id="6" creationId="{48DB3CF9-2447-CBD5-3D16-943A75A3633C}"/>
          </ac:spMkLst>
        </pc:spChg>
        <pc:spChg chg="add mod">
          <ac:chgData name="Danilo Just" userId="5c541c76-ab8e-42ae-b18d-d2f3b1218618" providerId="ADAL" clId="{7FAACCA4-A13F-4700-892A-743340CEA8E9}" dt="2022-07-11T08:48:23.941" v="167" actId="208"/>
          <ac:spMkLst>
            <pc:docMk/>
            <pc:sldMk cId="169824477" sldId="1322"/>
            <ac:spMk id="7" creationId="{C6980C35-6E6A-FCCC-5CDE-C6CC2310C0EF}"/>
          </ac:spMkLst>
        </pc:spChg>
      </pc:sldChg>
    </pc:docChg>
  </pc:docChgLst>
  <pc:docChgLst>
    <pc:chgData name="Marc Lochmeier" userId="9ebf71c3-6292-4a91-8c4d-3947e4b9a8d3" providerId="ADAL" clId="{0945EA48-CF82-47C4-A9F1-68F84C4AE8F1}"/>
    <pc:docChg chg="modSld">
      <pc:chgData name="Marc Lochmeier" userId="9ebf71c3-6292-4a91-8c4d-3947e4b9a8d3" providerId="ADAL" clId="{0945EA48-CF82-47C4-A9F1-68F84C4AE8F1}" dt="2023-07-13T09:42:11.773" v="8" actId="20577"/>
      <pc:docMkLst>
        <pc:docMk/>
      </pc:docMkLst>
      <pc:sldChg chg="modSp mod">
        <pc:chgData name="Marc Lochmeier" userId="9ebf71c3-6292-4a91-8c4d-3947e4b9a8d3" providerId="ADAL" clId="{0945EA48-CF82-47C4-A9F1-68F84C4AE8F1}" dt="2023-07-13T09:42:11.773" v="8" actId="20577"/>
        <pc:sldMkLst>
          <pc:docMk/>
          <pc:sldMk cId="4290294190" sldId="256"/>
        </pc:sldMkLst>
        <pc:spChg chg="mod">
          <ac:chgData name="Marc Lochmeier" userId="9ebf71c3-6292-4a91-8c4d-3947e4b9a8d3" providerId="ADAL" clId="{0945EA48-CF82-47C4-A9F1-68F84C4AE8F1}" dt="2023-07-13T09:42:11.773" v="8" actId="20577"/>
          <ac:spMkLst>
            <pc:docMk/>
            <pc:sldMk cId="4290294190" sldId="256"/>
            <ac:spMk id="2" creationId="{3814A1A3-471A-4B09-AD3F-456306359013}"/>
          </ac:spMkLst>
        </pc:spChg>
      </pc:sldChg>
    </pc:docChg>
  </pc:docChgLst>
  <pc:docChgLst>
    <pc:chgData name="Jörg Bachmann" userId="b28d09e7-665a-46e8-8505-29428aceaef6" providerId="ADAL" clId="{FA16B920-BF1D-4B7A-A18F-E47F69B88AEE}"/>
    <pc:docChg chg="undo custSel modSld">
      <pc:chgData name="Jörg Bachmann" userId="b28d09e7-665a-46e8-8505-29428aceaef6" providerId="ADAL" clId="{FA16B920-BF1D-4B7A-A18F-E47F69B88AEE}" dt="2022-05-20T05:50:36.007" v="318" actId="1076"/>
      <pc:docMkLst>
        <pc:docMk/>
      </pc:docMkLst>
      <pc:sldChg chg="addSp modSp mod">
        <pc:chgData name="Jörg Bachmann" userId="b28d09e7-665a-46e8-8505-29428aceaef6" providerId="ADAL" clId="{FA16B920-BF1D-4B7A-A18F-E47F69B88AEE}" dt="2022-05-20T05:50:36.007" v="318" actId="1076"/>
        <pc:sldMkLst>
          <pc:docMk/>
          <pc:sldMk cId="661918696" sldId="736"/>
        </pc:sldMkLst>
        <pc:picChg chg="add mod">
          <ac:chgData name="Jörg Bachmann" userId="b28d09e7-665a-46e8-8505-29428aceaef6" providerId="ADAL" clId="{FA16B920-BF1D-4B7A-A18F-E47F69B88AEE}" dt="2022-05-20T05:50:36.007" v="318" actId="1076"/>
          <ac:picMkLst>
            <pc:docMk/>
            <pc:sldMk cId="661918696" sldId="736"/>
            <ac:picMk id="3" creationId="{55D1BF7A-D202-42D1-8DD5-142F7997C32E}"/>
          </ac:picMkLst>
        </pc:picChg>
      </pc:sldChg>
      <pc:sldChg chg="addSp modSp mod">
        <pc:chgData name="Jörg Bachmann" userId="b28d09e7-665a-46e8-8505-29428aceaef6" providerId="ADAL" clId="{FA16B920-BF1D-4B7A-A18F-E47F69B88AEE}" dt="2022-05-17T09:16:49.786" v="180" actId="1076"/>
        <pc:sldMkLst>
          <pc:docMk/>
          <pc:sldMk cId="169824477" sldId="1322"/>
        </pc:sldMkLst>
        <pc:picChg chg="add mod">
          <ac:chgData name="Jörg Bachmann" userId="b28d09e7-665a-46e8-8505-29428aceaef6" providerId="ADAL" clId="{FA16B920-BF1D-4B7A-A18F-E47F69B88AEE}" dt="2022-05-17T09:16:49.786" v="180" actId="1076"/>
          <ac:picMkLst>
            <pc:docMk/>
            <pc:sldMk cId="169824477" sldId="1322"/>
            <ac:picMk id="3" creationId="{6A99FE18-5090-4B1D-8351-25C1E0D5FD1B}"/>
          </ac:picMkLst>
        </pc:picChg>
      </pc:sldChg>
      <pc:sldChg chg="addSp modSp mod modAnim">
        <pc:chgData name="Jörg Bachmann" userId="b28d09e7-665a-46e8-8505-29428aceaef6" providerId="ADAL" clId="{FA16B920-BF1D-4B7A-A18F-E47F69B88AEE}" dt="2022-05-17T14:02:04.125" v="312" actId="20577"/>
        <pc:sldMkLst>
          <pc:docMk/>
          <pc:sldMk cId="1099438892" sldId="1323"/>
        </pc:sldMkLst>
        <pc:spChg chg="add mod">
          <ac:chgData name="Jörg Bachmann" userId="b28d09e7-665a-46e8-8505-29428aceaef6" providerId="ADAL" clId="{FA16B920-BF1D-4B7A-A18F-E47F69B88AEE}" dt="2022-05-17T14:00:49.696" v="302" actId="113"/>
          <ac:spMkLst>
            <pc:docMk/>
            <pc:sldMk cId="1099438892" sldId="1323"/>
            <ac:spMk id="8" creationId="{421CAC60-40B9-4949-9F18-D79985685F61}"/>
          </ac:spMkLst>
        </pc:spChg>
        <pc:spChg chg="mod">
          <ac:chgData name="Jörg Bachmann" userId="b28d09e7-665a-46e8-8505-29428aceaef6" providerId="ADAL" clId="{FA16B920-BF1D-4B7A-A18F-E47F69B88AEE}" dt="2022-05-17T14:02:04.125" v="312" actId="20577"/>
          <ac:spMkLst>
            <pc:docMk/>
            <pc:sldMk cId="1099438892" sldId="1323"/>
            <ac:spMk id="12" creationId="{EA360C7A-84B8-4718-BCC3-1BBB7B1E771A}"/>
          </ac:spMkLst>
        </pc:spChg>
        <pc:spChg chg="mod">
          <ac:chgData name="Jörg Bachmann" userId="b28d09e7-665a-46e8-8505-29428aceaef6" providerId="ADAL" clId="{FA16B920-BF1D-4B7A-A18F-E47F69B88AEE}" dt="2022-05-17T14:00:30.916" v="299" actId="1076"/>
          <ac:spMkLst>
            <pc:docMk/>
            <pc:sldMk cId="1099438892" sldId="1323"/>
            <ac:spMk id="17" creationId="{1FCA3F5B-E0FB-4ABE-8133-B9606AD6238B}"/>
          </ac:spMkLst>
        </pc:spChg>
        <pc:picChg chg="add mod">
          <ac:chgData name="Jörg Bachmann" userId="b28d09e7-665a-46e8-8505-29428aceaef6" providerId="ADAL" clId="{FA16B920-BF1D-4B7A-A18F-E47F69B88AEE}" dt="2022-05-17T12:40:46.101" v="207" actId="1076"/>
          <ac:picMkLst>
            <pc:docMk/>
            <pc:sldMk cId="1099438892" sldId="1323"/>
            <ac:picMk id="3" creationId="{2C0FC658-6510-404B-811D-E4F8C65F57F9}"/>
          </ac:picMkLst>
        </pc:picChg>
        <pc:picChg chg="add mod">
          <ac:chgData name="Jörg Bachmann" userId="b28d09e7-665a-46e8-8505-29428aceaef6" providerId="ADAL" clId="{FA16B920-BF1D-4B7A-A18F-E47F69B88AEE}" dt="2022-05-17T12:40:48.711" v="208" actId="1076"/>
          <ac:picMkLst>
            <pc:docMk/>
            <pc:sldMk cId="1099438892" sldId="1323"/>
            <ac:picMk id="5" creationId="{8EFF24A2-CFEA-4B98-936D-48A29A544694}"/>
          </ac:picMkLst>
        </pc:picChg>
      </pc:sldChg>
    </pc:docChg>
  </pc:docChgLst>
  <pc:docChgLst>
    <pc:chgData name="Danilo Just" userId="5c541c76-ab8e-42ae-b18d-d2f3b1218618" providerId="ADAL" clId="{B750BC7F-926F-4D7F-82C4-4579004316BB}"/>
    <pc:docChg chg="modSld">
      <pc:chgData name="Danilo Just" userId="5c541c76-ab8e-42ae-b18d-d2f3b1218618" providerId="ADAL" clId="{B750BC7F-926F-4D7F-82C4-4579004316BB}" dt="2022-05-19T17:03:40.087" v="0" actId="20577"/>
      <pc:docMkLst>
        <pc:docMk/>
      </pc:docMkLst>
      <pc:sldChg chg="modSp">
        <pc:chgData name="Danilo Just" userId="5c541c76-ab8e-42ae-b18d-d2f3b1218618" providerId="ADAL" clId="{B750BC7F-926F-4D7F-82C4-4579004316BB}" dt="2022-05-19T17:03:40.087" v="0" actId="20577"/>
        <pc:sldMkLst>
          <pc:docMk/>
          <pc:sldMk cId="1099438892" sldId="1323"/>
        </pc:sldMkLst>
        <pc:spChg chg="mod">
          <ac:chgData name="Danilo Just" userId="5c541c76-ab8e-42ae-b18d-d2f3b1218618" providerId="ADAL" clId="{B750BC7F-926F-4D7F-82C4-4579004316BB}" dt="2022-05-19T17:03:40.087" v="0" actId="20577"/>
          <ac:spMkLst>
            <pc:docMk/>
            <pc:sldMk cId="1099438892" sldId="1323"/>
            <ac:spMk id="8" creationId="{421CAC60-40B9-4949-9F18-D79985685F61}"/>
          </ac:spMkLst>
        </pc:spChg>
      </pc:sldChg>
    </pc:docChg>
  </pc:docChgLst>
  <pc:docChgLst>
    <pc:chgData name="Silvan Gehrig" userId="8d4884c6-4920-4ead-b596-2942dc3f279b" providerId="ADAL" clId="{D49FC0B6-8E72-47E6-BF87-BABA23C0B66C}"/>
    <pc:docChg chg="undo redo custSel addSld delSld modSld sldOrd">
      <pc:chgData name="Silvan Gehrig" userId="8d4884c6-4920-4ead-b596-2942dc3f279b" providerId="ADAL" clId="{D49FC0B6-8E72-47E6-BF87-BABA23C0B66C}" dt="2023-04-18T21:25:52.455" v="45403" actId="20577"/>
      <pc:docMkLst>
        <pc:docMk/>
      </pc:docMkLst>
      <pc:sldChg chg="addSp delSp modSp mod modNotesTx">
        <pc:chgData name="Silvan Gehrig" userId="8d4884c6-4920-4ead-b596-2942dc3f279b" providerId="ADAL" clId="{D49FC0B6-8E72-47E6-BF87-BABA23C0B66C}" dt="2023-04-18T21:23:12.437" v="45369" actId="27636"/>
        <pc:sldMkLst>
          <pc:docMk/>
          <pc:sldMk cId="4290294190" sldId="256"/>
        </pc:sldMkLst>
        <pc:spChg chg="mod">
          <ac:chgData name="Silvan Gehrig" userId="8d4884c6-4920-4ead-b596-2942dc3f279b" providerId="ADAL" clId="{D49FC0B6-8E72-47E6-BF87-BABA23C0B66C}" dt="2023-04-18T21:23:12.437" v="45369" actId="27636"/>
          <ac:spMkLst>
            <pc:docMk/>
            <pc:sldMk cId="4290294190" sldId="256"/>
            <ac:spMk id="3" creationId="{81916124-6597-4A9A-A98F-950F24A70F16}"/>
          </ac:spMkLst>
        </pc:spChg>
        <pc:picChg chg="add del">
          <ac:chgData name="Silvan Gehrig" userId="8d4884c6-4920-4ead-b596-2942dc3f279b" providerId="ADAL" clId="{D49FC0B6-8E72-47E6-BF87-BABA23C0B66C}" dt="2023-04-12T07:14:47.914" v="297" actId="22"/>
          <ac:picMkLst>
            <pc:docMk/>
            <pc:sldMk cId="4290294190" sldId="256"/>
            <ac:picMk id="6" creationId="{45CEADC5-2AA7-E8E3-2EAD-E532636BDF7B}"/>
          </ac:picMkLst>
        </pc:picChg>
      </pc:sldChg>
      <pc:sldChg chg="ord">
        <pc:chgData name="Silvan Gehrig" userId="8d4884c6-4920-4ead-b596-2942dc3f279b" providerId="ADAL" clId="{D49FC0B6-8E72-47E6-BF87-BABA23C0B66C}" dt="2023-04-17T07:27:01.226" v="20476"/>
        <pc:sldMkLst>
          <pc:docMk/>
          <pc:sldMk cId="653428603" sldId="425"/>
        </pc:sldMkLst>
      </pc:sldChg>
      <pc:sldChg chg="del">
        <pc:chgData name="Silvan Gehrig" userId="8d4884c6-4920-4ead-b596-2942dc3f279b" providerId="ADAL" clId="{D49FC0B6-8E72-47E6-BF87-BABA23C0B66C}" dt="2023-04-17T21:03:36.184" v="40528" actId="47"/>
        <pc:sldMkLst>
          <pc:docMk/>
          <pc:sldMk cId="1006476406" sldId="427"/>
        </pc:sldMkLst>
      </pc:sldChg>
      <pc:sldChg chg="del">
        <pc:chgData name="Silvan Gehrig" userId="8d4884c6-4920-4ead-b596-2942dc3f279b" providerId="ADAL" clId="{D49FC0B6-8E72-47E6-BF87-BABA23C0B66C}" dt="2023-04-17T21:03:36.184" v="40528" actId="47"/>
        <pc:sldMkLst>
          <pc:docMk/>
          <pc:sldMk cId="661918696" sldId="736"/>
        </pc:sldMkLst>
      </pc:sldChg>
      <pc:sldChg chg="del ord">
        <pc:chgData name="Silvan Gehrig" userId="8d4884c6-4920-4ead-b596-2942dc3f279b" providerId="ADAL" clId="{D49FC0B6-8E72-47E6-BF87-BABA23C0B66C}" dt="2023-04-17T21:03:36.184" v="40528" actId="47"/>
        <pc:sldMkLst>
          <pc:docMk/>
          <pc:sldMk cId="722507164" sldId="1264"/>
        </pc:sldMkLst>
      </pc:sldChg>
      <pc:sldChg chg="del">
        <pc:chgData name="Silvan Gehrig" userId="8d4884c6-4920-4ead-b596-2942dc3f279b" providerId="ADAL" clId="{D49FC0B6-8E72-47E6-BF87-BABA23C0B66C}" dt="2023-04-17T21:03:36.184" v="40528" actId="47"/>
        <pc:sldMkLst>
          <pc:docMk/>
          <pc:sldMk cId="1962063252" sldId="1266"/>
        </pc:sldMkLst>
      </pc:sldChg>
      <pc:sldChg chg="del">
        <pc:chgData name="Silvan Gehrig" userId="8d4884c6-4920-4ead-b596-2942dc3f279b" providerId="ADAL" clId="{D49FC0B6-8E72-47E6-BF87-BABA23C0B66C}" dt="2023-04-17T21:03:36.184" v="40528" actId="47"/>
        <pc:sldMkLst>
          <pc:docMk/>
          <pc:sldMk cId="2636283492" sldId="1272"/>
        </pc:sldMkLst>
      </pc:sldChg>
      <pc:sldChg chg="del">
        <pc:chgData name="Silvan Gehrig" userId="8d4884c6-4920-4ead-b596-2942dc3f279b" providerId="ADAL" clId="{D49FC0B6-8E72-47E6-BF87-BABA23C0B66C}" dt="2023-04-17T21:03:36.184" v="40528" actId="47"/>
        <pc:sldMkLst>
          <pc:docMk/>
          <pc:sldMk cId="2279448686" sldId="1276"/>
        </pc:sldMkLst>
      </pc:sldChg>
      <pc:sldChg chg="del">
        <pc:chgData name="Silvan Gehrig" userId="8d4884c6-4920-4ead-b596-2942dc3f279b" providerId="ADAL" clId="{D49FC0B6-8E72-47E6-BF87-BABA23C0B66C}" dt="2023-04-17T21:03:36.184" v="40528" actId="47"/>
        <pc:sldMkLst>
          <pc:docMk/>
          <pc:sldMk cId="2310387009" sldId="1302"/>
        </pc:sldMkLst>
      </pc:sldChg>
      <pc:sldChg chg="del">
        <pc:chgData name="Silvan Gehrig" userId="8d4884c6-4920-4ead-b596-2942dc3f279b" providerId="ADAL" clId="{D49FC0B6-8E72-47E6-BF87-BABA23C0B66C}" dt="2023-04-17T21:03:36.184" v="40528" actId="47"/>
        <pc:sldMkLst>
          <pc:docMk/>
          <pc:sldMk cId="2853979990" sldId="1304"/>
        </pc:sldMkLst>
      </pc:sldChg>
      <pc:sldChg chg="del">
        <pc:chgData name="Silvan Gehrig" userId="8d4884c6-4920-4ead-b596-2942dc3f279b" providerId="ADAL" clId="{D49FC0B6-8E72-47E6-BF87-BABA23C0B66C}" dt="2023-04-17T21:03:36.184" v="40528" actId="47"/>
        <pc:sldMkLst>
          <pc:docMk/>
          <pc:sldMk cId="2353271022" sldId="1321"/>
        </pc:sldMkLst>
      </pc:sldChg>
      <pc:sldChg chg="del">
        <pc:chgData name="Silvan Gehrig" userId="8d4884c6-4920-4ead-b596-2942dc3f279b" providerId="ADAL" clId="{D49FC0B6-8E72-47E6-BF87-BABA23C0B66C}" dt="2023-04-17T21:03:36.184" v="40528" actId="47"/>
        <pc:sldMkLst>
          <pc:docMk/>
          <pc:sldMk cId="169824477" sldId="1322"/>
        </pc:sldMkLst>
      </pc:sldChg>
      <pc:sldChg chg="del">
        <pc:chgData name="Silvan Gehrig" userId="8d4884c6-4920-4ead-b596-2942dc3f279b" providerId="ADAL" clId="{D49FC0B6-8E72-47E6-BF87-BABA23C0B66C}" dt="2023-04-17T21:03:36.184" v="40528" actId="47"/>
        <pc:sldMkLst>
          <pc:docMk/>
          <pc:sldMk cId="1099438892" sldId="1323"/>
        </pc:sldMkLst>
      </pc:sldChg>
      <pc:sldChg chg="addSp delSp modSp add mod delAnim modAnim">
        <pc:chgData name="Silvan Gehrig" userId="8d4884c6-4920-4ead-b596-2942dc3f279b" providerId="ADAL" clId="{D49FC0B6-8E72-47E6-BF87-BABA23C0B66C}" dt="2023-04-18T18:30:29.463" v="43491" actId="20577"/>
        <pc:sldMkLst>
          <pc:docMk/>
          <pc:sldMk cId="4004122842" sldId="1324"/>
        </pc:sldMkLst>
        <pc:spChg chg="add mod">
          <ac:chgData name="Silvan Gehrig" userId="8d4884c6-4920-4ead-b596-2942dc3f279b" providerId="ADAL" clId="{D49FC0B6-8E72-47E6-BF87-BABA23C0B66C}" dt="2023-04-18T18:30:29.463" v="43491" actId="20577"/>
          <ac:spMkLst>
            <pc:docMk/>
            <pc:sldMk cId="4004122842" sldId="1324"/>
            <ac:spMk id="3" creationId="{5A38A707-AA22-2756-F3C8-05DD9CD66BF6}"/>
          </ac:spMkLst>
        </pc:spChg>
        <pc:spChg chg="add mod ord">
          <ac:chgData name="Silvan Gehrig" userId="8d4884c6-4920-4ead-b596-2942dc3f279b" providerId="ADAL" clId="{D49FC0B6-8E72-47E6-BF87-BABA23C0B66C}" dt="2023-04-12T08:39:45.618" v="2697" actId="1038"/>
          <ac:spMkLst>
            <pc:docMk/>
            <pc:sldMk cId="4004122842" sldId="1324"/>
            <ac:spMk id="10" creationId="{B5400140-080D-8E64-450E-B96C50C3A985}"/>
          </ac:spMkLst>
        </pc:spChg>
        <pc:spChg chg="add del mod">
          <ac:chgData name="Silvan Gehrig" userId="8d4884c6-4920-4ead-b596-2942dc3f279b" providerId="ADAL" clId="{D49FC0B6-8E72-47E6-BF87-BABA23C0B66C}" dt="2023-04-12T07:16:13.436" v="327" actId="478"/>
          <ac:spMkLst>
            <pc:docMk/>
            <pc:sldMk cId="4004122842" sldId="1324"/>
            <ac:spMk id="11" creationId="{BB7BD66E-682B-483D-58DF-5567BD2AE28C}"/>
          </ac:spMkLst>
        </pc:spChg>
        <pc:spChg chg="del">
          <ac:chgData name="Silvan Gehrig" userId="8d4884c6-4920-4ead-b596-2942dc3f279b" providerId="ADAL" clId="{D49FC0B6-8E72-47E6-BF87-BABA23C0B66C}" dt="2023-04-12T07:08:53.507" v="6" actId="478"/>
          <ac:spMkLst>
            <pc:docMk/>
            <pc:sldMk cId="4004122842" sldId="1324"/>
            <ac:spMk id="12" creationId="{EA360C7A-84B8-4718-BCC3-1BBB7B1E771A}"/>
          </ac:spMkLst>
        </pc:spChg>
        <pc:spChg chg="add mod">
          <ac:chgData name="Silvan Gehrig" userId="8d4884c6-4920-4ead-b596-2942dc3f279b" providerId="ADAL" clId="{D49FC0B6-8E72-47E6-BF87-BABA23C0B66C}" dt="2023-04-12T08:55:13.304" v="2845" actId="20577"/>
          <ac:spMkLst>
            <pc:docMk/>
            <pc:sldMk cId="4004122842" sldId="1324"/>
            <ac:spMk id="13" creationId="{F948296E-BE60-60D9-0192-F884A7A8D0B1}"/>
          </ac:spMkLst>
        </pc:spChg>
        <pc:spChg chg="del">
          <ac:chgData name="Silvan Gehrig" userId="8d4884c6-4920-4ead-b596-2942dc3f279b" providerId="ADAL" clId="{D49FC0B6-8E72-47E6-BF87-BABA23C0B66C}" dt="2023-04-12T07:08:53.507" v="6" actId="478"/>
          <ac:spMkLst>
            <pc:docMk/>
            <pc:sldMk cId="4004122842" sldId="1324"/>
            <ac:spMk id="15" creationId="{0518E943-A019-4164-847A-F6D2D81B92F6}"/>
          </ac:spMkLst>
        </pc:spChg>
        <pc:spChg chg="del">
          <ac:chgData name="Silvan Gehrig" userId="8d4884c6-4920-4ead-b596-2942dc3f279b" providerId="ADAL" clId="{D49FC0B6-8E72-47E6-BF87-BABA23C0B66C}" dt="2023-04-12T07:08:53.507" v="6" actId="478"/>
          <ac:spMkLst>
            <pc:docMk/>
            <pc:sldMk cId="4004122842" sldId="1324"/>
            <ac:spMk id="16" creationId="{1D4671EF-F031-44B8-88F5-BCA928F39B33}"/>
          </ac:spMkLst>
        </pc:spChg>
        <pc:spChg chg="mod ord">
          <ac:chgData name="Silvan Gehrig" userId="8d4884c6-4920-4ead-b596-2942dc3f279b" providerId="ADAL" clId="{D49FC0B6-8E72-47E6-BF87-BABA23C0B66C}" dt="2023-04-13T20:17:05.339" v="16914" actId="1076"/>
          <ac:spMkLst>
            <pc:docMk/>
            <pc:sldMk cId="4004122842" sldId="1324"/>
            <ac:spMk id="17" creationId="{1FCA3F5B-E0FB-4ABE-8133-B9606AD6238B}"/>
          </ac:spMkLst>
        </pc:spChg>
        <pc:spChg chg="add mod">
          <ac:chgData name="Silvan Gehrig" userId="8d4884c6-4920-4ead-b596-2942dc3f279b" providerId="ADAL" clId="{D49FC0B6-8E72-47E6-BF87-BABA23C0B66C}" dt="2023-04-12T08:39:45.618" v="2697" actId="1038"/>
          <ac:spMkLst>
            <pc:docMk/>
            <pc:sldMk cId="4004122842" sldId="1324"/>
            <ac:spMk id="21" creationId="{247FD589-070D-AF55-86ED-838F46643773}"/>
          </ac:spMkLst>
        </pc:spChg>
        <pc:spChg chg="add mod">
          <ac:chgData name="Silvan Gehrig" userId="8d4884c6-4920-4ead-b596-2942dc3f279b" providerId="ADAL" clId="{D49FC0B6-8E72-47E6-BF87-BABA23C0B66C}" dt="2023-04-13T20:17:25.104" v="16940" actId="1036"/>
          <ac:spMkLst>
            <pc:docMk/>
            <pc:sldMk cId="4004122842" sldId="1324"/>
            <ac:spMk id="26" creationId="{4425C363-F3D6-DA66-6D1E-92BA5CC30D86}"/>
          </ac:spMkLst>
        </pc:spChg>
        <pc:spChg chg="add mod">
          <ac:chgData name="Silvan Gehrig" userId="8d4884c6-4920-4ead-b596-2942dc3f279b" providerId="ADAL" clId="{D49FC0B6-8E72-47E6-BF87-BABA23C0B66C}" dt="2023-04-13T20:17:25.104" v="16940" actId="1036"/>
          <ac:spMkLst>
            <pc:docMk/>
            <pc:sldMk cId="4004122842" sldId="1324"/>
            <ac:spMk id="27" creationId="{97CB5DA7-A273-8DBF-1F30-0A510B08058E}"/>
          </ac:spMkLst>
        </pc:spChg>
        <pc:spChg chg="add del mod">
          <ac:chgData name="Silvan Gehrig" userId="8d4884c6-4920-4ead-b596-2942dc3f279b" providerId="ADAL" clId="{D49FC0B6-8E72-47E6-BF87-BABA23C0B66C}" dt="2023-04-12T15:16:41.858" v="9240" actId="478"/>
          <ac:spMkLst>
            <pc:docMk/>
            <pc:sldMk cId="4004122842" sldId="1324"/>
            <ac:spMk id="34" creationId="{38802748-178C-30AE-3223-C68DE8573CC6}"/>
          </ac:spMkLst>
        </pc:spChg>
        <pc:spChg chg="add del mod">
          <ac:chgData name="Silvan Gehrig" userId="8d4884c6-4920-4ead-b596-2942dc3f279b" providerId="ADAL" clId="{D49FC0B6-8E72-47E6-BF87-BABA23C0B66C}" dt="2023-04-12T08:21:28.128" v="2029" actId="478"/>
          <ac:spMkLst>
            <pc:docMk/>
            <pc:sldMk cId="4004122842" sldId="1324"/>
            <ac:spMk id="35" creationId="{35CE232B-4CED-5973-0D4E-3B0D5F6626A4}"/>
          </ac:spMkLst>
        </pc:spChg>
        <pc:spChg chg="add del mod">
          <ac:chgData name="Silvan Gehrig" userId="8d4884c6-4920-4ead-b596-2942dc3f279b" providerId="ADAL" clId="{D49FC0B6-8E72-47E6-BF87-BABA23C0B66C}" dt="2023-04-12T08:18:11.057" v="1910" actId="478"/>
          <ac:spMkLst>
            <pc:docMk/>
            <pc:sldMk cId="4004122842" sldId="1324"/>
            <ac:spMk id="36" creationId="{958C32D8-0645-8698-6260-B23842A643C6}"/>
          </ac:spMkLst>
        </pc:spChg>
        <pc:spChg chg="add del mod">
          <ac:chgData name="Silvan Gehrig" userId="8d4884c6-4920-4ead-b596-2942dc3f279b" providerId="ADAL" clId="{D49FC0B6-8E72-47E6-BF87-BABA23C0B66C}" dt="2023-04-12T08:39:45.618" v="2697" actId="1038"/>
          <ac:spMkLst>
            <pc:docMk/>
            <pc:sldMk cId="4004122842" sldId="1324"/>
            <ac:spMk id="37" creationId="{649B7178-CBEA-F54E-3EBE-5005BDA18362}"/>
          </ac:spMkLst>
        </pc:spChg>
        <pc:spChg chg="add mod">
          <ac:chgData name="Silvan Gehrig" userId="8d4884c6-4920-4ead-b596-2942dc3f279b" providerId="ADAL" clId="{D49FC0B6-8E72-47E6-BF87-BABA23C0B66C}" dt="2023-04-12T08:39:45.618" v="2697" actId="1038"/>
          <ac:spMkLst>
            <pc:docMk/>
            <pc:sldMk cId="4004122842" sldId="1324"/>
            <ac:spMk id="38" creationId="{75385DDE-F38B-0245-F0B5-8EF42624B3B0}"/>
          </ac:spMkLst>
        </pc:spChg>
        <pc:spChg chg="add del mod">
          <ac:chgData name="Silvan Gehrig" userId="8d4884c6-4920-4ead-b596-2942dc3f279b" providerId="ADAL" clId="{D49FC0B6-8E72-47E6-BF87-BABA23C0B66C}" dt="2023-04-12T08:39:57.975" v="2700" actId="478"/>
          <ac:spMkLst>
            <pc:docMk/>
            <pc:sldMk cId="4004122842" sldId="1324"/>
            <ac:spMk id="41" creationId="{855ADBF5-8C5D-9911-F6DB-569A6C087E08}"/>
          </ac:spMkLst>
        </pc:spChg>
        <pc:spChg chg="add del mod">
          <ac:chgData name="Silvan Gehrig" userId="8d4884c6-4920-4ead-b596-2942dc3f279b" providerId="ADAL" clId="{D49FC0B6-8E72-47E6-BF87-BABA23C0B66C}" dt="2023-04-12T08:39:57.975" v="2700" actId="478"/>
          <ac:spMkLst>
            <pc:docMk/>
            <pc:sldMk cId="4004122842" sldId="1324"/>
            <ac:spMk id="42" creationId="{CD011717-10E9-7BCF-07B8-C1DF46A83485}"/>
          </ac:spMkLst>
        </pc:spChg>
        <pc:spChg chg="add del mod">
          <ac:chgData name="Silvan Gehrig" userId="8d4884c6-4920-4ead-b596-2942dc3f279b" providerId="ADAL" clId="{D49FC0B6-8E72-47E6-BF87-BABA23C0B66C}" dt="2023-04-12T08:39:57.975" v="2700" actId="478"/>
          <ac:spMkLst>
            <pc:docMk/>
            <pc:sldMk cId="4004122842" sldId="1324"/>
            <ac:spMk id="44" creationId="{54E45304-6EFF-DBFD-05B7-CADF04A71725}"/>
          </ac:spMkLst>
        </pc:spChg>
        <pc:spChg chg="add del mod">
          <ac:chgData name="Silvan Gehrig" userId="8d4884c6-4920-4ead-b596-2942dc3f279b" providerId="ADAL" clId="{D49FC0B6-8E72-47E6-BF87-BABA23C0B66C}" dt="2023-04-12T08:39:57.975" v="2700" actId="478"/>
          <ac:spMkLst>
            <pc:docMk/>
            <pc:sldMk cId="4004122842" sldId="1324"/>
            <ac:spMk id="46" creationId="{FE79CF64-E53E-5851-CE11-7481B276DD21}"/>
          </ac:spMkLst>
        </pc:spChg>
        <pc:spChg chg="add del mod">
          <ac:chgData name="Silvan Gehrig" userId="8d4884c6-4920-4ead-b596-2942dc3f279b" providerId="ADAL" clId="{D49FC0B6-8E72-47E6-BF87-BABA23C0B66C}" dt="2023-04-12T08:39:57.975" v="2700" actId="478"/>
          <ac:spMkLst>
            <pc:docMk/>
            <pc:sldMk cId="4004122842" sldId="1324"/>
            <ac:spMk id="48" creationId="{D855D137-09C7-8C28-F74D-16E1C2EA7710}"/>
          </ac:spMkLst>
        </pc:spChg>
        <pc:spChg chg="add del mod">
          <ac:chgData name="Silvan Gehrig" userId="8d4884c6-4920-4ead-b596-2942dc3f279b" providerId="ADAL" clId="{D49FC0B6-8E72-47E6-BF87-BABA23C0B66C}" dt="2023-04-12T08:39:57.975" v="2700" actId="478"/>
          <ac:spMkLst>
            <pc:docMk/>
            <pc:sldMk cId="4004122842" sldId="1324"/>
            <ac:spMk id="49" creationId="{B4EEB75F-0678-33BF-DC6C-5B3FC1BB81C5}"/>
          </ac:spMkLst>
        </pc:spChg>
        <pc:spChg chg="add del mod">
          <ac:chgData name="Silvan Gehrig" userId="8d4884c6-4920-4ead-b596-2942dc3f279b" providerId="ADAL" clId="{D49FC0B6-8E72-47E6-BF87-BABA23C0B66C}" dt="2023-04-12T08:39:57.975" v="2700" actId="478"/>
          <ac:spMkLst>
            <pc:docMk/>
            <pc:sldMk cId="4004122842" sldId="1324"/>
            <ac:spMk id="52" creationId="{AC7DCB18-0EC8-199B-E486-088D54F6831A}"/>
          </ac:spMkLst>
        </pc:spChg>
        <pc:spChg chg="add del mod">
          <ac:chgData name="Silvan Gehrig" userId="8d4884c6-4920-4ead-b596-2942dc3f279b" providerId="ADAL" clId="{D49FC0B6-8E72-47E6-BF87-BABA23C0B66C}" dt="2023-04-12T08:39:57.975" v="2700" actId="478"/>
          <ac:spMkLst>
            <pc:docMk/>
            <pc:sldMk cId="4004122842" sldId="1324"/>
            <ac:spMk id="53" creationId="{5090A216-A07B-0ED0-2957-2A6C6D5B6CFD}"/>
          </ac:spMkLst>
        </pc:spChg>
        <pc:spChg chg="add del mod">
          <ac:chgData name="Silvan Gehrig" userId="8d4884c6-4920-4ead-b596-2942dc3f279b" providerId="ADAL" clId="{D49FC0B6-8E72-47E6-BF87-BABA23C0B66C}" dt="2023-04-12T08:39:57.975" v="2700" actId="478"/>
          <ac:spMkLst>
            <pc:docMk/>
            <pc:sldMk cId="4004122842" sldId="1324"/>
            <ac:spMk id="54" creationId="{D8072C0E-BC00-6087-F85E-A1EF94B97746}"/>
          </ac:spMkLst>
        </pc:spChg>
        <pc:spChg chg="add mod">
          <ac:chgData name="Silvan Gehrig" userId="8d4884c6-4920-4ead-b596-2942dc3f279b" providerId="ADAL" clId="{D49FC0B6-8E72-47E6-BF87-BABA23C0B66C}" dt="2023-04-12T08:40:41.953" v="2750" actId="6549"/>
          <ac:spMkLst>
            <pc:docMk/>
            <pc:sldMk cId="4004122842" sldId="1324"/>
            <ac:spMk id="55" creationId="{6B0DA1E6-D212-624A-87E3-6AD9675CE2CF}"/>
          </ac:spMkLst>
        </pc:spChg>
        <pc:spChg chg="add mod">
          <ac:chgData name="Silvan Gehrig" userId="8d4884c6-4920-4ead-b596-2942dc3f279b" providerId="ADAL" clId="{D49FC0B6-8E72-47E6-BF87-BABA23C0B66C}" dt="2023-04-12T09:45:53.045" v="3795" actId="20577"/>
          <ac:spMkLst>
            <pc:docMk/>
            <pc:sldMk cId="4004122842" sldId="1324"/>
            <ac:spMk id="56" creationId="{FCCAFC98-D23F-4DF1-6C9F-A159E4BF0884}"/>
          </ac:spMkLst>
        </pc:spChg>
        <pc:spChg chg="add mod">
          <ac:chgData name="Silvan Gehrig" userId="8d4884c6-4920-4ead-b596-2942dc3f279b" providerId="ADAL" clId="{D49FC0B6-8E72-47E6-BF87-BABA23C0B66C}" dt="2023-04-12T08:42:02.966" v="2806" actId="14838"/>
          <ac:spMkLst>
            <pc:docMk/>
            <pc:sldMk cId="4004122842" sldId="1324"/>
            <ac:spMk id="57" creationId="{8EF7263B-B46C-69C7-0C5F-4ECAB4929E08}"/>
          </ac:spMkLst>
        </pc:spChg>
        <pc:grpChg chg="del">
          <ac:chgData name="Silvan Gehrig" userId="8d4884c6-4920-4ead-b596-2942dc3f279b" providerId="ADAL" clId="{D49FC0B6-8E72-47E6-BF87-BABA23C0B66C}" dt="2023-04-12T07:08:54.009" v="7" actId="478"/>
          <ac:grpSpMkLst>
            <pc:docMk/>
            <pc:sldMk cId="4004122842" sldId="1324"/>
            <ac:grpSpMk id="7" creationId="{352919FA-DD10-48D2-B902-7F9BC1FA9C15}"/>
          </ac:grpSpMkLst>
        </pc:grpChg>
        <pc:picChg chg="add del mod">
          <ac:chgData name="Silvan Gehrig" userId="8d4884c6-4920-4ead-b596-2942dc3f279b" providerId="ADAL" clId="{D49FC0B6-8E72-47E6-BF87-BABA23C0B66C}" dt="2023-04-12T08:39:33.012" v="2617" actId="478"/>
          <ac:picMkLst>
            <pc:docMk/>
            <pc:sldMk cId="4004122842" sldId="1324"/>
            <ac:picMk id="2" creationId="{494D2440-FA87-F037-28CA-59ABC34AC52D}"/>
          </ac:picMkLst>
        </pc:picChg>
        <pc:picChg chg="del">
          <ac:chgData name="Silvan Gehrig" userId="8d4884c6-4920-4ead-b596-2942dc3f279b" providerId="ADAL" clId="{D49FC0B6-8E72-47E6-BF87-BABA23C0B66C}" dt="2023-04-12T07:08:51.983" v="5" actId="478"/>
          <ac:picMkLst>
            <pc:docMk/>
            <pc:sldMk cId="4004122842" sldId="1324"/>
            <ac:picMk id="4" creationId="{7BAE4AAB-8637-4930-9639-4139A1DC5492}"/>
          </ac:picMkLst>
        </pc:picChg>
        <pc:picChg chg="add mod">
          <ac:chgData name="Silvan Gehrig" userId="8d4884c6-4920-4ead-b596-2942dc3f279b" providerId="ADAL" clId="{D49FC0B6-8E72-47E6-BF87-BABA23C0B66C}" dt="2023-04-12T08:39:45.618" v="2697" actId="1038"/>
          <ac:picMkLst>
            <pc:docMk/>
            <pc:sldMk cId="4004122842" sldId="1324"/>
            <ac:picMk id="6" creationId="{7D03FB6A-B9A3-5AA7-9A2B-04A6251D2AA2}"/>
          </ac:picMkLst>
        </pc:picChg>
        <pc:picChg chg="add del mod">
          <ac:chgData name="Silvan Gehrig" userId="8d4884c6-4920-4ead-b596-2942dc3f279b" providerId="ADAL" clId="{D49FC0B6-8E72-47E6-BF87-BABA23C0B66C}" dt="2023-04-12T07:45:51.968" v="1078" actId="478"/>
          <ac:picMkLst>
            <pc:docMk/>
            <pc:sldMk cId="4004122842" sldId="1324"/>
            <ac:picMk id="18" creationId="{3AD2E0D5-B34B-63D4-3813-A6380852BCE2}"/>
          </ac:picMkLst>
        </pc:picChg>
        <pc:picChg chg="add mod">
          <ac:chgData name="Silvan Gehrig" userId="8d4884c6-4920-4ead-b596-2942dc3f279b" providerId="ADAL" clId="{D49FC0B6-8E72-47E6-BF87-BABA23C0B66C}" dt="2023-04-12T08:39:45.618" v="2697" actId="1038"/>
          <ac:picMkLst>
            <pc:docMk/>
            <pc:sldMk cId="4004122842" sldId="1324"/>
            <ac:picMk id="20" creationId="{B6CF360B-CB4E-FB82-44F7-8B18A42834F8}"/>
          </ac:picMkLst>
        </pc:picChg>
        <pc:picChg chg="add del mod">
          <ac:chgData name="Silvan Gehrig" userId="8d4884c6-4920-4ead-b596-2942dc3f279b" providerId="ADAL" clId="{D49FC0B6-8E72-47E6-BF87-BABA23C0B66C}" dt="2023-04-12T08:05:44.337" v="1415" actId="478"/>
          <ac:picMkLst>
            <pc:docMk/>
            <pc:sldMk cId="4004122842" sldId="1324"/>
            <ac:picMk id="23" creationId="{6BD048F2-3812-1BBA-3E29-5ED88C6E564D}"/>
          </ac:picMkLst>
        </pc:picChg>
        <pc:picChg chg="add mod">
          <ac:chgData name="Silvan Gehrig" userId="8d4884c6-4920-4ead-b596-2942dc3f279b" providerId="ADAL" clId="{D49FC0B6-8E72-47E6-BF87-BABA23C0B66C}" dt="2023-04-13T20:17:25.104" v="16940" actId="1036"/>
          <ac:picMkLst>
            <pc:docMk/>
            <pc:sldMk cId="4004122842" sldId="1324"/>
            <ac:picMk id="25" creationId="{8912CD2A-0F59-F560-DE8B-18483E8BBA0F}"/>
          </ac:picMkLst>
        </pc:picChg>
        <pc:picChg chg="add del mod">
          <ac:chgData name="Silvan Gehrig" userId="8d4884c6-4920-4ead-b596-2942dc3f279b" providerId="ADAL" clId="{D49FC0B6-8E72-47E6-BF87-BABA23C0B66C}" dt="2023-04-12T08:14:01.915" v="1710" actId="478"/>
          <ac:picMkLst>
            <pc:docMk/>
            <pc:sldMk cId="4004122842" sldId="1324"/>
            <ac:picMk id="29" creationId="{888537E2-6C97-992A-5095-BEB10F721C0F}"/>
          </ac:picMkLst>
        </pc:picChg>
        <pc:picChg chg="add mod ord">
          <ac:chgData name="Silvan Gehrig" userId="8d4884c6-4920-4ead-b596-2942dc3f279b" providerId="ADAL" clId="{D49FC0B6-8E72-47E6-BF87-BABA23C0B66C}" dt="2023-04-13T20:17:25.104" v="16940" actId="1036"/>
          <ac:picMkLst>
            <pc:docMk/>
            <pc:sldMk cId="4004122842" sldId="1324"/>
            <ac:picMk id="31" creationId="{76D8EB21-595F-4ED2-DA3C-299F55317E16}"/>
          </ac:picMkLst>
        </pc:picChg>
        <pc:picChg chg="add del mod">
          <ac:chgData name="Silvan Gehrig" userId="8d4884c6-4920-4ead-b596-2942dc3f279b" providerId="ADAL" clId="{D49FC0B6-8E72-47E6-BF87-BABA23C0B66C}" dt="2023-04-12T08:38:01.508" v="2506" actId="478"/>
          <ac:picMkLst>
            <pc:docMk/>
            <pc:sldMk cId="4004122842" sldId="1324"/>
            <ac:picMk id="33" creationId="{B5E143D5-D83E-CE16-1CCB-6DA543479193}"/>
          </ac:picMkLst>
        </pc:picChg>
        <pc:picChg chg="add del mod ord">
          <ac:chgData name="Silvan Gehrig" userId="8d4884c6-4920-4ead-b596-2942dc3f279b" providerId="ADAL" clId="{D49FC0B6-8E72-47E6-BF87-BABA23C0B66C}" dt="2023-04-12T15:17:35.906" v="9249" actId="478"/>
          <ac:picMkLst>
            <pc:docMk/>
            <pc:sldMk cId="4004122842" sldId="1324"/>
            <ac:picMk id="40" creationId="{40074559-DF5C-AB20-305E-8E8B2A4994AD}"/>
          </ac:picMkLst>
        </pc:picChg>
        <pc:picChg chg="add del mod">
          <ac:chgData name="Silvan Gehrig" userId="8d4884c6-4920-4ead-b596-2942dc3f279b" providerId="ADAL" clId="{D49FC0B6-8E72-47E6-BF87-BABA23C0B66C}" dt="2023-04-12T08:39:57.975" v="2700" actId="478"/>
          <ac:picMkLst>
            <pc:docMk/>
            <pc:sldMk cId="4004122842" sldId="1324"/>
            <ac:picMk id="43" creationId="{E69F8000-A69A-93A0-135D-63A995F2F151}"/>
          </ac:picMkLst>
        </pc:picChg>
        <pc:picChg chg="add del mod">
          <ac:chgData name="Silvan Gehrig" userId="8d4884c6-4920-4ead-b596-2942dc3f279b" providerId="ADAL" clId="{D49FC0B6-8E72-47E6-BF87-BABA23C0B66C}" dt="2023-04-12T08:39:57.975" v="2700" actId="478"/>
          <ac:picMkLst>
            <pc:docMk/>
            <pc:sldMk cId="4004122842" sldId="1324"/>
            <ac:picMk id="45" creationId="{04322C8B-7B87-82F1-F13C-730B477E0551}"/>
          </ac:picMkLst>
        </pc:picChg>
        <pc:picChg chg="add del mod">
          <ac:chgData name="Silvan Gehrig" userId="8d4884c6-4920-4ead-b596-2942dc3f279b" providerId="ADAL" clId="{D49FC0B6-8E72-47E6-BF87-BABA23C0B66C}" dt="2023-04-12T08:39:57.975" v="2700" actId="478"/>
          <ac:picMkLst>
            <pc:docMk/>
            <pc:sldMk cId="4004122842" sldId="1324"/>
            <ac:picMk id="47" creationId="{E5B5ED06-8216-10ED-F428-DF39CE059E64}"/>
          </ac:picMkLst>
        </pc:picChg>
        <pc:picChg chg="add del mod">
          <ac:chgData name="Silvan Gehrig" userId="8d4884c6-4920-4ead-b596-2942dc3f279b" providerId="ADAL" clId="{D49FC0B6-8E72-47E6-BF87-BABA23C0B66C}" dt="2023-04-12T08:39:57.975" v="2700" actId="478"/>
          <ac:picMkLst>
            <pc:docMk/>
            <pc:sldMk cId="4004122842" sldId="1324"/>
            <ac:picMk id="50" creationId="{4ABDE963-760F-C5DD-1DAF-A9EC6F03B91F}"/>
          </ac:picMkLst>
        </pc:picChg>
        <pc:picChg chg="add del mod">
          <ac:chgData name="Silvan Gehrig" userId="8d4884c6-4920-4ead-b596-2942dc3f279b" providerId="ADAL" clId="{D49FC0B6-8E72-47E6-BF87-BABA23C0B66C}" dt="2023-04-12T08:39:57.975" v="2700" actId="478"/>
          <ac:picMkLst>
            <pc:docMk/>
            <pc:sldMk cId="4004122842" sldId="1324"/>
            <ac:picMk id="51" creationId="{8C97C2D4-1B1C-87DC-0B73-8A61EEA47F3A}"/>
          </ac:picMkLst>
        </pc:picChg>
        <pc:picChg chg="add mod">
          <ac:chgData name="Silvan Gehrig" userId="8d4884c6-4920-4ead-b596-2942dc3f279b" providerId="ADAL" clId="{D49FC0B6-8E72-47E6-BF87-BABA23C0B66C}" dt="2023-04-13T20:17:25.104" v="16940" actId="1036"/>
          <ac:picMkLst>
            <pc:docMk/>
            <pc:sldMk cId="4004122842" sldId="1324"/>
            <ac:picMk id="58" creationId="{854CEDC0-E2AE-5F83-4082-9E4F203B1A0B}"/>
          </ac:picMkLst>
        </pc:picChg>
      </pc:sldChg>
      <pc:sldChg chg="addSp delSp modSp add mod delAnim">
        <pc:chgData name="Silvan Gehrig" userId="8d4884c6-4920-4ead-b596-2942dc3f279b" providerId="ADAL" clId="{D49FC0B6-8E72-47E6-BF87-BABA23C0B66C}" dt="2023-04-18T18:31:47.126" v="43507" actId="6549"/>
        <pc:sldMkLst>
          <pc:docMk/>
          <pc:sldMk cId="1492743600" sldId="1325"/>
        </pc:sldMkLst>
        <pc:spChg chg="mod">
          <ac:chgData name="Silvan Gehrig" userId="8d4884c6-4920-4ead-b596-2942dc3f279b" providerId="ADAL" clId="{D49FC0B6-8E72-47E6-BF87-BABA23C0B66C}" dt="2023-04-18T18:31:47.126" v="43507" actId="6549"/>
          <ac:spMkLst>
            <pc:docMk/>
            <pc:sldMk cId="1492743600" sldId="1325"/>
            <ac:spMk id="3" creationId="{5A38A707-AA22-2756-F3C8-05DD9CD66BF6}"/>
          </ac:spMkLst>
        </pc:spChg>
        <pc:spChg chg="mod">
          <ac:chgData name="Silvan Gehrig" userId="8d4884c6-4920-4ead-b596-2942dc3f279b" providerId="ADAL" clId="{D49FC0B6-8E72-47E6-BF87-BABA23C0B66C}" dt="2023-04-12T10:52:37.788" v="6206" actId="1076"/>
          <ac:spMkLst>
            <pc:docMk/>
            <pc:sldMk cId="1492743600" sldId="1325"/>
            <ac:spMk id="10" creationId="{B5400140-080D-8E64-450E-B96C50C3A985}"/>
          </ac:spMkLst>
        </pc:spChg>
        <pc:spChg chg="mod">
          <ac:chgData name="Silvan Gehrig" userId="8d4884c6-4920-4ead-b596-2942dc3f279b" providerId="ADAL" clId="{D49FC0B6-8E72-47E6-BF87-BABA23C0B66C}" dt="2023-04-12T08:55:17.457" v="2852" actId="20577"/>
          <ac:spMkLst>
            <pc:docMk/>
            <pc:sldMk cId="1492743600" sldId="1325"/>
            <ac:spMk id="13" creationId="{F948296E-BE60-60D9-0192-F884A7A8D0B1}"/>
          </ac:spMkLst>
        </pc:spChg>
        <pc:spChg chg="mod">
          <ac:chgData name="Silvan Gehrig" userId="8d4884c6-4920-4ead-b596-2942dc3f279b" providerId="ADAL" clId="{D49FC0B6-8E72-47E6-BF87-BABA23C0B66C}" dt="2023-04-12T10:40:08.778" v="5863" actId="1076"/>
          <ac:spMkLst>
            <pc:docMk/>
            <pc:sldMk cId="1492743600" sldId="1325"/>
            <ac:spMk id="17" creationId="{1FCA3F5B-E0FB-4ABE-8133-B9606AD6238B}"/>
          </ac:spMkLst>
        </pc:spChg>
        <pc:spChg chg="del mod">
          <ac:chgData name="Silvan Gehrig" userId="8d4884c6-4920-4ead-b596-2942dc3f279b" providerId="ADAL" clId="{D49FC0B6-8E72-47E6-BF87-BABA23C0B66C}" dt="2023-04-12T10:48:02.542" v="6105" actId="478"/>
          <ac:spMkLst>
            <pc:docMk/>
            <pc:sldMk cId="1492743600" sldId="1325"/>
            <ac:spMk id="26" creationId="{4425C363-F3D6-DA66-6D1E-92BA5CC30D86}"/>
          </ac:spMkLst>
        </pc:spChg>
        <pc:spChg chg="del mod">
          <ac:chgData name="Silvan Gehrig" userId="8d4884c6-4920-4ead-b596-2942dc3f279b" providerId="ADAL" clId="{D49FC0B6-8E72-47E6-BF87-BABA23C0B66C}" dt="2023-04-12T10:49:16.546" v="6114" actId="478"/>
          <ac:spMkLst>
            <pc:docMk/>
            <pc:sldMk cId="1492743600" sldId="1325"/>
            <ac:spMk id="27" creationId="{97CB5DA7-A273-8DBF-1F30-0A510B08058E}"/>
          </ac:spMkLst>
        </pc:spChg>
        <pc:spChg chg="del mod ord">
          <ac:chgData name="Silvan Gehrig" userId="8d4884c6-4920-4ead-b596-2942dc3f279b" providerId="ADAL" clId="{D49FC0B6-8E72-47E6-BF87-BABA23C0B66C}" dt="2023-04-12T10:48:34.693" v="6110" actId="478"/>
          <ac:spMkLst>
            <pc:docMk/>
            <pc:sldMk cId="1492743600" sldId="1325"/>
            <ac:spMk id="34" creationId="{38802748-178C-30AE-3223-C68DE8573CC6}"/>
          </ac:spMkLst>
        </pc:spChg>
        <pc:spChg chg="del mod">
          <ac:chgData name="Silvan Gehrig" userId="8d4884c6-4920-4ead-b596-2942dc3f279b" providerId="ADAL" clId="{D49FC0B6-8E72-47E6-BF87-BABA23C0B66C}" dt="2023-04-12T10:48:51.235" v="6111" actId="478"/>
          <ac:spMkLst>
            <pc:docMk/>
            <pc:sldMk cId="1492743600" sldId="1325"/>
            <ac:spMk id="55" creationId="{6B0DA1E6-D212-624A-87E3-6AD9675CE2CF}"/>
          </ac:spMkLst>
        </pc:spChg>
        <pc:spChg chg="mod">
          <ac:chgData name="Silvan Gehrig" userId="8d4884c6-4920-4ead-b596-2942dc3f279b" providerId="ADAL" clId="{D49FC0B6-8E72-47E6-BF87-BABA23C0B66C}" dt="2023-04-12T09:45:46.838" v="3789" actId="20577"/>
          <ac:spMkLst>
            <pc:docMk/>
            <pc:sldMk cId="1492743600" sldId="1325"/>
            <ac:spMk id="56" creationId="{FCCAFC98-D23F-4DF1-6C9F-A159E4BF0884}"/>
          </ac:spMkLst>
        </pc:spChg>
        <pc:picChg chg="add del mod">
          <ac:chgData name="Silvan Gehrig" userId="8d4884c6-4920-4ead-b596-2942dc3f279b" providerId="ADAL" clId="{D49FC0B6-8E72-47E6-BF87-BABA23C0B66C}" dt="2023-04-12T10:40:05.296" v="5860" actId="478"/>
          <ac:picMkLst>
            <pc:docMk/>
            <pc:sldMk cId="1492743600" sldId="1325"/>
            <ac:picMk id="4" creationId="{B4561C79-1FAB-9ADD-B958-5F79243B411C}"/>
          </ac:picMkLst>
        </pc:picChg>
        <pc:picChg chg="add del mod">
          <ac:chgData name="Silvan Gehrig" userId="8d4884c6-4920-4ead-b596-2942dc3f279b" providerId="ADAL" clId="{D49FC0B6-8E72-47E6-BF87-BABA23C0B66C}" dt="2023-04-12T10:48:33.176" v="6109" actId="478"/>
          <ac:picMkLst>
            <pc:docMk/>
            <pc:sldMk cId="1492743600" sldId="1325"/>
            <ac:picMk id="7" creationId="{46622DF0-DCF6-A43C-1343-27A8D3511B75}"/>
          </ac:picMkLst>
        </pc:picChg>
        <pc:picChg chg="add del mod">
          <ac:chgData name="Silvan Gehrig" userId="8d4884c6-4920-4ead-b596-2942dc3f279b" providerId="ADAL" clId="{D49FC0B6-8E72-47E6-BF87-BABA23C0B66C}" dt="2023-04-12T10:41:38.717" v="5909" actId="478"/>
          <ac:picMkLst>
            <pc:docMk/>
            <pc:sldMk cId="1492743600" sldId="1325"/>
            <ac:picMk id="8" creationId="{7CB2EA98-6E1D-7163-9698-25C921B2156C}"/>
          </ac:picMkLst>
        </pc:picChg>
        <pc:picChg chg="add del mod">
          <ac:chgData name="Silvan Gehrig" userId="8d4884c6-4920-4ead-b596-2942dc3f279b" providerId="ADAL" clId="{D49FC0B6-8E72-47E6-BF87-BABA23C0B66C}" dt="2023-04-12T10:49:46.142" v="6183"/>
          <ac:picMkLst>
            <pc:docMk/>
            <pc:sldMk cId="1492743600" sldId="1325"/>
            <ac:picMk id="9" creationId="{46B769D9-AE25-32FE-59D2-B49E92C8C5D6}"/>
          </ac:picMkLst>
        </pc:picChg>
        <pc:picChg chg="add mod">
          <ac:chgData name="Silvan Gehrig" userId="8d4884c6-4920-4ead-b596-2942dc3f279b" providerId="ADAL" clId="{D49FC0B6-8E72-47E6-BF87-BABA23C0B66C}" dt="2023-04-12T10:50:11.161" v="6188" actId="1076"/>
          <ac:picMkLst>
            <pc:docMk/>
            <pc:sldMk cId="1492743600" sldId="1325"/>
            <ac:picMk id="12" creationId="{C88BD564-F35B-70A4-393F-CF7F125E00B3}"/>
          </ac:picMkLst>
        </pc:picChg>
        <pc:picChg chg="add mod">
          <ac:chgData name="Silvan Gehrig" userId="8d4884c6-4920-4ead-b596-2942dc3f279b" providerId="ADAL" clId="{D49FC0B6-8E72-47E6-BF87-BABA23C0B66C}" dt="2023-04-12T10:52:36.780" v="6205" actId="1037"/>
          <ac:picMkLst>
            <pc:docMk/>
            <pc:sldMk cId="1492743600" sldId="1325"/>
            <ac:picMk id="15" creationId="{1589AA74-4CDA-8063-84E9-9F759C659788}"/>
          </ac:picMkLst>
        </pc:picChg>
        <pc:picChg chg="del mod">
          <ac:chgData name="Silvan Gehrig" userId="8d4884c6-4920-4ead-b596-2942dc3f279b" providerId="ADAL" clId="{D49FC0B6-8E72-47E6-BF87-BABA23C0B66C}" dt="2023-04-12T10:48:02.542" v="6105" actId="478"/>
          <ac:picMkLst>
            <pc:docMk/>
            <pc:sldMk cId="1492743600" sldId="1325"/>
            <ac:picMk id="25" creationId="{8912CD2A-0F59-F560-DE8B-18483E8BBA0F}"/>
          </ac:picMkLst>
        </pc:picChg>
        <pc:picChg chg="del mod">
          <ac:chgData name="Silvan Gehrig" userId="8d4884c6-4920-4ead-b596-2942dc3f279b" providerId="ADAL" clId="{D49FC0B6-8E72-47E6-BF87-BABA23C0B66C}" dt="2023-04-12T10:01:27.014" v="5373" actId="478"/>
          <ac:picMkLst>
            <pc:docMk/>
            <pc:sldMk cId="1492743600" sldId="1325"/>
            <ac:picMk id="31" creationId="{76D8EB21-595F-4ED2-DA3C-299F55317E16}"/>
          </ac:picMkLst>
        </pc:picChg>
        <pc:picChg chg="del mod">
          <ac:chgData name="Silvan Gehrig" userId="8d4884c6-4920-4ead-b596-2942dc3f279b" providerId="ADAL" clId="{D49FC0B6-8E72-47E6-BF87-BABA23C0B66C}" dt="2023-04-12T10:38:42.984" v="5849" actId="478"/>
          <ac:picMkLst>
            <pc:docMk/>
            <pc:sldMk cId="1492743600" sldId="1325"/>
            <ac:picMk id="40" creationId="{40074559-DF5C-AB20-305E-8E8B2A4994AD}"/>
          </ac:picMkLst>
        </pc:picChg>
      </pc:sldChg>
      <pc:sldChg chg="addSp delSp modSp add mod ord">
        <pc:chgData name="Silvan Gehrig" userId="8d4884c6-4920-4ead-b596-2942dc3f279b" providerId="ADAL" clId="{D49FC0B6-8E72-47E6-BF87-BABA23C0B66C}" dt="2023-04-18T18:34:50.603" v="43526" actId="20577"/>
        <pc:sldMkLst>
          <pc:docMk/>
          <pc:sldMk cId="573183808" sldId="1326"/>
        </pc:sldMkLst>
        <pc:spChg chg="mod">
          <ac:chgData name="Silvan Gehrig" userId="8d4884c6-4920-4ead-b596-2942dc3f279b" providerId="ADAL" clId="{D49FC0B6-8E72-47E6-BF87-BABA23C0B66C}" dt="2023-04-18T18:34:50.603" v="43526" actId="20577"/>
          <ac:spMkLst>
            <pc:docMk/>
            <pc:sldMk cId="573183808" sldId="1326"/>
            <ac:spMk id="3" creationId="{5A38A707-AA22-2756-F3C8-05DD9CD66BF6}"/>
          </ac:spMkLst>
        </pc:spChg>
        <pc:spChg chg="add mod">
          <ac:chgData name="Silvan Gehrig" userId="8d4884c6-4920-4ead-b596-2942dc3f279b" providerId="ADAL" clId="{D49FC0B6-8E72-47E6-BF87-BABA23C0B66C}" dt="2023-04-17T07:48:37.612" v="21293" actId="1036"/>
          <ac:spMkLst>
            <pc:docMk/>
            <pc:sldMk cId="573183808" sldId="1326"/>
            <ac:spMk id="4" creationId="{DFBD6C47-97FE-01F0-B418-8393C733C329}"/>
          </ac:spMkLst>
        </pc:spChg>
        <pc:spChg chg="mod">
          <ac:chgData name="Silvan Gehrig" userId="8d4884c6-4920-4ead-b596-2942dc3f279b" providerId="ADAL" clId="{D49FC0B6-8E72-47E6-BF87-BABA23C0B66C}" dt="2023-04-17T17:42:58.685" v="35086"/>
          <ac:spMkLst>
            <pc:docMk/>
            <pc:sldMk cId="573183808" sldId="1326"/>
            <ac:spMk id="13" creationId="{F948296E-BE60-60D9-0192-F884A7A8D0B1}"/>
          </ac:spMkLst>
        </pc:spChg>
        <pc:spChg chg="del mod">
          <ac:chgData name="Silvan Gehrig" userId="8d4884c6-4920-4ead-b596-2942dc3f279b" providerId="ADAL" clId="{D49FC0B6-8E72-47E6-BF87-BABA23C0B66C}" dt="2023-04-13T06:28:09.912" v="10281" actId="478"/>
          <ac:spMkLst>
            <pc:docMk/>
            <pc:sldMk cId="573183808" sldId="1326"/>
            <ac:spMk id="26" creationId="{4425C363-F3D6-DA66-6D1E-92BA5CC30D86}"/>
          </ac:spMkLst>
        </pc:spChg>
        <pc:spChg chg="del mod">
          <ac:chgData name="Silvan Gehrig" userId="8d4884c6-4920-4ead-b596-2942dc3f279b" providerId="ADAL" clId="{D49FC0B6-8E72-47E6-BF87-BABA23C0B66C}" dt="2023-04-13T06:28:09.912" v="10281" actId="478"/>
          <ac:spMkLst>
            <pc:docMk/>
            <pc:sldMk cId="573183808" sldId="1326"/>
            <ac:spMk id="27" creationId="{97CB5DA7-A273-8DBF-1F30-0A510B08058E}"/>
          </ac:spMkLst>
        </pc:spChg>
        <pc:spChg chg="del mod">
          <ac:chgData name="Silvan Gehrig" userId="8d4884c6-4920-4ead-b596-2942dc3f279b" providerId="ADAL" clId="{D49FC0B6-8E72-47E6-BF87-BABA23C0B66C}" dt="2023-04-13T06:28:09.912" v="10281" actId="478"/>
          <ac:spMkLst>
            <pc:docMk/>
            <pc:sldMk cId="573183808" sldId="1326"/>
            <ac:spMk id="34" creationId="{38802748-178C-30AE-3223-C68DE8573CC6}"/>
          </ac:spMkLst>
        </pc:spChg>
        <pc:spChg chg="mod">
          <ac:chgData name="Silvan Gehrig" userId="8d4884c6-4920-4ead-b596-2942dc3f279b" providerId="ADAL" clId="{D49FC0B6-8E72-47E6-BF87-BABA23C0B66C}" dt="2023-04-13T07:36:42.891" v="10767" actId="27636"/>
          <ac:spMkLst>
            <pc:docMk/>
            <pc:sldMk cId="573183808" sldId="1326"/>
            <ac:spMk id="55" creationId="{6B0DA1E6-D212-624A-87E3-6AD9675CE2CF}"/>
          </ac:spMkLst>
        </pc:spChg>
        <pc:grpChg chg="mod">
          <ac:chgData name="Silvan Gehrig" userId="8d4884c6-4920-4ead-b596-2942dc3f279b" providerId="ADAL" clId="{D49FC0B6-8E72-47E6-BF87-BABA23C0B66C}" dt="2023-04-17T07:48:28.960" v="21272" actId="1076"/>
          <ac:grpSpMkLst>
            <pc:docMk/>
            <pc:sldMk cId="573183808" sldId="1326"/>
            <ac:grpSpMk id="5" creationId="{6C2664C8-E597-E17E-1DC4-85ED6BD2885A}"/>
          </ac:grpSpMkLst>
        </pc:grpChg>
        <pc:picChg chg="add mod">
          <ac:chgData name="Silvan Gehrig" userId="8d4884c6-4920-4ead-b596-2942dc3f279b" providerId="ADAL" clId="{D49FC0B6-8E72-47E6-BF87-BABA23C0B66C}" dt="2023-04-17T07:48:37.612" v="21293" actId="1036"/>
          <ac:picMkLst>
            <pc:docMk/>
            <pc:sldMk cId="573183808" sldId="1326"/>
            <ac:picMk id="2" creationId="{A6F9F128-1B53-A04B-AC25-1A82032FB3A7}"/>
          </ac:picMkLst>
        </pc:picChg>
        <pc:picChg chg="del mod">
          <ac:chgData name="Silvan Gehrig" userId="8d4884c6-4920-4ead-b596-2942dc3f279b" providerId="ADAL" clId="{D49FC0B6-8E72-47E6-BF87-BABA23C0B66C}" dt="2023-04-12T14:56:20.172" v="9134" actId="478"/>
          <ac:picMkLst>
            <pc:docMk/>
            <pc:sldMk cId="573183808" sldId="1326"/>
            <ac:picMk id="7" creationId="{46622DF0-DCF6-A43C-1343-27A8D3511B75}"/>
          </ac:picMkLst>
        </pc:picChg>
        <pc:picChg chg="del mod">
          <ac:chgData name="Silvan Gehrig" userId="8d4884c6-4920-4ead-b596-2942dc3f279b" providerId="ADAL" clId="{D49FC0B6-8E72-47E6-BF87-BABA23C0B66C}" dt="2023-04-13T06:28:09.912" v="10281" actId="478"/>
          <ac:picMkLst>
            <pc:docMk/>
            <pc:sldMk cId="573183808" sldId="1326"/>
            <ac:picMk id="25" creationId="{8912CD2A-0F59-F560-DE8B-18483E8BBA0F}"/>
          </ac:picMkLst>
        </pc:picChg>
      </pc:sldChg>
      <pc:sldChg chg="addSp delSp modSp add mod ord delAnim">
        <pc:chgData name="Silvan Gehrig" userId="8d4884c6-4920-4ead-b596-2942dc3f279b" providerId="ADAL" clId="{D49FC0B6-8E72-47E6-BF87-BABA23C0B66C}" dt="2023-04-12T11:04:08.522" v="7035" actId="1036"/>
        <pc:sldMkLst>
          <pc:docMk/>
          <pc:sldMk cId="4257808785" sldId="1327"/>
        </pc:sldMkLst>
        <pc:spChg chg="add mod">
          <ac:chgData name="Silvan Gehrig" userId="8d4884c6-4920-4ead-b596-2942dc3f279b" providerId="ADAL" clId="{D49FC0B6-8E72-47E6-BF87-BABA23C0B66C}" dt="2023-04-12T10:44:52.850" v="6010" actId="1076"/>
          <ac:spMkLst>
            <pc:docMk/>
            <pc:sldMk cId="4257808785" sldId="1327"/>
            <ac:spMk id="4" creationId="{CAC2EC6D-B9F9-C675-B0F7-725D4E8E9785}"/>
          </ac:spMkLst>
        </pc:spChg>
        <pc:spChg chg="del">
          <ac:chgData name="Silvan Gehrig" userId="8d4884c6-4920-4ead-b596-2942dc3f279b" providerId="ADAL" clId="{D49FC0B6-8E72-47E6-BF87-BABA23C0B66C}" dt="2023-04-12T10:44:12.788" v="5983" actId="478"/>
          <ac:spMkLst>
            <pc:docMk/>
            <pc:sldMk cId="4257808785" sldId="1327"/>
            <ac:spMk id="5" creationId="{6821E940-D22C-4351-9543-E82A13E420EA}"/>
          </ac:spMkLst>
        </pc:spChg>
        <pc:spChg chg="mod">
          <ac:chgData name="Silvan Gehrig" userId="8d4884c6-4920-4ead-b596-2942dc3f279b" providerId="ADAL" clId="{D49FC0B6-8E72-47E6-BF87-BABA23C0B66C}" dt="2023-04-12T11:03:52.052" v="7016" actId="20577"/>
          <ac:spMkLst>
            <pc:docMk/>
            <pc:sldMk cId="4257808785" sldId="1327"/>
            <ac:spMk id="10" creationId="{1F9632C0-3D27-4AC1-90D4-B3CFC082DDA6}"/>
          </ac:spMkLst>
        </pc:spChg>
        <pc:picChg chg="add mod">
          <ac:chgData name="Silvan Gehrig" userId="8d4884c6-4920-4ead-b596-2942dc3f279b" providerId="ADAL" clId="{D49FC0B6-8E72-47E6-BF87-BABA23C0B66C}" dt="2023-04-12T11:04:08.522" v="7035" actId="1036"/>
          <ac:picMkLst>
            <pc:docMk/>
            <pc:sldMk cId="4257808785" sldId="1327"/>
            <ac:picMk id="1026" creationId="{07D9FE4E-8303-E24E-89C0-32281E129317}"/>
          </ac:picMkLst>
        </pc:picChg>
      </pc:sldChg>
      <pc:sldChg chg="addSp delSp modSp add mod modAnim">
        <pc:chgData name="Silvan Gehrig" userId="8d4884c6-4920-4ead-b596-2942dc3f279b" providerId="ADAL" clId="{D49FC0B6-8E72-47E6-BF87-BABA23C0B66C}" dt="2023-04-17T10:47:50.854" v="27017" actId="6549"/>
        <pc:sldMkLst>
          <pc:docMk/>
          <pc:sldMk cId="1534789492" sldId="1328"/>
        </pc:sldMkLst>
        <pc:spChg chg="mod ord">
          <ac:chgData name="Silvan Gehrig" userId="8d4884c6-4920-4ead-b596-2942dc3f279b" providerId="ADAL" clId="{D49FC0B6-8E72-47E6-BF87-BABA23C0B66C}" dt="2023-04-12T15:21:46.870" v="9478" actId="20577"/>
          <ac:spMkLst>
            <pc:docMk/>
            <pc:sldMk cId="1534789492" sldId="1328"/>
            <ac:spMk id="3" creationId="{5A38A707-AA22-2756-F3C8-05DD9CD66BF6}"/>
          </ac:spMkLst>
        </pc:spChg>
        <pc:spChg chg="add mod">
          <ac:chgData name="Silvan Gehrig" userId="8d4884c6-4920-4ead-b596-2942dc3f279b" providerId="ADAL" clId="{D49FC0B6-8E72-47E6-BF87-BABA23C0B66C}" dt="2023-04-17T10:45:52.479" v="26875" actId="1035"/>
          <ac:spMkLst>
            <pc:docMk/>
            <pc:sldMk cId="1534789492" sldId="1328"/>
            <ac:spMk id="4" creationId="{32E21464-5B74-2357-A439-9D267C820B48}"/>
          </ac:spMkLst>
        </pc:spChg>
        <pc:spChg chg="add del mod">
          <ac:chgData name="Silvan Gehrig" userId="8d4884c6-4920-4ead-b596-2942dc3f279b" providerId="ADAL" clId="{D49FC0B6-8E72-47E6-BF87-BABA23C0B66C}" dt="2023-04-12T11:00:14.744" v="6749" actId="478"/>
          <ac:spMkLst>
            <pc:docMk/>
            <pc:sldMk cId="1534789492" sldId="1328"/>
            <ac:spMk id="8" creationId="{3B3EEC51-C84B-3A16-340E-8DE80A2E3D45}"/>
          </ac:spMkLst>
        </pc:spChg>
        <pc:spChg chg="add mod">
          <ac:chgData name="Silvan Gehrig" userId="8d4884c6-4920-4ead-b596-2942dc3f279b" providerId="ADAL" clId="{D49FC0B6-8E72-47E6-BF87-BABA23C0B66C}" dt="2023-04-17T10:45:58.584" v="26885" actId="1036"/>
          <ac:spMkLst>
            <pc:docMk/>
            <pc:sldMk cId="1534789492" sldId="1328"/>
            <ac:spMk id="9" creationId="{971976CF-5BE9-3C11-2FF0-460C4CEE8508}"/>
          </ac:spMkLst>
        </pc:spChg>
        <pc:spChg chg="add mod">
          <ac:chgData name="Silvan Gehrig" userId="8d4884c6-4920-4ead-b596-2942dc3f279b" providerId="ADAL" clId="{D49FC0B6-8E72-47E6-BF87-BABA23C0B66C}" dt="2023-04-17T10:45:58.584" v="26885" actId="1036"/>
          <ac:spMkLst>
            <pc:docMk/>
            <pc:sldMk cId="1534789492" sldId="1328"/>
            <ac:spMk id="12" creationId="{7A34C5DB-188B-0DE3-8B2A-0D2B6FB5BA20}"/>
          </ac:spMkLst>
        </pc:spChg>
        <pc:spChg chg="add del mod">
          <ac:chgData name="Silvan Gehrig" userId="8d4884c6-4920-4ead-b596-2942dc3f279b" providerId="ADAL" clId="{D49FC0B6-8E72-47E6-BF87-BABA23C0B66C}" dt="2023-04-12T11:00:17.074" v="6750" actId="478"/>
          <ac:spMkLst>
            <pc:docMk/>
            <pc:sldMk cId="1534789492" sldId="1328"/>
            <ac:spMk id="15" creationId="{64B9B144-1528-AE3B-4E2F-64B6AF0FEF26}"/>
          </ac:spMkLst>
        </pc:spChg>
        <pc:spChg chg="add mod">
          <ac:chgData name="Silvan Gehrig" userId="8d4884c6-4920-4ead-b596-2942dc3f279b" providerId="ADAL" clId="{D49FC0B6-8E72-47E6-BF87-BABA23C0B66C}" dt="2023-04-12T11:00:55.090" v="6830" actId="20577"/>
          <ac:spMkLst>
            <pc:docMk/>
            <pc:sldMk cId="1534789492" sldId="1328"/>
            <ac:spMk id="16" creationId="{0A4932CE-FAC1-5B82-A45C-B7AE0F439027}"/>
          </ac:spMkLst>
        </pc:spChg>
        <pc:spChg chg="mod">
          <ac:chgData name="Silvan Gehrig" userId="8d4884c6-4920-4ead-b596-2942dc3f279b" providerId="ADAL" clId="{D49FC0B6-8E72-47E6-BF87-BABA23C0B66C}" dt="2023-04-17T10:46:00.890" v="26887" actId="1076"/>
          <ac:spMkLst>
            <pc:docMk/>
            <pc:sldMk cId="1534789492" sldId="1328"/>
            <ac:spMk id="17" creationId="{1FCA3F5B-E0FB-4ABE-8133-B9606AD6238B}"/>
          </ac:spMkLst>
        </pc:spChg>
        <pc:spChg chg="add mod">
          <ac:chgData name="Silvan Gehrig" userId="8d4884c6-4920-4ead-b596-2942dc3f279b" providerId="ADAL" clId="{D49FC0B6-8E72-47E6-BF87-BABA23C0B66C}" dt="2023-04-12T11:10:45.276" v="7161" actId="1035"/>
          <ac:spMkLst>
            <pc:docMk/>
            <pc:sldMk cId="1534789492" sldId="1328"/>
            <ac:spMk id="18" creationId="{C9253F25-8F8D-2872-E24B-BAB99FAA0C55}"/>
          </ac:spMkLst>
        </pc:spChg>
        <pc:spChg chg="add mod">
          <ac:chgData name="Silvan Gehrig" userId="8d4884c6-4920-4ead-b596-2942dc3f279b" providerId="ADAL" clId="{D49FC0B6-8E72-47E6-BF87-BABA23C0B66C}" dt="2023-04-17T10:47:50.854" v="27017" actId="6549"/>
          <ac:spMkLst>
            <pc:docMk/>
            <pc:sldMk cId="1534789492" sldId="1328"/>
            <ac:spMk id="19" creationId="{9771005F-46CD-D773-1D04-14337895D17C}"/>
          </ac:spMkLst>
        </pc:spChg>
        <pc:spChg chg="add mod">
          <ac:chgData name="Silvan Gehrig" userId="8d4884c6-4920-4ead-b596-2942dc3f279b" providerId="ADAL" clId="{D49FC0B6-8E72-47E6-BF87-BABA23C0B66C}" dt="2023-04-17T10:46:04.728" v="26899" actId="1036"/>
          <ac:spMkLst>
            <pc:docMk/>
            <pc:sldMk cId="1534789492" sldId="1328"/>
            <ac:spMk id="23" creationId="{8346F7C3-6123-6367-656B-82934C5CC663}"/>
          </ac:spMkLst>
        </pc:spChg>
        <pc:spChg chg="mod">
          <ac:chgData name="Silvan Gehrig" userId="8d4884c6-4920-4ead-b596-2942dc3f279b" providerId="ADAL" clId="{D49FC0B6-8E72-47E6-BF87-BABA23C0B66C}" dt="2023-04-12T15:21:58.594" v="9497" actId="1035"/>
          <ac:spMkLst>
            <pc:docMk/>
            <pc:sldMk cId="1534789492" sldId="1328"/>
            <ac:spMk id="26" creationId="{4425C363-F3D6-DA66-6D1E-92BA5CC30D86}"/>
          </ac:spMkLst>
        </pc:spChg>
        <pc:spChg chg="mod">
          <ac:chgData name="Silvan Gehrig" userId="8d4884c6-4920-4ead-b596-2942dc3f279b" providerId="ADAL" clId="{D49FC0B6-8E72-47E6-BF87-BABA23C0B66C}" dt="2023-04-17T10:45:52.479" v="26875" actId="1035"/>
          <ac:spMkLst>
            <pc:docMk/>
            <pc:sldMk cId="1534789492" sldId="1328"/>
            <ac:spMk id="27" creationId="{97CB5DA7-A273-8DBF-1F30-0A510B08058E}"/>
          </ac:spMkLst>
        </pc:spChg>
        <pc:spChg chg="add mod">
          <ac:chgData name="Silvan Gehrig" userId="8d4884c6-4920-4ead-b596-2942dc3f279b" providerId="ADAL" clId="{D49FC0B6-8E72-47E6-BF87-BABA23C0B66C}" dt="2023-04-12T11:10:45.276" v="7161" actId="1035"/>
          <ac:spMkLst>
            <pc:docMk/>
            <pc:sldMk cId="1534789492" sldId="1328"/>
            <ac:spMk id="28" creationId="{31568C5C-2F37-7027-E1C7-060606D996DA}"/>
          </ac:spMkLst>
        </pc:spChg>
        <pc:spChg chg="del mod">
          <ac:chgData name="Silvan Gehrig" userId="8d4884c6-4920-4ead-b596-2942dc3f279b" providerId="ADAL" clId="{D49FC0B6-8E72-47E6-BF87-BABA23C0B66C}" dt="2023-04-12T10:55:17.365" v="6399" actId="478"/>
          <ac:spMkLst>
            <pc:docMk/>
            <pc:sldMk cId="1534789492" sldId="1328"/>
            <ac:spMk id="34" creationId="{38802748-178C-30AE-3223-C68DE8573CC6}"/>
          </ac:spMkLst>
        </pc:spChg>
        <pc:spChg chg="mod">
          <ac:chgData name="Silvan Gehrig" userId="8d4884c6-4920-4ead-b596-2942dc3f279b" providerId="ADAL" clId="{D49FC0B6-8E72-47E6-BF87-BABA23C0B66C}" dt="2023-04-12T11:00:35.753" v="6793" actId="20577"/>
          <ac:spMkLst>
            <pc:docMk/>
            <pc:sldMk cId="1534789492" sldId="1328"/>
            <ac:spMk id="55" creationId="{6B0DA1E6-D212-624A-87E3-6AD9675CE2CF}"/>
          </ac:spMkLst>
        </pc:spChg>
        <pc:picChg chg="add mod">
          <ac:chgData name="Silvan Gehrig" userId="8d4884c6-4920-4ead-b596-2942dc3f279b" providerId="ADAL" clId="{D49FC0B6-8E72-47E6-BF87-BABA23C0B66C}" dt="2023-04-17T10:45:52.479" v="26875" actId="1035"/>
          <ac:picMkLst>
            <pc:docMk/>
            <pc:sldMk cId="1534789492" sldId="1328"/>
            <ac:picMk id="2" creationId="{1029162F-305C-D735-612B-D34DC4177264}"/>
          </ac:picMkLst>
        </pc:picChg>
        <pc:picChg chg="add del mod">
          <ac:chgData name="Silvan Gehrig" userId="8d4884c6-4920-4ead-b596-2942dc3f279b" providerId="ADAL" clId="{D49FC0B6-8E72-47E6-BF87-BABA23C0B66C}" dt="2023-04-12T14:51:30.175" v="8805" actId="478"/>
          <ac:picMkLst>
            <pc:docMk/>
            <pc:sldMk cId="1534789492" sldId="1328"/>
            <ac:picMk id="5" creationId="{FD4B3A92-F1F3-7F23-3013-2616D7D7AC3C}"/>
          </ac:picMkLst>
        </pc:picChg>
        <pc:picChg chg="add del mod">
          <ac:chgData name="Silvan Gehrig" userId="8d4884c6-4920-4ead-b596-2942dc3f279b" providerId="ADAL" clId="{D49FC0B6-8E72-47E6-BF87-BABA23C0B66C}" dt="2023-04-12T14:51:29.643" v="8804" actId="478"/>
          <ac:picMkLst>
            <pc:docMk/>
            <pc:sldMk cId="1534789492" sldId="1328"/>
            <ac:picMk id="7" creationId="{46622DF0-DCF6-A43C-1343-27A8D3511B75}"/>
          </ac:picMkLst>
        </pc:picChg>
        <pc:picChg chg="add mod">
          <ac:chgData name="Silvan Gehrig" userId="8d4884c6-4920-4ead-b596-2942dc3f279b" providerId="ADAL" clId="{D49FC0B6-8E72-47E6-BF87-BABA23C0B66C}" dt="2023-04-17T10:45:58.584" v="26885" actId="1036"/>
          <ac:picMkLst>
            <pc:docMk/>
            <pc:sldMk cId="1534789492" sldId="1328"/>
            <ac:picMk id="11" creationId="{8B7104CB-A364-C5D5-F458-BC07F7CE5F79}"/>
          </ac:picMkLst>
        </pc:picChg>
        <pc:picChg chg="add del mod">
          <ac:chgData name="Silvan Gehrig" userId="8d4884c6-4920-4ead-b596-2942dc3f279b" providerId="ADAL" clId="{D49FC0B6-8E72-47E6-BF87-BABA23C0B66C}" dt="2023-04-12T14:51:31.804" v="8807" actId="478"/>
          <ac:picMkLst>
            <pc:docMk/>
            <pc:sldMk cId="1534789492" sldId="1328"/>
            <ac:picMk id="14" creationId="{D44991B6-E009-1FC0-E195-C58ABFC382E0}"/>
          </ac:picMkLst>
        </pc:picChg>
        <pc:picChg chg="add mod">
          <ac:chgData name="Silvan Gehrig" userId="8d4884c6-4920-4ead-b596-2942dc3f279b" providerId="ADAL" clId="{D49FC0B6-8E72-47E6-BF87-BABA23C0B66C}" dt="2023-04-17T10:46:04.728" v="26899" actId="1036"/>
          <ac:picMkLst>
            <pc:docMk/>
            <pc:sldMk cId="1534789492" sldId="1328"/>
            <ac:picMk id="22" creationId="{7B99CD7E-2951-3494-2490-B518F82E6F17}"/>
          </ac:picMkLst>
        </pc:picChg>
        <pc:picChg chg="add del mod">
          <ac:chgData name="Silvan Gehrig" userId="8d4884c6-4920-4ead-b596-2942dc3f279b" providerId="ADAL" clId="{D49FC0B6-8E72-47E6-BF87-BABA23C0B66C}" dt="2023-04-12T11:01:59.291" v="6900" actId="478"/>
          <ac:picMkLst>
            <pc:docMk/>
            <pc:sldMk cId="1534789492" sldId="1328"/>
            <ac:picMk id="24" creationId="{7353BAB0-9460-0138-AF67-FC33C19C0CCF}"/>
          </ac:picMkLst>
        </pc:picChg>
        <pc:picChg chg="mod">
          <ac:chgData name="Silvan Gehrig" userId="8d4884c6-4920-4ead-b596-2942dc3f279b" providerId="ADAL" clId="{D49FC0B6-8E72-47E6-BF87-BABA23C0B66C}" dt="2023-04-12T15:21:58.594" v="9497" actId="1035"/>
          <ac:picMkLst>
            <pc:docMk/>
            <pc:sldMk cId="1534789492" sldId="1328"/>
            <ac:picMk id="25" creationId="{8912CD2A-0F59-F560-DE8B-18483E8BBA0F}"/>
          </ac:picMkLst>
        </pc:picChg>
        <pc:picChg chg="add del mod">
          <ac:chgData name="Silvan Gehrig" userId="8d4884c6-4920-4ead-b596-2942dc3f279b" providerId="ADAL" clId="{D49FC0B6-8E72-47E6-BF87-BABA23C0B66C}" dt="2023-04-12T14:51:30.509" v="8806" actId="478"/>
          <ac:picMkLst>
            <pc:docMk/>
            <pc:sldMk cId="1534789492" sldId="1328"/>
            <ac:picMk id="30" creationId="{3FA6714A-F91D-E1C5-029D-0F4DA24BC817}"/>
          </ac:picMkLst>
        </pc:picChg>
        <pc:picChg chg="add mod">
          <ac:chgData name="Silvan Gehrig" userId="8d4884c6-4920-4ead-b596-2942dc3f279b" providerId="ADAL" clId="{D49FC0B6-8E72-47E6-BF87-BABA23C0B66C}" dt="2023-04-17T10:46:54.599" v="26957" actId="1035"/>
          <ac:picMkLst>
            <pc:docMk/>
            <pc:sldMk cId="1534789492" sldId="1328"/>
            <ac:picMk id="32" creationId="{DDB47334-AD30-8551-8705-4EE07237D9C1}"/>
          </ac:picMkLst>
        </pc:picChg>
        <pc:picChg chg="add mod">
          <ac:chgData name="Silvan Gehrig" userId="8d4884c6-4920-4ead-b596-2942dc3f279b" providerId="ADAL" clId="{D49FC0B6-8E72-47E6-BF87-BABA23C0B66C}" dt="2023-04-12T15:21:58.594" v="9497" actId="1035"/>
          <ac:picMkLst>
            <pc:docMk/>
            <pc:sldMk cId="1534789492" sldId="1328"/>
            <ac:picMk id="33" creationId="{3A948736-1F29-461F-1460-BFF8A9A78890}"/>
          </ac:picMkLst>
        </pc:picChg>
        <pc:picChg chg="add mod">
          <ac:chgData name="Silvan Gehrig" userId="8d4884c6-4920-4ead-b596-2942dc3f279b" providerId="ADAL" clId="{D49FC0B6-8E72-47E6-BF87-BABA23C0B66C}" dt="2023-04-17T10:45:52.479" v="26875" actId="1035"/>
          <ac:picMkLst>
            <pc:docMk/>
            <pc:sldMk cId="1534789492" sldId="1328"/>
            <ac:picMk id="35" creationId="{68AA7610-DB92-CE62-00A4-77602C50240F}"/>
          </ac:picMkLst>
        </pc:picChg>
        <pc:picChg chg="add mod">
          <ac:chgData name="Silvan Gehrig" userId="8d4884c6-4920-4ead-b596-2942dc3f279b" providerId="ADAL" clId="{D49FC0B6-8E72-47E6-BF87-BABA23C0B66C}" dt="2023-04-17T10:45:58.584" v="26885" actId="1036"/>
          <ac:picMkLst>
            <pc:docMk/>
            <pc:sldMk cId="1534789492" sldId="1328"/>
            <ac:picMk id="36" creationId="{05BEDE17-64C7-7BB6-13DD-F76FB6703091}"/>
          </ac:picMkLst>
        </pc:picChg>
      </pc:sldChg>
      <pc:sldChg chg="add del">
        <pc:chgData name="Silvan Gehrig" userId="8d4884c6-4920-4ead-b596-2942dc3f279b" providerId="ADAL" clId="{D49FC0B6-8E72-47E6-BF87-BABA23C0B66C}" dt="2023-04-12T15:14:37.939" v="9140"/>
        <pc:sldMkLst>
          <pc:docMk/>
          <pc:sldMk cId="599872040" sldId="1329"/>
        </pc:sldMkLst>
      </pc:sldChg>
      <pc:sldChg chg="addSp delSp modSp add mod delAnim modAnim">
        <pc:chgData name="Silvan Gehrig" userId="8d4884c6-4920-4ead-b596-2942dc3f279b" providerId="ADAL" clId="{D49FC0B6-8E72-47E6-BF87-BABA23C0B66C}" dt="2023-04-18T18:35:40.051" v="43537" actId="20577"/>
        <pc:sldMkLst>
          <pc:docMk/>
          <pc:sldMk cId="2334908520" sldId="1329"/>
        </pc:sldMkLst>
        <pc:spChg chg="add del mod">
          <ac:chgData name="Silvan Gehrig" userId="8d4884c6-4920-4ead-b596-2942dc3f279b" providerId="ADAL" clId="{D49FC0B6-8E72-47E6-BF87-BABA23C0B66C}" dt="2023-04-13T15:57:32.116" v="12265" actId="478"/>
          <ac:spMkLst>
            <pc:docMk/>
            <pc:sldMk cId="2334908520" sldId="1329"/>
            <ac:spMk id="2" creationId="{75907479-9645-2219-C8DC-42D69F2F2180}"/>
          </ac:spMkLst>
        </pc:spChg>
        <pc:spChg chg="mod">
          <ac:chgData name="Silvan Gehrig" userId="8d4884c6-4920-4ead-b596-2942dc3f279b" providerId="ADAL" clId="{D49FC0B6-8E72-47E6-BF87-BABA23C0B66C}" dt="2023-04-18T18:35:40.051" v="43537" actId="20577"/>
          <ac:spMkLst>
            <pc:docMk/>
            <pc:sldMk cId="2334908520" sldId="1329"/>
            <ac:spMk id="3" creationId="{5A38A707-AA22-2756-F3C8-05DD9CD66BF6}"/>
          </ac:spMkLst>
        </pc:spChg>
        <pc:spChg chg="add mod">
          <ac:chgData name="Silvan Gehrig" userId="8d4884c6-4920-4ead-b596-2942dc3f279b" providerId="ADAL" clId="{D49FC0B6-8E72-47E6-BF87-BABA23C0B66C}" dt="2023-04-13T15:19:06.902" v="11953" actId="1076"/>
          <ac:spMkLst>
            <pc:docMk/>
            <pc:sldMk cId="2334908520" sldId="1329"/>
            <ac:spMk id="8" creationId="{BDADC1DB-F923-4422-7523-344F2DDE11A9}"/>
          </ac:spMkLst>
        </pc:spChg>
        <pc:spChg chg="add mod">
          <ac:chgData name="Silvan Gehrig" userId="8d4884c6-4920-4ead-b596-2942dc3f279b" providerId="ADAL" clId="{D49FC0B6-8E72-47E6-BF87-BABA23C0B66C}" dt="2023-04-13T15:19:06.902" v="11953" actId="1076"/>
          <ac:spMkLst>
            <pc:docMk/>
            <pc:sldMk cId="2334908520" sldId="1329"/>
            <ac:spMk id="9" creationId="{A3ED8BED-31A7-DD06-8BB5-B210D3B1B237}"/>
          </ac:spMkLst>
        </pc:spChg>
        <pc:spChg chg="mod">
          <ac:chgData name="Silvan Gehrig" userId="8d4884c6-4920-4ead-b596-2942dc3f279b" providerId="ADAL" clId="{D49FC0B6-8E72-47E6-BF87-BABA23C0B66C}" dt="2023-04-13T15:19:44.081" v="11955" actId="1076"/>
          <ac:spMkLst>
            <pc:docMk/>
            <pc:sldMk cId="2334908520" sldId="1329"/>
            <ac:spMk id="10" creationId="{B5400140-080D-8E64-450E-B96C50C3A985}"/>
          </ac:spMkLst>
        </pc:spChg>
        <pc:spChg chg="add mod">
          <ac:chgData name="Silvan Gehrig" userId="8d4884c6-4920-4ead-b596-2942dc3f279b" providerId="ADAL" clId="{D49FC0B6-8E72-47E6-BF87-BABA23C0B66C}" dt="2023-04-13T15:19:06.902" v="11953" actId="1076"/>
          <ac:spMkLst>
            <pc:docMk/>
            <pc:sldMk cId="2334908520" sldId="1329"/>
            <ac:spMk id="11" creationId="{0F8B3DAB-FB95-ACDA-7186-241212C07681}"/>
          </ac:spMkLst>
        </pc:spChg>
        <pc:spChg chg="add mod">
          <ac:chgData name="Silvan Gehrig" userId="8d4884c6-4920-4ead-b596-2942dc3f279b" providerId="ADAL" clId="{D49FC0B6-8E72-47E6-BF87-BABA23C0B66C}" dt="2023-04-13T15:19:06.902" v="11953" actId="1076"/>
          <ac:spMkLst>
            <pc:docMk/>
            <pc:sldMk cId="2334908520" sldId="1329"/>
            <ac:spMk id="12" creationId="{C8E390EE-8AA1-7187-5F9E-DBC38769640C}"/>
          </ac:spMkLst>
        </pc:spChg>
        <pc:spChg chg="add mod">
          <ac:chgData name="Silvan Gehrig" userId="8d4884c6-4920-4ead-b596-2942dc3f279b" providerId="ADAL" clId="{D49FC0B6-8E72-47E6-BF87-BABA23C0B66C}" dt="2023-04-13T15:19:06.902" v="11953" actId="1076"/>
          <ac:spMkLst>
            <pc:docMk/>
            <pc:sldMk cId="2334908520" sldId="1329"/>
            <ac:spMk id="14" creationId="{BC884FBB-E92D-2BAD-EFD7-4B4336EB89DB}"/>
          </ac:spMkLst>
        </pc:spChg>
        <pc:spChg chg="add mod">
          <ac:chgData name="Silvan Gehrig" userId="8d4884c6-4920-4ead-b596-2942dc3f279b" providerId="ADAL" clId="{D49FC0B6-8E72-47E6-BF87-BABA23C0B66C}" dt="2023-04-13T15:19:06.902" v="11953" actId="1076"/>
          <ac:spMkLst>
            <pc:docMk/>
            <pc:sldMk cId="2334908520" sldId="1329"/>
            <ac:spMk id="16" creationId="{F567F9B9-FDC5-3690-A01B-F03911FB45A6}"/>
          </ac:spMkLst>
        </pc:spChg>
        <pc:spChg chg="add mod">
          <ac:chgData name="Silvan Gehrig" userId="8d4884c6-4920-4ead-b596-2942dc3f279b" providerId="ADAL" clId="{D49FC0B6-8E72-47E6-BF87-BABA23C0B66C}" dt="2023-04-13T15:19:06.902" v="11953" actId="1076"/>
          <ac:spMkLst>
            <pc:docMk/>
            <pc:sldMk cId="2334908520" sldId="1329"/>
            <ac:spMk id="18" creationId="{AD604828-F528-2990-D0A0-9397DEBF9307}"/>
          </ac:spMkLst>
        </pc:spChg>
        <pc:spChg chg="add mod">
          <ac:chgData name="Silvan Gehrig" userId="8d4884c6-4920-4ead-b596-2942dc3f279b" providerId="ADAL" clId="{D49FC0B6-8E72-47E6-BF87-BABA23C0B66C}" dt="2023-04-13T15:19:06.902" v="11953" actId="1076"/>
          <ac:spMkLst>
            <pc:docMk/>
            <pc:sldMk cId="2334908520" sldId="1329"/>
            <ac:spMk id="19" creationId="{9584FD01-7E20-5992-85D9-02BD7C429EA9}"/>
          </ac:spMkLst>
        </pc:spChg>
        <pc:spChg chg="add mod">
          <ac:chgData name="Silvan Gehrig" userId="8d4884c6-4920-4ead-b596-2942dc3f279b" providerId="ADAL" clId="{D49FC0B6-8E72-47E6-BF87-BABA23C0B66C}" dt="2023-04-13T15:19:06.902" v="11953" actId="1076"/>
          <ac:spMkLst>
            <pc:docMk/>
            <pc:sldMk cId="2334908520" sldId="1329"/>
            <ac:spMk id="22" creationId="{EF6F3179-9F8A-FB3F-EC96-6B91EDE4D9C8}"/>
          </ac:spMkLst>
        </pc:spChg>
        <pc:spChg chg="add mod">
          <ac:chgData name="Silvan Gehrig" userId="8d4884c6-4920-4ead-b596-2942dc3f279b" providerId="ADAL" clId="{D49FC0B6-8E72-47E6-BF87-BABA23C0B66C}" dt="2023-04-13T15:19:06.902" v="11953" actId="1076"/>
          <ac:spMkLst>
            <pc:docMk/>
            <pc:sldMk cId="2334908520" sldId="1329"/>
            <ac:spMk id="23" creationId="{71D845C8-CF80-8321-A8CC-AB855FD2F6BA}"/>
          </ac:spMkLst>
        </pc:spChg>
        <pc:spChg chg="add mod">
          <ac:chgData name="Silvan Gehrig" userId="8d4884c6-4920-4ead-b596-2942dc3f279b" providerId="ADAL" clId="{D49FC0B6-8E72-47E6-BF87-BABA23C0B66C}" dt="2023-04-13T15:19:06.902" v="11953" actId="1076"/>
          <ac:spMkLst>
            <pc:docMk/>
            <pc:sldMk cId="2334908520" sldId="1329"/>
            <ac:spMk id="24" creationId="{A7E794AC-A662-FAA3-E2DE-BB305224ACEC}"/>
          </ac:spMkLst>
        </pc:spChg>
        <pc:spChg chg="mod">
          <ac:chgData name="Silvan Gehrig" userId="8d4884c6-4920-4ead-b596-2942dc3f279b" providerId="ADAL" clId="{D49FC0B6-8E72-47E6-BF87-BABA23C0B66C}" dt="2023-04-18T18:35:05.796" v="43528" actId="20577"/>
          <ac:spMkLst>
            <pc:docMk/>
            <pc:sldMk cId="2334908520" sldId="1329"/>
            <ac:spMk id="26" creationId="{4425C363-F3D6-DA66-6D1E-92BA5CC30D86}"/>
          </ac:spMkLst>
        </pc:spChg>
        <pc:spChg chg="mod">
          <ac:chgData name="Silvan Gehrig" userId="8d4884c6-4920-4ead-b596-2942dc3f279b" providerId="ADAL" clId="{D49FC0B6-8E72-47E6-BF87-BABA23C0B66C}" dt="2023-04-17T07:52:19.340" v="21310" actId="1035"/>
          <ac:spMkLst>
            <pc:docMk/>
            <pc:sldMk cId="2334908520" sldId="1329"/>
            <ac:spMk id="27" creationId="{97CB5DA7-A273-8DBF-1F30-0A510B08058E}"/>
          </ac:spMkLst>
        </pc:spChg>
        <pc:spChg chg="mod">
          <ac:chgData name="Silvan Gehrig" userId="8d4884c6-4920-4ead-b596-2942dc3f279b" providerId="ADAL" clId="{D49FC0B6-8E72-47E6-BF87-BABA23C0B66C}" dt="2023-04-17T07:52:19.340" v="21310" actId="1035"/>
          <ac:spMkLst>
            <pc:docMk/>
            <pc:sldMk cId="2334908520" sldId="1329"/>
            <ac:spMk id="34" creationId="{38802748-178C-30AE-3223-C68DE8573CC6}"/>
          </ac:spMkLst>
        </pc:spChg>
        <pc:spChg chg="mod">
          <ac:chgData name="Silvan Gehrig" userId="8d4884c6-4920-4ead-b596-2942dc3f279b" providerId="ADAL" clId="{D49FC0B6-8E72-47E6-BF87-BABA23C0B66C}" dt="2023-04-18T18:35:08.968" v="43530" actId="20577"/>
          <ac:spMkLst>
            <pc:docMk/>
            <pc:sldMk cId="2334908520" sldId="1329"/>
            <ac:spMk id="55" creationId="{6B0DA1E6-D212-624A-87E3-6AD9675CE2CF}"/>
          </ac:spMkLst>
        </pc:spChg>
        <pc:grpChg chg="mod">
          <ac:chgData name="Silvan Gehrig" userId="8d4884c6-4920-4ead-b596-2942dc3f279b" providerId="ADAL" clId="{D49FC0B6-8E72-47E6-BF87-BABA23C0B66C}" dt="2023-04-17T07:52:10.872" v="21296" actId="14100"/>
          <ac:grpSpMkLst>
            <pc:docMk/>
            <pc:sldMk cId="2334908520" sldId="1329"/>
            <ac:grpSpMk id="2" creationId="{B02A49C2-7A4E-2C7F-D98F-969EF7F6E839}"/>
          </ac:grpSpMkLst>
        </pc:grpChg>
        <pc:graphicFrameChg chg="add del mod ord modGraphic">
          <ac:chgData name="Silvan Gehrig" userId="8d4884c6-4920-4ead-b596-2942dc3f279b" providerId="ADAL" clId="{D49FC0B6-8E72-47E6-BF87-BABA23C0B66C}" dt="2023-04-13T15:11:07.137" v="11878" actId="478"/>
          <ac:graphicFrameMkLst>
            <pc:docMk/>
            <pc:sldMk cId="2334908520" sldId="1329"/>
            <ac:graphicFrameMk id="4" creationId="{3FD47EAB-D9CE-D155-181B-1147F969FEC6}"/>
          </ac:graphicFrameMkLst>
        </pc:graphicFrameChg>
        <pc:picChg chg="add mod">
          <ac:chgData name="Silvan Gehrig" userId="8d4884c6-4920-4ead-b596-2942dc3f279b" providerId="ADAL" clId="{D49FC0B6-8E72-47E6-BF87-BABA23C0B66C}" dt="2023-04-13T15:19:06.902" v="11953" actId="1076"/>
          <ac:picMkLst>
            <pc:docMk/>
            <pc:sldMk cId="2334908520" sldId="1329"/>
            <ac:picMk id="7" creationId="{6B951856-7CE1-BBA5-ECAA-9BC6686415C6}"/>
          </ac:picMkLst>
        </pc:picChg>
        <pc:picChg chg="add mod">
          <ac:chgData name="Silvan Gehrig" userId="8d4884c6-4920-4ead-b596-2942dc3f279b" providerId="ADAL" clId="{D49FC0B6-8E72-47E6-BF87-BABA23C0B66C}" dt="2023-04-13T15:13:54.047" v="11920" actId="571"/>
          <ac:picMkLst>
            <pc:docMk/>
            <pc:sldMk cId="2334908520" sldId="1329"/>
            <ac:picMk id="15" creationId="{E6AC8AB0-2080-269A-E861-4CA6684C3B1A}"/>
          </ac:picMkLst>
        </pc:picChg>
        <pc:picChg chg="mod">
          <ac:chgData name="Silvan Gehrig" userId="8d4884c6-4920-4ead-b596-2942dc3f279b" providerId="ADAL" clId="{D49FC0B6-8E72-47E6-BF87-BABA23C0B66C}" dt="2023-04-17T07:52:19.340" v="21310" actId="1035"/>
          <ac:picMkLst>
            <pc:docMk/>
            <pc:sldMk cId="2334908520" sldId="1329"/>
            <ac:picMk id="25" creationId="{8912CD2A-0F59-F560-DE8B-18483E8BBA0F}"/>
          </ac:picMkLst>
        </pc:picChg>
      </pc:sldChg>
      <pc:sldChg chg="add del">
        <pc:chgData name="Silvan Gehrig" userId="8d4884c6-4920-4ead-b596-2942dc3f279b" providerId="ADAL" clId="{D49FC0B6-8E72-47E6-BF87-BABA23C0B66C}" dt="2023-04-12T15:14:09.041" v="9138"/>
        <pc:sldMkLst>
          <pc:docMk/>
          <pc:sldMk cId="3476776754" sldId="1329"/>
        </pc:sldMkLst>
      </pc:sldChg>
      <pc:sldChg chg="addSp delSp modSp add mod addAnim delAnim">
        <pc:chgData name="Silvan Gehrig" userId="8d4884c6-4920-4ead-b596-2942dc3f279b" providerId="ADAL" clId="{D49FC0B6-8E72-47E6-BF87-BABA23C0B66C}" dt="2023-04-17T07:41:24.833" v="21084" actId="6549"/>
        <pc:sldMkLst>
          <pc:docMk/>
          <pc:sldMk cId="2702458913" sldId="1330"/>
        </pc:sldMkLst>
        <pc:spChg chg="del">
          <ac:chgData name="Silvan Gehrig" userId="8d4884c6-4920-4ead-b596-2942dc3f279b" providerId="ADAL" clId="{D49FC0B6-8E72-47E6-BF87-BABA23C0B66C}" dt="2023-04-13T16:02:33.618" v="12294" actId="478"/>
          <ac:spMkLst>
            <pc:docMk/>
            <pc:sldMk cId="2702458913" sldId="1330"/>
            <ac:spMk id="2" creationId="{75907479-9645-2219-C8DC-42D69F2F2180}"/>
          </ac:spMkLst>
        </pc:spChg>
        <pc:spChg chg="mod">
          <ac:chgData name="Silvan Gehrig" userId="8d4884c6-4920-4ead-b596-2942dc3f279b" providerId="ADAL" clId="{D49FC0B6-8E72-47E6-BF87-BABA23C0B66C}" dt="2023-04-17T07:41:24.833" v="21084" actId="6549"/>
          <ac:spMkLst>
            <pc:docMk/>
            <pc:sldMk cId="2702458913" sldId="1330"/>
            <ac:spMk id="3" creationId="{5A38A707-AA22-2756-F3C8-05DD9CD66BF6}"/>
          </ac:spMkLst>
        </pc:spChg>
        <pc:spChg chg="del">
          <ac:chgData name="Silvan Gehrig" userId="8d4884c6-4920-4ead-b596-2942dc3f279b" providerId="ADAL" clId="{D49FC0B6-8E72-47E6-BF87-BABA23C0B66C}" dt="2023-04-13T18:48:33.784" v="12305" actId="478"/>
          <ac:spMkLst>
            <pc:docMk/>
            <pc:sldMk cId="2702458913" sldId="1330"/>
            <ac:spMk id="8" creationId="{BDADC1DB-F923-4422-7523-344F2DDE11A9}"/>
          </ac:spMkLst>
        </pc:spChg>
        <pc:spChg chg="del">
          <ac:chgData name="Silvan Gehrig" userId="8d4884c6-4920-4ead-b596-2942dc3f279b" providerId="ADAL" clId="{D49FC0B6-8E72-47E6-BF87-BABA23C0B66C}" dt="2023-04-13T18:48:33.784" v="12305" actId="478"/>
          <ac:spMkLst>
            <pc:docMk/>
            <pc:sldMk cId="2702458913" sldId="1330"/>
            <ac:spMk id="9" creationId="{A3ED8BED-31A7-DD06-8BB5-B210D3B1B237}"/>
          </ac:spMkLst>
        </pc:spChg>
        <pc:spChg chg="del">
          <ac:chgData name="Silvan Gehrig" userId="8d4884c6-4920-4ead-b596-2942dc3f279b" providerId="ADAL" clId="{D49FC0B6-8E72-47E6-BF87-BABA23C0B66C}" dt="2023-04-13T18:48:33.784" v="12305" actId="478"/>
          <ac:spMkLst>
            <pc:docMk/>
            <pc:sldMk cId="2702458913" sldId="1330"/>
            <ac:spMk id="11" creationId="{0F8B3DAB-FB95-ACDA-7186-241212C07681}"/>
          </ac:spMkLst>
        </pc:spChg>
        <pc:spChg chg="del">
          <ac:chgData name="Silvan Gehrig" userId="8d4884c6-4920-4ead-b596-2942dc3f279b" providerId="ADAL" clId="{D49FC0B6-8E72-47E6-BF87-BABA23C0B66C}" dt="2023-04-13T18:48:33.784" v="12305" actId="478"/>
          <ac:spMkLst>
            <pc:docMk/>
            <pc:sldMk cId="2702458913" sldId="1330"/>
            <ac:spMk id="12" creationId="{C8E390EE-8AA1-7187-5F9E-DBC38769640C}"/>
          </ac:spMkLst>
        </pc:spChg>
        <pc:spChg chg="del">
          <ac:chgData name="Silvan Gehrig" userId="8d4884c6-4920-4ead-b596-2942dc3f279b" providerId="ADAL" clId="{D49FC0B6-8E72-47E6-BF87-BABA23C0B66C}" dt="2023-04-13T18:48:33.784" v="12305" actId="478"/>
          <ac:spMkLst>
            <pc:docMk/>
            <pc:sldMk cId="2702458913" sldId="1330"/>
            <ac:spMk id="14" creationId="{BC884FBB-E92D-2BAD-EFD7-4B4336EB89DB}"/>
          </ac:spMkLst>
        </pc:spChg>
        <pc:spChg chg="del">
          <ac:chgData name="Silvan Gehrig" userId="8d4884c6-4920-4ead-b596-2942dc3f279b" providerId="ADAL" clId="{D49FC0B6-8E72-47E6-BF87-BABA23C0B66C}" dt="2023-04-13T18:48:33.784" v="12305" actId="478"/>
          <ac:spMkLst>
            <pc:docMk/>
            <pc:sldMk cId="2702458913" sldId="1330"/>
            <ac:spMk id="16" creationId="{F567F9B9-FDC5-3690-A01B-F03911FB45A6}"/>
          </ac:spMkLst>
        </pc:spChg>
        <pc:spChg chg="add del mod">
          <ac:chgData name="Silvan Gehrig" userId="8d4884c6-4920-4ead-b596-2942dc3f279b" providerId="ADAL" clId="{D49FC0B6-8E72-47E6-BF87-BABA23C0B66C}" dt="2023-04-13T19:53:36.324" v="16108" actId="478"/>
          <ac:spMkLst>
            <pc:docMk/>
            <pc:sldMk cId="2702458913" sldId="1330"/>
            <ac:spMk id="17" creationId="{1FCA3F5B-E0FB-4ABE-8133-B9606AD6238B}"/>
          </ac:spMkLst>
        </pc:spChg>
        <pc:spChg chg="del">
          <ac:chgData name="Silvan Gehrig" userId="8d4884c6-4920-4ead-b596-2942dc3f279b" providerId="ADAL" clId="{D49FC0B6-8E72-47E6-BF87-BABA23C0B66C}" dt="2023-04-13T18:48:33.784" v="12305" actId="478"/>
          <ac:spMkLst>
            <pc:docMk/>
            <pc:sldMk cId="2702458913" sldId="1330"/>
            <ac:spMk id="18" creationId="{AD604828-F528-2990-D0A0-9397DEBF9307}"/>
          </ac:spMkLst>
        </pc:spChg>
        <pc:spChg chg="del">
          <ac:chgData name="Silvan Gehrig" userId="8d4884c6-4920-4ead-b596-2942dc3f279b" providerId="ADAL" clId="{D49FC0B6-8E72-47E6-BF87-BABA23C0B66C}" dt="2023-04-13T18:48:33.784" v="12305" actId="478"/>
          <ac:spMkLst>
            <pc:docMk/>
            <pc:sldMk cId="2702458913" sldId="1330"/>
            <ac:spMk id="19" creationId="{9584FD01-7E20-5992-85D9-02BD7C429EA9}"/>
          </ac:spMkLst>
        </pc:spChg>
        <pc:spChg chg="del">
          <ac:chgData name="Silvan Gehrig" userId="8d4884c6-4920-4ead-b596-2942dc3f279b" providerId="ADAL" clId="{D49FC0B6-8E72-47E6-BF87-BABA23C0B66C}" dt="2023-04-13T18:48:33.784" v="12305" actId="478"/>
          <ac:spMkLst>
            <pc:docMk/>
            <pc:sldMk cId="2702458913" sldId="1330"/>
            <ac:spMk id="22" creationId="{EF6F3179-9F8A-FB3F-EC96-6B91EDE4D9C8}"/>
          </ac:spMkLst>
        </pc:spChg>
        <pc:spChg chg="del">
          <ac:chgData name="Silvan Gehrig" userId="8d4884c6-4920-4ead-b596-2942dc3f279b" providerId="ADAL" clId="{D49FC0B6-8E72-47E6-BF87-BABA23C0B66C}" dt="2023-04-13T18:48:33.784" v="12305" actId="478"/>
          <ac:spMkLst>
            <pc:docMk/>
            <pc:sldMk cId="2702458913" sldId="1330"/>
            <ac:spMk id="23" creationId="{71D845C8-CF80-8321-A8CC-AB855FD2F6BA}"/>
          </ac:spMkLst>
        </pc:spChg>
        <pc:spChg chg="del">
          <ac:chgData name="Silvan Gehrig" userId="8d4884c6-4920-4ead-b596-2942dc3f279b" providerId="ADAL" clId="{D49FC0B6-8E72-47E6-BF87-BABA23C0B66C}" dt="2023-04-13T18:48:33.784" v="12305" actId="478"/>
          <ac:spMkLst>
            <pc:docMk/>
            <pc:sldMk cId="2702458913" sldId="1330"/>
            <ac:spMk id="24" creationId="{A7E794AC-A662-FAA3-E2DE-BB305224ACEC}"/>
          </ac:spMkLst>
        </pc:spChg>
        <pc:spChg chg="add del mod">
          <ac:chgData name="Silvan Gehrig" userId="8d4884c6-4920-4ead-b596-2942dc3f279b" providerId="ADAL" clId="{D49FC0B6-8E72-47E6-BF87-BABA23C0B66C}" dt="2023-04-13T19:53:45.032" v="16111" actId="478"/>
          <ac:spMkLst>
            <pc:docMk/>
            <pc:sldMk cId="2702458913" sldId="1330"/>
            <ac:spMk id="26" creationId="{4425C363-F3D6-DA66-6D1E-92BA5CC30D86}"/>
          </ac:spMkLst>
        </pc:spChg>
        <pc:spChg chg="add del mod">
          <ac:chgData name="Silvan Gehrig" userId="8d4884c6-4920-4ead-b596-2942dc3f279b" providerId="ADAL" clId="{D49FC0B6-8E72-47E6-BF87-BABA23C0B66C}" dt="2023-04-13T19:53:41.138" v="16109" actId="478"/>
          <ac:spMkLst>
            <pc:docMk/>
            <pc:sldMk cId="2702458913" sldId="1330"/>
            <ac:spMk id="27" creationId="{97CB5DA7-A273-8DBF-1F30-0A510B08058E}"/>
          </ac:spMkLst>
        </pc:spChg>
        <pc:spChg chg="del mod">
          <ac:chgData name="Silvan Gehrig" userId="8d4884c6-4920-4ead-b596-2942dc3f279b" providerId="ADAL" clId="{D49FC0B6-8E72-47E6-BF87-BABA23C0B66C}" dt="2023-04-13T19:34:54.873" v="14980" actId="478"/>
          <ac:spMkLst>
            <pc:docMk/>
            <pc:sldMk cId="2702458913" sldId="1330"/>
            <ac:spMk id="34" creationId="{38802748-178C-30AE-3223-C68DE8573CC6}"/>
          </ac:spMkLst>
        </pc:spChg>
        <pc:spChg chg="add del mod">
          <ac:chgData name="Silvan Gehrig" userId="8d4884c6-4920-4ead-b596-2942dc3f279b" providerId="ADAL" clId="{D49FC0B6-8E72-47E6-BF87-BABA23C0B66C}" dt="2023-04-13T19:53:41.138" v="16109" actId="478"/>
          <ac:spMkLst>
            <pc:docMk/>
            <pc:sldMk cId="2702458913" sldId="1330"/>
            <ac:spMk id="55" creationId="{6B0DA1E6-D212-624A-87E3-6AD9675CE2CF}"/>
          </ac:spMkLst>
        </pc:spChg>
        <pc:picChg chg="del">
          <ac:chgData name="Silvan Gehrig" userId="8d4884c6-4920-4ead-b596-2942dc3f279b" providerId="ADAL" clId="{D49FC0B6-8E72-47E6-BF87-BABA23C0B66C}" dt="2023-04-13T18:48:33.784" v="12305" actId="478"/>
          <ac:picMkLst>
            <pc:docMk/>
            <pc:sldMk cId="2702458913" sldId="1330"/>
            <ac:picMk id="7" creationId="{6B951856-7CE1-BBA5-ECAA-9BC6686415C6}"/>
          </ac:picMkLst>
        </pc:picChg>
        <pc:picChg chg="del mod">
          <ac:chgData name="Silvan Gehrig" userId="8d4884c6-4920-4ead-b596-2942dc3f279b" providerId="ADAL" clId="{D49FC0B6-8E72-47E6-BF87-BABA23C0B66C}" dt="2023-04-13T19:53:42.848" v="16110" actId="478"/>
          <ac:picMkLst>
            <pc:docMk/>
            <pc:sldMk cId="2702458913" sldId="1330"/>
            <ac:picMk id="25" creationId="{8912CD2A-0F59-F560-DE8B-18483E8BBA0F}"/>
          </ac:picMkLst>
        </pc:picChg>
      </pc:sldChg>
      <pc:sldChg chg="addSp delSp modSp add mod">
        <pc:chgData name="Silvan Gehrig" userId="8d4884c6-4920-4ead-b596-2942dc3f279b" providerId="ADAL" clId="{D49FC0B6-8E72-47E6-BF87-BABA23C0B66C}" dt="2023-04-18T19:22:57.368" v="43552" actId="20577"/>
        <pc:sldMkLst>
          <pc:docMk/>
          <pc:sldMk cId="4116834540" sldId="1331"/>
        </pc:sldMkLst>
        <pc:spChg chg="mod">
          <ac:chgData name="Silvan Gehrig" userId="8d4884c6-4920-4ead-b596-2942dc3f279b" providerId="ADAL" clId="{D49FC0B6-8E72-47E6-BF87-BABA23C0B66C}" dt="2023-04-18T19:22:57.368" v="43552" actId="20577"/>
          <ac:spMkLst>
            <pc:docMk/>
            <pc:sldMk cId="4116834540" sldId="1331"/>
            <ac:spMk id="3" creationId="{5A38A707-AA22-2756-F3C8-05DD9CD66BF6}"/>
          </ac:spMkLst>
        </pc:spChg>
        <pc:spChg chg="add del mod">
          <ac:chgData name="Silvan Gehrig" userId="8d4884c6-4920-4ead-b596-2942dc3f279b" providerId="ADAL" clId="{D49FC0B6-8E72-47E6-BF87-BABA23C0B66C}" dt="2023-04-17T07:33:59.303" v="20707" actId="478"/>
          <ac:spMkLst>
            <pc:docMk/>
            <pc:sldMk cId="4116834540" sldId="1331"/>
            <ac:spMk id="4" creationId="{69699873-07FC-9DD0-DA2F-F617AFBA588B}"/>
          </ac:spMkLst>
        </pc:spChg>
        <pc:spChg chg="mod">
          <ac:chgData name="Silvan Gehrig" userId="8d4884c6-4920-4ead-b596-2942dc3f279b" providerId="ADAL" clId="{D49FC0B6-8E72-47E6-BF87-BABA23C0B66C}" dt="2023-04-15T13:41:45.428" v="19755" actId="20577"/>
          <ac:spMkLst>
            <pc:docMk/>
            <pc:sldMk cId="4116834540" sldId="1331"/>
            <ac:spMk id="26" creationId="{4425C363-F3D6-DA66-6D1E-92BA5CC30D86}"/>
          </ac:spMkLst>
        </pc:spChg>
        <pc:spChg chg="del">
          <ac:chgData name="Silvan Gehrig" userId="8d4884c6-4920-4ead-b596-2942dc3f279b" providerId="ADAL" clId="{D49FC0B6-8E72-47E6-BF87-BABA23C0B66C}" dt="2023-04-13T19:59:32.908" v="16271" actId="478"/>
          <ac:spMkLst>
            <pc:docMk/>
            <pc:sldMk cId="4116834540" sldId="1331"/>
            <ac:spMk id="27" creationId="{97CB5DA7-A273-8DBF-1F30-0A510B08058E}"/>
          </ac:spMkLst>
        </pc:spChg>
        <pc:spChg chg="mod">
          <ac:chgData name="Silvan Gehrig" userId="8d4884c6-4920-4ead-b596-2942dc3f279b" providerId="ADAL" clId="{D49FC0B6-8E72-47E6-BF87-BABA23C0B66C}" dt="2023-04-17T07:35:03.623" v="20812" actId="20577"/>
          <ac:spMkLst>
            <pc:docMk/>
            <pc:sldMk cId="4116834540" sldId="1331"/>
            <ac:spMk id="55" creationId="{6B0DA1E6-D212-624A-87E3-6AD9675CE2CF}"/>
          </ac:spMkLst>
        </pc:spChg>
        <pc:picChg chg="add del mod">
          <ac:chgData name="Silvan Gehrig" userId="8d4884c6-4920-4ead-b596-2942dc3f279b" providerId="ADAL" clId="{D49FC0B6-8E72-47E6-BF87-BABA23C0B66C}" dt="2023-04-17T07:33:59.303" v="20707" actId="478"/>
          <ac:picMkLst>
            <pc:docMk/>
            <pc:sldMk cId="4116834540" sldId="1331"/>
            <ac:picMk id="2" creationId="{19A98E05-D47A-0448-3FFD-7D3FBF370806}"/>
          </ac:picMkLst>
        </pc:picChg>
        <pc:picChg chg="mod">
          <ac:chgData name="Silvan Gehrig" userId="8d4884c6-4920-4ead-b596-2942dc3f279b" providerId="ADAL" clId="{D49FC0B6-8E72-47E6-BF87-BABA23C0B66C}" dt="2023-04-13T20:03:22.882" v="16525" actId="1036"/>
          <ac:picMkLst>
            <pc:docMk/>
            <pc:sldMk cId="4116834540" sldId="1331"/>
            <ac:picMk id="25" creationId="{8912CD2A-0F59-F560-DE8B-18483E8BBA0F}"/>
          </ac:picMkLst>
        </pc:picChg>
      </pc:sldChg>
      <pc:sldChg chg="addSp modSp add mod">
        <pc:chgData name="Silvan Gehrig" userId="8d4884c6-4920-4ead-b596-2942dc3f279b" providerId="ADAL" clId="{D49FC0B6-8E72-47E6-BF87-BABA23C0B66C}" dt="2023-04-18T19:23:56.688" v="43554" actId="1076"/>
        <pc:sldMkLst>
          <pc:docMk/>
          <pc:sldMk cId="3112014855" sldId="1332"/>
        </pc:sldMkLst>
        <pc:spChg chg="mod">
          <ac:chgData name="Silvan Gehrig" userId="8d4884c6-4920-4ead-b596-2942dc3f279b" providerId="ADAL" clId="{D49FC0B6-8E72-47E6-BF87-BABA23C0B66C}" dt="2023-04-15T13:43:53.976" v="19786" actId="20577"/>
          <ac:spMkLst>
            <pc:docMk/>
            <pc:sldMk cId="3112014855" sldId="1332"/>
            <ac:spMk id="3" creationId="{5A38A707-AA22-2756-F3C8-05DD9CD66BF6}"/>
          </ac:spMkLst>
        </pc:spChg>
        <pc:spChg chg="mod">
          <ac:chgData name="Silvan Gehrig" userId="8d4884c6-4920-4ead-b596-2942dc3f279b" providerId="ADAL" clId="{D49FC0B6-8E72-47E6-BF87-BABA23C0B66C}" dt="2023-04-18T19:23:56.688" v="43554" actId="1076"/>
          <ac:spMkLst>
            <pc:docMk/>
            <pc:sldMk cId="3112014855" sldId="1332"/>
            <ac:spMk id="10" creationId="{B5400140-080D-8E64-450E-B96C50C3A985}"/>
          </ac:spMkLst>
        </pc:spChg>
        <pc:spChg chg="mod">
          <ac:chgData name="Silvan Gehrig" userId="8d4884c6-4920-4ead-b596-2942dc3f279b" providerId="ADAL" clId="{D49FC0B6-8E72-47E6-BF87-BABA23C0B66C}" dt="2023-04-17T17:43:12.996" v="35096" actId="20577"/>
          <ac:spMkLst>
            <pc:docMk/>
            <pc:sldMk cId="3112014855" sldId="1332"/>
            <ac:spMk id="13" creationId="{F948296E-BE60-60D9-0192-F884A7A8D0B1}"/>
          </ac:spMkLst>
        </pc:spChg>
        <pc:spChg chg="mod">
          <ac:chgData name="Silvan Gehrig" userId="8d4884c6-4920-4ead-b596-2942dc3f279b" providerId="ADAL" clId="{D49FC0B6-8E72-47E6-BF87-BABA23C0B66C}" dt="2023-04-13T20:35:36.521" v="17444" actId="20577"/>
          <ac:spMkLst>
            <pc:docMk/>
            <pc:sldMk cId="3112014855" sldId="1332"/>
            <ac:spMk id="21" creationId="{247FD589-070D-AF55-86ED-838F46643773}"/>
          </ac:spMkLst>
        </pc:spChg>
        <pc:spChg chg="mod">
          <ac:chgData name="Silvan Gehrig" userId="8d4884c6-4920-4ead-b596-2942dc3f279b" providerId="ADAL" clId="{D49FC0B6-8E72-47E6-BF87-BABA23C0B66C}" dt="2023-04-17T10:39:27.642" v="26839" actId="20577"/>
          <ac:spMkLst>
            <pc:docMk/>
            <pc:sldMk cId="3112014855" sldId="1332"/>
            <ac:spMk id="27" creationId="{97CB5DA7-A273-8DBF-1F30-0A510B08058E}"/>
          </ac:spMkLst>
        </pc:spChg>
        <pc:picChg chg="add mod">
          <ac:chgData name="Silvan Gehrig" userId="8d4884c6-4920-4ead-b596-2942dc3f279b" providerId="ADAL" clId="{D49FC0B6-8E72-47E6-BF87-BABA23C0B66C}" dt="2023-04-17T07:47:23.682" v="21224" actId="1036"/>
          <ac:picMkLst>
            <pc:docMk/>
            <pc:sldMk cId="3112014855" sldId="1332"/>
            <ac:picMk id="2" creationId="{55FC70DA-623A-C5E6-B779-7932670C73DB}"/>
          </ac:picMkLst>
        </pc:picChg>
      </pc:sldChg>
      <pc:sldChg chg="delSp modSp mod delAnim">
        <pc:chgData name="Silvan Gehrig" userId="8d4884c6-4920-4ead-b596-2942dc3f279b" providerId="ADAL" clId="{D49FC0B6-8E72-47E6-BF87-BABA23C0B66C}" dt="2023-04-17T17:43:27.522" v="35100"/>
        <pc:sldMkLst>
          <pc:docMk/>
          <pc:sldMk cId="1597835920" sldId="1333"/>
        </pc:sldMkLst>
        <pc:spChg chg="mod">
          <ac:chgData name="Silvan Gehrig" userId="8d4884c6-4920-4ead-b596-2942dc3f279b" providerId="ADAL" clId="{D49FC0B6-8E72-47E6-BF87-BABA23C0B66C}" dt="2023-04-17T14:16:24.379" v="29967" actId="20577"/>
          <ac:spMkLst>
            <pc:docMk/>
            <pc:sldMk cId="1597835920" sldId="1333"/>
            <ac:spMk id="3" creationId="{5A38A707-AA22-2756-F3C8-05DD9CD66BF6}"/>
          </ac:spMkLst>
        </pc:spChg>
        <pc:spChg chg="mod">
          <ac:chgData name="Silvan Gehrig" userId="8d4884c6-4920-4ead-b596-2942dc3f279b" providerId="ADAL" clId="{D49FC0B6-8E72-47E6-BF87-BABA23C0B66C}" dt="2023-04-17T17:43:27.522" v="35100"/>
          <ac:spMkLst>
            <pc:docMk/>
            <pc:sldMk cId="1597835920" sldId="1333"/>
            <ac:spMk id="13" creationId="{F948296E-BE60-60D9-0192-F884A7A8D0B1}"/>
          </ac:spMkLst>
        </pc:spChg>
        <pc:spChg chg="mod">
          <ac:chgData name="Silvan Gehrig" userId="8d4884c6-4920-4ead-b596-2942dc3f279b" providerId="ADAL" clId="{D49FC0B6-8E72-47E6-BF87-BABA23C0B66C}" dt="2023-04-17T08:54:48.226" v="23525"/>
          <ac:spMkLst>
            <pc:docMk/>
            <pc:sldMk cId="1597835920" sldId="1333"/>
            <ac:spMk id="17" creationId="{1FCA3F5B-E0FB-4ABE-8133-B9606AD6238B}"/>
          </ac:spMkLst>
        </pc:spChg>
        <pc:spChg chg="del mod">
          <ac:chgData name="Silvan Gehrig" userId="8d4884c6-4920-4ead-b596-2942dc3f279b" providerId="ADAL" clId="{D49FC0B6-8E72-47E6-BF87-BABA23C0B66C}" dt="2023-04-17T14:12:31.025" v="29831" actId="478"/>
          <ac:spMkLst>
            <pc:docMk/>
            <pc:sldMk cId="1597835920" sldId="1333"/>
            <ac:spMk id="26" creationId="{4425C363-F3D6-DA66-6D1E-92BA5CC30D86}"/>
          </ac:spMkLst>
        </pc:spChg>
        <pc:spChg chg="del mod">
          <ac:chgData name="Silvan Gehrig" userId="8d4884c6-4920-4ead-b596-2942dc3f279b" providerId="ADAL" clId="{D49FC0B6-8E72-47E6-BF87-BABA23C0B66C}" dt="2023-04-17T14:01:10.940" v="29129" actId="478"/>
          <ac:spMkLst>
            <pc:docMk/>
            <pc:sldMk cId="1597835920" sldId="1333"/>
            <ac:spMk id="27" creationId="{97CB5DA7-A273-8DBF-1F30-0A510B08058E}"/>
          </ac:spMkLst>
        </pc:spChg>
        <pc:spChg chg="del mod">
          <ac:chgData name="Silvan Gehrig" userId="8d4884c6-4920-4ead-b596-2942dc3f279b" providerId="ADAL" clId="{D49FC0B6-8E72-47E6-BF87-BABA23C0B66C}" dt="2023-04-17T14:12:37.216" v="29832" actId="478"/>
          <ac:spMkLst>
            <pc:docMk/>
            <pc:sldMk cId="1597835920" sldId="1333"/>
            <ac:spMk id="55" creationId="{6B0DA1E6-D212-624A-87E3-6AD9675CE2CF}"/>
          </ac:spMkLst>
        </pc:spChg>
        <pc:picChg chg="del mod">
          <ac:chgData name="Silvan Gehrig" userId="8d4884c6-4920-4ead-b596-2942dc3f279b" providerId="ADAL" clId="{D49FC0B6-8E72-47E6-BF87-BABA23C0B66C}" dt="2023-04-17T14:12:31.025" v="29831" actId="478"/>
          <ac:picMkLst>
            <pc:docMk/>
            <pc:sldMk cId="1597835920" sldId="1333"/>
            <ac:picMk id="25" creationId="{8912CD2A-0F59-F560-DE8B-18483E8BBA0F}"/>
          </ac:picMkLst>
        </pc:picChg>
      </pc:sldChg>
      <pc:sldChg chg="add del">
        <pc:chgData name="Silvan Gehrig" userId="8d4884c6-4920-4ead-b596-2942dc3f279b" providerId="ADAL" clId="{D49FC0B6-8E72-47E6-BF87-BABA23C0B66C}" dt="2023-04-13T20:42:35.980" v="17454"/>
        <pc:sldMkLst>
          <pc:docMk/>
          <pc:sldMk cId="4240005352" sldId="1333"/>
        </pc:sldMkLst>
      </pc:sldChg>
      <pc:sldChg chg="addSp delSp modSp add mod ord delAnim">
        <pc:chgData name="Silvan Gehrig" userId="8d4884c6-4920-4ead-b596-2942dc3f279b" providerId="ADAL" clId="{D49FC0B6-8E72-47E6-BF87-BABA23C0B66C}" dt="2023-04-17T17:43:18.885" v="35098" actId="20577"/>
        <pc:sldMkLst>
          <pc:docMk/>
          <pc:sldMk cId="1295963711" sldId="1334"/>
        </pc:sldMkLst>
        <pc:spChg chg="mod">
          <ac:chgData name="Silvan Gehrig" userId="8d4884c6-4920-4ead-b596-2942dc3f279b" providerId="ADAL" clId="{D49FC0B6-8E72-47E6-BF87-BABA23C0B66C}" dt="2023-04-17T12:05:28.167" v="27099" actId="20577"/>
          <ac:spMkLst>
            <pc:docMk/>
            <pc:sldMk cId="1295963711" sldId="1334"/>
            <ac:spMk id="3" creationId="{5A38A707-AA22-2756-F3C8-05DD9CD66BF6}"/>
          </ac:spMkLst>
        </pc:spChg>
        <pc:spChg chg="mod">
          <ac:chgData name="Silvan Gehrig" userId="8d4884c6-4920-4ead-b596-2942dc3f279b" providerId="ADAL" clId="{D49FC0B6-8E72-47E6-BF87-BABA23C0B66C}" dt="2023-04-17T17:43:18.885" v="35098" actId="20577"/>
          <ac:spMkLst>
            <pc:docMk/>
            <pc:sldMk cId="1295963711" sldId="1334"/>
            <ac:spMk id="13" creationId="{F948296E-BE60-60D9-0192-F884A7A8D0B1}"/>
          </ac:spMkLst>
        </pc:spChg>
        <pc:spChg chg="mod">
          <ac:chgData name="Silvan Gehrig" userId="8d4884c6-4920-4ead-b596-2942dc3f279b" providerId="ADAL" clId="{D49FC0B6-8E72-47E6-BF87-BABA23C0B66C}" dt="2023-04-15T13:46:09.511" v="19798" actId="20577"/>
          <ac:spMkLst>
            <pc:docMk/>
            <pc:sldMk cId="1295963711" sldId="1334"/>
            <ac:spMk id="21" creationId="{247FD589-070D-AF55-86ED-838F46643773}"/>
          </ac:spMkLst>
        </pc:spChg>
        <pc:spChg chg="del mod">
          <ac:chgData name="Silvan Gehrig" userId="8d4884c6-4920-4ead-b596-2942dc3f279b" providerId="ADAL" clId="{D49FC0B6-8E72-47E6-BF87-BABA23C0B66C}" dt="2023-04-17T09:26:50.154" v="24204" actId="478"/>
          <ac:spMkLst>
            <pc:docMk/>
            <pc:sldMk cId="1295963711" sldId="1334"/>
            <ac:spMk id="26" creationId="{4425C363-F3D6-DA66-6D1E-92BA5CC30D86}"/>
          </ac:spMkLst>
        </pc:spChg>
        <pc:spChg chg="del mod">
          <ac:chgData name="Silvan Gehrig" userId="8d4884c6-4920-4ead-b596-2942dc3f279b" providerId="ADAL" clId="{D49FC0B6-8E72-47E6-BF87-BABA23C0B66C}" dt="2023-04-17T09:26:57.325" v="24208" actId="478"/>
          <ac:spMkLst>
            <pc:docMk/>
            <pc:sldMk cId="1295963711" sldId="1334"/>
            <ac:spMk id="55" creationId="{6B0DA1E6-D212-624A-87E3-6AD9675CE2CF}"/>
          </ac:spMkLst>
        </pc:spChg>
        <pc:picChg chg="add del mod">
          <ac:chgData name="Silvan Gehrig" userId="8d4884c6-4920-4ead-b596-2942dc3f279b" providerId="ADAL" clId="{D49FC0B6-8E72-47E6-BF87-BABA23C0B66C}" dt="2023-04-17T08:34:37.772" v="22475" actId="478"/>
          <ac:picMkLst>
            <pc:docMk/>
            <pc:sldMk cId="1295963711" sldId="1334"/>
            <ac:picMk id="4" creationId="{16C949D1-D745-8F39-05AC-CEF6EAF54A4D}"/>
          </ac:picMkLst>
        </pc:picChg>
        <pc:picChg chg="add del mod">
          <ac:chgData name="Silvan Gehrig" userId="8d4884c6-4920-4ead-b596-2942dc3f279b" providerId="ADAL" clId="{D49FC0B6-8E72-47E6-BF87-BABA23C0B66C}" dt="2023-04-17T09:50:12.432" v="25575" actId="478"/>
          <ac:picMkLst>
            <pc:docMk/>
            <pc:sldMk cId="1295963711" sldId="1334"/>
            <ac:picMk id="7" creationId="{94947DEA-C683-8A26-CD66-F5084A0BD02C}"/>
          </ac:picMkLst>
        </pc:picChg>
        <pc:picChg chg="add del mod">
          <ac:chgData name="Silvan Gehrig" userId="8d4884c6-4920-4ead-b596-2942dc3f279b" providerId="ADAL" clId="{D49FC0B6-8E72-47E6-BF87-BABA23C0B66C}" dt="2023-04-17T08:57:26.748" v="23969" actId="478"/>
          <ac:picMkLst>
            <pc:docMk/>
            <pc:sldMk cId="1295963711" sldId="1334"/>
            <ac:picMk id="8" creationId="{6322D11E-2FEE-583E-B6CD-73F1EE249216}"/>
          </ac:picMkLst>
        </pc:picChg>
        <pc:picChg chg="add mod">
          <ac:chgData name="Silvan Gehrig" userId="8d4884c6-4920-4ead-b596-2942dc3f279b" providerId="ADAL" clId="{D49FC0B6-8E72-47E6-BF87-BABA23C0B66C}" dt="2023-04-17T10:00:43.513" v="25904" actId="1076"/>
          <ac:picMkLst>
            <pc:docMk/>
            <pc:sldMk cId="1295963711" sldId="1334"/>
            <ac:picMk id="9" creationId="{8C8FF05A-0DBF-2E93-EBBD-97C62F9B9219}"/>
          </ac:picMkLst>
        </pc:picChg>
        <pc:picChg chg="del mod">
          <ac:chgData name="Silvan Gehrig" userId="8d4884c6-4920-4ead-b596-2942dc3f279b" providerId="ADAL" clId="{D49FC0B6-8E72-47E6-BF87-BABA23C0B66C}" dt="2023-04-17T09:26:50.154" v="24204" actId="478"/>
          <ac:picMkLst>
            <pc:docMk/>
            <pc:sldMk cId="1295963711" sldId="1334"/>
            <ac:picMk id="25" creationId="{8912CD2A-0F59-F560-DE8B-18483E8BBA0F}"/>
          </ac:picMkLst>
        </pc:picChg>
      </pc:sldChg>
      <pc:sldChg chg="addSp delSp modSp add mod">
        <pc:chgData name="Silvan Gehrig" userId="8d4884c6-4920-4ead-b596-2942dc3f279b" providerId="ADAL" clId="{D49FC0B6-8E72-47E6-BF87-BABA23C0B66C}" dt="2023-04-17T07:46:33.744" v="21156" actId="207"/>
        <pc:sldMkLst>
          <pc:docMk/>
          <pc:sldMk cId="101843858" sldId="1335"/>
        </pc:sldMkLst>
        <pc:spChg chg="mod">
          <ac:chgData name="Silvan Gehrig" userId="8d4884c6-4920-4ead-b596-2942dc3f279b" providerId="ADAL" clId="{D49FC0B6-8E72-47E6-BF87-BABA23C0B66C}" dt="2023-04-17T07:46:33.744" v="21156" actId="207"/>
          <ac:spMkLst>
            <pc:docMk/>
            <pc:sldMk cId="101843858" sldId="1335"/>
            <ac:spMk id="3" creationId="{5A38A707-AA22-2756-F3C8-05DD9CD66BF6}"/>
          </ac:spMkLst>
        </pc:spChg>
        <pc:spChg chg="mod">
          <ac:chgData name="Silvan Gehrig" userId="8d4884c6-4920-4ead-b596-2942dc3f279b" providerId="ADAL" clId="{D49FC0B6-8E72-47E6-BF87-BABA23C0B66C}" dt="2023-04-17T07:43:15.083" v="21129" actId="1036"/>
          <ac:spMkLst>
            <pc:docMk/>
            <pc:sldMk cId="101843858" sldId="1335"/>
            <ac:spMk id="4" creationId="{69699873-07FC-9DD0-DA2F-F617AFBA588B}"/>
          </ac:spMkLst>
        </pc:spChg>
        <pc:spChg chg="del">
          <ac:chgData name="Silvan Gehrig" userId="8d4884c6-4920-4ead-b596-2942dc3f279b" providerId="ADAL" clId="{D49FC0B6-8E72-47E6-BF87-BABA23C0B66C}" dt="2023-04-17T07:33:04.983" v="20616" actId="478"/>
          <ac:spMkLst>
            <pc:docMk/>
            <pc:sldMk cId="101843858" sldId="1335"/>
            <ac:spMk id="26" creationId="{4425C363-F3D6-DA66-6D1E-92BA5CC30D86}"/>
          </ac:spMkLst>
        </pc:spChg>
        <pc:spChg chg="mod">
          <ac:chgData name="Silvan Gehrig" userId="8d4884c6-4920-4ead-b596-2942dc3f279b" providerId="ADAL" clId="{D49FC0B6-8E72-47E6-BF87-BABA23C0B66C}" dt="2023-04-17T07:33:49.033" v="20706" actId="6549"/>
          <ac:spMkLst>
            <pc:docMk/>
            <pc:sldMk cId="101843858" sldId="1335"/>
            <ac:spMk id="55" creationId="{6B0DA1E6-D212-624A-87E3-6AD9675CE2CF}"/>
          </ac:spMkLst>
        </pc:spChg>
        <pc:picChg chg="mod">
          <ac:chgData name="Silvan Gehrig" userId="8d4884c6-4920-4ead-b596-2942dc3f279b" providerId="ADAL" clId="{D49FC0B6-8E72-47E6-BF87-BABA23C0B66C}" dt="2023-04-17T07:43:15.083" v="21129" actId="1036"/>
          <ac:picMkLst>
            <pc:docMk/>
            <pc:sldMk cId="101843858" sldId="1335"/>
            <ac:picMk id="2" creationId="{19A98E05-D47A-0448-3FFD-7D3FBF370806}"/>
          </ac:picMkLst>
        </pc:picChg>
        <pc:picChg chg="add mod">
          <ac:chgData name="Silvan Gehrig" userId="8d4884c6-4920-4ead-b596-2942dc3f279b" providerId="ADAL" clId="{D49FC0B6-8E72-47E6-BF87-BABA23C0B66C}" dt="2023-04-17T07:45:44.887" v="21155" actId="14100"/>
          <ac:picMkLst>
            <pc:docMk/>
            <pc:sldMk cId="101843858" sldId="1335"/>
            <ac:picMk id="7" creationId="{3FCEFDC4-015D-9E68-754A-4DBC95D6CA9E}"/>
          </ac:picMkLst>
        </pc:picChg>
        <pc:picChg chg="del">
          <ac:chgData name="Silvan Gehrig" userId="8d4884c6-4920-4ead-b596-2942dc3f279b" providerId="ADAL" clId="{D49FC0B6-8E72-47E6-BF87-BABA23C0B66C}" dt="2023-04-17T07:33:04.983" v="20616" actId="478"/>
          <ac:picMkLst>
            <pc:docMk/>
            <pc:sldMk cId="101843858" sldId="1335"/>
            <ac:picMk id="25" creationId="{8912CD2A-0F59-F560-DE8B-18483E8BBA0F}"/>
          </ac:picMkLst>
        </pc:picChg>
      </pc:sldChg>
      <pc:sldChg chg="addSp delSp modSp add mod">
        <pc:chgData name="Silvan Gehrig" userId="8d4884c6-4920-4ead-b596-2942dc3f279b" providerId="ADAL" clId="{D49FC0B6-8E72-47E6-BF87-BABA23C0B66C}" dt="2023-04-17T17:43:23.275" v="35099"/>
        <pc:sldMkLst>
          <pc:docMk/>
          <pc:sldMk cId="580576597" sldId="1336"/>
        </pc:sldMkLst>
        <pc:spChg chg="mod">
          <ac:chgData name="Silvan Gehrig" userId="8d4884c6-4920-4ead-b596-2942dc3f279b" providerId="ADAL" clId="{D49FC0B6-8E72-47E6-BF87-BABA23C0B66C}" dt="2023-04-17T10:40:36.610" v="26843" actId="207"/>
          <ac:spMkLst>
            <pc:docMk/>
            <pc:sldMk cId="580576597" sldId="1336"/>
            <ac:spMk id="3" creationId="{5A38A707-AA22-2756-F3C8-05DD9CD66BF6}"/>
          </ac:spMkLst>
        </pc:spChg>
        <pc:spChg chg="mod">
          <ac:chgData name="Silvan Gehrig" userId="8d4884c6-4920-4ead-b596-2942dc3f279b" providerId="ADAL" clId="{D49FC0B6-8E72-47E6-BF87-BABA23C0B66C}" dt="2023-04-17T17:43:23.275" v="35099"/>
          <ac:spMkLst>
            <pc:docMk/>
            <pc:sldMk cId="580576597" sldId="1336"/>
            <ac:spMk id="13" creationId="{F948296E-BE60-60D9-0192-F884A7A8D0B1}"/>
          </ac:spMkLst>
        </pc:spChg>
        <pc:spChg chg="mod">
          <ac:chgData name="Silvan Gehrig" userId="8d4884c6-4920-4ead-b596-2942dc3f279b" providerId="ADAL" clId="{D49FC0B6-8E72-47E6-BF87-BABA23C0B66C}" dt="2023-04-17T09:46:13.078" v="25167" actId="1035"/>
          <ac:spMkLst>
            <pc:docMk/>
            <pc:sldMk cId="580576597" sldId="1336"/>
            <ac:spMk id="26" creationId="{4425C363-F3D6-DA66-6D1E-92BA5CC30D86}"/>
          </ac:spMkLst>
        </pc:spChg>
        <pc:picChg chg="add del mod ord">
          <ac:chgData name="Silvan Gehrig" userId="8d4884c6-4920-4ead-b596-2942dc3f279b" providerId="ADAL" clId="{D49FC0B6-8E72-47E6-BF87-BABA23C0B66C}" dt="2023-04-17T09:54:31.951" v="25875" actId="478"/>
          <ac:picMkLst>
            <pc:docMk/>
            <pc:sldMk cId="580576597" sldId="1336"/>
            <ac:picMk id="2" creationId="{757BD807-3933-327E-F325-887F04854CCC}"/>
          </ac:picMkLst>
        </pc:picChg>
        <pc:picChg chg="add mod">
          <ac:chgData name="Silvan Gehrig" userId="8d4884c6-4920-4ead-b596-2942dc3f279b" providerId="ADAL" clId="{D49FC0B6-8E72-47E6-BF87-BABA23C0B66C}" dt="2023-04-17T10:04:12.106" v="26101" actId="1035"/>
          <ac:picMkLst>
            <pc:docMk/>
            <pc:sldMk cId="580576597" sldId="1336"/>
            <ac:picMk id="4" creationId="{15718ABB-6A98-03D6-282C-E8300C8CD765}"/>
          </ac:picMkLst>
        </pc:picChg>
        <pc:picChg chg="mod ord modCrop">
          <ac:chgData name="Silvan Gehrig" userId="8d4884c6-4920-4ead-b596-2942dc3f279b" providerId="ADAL" clId="{D49FC0B6-8E72-47E6-BF87-BABA23C0B66C}" dt="2023-04-17T10:54:19.679" v="27020" actId="1076"/>
          <ac:picMkLst>
            <pc:docMk/>
            <pc:sldMk cId="580576597" sldId="1336"/>
            <ac:picMk id="7" creationId="{94947DEA-C683-8A26-CD66-F5084A0BD02C}"/>
          </ac:picMkLst>
        </pc:picChg>
        <pc:picChg chg="mod">
          <ac:chgData name="Silvan Gehrig" userId="8d4884c6-4920-4ead-b596-2942dc3f279b" providerId="ADAL" clId="{D49FC0B6-8E72-47E6-BF87-BABA23C0B66C}" dt="2023-04-17T09:46:13.078" v="25167" actId="1035"/>
          <ac:picMkLst>
            <pc:docMk/>
            <pc:sldMk cId="580576597" sldId="1336"/>
            <ac:picMk id="25" creationId="{8912CD2A-0F59-F560-DE8B-18483E8BBA0F}"/>
          </ac:picMkLst>
        </pc:picChg>
      </pc:sldChg>
      <pc:sldChg chg="addSp delSp modSp add mod">
        <pc:chgData name="Silvan Gehrig" userId="8d4884c6-4920-4ead-b596-2942dc3f279b" providerId="ADAL" clId="{D49FC0B6-8E72-47E6-BF87-BABA23C0B66C}" dt="2023-04-18T08:17:03.842" v="40828" actId="20577"/>
        <pc:sldMkLst>
          <pc:docMk/>
          <pc:sldMk cId="2889381194" sldId="1337"/>
        </pc:sldMkLst>
        <pc:spChg chg="mod">
          <ac:chgData name="Silvan Gehrig" userId="8d4884c6-4920-4ead-b596-2942dc3f279b" providerId="ADAL" clId="{D49FC0B6-8E72-47E6-BF87-BABA23C0B66C}" dt="2023-04-18T08:17:03.842" v="40828" actId="20577"/>
          <ac:spMkLst>
            <pc:docMk/>
            <pc:sldMk cId="2889381194" sldId="1337"/>
            <ac:spMk id="3" creationId="{5A38A707-AA22-2756-F3C8-05DD9CD66BF6}"/>
          </ac:spMkLst>
        </pc:spChg>
        <pc:spChg chg="add mod">
          <ac:chgData name="Silvan Gehrig" userId="8d4884c6-4920-4ead-b596-2942dc3f279b" providerId="ADAL" clId="{D49FC0B6-8E72-47E6-BF87-BABA23C0B66C}" dt="2023-04-17T15:44:28.812" v="33940" actId="20577"/>
          <ac:spMkLst>
            <pc:docMk/>
            <pc:sldMk cId="2889381194" sldId="1337"/>
            <ac:spMk id="5" creationId="{4B29D12E-A1A8-09DC-A2DC-6DD54F0B84A4}"/>
          </ac:spMkLst>
        </pc:spChg>
        <pc:spChg chg="mod">
          <ac:chgData name="Silvan Gehrig" userId="8d4884c6-4920-4ead-b596-2942dc3f279b" providerId="ADAL" clId="{D49FC0B6-8E72-47E6-BF87-BABA23C0B66C}" dt="2023-04-17T17:43:32.286" v="35102"/>
          <ac:spMkLst>
            <pc:docMk/>
            <pc:sldMk cId="2889381194" sldId="1337"/>
            <ac:spMk id="13" creationId="{F948296E-BE60-60D9-0192-F884A7A8D0B1}"/>
          </ac:spMkLst>
        </pc:spChg>
        <pc:spChg chg="mod">
          <ac:chgData name="Silvan Gehrig" userId="8d4884c6-4920-4ead-b596-2942dc3f279b" providerId="ADAL" clId="{D49FC0B6-8E72-47E6-BF87-BABA23C0B66C}" dt="2023-04-17T15:27:51.823" v="33007" actId="20577"/>
          <ac:spMkLst>
            <pc:docMk/>
            <pc:sldMk cId="2889381194" sldId="1337"/>
            <ac:spMk id="26" creationId="{4425C363-F3D6-DA66-6D1E-92BA5CC30D86}"/>
          </ac:spMkLst>
        </pc:spChg>
        <pc:spChg chg="del">
          <ac:chgData name="Silvan Gehrig" userId="8d4884c6-4920-4ead-b596-2942dc3f279b" providerId="ADAL" clId="{D49FC0B6-8E72-47E6-BF87-BABA23C0B66C}" dt="2023-04-17T15:34:02.424" v="33356" actId="478"/>
          <ac:spMkLst>
            <pc:docMk/>
            <pc:sldMk cId="2889381194" sldId="1337"/>
            <ac:spMk id="27" creationId="{97CB5DA7-A273-8DBF-1F30-0A510B08058E}"/>
          </ac:spMkLst>
        </pc:spChg>
        <pc:spChg chg="mod">
          <ac:chgData name="Silvan Gehrig" userId="8d4884c6-4920-4ead-b596-2942dc3f279b" providerId="ADAL" clId="{D49FC0B6-8E72-47E6-BF87-BABA23C0B66C}" dt="2023-04-17T15:28:11.249" v="33067" actId="20577"/>
          <ac:spMkLst>
            <pc:docMk/>
            <pc:sldMk cId="2889381194" sldId="1337"/>
            <ac:spMk id="55" creationId="{6B0DA1E6-D212-624A-87E3-6AD9675CE2CF}"/>
          </ac:spMkLst>
        </pc:spChg>
        <pc:picChg chg="add mod">
          <ac:chgData name="Silvan Gehrig" userId="8d4884c6-4920-4ead-b596-2942dc3f279b" providerId="ADAL" clId="{D49FC0B6-8E72-47E6-BF87-BABA23C0B66C}" dt="2023-04-17T15:44:20.199" v="33938" actId="1036"/>
          <ac:picMkLst>
            <pc:docMk/>
            <pc:sldMk cId="2889381194" sldId="1337"/>
            <ac:picMk id="4" creationId="{D55ECD7E-D93C-837C-7755-33362992D0B8}"/>
          </ac:picMkLst>
        </pc:picChg>
        <pc:picChg chg="mod">
          <ac:chgData name="Silvan Gehrig" userId="8d4884c6-4920-4ead-b596-2942dc3f279b" providerId="ADAL" clId="{D49FC0B6-8E72-47E6-BF87-BABA23C0B66C}" dt="2023-04-17T15:27:47.258" v="33006" actId="1035"/>
          <ac:picMkLst>
            <pc:docMk/>
            <pc:sldMk cId="2889381194" sldId="1337"/>
            <ac:picMk id="25" creationId="{8912CD2A-0F59-F560-DE8B-18483E8BBA0F}"/>
          </ac:picMkLst>
        </pc:picChg>
      </pc:sldChg>
      <pc:sldChg chg="modSp add mod">
        <pc:chgData name="Silvan Gehrig" userId="8d4884c6-4920-4ead-b596-2942dc3f279b" providerId="ADAL" clId="{D49FC0B6-8E72-47E6-BF87-BABA23C0B66C}" dt="2023-04-17T17:43:30.047" v="35101"/>
        <pc:sldMkLst>
          <pc:docMk/>
          <pc:sldMk cId="2304289449" sldId="1338"/>
        </pc:sldMkLst>
        <pc:spChg chg="mod">
          <ac:chgData name="Silvan Gehrig" userId="8d4884c6-4920-4ead-b596-2942dc3f279b" providerId="ADAL" clId="{D49FC0B6-8E72-47E6-BF87-BABA23C0B66C}" dt="2023-04-17T15:30:12.965" v="33082" actId="20577"/>
          <ac:spMkLst>
            <pc:docMk/>
            <pc:sldMk cId="2304289449" sldId="1338"/>
            <ac:spMk id="3" creationId="{5A38A707-AA22-2756-F3C8-05DD9CD66BF6}"/>
          </ac:spMkLst>
        </pc:spChg>
        <pc:spChg chg="mod">
          <ac:chgData name="Silvan Gehrig" userId="8d4884c6-4920-4ead-b596-2942dc3f279b" providerId="ADAL" clId="{D49FC0B6-8E72-47E6-BF87-BABA23C0B66C}" dt="2023-04-17T17:43:30.047" v="35101"/>
          <ac:spMkLst>
            <pc:docMk/>
            <pc:sldMk cId="2304289449" sldId="1338"/>
            <ac:spMk id="13" creationId="{F948296E-BE60-60D9-0192-F884A7A8D0B1}"/>
          </ac:spMkLst>
        </pc:spChg>
        <pc:spChg chg="mod">
          <ac:chgData name="Silvan Gehrig" userId="8d4884c6-4920-4ead-b596-2942dc3f279b" providerId="ADAL" clId="{D49FC0B6-8E72-47E6-BF87-BABA23C0B66C}" dt="2023-04-17T15:22:07.269" v="32314" actId="1036"/>
          <ac:spMkLst>
            <pc:docMk/>
            <pc:sldMk cId="2304289449" sldId="1338"/>
            <ac:spMk id="26" creationId="{4425C363-F3D6-DA66-6D1E-92BA5CC30D86}"/>
          </ac:spMkLst>
        </pc:spChg>
        <pc:picChg chg="mod">
          <ac:chgData name="Silvan Gehrig" userId="8d4884c6-4920-4ead-b596-2942dc3f279b" providerId="ADAL" clId="{D49FC0B6-8E72-47E6-BF87-BABA23C0B66C}" dt="2023-04-17T15:22:07.269" v="32314" actId="1036"/>
          <ac:picMkLst>
            <pc:docMk/>
            <pc:sldMk cId="2304289449" sldId="1338"/>
            <ac:picMk id="25" creationId="{8912CD2A-0F59-F560-DE8B-18483E8BBA0F}"/>
          </ac:picMkLst>
        </pc:picChg>
      </pc:sldChg>
      <pc:sldChg chg="addSp delSp modSp add mod">
        <pc:chgData name="Silvan Gehrig" userId="8d4884c6-4920-4ead-b596-2942dc3f279b" providerId="ADAL" clId="{D49FC0B6-8E72-47E6-BF87-BABA23C0B66C}" dt="2023-04-18T20:41:02.507" v="43736" actId="20577"/>
        <pc:sldMkLst>
          <pc:docMk/>
          <pc:sldMk cId="3026795876" sldId="1339"/>
        </pc:sldMkLst>
        <pc:spChg chg="add mod">
          <ac:chgData name="Silvan Gehrig" userId="8d4884c6-4920-4ead-b596-2942dc3f279b" providerId="ADAL" clId="{D49FC0B6-8E72-47E6-BF87-BABA23C0B66C}" dt="2023-04-18T09:47:03.100" v="43353" actId="14100"/>
          <ac:spMkLst>
            <pc:docMk/>
            <pc:sldMk cId="3026795876" sldId="1339"/>
            <ac:spMk id="2" creationId="{5CCE4D79-7CF2-4FAA-7118-A9CBE5C281F4}"/>
          </ac:spMkLst>
        </pc:spChg>
        <pc:spChg chg="mod">
          <ac:chgData name="Silvan Gehrig" userId="8d4884c6-4920-4ead-b596-2942dc3f279b" providerId="ADAL" clId="{D49FC0B6-8E72-47E6-BF87-BABA23C0B66C}" dt="2023-04-18T20:41:02.507" v="43736" actId="20577"/>
          <ac:spMkLst>
            <pc:docMk/>
            <pc:sldMk cId="3026795876" sldId="1339"/>
            <ac:spMk id="3" creationId="{5A38A707-AA22-2756-F3C8-05DD9CD66BF6}"/>
          </ac:spMkLst>
        </pc:spChg>
        <pc:spChg chg="add del mod">
          <ac:chgData name="Silvan Gehrig" userId="8d4884c6-4920-4ead-b596-2942dc3f279b" providerId="ADAL" clId="{D49FC0B6-8E72-47E6-BF87-BABA23C0B66C}" dt="2023-04-18T09:18:48.102" v="41964" actId="478"/>
          <ac:spMkLst>
            <pc:docMk/>
            <pc:sldMk cId="3026795876" sldId="1339"/>
            <ac:spMk id="4" creationId="{5D79DBE2-BBA3-EE51-EEA8-7A572DE4C058}"/>
          </ac:spMkLst>
        </pc:spChg>
        <pc:spChg chg="add del mod">
          <ac:chgData name="Silvan Gehrig" userId="8d4884c6-4920-4ead-b596-2942dc3f279b" providerId="ADAL" clId="{D49FC0B6-8E72-47E6-BF87-BABA23C0B66C}" dt="2023-04-18T09:18:48.102" v="41964" actId="478"/>
          <ac:spMkLst>
            <pc:docMk/>
            <pc:sldMk cId="3026795876" sldId="1339"/>
            <ac:spMk id="5" creationId="{0177825B-48F6-7FC6-86F7-5E1593B340CE}"/>
          </ac:spMkLst>
        </pc:spChg>
        <pc:spChg chg="add mod">
          <ac:chgData name="Silvan Gehrig" userId="8d4884c6-4920-4ead-b596-2942dc3f279b" providerId="ADAL" clId="{D49FC0B6-8E72-47E6-BF87-BABA23C0B66C}" dt="2023-04-18T20:37:38.932" v="43661" actId="1036"/>
          <ac:spMkLst>
            <pc:docMk/>
            <pc:sldMk cId="3026795876" sldId="1339"/>
            <ac:spMk id="7" creationId="{8517019F-488D-D3BF-AC29-8DC64CD053E6}"/>
          </ac:spMkLst>
        </pc:spChg>
        <pc:spChg chg="add mod">
          <ac:chgData name="Silvan Gehrig" userId="8d4884c6-4920-4ead-b596-2942dc3f279b" providerId="ADAL" clId="{D49FC0B6-8E72-47E6-BF87-BABA23C0B66C}" dt="2023-04-18T20:37:38.932" v="43661" actId="1036"/>
          <ac:spMkLst>
            <pc:docMk/>
            <pc:sldMk cId="3026795876" sldId="1339"/>
            <ac:spMk id="8" creationId="{84E6E20D-0C2D-79E2-9919-5A6D60D961EE}"/>
          </ac:spMkLst>
        </pc:spChg>
        <pc:spChg chg="mod">
          <ac:chgData name="Silvan Gehrig" userId="8d4884c6-4920-4ead-b596-2942dc3f279b" providerId="ADAL" clId="{D49FC0B6-8E72-47E6-BF87-BABA23C0B66C}" dt="2023-04-17T17:43:40.447" v="35104"/>
          <ac:spMkLst>
            <pc:docMk/>
            <pc:sldMk cId="3026795876" sldId="1339"/>
            <ac:spMk id="13" creationId="{F948296E-BE60-60D9-0192-F884A7A8D0B1}"/>
          </ac:spMkLst>
        </pc:spChg>
        <pc:spChg chg="mod">
          <ac:chgData name="Silvan Gehrig" userId="8d4884c6-4920-4ead-b596-2942dc3f279b" providerId="ADAL" clId="{D49FC0B6-8E72-47E6-BF87-BABA23C0B66C}" dt="2023-04-18T09:47:35.327" v="43389" actId="1076"/>
          <ac:spMkLst>
            <pc:docMk/>
            <pc:sldMk cId="3026795876" sldId="1339"/>
            <ac:spMk id="17" creationId="{1FCA3F5B-E0FB-4ABE-8133-B9606AD6238B}"/>
          </ac:spMkLst>
        </pc:spChg>
        <pc:spChg chg="mod">
          <ac:chgData name="Silvan Gehrig" userId="8d4884c6-4920-4ead-b596-2942dc3f279b" providerId="ADAL" clId="{D49FC0B6-8E72-47E6-BF87-BABA23C0B66C}" dt="2023-04-18T09:47:41.911" v="43432" actId="1035"/>
          <ac:spMkLst>
            <pc:docMk/>
            <pc:sldMk cId="3026795876" sldId="1339"/>
            <ac:spMk id="26" creationId="{4425C363-F3D6-DA66-6D1E-92BA5CC30D86}"/>
          </ac:spMkLst>
        </pc:spChg>
        <pc:spChg chg="mod">
          <ac:chgData name="Silvan Gehrig" userId="8d4884c6-4920-4ead-b596-2942dc3f279b" providerId="ADAL" clId="{D49FC0B6-8E72-47E6-BF87-BABA23C0B66C}" dt="2023-04-18T09:44:10.358" v="43159" actId="14100"/>
          <ac:spMkLst>
            <pc:docMk/>
            <pc:sldMk cId="3026795876" sldId="1339"/>
            <ac:spMk id="27" creationId="{97CB5DA7-A273-8DBF-1F30-0A510B08058E}"/>
          </ac:spMkLst>
        </pc:spChg>
        <pc:spChg chg="mod">
          <ac:chgData name="Silvan Gehrig" userId="8d4884c6-4920-4ead-b596-2942dc3f279b" providerId="ADAL" clId="{D49FC0B6-8E72-47E6-BF87-BABA23C0B66C}" dt="2023-04-18T08:04:12.623" v="40798" actId="27636"/>
          <ac:spMkLst>
            <pc:docMk/>
            <pc:sldMk cId="3026795876" sldId="1339"/>
            <ac:spMk id="55" creationId="{6B0DA1E6-D212-624A-87E3-6AD9675CE2CF}"/>
          </ac:spMkLst>
        </pc:spChg>
        <pc:picChg chg="mod">
          <ac:chgData name="Silvan Gehrig" userId="8d4884c6-4920-4ead-b596-2942dc3f279b" providerId="ADAL" clId="{D49FC0B6-8E72-47E6-BF87-BABA23C0B66C}" dt="2023-04-18T09:47:41.911" v="43432" actId="1035"/>
          <ac:picMkLst>
            <pc:docMk/>
            <pc:sldMk cId="3026795876" sldId="1339"/>
            <ac:picMk id="25" creationId="{8912CD2A-0F59-F560-DE8B-18483E8BBA0F}"/>
          </ac:picMkLst>
        </pc:picChg>
      </pc:sldChg>
      <pc:sldChg chg="addSp delSp modSp add mod ord">
        <pc:chgData name="Silvan Gehrig" userId="8d4884c6-4920-4ead-b596-2942dc3f279b" providerId="ADAL" clId="{D49FC0B6-8E72-47E6-BF87-BABA23C0B66C}" dt="2023-04-18T20:28:06.054" v="43555" actId="6549"/>
        <pc:sldMkLst>
          <pc:docMk/>
          <pc:sldMk cId="351096437" sldId="1340"/>
        </pc:sldMkLst>
        <pc:spChg chg="add del mod">
          <ac:chgData name="Silvan Gehrig" userId="8d4884c6-4920-4ead-b596-2942dc3f279b" providerId="ADAL" clId="{D49FC0B6-8E72-47E6-BF87-BABA23C0B66C}" dt="2023-04-17T15:58:28.428" v="34809" actId="478"/>
          <ac:spMkLst>
            <pc:docMk/>
            <pc:sldMk cId="351096437" sldId="1340"/>
            <ac:spMk id="2" creationId="{E9357DE7-90E2-E55F-F4A5-CE90A1BE4E6D}"/>
          </ac:spMkLst>
        </pc:spChg>
        <pc:spChg chg="mod">
          <ac:chgData name="Silvan Gehrig" userId="8d4884c6-4920-4ead-b596-2942dc3f279b" providerId="ADAL" clId="{D49FC0B6-8E72-47E6-BF87-BABA23C0B66C}" dt="2023-04-18T20:28:06.054" v="43555" actId="6549"/>
          <ac:spMkLst>
            <pc:docMk/>
            <pc:sldMk cId="351096437" sldId="1340"/>
            <ac:spMk id="3" creationId="{5A38A707-AA22-2756-F3C8-05DD9CD66BF6}"/>
          </ac:spMkLst>
        </pc:spChg>
        <pc:spChg chg="mod">
          <ac:chgData name="Silvan Gehrig" userId="8d4884c6-4920-4ead-b596-2942dc3f279b" providerId="ADAL" clId="{D49FC0B6-8E72-47E6-BF87-BABA23C0B66C}" dt="2023-04-17T17:43:36.256" v="35103"/>
          <ac:spMkLst>
            <pc:docMk/>
            <pc:sldMk cId="351096437" sldId="1340"/>
            <ac:spMk id="13" creationId="{F948296E-BE60-60D9-0192-F884A7A8D0B1}"/>
          </ac:spMkLst>
        </pc:spChg>
        <pc:spChg chg="mod">
          <ac:chgData name="Silvan Gehrig" userId="8d4884c6-4920-4ead-b596-2942dc3f279b" providerId="ADAL" clId="{D49FC0B6-8E72-47E6-BF87-BABA23C0B66C}" dt="2023-04-17T15:51:18.255" v="34312" actId="1036"/>
          <ac:spMkLst>
            <pc:docMk/>
            <pc:sldMk cId="351096437" sldId="1340"/>
            <ac:spMk id="26" creationId="{4425C363-F3D6-DA66-6D1E-92BA5CC30D86}"/>
          </ac:spMkLst>
        </pc:spChg>
        <pc:spChg chg="mod">
          <ac:chgData name="Silvan Gehrig" userId="8d4884c6-4920-4ead-b596-2942dc3f279b" providerId="ADAL" clId="{D49FC0B6-8E72-47E6-BF87-BABA23C0B66C}" dt="2023-04-17T15:59:26.039" v="34922" actId="20577"/>
          <ac:spMkLst>
            <pc:docMk/>
            <pc:sldMk cId="351096437" sldId="1340"/>
            <ac:spMk id="55" creationId="{6B0DA1E6-D212-624A-87E3-6AD9675CE2CF}"/>
          </ac:spMkLst>
        </pc:spChg>
        <pc:picChg chg="del mod">
          <ac:chgData name="Silvan Gehrig" userId="8d4884c6-4920-4ead-b596-2942dc3f279b" providerId="ADAL" clId="{D49FC0B6-8E72-47E6-BF87-BABA23C0B66C}" dt="2023-04-17T15:48:11.212" v="34013" actId="478"/>
          <ac:picMkLst>
            <pc:docMk/>
            <pc:sldMk cId="351096437" sldId="1340"/>
            <ac:picMk id="4" creationId="{D55ECD7E-D93C-837C-7755-33362992D0B8}"/>
          </ac:picMkLst>
        </pc:picChg>
        <pc:picChg chg="mod">
          <ac:chgData name="Silvan Gehrig" userId="8d4884c6-4920-4ead-b596-2942dc3f279b" providerId="ADAL" clId="{D49FC0B6-8E72-47E6-BF87-BABA23C0B66C}" dt="2023-04-17T15:51:18.255" v="34312" actId="1036"/>
          <ac:picMkLst>
            <pc:docMk/>
            <pc:sldMk cId="351096437" sldId="1340"/>
            <ac:picMk id="25" creationId="{8912CD2A-0F59-F560-DE8B-18483E8BBA0F}"/>
          </ac:picMkLst>
        </pc:picChg>
      </pc:sldChg>
      <pc:sldChg chg="addSp delSp modSp add mod delAnim">
        <pc:chgData name="Silvan Gehrig" userId="8d4884c6-4920-4ead-b596-2942dc3f279b" providerId="ADAL" clId="{D49FC0B6-8E72-47E6-BF87-BABA23C0B66C}" dt="2023-04-18T20:30:47.066" v="43559" actId="20577"/>
        <pc:sldMkLst>
          <pc:docMk/>
          <pc:sldMk cId="559852092" sldId="1341"/>
        </pc:sldMkLst>
        <pc:spChg chg="mod">
          <ac:chgData name="Silvan Gehrig" userId="8d4884c6-4920-4ead-b596-2942dc3f279b" providerId="ADAL" clId="{D49FC0B6-8E72-47E6-BF87-BABA23C0B66C}" dt="2023-04-18T20:30:47.066" v="43559" actId="20577"/>
          <ac:spMkLst>
            <pc:docMk/>
            <pc:sldMk cId="559852092" sldId="1341"/>
            <ac:spMk id="3" creationId="{5A38A707-AA22-2756-F3C8-05DD9CD66BF6}"/>
          </ac:spMkLst>
        </pc:spChg>
        <pc:spChg chg="add del">
          <ac:chgData name="Silvan Gehrig" userId="8d4884c6-4920-4ead-b596-2942dc3f279b" providerId="ADAL" clId="{D49FC0B6-8E72-47E6-BF87-BABA23C0B66C}" dt="2023-04-17T19:57:10.639" v="37361" actId="478"/>
          <ac:spMkLst>
            <pc:docMk/>
            <pc:sldMk cId="559852092" sldId="1341"/>
            <ac:spMk id="17" creationId="{1FCA3F5B-E0FB-4ABE-8133-B9606AD6238B}"/>
          </ac:spMkLst>
        </pc:spChg>
        <pc:spChg chg="del">
          <ac:chgData name="Silvan Gehrig" userId="8d4884c6-4920-4ead-b596-2942dc3f279b" providerId="ADAL" clId="{D49FC0B6-8E72-47E6-BF87-BABA23C0B66C}" dt="2023-04-17T19:57:07.420" v="37359" actId="478"/>
          <ac:spMkLst>
            <pc:docMk/>
            <pc:sldMk cId="559852092" sldId="1341"/>
            <ac:spMk id="26" creationId="{4425C363-F3D6-DA66-6D1E-92BA5CC30D86}"/>
          </ac:spMkLst>
        </pc:spChg>
        <pc:spChg chg="del">
          <ac:chgData name="Silvan Gehrig" userId="8d4884c6-4920-4ead-b596-2942dc3f279b" providerId="ADAL" clId="{D49FC0B6-8E72-47E6-BF87-BABA23C0B66C}" dt="2023-04-17T18:27:43.213" v="37059" actId="478"/>
          <ac:spMkLst>
            <pc:docMk/>
            <pc:sldMk cId="559852092" sldId="1341"/>
            <ac:spMk id="27" creationId="{97CB5DA7-A273-8DBF-1F30-0A510B08058E}"/>
          </ac:spMkLst>
        </pc:spChg>
        <pc:spChg chg="del">
          <ac:chgData name="Silvan Gehrig" userId="8d4884c6-4920-4ead-b596-2942dc3f279b" providerId="ADAL" clId="{D49FC0B6-8E72-47E6-BF87-BABA23C0B66C}" dt="2023-04-17T19:57:12.318" v="37362" actId="478"/>
          <ac:spMkLst>
            <pc:docMk/>
            <pc:sldMk cId="559852092" sldId="1341"/>
            <ac:spMk id="55" creationId="{6B0DA1E6-D212-624A-87E3-6AD9675CE2CF}"/>
          </ac:spMkLst>
        </pc:spChg>
        <pc:picChg chg="add mod modCrop">
          <ac:chgData name="Silvan Gehrig" userId="8d4884c6-4920-4ead-b596-2942dc3f279b" providerId="ADAL" clId="{D49FC0B6-8E72-47E6-BF87-BABA23C0B66C}" dt="2023-04-17T19:58:50.278" v="37420" actId="14100"/>
          <ac:picMkLst>
            <pc:docMk/>
            <pc:sldMk cId="559852092" sldId="1341"/>
            <ac:picMk id="4" creationId="{58A88F56-2B6A-1637-498E-3506B2BAFDF4}"/>
          </ac:picMkLst>
        </pc:picChg>
        <pc:picChg chg="del">
          <ac:chgData name="Silvan Gehrig" userId="8d4884c6-4920-4ead-b596-2942dc3f279b" providerId="ADAL" clId="{D49FC0B6-8E72-47E6-BF87-BABA23C0B66C}" dt="2023-04-17T19:57:07.420" v="37359" actId="478"/>
          <ac:picMkLst>
            <pc:docMk/>
            <pc:sldMk cId="559852092" sldId="1341"/>
            <ac:picMk id="25" creationId="{8912CD2A-0F59-F560-DE8B-18483E8BBA0F}"/>
          </ac:picMkLst>
        </pc:picChg>
      </pc:sldChg>
      <pc:sldChg chg="modSp add mod">
        <pc:chgData name="Silvan Gehrig" userId="8d4884c6-4920-4ead-b596-2942dc3f279b" providerId="ADAL" clId="{D49FC0B6-8E72-47E6-BF87-BABA23C0B66C}" dt="2023-04-18T21:25:52.455" v="45403" actId="20577"/>
        <pc:sldMkLst>
          <pc:docMk/>
          <pc:sldMk cId="1969268877" sldId="1342"/>
        </pc:sldMkLst>
        <pc:spChg chg="mod">
          <ac:chgData name="Silvan Gehrig" userId="8d4884c6-4920-4ead-b596-2942dc3f279b" providerId="ADAL" clId="{D49FC0B6-8E72-47E6-BF87-BABA23C0B66C}" dt="2023-04-18T21:25:52.455" v="45403" actId="20577"/>
          <ac:spMkLst>
            <pc:docMk/>
            <pc:sldMk cId="1969268877" sldId="1342"/>
            <ac:spMk id="3" creationId="{5A38A707-AA22-2756-F3C8-05DD9CD66BF6}"/>
          </ac:spMkLst>
        </pc:spChg>
        <pc:spChg chg="mod">
          <ac:chgData name="Silvan Gehrig" userId="8d4884c6-4920-4ead-b596-2942dc3f279b" providerId="ADAL" clId="{D49FC0B6-8E72-47E6-BF87-BABA23C0B66C}" dt="2023-04-17T21:03:17.865" v="40527" actId="20577"/>
          <ac:spMkLst>
            <pc:docMk/>
            <pc:sldMk cId="1969268877" sldId="1342"/>
            <ac:spMk id="26" creationId="{4425C363-F3D6-DA66-6D1E-92BA5CC30D86}"/>
          </ac:spMkLst>
        </pc:spChg>
        <pc:spChg chg="mod">
          <ac:chgData name="Silvan Gehrig" userId="8d4884c6-4920-4ead-b596-2942dc3f279b" providerId="ADAL" clId="{D49FC0B6-8E72-47E6-BF87-BABA23C0B66C}" dt="2023-04-17T21:03:15.358" v="40526" actId="20577"/>
          <ac:spMkLst>
            <pc:docMk/>
            <pc:sldMk cId="1969268877" sldId="1342"/>
            <ac:spMk id="55" creationId="{6B0DA1E6-D212-624A-87E3-6AD9675CE2CF}"/>
          </ac:spMkLst>
        </pc:spChg>
      </pc:sldChg>
      <pc:sldChg chg="addSp delSp modSp add mod">
        <pc:chgData name="Silvan Gehrig" userId="8d4884c6-4920-4ead-b596-2942dc3f279b" providerId="ADAL" clId="{D49FC0B6-8E72-47E6-BF87-BABA23C0B66C}" dt="2023-04-18T20:34:07.984" v="43617" actId="20577"/>
        <pc:sldMkLst>
          <pc:docMk/>
          <pc:sldMk cId="3913262226" sldId="1343"/>
        </pc:sldMkLst>
        <pc:spChg chg="mod">
          <ac:chgData name="Silvan Gehrig" userId="8d4884c6-4920-4ead-b596-2942dc3f279b" providerId="ADAL" clId="{D49FC0B6-8E72-47E6-BF87-BABA23C0B66C}" dt="2023-04-18T20:34:07.984" v="43617" actId="20577"/>
          <ac:spMkLst>
            <pc:docMk/>
            <pc:sldMk cId="3913262226" sldId="1343"/>
            <ac:spMk id="3" creationId="{5A38A707-AA22-2756-F3C8-05DD9CD66BF6}"/>
          </ac:spMkLst>
        </pc:spChg>
        <pc:spChg chg="mod">
          <ac:chgData name="Silvan Gehrig" userId="8d4884c6-4920-4ead-b596-2942dc3f279b" providerId="ADAL" clId="{D49FC0B6-8E72-47E6-BF87-BABA23C0B66C}" dt="2023-04-18T07:33:25.023" v="40619" actId="1076"/>
          <ac:spMkLst>
            <pc:docMk/>
            <pc:sldMk cId="3913262226" sldId="1343"/>
            <ac:spMk id="10" creationId="{B5400140-080D-8E64-450E-B96C50C3A985}"/>
          </ac:spMkLst>
        </pc:spChg>
        <pc:spChg chg="mod">
          <ac:chgData name="Silvan Gehrig" userId="8d4884c6-4920-4ead-b596-2942dc3f279b" providerId="ADAL" clId="{D49FC0B6-8E72-47E6-BF87-BABA23C0B66C}" dt="2023-04-18T07:34:13.025" v="40656" actId="1036"/>
          <ac:spMkLst>
            <pc:docMk/>
            <pc:sldMk cId="3913262226" sldId="1343"/>
            <ac:spMk id="26" creationId="{4425C363-F3D6-DA66-6D1E-92BA5CC30D86}"/>
          </ac:spMkLst>
        </pc:spChg>
        <pc:spChg chg="mod">
          <ac:chgData name="Silvan Gehrig" userId="8d4884c6-4920-4ead-b596-2942dc3f279b" providerId="ADAL" clId="{D49FC0B6-8E72-47E6-BF87-BABA23C0B66C}" dt="2023-04-17T20:44:29.103" v="39800" actId="20577"/>
          <ac:spMkLst>
            <pc:docMk/>
            <pc:sldMk cId="3913262226" sldId="1343"/>
            <ac:spMk id="55" creationId="{6B0DA1E6-D212-624A-87E3-6AD9675CE2CF}"/>
          </ac:spMkLst>
        </pc:spChg>
        <pc:picChg chg="add del">
          <ac:chgData name="Silvan Gehrig" userId="8d4884c6-4920-4ead-b596-2942dc3f279b" providerId="ADAL" clId="{D49FC0B6-8E72-47E6-BF87-BABA23C0B66C}" dt="2023-04-17T20:59:12.879" v="40501" actId="478"/>
          <ac:picMkLst>
            <pc:docMk/>
            <pc:sldMk cId="3913262226" sldId="1343"/>
            <ac:picMk id="4" creationId="{9D49E9E2-5470-2940-C9E2-21641D5D6CA2}"/>
          </ac:picMkLst>
        </pc:picChg>
        <pc:picChg chg="mod">
          <ac:chgData name="Silvan Gehrig" userId="8d4884c6-4920-4ead-b596-2942dc3f279b" providerId="ADAL" clId="{D49FC0B6-8E72-47E6-BF87-BABA23C0B66C}" dt="2023-04-18T07:34:13.025" v="40656" actId="1036"/>
          <ac:picMkLst>
            <pc:docMk/>
            <pc:sldMk cId="3913262226" sldId="1343"/>
            <ac:picMk id="25" creationId="{8912CD2A-0F59-F560-DE8B-18483E8BBA0F}"/>
          </ac:picMkLst>
        </pc:picChg>
      </pc:sldChg>
      <pc:sldChg chg="modSp mod">
        <pc:chgData name="Silvan Gehrig" userId="8d4884c6-4920-4ead-b596-2942dc3f279b" providerId="ADAL" clId="{D49FC0B6-8E72-47E6-BF87-BABA23C0B66C}" dt="2023-04-18T20:52:01.462" v="44436" actId="20577"/>
        <pc:sldMkLst>
          <pc:docMk/>
          <pc:sldMk cId="4210046409" sldId="1344"/>
        </pc:sldMkLst>
        <pc:spChg chg="mod">
          <ac:chgData name="Silvan Gehrig" userId="8d4884c6-4920-4ead-b596-2942dc3f279b" providerId="ADAL" clId="{D49FC0B6-8E72-47E6-BF87-BABA23C0B66C}" dt="2023-04-18T20:52:01.462" v="44436" actId="20577"/>
          <ac:spMkLst>
            <pc:docMk/>
            <pc:sldMk cId="4210046409" sldId="1344"/>
            <ac:spMk id="3" creationId="{5A38A707-AA22-2756-F3C8-05DD9CD66BF6}"/>
          </ac:spMkLst>
        </pc:spChg>
        <pc:spChg chg="mod">
          <ac:chgData name="Silvan Gehrig" userId="8d4884c6-4920-4ead-b596-2942dc3f279b" providerId="ADAL" clId="{D49FC0B6-8E72-47E6-BF87-BABA23C0B66C}" dt="2023-04-18T20:50:08.033" v="44371" actId="20577"/>
          <ac:spMkLst>
            <pc:docMk/>
            <pc:sldMk cId="4210046409" sldId="1344"/>
            <ac:spMk id="7" creationId="{8517019F-488D-D3BF-AC29-8DC64CD053E6}"/>
          </ac:spMkLst>
        </pc:spChg>
        <pc:spChg chg="mod">
          <ac:chgData name="Silvan Gehrig" userId="8d4884c6-4920-4ead-b596-2942dc3f279b" providerId="ADAL" clId="{D49FC0B6-8E72-47E6-BF87-BABA23C0B66C}" dt="2023-04-18T20:45:44.496" v="44202" actId="1076"/>
          <ac:spMkLst>
            <pc:docMk/>
            <pc:sldMk cId="4210046409" sldId="1344"/>
            <ac:spMk id="9" creationId="{CA260AE5-AD10-B73A-A639-DFA98B1EEBB7}"/>
          </ac:spMkLst>
        </pc:spChg>
        <pc:spChg chg="mod">
          <ac:chgData name="Silvan Gehrig" userId="8d4884c6-4920-4ead-b596-2942dc3f279b" providerId="ADAL" clId="{D49FC0B6-8E72-47E6-BF87-BABA23C0B66C}" dt="2023-04-18T20:50:01.915" v="44369" actId="20577"/>
          <ac:spMkLst>
            <pc:docMk/>
            <pc:sldMk cId="4210046409" sldId="1344"/>
            <ac:spMk id="11" creationId="{6F0DE98A-DBCF-95C6-84B4-63D2030586D5}"/>
          </ac:spMkLst>
        </pc:spChg>
        <pc:spChg chg="mod">
          <ac:chgData name="Silvan Gehrig" userId="8d4884c6-4920-4ead-b596-2942dc3f279b" providerId="ADAL" clId="{D49FC0B6-8E72-47E6-BF87-BABA23C0B66C}" dt="2023-04-18T20:43:35.191" v="43974" actId="1037"/>
          <ac:spMkLst>
            <pc:docMk/>
            <pc:sldMk cId="4210046409" sldId="1344"/>
            <ac:spMk id="12" creationId="{E0CEAB1E-0EBC-2E74-4A5E-710EE91DFCF5}"/>
          </ac:spMkLst>
        </pc:spChg>
        <pc:spChg chg="mod">
          <ac:chgData name="Silvan Gehrig" userId="8d4884c6-4920-4ead-b596-2942dc3f279b" providerId="ADAL" clId="{D49FC0B6-8E72-47E6-BF87-BABA23C0B66C}" dt="2023-04-18T20:42:55.217" v="43826" actId="1076"/>
          <ac:spMkLst>
            <pc:docMk/>
            <pc:sldMk cId="4210046409" sldId="1344"/>
            <ac:spMk id="17" creationId="{1FCA3F5B-E0FB-4ABE-8133-B9606AD6238B}"/>
          </ac:spMkLst>
        </pc:spChg>
        <pc:spChg chg="mod">
          <ac:chgData name="Silvan Gehrig" userId="8d4884c6-4920-4ead-b596-2942dc3f279b" providerId="ADAL" clId="{D49FC0B6-8E72-47E6-BF87-BABA23C0B66C}" dt="2023-04-18T20:46:20.665" v="44291" actId="1036"/>
          <ac:spMkLst>
            <pc:docMk/>
            <pc:sldMk cId="4210046409" sldId="1344"/>
            <ac:spMk id="26" creationId="{4425C363-F3D6-DA66-6D1E-92BA5CC30D86}"/>
          </ac:spMkLst>
        </pc:spChg>
        <pc:picChg chg="mod">
          <ac:chgData name="Silvan Gehrig" userId="8d4884c6-4920-4ead-b596-2942dc3f279b" providerId="ADAL" clId="{D49FC0B6-8E72-47E6-BF87-BABA23C0B66C}" dt="2023-04-18T20:46:20.665" v="44291" actId="1036"/>
          <ac:picMkLst>
            <pc:docMk/>
            <pc:sldMk cId="4210046409" sldId="1344"/>
            <ac:picMk id="25" creationId="{8912CD2A-0F59-F560-DE8B-18483E8BBA0F}"/>
          </ac:picMkLst>
        </pc:picChg>
      </pc:sldChg>
    </pc:docChg>
  </pc:docChgLst>
  <pc:docChgLst>
    <pc:chgData name="Jörg Bachmann" userId="b28d09e7-665a-46e8-8505-29428aceaef6" providerId="ADAL" clId="{5E54FE90-BAEE-4741-AC8F-5B461816444B}"/>
    <pc:docChg chg="undo custSel addSld delSld modSld">
      <pc:chgData name="Jörg Bachmann" userId="b28d09e7-665a-46e8-8505-29428aceaef6" providerId="ADAL" clId="{5E54FE90-BAEE-4741-AC8F-5B461816444B}" dt="2022-05-20T10:49:45.044" v="82" actId="20577"/>
      <pc:docMkLst>
        <pc:docMk/>
      </pc:docMkLst>
      <pc:sldChg chg="add">
        <pc:chgData name="Jörg Bachmann" userId="b28d09e7-665a-46e8-8505-29428aceaef6" providerId="ADAL" clId="{5E54FE90-BAEE-4741-AC8F-5B461816444B}" dt="2022-05-20T06:45:23.120" v="0"/>
        <pc:sldMkLst>
          <pc:docMk/>
          <pc:sldMk cId="3207978312" sldId="393"/>
        </pc:sldMkLst>
      </pc:sldChg>
      <pc:sldChg chg="add">
        <pc:chgData name="Jörg Bachmann" userId="b28d09e7-665a-46e8-8505-29428aceaef6" providerId="ADAL" clId="{5E54FE90-BAEE-4741-AC8F-5B461816444B}" dt="2022-05-20T06:45:23.120" v="0"/>
        <pc:sldMkLst>
          <pc:docMk/>
          <pc:sldMk cId="1225623507" sldId="394"/>
        </pc:sldMkLst>
      </pc:sldChg>
      <pc:sldChg chg="add del">
        <pc:chgData name="Jörg Bachmann" userId="b28d09e7-665a-46e8-8505-29428aceaef6" providerId="ADAL" clId="{5E54FE90-BAEE-4741-AC8F-5B461816444B}" dt="2022-05-20T06:45:31.352" v="1" actId="47"/>
        <pc:sldMkLst>
          <pc:docMk/>
          <pc:sldMk cId="2316241879" sldId="395"/>
        </pc:sldMkLst>
      </pc:sldChg>
      <pc:sldChg chg="add del">
        <pc:chgData name="Jörg Bachmann" userId="b28d09e7-665a-46e8-8505-29428aceaef6" providerId="ADAL" clId="{5E54FE90-BAEE-4741-AC8F-5B461816444B}" dt="2022-05-20T06:45:34.630" v="2" actId="47"/>
        <pc:sldMkLst>
          <pc:docMk/>
          <pc:sldMk cId="3315519155" sldId="396"/>
        </pc:sldMkLst>
      </pc:sldChg>
      <pc:sldChg chg="add del">
        <pc:chgData name="Jörg Bachmann" userId="b28d09e7-665a-46e8-8505-29428aceaef6" providerId="ADAL" clId="{5E54FE90-BAEE-4741-AC8F-5B461816444B}" dt="2022-05-20T06:45:40.831" v="3" actId="47"/>
        <pc:sldMkLst>
          <pc:docMk/>
          <pc:sldMk cId="261078307" sldId="397"/>
        </pc:sldMkLst>
      </pc:sldChg>
      <pc:sldChg chg="add">
        <pc:chgData name="Jörg Bachmann" userId="b28d09e7-665a-46e8-8505-29428aceaef6" providerId="ADAL" clId="{5E54FE90-BAEE-4741-AC8F-5B461816444B}" dt="2022-05-20T06:45:23.120" v="0"/>
        <pc:sldMkLst>
          <pc:docMk/>
          <pc:sldMk cId="3196615046" sldId="399"/>
        </pc:sldMkLst>
      </pc:sldChg>
      <pc:sldChg chg="add">
        <pc:chgData name="Jörg Bachmann" userId="b28d09e7-665a-46e8-8505-29428aceaef6" providerId="ADAL" clId="{5E54FE90-BAEE-4741-AC8F-5B461816444B}" dt="2022-05-20T06:45:23.120" v="0"/>
        <pc:sldMkLst>
          <pc:docMk/>
          <pc:sldMk cId="2831496307" sldId="400"/>
        </pc:sldMkLst>
      </pc:sldChg>
      <pc:sldChg chg="add del">
        <pc:chgData name="Jörg Bachmann" userId="b28d09e7-665a-46e8-8505-29428aceaef6" providerId="ADAL" clId="{5E54FE90-BAEE-4741-AC8F-5B461816444B}" dt="2022-05-20T06:45:49.913" v="4" actId="47"/>
        <pc:sldMkLst>
          <pc:docMk/>
          <pc:sldMk cId="316361278" sldId="405"/>
        </pc:sldMkLst>
      </pc:sldChg>
      <pc:sldChg chg="modSp add del mod">
        <pc:chgData name="Jörg Bachmann" userId="b28d09e7-665a-46e8-8505-29428aceaef6" providerId="ADAL" clId="{5E54FE90-BAEE-4741-AC8F-5B461816444B}" dt="2022-05-20T10:42:20.571" v="57" actId="47"/>
        <pc:sldMkLst>
          <pc:docMk/>
          <pc:sldMk cId="476126024" sldId="406"/>
        </pc:sldMkLst>
        <pc:spChg chg="mod">
          <ac:chgData name="Jörg Bachmann" userId="b28d09e7-665a-46e8-8505-29428aceaef6" providerId="ADAL" clId="{5E54FE90-BAEE-4741-AC8F-5B461816444B}" dt="2022-05-20T06:46:08.517" v="6" actId="20577"/>
          <ac:spMkLst>
            <pc:docMk/>
            <pc:sldMk cId="476126024" sldId="406"/>
            <ac:spMk id="11" creationId="{1E832513-AFE8-47B9-A64B-888156273F13}"/>
          </ac:spMkLst>
        </pc:spChg>
        <pc:picChg chg="mod">
          <ac:chgData name="Jörg Bachmann" userId="b28d09e7-665a-46e8-8505-29428aceaef6" providerId="ADAL" clId="{5E54FE90-BAEE-4741-AC8F-5B461816444B}" dt="2022-05-20T06:46:13.124" v="7" actId="14100"/>
          <ac:picMkLst>
            <pc:docMk/>
            <pc:sldMk cId="476126024" sldId="406"/>
            <ac:picMk id="1026" creationId="{25011871-AE14-4AB9-8B9D-3F294F23D949}"/>
          </ac:picMkLst>
        </pc:picChg>
      </pc:sldChg>
      <pc:sldChg chg="modSp add del mod">
        <pc:chgData name="Jörg Bachmann" userId="b28d09e7-665a-46e8-8505-29428aceaef6" providerId="ADAL" clId="{5E54FE90-BAEE-4741-AC8F-5B461816444B}" dt="2022-05-20T10:46:33.093" v="74" actId="47"/>
        <pc:sldMkLst>
          <pc:docMk/>
          <pc:sldMk cId="3238230585" sldId="407"/>
        </pc:sldMkLst>
        <pc:spChg chg="mod">
          <ac:chgData name="Jörg Bachmann" userId="b28d09e7-665a-46e8-8505-29428aceaef6" providerId="ADAL" clId="{5E54FE90-BAEE-4741-AC8F-5B461816444B}" dt="2022-05-20T06:48:01.029" v="23" actId="20577"/>
          <ac:spMkLst>
            <pc:docMk/>
            <pc:sldMk cId="3238230585" sldId="407"/>
            <ac:spMk id="5" creationId="{6821E940-D22C-4351-9543-E82A13E420EA}"/>
          </ac:spMkLst>
        </pc:spChg>
        <pc:spChg chg="mod">
          <ac:chgData name="Jörg Bachmann" userId="b28d09e7-665a-46e8-8505-29428aceaef6" providerId="ADAL" clId="{5E54FE90-BAEE-4741-AC8F-5B461816444B}" dt="2022-05-20T06:48:27.500" v="48" actId="20577"/>
          <ac:spMkLst>
            <pc:docMk/>
            <pc:sldMk cId="3238230585" sldId="407"/>
            <ac:spMk id="7" creationId="{46870FCA-481D-4871-B282-B7F087AD72D6}"/>
          </ac:spMkLst>
        </pc:spChg>
        <pc:spChg chg="mod">
          <ac:chgData name="Jörg Bachmann" userId="b28d09e7-665a-46e8-8505-29428aceaef6" providerId="ADAL" clId="{5E54FE90-BAEE-4741-AC8F-5B461816444B}" dt="2022-05-20T06:46:53.096" v="8" actId="20577"/>
          <ac:spMkLst>
            <pc:docMk/>
            <pc:sldMk cId="3238230585" sldId="407"/>
            <ac:spMk id="10" creationId="{1F9632C0-3D27-4AC1-90D4-B3CFC082DDA6}"/>
          </ac:spMkLst>
        </pc:spChg>
      </pc:sldChg>
      <pc:sldChg chg="add del">
        <pc:chgData name="Jörg Bachmann" userId="b28d09e7-665a-46e8-8505-29428aceaef6" providerId="ADAL" clId="{5E54FE90-BAEE-4741-AC8F-5B461816444B}" dt="2022-05-20T06:46:03.233" v="5" actId="47"/>
        <pc:sldMkLst>
          <pc:docMk/>
          <pc:sldMk cId="1121777152" sldId="419"/>
        </pc:sldMkLst>
      </pc:sldChg>
      <pc:sldChg chg="add del">
        <pc:chgData name="Jörg Bachmann" userId="b28d09e7-665a-46e8-8505-29428aceaef6" providerId="ADAL" clId="{5E54FE90-BAEE-4741-AC8F-5B461816444B}" dt="2022-05-20T06:47:15.156" v="10" actId="47"/>
        <pc:sldMkLst>
          <pc:docMk/>
          <pc:sldMk cId="1335067780" sldId="420"/>
        </pc:sldMkLst>
      </pc:sldChg>
      <pc:sldChg chg="add del">
        <pc:chgData name="Jörg Bachmann" userId="b28d09e7-665a-46e8-8505-29428aceaef6" providerId="ADAL" clId="{5E54FE90-BAEE-4741-AC8F-5B461816444B}" dt="2022-05-20T06:47:21.421" v="11" actId="47"/>
        <pc:sldMkLst>
          <pc:docMk/>
          <pc:sldMk cId="4243521394" sldId="423"/>
        </pc:sldMkLst>
      </pc:sldChg>
      <pc:sldChg chg="add del">
        <pc:chgData name="Jörg Bachmann" userId="b28d09e7-665a-46e8-8505-29428aceaef6" providerId="ADAL" clId="{5E54FE90-BAEE-4741-AC8F-5B461816444B}" dt="2022-05-20T06:47:10.522" v="9" actId="47"/>
        <pc:sldMkLst>
          <pc:docMk/>
          <pc:sldMk cId="93555573" sldId="424"/>
        </pc:sldMkLst>
      </pc:sldChg>
      <pc:sldChg chg="modSp add del mod">
        <pc:chgData name="Jörg Bachmann" userId="b28d09e7-665a-46e8-8505-29428aceaef6" providerId="ADAL" clId="{5E54FE90-BAEE-4741-AC8F-5B461816444B}" dt="2022-05-20T10:49:32.889" v="81" actId="20577"/>
        <pc:sldMkLst>
          <pc:docMk/>
          <pc:sldMk cId="653428603" sldId="425"/>
        </pc:sldMkLst>
        <pc:spChg chg="mod">
          <ac:chgData name="Jörg Bachmann" userId="b28d09e7-665a-46e8-8505-29428aceaef6" providerId="ADAL" clId="{5E54FE90-BAEE-4741-AC8F-5B461816444B}" dt="2022-05-20T10:43:42.572" v="73" actId="20577"/>
          <ac:spMkLst>
            <pc:docMk/>
            <pc:sldMk cId="653428603" sldId="425"/>
            <ac:spMk id="5" creationId="{6821E940-D22C-4351-9543-E82A13E420EA}"/>
          </ac:spMkLst>
        </pc:spChg>
        <pc:spChg chg="mod">
          <ac:chgData name="Jörg Bachmann" userId="b28d09e7-665a-46e8-8505-29428aceaef6" providerId="ADAL" clId="{5E54FE90-BAEE-4741-AC8F-5B461816444B}" dt="2022-05-20T10:49:32.889" v="81" actId="20577"/>
          <ac:spMkLst>
            <pc:docMk/>
            <pc:sldMk cId="653428603" sldId="425"/>
            <ac:spMk id="7" creationId="{46870FCA-481D-4871-B282-B7F087AD72D6}"/>
          </ac:spMkLst>
        </pc:spChg>
        <pc:spChg chg="mod">
          <ac:chgData name="Jörg Bachmann" userId="b28d09e7-665a-46e8-8505-29428aceaef6" providerId="ADAL" clId="{5E54FE90-BAEE-4741-AC8F-5B461816444B}" dt="2022-05-20T10:46:41.468" v="75" actId="20577"/>
          <ac:spMkLst>
            <pc:docMk/>
            <pc:sldMk cId="653428603" sldId="425"/>
            <ac:spMk id="10" creationId="{1F9632C0-3D27-4AC1-90D4-B3CFC082DDA6}"/>
          </ac:spMkLst>
        </pc:spChg>
      </pc:sldChg>
      <pc:sldChg chg="modSp add del mod">
        <pc:chgData name="Jörg Bachmann" userId="b28d09e7-665a-46e8-8505-29428aceaef6" providerId="ADAL" clId="{5E54FE90-BAEE-4741-AC8F-5B461816444B}" dt="2022-05-20T10:48:33.033" v="79" actId="47"/>
        <pc:sldMkLst>
          <pc:docMk/>
          <pc:sldMk cId="124671232" sldId="426"/>
        </pc:sldMkLst>
        <pc:spChg chg="mod">
          <ac:chgData name="Jörg Bachmann" userId="b28d09e7-665a-46e8-8505-29428aceaef6" providerId="ADAL" clId="{5E54FE90-BAEE-4741-AC8F-5B461816444B}" dt="2022-05-20T10:46:46.941" v="76" actId="20577"/>
          <ac:spMkLst>
            <pc:docMk/>
            <pc:sldMk cId="124671232" sldId="426"/>
            <ac:spMk id="10" creationId="{1F9632C0-3D27-4AC1-90D4-B3CFC082DDA6}"/>
          </ac:spMkLst>
        </pc:spChg>
      </pc:sldChg>
      <pc:sldChg chg="modSp add mod">
        <pc:chgData name="Jörg Bachmann" userId="b28d09e7-665a-46e8-8505-29428aceaef6" providerId="ADAL" clId="{5E54FE90-BAEE-4741-AC8F-5B461816444B}" dt="2022-05-20T10:49:45.044" v="82" actId="20577"/>
        <pc:sldMkLst>
          <pc:docMk/>
          <pc:sldMk cId="1006476406" sldId="427"/>
        </pc:sldMkLst>
        <pc:spChg chg="mod">
          <ac:chgData name="Jörg Bachmann" userId="b28d09e7-665a-46e8-8505-29428aceaef6" providerId="ADAL" clId="{5E54FE90-BAEE-4741-AC8F-5B461816444B}" dt="2022-05-20T10:49:45.044" v="82" actId="20577"/>
          <ac:spMkLst>
            <pc:docMk/>
            <pc:sldMk cId="1006476406" sldId="427"/>
            <ac:spMk id="10" creationId="{1F9632C0-3D27-4AC1-90D4-B3CFC082DDA6}"/>
          </ac:spMkLst>
        </pc:spChg>
      </pc:sldChg>
      <pc:sldChg chg="modSp">
        <pc:chgData name="Jörg Bachmann" userId="b28d09e7-665a-46e8-8505-29428aceaef6" providerId="ADAL" clId="{5E54FE90-BAEE-4741-AC8F-5B461816444B}" dt="2022-05-20T06:52:00.702" v="56" actId="20577"/>
        <pc:sldMkLst>
          <pc:docMk/>
          <pc:sldMk cId="2853979990" sldId="1304"/>
        </pc:sldMkLst>
        <pc:spChg chg="mod">
          <ac:chgData name="Jörg Bachmann" userId="b28d09e7-665a-46e8-8505-29428aceaef6" providerId="ADAL" clId="{5E54FE90-BAEE-4741-AC8F-5B461816444B}" dt="2022-05-20T06:52:00.702" v="56" actId="20577"/>
          <ac:spMkLst>
            <pc:docMk/>
            <pc:sldMk cId="2853979990" sldId="1304"/>
            <ac:spMk id="4" creationId="{B8736203-0D7E-47FC-8F9B-680F0FBB19F3}"/>
          </ac:spMkLst>
        </pc:spChg>
      </pc:sldChg>
      <pc:sldChg chg="new del">
        <pc:chgData name="Jörg Bachmann" userId="b28d09e7-665a-46e8-8505-29428aceaef6" providerId="ADAL" clId="{5E54FE90-BAEE-4741-AC8F-5B461816444B}" dt="2022-05-20T10:48:29.411" v="78" actId="47"/>
        <pc:sldMkLst>
          <pc:docMk/>
          <pc:sldMk cId="194980649" sldId="1324"/>
        </pc:sldMkLst>
      </pc:sldChg>
      <pc:sldMasterChg chg="delSldLayout">
        <pc:chgData name="Jörg Bachmann" userId="b28d09e7-665a-46e8-8505-29428aceaef6" providerId="ADAL" clId="{5E54FE90-BAEE-4741-AC8F-5B461816444B}" dt="2022-05-20T06:46:03.233" v="5" actId="47"/>
        <pc:sldMasterMkLst>
          <pc:docMk/>
          <pc:sldMasterMk cId="1896835295" sldId="2147483696"/>
        </pc:sldMasterMkLst>
        <pc:sldLayoutChg chg="del">
          <pc:chgData name="Jörg Bachmann" userId="b28d09e7-665a-46e8-8505-29428aceaef6" providerId="ADAL" clId="{5E54FE90-BAEE-4741-AC8F-5B461816444B}" dt="2022-05-20T06:46:03.233" v="5" actId="47"/>
          <pc:sldLayoutMkLst>
            <pc:docMk/>
            <pc:sldMasterMk cId="1896835295" sldId="2147483696"/>
            <pc:sldLayoutMk cId="725764471" sldId="2147483719"/>
          </pc:sldLayoutMkLst>
        </pc:sldLayoutChg>
      </pc:sldMasterChg>
    </pc:docChg>
  </pc:docChgLst>
  <pc:docChgLst>
    <pc:chgData name="Silvan Gehrig" userId="8d4884c6-4920-4ead-b596-2942dc3f279b" providerId="ADAL" clId="{90427587-A074-4AF1-BEE6-59DE4241A209}"/>
    <pc:docChg chg="undo custSel addSld modSld sldOrd">
      <pc:chgData name="Silvan Gehrig" userId="8d4884c6-4920-4ead-b596-2942dc3f279b" providerId="ADAL" clId="{90427587-A074-4AF1-BEE6-59DE4241A209}" dt="2023-04-18T15:11:57.498" v="9509" actId="20577"/>
      <pc:docMkLst>
        <pc:docMk/>
      </pc:docMkLst>
      <pc:sldChg chg="modSp mod modNotesTx">
        <pc:chgData name="Silvan Gehrig" userId="8d4884c6-4920-4ead-b596-2942dc3f279b" providerId="ADAL" clId="{90427587-A074-4AF1-BEE6-59DE4241A209}" dt="2023-04-18T15:11:57.498" v="9509" actId="20577"/>
        <pc:sldMkLst>
          <pc:docMk/>
          <pc:sldMk cId="4290294190" sldId="256"/>
        </pc:sldMkLst>
        <pc:spChg chg="mod">
          <ac:chgData name="Silvan Gehrig" userId="8d4884c6-4920-4ead-b596-2942dc3f279b" providerId="ADAL" clId="{90427587-A074-4AF1-BEE6-59DE4241A209}" dt="2023-04-11T12:09:18.264" v="1" actId="20577"/>
          <ac:spMkLst>
            <pc:docMk/>
            <pc:sldMk cId="4290294190" sldId="256"/>
            <ac:spMk id="2" creationId="{3814A1A3-471A-4B09-AD3F-456306359013}"/>
          </ac:spMkLst>
        </pc:spChg>
        <pc:spChg chg="mod">
          <ac:chgData name="Silvan Gehrig" userId="8d4884c6-4920-4ead-b596-2942dc3f279b" providerId="ADAL" clId="{90427587-A074-4AF1-BEE6-59DE4241A209}" dt="2023-04-18T15:11:57.498" v="9509" actId="20577"/>
          <ac:spMkLst>
            <pc:docMk/>
            <pc:sldMk cId="4290294190" sldId="256"/>
            <ac:spMk id="3" creationId="{81916124-6597-4A9A-A98F-950F24A70F16}"/>
          </ac:spMkLst>
        </pc:spChg>
        <pc:spChg chg="mod">
          <ac:chgData name="Silvan Gehrig" userId="8d4884c6-4920-4ead-b596-2942dc3f279b" providerId="ADAL" clId="{90427587-A074-4AF1-BEE6-59DE4241A209}" dt="2023-04-11T12:09:38.992" v="19" actId="20577"/>
          <ac:spMkLst>
            <pc:docMk/>
            <pc:sldMk cId="4290294190" sldId="256"/>
            <ac:spMk id="4" creationId="{B2C23847-CF40-475A-8DC0-D286A0C2BA90}"/>
          </ac:spMkLst>
        </pc:spChg>
      </pc:sldChg>
      <pc:sldChg chg="addSp delSp modSp mod ord delAnim modAnim">
        <pc:chgData name="Silvan Gehrig" userId="8d4884c6-4920-4ead-b596-2942dc3f279b" providerId="ADAL" clId="{90427587-A074-4AF1-BEE6-59DE4241A209}" dt="2023-04-14T13:34:01.734" v="2580" actId="1076"/>
        <pc:sldMkLst>
          <pc:docMk/>
          <pc:sldMk cId="653428603" sldId="425"/>
        </pc:sldMkLst>
        <pc:spChg chg="add mod">
          <ac:chgData name="Silvan Gehrig" userId="8d4884c6-4920-4ead-b596-2942dc3f279b" providerId="ADAL" clId="{90427587-A074-4AF1-BEE6-59DE4241A209}" dt="2023-04-14T13:34:01.734" v="2580" actId="1076"/>
          <ac:spMkLst>
            <pc:docMk/>
            <pc:sldMk cId="653428603" sldId="425"/>
            <ac:spMk id="4" creationId="{332B3E23-26F7-D8EF-76BF-4226C076777D}"/>
          </ac:spMkLst>
        </pc:spChg>
        <pc:spChg chg="mod">
          <ac:chgData name="Silvan Gehrig" userId="8d4884c6-4920-4ead-b596-2942dc3f279b" providerId="ADAL" clId="{90427587-A074-4AF1-BEE6-59DE4241A209}" dt="2023-04-14T13:33:14.248" v="2572" actId="108"/>
          <ac:spMkLst>
            <pc:docMk/>
            <pc:sldMk cId="653428603" sldId="425"/>
            <ac:spMk id="5" creationId="{6821E940-D22C-4351-9543-E82A13E420EA}"/>
          </ac:spMkLst>
        </pc:spChg>
        <pc:spChg chg="del">
          <ac:chgData name="Silvan Gehrig" userId="8d4884c6-4920-4ead-b596-2942dc3f279b" providerId="ADAL" clId="{90427587-A074-4AF1-BEE6-59DE4241A209}" dt="2023-04-11T13:32:37.782" v="638" actId="478"/>
          <ac:spMkLst>
            <pc:docMk/>
            <pc:sldMk cId="653428603" sldId="425"/>
            <ac:spMk id="6" creationId="{8B37626D-B01F-43E4-A059-B9E6D9347323}"/>
          </ac:spMkLst>
        </pc:spChg>
        <pc:spChg chg="del">
          <ac:chgData name="Silvan Gehrig" userId="8d4884c6-4920-4ead-b596-2942dc3f279b" providerId="ADAL" clId="{90427587-A074-4AF1-BEE6-59DE4241A209}" dt="2023-04-11T13:32:37.782" v="638" actId="478"/>
          <ac:spMkLst>
            <pc:docMk/>
            <pc:sldMk cId="653428603" sldId="425"/>
            <ac:spMk id="7" creationId="{46870FCA-481D-4871-B282-B7F087AD72D6}"/>
          </ac:spMkLst>
        </pc:spChg>
        <pc:spChg chg="mod">
          <ac:chgData name="Silvan Gehrig" userId="8d4884c6-4920-4ead-b596-2942dc3f279b" providerId="ADAL" clId="{90427587-A074-4AF1-BEE6-59DE4241A209}" dt="2023-04-14T13:33:43.961" v="2574"/>
          <ac:spMkLst>
            <pc:docMk/>
            <pc:sldMk cId="653428603" sldId="425"/>
            <ac:spMk id="10" creationId="{1F9632C0-3D27-4AC1-90D4-B3CFC082DDA6}"/>
          </ac:spMkLst>
        </pc:spChg>
        <pc:picChg chg="del">
          <ac:chgData name="Silvan Gehrig" userId="8d4884c6-4920-4ead-b596-2942dc3f279b" providerId="ADAL" clId="{90427587-A074-4AF1-BEE6-59DE4241A209}" dt="2023-04-11T13:32:43.137" v="639" actId="478"/>
          <ac:picMkLst>
            <pc:docMk/>
            <pc:sldMk cId="653428603" sldId="425"/>
            <ac:picMk id="3074" creationId="{5D75E49B-0A9C-4401-9767-EB2EC3782406}"/>
          </ac:picMkLst>
        </pc:picChg>
        <pc:picChg chg="del">
          <ac:chgData name="Silvan Gehrig" userId="8d4884c6-4920-4ead-b596-2942dc3f279b" providerId="ADAL" clId="{90427587-A074-4AF1-BEE6-59DE4241A209}" dt="2023-04-11T13:32:43.137" v="639" actId="478"/>
          <ac:picMkLst>
            <pc:docMk/>
            <pc:sldMk cId="653428603" sldId="425"/>
            <ac:picMk id="3076" creationId="{E5CC0565-BE1B-4B6C-9D63-64D51CFC1634}"/>
          </ac:picMkLst>
        </pc:picChg>
        <pc:picChg chg="del">
          <ac:chgData name="Silvan Gehrig" userId="8d4884c6-4920-4ead-b596-2942dc3f279b" providerId="ADAL" clId="{90427587-A074-4AF1-BEE6-59DE4241A209}" dt="2023-04-11T13:32:43.137" v="639" actId="478"/>
          <ac:picMkLst>
            <pc:docMk/>
            <pc:sldMk cId="653428603" sldId="425"/>
            <ac:picMk id="3078" creationId="{912E000B-AAD7-437B-BEF0-12A936F3CABB}"/>
          </ac:picMkLst>
        </pc:picChg>
      </pc:sldChg>
      <pc:sldChg chg="ord">
        <pc:chgData name="Silvan Gehrig" userId="8d4884c6-4920-4ead-b596-2942dc3f279b" providerId="ADAL" clId="{90427587-A074-4AF1-BEE6-59DE4241A209}" dt="2023-04-11T12:47:24.712" v="550"/>
        <pc:sldMkLst>
          <pc:docMk/>
          <pc:sldMk cId="722507164" sldId="1264"/>
        </pc:sldMkLst>
      </pc:sldChg>
      <pc:sldChg chg="modSp mod">
        <pc:chgData name="Silvan Gehrig" userId="8d4884c6-4920-4ead-b596-2942dc3f279b" providerId="ADAL" clId="{90427587-A074-4AF1-BEE6-59DE4241A209}" dt="2023-04-18T15:10:12.153" v="9473"/>
        <pc:sldMkLst>
          <pc:docMk/>
          <pc:sldMk cId="4004122842" sldId="1324"/>
        </pc:sldMkLst>
        <pc:spChg chg="mod">
          <ac:chgData name="Silvan Gehrig" userId="8d4884c6-4920-4ead-b596-2942dc3f279b" providerId="ADAL" clId="{90427587-A074-4AF1-BEE6-59DE4241A209}" dt="2023-04-18T15:10:12.153" v="9473"/>
          <ac:spMkLst>
            <pc:docMk/>
            <pc:sldMk cId="4004122842" sldId="1324"/>
            <ac:spMk id="21" creationId="{247FD589-070D-AF55-86ED-838F46643773}"/>
          </ac:spMkLst>
        </pc:spChg>
      </pc:sldChg>
      <pc:sldChg chg="modSp mod">
        <pc:chgData name="Silvan Gehrig" userId="8d4884c6-4920-4ead-b596-2942dc3f279b" providerId="ADAL" clId="{90427587-A074-4AF1-BEE6-59DE4241A209}" dt="2023-04-18T15:09:58.827" v="9468" actId="20577"/>
        <pc:sldMkLst>
          <pc:docMk/>
          <pc:sldMk cId="1492743600" sldId="1325"/>
        </pc:sldMkLst>
        <pc:spChg chg="mod">
          <ac:chgData name="Silvan Gehrig" userId="8d4884c6-4920-4ead-b596-2942dc3f279b" providerId="ADAL" clId="{90427587-A074-4AF1-BEE6-59DE4241A209}" dt="2023-04-14T13:26:57.651" v="2213" actId="33524"/>
          <ac:spMkLst>
            <pc:docMk/>
            <pc:sldMk cId="1492743600" sldId="1325"/>
            <ac:spMk id="3" creationId="{5A38A707-AA22-2756-F3C8-05DD9CD66BF6}"/>
          </ac:spMkLst>
        </pc:spChg>
        <pc:spChg chg="mod">
          <ac:chgData name="Silvan Gehrig" userId="8d4884c6-4920-4ead-b596-2942dc3f279b" providerId="ADAL" clId="{90427587-A074-4AF1-BEE6-59DE4241A209}" dt="2023-04-18T15:09:58.827" v="9468" actId="20577"/>
          <ac:spMkLst>
            <pc:docMk/>
            <pc:sldMk cId="1492743600" sldId="1325"/>
            <ac:spMk id="21" creationId="{247FD589-070D-AF55-86ED-838F46643773}"/>
          </ac:spMkLst>
        </pc:spChg>
      </pc:sldChg>
      <pc:sldChg chg="addSp modSp mod">
        <pc:chgData name="Silvan Gehrig" userId="8d4884c6-4920-4ead-b596-2942dc3f279b" providerId="ADAL" clId="{90427587-A074-4AF1-BEE6-59DE4241A209}" dt="2023-04-18T15:10:29.662" v="9477"/>
        <pc:sldMkLst>
          <pc:docMk/>
          <pc:sldMk cId="573183808" sldId="1326"/>
        </pc:sldMkLst>
        <pc:spChg chg="mod">
          <ac:chgData name="Silvan Gehrig" userId="8d4884c6-4920-4ead-b596-2942dc3f279b" providerId="ADAL" clId="{90427587-A074-4AF1-BEE6-59DE4241A209}" dt="2023-04-14T13:00:50.398" v="1009" actId="20577"/>
          <ac:spMkLst>
            <pc:docMk/>
            <pc:sldMk cId="573183808" sldId="1326"/>
            <ac:spMk id="3" creationId="{5A38A707-AA22-2756-F3C8-05DD9CD66BF6}"/>
          </ac:spMkLst>
        </pc:spChg>
        <pc:spChg chg="mod">
          <ac:chgData name="Silvan Gehrig" userId="8d4884c6-4920-4ead-b596-2942dc3f279b" providerId="ADAL" clId="{90427587-A074-4AF1-BEE6-59DE4241A209}" dt="2023-04-14T12:59:55.678" v="865" actId="1036"/>
          <ac:spMkLst>
            <pc:docMk/>
            <pc:sldMk cId="573183808" sldId="1326"/>
            <ac:spMk id="4" creationId="{DFBD6C47-97FE-01F0-B418-8393C733C329}"/>
          </ac:spMkLst>
        </pc:spChg>
        <pc:spChg chg="mod">
          <ac:chgData name="Silvan Gehrig" userId="8d4884c6-4920-4ead-b596-2942dc3f279b" providerId="ADAL" clId="{90427587-A074-4AF1-BEE6-59DE4241A209}" dt="2023-04-14T12:59:30.099" v="837"/>
          <ac:spMkLst>
            <pc:docMk/>
            <pc:sldMk cId="573183808" sldId="1326"/>
            <ac:spMk id="8" creationId="{89A08A67-02A5-7BD8-7D24-B18495F9EE03}"/>
          </ac:spMkLst>
        </pc:spChg>
        <pc:spChg chg="mod">
          <ac:chgData name="Silvan Gehrig" userId="8d4884c6-4920-4ead-b596-2942dc3f279b" providerId="ADAL" clId="{90427587-A074-4AF1-BEE6-59DE4241A209}" dt="2023-04-14T12:59:30.099" v="837"/>
          <ac:spMkLst>
            <pc:docMk/>
            <pc:sldMk cId="573183808" sldId="1326"/>
            <ac:spMk id="9" creationId="{169361FE-2BD9-1DDA-F86E-C529A5405827}"/>
          </ac:spMkLst>
        </pc:spChg>
        <pc:spChg chg="mod">
          <ac:chgData name="Silvan Gehrig" userId="8d4884c6-4920-4ead-b596-2942dc3f279b" providerId="ADAL" clId="{90427587-A074-4AF1-BEE6-59DE4241A209}" dt="2023-04-14T12:59:30.099" v="837"/>
          <ac:spMkLst>
            <pc:docMk/>
            <pc:sldMk cId="573183808" sldId="1326"/>
            <ac:spMk id="11" creationId="{5AE3222B-5082-8C9E-3565-8F05A80C4964}"/>
          </ac:spMkLst>
        </pc:spChg>
        <pc:spChg chg="mod">
          <ac:chgData name="Silvan Gehrig" userId="8d4884c6-4920-4ead-b596-2942dc3f279b" providerId="ADAL" clId="{90427587-A074-4AF1-BEE6-59DE4241A209}" dt="2023-04-14T12:59:30.099" v="837"/>
          <ac:spMkLst>
            <pc:docMk/>
            <pc:sldMk cId="573183808" sldId="1326"/>
            <ac:spMk id="12" creationId="{CC3692C4-B788-0904-42DA-4C20F985E1AC}"/>
          </ac:spMkLst>
        </pc:spChg>
        <pc:spChg chg="mod">
          <ac:chgData name="Silvan Gehrig" userId="8d4884c6-4920-4ead-b596-2942dc3f279b" providerId="ADAL" clId="{90427587-A074-4AF1-BEE6-59DE4241A209}" dt="2023-04-14T12:59:30.099" v="837"/>
          <ac:spMkLst>
            <pc:docMk/>
            <pc:sldMk cId="573183808" sldId="1326"/>
            <ac:spMk id="14" creationId="{2A58A48D-55A6-6F70-6544-D83467D776EA}"/>
          </ac:spMkLst>
        </pc:spChg>
        <pc:spChg chg="mod">
          <ac:chgData name="Silvan Gehrig" userId="8d4884c6-4920-4ead-b596-2942dc3f279b" providerId="ADAL" clId="{90427587-A074-4AF1-BEE6-59DE4241A209}" dt="2023-04-14T12:59:30.099" v="837"/>
          <ac:spMkLst>
            <pc:docMk/>
            <pc:sldMk cId="573183808" sldId="1326"/>
            <ac:spMk id="15" creationId="{A2C0D319-4631-5BFC-BE1E-5658CECA754A}"/>
          </ac:spMkLst>
        </pc:spChg>
        <pc:spChg chg="mod">
          <ac:chgData name="Silvan Gehrig" userId="8d4884c6-4920-4ead-b596-2942dc3f279b" providerId="ADAL" clId="{90427587-A074-4AF1-BEE6-59DE4241A209}" dt="2023-04-14T12:59:30.099" v="837"/>
          <ac:spMkLst>
            <pc:docMk/>
            <pc:sldMk cId="573183808" sldId="1326"/>
            <ac:spMk id="16" creationId="{62462AF2-F665-5CED-CF9E-E21E7CBAAD8E}"/>
          </ac:spMkLst>
        </pc:spChg>
        <pc:spChg chg="mod">
          <ac:chgData name="Silvan Gehrig" userId="8d4884c6-4920-4ead-b596-2942dc3f279b" providerId="ADAL" clId="{90427587-A074-4AF1-BEE6-59DE4241A209}" dt="2023-04-14T12:59:30.099" v="837"/>
          <ac:spMkLst>
            <pc:docMk/>
            <pc:sldMk cId="573183808" sldId="1326"/>
            <ac:spMk id="18" creationId="{6D1EB51F-A56C-E6FE-FFA2-7A0C535F7091}"/>
          </ac:spMkLst>
        </pc:spChg>
        <pc:spChg chg="mod">
          <ac:chgData name="Silvan Gehrig" userId="8d4884c6-4920-4ead-b596-2942dc3f279b" providerId="ADAL" clId="{90427587-A074-4AF1-BEE6-59DE4241A209}" dt="2023-04-14T12:59:30.099" v="837"/>
          <ac:spMkLst>
            <pc:docMk/>
            <pc:sldMk cId="573183808" sldId="1326"/>
            <ac:spMk id="19" creationId="{2344C48C-2A78-BE1C-0B2A-4BD834EB0B5B}"/>
          </ac:spMkLst>
        </pc:spChg>
        <pc:spChg chg="mod">
          <ac:chgData name="Silvan Gehrig" userId="8d4884c6-4920-4ead-b596-2942dc3f279b" providerId="ADAL" clId="{90427587-A074-4AF1-BEE6-59DE4241A209}" dt="2023-04-18T15:10:29.662" v="9477"/>
          <ac:spMkLst>
            <pc:docMk/>
            <pc:sldMk cId="573183808" sldId="1326"/>
            <ac:spMk id="21" creationId="{247FD589-070D-AF55-86ED-838F46643773}"/>
          </ac:spMkLst>
        </pc:spChg>
        <pc:spChg chg="mod">
          <ac:chgData name="Silvan Gehrig" userId="8d4884c6-4920-4ead-b596-2942dc3f279b" providerId="ADAL" clId="{90427587-A074-4AF1-BEE6-59DE4241A209}" dt="2023-04-14T12:59:30.099" v="837"/>
          <ac:spMkLst>
            <pc:docMk/>
            <pc:sldMk cId="573183808" sldId="1326"/>
            <ac:spMk id="22" creationId="{53F29707-57E5-490F-AA4E-79254F798683}"/>
          </ac:spMkLst>
        </pc:spChg>
        <pc:spChg chg="mod">
          <ac:chgData name="Silvan Gehrig" userId="8d4884c6-4920-4ead-b596-2942dc3f279b" providerId="ADAL" clId="{90427587-A074-4AF1-BEE6-59DE4241A209}" dt="2023-04-14T12:59:30.099" v="837"/>
          <ac:spMkLst>
            <pc:docMk/>
            <pc:sldMk cId="573183808" sldId="1326"/>
            <ac:spMk id="23" creationId="{3FBE7914-04AD-A361-09D8-F3DC2FDA370A}"/>
          </ac:spMkLst>
        </pc:spChg>
        <pc:grpChg chg="add mod">
          <ac:chgData name="Silvan Gehrig" userId="8d4884c6-4920-4ead-b596-2942dc3f279b" providerId="ADAL" clId="{90427587-A074-4AF1-BEE6-59DE4241A209}" dt="2023-04-14T13:01:03.671" v="1013" actId="1035"/>
          <ac:grpSpMkLst>
            <pc:docMk/>
            <pc:sldMk cId="573183808" sldId="1326"/>
            <ac:grpSpMk id="5" creationId="{6C2664C8-E597-E17E-1DC4-85ED6BD2885A}"/>
          </ac:grpSpMkLst>
        </pc:grpChg>
        <pc:picChg chg="mod">
          <ac:chgData name="Silvan Gehrig" userId="8d4884c6-4920-4ead-b596-2942dc3f279b" providerId="ADAL" clId="{90427587-A074-4AF1-BEE6-59DE4241A209}" dt="2023-04-14T12:59:55.678" v="865" actId="1036"/>
          <ac:picMkLst>
            <pc:docMk/>
            <pc:sldMk cId="573183808" sldId="1326"/>
            <ac:picMk id="2" creationId="{A6F9F128-1B53-A04B-AC25-1A82032FB3A7}"/>
          </ac:picMkLst>
        </pc:picChg>
        <pc:picChg chg="mod">
          <ac:chgData name="Silvan Gehrig" userId="8d4884c6-4920-4ead-b596-2942dc3f279b" providerId="ADAL" clId="{90427587-A074-4AF1-BEE6-59DE4241A209}" dt="2023-04-14T12:59:30.099" v="837"/>
          <ac:picMkLst>
            <pc:docMk/>
            <pc:sldMk cId="573183808" sldId="1326"/>
            <ac:picMk id="7" creationId="{21AEFDF9-4932-D795-7B54-1AA25CED4FFE}"/>
          </ac:picMkLst>
        </pc:picChg>
      </pc:sldChg>
      <pc:sldChg chg="modSp mod">
        <pc:chgData name="Silvan Gehrig" userId="8d4884c6-4920-4ead-b596-2942dc3f279b" providerId="ADAL" clId="{90427587-A074-4AF1-BEE6-59DE4241A209}" dt="2023-04-18T15:10:25.098" v="9476"/>
        <pc:sldMkLst>
          <pc:docMk/>
          <pc:sldMk cId="1534789492" sldId="1328"/>
        </pc:sldMkLst>
        <pc:spChg chg="mod">
          <ac:chgData name="Silvan Gehrig" userId="8d4884c6-4920-4ead-b596-2942dc3f279b" providerId="ADAL" clId="{90427587-A074-4AF1-BEE6-59DE4241A209}" dt="2023-04-18T15:10:06.900" v="9471"/>
          <ac:spMkLst>
            <pc:docMk/>
            <pc:sldMk cId="1534789492" sldId="1328"/>
            <ac:spMk id="3" creationId="{5A38A707-AA22-2756-F3C8-05DD9CD66BF6}"/>
          </ac:spMkLst>
        </pc:spChg>
        <pc:spChg chg="mod">
          <ac:chgData name="Silvan Gehrig" userId="8d4884c6-4920-4ead-b596-2942dc3f279b" providerId="ADAL" clId="{90427587-A074-4AF1-BEE6-59DE4241A209}" dt="2023-04-18T15:10:25.098" v="9476"/>
          <ac:spMkLst>
            <pc:docMk/>
            <pc:sldMk cId="1534789492" sldId="1328"/>
            <ac:spMk id="21" creationId="{247FD589-070D-AF55-86ED-838F46643773}"/>
          </ac:spMkLst>
        </pc:spChg>
      </pc:sldChg>
      <pc:sldChg chg="addSp modSp mod">
        <pc:chgData name="Silvan Gehrig" userId="8d4884c6-4920-4ead-b596-2942dc3f279b" providerId="ADAL" clId="{90427587-A074-4AF1-BEE6-59DE4241A209}" dt="2023-04-18T15:10:32.341" v="9478"/>
        <pc:sldMkLst>
          <pc:docMk/>
          <pc:sldMk cId="2334908520" sldId="1329"/>
        </pc:sldMkLst>
        <pc:spChg chg="mod">
          <ac:chgData name="Silvan Gehrig" userId="8d4884c6-4920-4ead-b596-2942dc3f279b" providerId="ADAL" clId="{90427587-A074-4AF1-BEE6-59DE4241A209}" dt="2023-04-14T13:08:09.307" v="1405" actId="20577"/>
          <ac:spMkLst>
            <pc:docMk/>
            <pc:sldMk cId="2334908520" sldId="1329"/>
            <ac:spMk id="3" creationId="{5A38A707-AA22-2756-F3C8-05DD9CD66BF6}"/>
          </ac:spMkLst>
        </pc:spChg>
        <pc:spChg chg="mod">
          <ac:chgData name="Silvan Gehrig" userId="8d4884c6-4920-4ead-b596-2942dc3f279b" providerId="ADAL" clId="{90427587-A074-4AF1-BEE6-59DE4241A209}" dt="2023-04-14T12:59:23.968" v="836" actId="164"/>
          <ac:spMkLst>
            <pc:docMk/>
            <pc:sldMk cId="2334908520" sldId="1329"/>
            <ac:spMk id="8" creationId="{BDADC1DB-F923-4422-7523-344F2DDE11A9}"/>
          </ac:spMkLst>
        </pc:spChg>
        <pc:spChg chg="mod">
          <ac:chgData name="Silvan Gehrig" userId="8d4884c6-4920-4ead-b596-2942dc3f279b" providerId="ADAL" clId="{90427587-A074-4AF1-BEE6-59DE4241A209}" dt="2023-04-14T12:59:23.968" v="836" actId="164"/>
          <ac:spMkLst>
            <pc:docMk/>
            <pc:sldMk cId="2334908520" sldId="1329"/>
            <ac:spMk id="9" creationId="{A3ED8BED-31A7-DD06-8BB5-B210D3B1B237}"/>
          </ac:spMkLst>
        </pc:spChg>
        <pc:spChg chg="mod">
          <ac:chgData name="Silvan Gehrig" userId="8d4884c6-4920-4ead-b596-2942dc3f279b" providerId="ADAL" clId="{90427587-A074-4AF1-BEE6-59DE4241A209}" dt="2023-04-14T12:59:23.968" v="836" actId="164"/>
          <ac:spMkLst>
            <pc:docMk/>
            <pc:sldMk cId="2334908520" sldId="1329"/>
            <ac:spMk id="11" creationId="{0F8B3DAB-FB95-ACDA-7186-241212C07681}"/>
          </ac:spMkLst>
        </pc:spChg>
        <pc:spChg chg="mod">
          <ac:chgData name="Silvan Gehrig" userId="8d4884c6-4920-4ead-b596-2942dc3f279b" providerId="ADAL" clId="{90427587-A074-4AF1-BEE6-59DE4241A209}" dt="2023-04-14T12:59:23.968" v="836" actId="164"/>
          <ac:spMkLst>
            <pc:docMk/>
            <pc:sldMk cId="2334908520" sldId="1329"/>
            <ac:spMk id="12" creationId="{C8E390EE-8AA1-7187-5F9E-DBC38769640C}"/>
          </ac:spMkLst>
        </pc:spChg>
        <pc:spChg chg="mod">
          <ac:chgData name="Silvan Gehrig" userId="8d4884c6-4920-4ead-b596-2942dc3f279b" providerId="ADAL" clId="{90427587-A074-4AF1-BEE6-59DE4241A209}" dt="2023-04-14T12:59:23.968" v="836" actId="164"/>
          <ac:spMkLst>
            <pc:docMk/>
            <pc:sldMk cId="2334908520" sldId="1329"/>
            <ac:spMk id="14" creationId="{BC884FBB-E92D-2BAD-EFD7-4B4336EB89DB}"/>
          </ac:spMkLst>
        </pc:spChg>
        <pc:spChg chg="mod">
          <ac:chgData name="Silvan Gehrig" userId="8d4884c6-4920-4ead-b596-2942dc3f279b" providerId="ADAL" clId="{90427587-A074-4AF1-BEE6-59DE4241A209}" dt="2023-04-14T12:59:23.968" v="836" actId="164"/>
          <ac:spMkLst>
            <pc:docMk/>
            <pc:sldMk cId="2334908520" sldId="1329"/>
            <ac:spMk id="16" creationId="{F567F9B9-FDC5-3690-A01B-F03911FB45A6}"/>
          </ac:spMkLst>
        </pc:spChg>
        <pc:spChg chg="mod">
          <ac:chgData name="Silvan Gehrig" userId="8d4884c6-4920-4ead-b596-2942dc3f279b" providerId="ADAL" clId="{90427587-A074-4AF1-BEE6-59DE4241A209}" dt="2023-04-14T12:59:23.968" v="836" actId="164"/>
          <ac:spMkLst>
            <pc:docMk/>
            <pc:sldMk cId="2334908520" sldId="1329"/>
            <ac:spMk id="18" creationId="{AD604828-F528-2990-D0A0-9397DEBF9307}"/>
          </ac:spMkLst>
        </pc:spChg>
        <pc:spChg chg="mod">
          <ac:chgData name="Silvan Gehrig" userId="8d4884c6-4920-4ead-b596-2942dc3f279b" providerId="ADAL" clId="{90427587-A074-4AF1-BEE6-59DE4241A209}" dt="2023-04-14T12:59:23.968" v="836" actId="164"/>
          <ac:spMkLst>
            <pc:docMk/>
            <pc:sldMk cId="2334908520" sldId="1329"/>
            <ac:spMk id="19" creationId="{9584FD01-7E20-5992-85D9-02BD7C429EA9}"/>
          </ac:spMkLst>
        </pc:spChg>
        <pc:spChg chg="mod">
          <ac:chgData name="Silvan Gehrig" userId="8d4884c6-4920-4ead-b596-2942dc3f279b" providerId="ADAL" clId="{90427587-A074-4AF1-BEE6-59DE4241A209}" dt="2023-04-18T15:10:32.341" v="9478"/>
          <ac:spMkLst>
            <pc:docMk/>
            <pc:sldMk cId="2334908520" sldId="1329"/>
            <ac:spMk id="21" creationId="{247FD589-070D-AF55-86ED-838F46643773}"/>
          </ac:spMkLst>
        </pc:spChg>
        <pc:spChg chg="mod">
          <ac:chgData name="Silvan Gehrig" userId="8d4884c6-4920-4ead-b596-2942dc3f279b" providerId="ADAL" clId="{90427587-A074-4AF1-BEE6-59DE4241A209}" dt="2023-04-14T12:59:23.968" v="836" actId="164"/>
          <ac:spMkLst>
            <pc:docMk/>
            <pc:sldMk cId="2334908520" sldId="1329"/>
            <ac:spMk id="22" creationId="{EF6F3179-9F8A-FB3F-EC96-6B91EDE4D9C8}"/>
          </ac:spMkLst>
        </pc:spChg>
        <pc:spChg chg="mod">
          <ac:chgData name="Silvan Gehrig" userId="8d4884c6-4920-4ead-b596-2942dc3f279b" providerId="ADAL" clId="{90427587-A074-4AF1-BEE6-59DE4241A209}" dt="2023-04-14T12:59:23.968" v="836" actId="164"/>
          <ac:spMkLst>
            <pc:docMk/>
            <pc:sldMk cId="2334908520" sldId="1329"/>
            <ac:spMk id="23" creationId="{71D845C8-CF80-8321-A8CC-AB855FD2F6BA}"/>
          </ac:spMkLst>
        </pc:spChg>
        <pc:spChg chg="mod">
          <ac:chgData name="Silvan Gehrig" userId="8d4884c6-4920-4ead-b596-2942dc3f279b" providerId="ADAL" clId="{90427587-A074-4AF1-BEE6-59DE4241A209}" dt="2023-04-14T12:59:23.968" v="836" actId="164"/>
          <ac:spMkLst>
            <pc:docMk/>
            <pc:sldMk cId="2334908520" sldId="1329"/>
            <ac:spMk id="24" creationId="{A7E794AC-A662-FAA3-E2DE-BB305224ACEC}"/>
          </ac:spMkLst>
        </pc:spChg>
        <pc:spChg chg="mod">
          <ac:chgData name="Silvan Gehrig" userId="8d4884c6-4920-4ead-b596-2942dc3f279b" providerId="ADAL" clId="{90427587-A074-4AF1-BEE6-59DE4241A209}" dt="2023-04-14T13:08:22.943" v="1412" actId="1036"/>
          <ac:spMkLst>
            <pc:docMk/>
            <pc:sldMk cId="2334908520" sldId="1329"/>
            <ac:spMk id="26" creationId="{4425C363-F3D6-DA66-6D1E-92BA5CC30D86}"/>
          </ac:spMkLst>
        </pc:spChg>
        <pc:spChg chg="mod">
          <ac:chgData name="Silvan Gehrig" userId="8d4884c6-4920-4ead-b596-2942dc3f279b" providerId="ADAL" clId="{90427587-A074-4AF1-BEE6-59DE4241A209}" dt="2023-04-14T13:08:22.943" v="1412" actId="1036"/>
          <ac:spMkLst>
            <pc:docMk/>
            <pc:sldMk cId="2334908520" sldId="1329"/>
            <ac:spMk id="27" creationId="{97CB5DA7-A273-8DBF-1F30-0A510B08058E}"/>
          </ac:spMkLst>
        </pc:spChg>
        <pc:spChg chg="mod">
          <ac:chgData name="Silvan Gehrig" userId="8d4884c6-4920-4ead-b596-2942dc3f279b" providerId="ADAL" clId="{90427587-A074-4AF1-BEE6-59DE4241A209}" dt="2023-04-14T13:08:22.943" v="1412" actId="1036"/>
          <ac:spMkLst>
            <pc:docMk/>
            <pc:sldMk cId="2334908520" sldId="1329"/>
            <ac:spMk id="34" creationId="{38802748-178C-30AE-3223-C68DE8573CC6}"/>
          </ac:spMkLst>
        </pc:spChg>
        <pc:grpChg chg="add mod">
          <ac:chgData name="Silvan Gehrig" userId="8d4884c6-4920-4ead-b596-2942dc3f279b" providerId="ADAL" clId="{90427587-A074-4AF1-BEE6-59DE4241A209}" dt="2023-04-14T13:08:22.943" v="1412" actId="1036"/>
          <ac:grpSpMkLst>
            <pc:docMk/>
            <pc:sldMk cId="2334908520" sldId="1329"/>
            <ac:grpSpMk id="2" creationId="{B02A49C2-7A4E-2C7F-D98F-969EF7F6E839}"/>
          </ac:grpSpMkLst>
        </pc:grpChg>
        <pc:picChg chg="mod">
          <ac:chgData name="Silvan Gehrig" userId="8d4884c6-4920-4ead-b596-2942dc3f279b" providerId="ADAL" clId="{90427587-A074-4AF1-BEE6-59DE4241A209}" dt="2023-04-14T12:59:23.968" v="836" actId="164"/>
          <ac:picMkLst>
            <pc:docMk/>
            <pc:sldMk cId="2334908520" sldId="1329"/>
            <ac:picMk id="7" creationId="{6B951856-7CE1-BBA5-ECAA-9BC6686415C6}"/>
          </ac:picMkLst>
        </pc:picChg>
        <pc:picChg chg="mod">
          <ac:chgData name="Silvan Gehrig" userId="8d4884c6-4920-4ead-b596-2942dc3f279b" providerId="ADAL" clId="{90427587-A074-4AF1-BEE6-59DE4241A209}" dt="2023-04-14T13:08:22.943" v="1412" actId="1036"/>
          <ac:picMkLst>
            <pc:docMk/>
            <pc:sldMk cId="2334908520" sldId="1329"/>
            <ac:picMk id="25" creationId="{8912CD2A-0F59-F560-DE8B-18483E8BBA0F}"/>
          </ac:picMkLst>
        </pc:picChg>
      </pc:sldChg>
      <pc:sldChg chg="modSp mod">
        <pc:chgData name="Silvan Gehrig" userId="8d4884c6-4920-4ead-b596-2942dc3f279b" providerId="ADAL" clId="{90427587-A074-4AF1-BEE6-59DE4241A209}" dt="2023-04-18T15:10:36.439" v="9479"/>
        <pc:sldMkLst>
          <pc:docMk/>
          <pc:sldMk cId="2702458913" sldId="1330"/>
        </pc:sldMkLst>
        <pc:spChg chg="mod">
          <ac:chgData name="Silvan Gehrig" userId="8d4884c6-4920-4ead-b596-2942dc3f279b" providerId="ADAL" clId="{90427587-A074-4AF1-BEE6-59DE4241A209}" dt="2023-04-18T14:46:59.378" v="8821" actId="20577"/>
          <ac:spMkLst>
            <pc:docMk/>
            <pc:sldMk cId="2702458913" sldId="1330"/>
            <ac:spMk id="3" creationId="{5A38A707-AA22-2756-F3C8-05DD9CD66BF6}"/>
          </ac:spMkLst>
        </pc:spChg>
        <pc:spChg chg="mod">
          <ac:chgData name="Silvan Gehrig" userId="8d4884c6-4920-4ead-b596-2942dc3f279b" providerId="ADAL" clId="{90427587-A074-4AF1-BEE6-59DE4241A209}" dt="2023-04-18T15:10:36.439" v="9479"/>
          <ac:spMkLst>
            <pc:docMk/>
            <pc:sldMk cId="2702458913" sldId="1330"/>
            <ac:spMk id="21" creationId="{247FD589-070D-AF55-86ED-838F46643773}"/>
          </ac:spMkLst>
        </pc:spChg>
      </pc:sldChg>
      <pc:sldChg chg="modSp mod">
        <pc:chgData name="Silvan Gehrig" userId="8d4884c6-4920-4ead-b596-2942dc3f279b" providerId="ADAL" clId="{90427587-A074-4AF1-BEE6-59DE4241A209}" dt="2023-04-18T15:10:39.689" v="9480"/>
        <pc:sldMkLst>
          <pc:docMk/>
          <pc:sldMk cId="4116834540" sldId="1331"/>
        </pc:sldMkLst>
        <pc:spChg chg="mod">
          <ac:chgData name="Silvan Gehrig" userId="8d4884c6-4920-4ead-b596-2942dc3f279b" providerId="ADAL" clId="{90427587-A074-4AF1-BEE6-59DE4241A209}" dt="2023-04-18T14:47:06.597" v="8831" actId="20577"/>
          <ac:spMkLst>
            <pc:docMk/>
            <pc:sldMk cId="4116834540" sldId="1331"/>
            <ac:spMk id="3" creationId="{5A38A707-AA22-2756-F3C8-05DD9CD66BF6}"/>
          </ac:spMkLst>
        </pc:spChg>
        <pc:spChg chg="mod">
          <ac:chgData name="Silvan Gehrig" userId="8d4884c6-4920-4ead-b596-2942dc3f279b" providerId="ADAL" clId="{90427587-A074-4AF1-BEE6-59DE4241A209}" dt="2023-04-18T15:10:39.689" v="9480"/>
          <ac:spMkLst>
            <pc:docMk/>
            <pc:sldMk cId="4116834540" sldId="1331"/>
            <ac:spMk id="21" creationId="{247FD589-070D-AF55-86ED-838F46643773}"/>
          </ac:spMkLst>
        </pc:spChg>
      </pc:sldChg>
      <pc:sldChg chg="delSp modSp mod">
        <pc:chgData name="Silvan Gehrig" userId="8d4884c6-4920-4ead-b596-2942dc3f279b" providerId="ADAL" clId="{90427587-A074-4AF1-BEE6-59DE4241A209}" dt="2023-04-18T15:11:00.091" v="9485"/>
        <pc:sldMkLst>
          <pc:docMk/>
          <pc:sldMk cId="3112014855" sldId="1332"/>
        </pc:sldMkLst>
        <pc:spChg chg="mod">
          <ac:chgData name="Silvan Gehrig" userId="8d4884c6-4920-4ead-b596-2942dc3f279b" providerId="ADAL" clId="{90427587-A074-4AF1-BEE6-59DE4241A209}" dt="2023-04-14T13:16:36.853" v="2135" actId="20577"/>
          <ac:spMkLst>
            <pc:docMk/>
            <pc:sldMk cId="3112014855" sldId="1332"/>
            <ac:spMk id="3" creationId="{5A38A707-AA22-2756-F3C8-05DD9CD66BF6}"/>
          </ac:spMkLst>
        </pc:spChg>
        <pc:spChg chg="mod">
          <ac:chgData name="Silvan Gehrig" userId="8d4884c6-4920-4ead-b596-2942dc3f279b" providerId="ADAL" clId="{90427587-A074-4AF1-BEE6-59DE4241A209}" dt="2023-04-18T15:11:00.091" v="9485"/>
          <ac:spMkLst>
            <pc:docMk/>
            <pc:sldMk cId="3112014855" sldId="1332"/>
            <ac:spMk id="21" creationId="{247FD589-070D-AF55-86ED-838F46643773}"/>
          </ac:spMkLst>
        </pc:spChg>
        <pc:spChg chg="mod">
          <ac:chgData name="Silvan Gehrig" userId="8d4884c6-4920-4ead-b596-2942dc3f279b" providerId="ADAL" clId="{90427587-A074-4AF1-BEE6-59DE4241A209}" dt="2023-04-14T13:39:49.025" v="3230" actId="20577"/>
          <ac:spMkLst>
            <pc:docMk/>
            <pc:sldMk cId="3112014855" sldId="1332"/>
            <ac:spMk id="27" creationId="{97CB5DA7-A273-8DBF-1F30-0A510B08058E}"/>
          </ac:spMkLst>
        </pc:spChg>
        <pc:spChg chg="mod">
          <ac:chgData name="Silvan Gehrig" userId="8d4884c6-4920-4ead-b596-2942dc3f279b" providerId="ADAL" clId="{90427587-A074-4AF1-BEE6-59DE4241A209}" dt="2023-04-14T13:25:59.500" v="2212" actId="27636"/>
          <ac:spMkLst>
            <pc:docMk/>
            <pc:sldMk cId="3112014855" sldId="1332"/>
            <ac:spMk id="55" creationId="{6B0DA1E6-D212-624A-87E3-6AD9675CE2CF}"/>
          </ac:spMkLst>
        </pc:spChg>
        <pc:picChg chg="del">
          <ac:chgData name="Silvan Gehrig" userId="8d4884c6-4920-4ead-b596-2942dc3f279b" providerId="ADAL" clId="{90427587-A074-4AF1-BEE6-59DE4241A209}" dt="2023-04-14T13:30:53.032" v="2525" actId="478"/>
          <ac:picMkLst>
            <pc:docMk/>
            <pc:sldMk cId="3112014855" sldId="1332"/>
            <ac:picMk id="31" creationId="{76D8EB21-595F-4ED2-DA3C-299F55317E16}"/>
          </ac:picMkLst>
        </pc:picChg>
        <pc:picChg chg="del">
          <ac:chgData name="Silvan Gehrig" userId="8d4884c6-4920-4ead-b596-2942dc3f279b" providerId="ADAL" clId="{90427587-A074-4AF1-BEE6-59DE4241A209}" dt="2023-04-14T13:30:53.032" v="2525" actId="478"/>
          <ac:picMkLst>
            <pc:docMk/>
            <pc:sldMk cId="3112014855" sldId="1332"/>
            <ac:picMk id="58" creationId="{854CEDC0-E2AE-5F83-4082-9E4F203B1A0B}"/>
          </ac:picMkLst>
        </pc:picChg>
      </pc:sldChg>
      <pc:sldChg chg="modSp add mod">
        <pc:chgData name="Silvan Gehrig" userId="8d4884c6-4920-4ead-b596-2942dc3f279b" providerId="ADAL" clId="{90427587-A074-4AF1-BEE6-59DE4241A209}" dt="2023-04-18T15:11:11.017" v="9487"/>
        <pc:sldMkLst>
          <pc:docMk/>
          <pc:sldMk cId="1597835920" sldId="1333"/>
        </pc:sldMkLst>
        <pc:spChg chg="mod">
          <ac:chgData name="Silvan Gehrig" userId="8d4884c6-4920-4ead-b596-2942dc3f279b" providerId="ADAL" clId="{90427587-A074-4AF1-BEE6-59DE4241A209}" dt="2023-04-14T13:42:37.025" v="3325" actId="33524"/>
          <ac:spMkLst>
            <pc:docMk/>
            <pc:sldMk cId="1597835920" sldId="1333"/>
            <ac:spMk id="3" creationId="{5A38A707-AA22-2756-F3C8-05DD9CD66BF6}"/>
          </ac:spMkLst>
        </pc:spChg>
        <pc:spChg chg="mod">
          <ac:chgData name="Silvan Gehrig" userId="8d4884c6-4920-4ead-b596-2942dc3f279b" providerId="ADAL" clId="{90427587-A074-4AF1-BEE6-59DE4241A209}" dt="2023-04-18T15:11:11.017" v="9487"/>
          <ac:spMkLst>
            <pc:docMk/>
            <pc:sldMk cId="1597835920" sldId="1333"/>
            <ac:spMk id="21" creationId="{247FD589-070D-AF55-86ED-838F46643773}"/>
          </ac:spMkLst>
        </pc:spChg>
      </pc:sldChg>
      <pc:sldChg chg="modSp mod">
        <pc:chgData name="Silvan Gehrig" userId="8d4884c6-4920-4ead-b596-2942dc3f279b" providerId="ADAL" clId="{90427587-A074-4AF1-BEE6-59DE4241A209}" dt="2023-04-18T15:10:52.434" v="9484" actId="20577"/>
        <pc:sldMkLst>
          <pc:docMk/>
          <pc:sldMk cId="1295963711" sldId="1334"/>
        </pc:sldMkLst>
        <pc:spChg chg="mod">
          <ac:chgData name="Silvan Gehrig" userId="8d4884c6-4920-4ead-b596-2942dc3f279b" providerId="ADAL" clId="{90427587-A074-4AF1-BEE6-59DE4241A209}" dt="2023-04-18T15:10:52.434" v="9484" actId="20577"/>
          <ac:spMkLst>
            <pc:docMk/>
            <pc:sldMk cId="1295963711" sldId="1334"/>
            <ac:spMk id="21" creationId="{247FD589-070D-AF55-86ED-838F46643773}"/>
          </ac:spMkLst>
        </pc:spChg>
      </pc:sldChg>
      <pc:sldChg chg="modSp mod">
        <pc:chgData name="Silvan Gehrig" userId="8d4884c6-4920-4ead-b596-2942dc3f279b" providerId="ADAL" clId="{90427587-A074-4AF1-BEE6-59DE4241A209}" dt="2023-04-18T15:10:44.687" v="9481"/>
        <pc:sldMkLst>
          <pc:docMk/>
          <pc:sldMk cId="101843858" sldId="1335"/>
        </pc:sldMkLst>
        <pc:spChg chg="mod">
          <ac:chgData name="Silvan Gehrig" userId="8d4884c6-4920-4ead-b596-2942dc3f279b" providerId="ADAL" clId="{90427587-A074-4AF1-BEE6-59DE4241A209}" dt="2023-04-18T15:10:44.687" v="9481"/>
          <ac:spMkLst>
            <pc:docMk/>
            <pc:sldMk cId="101843858" sldId="1335"/>
            <ac:spMk id="21" creationId="{247FD589-070D-AF55-86ED-838F46643773}"/>
          </ac:spMkLst>
        </pc:spChg>
      </pc:sldChg>
      <pc:sldChg chg="modSp mod">
        <pc:chgData name="Silvan Gehrig" userId="8d4884c6-4920-4ead-b596-2942dc3f279b" providerId="ADAL" clId="{90427587-A074-4AF1-BEE6-59DE4241A209}" dt="2023-04-18T15:11:07.885" v="9486"/>
        <pc:sldMkLst>
          <pc:docMk/>
          <pc:sldMk cId="580576597" sldId="1336"/>
        </pc:sldMkLst>
        <pc:spChg chg="mod">
          <ac:chgData name="Silvan Gehrig" userId="8d4884c6-4920-4ead-b596-2942dc3f279b" providerId="ADAL" clId="{90427587-A074-4AF1-BEE6-59DE4241A209}" dt="2023-04-18T15:11:07.885" v="9486"/>
          <ac:spMkLst>
            <pc:docMk/>
            <pc:sldMk cId="580576597" sldId="1336"/>
            <ac:spMk id="21" creationId="{247FD589-070D-AF55-86ED-838F46643773}"/>
          </ac:spMkLst>
        </pc:spChg>
      </pc:sldChg>
      <pc:sldChg chg="modSp mod">
        <pc:chgData name="Silvan Gehrig" userId="8d4884c6-4920-4ead-b596-2942dc3f279b" providerId="ADAL" clId="{90427587-A074-4AF1-BEE6-59DE4241A209}" dt="2023-04-18T15:11:17.519" v="9489"/>
        <pc:sldMkLst>
          <pc:docMk/>
          <pc:sldMk cId="2889381194" sldId="1337"/>
        </pc:sldMkLst>
        <pc:spChg chg="mod">
          <ac:chgData name="Silvan Gehrig" userId="8d4884c6-4920-4ead-b596-2942dc3f279b" providerId="ADAL" clId="{90427587-A074-4AF1-BEE6-59DE4241A209}" dt="2023-04-18T15:11:17.519" v="9489"/>
          <ac:spMkLst>
            <pc:docMk/>
            <pc:sldMk cId="2889381194" sldId="1337"/>
            <ac:spMk id="21" creationId="{247FD589-070D-AF55-86ED-838F46643773}"/>
          </ac:spMkLst>
        </pc:spChg>
      </pc:sldChg>
      <pc:sldChg chg="modSp mod">
        <pc:chgData name="Silvan Gehrig" userId="8d4884c6-4920-4ead-b596-2942dc3f279b" providerId="ADAL" clId="{90427587-A074-4AF1-BEE6-59DE4241A209}" dt="2023-04-18T15:11:14.038" v="9488"/>
        <pc:sldMkLst>
          <pc:docMk/>
          <pc:sldMk cId="2304289449" sldId="1338"/>
        </pc:sldMkLst>
        <pc:spChg chg="mod">
          <ac:chgData name="Silvan Gehrig" userId="8d4884c6-4920-4ead-b596-2942dc3f279b" providerId="ADAL" clId="{90427587-A074-4AF1-BEE6-59DE4241A209}" dt="2023-04-18T15:11:14.038" v="9488"/>
          <ac:spMkLst>
            <pc:docMk/>
            <pc:sldMk cId="2304289449" sldId="1338"/>
            <ac:spMk id="21" creationId="{247FD589-070D-AF55-86ED-838F46643773}"/>
          </ac:spMkLst>
        </pc:spChg>
      </pc:sldChg>
      <pc:sldChg chg="delSp modSp mod">
        <pc:chgData name="Silvan Gehrig" userId="8d4884c6-4920-4ead-b596-2942dc3f279b" providerId="ADAL" clId="{90427587-A074-4AF1-BEE6-59DE4241A209}" dt="2023-04-18T15:11:29.910" v="9493"/>
        <pc:sldMkLst>
          <pc:docMk/>
          <pc:sldMk cId="3026795876" sldId="1339"/>
        </pc:sldMkLst>
        <pc:spChg chg="mod">
          <ac:chgData name="Silvan Gehrig" userId="8d4884c6-4920-4ead-b596-2942dc3f279b" providerId="ADAL" clId="{90427587-A074-4AF1-BEE6-59DE4241A209}" dt="2023-04-18T13:41:44.170" v="4725" actId="1035"/>
          <ac:spMkLst>
            <pc:docMk/>
            <pc:sldMk cId="3026795876" sldId="1339"/>
            <ac:spMk id="2" creationId="{5CCE4D79-7CF2-4FAA-7118-A9CBE5C281F4}"/>
          </ac:spMkLst>
        </pc:spChg>
        <pc:spChg chg="mod">
          <ac:chgData name="Silvan Gehrig" userId="8d4884c6-4920-4ead-b596-2942dc3f279b" providerId="ADAL" clId="{90427587-A074-4AF1-BEE6-59DE4241A209}" dt="2023-04-18T13:41:49.675" v="4731" actId="20577"/>
          <ac:spMkLst>
            <pc:docMk/>
            <pc:sldMk cId="3026795876" sldId="1339"/>
            <ac:spMk id="3" creationId="{5A38A707-AA22-2756-F3C8-05DD9CD66BF6}"/>
          </ac:spMkLst>
        </pc:spChg>
        <pc:spChg chg="mod">
          <ac:chgData name="Silvan Gehrig" userId="8d4884c6-4920-4ead-b596-2942dc3f279b" providerId="ADAL" clId="{90427587-A074-4AF1-BEE6-59DE4241A209}" dt="2023-04-18T15:11:29.910" v="9493"/>
          <ac:spMkLst>
            <pc:docMk/>
            <pc:sldMk cId="3026795876" sldId="1339"/>
            <ac:spMk id="21" creationId="{247FD589-070D-AF55-86ED-838F46643773}"/>
          </ac:spMkLst>
        </pc:spChg>
        <pc:spChg chg="del">
          <ac:chgData name="Silvan Gehrig" userId="8d4884c6-4920-4ead-b596-2942dc3f279b" providerId="ADAL" clId="{90427587-A074-4AF1-BEE6-59DE4241A209}" dt="2023-04-18T13:42:01.873" v="4732" actId="478"/>
          <ac:spMkLst>
            <pc:docMk/>
            <pc:sldMk cId="3026795876" sldId="1339"/>
            <ac:spMk id="26" creationId="{4425C363-F3D6-DA66-6D1E-92BA5CC30D86}"/>
          </ac:spMkLst>
        </pc:spChg>
        <pc:spChg chg="del mod">
          <ac:chgData name="Silvan Gehrig" userId="8d4884c6-4920-4ead-b596-2942dc3f279b" providerId="ADAL" clId="{90427587-A074-4AF1-BEE6-59DE4241A209}" dt="2023-04-18T12:21:33.719" v="3430" actId="478"/>
          <ac:spMkLst>
            <pc:docMk/>
            <pc:sldMk cId="3026795876" sldId="1339"/>
            <ac:spMk id="27" creationId="{97CB5DA7-A273-8DBF-1F30-0A510B08058E}"/>
          </ac:spMkLst>
        </pc:spChg>
        <pc:picChg chg="del">
          <ac:chgData name="Silvan Gehrig" userId="8d4884c6-4920-4ead-b596-2942dc3f279b" providerId="ADAL" clId="{90427587-A074-4AF1-BEE6-59DE4241A209}" dt="2023-04-18T13:42:01.873" v="4732" actId="478"/>
          <ac:picMkLst>
            <pc:docMk/>
            <pc:sldMk cId="3026795876" sldId="1339"/>
            <ac:picMk id="25" creationId="{8912CD2A-0F59-F560-DE8B-18483E8BBA0F}"/>
          </ac:picMkLst>
        </pc:picChg>
      </pc:sldChg>
      <pc:sldChg chg="modSp mod">
        <pc:chgData name="Silvan Gehrig" userId="8d4884c6-4920-4ead-b596-2942dc3f279b" providerId="ADAL" clId="{90427587-A074-4AF1-BEE6-59DE4241A209}" dt="2023-04-18T15:11:20.151" v="9490"/>
        <pc:sldMkLst>
          <pc:docMk/>
          <pc:sldMk cId="351096437" sldId="1340"/>
        </pc:sldMkLst>
        <pc:spChg chg="mod">
          <ac:chgData name="Silvan Gehrig" userId="8d4884c6-4920-4ead-b596-2942dc3f279b" providerId="ADAL" clId="{90427587-A074-4AF1-BEE6-59DE4241A209}" dt="2023-04-18T14:17:40.916" v="6484" actId="20577"/>
          <ac:spMkLst>
            <pc:docMk/>
            <pc:sldMk cId="351096437" sldId="1340"/>
            <ac:spMk id="3" creationId="{5A38A707-AA22-2756-F3C8-05DD9CD66BF6}"/>
          </ac:spMkLst>
        </pc:spChg>
        <pc:spChg chg="mod">
          <ac:chgData name="Silvan Gehrig" userId="8d4884c6-4920-4ead-b596-2942dc3f279b" providerId="ADAL" clId="{90427587-A074-4AF1-BEE6-59DE4241A209}" dt="2023-04-18T15:11:20.151" v="9490"/>
          <ac:spMkLst>
            <pc:docMk/>
            <pc:sldMk cId="351096437" sldId="1340"/>
            <ac:spMk id="21" creationId="{247FD589-070D-AF55-86ED-838F46643773}"/>
          </ac:spMkLst>
        </pc:spChg>
      </pc:sldChg>
      <pc:sldChg chg="modSp mod">
        <pc:chgData name="Silvan Gehrig" userId="8d4884c6-4920-4ead-b596-2942dc3f279b" providerId="ADAL" clId="{90427587-A074-4AF1-BEE6-59DE4241A209}" dt="2023-04-18T15:11:23.717" v="9491"/>
        <pc:sldMkLst>
          <pc:docMk/>
          <pc:sldMk cId="559852092" sldId="1341"/>
        </pc:sldMkLst>
        <pc:spChg chg="mod">
          <ac:chgData name="Silvan Gehrig" userId="8d4884c6-4920-4ead-b596-2942dc3f279b" providerId="ADAL" clId="{90427587-A074-4AF1-BEE6-59DE4241A209}" dt="2023-04-18T15:11:23.717" v="9491"/>
          <ac:spMkLst>
            <pc:docMk/>
            <pc:sldMk cId="559852092" sldId="1341"/>
            <ac:spMk id="21" creationId="{247FD589-070D-AF55-86ED-838F46643773}"/>
          </ac:spMkLst>
        </pc:spChg>
      </pc:sldChg>
      <pc:sldChg chg="delSp modSp mod">
        <pc:chgData name="Silvan Gehrig" userId="8d4884c6-4920-4ead-b596-2942dc3f279b" providerId="ADAL" clId="{90427587-A074-4AF1-BEE6-59DE4241A209}" dt="2023-04-18T15:11:35.101" v="9495"/>
        <pc:sldMkLst>
          <pc:docMk/>
          <pc:sldMk cId="1969268877" sldId="1342"/>
        </pc:sldMkLst>
        <pc:spChg chg="mod">
          <ac:chgData name="Silvan Gehrig" userId="8d4884c6-4920-4ead-b596-2942dc3f279b" providerId="ADAL" clId="{90427587-A074-4AF1-BEE6-59DE4241A209}" dt="2023-04-18T14:56:31.315" v="9445" actId="20577"/>
          <ac:spMkLst>
            <pc:docMk/>
            <pc:sldMk cId="1969268877" sldId="1342"/>
            <ac:spMk id="3" creationId="{5A38A707-AA22-2756-F3C8-05DD9CD66BF6}"/>
          </ac:spMkLst>
        </pc:spChg>
        <pc:spChg chg="mod">
          <ac:chgData name="Silvan Gehrig" userId="8d4884c6-4920-4ead-b596-2942dc3f279b" providerId="ADAL" clId="{90427587-A074-4AF1-BEE6-59DE4241A209}" dt="2023-04-18T14:28:24.228" v="7240" actId="1076"/>
          <ac:spMkLst>
            <pc:docMk/>
            <pc:sldMk cId="1969268877" sldId="1342"/>
            <ac:spMk id="10" creationId="{B5400140-080D-8E64-450E-B96C50C3A985}"/>
          </ac:spMkLst>
        </pc:spChg>
        <pc:spChg chg="mod">
          <ac:chgData name="Silvan Gehrig" userId="8d4884c6-4920-4ead-b596-2942dc3f279b" providerId="ADAL" clId="{90427587-A074-4AF1-BEE6-59DE4241A209}" dt="2023-04-18T15:11:35.101" v="9495"/>
          <ac:spMkLst>
            <pc:docMk/>
            <pc:sldMk cId="1969268877" sldId="1342"/>
            <ac:spMk id="21" creationId="{247FD589-070D-AF55-86ED-838F46643773}"/>
          </ac:spMkLst>
        </pc:spChg>
        <pc:spChg chg="mod">
          <ac:chgData name="Silvan Gehrig" userId="8d4884c6-4920-4ead-b596-2942dc3f279b" providerId="ADAL" clId="{90427587-A074-4AF1-BEE6-59DE4241A209}" dt="2023-04-18T14:35:13.199" v="7719" actId="1035"/>
          <ac:spMkLst>
            <pc:docMk/>
            <pc:sldMk cId="1969268877" sldId="1342"/>
            <ac:spMk id="26" creationId="{4425C363-F3D6-DA66-6D1E-92BA5CC30D86}"/>
          </ac:spMkLst>
        </pc:spChg>
        <pc:spChg chg="del mod">
          <ac:chgData name="Silvan Gehrig" userId="8d4884c6-4920-4ead-b596-2942dc3f279b" providerId="ADAL" clId="{90427587-A074-4AF1-BEE6-59DE4241A209}" dt="2023-04-18T14:28:27.808" v="7242" actId="478"/>
          <ac:spMkLst>
            <pc:docMk/>
            <pc:sldMk cId="1969268877" sldId="1342"/>
            <ac:spMk id="27" creationId="{97CB5DA7-A273-8DBF-1F30-0A510B08058E}"/>
          </ac:spMkLst>
        </pc:spChg>
        <pc:spChg chg="mod">
          <ac:chgData name="Silvan Gehrig" userId="8d4884c6-4920-4ead-b596-2942dc3f279b" providerId="ADAL" clId="{90427587-A074-4AF1-BEE6-59DE4241A209}" dt="2023-04-18T14:14:12.222" v="6244" actId="27636"/>
          <ac:spMkLst>
            <pc:docMk/>
            <pc:sldMk cId="1969268877" sldId="1342"/>
            <ac:spMk id="55" creationId="{6B0DA1E6-D212-624A-87E3-6AD9675CE2CF}"/>
          </ac:spMkLst>
        </pc:spChg>
        <pc:picChg chg="mod">
          <ac:chgData name="Silvan Gehrig" userId="8d4884c6-4920-4ead-b596-2942dc3f279b" providerId="ADAL" clId="{90427587-A074-4AF1-BEE6-59DE4241A209}" dt="2023-04-18T14:35:13.199" v="7719" actId="1035"/>
          <ac:picMkLst>
            <pc:docMk/>
            <pc:sldMk cId="1969268877" sldId="1342"/>
            <ac:picMk id="25" creationId="{8912CD2A-0F59-F560-DE8B-18483E8BBA0F}"/>
          </ac:picMkLst>
        </pc:picChg>
      </pc:sldChg>
      <pc:sldChg chg="modSp mod">
        <pc:chgData name="Silvan Gehrig" userId="8d4884c6-4920-4ead-b596-2942dc3f279b" providerId="ADAL" clId="{90427587-A074-4AF1-BEE6-59DE4241A209}" dt="2023-04-18T15:11:26.365" v="9492"/>
        <pc:sldMkLst>
          <pc:docMk/>
          <pc:sldMk cId="3913262226" sldId="1343"/>
        </pc:sldMkLst>
        <pc:spChg chg="mod">
          <ac:chgData name="Silvan Gehrig" userId="8d4884c6-4920-4ead-b596-2942dc3f279b" providerId="ADAL" clId="{90427587-A074-4AF1-BEE6-59DE4241A209}" dt="2023-04-18T15:11:26.365" v="9492"/>
          <ac:spMkLst>
            <pc:docMk/>
            <pc:sldMk cId="3913262226" sldId="1343"/>
            <ac:spMk id="21" creationId="{247FD589-070D-AF55-86ED-838F46643773}"/>
          </ac:spMkLst>
        </pc:spChg>
      </pc:sldChg>
      <pc:sldChg chg="addSp delSp modSp add mod">
        <pc:chgData name="Silvan Gehrig" userId="8d4884c6-4920-4ead-b596-2942dc3f279b" providerId="ADAL" clId="{90427587-A074-4AF1-BEE6-59DE4241A209}" dt="2023-04-18T15:11:32.405" v="9494"/>
        <pc:sldMkLst>
          <pc:docMk/>
          <pc:sldMk cId="4210046409" sldId="1344"/>
        </pc:sldMkLst>
        <pc:spChg chg="del mod">
          <ac:chgData name="Silvan Gehrig" userId="8d4884c6-4920-4ead-b596-2942dc3f279b" providerId="ADAL" clId="{90427587-A074-4AF1-BEE6-59DE4241A209}" dt="2023-04-18T13:59:22.897" v="5202" actId="478"/>
          <ac:spMkLst>
            <pc:docMk/>
            <pc:sldMk cId="4210046409" sldId="1344"/>
            <ac:spMk id="2" creationId="{5CCE4D79-7CF2-4FAA-7118-A9CBE5C281F4}"/>
          </ac:spMkLst>
        </pc:spChg>
        <pc:spChg chg="mod">
          <ac:chgData name="Silvan Gehrig" userId="8d4884c6-4920-4ead-b596-2942dc3f279b" providerId="ADAL" clId="{90427587-A074-4AF1-BEE6-59DE4241A209}" dt="2023-04-18T14:35:47.112" v="7764" actId="20577"/>
          <ac:spMkLst>
            <pc:docMk/>
            <pc:sldMk cId="4210046409" sldId="1344"/>
            <ac:spMk id="3" creationId="{5A38A707-AA22-2756-F3C8-05DD9CD66BF6}"/>
          </ac:spMkLst>
        </pc:spChg>
        <pc:spChg chg="mod">
          <ac:chgData name="Silvan Gehrig" userId="8d4884c6-4920-4ead-b596-2942dc3f279b" providerId="ADAL" clId="{90427587-A074-4AF1-BEE6-59DE4241A209}" dt="2023-04-18T14:03:11.309" v="5336" actId="1037"/>
          <ac:spMkLst>
            <pc:docMk/>
            <pc:sldMk cId="4210046409" sldId="1344"/>
            <ac:spMk id="7" creationId="{8517019F-488D-D3BF-AC29-8DC64CD053E6}"/>
          </ac:spMkLst>
        </pc:spChg>
        <pc:spChg chg="del">
          <ac:chgData name="Silvan Gehrig" userId="8d4884c6-4920-4ead-b596-2942dc3f279b" providerId="ADAL" clId="{90427587-A074-4AF1-BEE6-59DE4241A209}" dt="2023-04-18T14:08:45.709" v="5615" actId="478"/>
          <ac:spMkLst>
            <pc:docMk/>
            <pc:sldMk cId="4210046409" sldId="1344"/>
            <ac:spMk id="8" creationId="{84E6E20D-0C2D-79E2-9919-5A6D60D961EE}"/>
          </ac:spMkLst>
        </pc:spChg>
        <pc:spChg chg="add mod">
          <ac:chgData name="Silvan Gehrig" userId="8d4884c6-4920-4ead-b596-2942dc3f279b" providerId="ADAL" clId="{90427587-A074-4AF1-BEE6-59DE4241A209}" dt="2023-04-18T14:02:56.153" v="5328" actId="1035"/>
          <ac:spMkLst>
            <pc:docMk/>
            <pc:sldMk cId="4210046409" sldId="1344"/>
            <ac:spMk id="9" creationId="{CA260AE5-AD10-B73A-A639-DFA98B1EEBB7}"/>
          </ac:spMkLst>
        </pc:spChg>
        <pc:spChg chg="add mod">
          <ac:chgData name="Silvan Gehrig" userId="8d4884c6-4920-4ead-b596-2942dc3f279b" providerId="ADAL" clId="{90427587-A074-4AF1-BEE6-59DE4241A209}" dt="2023-04-18T14:02:27.957" v="5309" actId="1036"/>
          <ac:spMkLst>
            <pc:docMk/>
            <pc:sldMk cId="4210046409" sldId="1344"/>
            <ac:spMk id="11" creationId="{6F0DE98A-DBCF-95C6-84B4-63D2030586D5}"/>
          </ac:spMkLst>
        </pc:spChg>
        <pc:spChg chg="add mod">
          <ac:chgData name="Silvan Gehrig" userId="8d4884c6-4920-4ead-b596-2942dc3f279b" providerId="ADAL" clId="{90427587-A074-4AF1-BEE6-59DE4241A209}" dt="2023-04-18T14:02:27.957" v="5309" actId="1036"/>
          <ac:spMkLst>
            <pc:docMk/>
            <pc:sldMk cId="4210046409" sldId="1344"/>
            <ac:spMk id="12" creationId="{E0CEAB1E-0EBC-2E74-4A5E-710EE91DFCF5}"/>
          </ac:spMkLst>
        </pc:spChg>
        <pc:spChg chg="mod">
          <ac:chgData name="Silvan Gehrig" userId="8d4884c6-4920-4ead-b596-2942dc3f279b" providerId="ADAL" clId="{90427587-A074-4AF1-BEE6-59DE4241A209}" dt="2023-04-18T14:08:42.210" v="5614" actId="1076"/>
          <ac:spMkLst>
            <pc:docMk/>
            <pc:sldMk cId="4210046409" sldId="1344"/>
            <ac:spMk id="17" creationId="{1FCA3F5B-E0FB-4ABE-8133-B9606AD6238B}"/>
          </ac:spMkLst>
        </pc:spChg>
        <pc:spChg chg="mod">
          <ac:chgData name="Silvan Gehrig" userId="8d4884c6-4920-4ead-b596-2942dc3f279b" providerId="ADAL" clId="{90427587-A074-4AF1-BEE6-59DE4241A209}" dt="2023-04-18T15:11:32.405" v="9494"/>
          <ac:spMkLst>
            <pc:docMk/>
            <pc:sldMk cId="4210046409" sldId="1344"/>
            <ac:spMk id="21" creationId="{247FD589-070D-AF55-86ED-838F46643773}"/>
          </ac:spMkLst>
        </pc:spChg>
        <pc:spChg chg="mod">
          <ac:chgData name="Silvan Gehrig" userId="8d4884c6-4920-4ead-b596-2942dc3f279b" providerId="ADAL" clId="{90427587-A074-4AF1-BEE6-59DE4241A209}" dt="2023-04-18T14:08:56.520" v="5684" actId="1035"/>
          <ac:spMkLst>
            <pc:docMk/>
            <pc:sldMk cId="4210046409" sldId="1344"/>
            <ac:spMk id="26" creationId="{4425C363-F3D6-DA66-6D1E-92BA5CC30D86}"/>
          </ac:spMkLst>
        </pc:spChg>
        <pc:picChg chg="add mod modCrop">
          <ac:chgData name="Silvan Gehrig" userId="8d4884c6-4920-4ead-b596-2942dc3f279b" providerId="ADAL" clId="{90427587-A074-4AF1-BEE6-59DE4241A209}" dt="2023-04-18T14:03:29.462" v="5341" actId="1076"/>
          <ac:picMkLst>
            <pc:docMk/>
            <pc:sldMk cId="4210046409" sldId="1344"/>
            <ac:picMk id="5" creationId="{EC312F5E-1594-BF72-73D3-650E599772F1}"/>
          </ac:picMkLst>
        </pc:picChg>
        <pc:picChg chg="mod">
          <ac:chgData name="Silvan Gehrig" userId="8d4884c6-4920-4ead-b596-2942dc3f279b" providerId="ADAL" clId="{90427587-A074-4AF1-BEE6-59DE4241A209}" dt="2023-04-18T14:08:56.520" v="5684" actId="1035"/>
          <ac:picMkLst>
            <pc:docMk/>
            <pc:sldMk cId="4210046409" sldId="1344"/>
            <ac:picMk id="25" creationId="{8912CD2A-0F59-F560-DE8B-18483E8BBA0F}"/>
          </ac:picMkLst>
        </pc:picChg>
      </pc:sldChg>
    </pc:docChg>
  </pc:docChgLst>
  <pc:docChgLst>
    <pc:chgData name="Sebastian Müller" userId="b739b721-6f6e-43c9-9858-ba206fad85d1" providerId="ADAL" clId="{690EDDB0-998D-4AEF-81F1-44B6CDEF5C09}"/>
    <pc:docChg chg="">
      <pc:chgData name="Sebastian Müller" userId="b739b721-6f6e-43c9-9858-ba206fad85d1" providerId="ADAL" clId="{690EDDB0-998D-4AEF-81F1-44B6CDEF5C09}" dt="2023-07-26T09:12:19.159" v="5"/>
      <pc:docMkLst>
        <pc:docMk/>
      </pc:docMkLst>
      <pc:sldChg chg="addCm modCm">
        <pc:chgData name="Sebastian Müller" userId="b739b721-6f6e-43c9-9858-ba206fad85d1" providerId="ADAL" clId="{690EDDB0-998D-4AEF-81F1-44B6CDEF5C09}" dt="2023-07-26T09:12:19.159" v="5"/>
        <pc:sldMkLst>
          <pc:docMk/>
          <pc:sldMk cId="843812563" sldId="1356"/>
        </pc:sldMkLst>
      </pc:sldChg>
      <pc:sldChg chg="addCm">
        <pc:chgData name="Sebastian Müller" userId="b739b721-6f6e-43c9-9858-ba206fad85d1" providerId="ADAL" clId="{690EDDB0-998D-4AEF-81F1-44B6CDEF5C09}" dt="2023-07-26T06:29:45.918" v="0"/>
        <pc:sldMkLst>
          <pc:docMk/>
          <pc:sldMk cId="2423502454" sldId="1363"/>
        </pc:sldMkLst>
      </pc:sldChg>
      <pc:sldChg chg="addCm modCm">
        <pc:chgData name="Sebastian Müller" userId="b739b721-6f6e-43c9-9858-ba206fad85d1" providerId="ADAL" clId="{690EDDB0-998D-4AEF-81F1-44B6CDEF5C09}" dt="2023-07-26T07:20:04.969" v="4"/>
        <pc:sldMkLst>
          <pc:docMk/>
          <pc:sldMk cId="931502644" sldId="1367"/>
        </pc:sldMkLst>
      </pc:sldChg>
    </pc:docChg>
  </pc:docChgLst>
  <pc:docChgLst>
    <pc:chgData name="Jörg Bachmann" userId="b28d09e7-665a-46e8-8505-29428aceaef6" providerId="ADAL" clId="{75D11430-F341-4A52-9FDF-0EE2890B4746}"/>
    <pc:docChg chg="undo redo custSel addSld delSld modSld sldOrd">
      <pc:chgData name="Jörg Bachmann" userId="b28d09e7-665a-46e8-8505-29428aceaef6" providerId="ADAL" clId="{75D11430-F341-4A52-9FDF-0EE2890B4746}" dt="2022-03-23T13:34:22.029" v="345" actId="47"/>
      <pc:docMkLst>
        <pc:docMk/>
      </pc:docMkLst>
      <pc:sldChg chg="addSp delSp modSp mod">
        <pc:chgData name="Jörg Bachmann" userId="b28d09e7-665a-46e8-8505-29428aceaef6" providerId="ADAL" clId="{75D11430-F341-4A52-9FDF-0EE2890B4746}" dt="2022-03-23T09:48:31.037" v="68" actId="1076"/>
        <pc:sldMkLst>
          <pc:docMk/>
          <pc:sldMk cId="661918696" sldId="736"/>
        </pc:sldMkLst>
        <pc:spChg chg="del">
          <ac:chgData name="Jörg Bachmann" userId="b28d09e7-665a-46e8-8505-29428aceaef6" providerId="ADAL" clId="{75D11430-F341-4A52-9FDF-0EE2890B4746}" dt="2022-03-23T09:47:08.006" v="58" actId="478"/>
          <ac:spMkLst>
            <pc:docMk/>
            <pc:sldMk cId="661918696" sldId="736"/>
            <ac:spMk id="3" creationId="{DF500AFE-63D5-4C9B-A570-98E456324997}"/>
          </ac:spMkLst>
        </pc:spChg>
        <pc:spChg chg="del">
          <ac:chgData name="Jörg Bachmann" userId="b28d09e7-665a-46e8-8505-29428aceaef6" providerId="ADAL" clId="{75D11430-F341-4A52-9FDF-0EE2890B4746}" dt="2022-03-23T09:47:09.197" v="59" actId="478"/>
          <ac:spMkLst>
            <pc:docMk/>
            <pc:sldMk cId="661918696" sldId="736"/>
            <ac:spMk id="8" creationId="{03891FC2-4B7C-47E7-B054-2B57CDB67F88}"/>
          </ac:spMkLst>
        </pc:spChg>
        <pc:spChg chg="del">
          <ac:chgData name="Jörg Bachmann" userId="b28d09e7-665a-46e8-8505-29428aceaef6" providerId="ADAL" clId="{75D11430-F341-4A52-9FDF-0EE2890B4746}" dt="2022-03-23T09:47:12.063" v="60" actId="478"/>
          <ac:spMkLst>
            <pc:docMk/>
            <pc:sldMk cId="661918696" sldId="736"/>
            <ac:spMk id="10" creationId="{36F609DC-E2DF-4A77-8CC4-CB7664D96783}"/>
          </ac:spMkLst>
        </pc:spChg>
        <pc:picChg chg="add mod">
          <ac:chgData name="Jörg Bachmann" userId="b28d09e7-665a-46e8-8505-29428aceaef6" providerId="ADAL" clId="{75D11430-F341-4A52-9FDF-0EE2890B4746}" dt="2022-03-23T09:48:27.300" v="67" actId="1076"/>
          <ac:picMkLst>
            <pc:docMk/>
            <pc:sldMk cId="661918696" sldId="736"/>
            <ac:picMk id="7" creationId="{E639B563-637C-40D2-A294-7F8C3D7CE39A}"/>
          </ac:picMkLst>
        </pc:picChg>
        <pc:picChg chg="add mod">
          <ac:chgData name="Jörg Bachmann" userId="b28d09e7-665a-46e8-8505-29428aceaef6" providerId="ADAL" clId="{75D11430-F341-4A52-9FDF-0EE2890B4746}" dt="2022-03-23T09:48:31.037" v="68" actId="1076"/>
          <ac:picMkLst>
            <pc:docMk/>
            <pc:sldMk cId="661918696" sldId="736"/>
            <ac:picMk id="19" creationId="{9F2EA6DC-7BBC-4C6F-AEE3-283DF86C96F2}"/>
          </ac:picMkLst>
        </pc:picChg>
      </pc:sldChg>
      <pc:sldChg chg="modSp">
        <pc:chgData name="Jörg Bachmann" userId="b28d09e7-665a-46e8-8505-29428aceaef6" providerId="ADAL" clId="{75D11430-F341-4A52-9FDF-0EE2890B4746}" dt="2022-03-23T09:40:42.463" v="51" actId="20577"/>
        <pc:sldMkLst>
          <pc:docMk/>
          <pc:sldMk cId="737380835" sldId="1254"/>
        </pc:sldMkLst>
        <pc:spChg chg="mod">
          <ac:chgData name="Jörg Bachmann" userId="b28d09e7-665a-46e8-8505-29428aceaef6" providerId="ADAL" clId="{75D11430-F341-4A52-9FDF-0EE2890B4746}" dt="2022-03-23T09:40:35.210" v="48" actId="20577"/>
          <ac:spMkLst>
            <pc:docMk/>
            <pc:sldMk cId="737380835" sldId="1254"/>
            <ac:spMk id="15" creationId="{4B940969-E9E1-4573-AB56-109048629B64}"/>
          </ac:spMkLst>
        </pc:spChg>
        <pc:spChg chg="mod">
          <ac:chgData name="Jörg Bachmann" userId="b28d09e7-665a-46e8-8505-29428aceaef6" providerId="ADAL" clId="{75D11430-F341-4A52-9FDF-0EE2890B4746}" dt="2022-03-23T09:40:36.938" v="49" actId="20577"/>
          <ac:spMkLst>
            <pc:docMk/>
            <pc:sldMk cId="737380835" sldId="1254"/>
            <ac:spMk id="16" creationId="{B8715B20-4A0C-4304-8473-2EC48ABEE050}"/>
          </ac:spMkLst>
        </pc:spChg>
        <pc:spChg chg="mod">
          <ac:chgData name="Jörg Bachmann" userId="b28d09e7-665a-46e8-8505-29428aceaef6" providerId="ADAL" clId="{75D11430-F341-4A52-9FDF-0EE2890B4746}" dt="2022-03-23T09:40:38.504" v="50" actId="20577"/>
          <ac:spMkLst>
            <pc:docMk/>
            <pc:sldMk cId="737380835" sldId="1254"/>
            <ac:spMk id="17" creationId="{0B844AC9-F8CA-4B4D-9063-FA4EE971AE72}"/>
          </ac:spMkLst>
        </pc:spChg>
        <pc:spChg chg="mod">
          <ac:chgData name="Jörg Bachmann" userId="b28d09e7-665a-46e8-8505-29428aceaef6" providerId="ADAL" clId="{75D11430-F341-4A52-9FDF-0EE2890B4746}" dt="2022-03-23T09:40:42.463" v="51" actId="20577"/>
          <ac:spMkLst>
            <pc:docMk/>
            <pc:sldMk cId="737380835" sldId="1254"/>
            <ac:spMk id="18" creationId="{E4FB934D-1D74-4507-999C-1CCAA0E01091}"/>
          </ac:spMkLst>
        </pc:spChg>
      </pc:sldChg>
      <pc:sldChg chg="addSp delSp modSp mod">
        <pc:chgData name="Jörg Bachmann" userId="b28d09e7-665a-46e8-8505-29428aceaef6" providerId="ADAL" clId="{75D11430-F341-4A52-9FDF-0EE2890B4746}" dt="2022-03-23T13:27:56.552" v="252" actId="478"/>
        <pc:sldMkLst>
          <pc:docMk/>
          <pc:sldMk cId="722507164" sldId="1264"/>
        </pc:sldMkLst>
        <pc:spChg chg="add del mod">
          <ac:chgData name="Jörg Bachmann" userId="b28d09e7-665a-46e8-8505-29428aceaef6" providerId="ADAL" clId="{75D11430-F341-4A52-9FDF-0EE2890B4746}" dt="2022-03-23T13:27:56.552" v="252" actId="478"/>
          <ac:spMkLst>
            <pc:docMk/>
            <pc:sldMk cId="722507164" sldId="1264"/>
            <ac:spMk id="10" creationId="{3454F7C6-C99D-4F74-B9DA-5C0E02ECB482}"/>
          </ac:spMkLst>
        </pc:spChg>
      </pc:sldChg>
      <pc:sldChg chg="modSp">
        <pc:chgData name="Jörg Bachmann" userId="b28d09e7-665a-46e8-8505-29428aceaef6" providerId="ADAL" clId="{75D11430-F341-4A52-9FDF-0EE2890B4746}" dt="2022-03-23T09:40:50.283" v="56" actId="20577"/>
        <pc:sldMkLst>
          <pc:docMk/>
          <pc:sldMk cId="3675301582" sldId="1301"/>
        </pc:sldMkLst>
        <pc:spChg chg="mod">
          <ac:chgData name="Jörg Bachmann" userId="b28d09e7-665a-46e8-8505-29428aceaef6" providerId="ADAL" clId="{75D11430-F341-4A52-9FDF-0EE2890B4746}" dt="2022-03-23T09:40:50.283" v="56" actId="20577"/>
          <ac:spMkLst>
            <pc:docMk/>
            <pc:sldMk cId="3675301582" sldId="1301"/>
            <ac:spMk id="15" creationId="{4B940969-E9E1-4573-AB56-109048629B64}"/>
          </ac:spMkLst>
        </pc:spChg>
      </pc:sldChg>
      <pc:sldChg chg="modSp">
        <pc:chgData name="Jörg Bachmann" userId="b28d09e7-665a-46e8-8505-29428aceaef6" providerId="ADAL" clId="{75D11430-F341-4A52-9FDF-0EE2890B4746}" dt="2022-03-23T09:39:56.088" v="47" actId="20577"/>
        <pc:sldMkLst>
          <pc:docMk/>
          <pc:sldMk cId="2853979990" sldId="1304"/>
        </pc:sldMkLst>
        <pc:spChg chg="mod">
          <ac:chgData name="Jörg Bachmann" userId="b28d09e7-665a-46e8-8505-29428aceaef6" providerId="ADAL" clId="{75D11430-F341-4A52-9FDF-0EE2890B4746}" dt="2022-03-23T09:39:56.088" v="47" actId="20577"/>
          <ac:spMkLst>
            <pc:docMk/>
            <pc:sldMk cId="2853979990" sldId="1304"/>
            <ac:spMk id="4" creationId="{B8736203-0D7E-47FC-8F9B-680F0FBB19F3}"/>
          </ac:spMkLst>
        </pc:spChg>
      </pc:sldChg>
      <pc:sldChg chg="modSp">
        <pc:chgData name="Jörg Bachmann" userId="b28d09e7-665a-46e8-8505-29428aceaef6" providerId="ADAL" clId="{75D11430-F341-4A52-9FDF-0EE2890B4746}" dt="2022-03-23T13:18:43.396" v="108" actId="20577"/>
        <pc:sldMkLst>
          <pc:docMk/>
          <pc:sldMk cId="2536041187" sldId="1305"/>
        </pc:sldMkLst>
        <pc:spChg chg="mod">
          <ac:chgData name="Jörg Bachmann" userId="b28d09e7-665a-46e8-8505-29428aceaef6" providerId="ADAL" clId="{75D11430-F341-4A52-9FDF-0EE2890B4746}" dt="2022-03-23T13:18:43.396" v="108" actId="20577"/>
          <ac:spMkLst>
            <pc:docMk/>
            <pc:sldMk cId="2536041187" sldId="1305"/>
            <ac:spMk id="15" creationId="{957F2467-D403-4F1E-BA9C-4EE8BE804B32}"/>
          </ac:spMkLst>
        </pc:spChg>
      </pc:sldChg>
      <pc:sldChg chg="addSp delSp modSp mod delAnim modAnim">
        <pc:chgData name="Jörg Bachmann" userId="b28d09e7-665a-46e8-8505-29428aceaef6" providerId="ADAL" clId="{75D11430-F341-4A52-9FDF-0EE2890B4746}" dt="2022-03-23T13:27:29.172" v="250" actId="1076"/>
        <pc:sldMkLst>
          <pc:docMk/>
          <pc:sldMk cId="2288871137" sldId="1306"/>
        </pc:sldMkLst>
        <pc:spChg chg="mod">
          <ac:chgData name="Jörg Bachmann" userId="b28d09e7-665a-46e8-8505-29428aceaef6" providerId="ADAL" clId="{75D11430-F341-4A52-9FDF-0EE2890B4746}" dt="2022-03-23T13:23:26.896" v="177" actId="1076"/>
          <ac:spMkLst>
            <pc:docMk/>
            <pc:sldMk cId="2288871137" sldId="1306"/>
            <ac:spMk id="3" creationId="{93399696-E072-4E17-BA63-657ACBE161CE}"/>
          </ac:spMkLst>
        </pc:spChg>
        <pc:spChg chg="add mod">
          <ac:chgData name="Jörg Bachmann" userId="b28d09e7-665a-46e8-8505-29428aceaef6" providerId="ADAL" clId="{75D11430-F341-4A52-9FDF-0EE2890B4746}" dt="2022-03-23T13:23:23.986" v="176" actId="1076"/>
          <ac:spMkLst>
            <pc:docMk/>
            <pc:sldMk cId="2288871137" sldId="1306"/>
            <ac:spMk id="4" creationId="{A06DB6B6-662D-4100-A08B-BAAD5D7C1AC6}"/>
          </ac:spMkLst>
        </pc:spChg>
        <pc:spChg chg="mod">
          <ac:chgData name="Jörg Bachmann" userId="b28d09e7-665a-46e8-8505-29428aceaef6" providerId="ADAL" clId="{75D11430-F341-4A52-9FDF-0EE2890B4746}" dt="2022-03-23T13:22:05.963" v="160" actId="164"/>
          <ac:spMkLst>
            <pc:docMk/>
            <pc:sldMk cId="2288871137" sldId="1306"/>
            <ac:spMk id="5" creationId="{382C771E-9C50-4034-B1EA-91707AF31DC9}"/>
          </ac:spMkLst>
        </pc:spChg>
        <pc:spChg chg="mod">
          <ac:chgData name="Jörg Bachmann" userId="b28d09e7-665a-46e8-8505-29428aceaef6" providerId="ADAL" clId="{75D11430-F341-4A52-9FDF-0EE2890B4746}" dt="2022-03-23T13:21:35.256" v="151" actId="1076"/>
          <ac:spMkLst>
            <pc:docMk/>
            <pc:sldMk cId="2288871137" sldId="1306"/>
            <ac:spMk id="7" creationId="{416E96F5-CFE3-4B87-8696-B4A86661CAA6}"/>
          </ac:spMkLst>
        </pc:spChg>
        <pc:spChg chg="mod">
          <ac:chgData name="Jörg Bachmann" userId="b28d09e7-665a-46e8-8505-29428aceaef6" providerId="ADAL" clId="{75D11430-F341-4A52-9FDF-0EE2890B4746}" dt="2022-03-23T13:21:14.042" v="145" actId="1076"/>
          <ac:spMkLst>
            <pc:docMk/>
            <pc:sldMk cId="2288871137" sldId="1306"/>
            <ac:spMk id="8" creationId="{6DA52AF3-439F-455A-A864-E4C27D47FEE6}"/>
          </ac:spMkLst>
        </pc:spChg>
        <pc:spChg chg="mod">
          <ac:chgData name="Jörg Bachmann" userId="b28d09e7-665a-46e8-8505-29428aceaef6" providerId="ADAL" clId="{75D11430-F341-4A52-9FDF-0EE2890B4746}" dt="2022-03-23T13:25:16.673" v="238" actId="1076"/>
          <ac:spMkLst>
            <pc:docMk/>
            <pc:sldMk cId="2288871137" sldId="1306"/>
            <ac:spMk id="23" creationId="{16E373F7-AECD-4B03-8FC3-32044BE76C59}"/>
          </ac:spMkLst>
        </pc:spChg>
        <pc:spChg chg="mod">
          <ac:chgData name="Jörg Bachmann" userId="b28d09e7-665a-46e8-8505-29428aceaef6" providerId="ADAL" clId="{75D11430-F341-4A52-9FDF-0EE2890B4746}" dt="2022-03-23T13:25:26.990" v="240" actId="1076"/>
          <ac:spMkLst>
            <pc:docMk/>
            <pc:sldMk cId="2288871137" sldId="1306"/>
            <ac:spMk id="24" creationId="{C25C95B3-631B-40B0-A5BD-AAA12E0B80C9}"/>
          </ac:spMkLst>
        </pc:spChg>
        <pc:spChg chg="mod">
          <ac:chgData name="Jörg Bachmann" userId="b28d09e7-665a-46e8-8505-29428aceaef6" providerId="ADAL" clId="{75D11430-F341-4A52-9FDF-0EE2890B4746}" dt="2022-03-23T13:25:34.940" v="241" actId="1076"/>
          <ac:spMkLst>
            <pc:docMk/>
            <pc:sldMk cId="2288871137" sldId="1306"/>
            <ac:spMk id="25" creationId="{8B7F8442-BE40-4C86-A090-5631233A125E}"/>
          </ac:spMkLst>
        </pc:spChg>
        <pc:spChg chg="add mod">
          <ac:chgData name="Jörg Bachmann" userId="b28d09e7-665a-46e8-8505-29428aceaef6" providerId="ADAL" clId="{75D11430-F341-4A52-9FDF-0EE2890B4746}" dt="2022-03-23T13:23:46.763" v="191" actId="20577"/>
          <ac:spMkLst>
            <pc:docMk/>
            <pc:sldMk cId="2288871137" sldId="1306"/>
            <ac:spMk id="28" creationId="{6A8ED1AE-A980-4EA2-B2EB-B7F08F745148}"/>
          </ac:spMkLst>
        </pc:spChg>
        <pc:spChg chg="add mod">
          <ac:chgData name="Jörg Bachmann" userId="b28d09e7-665a-46e8-8505-29428aceaef6" providerId="ADAL" clId="{75D11430-F341-4A52-9FDF-0EE2890B4746}" dt="2022-03-23T13:25:23.901" v="239" actId="1076"/>
          <ac:spMkLst>
            <pc:docMk/>
            <pc:sldMk cId="2288871137" sldId="1306"/>
            <ac:spMk id="29" creationId="{8FE76396-F46D-4FAE-8C0E-2B21E43B70CC}"/>
          </ac:spMkLst>
        </pc:spChg>
        <pc:grpChg chg="add mod">
          <ac:chgData name="Jörg Bachmann" userId="b28d09e7-665a-46e8-8505-29428aceaef6" providerId="ADAL" clId="{75D11430-F341-4A52-9FDF-0EE2890B4746}" dt="2022-03-23T13:22:09.066" v="161" actId="1076"/>
          <ac:grpSpMkLst>
            <pc:docMk/>
            <pc:sldMk cId="2288871137" sldId="1306"/>
            <ac:grpSpMk id="2" creationId="{7C9587C6-49DA-4E85-88AB-2B407CA149A5}"/>
          </ac:grpSpMkLst>
        </pc:grpChg>
        <pc:grpChg chg="mod">
          <ac:chgData name="Jörg Bachmann" userId="b28d09e7-665a-46e8-8505-29428aceaef6" providerId="ADAL" clId="{75D11430-F341-4A52-9FDF-0EE2890B4746}" dt="2022-03-23T13:21:30.299" v="150" actId="1076"/>
          <ac:grpSpMkLst>
            <pc:docMk/>
            <pc:sldMk cId="2288871137" sldId="1306"/>
            <ac:grpSpMk id="10" creationId="{D1151930-E2F9-4D9F-9F71-24FFFCBCB65A}"/>
          </ac:grpSpMkLst>
        </pc:grpChg>
        <pc:grpChg chg="mod">
          <ac:chgData name="Jörg Bachmann" userId="b28d09e7-665a-46e8-8505-29428aceaef6" providerId="ADAL" clId="{75D11430-F341-4A52-9FDF-0EE2890B4746}" dt="2022-03-23T13:22:05.963" v="160" actId="164"/>
          <ac:grpSpMkLst>
            <pc:docMk/>
            <pc:sldMk cId="2288871137" sldId="1306"/>
            <ac:grpSpMk id="19" creationId="{7CED11AE-097F-4692-A92F-8BC8DAE2B085}"/>
          </ac:grpSpMkLst>
        </pc:grpChg>
        <pc:graphicFrameChg chg="mod">
          <ac:chgData name="Jörg Bachmann" userId="b28d09e7-665a-46e8-8505-29428aceaef6" providerId="ADAL" clId="{75D11430-F341-4A52-9FDF-0EE2890B4746}" dt="2022-03-23T13:21:04.201" v="141" actId="14100"/>
          <ac:graphicFrameMkLst>
            <pc:docMk/>
            <pc:sldMk cId="2288871137" sldId="1306"/>
            <ac:graphicFrameMk id="9" creationId="{C3F8A1C3-12A8-4B6C-9F43-6F5E98B83400}"/>
          </ac:graphicFrameMkLst>
        </pc:graphicFrameChg>
        <pc:graphicFrameChg chg="add del mod">
          <ac:chgData name="Jörg Bachmann" userId="b28d09e7-665a-46e8-8505-29428aceaef6" providerId="ADAL" clId="{75D11430-F341-4A52-9FDF-0EE2890B4746}" dt="2022-03-23T13:22:42.583" v="168" actId="478"/>
          <ac:graphicFrameMkLst>
            <pc:docMk/>
            <pc:sldMk cId="2288871137" sldId="1306"/>
            <ac:graphicFrameMk id="27" creationId="{43CAB54A-91A7-48FD-B76A-80C0BD0DC878}"/>
          </ac:graphicFrameMkLst>
        </pc:graphicFrameChg>
        <pc:picChg chg="mod">
          <ac:chgData name="Jörg Bachmann" userId="b28d09e7-665a-46e8-8505-29428aceaef6" providerId="ADAL" clId="{75D11430-F341-4A52-9FDF-0EE2890B4746}" dt="2022-03-23T13:21:22.415" v="148" actId="1076"/>
          <ac:picMkLst>
            <pc:docMk/>
            <pc:sldMk cId="2288871137" sldId="1306"/>
            <ac:picMk id="6" creationId="{4A60C037-56DE-4752-81A3-D6170A142E1F}"/>
          </ac:picMkLst>
        </pc:picChg>
        <pc:picChg chg="mod">
          <ac:chgData name="Jörg Bachmann" userId="b28d09e7-665a-46e8-8505-29428aceaef6" providerId="ADAL" clId="{75D11430-F341-4A52-9FDF-0EE2890B4746}" dt="2022-03-23T13:21:11.653" v="144" actId="1076"/>
          <ac:picMkLst>
            <pc:docMk/>
            <pc:sldMk cId="2288871137" sldId="1306"/>
            <ac:picMk id="22" creationId="{118D81E3-36CC-4333-9A25-D622C4D1A4EC}"/>
          </ac:picMkLst>
        </pc:picChg>
        <pc:picChg chg="add del mod">
          <ac:chgData name="Jörg Bachmann" userId="b28d09e7-665a-46e8-8505-29428aceaef6" providerId="ADAL" clId="{75D11430-F341-4A52-9FDF-0EE2890B4746}" dt="2022-03-23T13:22:13.578" v="163" actId="478"/>
          <ac:picMkLst>
            <pc:docMk/>
            <pc:sldMk cId="2288871137" sldId="1306"/>
            <ac:picMk id="26" creationId="{70068248-74B5-4380-8F82-CABD07935623}"/>
          </ac:picMkLst>
        </pc:picChg>
        <pc:picChg chg="add mod">
          <ac:chgData name="Jörg Bachmann" userId="b28d09e7-665a-46e8-8505-29428aceaef6" providerId="ADAL" clId="{75D11430-F341-4A52-9FDF-0EE2890B4746}" dt="2022-03-23T13:27:29.172" v="250" actId="1076"/>
          <ac:picMkLst>
            <pc:docMk/>
            <pc:sldMk cId="2288871137" sldId="1306"/>
            <ac:picMk id="31" creationId="{2C6AB7BD-6EA9-41BC-BB88-5841B92E228D}"/>
          </ac:picMkLst>
        </pc:picChg>
      </pc:sldChg>
      <pc:sldChg chg="del mod modShow">
        <pc:chgData name="Jörg Bachmann" userId="b28d09e7-665a-46e8-8505-29428aceaef6" providerId="ADAL" clId="{75D11430-F341-4A52-9FDF-0EE2890B4746}" dt="2022-03-23T13:34:22.029" v="345" actId="47"/>
        <pc:sldMkLst>
          <pc:docMk/>
          <pc:sldMk cId="2780867739" sldId="1320"/>
        </pc:sldMkLst>
      </pc:sldChg>
      <pc:sldChg chg="addSp delSp modSp add mod delAnim">
        <pc:chgData name="Jörg Bachmann" userId="b28d09e7-665a-46e8-8505-29428aceaef6" providerId="ADAL" clId="{75D11430-F341-4A52-9FDF-0EE2890B4746}" dt="2022-03-23T13:20:43.845" v="140" actId="1076"/>
        <pc:sldMkLst>
          <pc:docMk/>
          <pc:sldMk cId="169824477" sldId="1322"/>
        </pc:sldMkLst>
        <pc:spChg chg="mod">
          <ac:chgData name="Jörg Bachmann" userId="b28d09e7-665a-46e8-8505-29428aceaef6" providerId="ADAL" clId="{75D11430-F341-4A52-9FDF-0EE2890B4746}" dt="2022-03-23T13:19:01.451" v="123" actId="20577"/>
          <ac:spMkLst>
            <pc:docMk/>
            <pc:sldMk cId="169824477" sldId="1322"/>
            <ac:spMk id="15" creationId="{957F2467-D403-4F1E-BA9C-4EE8BE804B32}"/>
          </ac:spMkLst>
        </pc:spChg>
        <pc:spChg chg="del">
          <ac:chgData name="Jörg Bachmann" userId="b28d09e7-665a-46e8-8505-29428aceaef6" providerId="ADAL" clId="{75D11430-F341-4A52-9FDF-0EE2890B4746}" dt="2022-03-23T13:19:06.018" v="125" actId="478"/>
          <ac:spMkLst>
            <pc:docMk/>
            <pc:sldMk cId="169824477" sldId="1322"/>
            <ac:spMk id="20" creationId="{52903DFF-F03B-4DC0-B2B7-22E6398606CE}"/>
          </ac:spMkLst>
        </pc:spChg>
        <pc:spChg chg="del">
          <ac:chgData name="Jörg Bachmann" userId="b28d09e7-665a-46e8-8505-29428aceaef6" providerId="ADAL" clId="{75D11430-F341-4A52-9FDF-0EE2890B4746}" dt="2022-03-23T13:19:07.122" v="126" actId="478"/>
          <ac:spMkLst>
            <pc:docMk/>
            <pc:sldMk cId="169824477" sldId="1322"/>
            <ac:spMk id="21" creationId="{4FD598CB-38E2-473C-8C24-3B6C840DE087}"/>
          </ac:spMkLst>
        </pc:spChg>
        <pc:spChg chg="del">
          <ac:chgData name="Jörg Bachmann" userId="b28d09e7-665a-46e8-8505-29428aceaef6" providerId="ADAL" clId="{75D11430-F341-4A52-9FDF-0EE2890B4746}" dt="2022-03-23T13:19:08.241" v="127" actId="478"/>
          <ac:spMkLst>
            <pc:docMk/>
            <pc:sldMk cId="169824477" sldId="1322"/>
            <ac:spMk id="22" creationId="{C42C7F3D-09C9-4A9A-AAE3-D13598D5F8CA}"/>
          </ac:spMkLst>
        </pc:spChg>
        <pc:spChg chg="del">
          <ac:chgData name="Jörg Bachmann" userId="b28d09e7-665a-46e8-8505-29428aceaef6" providerId="ADAL" clId="{75D11430-F341-4A52-9FDF-0EE2890B4746}" dt="2022-03-23T13:19:09.457" v="128" actId="478"/>
          <ac:spMkLst>
            <pc:docMk/>
            <pc:sldMk cId="169824477" sldId="1322"/>
            <ac:spMk id="23" creationId="{0081A982-8374-4A56-9185-5716D73AE68E}"/>
          </ac:spMkLst>
        </pc:spChg>
        <pc:spChg chg="del mod">
          <ac:chgData name="Jörg Bachmann" userId="b28d09e7-665a-46e8-8505-29428aceaef6" providerId="ADAL" clId="{75D11430-F341-4A52-9FDF-0EE2890B4746}" dt="2022-03-23T13:19:11.721" v="131" actId="478"/>
          <ac:spMkLst>
            <pc:docMk/>
            <pc:sldMk cId="169824477" sldId="1322"/>
            <ac:spMk id="24" creationId="{BB4FA672-DFC2-45F9-8E7D-20650F7AD843}"/>
          </ac:spMkLst>
        </pc:spChg>
        <pc:spChg chg="del">
          <ac:chgData name="Jörg Bachmann" userId="b28d09e7-665a-46e8-8505-29428aceaef6" providerId="ADAL" clId="{75D11430-F341-4A52-9FDF-0EE2890B4746}" dt="2022-03-23T13:19:13.793" v="133" actId="478"/>
          <ac:spMkLst>
            <pc:docMk/>
            <pc:sldMk cId="169824477" sldId="1322"/>
            <ac:spMk id="36" creationId="{49FA897A-414B-4806-B26E-B3B0AEA58276}"/>
          </ac:spMkLst>
        </pc:spChg>
        <pc:spChg chg="del">
          <ac:chgData name="Jörg Bachmann" userId="b28d09e7-665a-46e8-8505-29428aceaef6" providerId="ADAL" clId="{75D11430-F341-4A52-9FDF-0EE2890B4746}" dt="2022-03-23T13:19:15.081" v="134" actId="478"/>
          <ac:spMkLst>
            <pc:docMk/>
            <pc:sldMk cId="169824477" sldId="1322"/>
            <ac:spMk id="37" creationId="{E32EE7DB-CA21-451A-AD2C-824A58CF49E3}"/>
          </ac:spMkLst>
        </pc:spChg>
        <pc:spChg chg="del">
          <ac:chgData name="Jörg Bachmann" userId="b28d09e7-665a-46e8-8505-29428aceaef6" providerId="ADAL" clId="{75D11430-F341-4A52-9FDF-0EE2890B4746}" dt="2022-03-23T13:19:16.402" v="135" actId="478"/>
          <ac:spMkLst>
            <pc:docMk/>
            <pc:sldMk cId="169824477" sldId="1322"/>
            <ac:spMk id="38" creationId="{935F00F7-A749-4B4F-B89A-5AA4CE12FAA0}"/>
          </ac:spMkLst>
        </pc:spChg>
        <pc:grpChg chg="del">
          <ac:chgData name="Jörg Bachmann" userId="b28d09e7-665a-46e8-8505-29428aceaef6" providerId="ADAL" clId="{75D11430-F341-4A52-9FDF-0EE2890B4746}" dt="2022-03-23T13:19:04.509" v="124" actId="478"/>
          <ac:grpSpMkLst>
            <pc:docMk/>
            <pc:sldMk cId="169824477" sldId="1322"/>
            <ac:grpSpMk id="9" creationId="{020E1BF5-D2ED-409B-A707-7095CEE02D50}"/>
          </ac:grpSpMkLst>
        </pc:grpChg>
        <pc:grpChg chg="del">
          <ac:chgData name="Jörg Bachmann" userId="b28d09e7-665a-46e8-8505-29428aceaef6" providerId="ADAL" clId="{75D11430-F341-4A52-9FDF-0EE2890B4746}" dt="2022-03-23T13:19:16.985" v="136" actId="478"/>
          <ac:grpSpMkLst>
            <pc:docMk/>
            <pc:sldMk cId="169824477" sldId="1322"/>
            <ac:grpSpMk id="25" creationId="{ABEEA118-2425-44EA-9881-CC9C06A0D7F2}"/>
          </ac:grpSpMkLst>
        </pc:grpChg>
        <pc:grpChg chg="del">
          <ac:chgData name="Jörg Bachmann" userId="b28d09e7-665a-46e8-8505-29428aceaef6" providerId="ADAL" clId="{75D11430-F341-4A52-9FDF-0EE2890B4746}" dt="2022-03-23T13:19:12.642" v="132" actId="478"/>
          <ac:grpSpMkLst>
            <pc:docMk/>
            <pc:sldMk cId="169824477" sldId="1322"/>
            <ac:grpSpMk id="33" creationId="{43D20FDC-CB25-4302-9225-666CB11CD12E}"/>
          </ac:grpSpMkLst>
        </pc:grpChg>
        <pc:graphicFrameChg chg="del">
          <ac:chgData name="Jörg Bachmann" userId="b28d09e7-665a-46e8-8505-29428aceaef6" providerId="ADAL" clId="{75D11430-F341-4A52-9FDF-0EE2890B4746}" dt="2022-03-23T13:19:10.173" v="129" actId="478"/>
          <ac:graphicFrameMkLst>
            <pc:docMk/>
            <pc:sldMk cId="169824477" sldId="1322"/>
            <ac:graphicFrameMk id="3" creationId="{CAC107DB-31A8-4EFF-AC2A-3B69FA539C5D}"/>
          </ac:graphicFrameMkLst>
        </pc:graphicFrameChg>
        <pc:picChg chg="add mod">
          <ac:chgData name="Jörg Bachmann" userId="b28d09e7-665a-46e8-8505-29428aceaef6" providerId="ADAL" clId="{75D11430-F341-4A52-9FDF-0EE2890B4746}" dt="2022-03-23T13:20:43.845" v="140" actId="1076"/>
          <ac:picMkLst>
            <pc:docMk/>
            <pc:sldMk cId="169824477" sldId="1322"/>
            <ac:picMk id="4" creationId="{552B8F53-E2B2-4174-BC14-B989DF705721}"/>
          </ac:picMkLst>
        </pc:picChg>
      </pc:sldChg>
      <pc:sldChg chg="addSp delSp modSp new mod ord">
        <pc:chgData name="Jörg Bachmann" userId="b28d09e7-665a-46e8-8505-29428aceaef6" providerId="ADAL" clId="{75D11430-F341-4A52-9FDF-0EE2890B4746}" dt="2022-03-23T13:31:24.918" v="291"/>
        <pc:sldMkLst>
          <pc:docMk/>
          <pc:sldMk cId="2506347739" sldId="1323"/>
        </pc:sldMkLst>
        <pc:spChg chg="mod">
          <ac:chgData name="Jörg Bachmann" userId="b28d09e7-665a-46e8-8505-29428aceaef6" providerId="ADAL" clId="{75D11430-F341-4A52-9FDF-0EE2890B4746}" dt="2022-03-23T13:29:17.392" v="270" actId="113"/>
          <ac:spMkLst>
            <pc:docMk/>
            <pc:sldMk cId="2506347739" sldId="1323"/>
            <ac:spMk id="2" creationId="{D258B2C6-B33D-4588-9525-E5BF3D4AEEF9}"/>
          </ac:spMkLst>
        </pc:spChg>
        <pc:spChg chg="del">
          <ac:chgData name="Jörg Bachmann" userId="b28d09e7-665a-46e8-8505-29428aceaef6" providerId="ADAL" clId="{75D11430-F341-4A52-9FDF-0EE2890B4746}" dt="2022-03-23T13:28:44.001" v="258" actId="478"/>
          <ac:spMkLst>
            <pc:docMk/>
            <pc:sldMk cId="2506347739" sldId="1323"/>
            <ac:spMk id="3" creationId="{8CF56986-EA68-4005-8C6E-C56AD0693570}"/>
          </ac:spMkLst>
        </pc:spChg>
        <pc:spChg chg="mod">
          <ac:chgData name="Jörg Bachmann" userId="b28d09e7-665a-46e8-8505-29428aceaef6" providerId="ADAL" clId="{75D11430-F341-4A52-9FDF-0EE2890B4746}" dt="2022-03-23T13:31:24.918" v="291"/>
          <ac:spMkLst>
            <pc:docMk/>
            <pc:sldMk cId="2506347739" sldId="1323"/>
            <ac:spMk id="4" creationId="{FC41D3F1-F526-4DA4-8DBD-9E80C155ADED}"/>
          </ac:spMkLst>
        </pc:spChg>
        <pc:spChg chg="add mod ord">
          <ac:chgData name="Jörg Bachmann" userId="b28d09e7-665a-46e8-8505-29428aceaef6" providerId="ADAL" clId="{75D11430-F341-4A52-9FDF-0EE2890B4746}" dt="2022-03-23T13:28:36.059" v="257" actId="167"/>
          <ac:spMkLst>
            <pc:docMk/>
            <pc:sldMk cId="2506347739" sldId="1323"/>
            <ac:spMk id="5" creationId="{70AC8E32-37ED-474E-920E-F592D419F70A}"/>
          </ac:spMkLst>
        </pc:spChg>
        <pc:picChg chg="add mod">
          <ac:chgData name="Jörg Bachmann" userId="b28d09e7-665a-46e8-8505-29428aceaef6" providerId="ADAL" clId="{75D11430-F341-4A52-9FDF-0EE2890B4746}" dt="2022-03-23T13:29:41.909" v="278" actId="1076"/>
          <ac:picMkLst>
            <pc:docMk/>
            <pc:sldMk cId="2506347739" sldId="1323"/>
            <ac:picMk id="6" creationId="{2D190A13-836A-48C5-9153-68298A2EDA85}"/>
          </ac:picMkLst>
        </pc:picChg>
      </pc:sldChg>
      <pc:sldChg chg="modSp add mod ord">
        <pc:chgData name="Jörg Bachmann" userId="b28d09e7-665a-46e8-8505-29428aceaef6" providerId="ADAL" clId="{75D11430-F341-4A52-9FDF-0EE2890B4746}" dt="2022-03-23T13:31:50.933" v="303"/>
        <pc:sldMkLst>
          <pc:docMk/>
          <pc:sldMk cId="2691845647" sldId="1324"/>
        </pc:sldMkLst>
        <pc:spChg chg="mod">
          <ac:chgData name="Jörg Bachmann" userId="b28d09e7-665a-46e8-8505-29428aceaef6" providerId="ADAL" clId="{75D11430-F341-4A52-9FDF-0EE2890B4746}" dt="2022-03-23T13:31:39.740" v="298" actId="20577"/>
          <ac:spMkLst>
            <pc:docMk/>
            <pc:sldMk cId="2691845647" sldId="1324"/>
            <ac:spMk id="2" creationId="{D258B2C6-B33D-4588-9525-E5BF3D4AEEF9}"/>
          </ac:spMkLst>
        </pc:spChg>
        <pc:spChg chg="mod">
          <ac:chgData name="Jörg Bachmann" userId="b28d09e7-665a-46e8-8505-29428aceaef6" providerId="ADAL" clId="{75D11430-F341-4A52-9FDF-0EE2890B4746}" dt="2022-03-23T13:31:50.933" v="303"/>
          <ac:spMkLst>
            <pc:docMk/>
            <pc:sldMk cId="2691845647" sldId="1324"/>
            <ac:spMk id="4" creationId="{FC41D3F1-F526-4DA4-8DBD-9E80C155ADED}"/>
          </ac:spMkLst>
        </pc:spChg>
      </pc:sldChg>
      <pc:sldChg chg="modSp add mod">
        <pc:chgData name="Jörg Bachmann" userId="b28d09e7-665a-46e8-8505-29428aceaef6" providerId="ADAL" clId="{75D11430-F341-4A52-9FDF-0EE2890B4746}" dt="2022-03-23T13:33:23.042" v="324" actId="20577"/>
        <pc:sldMkLst>
          <pc:docMk/>
          <pc:sldMk cId="4132710433" sldId="1325"/>
        </pc:sldMkLst>
        <pc:spChg chg="mod">
          <ac:chgData name="Jörg Bachmann" userId="b28d09e7-665a-46e8-8505-29428aceaef6" providerId="ADAL" clId="{75D11430-F341-4A52-9FDF-0EE2890B4746}" dt="2022-03-23T13:32:04.307" v="312" actId="20577"/>
          <ac:spMkLst>
            <pc:docMk/>
            <pc:sldMk cId="4132710433" sldId="1325"/>
            <ac:spMk id="2" creationId="{D258B2C6-B33D-4588-9525-E5BF3D4AEEF9}"/>
          </ac:spMkLst>
        </pc:spChg>
        <pc:spChg chg="mod">
          <ac:chgData name="Jörg Bachmann" userId="b28d09e7-665a-46e8-8505-29428aceaef6" providerId="ADAL" clId="{75D11430-F341-4A52-9FDF-0EE2890B4746}" dt="2022-03-23T13:33:23.042" v="324" actId="20577"/>
          <ac:spMkLst>
            <pc:docMk/>
            <pc:sldMk cId="4132710433" sldId="1325"/>
            <ac:spMk id="4" creationId="{FC41D3F1-F526-4DA4-8DBD-9E80C155ADED}"/>
          </ac:spMkLst>
        </pc:spChg>
      </pc:sldChg>
      <pc:sldChg chg="modSp add mod">
        <pc:chgData name="Jörg Bachmann" userId="b28d09e7-665a-46e8-8505-29428aceaef6" providerId="ADAL" clId="{75D11430-F341-4A52-9FDF-0EE2890B4746}" dt="2022-03-23T13:33:48.989" v="344"/>
        <pc:sldMkLst>
          <pc:docMk/>
          <pc:sldMk cId="339507075" sldId="1326"/>
        </pc:sldMkLst>
        <pc:spChg chg="mod">
          <ac:chgData name="Jörg Bachmann" userId="b28d09e7-665a-46e8-8505-29428aceaef6" providerId="ADAL" clId="{75D11430-F341-4A52-9FDF-0EE2890B4746}" dt="2022-03-23T13:33:36.072" v="339" actId="20577"/>
          <ac:spMkLst>
            <pc:docMk/>
            <pc:sldMk cId="339507075" sldId="1326"/>
            <ac:spMk id="2" creationId="{D258B2C6-B33D-4588-9525-E5BF3D4AEEF9}"/>
          </ac:spMkLst>
        </pc:spChg>
        <pc:spChg chg="mod">
          <ac:chgData name="Jörg Bachmann" userId="b28d09e7-665a-46e8-8505-29428aceaef6" providerId="ADAL" clId="{75D11430-F341-4A52-9FDF-0EE2890B4746}" dt="2022-03-23T13:33:48.989" v="344"/>
          <ac:spMkLst>
            <pc:docMk/>
            <pc:sldMk cId="339507075" sldId="1326"/>
            <ac:spMk id="4" creationId="{FC41D3F1-F526-4DA4-8DBD-9E80C155ADED}"/>
          </ac:spMkLst>
        </pc:spChg>
      </pc:sldChg>
    </pc:docChg>
  </pc:docChgLst>
  <pc:docChgLst>
    <pc:chgData name="Jörg Bachmann" userId="b28d09e7-665a-46e8-8505-29428aceaef6" providerId="ADAL" clId="{E40A78E6-23AE-47F5-A4DE-65DA9A9E5BF0}"/>
    <pc:docChg chg="custSel modSld">
      <pc:chgData name="Jörg Bachmann" userId="b28d09e7-665a-46e8-8505-29428aceaef6" providerId="ADAL" clId="{E40A78E6-23AE-47F5-A4DE-65DA9A9E5BF0}" dt="2022-03-23T09:37:56.042" v="30" actId="20577"/>
      <pc:docMkLst>
        <pc:docMk/>
      </pc:docMkLst>
      <pc:sldChg chg="modSp mod">
        <pc:chgData name="Jörg Bachmann" userId="b28d09e7-665a-46e8-8505-29428aceaef6" providerId="ADAL" clId="{E40A78E6-23AE-47F5-A4DE-65DA9A9E5BF0}" dt="2022-03-23T09:37:56.042" v="30" actId="20577"/>
        <pc:sldMkLst>
          <pc:docMk/>
          <pc:sldMk cId="4290294190" sldId="256"/>
        </pc:sldMkLst>
        <pc:spChg chg="mod">
          <ac:chgData name="Jörg Bachmann" userId="b28d09e7-665a-46e8-8505-29428aceaef6" providerId="ADAL" clId="{E40A78E6-23AE-47F5-A4DE-65DA9A9E5BF0}" dt="2022-03-23T09:37:39.322" v="21" actId="20577"/>
          <ac:spMkLst>
            <pc:docMk/>
            <pc:sldMk cId="4290294190" sldId="256"/>
            <ac:spMk id="3" creationId="{81916124-6597-4A9A-A98F-950F24A70F16}"/>
          </ac:spMkLst>
        </pc:spChg>
        <pc:spChg chg="mod">
          <ac:chgData name="Jörg Bachmann" userId="b28d09e7-665a-46e8-8505-29428aceaef6" providerId="ADAL" clId="{E40A78E6-23AE-47F5-A4DE-65DA9A9E5BF0}" dt="2022-03-23T09:37:56.042" v="30" actId="20577"/>
          <ac:spMkLst>
            <pc:docMk/>
            <pc:sldMk cId="4290294190" sldId="256"/>
            <ac:spMk id="4" creationId="{B2C23847-CF40-475A-8DC0-D286A0C2BA90}"/>
          </ac:spMkLst>
        </pc:spChg>
      </pc:sldChg>
    </pc:docChg>
  </pc:docChgLst>
  <pc:docChgLst>
    <pc:chgData name="Marc Lochmeier" userId="9ebf71c3-6292-4a91-8c4d-3947e4b9a8d3" providerId="ADAL" clId="{EE4E81FF-9E76-47ED-84BE-410B3494948F}"/>
    <pc:docChg chg="undo redo custSel addSld delSld modSld sldOrd">
      <pc:chgData name="Marc Lochmeier" userId="9ebf71c3-6292-4a91-8c4d-3947e4b9a8d3" providerId="ADAL" clId="{EE4E81FF-9E76-47ED-84BE-410B3494948F}" dt="2023-07-13T09:15:28.177" v="10012" actId="47"/>
      <pc:docMkLst>
        <pc:docMk/>
      </pc:docMkLst>
      <pc:sldChg chg="modSp mod">
        <pc:chgData name="Marc Lochmeier" userId="9ebf71c3-6292-4a91-8c4d-3947e4b9a8d3" providerId="ADAL" clId="{EE4E81FF-9E76-47ED-84BE-410B3494948F}" dt="2023-07-06T05:55:02.642" v="3" actId="20577"/>
        <pc:sldMkLst>
          <pc:docMk/>
          <pc:sldMk cId="4290294190" sldId="256"/>
        </pc:sldMkLst>
        <pc:spChg chg="mod">
          <ac:chgData name="Marc Lochmeier" userId="9ebf71c3-6292-4a91-8c4d-3947e4b9a8d3" providerId="ADAL" clId="{EE4E81FF-9E76-47ED-84BE-410B3494948F}" dt="2023-07-06T05:55:02.642" v="3" actId="20577"/>
          <ac:spMkLst>
            <pc:docMk/>
            <pc:sldMk cId="4290294190" sldId="256"/>
            <ac:spMk id="3" creationId="{81916124-6597-4A9A-A98F-950F24A70F16}"/>
          </ac:spMkLst>
        </pc:spChg>
      </pc:sldChg>
      <pc:sldChg chg="del">
        <pc:chgData name="Marc Lochmeier" userId="9ebf71c3-6292-4a91-8c4d-3947e4b9a8d3" providerId="ADAL" clId="{EE4E81FF-9E76-47ED-84BE-410B3494948F}" dt="2023-07-13T07:54:49.863" v="7957" actId="47"/>
        <pc:sldMkLst>
          <pc:docMk/>
          <pc:sldMk cId="653428603" sldId="425"/>
        </pc:sldMkLst>
      </pc:sldChg>
      <pc:sldChg chg="del">
        <pc:chgData name="Marc Lochmeier" userId="9ebf71c3-6292-4a91-8c4d-3947e4b9a8d3" providerId="ADAL" clId="{EE4E81FF-9E76-47ED-84BE-410B3494948F}" dt="2023-07-13T07:53:10.909" v="7948" actId="47"/>
        <pc:sldMkLst>
          <pc:docMk/>
          <pc:sldMk cId="4004122842" sldId="1324"/>
        </pc:sldMkLst>
      </pc:sldChg>
      <pc:sldChg chg="del">
        <pc:chgData name="Marc Lochmeier" userId="9ebf71c3-6292-4a91-8c4d-3947e4b9a8d3" providerId="ADAL" clId="{EE4E81FF-9E76-47ED-84BE-410B3494948F}" dt="2023-07-13T07:53:14.890" v="7949" actId="47"/>
        <pc:sldMkLst>
          <pc:docMk/>
          <pc:sldMk cId="1492743600" sldId="1325"/>
        </pc:sldMkLst>
      </pc:sldChg>
      <pc:sldChg chg="del">
        <pc:chgData name="Marc Lochmeier" userId="9ebf71c3-6292-4a91-8c4d-3947e4b9a8d3" providerId="ADAL" clId="{EE4E81FF-9E76-47ED-84BE-410B3494948F}" dt="2023-07-13T07:54:44.911" v="7956" actId="47"/>
        <pc:sldMkLst>
          <pc:docMk/>
          <pc:sldMk cId="573183808" sldId="1326"/>
        </pc:sldMkLst>
      </pc:sldChg>
      <pc:sldChg chg="del">
        <pc:chgData name="Marc Lochmeier" userId="9ebf71c3-6292-4a91-8c4d-3947e4b9a8d3" providerId="ADAL" clId="{EE4E81FF-9E76-47ED-84BE-410B3494948F}" dt="2023-07-13T07:53:17.701" v="7950" actId="47"/>
        <pc:sldMkLst>
          <pc:docMk/>
          <pc:sldMk cId="4257808785" sldId="1327"/>
        </pc:sldMkLst>
      </pc:sldChg>
      <pc:sldChg chg="del">
        <pc:chgData name="Marc Lochmeier" userId="9ebf71c3-6292-4a91-8c4d-3947e4b9a8d3" providerId="ADAL" clId="{EE4E81FF-9E76-47ED-84BE-410B3494948F}" dt="2023-07-13T07:54:44.911" v="7956" actId="47"/>
        <pc:sldMkLst>
          <pc:docMk/>
          <pc:sldMk cId="1534789492" sldId="1328"/>
        </pc:sldMkLst>
      </pc:sldChg>
      <pc:sldChg chg="del">
        <pc:chgData name="Marc Lochmeier" userId="9ebf71c3-6292-4a91-8c4d-3947e4b9a8d3" providerId="ADAL" clId="{EE4E81FF-9E76-47ED-84BE-410B3494948F}" dt="2023-07-13T07:54:44.911" v="7956" actId="47"/>
        <pc:sldMkLst>
          <pc:docMk/>
          <pc:sldMk cId="2334908520" sldId="1329"/>
        </pc:sldMkLst>
      </pc:sldChg>
      <pc:sldChg chg="del">
        <pc:chgData name="Marc Lochmeier" userId="9ebf71c3-6292-4a91-8c4d-3947e4b9a8d3" providerId="ADAL" clId="{EE4E81FF-9E76-47ED-84BE-410B3494948F}" dt="2023-07-13T07:54:44.911" v="7956" actId="47"/>
        <pc:sldMkLst>
          <pc:docMk/>
          <pc:sldMk cId="2702458913" sldId="1330"/>
        </pc:sldMkLst>
      </pc:sldChg>
      <pc:sldChg chg="del">
        <pc:chgData name="Marc Lochmeier" userId="9ebf71c3-6292-4a91-8c4d-3947e4b9a8d3" providerId="ADAL" clId="{EE4E81FF-9E76-47ED-84BE-410B3494948F}" dt="2023-07-13T07:54:44.911" v="7956" actId="47"/>
        <pc:sldMkLst>
          <pc:docMk/>
          <pc:sldMk cId="4116834540" sldId="1331"/>
        </pc:sldMkLst>
      </pc:sldChg>
      <pc:sldChg chg="del">
        <pc:chgData name="Marc Lochmeier" userId="9ebf71c3-6292-4a91-8c4d-3947e4b9a8d3" providerId="ADAL" clId="{EE4E81FF-9E76-47ED-84BE-410B3494948F}" dt="2023-07-13T07:54:49.863" v="7957" actId="47"/>
        <pc:sldMkLst>
          <pc:docMk/>
          <pc:sldMk cId="3112014855" sldId="1332"/>
        </pc:sldMkLst>
      </pc:sldChg>
      <pc:sldChg chg="del">
        <pc:chgData name="Marc Lochmeier" userId="9ebf71c3-6292-4a91-8c4d-3947e4b9a8d3" providerId="ADAL" clId="{EE4E81FF-9E76-47ED-84BE-410B3494948F}" dt="2023-07-13T07:54:55.647" v="7958" actId="47"/>
        <pc:sldMkLst>
          <pc:docMk/>
          <pc:sldMk cId="1597835920" sldId="1333"/>
        </pc:sldMkLst>
      </pc:sldChg>
      <pc:sldChg chg="del">
        <pc:chgData name="Marc Lochmeier" userId="9ebf71c3-6292-4a91-8c4d-3947e4b9a8d3" providerId="ADAL" clId="{EE4E81FF-9E76-47ED-84BE-410B3494948F}" dt="2023-07-13T07:54:55.647" v="7958" actId="47"/>
        <pc:sldMkLst>
          <pc:docMk/>
          <pc:sldMk cId="1295963711" sldId="1334"/>
        </pc:sldMkLst>
      </pc:sldChg>
      <pc:sldChg chg="del">
        <pc:chgData name="Marc Lochmeier" userId="9ebf71c3-6292-4a91-8c4d-3947e4b9a8d3" providerId="ADAL" clId="{EE4E81FF-9E76-47ED-84BE-410B3494948F}" dt="2023-07-13T07:54:49.863" v="7957" actId="47"/>
        <pc:sldMkLst>
          <pc:docMk/>
          <pc:sldMk cId="101843858" sldId="1335"/>
        </pc:sldMkLst>
      </pc:sldChg>
      <pc:sldChg chg="del">
        <pc:chgData name="Marc Lochmeier" userId="9ebf71c3-6292-4a91-8c4d-3947e4b9a8d3" providerId="ADAL" clId="{EE4E81FF-9E76-47ED-84BE-410B3494948F}" dt="2023-07-13T07:54:55.647" v="7958" actId="47"/>
        <pc:sldMkLst>
          <pc:docMk/>
          <pc:sldMk cId="580576597" sldId="1336"/>
        </pc:sldMkLst>
      </pc:sldChg>
      <pc:sldChg chg="del">
        <pc:chgData name="Marc Lochmeier" userId="9ebf71c3-6292-4a91-8c4d-3947e4b9a8d3" providerId="ADAL" clId="{EE4E81FF-9E76-47ED-84BE-410B3494948F}" dt="2023-07-13T07:55:03.402" v="7959" actId="47"/>
        <pc:sldMkLst>
          <pc:docMk/>
          <pc:sldMk cId="2889381194" sldId="1337"/>
        </pc:sldMkLst>
      </pc:sldChg>
      <pc:sldChg chg="del">
        <pc:chgData name="Marc Lochmeier" userId="9ebf71c3-6292-4a91-8c4d-3947e4b9a8d3" providerId="ADAL" clId="{EE4E81FF-9E76-47ED-84BE-410B3494948F}" dt="2023-07-13T07:54:55.647" v="7958" actId="47"/>
        <pc:sldMkLst>
          <pc:docMk/>
          <pc:sldMk cId="2304289449" sldId="1338"/>
        </pc:sldMkLst>
      </pc:sldChg>
      <pc:sldChg chg="del">
        <pc:chgData name="Marc Lochmeier" userId="9ebf71c3-6292-4a91-8c4d-3947e4b9a8d3" providerId="ADAL" clId="{EE4E81FF-9E76-47ED-84BE-410B3494948F}" dt="2023-07-13T07:55:03.402" v="7959" actId="47"/>
        <pc:sldMkLst>
          <pc:docMk/>
          <pc:sldMk cId="3026795876" sldId="1339"/>
        </pc:sldMkLst>
      </pc:sldChg>
      <pc:sldChg chg="del">
        <pc:chgData name="Marc Lochmeier" userId="9ebf71c3-6292-4a91-8c4d-3947e4b9a8d3" providerId="ADAL" clId="{EE4E81FF-9E76-47ED-84BE-410B3494948F}" dt="2023-07-13T07:55:03.402" v="7959" actId="47"/>
        <pc:sldMkLst>
          <pc:docMk/>
          <pc:sldMk cId="351096437" sldId="1340"/>
        </pc:sldMkLst>
      </pc:sldChg>
      <pc:sldChg chg="del">
        <pc:chgData name="Marc Lochmeier" userId="9ebf71c3-6292-4a91-8c4d-3947e4b9a8d3" providerId="ADAL" clId="{EE4E81FF-9E76-47ED-84BE-410B3494948F}" dt="2023-07-13T07:55:03.402" v="7959" actId="47"/>
        <pc:sldMkLst>
          <pc:docMk/>
          <pc:sldMk cId="559852092" sldId="1341"/>
        </pc:sldMkLst>
      </pc:sldChg>
      <pc:sldChg chg="del">
        <pc:chgData name="Marc Lochmeier" userId="9ebf71c3-6292-4a91-8c4d-3947e4b9a8d3" providerId="ADAL" clId="{EE4E81FF-9E76-47ED-84BE-410B3494948F}" dt="2023-07-13T07:55:09.019" v="7961" actId="47"/>
        <pc:sldMkLst>
          <pc:docMk/>
          <pc:sldMk cId="1969268877" sldId="1342"/>
        </pc:sldMkLst>
      </pc:sldChg>
      <pc:sldChg chg="del">
        <pc:chgData name="Marc Lochmeier" userId="9ebf71c3-6292-4a91-8c4d-3947e4b9a8d3" providerId="ADAL" clId="{EE4E81FF-9E76-47ED-84BE-410B3494948F}" dt="2023-07-13T07:55:03.402" v="7959" actId="47"/>
        <pc:sldMkLst>
          <pc:docMk/>
          <pc:sldMk cId="3913262226" sldId="1343"/>
        </pc:sldMkLst>
      </pc:sldChg>
      <pc:sldChg chg="del">
        <pc:chgData name="Marc Lochmeier" userId="9ebf71c3-6292-4a91-8c4d-3947e4b9a8d3" providerId="ADAL" clId="{EE4E81FF-9E76-47ED-84BE-410B3494948F}" dt="2023-07-13T07:55:07.436" v="7960" actId="47"/>
        <pc:sldMkLst>
          <pc:docMk/>
          <pc:sldMk cId="4210046409" sldId="1344"/>
        </pc:sldMkLst>
      </pc:sldChg>
      <pc:sldChg chg="new del">
        <pc:chgData name="Marc Lochmeier" userId="9ebf71c3-6292-4a91-8c4d-3947e4b9a8d3" providerId="ADAL" clId="{EE4E81FF-9E76-47ED-84BE-410B3494948F}" dt="2023-07-06T05:55:17.542" v="5" actId="680"/>
        <pc:sldMkLst>
          <pc:docMk/>
          <pc:sldMk cId="2442445454" sldId="1345"/>
        </pc:sldMkLst>
      </pc:sldChg>
      <pc:sldChg chg="modSp new del mod ord">
        <pc:chgData name="Marc Lochmeier" userId="9ebf71c3-6292-4a91-8c4d-3947e4b9a8d3" providerId="ADAL" clId="{EE4E81FF-9E76-47ED-84BE-410B3494948F}" dt="2023-07-13T09:15:28.177" v="10012" actId="47"/>
        <pc:sldMkLst>
          <pc:docMk/>
          <pc:sldMk cId="2908755535" sldId="1345"/>
        </pc:sldMkLst>
        <pc:spChg chg="mod">
          <ac:chgData name="Marc Lochmeier" userId="9ebf71c3-6292-4a91-8c4d-3947e4b9a8d3" providerId="ADAL" clId="{EE4E81FF-9E76-47ED-84BE-410B3494948F}" dt="2023-07-12T11:50:56.751" v="4577" actId="13926"/>
          <ac:spMkLst>
            <pc:docMk/>
            <pc:sldMk cId="2908755535" sldId="1345"/>
            <ac:spMk id="4" creationId="{88FE642F-AC09-A115-782D-8669017A8697}"/>
          </ac:spMkLst>
        </pc:spChg>
      </pc:sldChg>
      <pc:sldChg chg="modSp new del mod ord">
        <pc:chgData name="Marc Lochmeier" userId="9ebf71c3-6292-4a91-8c4d-3947e4b9a8d3" providerId="ADAL" clId="{EE4E81FF-9E76-47ED-84BE-410B3494948F}" dt="2023-07-13T07:53:56.571" v="7955" actId="47"/>
        <pc:sldMkLst>
          <pc:docMk/>
          <pc:sldMk cId="1746851294" sldId="1346"/>
        </pc:sldMkLst>
        <pc:spChg chg="mod">
          <ac:chgData name="Marc Lochmeier" userId="9ebf71c3-6292-4a91-8c4d-3947e4b9a8d3" providerId="ADAL" clId="{EE4E81FF-9E76-47ED-84BE-410B3494948F}" dt="2023-07-06T06:07:24.462" v="133"/>
          <ac:spMkLst>
            <pc:docMk/>
            <pc:sldMk cId="1746851294" sldId="1346"/>
            <ac:spMk id="2" creationId="{D251DC1E-CC47-892F-38FB-2219EF5777AE}"/>
          </ac:spMkLst>
        </pc:spChg>
        <pc:spChg chg="mod">
          <ac:chgData name="Marc Lochmeier" userId="9ebf71c3-6292-4a91-8c4d-3947e4b9a8d3" providerId="ADAL" clId="{EE4E81FF-9E76-47ED-84BE-410B3494948F}" dt="2023-07-06T06:14:27.300" v="254" actId="5793"/>
          <ac:spMkLst>
            <pc:docMk/>
            <pc:sldMk cId="1746851294" sldId="1346"/>
            <ac:spMk id="4" creationId="{03BD5B57-0908-5995-61B7-B62E0F894154}"/>
          </ac:spMkLst>
        </pc:spChg>
      </pc:sldChg>
      <pc:sldChg chg="addSp modSp new del mod">
        <pc:chgData name="Marc Lochmeier" userId="9ebf71c3-6292-4a91-8c4d-3947e4b9a8d3" providerId="ADAL" clId="{EE4E81FF-9E76-47ED-84BE-410B3494948F}" dt="2023-07-13T07:53:44.011" v="7954" actId="47"/>
        <pc:sldMkLst>
          <pc:docMk/>
          <pc:sldMk cId="2697779632" sldId="1347"/>
        </pc:sldMkLst>
        <pc:spChg chg="mod">
          <ac:chgData name="Marc Lochmeier" userId="9ebf71c3-6292-4a91-8c4d-3947e4b9a8d3" providerId="ADAL" clId="{EE4E81FF-9E76-47ED-84BE-410B3494948F}" dt="2023-07-06T06:16:44.109" v="261" actId="27636"/>
          <ac:spMkLst>
            <pc:docMk/>
            <pc:sldMk cId="2697779632" sldId="1347"/>
            <ac:spMk id="2" creationId="{1AA92969-321D-AEBB-4EBD-0DCB41923202}"/>
          </ac:spMkLst>
        </pc:spChg>
        <pc:spChg chg="mod">
          <ac:chgData name="Marc Lochmeier" userId="9ebf71c3-6292-4a91-8c4d-3947e4b9a8d3" providerId="ADAL" clId="{EE4E81FF-9E76-47ED-84BE-410B3494948F}" dt="2023-07-06T06:44:44.864" v="394" actId="27636"/>
          <ac:spMkLst>
            <pc:docMk/>
            <pc:sldMk cId="2697779632" sldId="1347"/>
            <ac:spMk id="4" creationId="{0236C55B-4121-1BB6-9841-31800B3438BC}"/>
          </ac:spMkLst>
        </pc:spChg>
        <pc:picChg chg="add mod modCrop">
          <ac:chgData name="Marc Lochmeier" userId="9ebf71c3-6292-4a91-8c4d-3947e4b9a8d3" providerId="ADAL" clId="{EE4E81FF-9E76-47ED-84BE-410B3494948F}" dt="2023-07-06T06:44:54.167" v="395" actId="14100"/>
          <ac:picMkLst>
            <pc:docMk/>
            <pc:sldMk cId="2697779632" sldId="1347"/>
            <ac:picMk id="6" creationId="{931EABA8-FF7B-01CA-CE84-48C0D8450930}"/>
          </ac:picMkLst>
        </pc:picChg>
      </pc:sldChg>
      <pc:sldChg chg="addSp modSp new del mod">
        <pc:chgData name="Marc Lochmeier" userId="9ebf71c3-6292-4a91-8c4d-3947e4b9a8d3" providerId="ADAL" clId="{EE4E81FF-9E76-47ED-84BE-410B3494948F}" dt="2023-07-13T07:53:42.165" v="7953" actId="47"/>
        <pc:sldMkLst>
          <pc:docMk/>
          <pc:sldMk cId="2453800533" sldId="1348"/>
        </pc:sldMkLst>
        <pc:spChg chg="mod">
          <ac:chgData name="Marc Lochmeier" userId="9ebf71c3-6292-4a91-8c4d-3947e4b9a8d3" providerId="ADAL" clId="{EE4E81FF-9E76-47ED-84BE-410B3494948F}" dt="2023-07-06T06:45:15.130" v="424"/>
          <ac:spMkLst>
            <pc:docMk/>
            <pc:sldMk cId="2453800533" sldId="1348"/>
            <ac:spMk id="2" creationId="{E918C325-30B4-C9BD-20B8-BA07CB341F21}"/>
          </ac:spMkLst>
        </pc:spChg>
        <pc:spChg chg="mod">
          <ac:chgData name="Marc Lochmeier" userId="9ebf71c3-6292-4a91-8c4d-3947e4b9a8d3" providerId="ADAL" clId="{EE4E81FF-9E76-47ED-84BE-410B3494948F}" dt="2023-07-06T06:49:33.886" v="692" actId="20577"/>
          <ac:spMkLst>
            <pc:docMk/>
            <pc:sldMk cId="2453800533" sldId="1348"/>
            <ac:spMk id="4" creationId="{A26F2F8D-9695-9D54-0D9A-DAECAA6C7B5D}"/>
          </ac:spMkLst>
        </pc:spChg>
        <pc:picChg chg="add mod">
          <ac:chgData name="Marc Lochmeier" userId="9ebf71c3-6292-4a91-8c4d-3947e4b9a8d3" providerId="ADAL" clId="{EE4E81FF-9E76-47ED-84BE-410B3494948F}" dt="2023-07-12T08:32:41.988" v="1208" actId="1076"/>
          <ac:picMkLst>
            <pc:docMk/>
            <pc:sldMk cId="2453800533" sldId="1348"/>
            <ac:picMk id="5" creationId="{28D871F3-46A0-D11F-D8B5-6F39856D3D24}"/>
          </ac:picMkLst>
        </pc:picChg>
      </pc:sldChg>
      <pc:sldChg chg="addSp modSp new del mod ord">
        <pc:chgData name="Marc Lochmeier" userId="9ebf71c3-6292-4a91-8c4d-3947e4b9a8d3" providerId="ADAL" clId="{EE4E81FF-9E76-47ED-84BE-410B3494948F}" dt="2023-07-13T06:48:31.378" v="6335" actId="47"/>
        <pc:sldMkLst>
          <pc:docMk/>
          <pc:sldMk cId="1816948702" sldId="1349"/>
        </pc:sldMkLst>
        <pc:spChg chg="mod">
          <ac:chgData name="Marc Lochmeier" userId="9ebf71c3-6292-4a91-8c4d-3947e4b9a8d3" providerId="ADAL" clId="{EE4E81FF-9E76-47ED-84BE-410B3494948F}" dt="2023-07-12T12:16:15.663" v="5031" actId="6549"/>
          <ac:spMkLst>
            <pc:docMk/>
            <pc:sldMk cId="1816948702" sldId="1349"/>
            <ac:spMk id="2" creationId="{9D65F610-2484-7123-926A-B26C9C0C9A57}"/>
          </ac:spMkLst>
        </pc:spChg>
        <pc:spChg chg="mod">
          <ac:chgData name="Marc Lochmeier" userId="9ebf71c3-6292-4a91-8c4d-3947e4b9a8d3" providerId="ADAL" clId="{EE4E81FF-9E76-47ED-84BE-410B3494948F}" dt="2023-07-12T12:15:22.727" v="5014" actId="20577"/>
          <ac:spMkLst>
            <pc:docMk/>
            <pc:sldMk cId="1816948702" sldId="1349"/>
            <ac:spMk id="4" creationId="{D6C5CD9F-B7C9-A3D2-BFB0-70074CFB9B86}"/>
          </ac:spMkLst>
        </pc:spChg>
        <pc:picChg chg="add mod">
          <ac:chgData name="Marc Lochmeier" userId="9ebf71c3-6292-4a91-8c4d-3947e4b9a8d3" providerId="ADAL" clId="{EE4E81FF-9E76-47ED-84BE-410B3494948F}" dt="2023-07-13T06:48:13.104" v="6333" actId="1076"/>
          <ac:picMkLst>
            <pc:docMk/>
            <pc:sldMk cId="1816948702" sldId="1349"/>
            <ac:picMk id="1026" creationId="{66D118BC-5287-A551-5DF9-1D967FA9BBE9}"/>
          </ac:picMkLst>
        </pc:picChg>
      </pc:sldChg>
      <pc:sldChg chg="modSp new del mod">
        <pc:chgData name="Marc Lochmeier" userId="9ebf71c3-6292-4a91-8c4d-3947e4b9a8d3" providerId="ADAL" clId="{EE4E81FF-9E76-47ED-84BE-410B3494948F}" dt="2023-07-13T06:56:56.932" v="6604" actId="47"/>
        <pc:sldMkLst>
          <pc:docMk/>
          <pc:sldMk cId="266138780" sldId="1350"/>
        </pc:sldMkLst>
        <pc:spChg chg="mod">
          <ac:chgData name="Marc Lochmeier" userId="9ebf71c3-6292-4a91-8c4d-3947e4b9a8d3" providerId="ADAL" clId="{EE4E81FF-9E76-47ED-84BE-410B3494948F}" dt="2023-07-12T08:35:35.676" v="1262" actId="20577"/>
          <ac:spMkLst>
            <pc:docMk/>
            <pc:sldMk cId="266138780" sldId="1350"/>
            <ac:spMk id="2" creationId="{8C487217-E885-B142-3E60-CDA9C9EFE4EB}"/>
          </ac:spMkLst>
        </pc:spChg>
        <pc:spChg chg="mod">
          <ac:chgData name="Marc Lochmeier" userId="9ebf71c3-6292-4a91-8c4d-3947e4b9a8d3" providerId="ADAL" clId="{EE4E81FF-9E76-47ED-84BE-410B3494948F}" dt="2023-07-12T09:16:13.565" v="2783" actId="20577"/>
          <ac:spMkLst>
            <pc:docMk/>
            <pc:sldMk cId="266138780" sldId="1350"/>
            <ac:spMk id="4" creationId="{4159D4CC-4B88-8BCC-8221-42F9A38352D5}"/>
          </ac:spMkLst>
        </pc:spChg>
      </pc:sldChg>
      <pc:sldChg chg="addSp modSp new del mod">
        <pc:chgData name="Marc Lochmeier" userId="9ebf71c3-6292-4a91-8c4d-3947e4b9a8d3" providerId="ADAL" clId="{EE4E81FF-9E76-47ED-84BE-410B3494948F}" dt="2023-07-13T06:56:54.477" v="6603" actId="47"/>
        <pc:sldMkLst>
          <pc:docMk/>
          <pc:sldMk cId="3158187194" sldId="1351"/>
        </pc:sldMkLst>
        <pc:spChg chg="mod">
          <ac:chgData name="Marc Lochmeier" userId="9ebf71c3-6292-4a91-8c4d-3947e4b9a8d3" providerId="ADAL" clId="{EE4E81FF-9E76-47ED-84BE-410B3494948F}" dt="2023-07-06T07:23:28.418" v="1085"/>
          <ac:spMkLst>
            <pc:docMk/>
            <pc:sldMk cId="3158187194" sldId="1351"/>
            <ac:spMk id="2" creationId="{41BBD2B8-A48D-5373-C719-6A5650E6ED9E}"/>
          </ac:spMkLst>
        </pc:spChg>
        <pc:spChg chg="mod">
          <ac:chgData name="Marc Lochmeier" userId="9ebf71c3-6292-4a91-8c4d-3947e4b9a8d3" providerId="ADAL" clId="{EE4E81FF-9E76-47ED-84BE-410B3494948F}" dt="2023-07-06T07:25:38.951" v="1144" actId="20577"/>
          <ac:spMkLst>
            <pc:docMk/>
            <pc:sldMk cId="3158187194" sldId="1351"/>
            <ac:spMk id="4" creationId="{27074E12-597B-5AA1-BFFA-5305C8109502}"/>
          </ac:spMkLst>
        </pc:spChg>
        <pc:picChg chg="add mod">
          <ac:chgData name="Marc Lochmeier" userId="9ebf71c3-6292-4a91-8c4d-3947e4b9a8d3" providerId="ADAL" clId="{EE4E81FF-9E76-47ED-84BE-410B3494948F}" dt="2023-07-06T07:23:47.639" v="1110" actId="1076"/>
          <ac:picMkLst>
            <pc:docMk/>
            <pc:sldMk cId="3158187194" sldId="1351"/>
            <ac:picMk id="2050" creationId="{4B9C3C63-E148-F457-4D8C-FEE61B3145D5}"/>
          </ac:picMkLst>
        </pc:picChg>
        <pc:picChg chg="add mod">
          <ac:chgData name="Marc Lochmeier" userId="9ebf71c3-6292-4a91-8c4d-3947e4b9a8d3" providerId="ADAL" clId="{EE4E81FF-9E76-47ED-84BE-410B3494948F}" dt="2023-07-06T08:00:19.617" v="1146" actId="1076"/>
          <ac:picMkLst>
            <pc:docMk/>
            <pc:sldMk cId="3158187194" sldId="1351"/>
            <ac:picMk id="2052" creationId="{0BC2AA12-3656-4176-17A8-974AE06B56BE}"/>
          </ac:picMkLst>
        </pc:picChg>
      </pc:sldChg>
      <pc:sldChg chg="addSp modSp new del mod">
        <pc:chgData name="Marc Lochmeier" userId="9ebf71c3-6292-4a91-8c4d-3947e4b9a8d3" providerId="ADAL" clId="{EE4E81FF-9E76-47ED-84BE-410B3494948F}" dt="2023-07-13T07:53:06.019" v="7947" actId="47"/>
        <pc:sldMkLst>
          <pc:docMk/>
          <pc:sldMk cId="2783301919" sldId="1352"/>
        </pc:sldMkLst>
        <pc:spChg chg="mod">
          <ac:chgData name="Marc Lochmeier" userId="9ebf71c3-6292-4a91-8c4d-3947e4b9a8d3" providerId="ADAL" clId="{EE4E81FF-9E76-47ED-84BE-410B3494948F}" dt="2023-07-12T08:36:49.709" v="1306" actId="20577"/>
          <ac:spMkLst>
            <pc:docMk/>
            <pc:sldMk cId="2783301919" sldId="1352"/>
            <ac:spMk id="2" creationId="{7F7D62FE-6556-D8B8-EA68-261487312EC2}"/>
          </ac:spMkLst>
        </pc:spChg>
        <pc:spChg chg="mod">
          <ac:chgData name="Marc Lochmeier" userId="9ebf71c3-6292-4a91-8c4d-3947e4b9a8d3" providerId="ADAL" clId="{EE4E81FF-9E76-47ED-84BE-410B3494948F}" dt="2023-07-12T09:31:36.648" v="3484" actId="20577"/>
          <ac:spMkLst>
            <pc:docMk/>
            <pc:sldMk cId="2783301919" sldId="1352"/>
            <ac:spMk id="4" creationId="{8DF02811-2941-14F4-3800-A221FE87919D}"/>
          </ac:spMkLst>
        </pc:spChg>
        <pc:picChg chg="add mod">
          <ac:chgData name="Marc Lochmeier" userId="9ebf71c3-6292-4a91-8c4d-3947e4b9a8d3" providerId="ADAL" clId="{EE4E81FF-9E76-47ED-84BE-410B3494948F}" dt="2023-07-13T07:47:57.965" v="7647" actId="1076"/>
          <ac:picMkLst>
            <pc:docMk/>
            <pc:sldMk cId="2783301919" sldId="1352"/>
            <ac:picMk id="3074" creationId="{17DAC383-B7D0-6C3F-A67B-BF2FA3A2DA8C}"/>
          </ac:picMkLst>
        </pc:picChg>
      </pc:sldChg>
      <pc:sldChg chg="addSp delSp modSp add mod delAnim modAnim modNotesTx">
        <pc:chgData name="Marc Lochmeier" userId="9ebf71c3-6292-4a91-8c4d-3947e4b9a8d3" providerId="ADAL" clId="{EE4E81FF-9E76-47ED-84BE-410B3494948F}" dt="2023-07-13T09:09:02.049" v="9933" actId="20577"/>
        <pc:sldMkLst>
          <pc:docMk/>
          <pc:sldMk cId="315603026" sldId="1353"/>
        </pc:sldMkLst>
        <pc:spChg chg="mod">
          <ac:chgData name="Marc Lochmeier" userId="9ebf71c3-6292-4a91-8c4d-3947e4b9a8d3" providerId="ADAL" clId="{EE4E81FF-9E76-47ED-84BE-410B3494948F}" dt="2023-07-13T09:09:02.049" v="9933" actId="20577"/>
          <ac:spMkLst>
            <pc:docMk/>
            <pc:sldMk cId="315603026" sldId="1353"/>
            <ac:spMk id="3" creationId="{5A38A707-AA22-2756-F3C8-05DD9CD66BF6}"/>
          </ac:spMkLst>
        </pc:spChg>
        <pc:spChg chg="del mod">
          <ac:chgData name="Marc Lochmeier" userId="9ebf71c3-6292-4a91-8c4d-3947e4b9a8d3" providerId="ADAL" clId="{EE4E81FF-9E76-47ED-84BE-410B3494948F}" dt="2023-07-12T09:21:49.900" v="3103" actId="478"/>
          <ac:spMkLst>
            <pc:docMk/>
            <pc:sldMk cId="315603026" sldId="1353"/>
            <ac:spMk id="4" creationId="{32E21464-5B74-2357-A439-9D267C820B48}"/>
          </ac:spMkLst>
        </pc:spChg>
        <pc:spChg chg="del mod">
          <ac:chgData name="Marc Lochmeier" userId="9ebf71c3-6292-4a91-8c4d-3947e4b9a8d3" providerId="ADAL" clId="{EE4E81FF-9E76-47ED-84BE-410B3494948F}" dt="2023-07-12T09:21:31.372" v="3094" actId="478"/>
          <ac:spMkLst>
            <pc:docMk/>
            <pc:sldMk cId="315603026" sldId="1353"/>
            <ac:spMk id="9" creationId="{971976CF-5BE9-3C11-2FF0-460C4CEE8508}"/>
          </ac:spMkLst>
        </pc:spChg>
        <pc:spChg chg="add del">
          <ac:chgData name="Marc Lochmeier" userId="9ebf71c3-6292-4a91-8c4d-3947e4b9a8d3" providerId="ADAL" clId="{EE4E81FF-9E76-47ED-84BE-410B3494948F}" dt="2023-07-12T09:21:35.333" v="3098" actId="478"/>
          <ac:spMkLst>
            <pc:docMk/>
            <pc:sldMk cId="315603026" sldId="1353"/>
            <ac:spMk id="10" creationId="{B5400140-080D-8E64-450E-B96C50C3A985}"/>
          </ac:spMkLst>
        </pc:spChg>
        <pc:spChg chg="del mod">
          <ac:chgData name="Marc Lochmeier" userId="9ebf71c3-6292-4a91-8c4d-3947e4b9a8d3" providerId="ADAL" clId="{EE4E81FF-9E76-47ED-84BE-410B3494948F}" dt="2023-07-12T09:21:38.133" v="3099" actId="478"/>
          <ac:spMkLst>
            <pc:docMk/>
            <pc:sldMk cId="315603026" sldId="1353"/>
            <ac:spMk id="12" creationId="{7A34C5DB-188B-0DE3-8B2A-0D2B6FB5BA20}"/>
          </ac:spMkLst>
        </pc:spChg>
        <pc:spChg chg="del mod">
          <ac:chgData name="Marc Lochmeier" userId="9ebf71c3-6292-4a91-8c4d-3947e4b9a8d3" providerId="ADAL" clId="{EE4E81FF-9E76-47ED-84BE-410B3494948F}" dt="2023-07-12T09:24:17.797" v="3307" actId="478"/>
          <ac:spMkLst>
            <pc:docMk/>
            <pc:sldMk cId="315603026" sldId="1353"/>
            <ac:spMk id="16" creationId="{0A4932CE-FAC1-5B82-A45C-B7AE0F439027}"/>
          </ac:spMkLst>
        </pc:spChg>
        <pc:spChg chg="add del mod">
          <ac:chgData name="Marc Lochmeier" userId="9ebf71c3-6292-4a91-8c4d-3947e4b9a8d3" providerId="ADAL" clId="{EE4E81FF-9E76-47ED-84BE-410B3494948F}" dt="2023-07-12T09:24:20.654" v="3309" actId="478"/>
          <ac:spMkLst>
            <pc:docMk/>
            <pc:sldMk cId="315603026" sldId="1353"/>
            <ac:spMk id="17" creationId="{1FCA3F5B-E0FB-4ABE-8133-B9606AD6238B}"/>
          </ac:spMkLst>
        </pc:spChg>
        <pc:spChg chg="del mod">
          <ac:chgData name="Marc Lochmeier" userId="9ebf71c3-6292-4a91-8c4d-3947e4b9a8d3" providerId="ADAL" clId="{EE4E81FF-9E76-47ED-84BE-410B3494948F}" dt="2023-07-12T09:24:24.055" v="3310" actId="478"/>
          <ac:spMkLst>
            <pc:docMk/>
            <pc:sldMk cId="315603026" sldId="1353"/>
            <ac:spMk id="18" creationId="{C9253F25-8F8D-2872-E24B-BAB99FAA0C55}"/>
          </ac:spMkLst>
        </pc:spChg>
        <pc:spChg chg="del mod">
          <ac:chgData name="Marc Lochmeier" userId="9ebf71c3-6292-4a91-8c4d-3947e4b9a8d3" providerId="ADAL" clId="{EE4E81FF-9E76-47ED-84BE-410B3494948F}" dt="2023-07-12T09:21:23.893" v="3089" actId="478"/>
          <ac:spMkLst>
            <pc:docMk/>
            <pc:sldMk cId="315603026" sldId="1353"/>
            <ac:spMk id="19" creationId="{9771005F-46CD-D773-1D04-14337895D17C}"/>
          </ac:spMkLst>
        </pc:spChg>
        <pc:spChg chg="del mod">
          <ac:chgData name="Marc Lochmeier" userId="9ebf71c3-6292-4a91-8c4d-3947e4b9a8d3" providerId="ADAL" clId="{EE4E81FF-9E76-47ED-84BE-410B3494948F}" dt="2023-07-12T09:21:40.598" v="3100" actId="478"/>
          <ac:spMkLst>
            <pc:docMk/>
            <pc:sldMk cId="315603026" sldId="1353"/>
            <ac:spMk id="23" creationId="{8346F7C3-6123-6367-656B-82934C5CC663}"/>
          </ac:spMkLst>
        </pc:spChg>
        <pc:spChg chg="del">
          <ac:chgData name="Marc Lochmeier" userId="9ebf71c3-6292-4a91-8c4d-3947e4b9a8d3" providerId="ADAL" clId="{EE4E81FF-9E76-47ED-84BE-410B3494948F}" dt="2023-07-12T09:07:00.495" v="2441" actId="478"/>
          <ac:spMkLst>
            <pc:docMk/>
            <pc:sldMk cId="315603026" sldId="1353"/>
            <ac:spMk id="26" creationId="{4425C363-F3D6-DA66-6D1E-92BA5CC30D86}"/>
          </ac:spMkLst>
        </pc:spChg>
        <pc:spChg chg="del mod">
          <ac:chgData name="Marc Lochmeier" userId="9ebf71c3-6292-4a91-8c4d-3947e4b9a8d3" providerId="ADAL" clId="{EE4E81FF-9E76-47ED-84BE-410B3494948F}" dt="2023-07-12T09:21:52.593" v="3104" actId="478"/>
          <ac:spMkLst>
            <pc:docMk/>
            <pc:sldMk cId="315603026" sldId="1353"/>
            <ac:spMk id="27" creationId="{97CB5DA7-A273-8DBF-1F30-0A510B08058E}"/>
          </ac:spMkLst>
        </pc:spChg>
        <pc:spChg chg="del">
          <ac:chgData name="Marc Lochmeier" userId="9ebf71c3-6292-4a91-8c4d-3947e4b9a8d3" providerId="ADAL" clId="{EE4E81FF-9E76-47ED-84BE-410B3494948F}" dt="2023-07-12T09:20:03.584" v="3049" actId="478"/>
          <ac:spMkLst>
            <pc:docMk/>
            <pc:sldMk cId="315603026" sldId="1353"/>
            <ac:spMk id="28" creationId="{31568C5C-2F37-7027-E1C7-060606D996DA}"/>
          </ac:spMkLst>
        </pc:spChg>
        <pc:spChg chg="mod">
          <ac:chgData name="Marc Lochmeier" userId="9ebf71c3-6292-4a91-8c4d-3947e4b9a8d3" providerId="ADAL" clId="{EE4E81FF-9E76-47ED-84BE-410B3494948F}" dt="2023-07-12T09:25:38.344" v="3352" actId="113"/>
          <ac:spMkLst>
            <pc:docMk/>
            <pc:sldMk cId="315603026" sldId="1353"/>
            <ac:spMk id="55" creationId="{6B0DA1E6-D212-624A-87E3-6AD9675CE2CF}"/>
          </ac:spMkLst>
        </pc:spChg>
        <pc:picChg chg="del mod">
          <ac:chgData name="Marc Lochmeier" userId="9ebf71c3-6292-4a91-8c4d-3947e4b9a8d3" providerId="ADAL" clId="{EE4E81FF-9E76-47ED-84BE-410B3494948F}" dt="2023-07-12T09:21:45.700" v="3102" actId="478"/>
          <ac:picMkLst>
            <pc:docMk/>
            <pc:sldMk cId="315603026" sldId="1353"/>
            <ac:picMk id="2" creationId="{1029162F-305C-D735-612B-D34DC4177264}"/>
          </ac:picMkLst>
        </pc:picChg>
        <pc:picChg chg="add del mod">
          <ac:chgData name="Marc Lochmeier" userId="9ebf71c3-6292-4a91-8c4d-3947e4b9a8d3" providerId="ADAL" clId="{EE4E81FF-9E76-47ED-84BE-410B3494948F}" dt="2023-07-12T09:21:24.548" v="3090" actId="478"/>
          <ac:picMkLst>
            <pc:docMk/>
            <pc:sldMk cId="315603026" sldId="1353"/>
            <ac:picMk id="5" creationId="{6A3BEF86-1CF9-F6EE-E963-7D177993FEF3}"/>
          </ac:picMkLst>
        </pc:picChg>
        <pc:picChg chg="add del mod">
          <ac:chgData name="Marc Lochmeier" userId="9ebf71c3-6292-4a91-8c4d-3947e4b9a8d3" providerId="ADAL" clId="{EE4E81FF-9E76-47ED-84BE-410B3494948F}" dt="2023-07-12T09:21:21.273" v="3088" actId="478"/>
          <ac:picMkLst>
            <pc:docMk/>
            <pc:sldMk cId="315603026" sldId="1353"/>
            <ac:picMk id="7" creationId="{337F1BDA-C909-C859-186D-2313A7C9C49F}"/>
          </ac:picMkLst>
        </pc:picChg>
        <pc:picChg chg="add mod">
          <ac:chgData name="Marc Lochmeier" userId="9ebf71c3-6292-4a91-8c4d-3947e4b9a8d3" providerId="ADAL" clId="{EE4E81FF-9E76-47ED-84BE-410B3494948F}" dt="2023-07-13T08:45:39.363" v="9031" actId="1076"/>
          <ac:picMkLst>
            <pc:docMk/>
            <pc:sldMk cId="315603026" sldId="1353"/>
            <ac:picMk id="8" creationId="{678850D4-78CE-5A80-A565-8EE70D4BB4F3}"/>
          </ac:picMkLst>
        </pc:picChg>
        <pc:picChg chg="del mod">
          <ac:chgData name="Marc Lochmeier" userId="9ebf71c3-6292-4a91-8c4d-3947e4b9a8d3" providerId="ADAL" clId="{EE4E81FF-9E76-47ED-84BE-410B3494948F}" dt="2023-07-12T09:21:33.409" v="3096" actId="478"/>
          <ac:picMkLst>
            <pc:docMk/>
            <pc:sldMk cId="315603026" sldId="1353"/>
            <ac:picMk id="11" creationId="{8B7104CB-A364-C5D5-F458-BC07F7CE5F79}"/>
          </ac:picMkLst>
        </pc:picChg>
        <pc:picChg chg="add mod">
          <ac:chgData name="Marc Lochmeier" userId="9ebf71c3-6292-4a91-8c4d-3947e4b9a8d3" providerId="ADAL" clId="{EE4E81FF-9E76-47ED-84BE-410B3494948F}" dt="2023-07-13T08:45:43.422" v="9032" actId="1076"/>
          <ac:picMkLst>
            <pc:docMk/>
            <pc:sldMk cId="315603026" sldId="1353"/>
            <ac:picMk id="14" creationId="{06339786-77DD-5C22-1F9A-1DE4BFEE7936}"/>
          </ac:picMkLst>
        </pc:picChg>
        <pc:picChg chg="del mod">
          <ac:chgData name="Marc Lochmeier" userId="9ebf71c3-6292-4a91-8c4d-3947e4b9a8d3" providerId="ADAL" clId="{EE4E81FF-9E76-47ED-84BE-410B3494948F}" dt="2023-07-12T09:21:41.973" v="3101" actId="478"/>
          <ac:picMkLst>
            <pc:docMk/>
            <pc:sldMk cId="315603026" sldId="1353"/>
            <ac:picMk id="22" creationId="{7B99CD7E-2951-3494-2490-B518F82E6F17}"/>
          </ac:picMkLst>
        </pc:picChg>
        <pc:picChg chg="del">
          <ac:chgData name="Marc Lochmeier" userId="9ebf71c3-6292-4a91-8c4d-3947e4b9a8d3" providerId="ADAL" clId="{EE4E81FF-9E76-47ED-84BE-410B3494948F}" dt="2023-07-12T09:07:02.329" v="2442" actId="478"/>
          <ac:picMkLst>
            <pc:docMk/>
            <pc:sldMk cId="315603026" sldId="1353"/>
            <ac:picMk id="25" creationId="{8912CD2A-0F59-F560-DE8B-18483E8BBA0F}"/>
          </ac:picMkLst>
        </pc:picChg>
        <pc:picChg chg="del mod">
          <ac:chgData name="Marc Lochmeier" userId="9ebf71c3-6292-4a91-8c4d-3947e4b9a8d3" providerId="ADAL" clId="{EE4E81FF-9E76-47ED-84BE-410B3494948F}" dt="2023-07-12T09:17:57.602" v="2854" actId="478"/>
          <ac:picMkLst>
            <pc:docMk/>
            <pc:sldMk cId="315603026" sldId="1353"/>
            <ac:picMk id="32" creationId="{DDB47334-AD30-8551-8705-4EE07237D9C1}"/>
          </ac:picMkLst>
        </pc:picChg>
        <pc:picChg chg="del">
          <ac:chgData name="Marc Lochmeier" userId="9ebf71c3-6292-4a91-8c4d-3947e4b9a8d3" providerId="ADAL" clId="{EE4E81FF-9E76-47ED-84BE-410B3494948F}" dt="2023-07-12T09:07:45.082" v="2443" actId="478"/>
          <ac:picMkLst>
            <pc:docMk/>
            <pc:sldMk cId="315603026" sldId="1353"/>
            <ac:picMk id="33" creationId="{3A948736-1F29-461F-1460-BFF8A9A78890}"/>
          </ac:picMkLst>
        </pc:picChg>
        <pc:picChg chg="del mod">
          <ac:chgData name="Marc Lochmeier" userId="9ebf71c3-6292-4a91-8c4d-3947e4b9a8d3" providerId="ADAL" clId="{EE4E81FF-9E76-47ED-84BE-410B3494948F}" dt="2023-07-12T09:21:25.685" v="3091" actId="478"/>
          <ac:picMkLst>
            <pc:docMk/>
            <pc:sldMk cId="315603026" sldId="1353"/>
            <ac:picMk id="35" creationId="{68AA7610-DB92-CE62-00A4-77602C50240F}"/>
          </ac:picMkLst>
        </pc:picChg>
        <pc:picChg chg="del mod">
          <ac:chgData name="Marc Lochmeier" userId="9ebf71c3-6292-4a91-8c4d-3947e4b9a8d3" providerId="ADAL" clId="{EE4E81FF-9E76-47ED-84BE-410B3494948F}" dt="2023-07-12T09:17:41" v="2851" actId="478"/>
          <ac:picMkLst>
            <pc:docMk/>
            <pc:sldMk cId="315603026" sldId="1353"/>
            <ac:picMk id="36" creationId="{05BEDE17-64C7-7BB6-13DD-F76FB6703091}"/>
          </ac:picMkLst>
        </pc:picChg>
      </pc:sldChg>
      <pc:sldChg chg="modSp add mod">
        <pc:chgData name="Marc Lochmeier" userId="9ebf71c3-6292-4a91-8c4d-3947e4b9a8d3" providerId="ADAL" clId="{EE4E81FF-9E76-47ED-84BE-410B3494948F}" dt="2023-07-13T07:39:42.065" v="7630" actId="20577"/>
        <pc:sldMkLst>
          <pc:docMk/>
          <pc:sldMk cId="1585435443" sldId="1354"/>
        </pc:sldMkLst>
        <pc:spChg chg="mod">
          <ac:chgData name="Marc Lochmeier" userId="9ebf71c3-6292-4a91-8c4d-3947e4b9a8d3" providerId="ADAL" clId="{EE4E81FF-9E76-47ED-84BE-410B3494948F}" dt="2023-07-12T09:22:52.303" v="3128" actId="6549"/>
          <ac:spMkLst>
            <pc:docMk/>
            <pc:sldMk cId="1585435443" sldId="1354"/>
            <ac:spMk id="3" creationId="{5A38A707-AA22-2756-F3C8-05DD9CD66BF6}"/>
          </ac:spMkLst>
        </pc:spChg>
        <pc:spChg chg="mod">
          <ac:chgData name="Marc Lochmeier" userId="9ebf71c3-6292-4a91-8c4d-3947e4b9a8d3" providerId="ADAL" clId="{EE4E81FF-9E76-47ED-84BE-410B3494948F}" dt="2023-07-12T09:23:02.023" v="3148" actId="1035"/>
          <ac:spMkLst>
            <pc:docMk/>
            <pc:sldMk cId="1585435443" sldId="1354"/>
            <ac:spMk id="4" creationId="{32E21464-5B74-2357-A439-9D267C820B48}"/>
          </ac:spMkLst>
        </pc:spChg>
        <pc:spChg chg="mod">
          <ac:chgData name="Marc Lochmeier" userId="9ebf71c3-6292-4a91-8c4d-3947e4b9a8d3" providerId="ADAL" clId="{EE4E81FF-9E76-47ED-84BE-410B3494948F}" dt="2023-07-13T07:38:12.459" v="7587" actId="20577"/>
          <ac:spMkLst>
            <pc:docMk/>
            <pc:sldMk cId="1585435443" sldId="1354"/>
            <ac:spMk id="9" creationId="{971976CF-5BE9-3C11-2FF0-460C4CEE8508}"/>
          </ac:spMkLst>
        </pc:spChg>
        <pc:spChg chg="mod">
          <ac:chgData name="Marc Lochmeier" userId="9ebf71c3-6292-4a91-8c4d-3947e4b9a8d3" providerId="ADAL" clId="{EE4E81FF-9E76-47ED-84BE-410B3494948F}" dt="2023-07-12T09:23:12.007" v="3173" actId="1036"/>
          <ac:spMkLst>
            <pc:docMk/>
            <pc:sldMk cId="1585435443" sldId="1354"/>
            <ac:spMk id="12" creationId="{7A34C5DB-188B-0DE3-8B2A-0D2B6FB5BA20}"/>
          </ac:spMkLst>
        </pc:spChg>
        <pc:spChg chg="mod">
          <ac:chgData name="Marc Lochmeier" userId="9ebf71c3-6292-4a91-8c4d-3947e4b9a8d3" providerId="ADAL" clId="{EE4E81FF-9E76-47ED-84BE-410B3494948F}" dt="2023-07-13T07:39:42.065" v="7630" actId="20577"/>
          <ac:spMkLst>
            <pc:docMk/>
            <pc:sldMk cId="1585435443" sldId="1354"/>
            <ac:spMk id="18" creationId="{C9253F25-8F8D-2872-E24B-BAB99FAA0C55}"/>
          </ac:spMkLst>
        </pc:spChg>
        <pc:spChg chg="mod">
          <ac:chgData name="Marc Lochmeier" userId="9ebf71c3-6292-4a91-8c4d-3947e4b9a8d3" providerId="ADAL" clId="{EE4E81FF-9E76-47ED-84BE-410B3494948F}" dt="2023-07-12T09:23:19.606" v="3192" actId="1035"/>
          <ac:spMkLst>
            <pc:docMk/>
            <pc:sldMk cId="1585435443" sldId="1354"/>
            <ac:spMk id="19" creationId="{9771005F-46CD-D773-1D04-14337895D17C}"/>
          </ac:spMkLst>
        </pc:spChg>
        <pc:spChg chg="mod">
          <ac:chgData name="Marc Lochmeier" userId="9ebf71c3-6292-4a91-8c4d-3947e4b9a8d3" providerId="ADAL" clId="{EE4E81FF-9E76-47ED-84BE-410B3494948F}" dt="2023-07-12T09:23:19.606" v="3192" actId="1035"/>
          <ac:spMkLst>
            <pc:docMk/>
            <pc:sldMk cId="1585435443" sldId="1354"/>
            <ac:spMk id="23" creationId="{8346F7C3-6123-6367-656B-82934C5CC663}"/>
          </ac:spMkLst>
        </pc:spChg>
        <pc:spChg chg="mod">
          <ac:chgData name="Marc Lochmeier" userId="9ebf71c3-6292-4a91-8c4d-3947e4b9a8d3" providerId="ADAL" clId="{EE4E81FF-9E76-47ED-84BE-410B3494948F}" dt="2023-07-13T07:37:49.982" v="7571" actId="6549"/>
          <ac:spMkLst>
            <pc:docMk/>
            <pc:sldMk cId="1585435443" sldId="1354"/>
            <ac:spMk id="27" creationId="{97CB5DA7-A273-8DBF-1F30-0A510B08058E}"/>
          </ac:spMkLst>
        </pc:spChg>
        <pc:picChg chg="mod">
          <ac:chgData name="Marc Lochmeier" userId="9ebf71c3-6292-4a91-8c4d-3947e4b9a8d3" providerId="ADAL" clId="{EE4E81FF-9E76-47ED-84BE-410B3494948F}" dt="2023-07-12T09:23:02.023" v="3148" actId="1035"/>
          <ac:picMkLst>
            <pc:docMk/>
            <pc:sldMk cId="1585435443" sldId="1354"/>
            <ac:picMk id="2" creationId="{1029162F-305C-D735-612B-D34DC4177264}"/>
          </ac:picMkLst>
        </pc:picChg>
        <pc:picChg chg="mod">
          <ac:chgData name="Marc Lochmeier" userId="9ebf71c3-6292-4a91-8c4d-3947e4b9a8d3" providerId="ADAL" clId="{EE4E81FF-9E76-47ED-84BE-410B3494948F}" dt="2023-07-12T09:23:12.007" v="3173" actId="1036"/>
          <ac:picMkLst>
            <pc:docMk/>
            <pc:sldMk cId="1585435443" sldId="1354"/>
            <ac:picMk id="5" creationId="{6A3BEF86-1CF9-F6EE-E963-7D177993FEF3}"/>
          </ac:picMkLst>
        </pc:picChg>
        <pc:picChg chg="mod">
          <ac:chgData name="Marc Lochmeier" userId="9ebf71c3-6292-4a91-8c4d-3947e4b9a8d3" providerId="ADAL" clId="{EE4E81FF-9E76-47ED-84BE-410B3494948F}" dt="2023-07-12T09:23:19.606" v="3192" actId="1035"/>
          <ac:picMkLst>
            <pc:docMk/>
            <pc:sldMk cId="1585435443" sldId="1354"/>
            <ac:picMk id="7" creationId="{337F1BDA-C909-C859-186D-2313A7C9C49F}"/>
          </ac:picMkLst>
        </pc:picChg>
        <pc:picChg chg="mod">
          <ac:chgData name="Marc Lochmeier" userId="9ebf71c3-6292-4a91-8c4d-3947e4b9a8d3" providerId="ADAL" clId="{EE4E81FF-9E76-47ED-84BE-410B3494948F}" dt="2023-07-12T09:23:12.007" v="3173" actId="1036"/>
          <ac:picMkLst>
            <pc:docMk/>
            <pc:sldMk cId="1585435443" sldId="1354"/>
            <ac:picMk id="11" creationId="{8B7104CB-A364-C5D5-F458-BC07F7CE5F79}"/>
          </ac:picMkLst>
        </pc:picChg>
        <pc:picChg chg="mod">
          <ac:chgData name="Marc Lochmeier" userId="9ebf71c3-6292-4a91-8c4d-3947e4b9a8d3" providerId="ADAL" clId="{EE4E81FF-9E76-47ED-84BE-410B3494948F}" dt="2023-07-12T09:23:19.606" v="3192" actId="1035"/>
          <ac:picMkLst>
            <pc:docMk/>
            <pc:sldMk cId="1585435443" sldId="1354"/>
            <ac:picMk id="22" creationId="{7B99CD7E-2951-3494-2490-B518F82E6F17}"/>
          </ac:picMkLst>
        </pc:picChg>
        <pc:picChg chg="mod">
          <ac:chgData name="Marc Lochmeier" userId="9ebf71c3-6292-4a91-8c4d-3947e4b9a8d3" providerId="ADAL" clId="{EE4E81FF-9E76-47ED-84BE-410B3494948F}" dt="2023-07-13T07:37:56.587" v="7582" actId="1035"/>
          <ac:picMkLst>
            <pc:docMk/>
            <pc:sldMk cId="1585435443" sldId="1354"/>
            <ac:picMk id="35" creationId="{68AA7610-DB92-CE62-00A4-77602C50240F}"/>
          </ac:picMkLst>
        </pc:picChg>
      </pc:sldChg>
      <pc:sldChg chg="new del">
        <pc:chgData name="Marc Lochmeier" userId="9ebf71c3-6292-4a91-8c4d-3947e4b9a8d3" providerId="ADAL" clId="{EE4E81FF-9E76-47ED-84BE-410B3494948F}" dt="2023-07-12T09:27:10.725" v="3356" actId="47"/>
        <pc:sldMkLst>
          <pc:docMk/>
          <pc:sldMk cId="3234818478" sldId="1355"/>
        </pc:sldMkLst>
      </pc:sldChg>
      <pc:sldChg chg="addSp delSp modSp add mod addCm modNotesTx">
        <pc:chgData name="Marc Lochmeier" userId="9ebf71c3-6292-4a91-8c4d-3947e4b9a8d3" providerId="ADAL" clId="{EE4E81FF-9E76-47ED-84BE-410B3494948F}" dt="2023-07-13T09:09:48.269" v="9936"/>
        <pc:sldMkLst>
          <pc:docMk/>
          <pc:sldMk cId="843812563" sldId="1356"/>
        </pc:sldMkLst>
        <pc:spChg chg="mod">
          <ac:chgData name="Marc Lochmeier" userId="9ebf71c3-6292-4a91-8c4d-3947e4b9a8d3" providerId="ADAL" clId="{EE4E81FF-9E76-47ED-84BE-410B3494948F}" dt="2023-07-13T07:52:30.647" v="7946" actId="20577"/>
          <ac:spMkLst>
            <pc:docMk/>
            <pc:sldMk cId="843812563" sldId="1356"/>
            <ac:spMk id="3" creationId="{5A38A707-AA22-2756-F3C8-05DD9CD66BF6}"/>
          </ac:spMkLst>
        </pc:spChg>
        <pc:spChg chg="mod">
          <ac:chgData name="Marc Lochmeier" userId="9ebf71c3-6292-4a91-8c4d-3947e4b9a8d3" providerId="ADAL" clId="{EE4E81FF-9E76-47ED-84BE-410B3494948F}" dt="2023-07-13T09:09:34.522" v="9935" actId="27636"/>
          <ac:spMkLst>
            <pc:docMk/>
            <pc:sldMk cId="843812563" sldId="1356"/>
            <ac:spMk id="55" creationId="{6B0DA1E6-D212-624A-87E3-6AD9675CE2CF}"/>
          </ac:spMkLst>
        </pc:spChg>
        <pc:picChg chg="add mod">
          <ac:chgData name="Marc Lochmeier" userId="9ebf71c3-6292-4a91-8c4d-3947e4b9a8d3" providerId="ADAL" clId="{EE4E81FF-9E76-47ED-84BE-410B3494948F}" dt="2023-07-13T07:50:34.450" v="7807" actId="1035"/>
          <ac:picMkLst>
            <pc:docMk/>
            <pc:sldMk cId="843812563" sldId="1356"/>
            <ac:picMk id="2" creationId="{82455894-4FBE-991A-77DB-68552FE59007}"/>
          </ac:picMkLst>
        </pc:picChg>
        <pc:picChg chg="del">
          <ac:chgData name="Marc Lochmeier" userId="9ebf71c3-6292-4a91-8c4d-3947e4b9a8d3" providerId="ADAL" clId="{EE4E81FF-9E76-47ED-84BE-410B3494948F}" dt="2023-07-12T09:29:35.583" v="3432" actId="478"/>
          <ac:picMkLst>
            <pc:docMk/>
            <pc:sldMk cId="843812563" sldId="1356"/>
            <ac:picMk id="8" creationId="{678850D4-78CE-5A80-A565-8EE70D4BB4F3}"/>
          </ac:picMkLst>
        </pc:picChg>
        <pc:picChg chg="del">
          <ac:chgData name="Marc Lochmeier" userId="9ebf71c3-6292-4a91-8c4d-3947e4b9a8d3" providerId="ADAL" clId="{EE4E81FF-9E76-47ED-84BE-410B3494948F}" dt="2023-07-12T09:29:37.374" v="3433" actId="478"/>
          <ac:picMkLst>
            <pc:docMk/>
            <pc:sldMk cId="843812563" sldId="1356"/>
            <ac:picMk id="14" creationId="{06339786-77DD-5C22-1F9A-1DE4BFEE7936}"/>
          </ac:picMkLst>
        </pc:picChg>
      </pc:sldChg>
      <pc:sldChg chg="modSp add del mod">
        <pc:chgData name="Marc Lochmeier" userId="9ebf71c3-6292-4a91-8c4d-3947e4b9a8d3" providerId="ADAL" clId="{EE4E81FF-9E76-47ED-84BE-410B3494948F}" dt="2023-07-12T12:55:55.412" v="5202" actId="47"/>
        <pc:sldMkLst>
          <pc:docMk/>
          <pc:sldMk cId="1024525669" sldId="1357"/>
        </pc:sldMkLst>
        <pc:spChg chg="mod">
          <ac:chgData name="Marc Lochmeier" userId="9ebf71c3-6292-4a91-8c4d-3947e4b9a8d3" providerId="ADAL" clId="{EE4E81FF-9E76-47ED-84BE-410B3494948F}" dt="2023-07-12T09:52:53.854" v="4229" actId="20577"/>
          <ac:spMkLst>
            <pc:docMk/>
            <pc:sldMk cId="1024525669" sldId="1357"/>
            <ac:spMk id="3" creationId="{5A38A707-AA22-2756-F3C8-05DD9CD66BF6}"/>
          </ac:spMkLst>
        </pc:spChg>
      </pc:sldChg>
      <pc:sldChg chg="addSp delSp modSp add mod ord modAnim modNotesTx">
        <pc:chgData name="Marc Lochmeier" userId="9ebf71c3-6292-4a91-8c4d-3947e4b9a8d3" providerId="ADAL" clId="{EE4E81FF-9E76-47ED-84BE-410B3494948F}" dt="2023-07-13T09:11:25.969" v="10011" actId="1035"/>
        <pc:sldMkLst>
          <pc:docMk/>
          <pc:sldMk cId="2147792327" sldId="1358"/>
        </pc:sldMkLst>
        <pc:spChg chg="mod">
          <ac:chgData name="Marc Lochmeier" userId="9ebf71c3-6292-4a91-8c4d-3947e4b9a8d3" providerId="ADAL" clId="{EE4E81FF-9E76-47ED-84BE-410B3494948F}" dt="2023-07-13T09:11:21.081" v="10001" actId="20577"/>
          <ac:spMkLst>
            <pc:docMk/>
            <pc:sldMk cId="2147792327" sldId="1358"/>
            <ac:spMk id="3" creationId="{5A38A707-AA22-2756-F3C8-05DD9CD66BF6}"/>
          </ac:spMkLst>
        </pc:spChg>
        <pc:spChg chg="add del">
          <ac:chgData name="Marc Lochmeier" userId="9ebf71c3-6292-4a91-8c4d-3947e4b9a8d3" providerId="ADAL" clId="{EE4E81FF-9E76-47ED-84BE-410B3494948F}" dt="2023-07-12T10:00:06.338" v="4345" actId="22"/>
          <ac:spMkLst>
            <pc:docMk/>
            <pc:sldMk cId="2147792327" sldId="1358"/>
            <ac:spMk id="5" creationId="{6802C296-5D22-84FF-BEF6-CB4EDF0753D5}"/>
          </ac:spMkLst>
        </pc:spChg>
        <pc:spChg chg="mod">
          <ac:chgData name="Marc Lochmeier" userId="9ebf71c3-6292-4a91-8c4d-3947e4b9a8d3" providerId="ADAL" clId="{EE4E81FF-9E76-47ED-84BE-410B3494948F}" dt="2023-07-13T08:26:10.829" v="8155" actId="113"/>
          <ac:spMkLst>
            <pc:docMk/>
            <pc:sldMk cId="2147792327" sldId="1358"/>
            <ac:spMk id="55" creationId="{6B0DA1E6-D212-624A-87E3-6AD9675CE2CF}"/>
          </ac:spMkLst>
        </pc:spChg>
        <pc:picChg chg="add del mod">
          <ac:chgData name="Marc Lochmeier" userId="9ebf71c3-6292-4a91-8c4d-3947e4b9a8d3" providerId="ADAL" clId="{EE4E81FF-9E76-47ED-84BE-410B3494948F}" dt="2023-07-13T07:56:00.708" v="7971" actId="478"/>
          <ac:picMkLst>
            <pc:docMk/>
            <pc:sldMk cId="2147792327" sldId="1358"/>
            <ac:picMk id="2" creationId="{33821656-05CD-40CD-29D2-498959BF0A1D}"/>
          </ac:picMkLst>
        </pc:picChg>
        <pc:picChg chg="add mod">
          <ac:chgData name="Marc Lochmeier" userId="9ebf71c3-6292-4a91-8c4d-3947e4b9a8d3" providerId="ADAL" clId="{EE4E81FF-9E76-47ED-84BE-410B3494948F}" dt="2023-07-13T09:11:25.969" v="10011" actId="1035"/>
          <ac:picMkLst>
            <pc:docMk/>
            <pc:sldMk cId="2147792327" sldId="1358"/>
            <ac:picMk id="7" creationId="{F84941E3-9A80-414F-E546-A7A77B4B7E80}"/>
          </ac:picMkLst>
        </pc:picChg>
        <pc:picChg chg="del">
          <ac:chgData name="Marc Lochmeier" userId="9ebf71c3-6292-4a91-8c4d-3947e4b9a8d3" providerId="ADAL" clId="{EE4E81FF-9E76-47ED-84BE-410B3494948F}" dt="2023-07-12T09:54:07.417" v="4259" actId="478"/>
          <ac:picMkLst>
            <pc:docMk/>
            <pc:sldMk cId="2147792327" sldId="1358"/>
            <ac:picMk id="8" creationId="{678850D4-78CE-5A80-A565-8EE70D4BB4F3}"/>
          </ac:picMkLst>
        </pc:picChg>
        <pc:picChg chg="del">
          <ac:chgData name="Marc Lochmeier" userId="9ebf71c3-6292-4a91-8c4d-3947e4b9a8d3" providerId="ADAL" clId="{EE4E81FF-9E76-47ED-84BE-410B3494948F}" dt="2023-07-12T09:54:26.904" v="4260" actId="478"/>
          <ac:picMkLst>
            <pc:docMk/>
            <pc:sldMk cId="2147792327" sldId="1358"/>
            <ac:picMk id="14" creationId="{06339786-77DD-5C22-1F9A-1DE4BFEE7936}"/>
          </ac:picMkLst>
        </pc:picChg>
      </pc:sldChg>
      <pc:sldChg chg="modSp add mod">
        <pc:chgData name="Marc Lochmeier" userId="9ebf71c3-6292-4a91-8c4d-3947e4b9a8d3" providerId="ADAL" clId="{EE4E81FF-9E76-47ED-84BE-410B3494948F}" dt="2023-07-13T09:00:31.478" v="9497" actId="6549"/>
        <pc:sldMkLst>
          <pc:docMk/>
          <pc:sldMk cId="2283886362" sldId="1359"/>
        </pc:sldMkLst>
        <pc:spChg chg="mod">
          <ac:chgData name="Marc Lochmeier" userId="9ebf71c3-6292-4a91-8c4d-3947e4b9a8d3" providerId="ADAL" clId="{EE4E81FF-9E76-47ED-84BE-410B3494948F}" dt="2023-07-13T09:00:31.478" v="9497" actId="6549"/>
          <ac:spMkLst>
            <pc:docMk/>
            <pc:sldMk cId="2283886362" sldId="1359"/>
            <ac:spMk id="3" creationId="{5A38A707-AA22-2756-F3C8-05DD9CD66BF6}"/>
          </ac:spMkLst>
        </pc:spChg>
        <pc:spChg chg="mod">
          <ac:chgData name="Marc Lochmeier" userId="9ebf71c3-6292-4a91-8c4d-3947e4b9a8d3" providerId="ADAL" clId="{EE4E81FF-9E76-47ED-84BE-410B3494948F}" dt="2023-07-12T12:15:36.194" v="5016" actId="1076"/>
          <ac:spMkLst>
            <pc:docMk/>
            <pc:sldMk cId="2283886362" sldId="1359"/>
            <ac:spMk id="10" creationId="{B5400140-080D-8E64-450E-B96C50C3A985}"/>
          </ac:spMkLst>
        </pc:spChg>
        <pc:spChg chg="mod">
          <ac:chgData name="Marc Lochmeier" userId="9ebf71c3-6292-4a91-8c4d-3947e4b9a8d3" providerId="ADAL" clId="{EE4E81FF-9E76-47ED-84BE-410B3494948F}" dt="2023-07-13T07:03:29.772" v="6993" actId="5793"/>
          <ac:spMkLst>
            <pc:docMk/>
            <pc:sldMk cId="2283886362" sldId="1359"/>
            <ac:spMk id="55" creationId="{6B0DA1E6-D212-624A-87E3-6AD9675CE2CF}"/>
          </ac:spMkLst>
        </pc:spChg>
      </pc:sldChg>
      <pc:sldChg chg="modSp new del mod">
        <pc:chgData name="Marc Lochmeier" userId="9ebf71c3-6292-4a91-8c4d-3947e4b9a8d3" providerId="ADAL" clId="{EE4E81FF-9E76-47ED-84BE-410B3494948F}" dt="2023-07-13T06:34:22.760" v="5947" actId="47"/>
        <pc:sldMkLst>
          <pc:docMk/>
          <pc:sldMk cId="900764477" sldId="1360"/>
        </pc:sldMkLst>
        <pc:spChg chg="mod">
          <ac:chgData name="Marc Lochmeier" userId="9ebf71c3-6292-4a91-8c4d-3947e4b9a8d3" providerId="ADAL" clId="{EE4E81FF-9E76-47ED-84BE-410B3494948F}" dt="2023-07-12T13:06:33.460" v="5462" actId="5793"/>
          <ac:spMkLst>
            <pc:docMk/>
            <pc:sldMk cId="900764477" sldId="1360"/>
            <ac:spMk id="4" creationId="{65CC414C-8EDE-A45D-F89E-9BEFE713E3D0}"/>
          </ac:spMkLst>
        </pc:spChg>
      </pc:sldChg>
      <pc:sldChg chg="modSp new del mod ord">
        <pc:chgData name="Marc Lochmeier" userId="9ebf71c3-6292-4a91-8c4d-3947e4b9a8d3" providerId="ADAL" clId="{EE4E81FF-9E76-47ED-84BE-410B3494948F}" dt="2023-07-13T09:03:57.080" v="9683" actId="47"/>
        <pc:sldMkLst>
          <pc:docMk/>
          <pc:sldMk cId="3857333595" sldId="1361"/>
        </pc:sldMkLst>
        <pc:spChg chg="mod">
          <ac:chgData name="Marc Lochmeier" userId="9ebf71c3-6292-4a91-8c4d-3947e4b9a8d3" providerId="ADAL" clId="{EE4E81FF-9E76-47ED-84BE-410B3494948F}" dt="2023-07-13T08:06:33.820" v="8077" actId="6549"/>
          <ac:spMkLst>
            <pc:docMk/>
            <pc:sldMk cId="3857333595" sldId="1361"/>
            <ac:spMk id="4" creationId="{93638BF5-8C62-2144-3D1E-11AD0E182432}"/>
          </ac:spMkLst>
        </pc:spChg>
      </pc:sldChg>
      <pc:sldChg chg="modSp new del mod">
        <pc:chgData name="Marc Lochmeier" userId="9ebf71c3-6292-4a91-8c4d-3947e4b9a8d3" providerId="ADAL" clId="{EE4E81FF-9E76-47ED-84BE-410B3494948F}" dt="2023-07-12T13:05:51.647" v="5459" actId="47"/>
        <pc:sldMkLst>
          <pc:docMk/>
          <pc:sldMk cId="1655309485" sldId="1362"/>
        </pc:sldMkLst>
        <pc:spChg chg="mod">
          <ac:chgData name="Marc Lochmeier" userId="9ebf71c3-6292-4a91-8c4d-3947e4b9a8d3" providerId="ADAL" clId="{EE4E81FF-9E76-47ED-84BE-410B3494948F}" dt="2023-07-12T12:03:19.184" v="4631" actId="20577"/>
          <ac:spMkLst>
            <pc:docMk/>
            <pc:sldMk cId="1655309485" sldId="1362"/>
            <ac:spMk id="2" creationId="{FFC2A459-49AD-5276-C83E-F9FD807F5594}"/>
          </ac:spMkLst>
        </pc:spChg>
        <pc:spChg chg="mod">
          <ac:chgData name="Marc Lochmeier" userId="9ebf71c3-6292-4a91-8c4d-3947e4b9a8d3" providerId="ADAL" clId="{EE4E81FF-9E76-47ED-84BE-410B3494948F}" dt="2023-07-12T13:00:07.193" v="5241" actId="6549"/>
          <ac:spMkLst>
            <pc:docMk/>
            <pc:sldMk cId="1655309485" sldId="1362"/>
            <ac:spMk id="4" creationId="{D1B087AF-38DD-57F0-770E-D90E862392A8}"/>
          </ac:spMkLst>
        </pc:spChg>
      </pc:sldChg>
      <pc:sldChg chg="addSp delSp modSp add mod ord modAnim addCm modNotesTx">
        <pc:chgData name="Marc Lochmeier" userId="9ebf71c3-6292-4a91-8c4d-3947e4b9a8d3" providerId="ADAL" clId="{EE4E81FF-9E76-47ED-84BE-410B3494948F}" dt="2023-07-13T09:03:09.559" v="9680" actId="1036"/>
        <pc:sldMkLst>
          <pc:docMk/>
          <pc:sldMk cId="2423502454" sldId="1363"/>
        </pc:sldMkLst>
        <pc:spChg chg="mod">
          <ac:chgData name="Marc Lochmeier" userId="9ebf71c3-6292-4a91-8c4d-3947e4b9a8d3" providerId="ADAL" clId="{EE4E81FF-9E76-47ED-84BE-410B3494948F}" dt="2023-07-13T09:03:06.313" v="9676" actId="20577"/>
          <ac:spMkLst>
            <pc:docMk/>
            <pc:sldMk cId="2423502454" sldId="1363"/>
            <ac:spMk id="3" creationId="{5A38A707-AA22-2756-F3C8-05DD9CD66BF6}"/>
          </ac:spMkLst>
        </pc:spChg>
        <pc:spChg chg="mod">
          <ac:chgData name="Marc Lochmeier" userId="9ebf71c3-6292-4a91-8c4d-3947e4b9a8d3" providerId="ADAL" clId="{EE4E81FF-9E76-47ED-84BE-410B3494948F}" dt="2023-07-13T08:03:09.188" v="8060" actId="255"/>
          <ac:spMkLst>
            <pc:docMk/>
            <pc:sldMk cId="2423502454" sldId="1363"/>
            <ac:spMk id="55" creationId="{6B0DA1E6-D212-624A-87E3-6AD9675CE2CF}"/>
          </ac:spMkLst>
        </pc:spChg>
        <pc:picChg chg="del">
          <ac:chgData name="Marc Lochmeier" userId="9ebf71c3-6292-4a91-8c4d-3947e4b9a8d3" providerId="ADAL" clId="{EE4E81FF-9E76-47ED-84BE-410B3494948F}" dt="2023-07-12T12:16:55.271" v="5045" actId="478"/>
          <ac:picMkLst>
            <pc:docMk/>
            <pc:sldMk cId="2423502454" sldId="1363"/>
            <ac:picMk id="2" creationId="{33821656-05CD-40CD-29D2-498959BF0A1D}"/>
          </ac:picMkLst>
        </pc:picChg>
        <pc:picChg chg="add mod">
          <ac:chgData name="Marc Lochmeier" userId="9ebf71c3-6292-4a91-8c4d-3947e4b9a8d3" providerId="ADAL" clId="{EE4E81FF-9E76-47ED-84BE-410B3494948F}" dt="2023-07-13T09:03:09.559" v="9680" actId="1036"/>
          <ac:picMkLst>
            <pc:docMk/>
            <pc:sldMk cId="2423502454" sldId="1363"/>
            <ac:picMk id="4" creationId="{3C89C310-F667-B940-D08A-A874CFDB22BC}"/>
          </ac:picMkLst>
        </pc:picChg>
      </pc:sldChg>
      <pc:sldChg chg="addSp delSp modSp add mod ord">
        <pc:chgData name="Marc Lochmeier" userId="9ebf71c3-6292-4a91-8c4d-3947e4b9a8d3" providerId="ADAL" clId="{EE4E81FF-9E76-47ED-84BE-410B3494948F}" dt="2023-07-13T09:04:42.304" v="9751" actId="20577"/>
        <pc:sldMkLst>
          <pc:docMk/>
          <pc:sldMk cId="2850220103" sldId="1364"/>
        </pc:sldMkLst>
        <pc:spChg chg="mod">
          <ac:chgData name="Marc Lochmeier" userId="9ebf71c3-6292-4a91-8c4d-3947e4b9a8d3" providerId="ADAL" clId="{EE4E81FF-9E76-47ED-84BE-410B3494948F}" dt="2023-07-13T09:04:42.304" v="9751" actId="20577"/>
          <ac:spMkLst>
            <pc:docMk/>
            <pc:sldMk cId="2850220103" sldId="1364"/>
            <ac:spMk id="3" creationId="{5A38A707-AA22-2756-F3C8-05DD9CD66BF6}"/>
          </ac:spMkLst>
        </pc:spChg>
        <pc:spChg chg="mod">
          <ac:chgData name="Marc Lochmeier" userId="9ebf71c3-6292-4a91-8c4d-3947e4b9a8d3" providerId="ADAL" clId="{EE4E81FF-9E76-47ED-84BE-410B3494948F}" dt="2023-07-12T12:59:37.698" v="5238" actId="6549"/>
          <ac:spMkLst>
            <pc:docMk/>
            <pc:sldMk cId="2850220103" sldId="1364"/>
            <ac:spMk id="55" creationId="{6B0DA1E6-D212-624A-87E3-6AD9675CE2CF}"/>
          </ac:spMkLst>
        </pc:spChg>
        <pc:picChg chg="del">
          <ac:chgData name="Marc Lochmeier" userId="9ebf71c3-6292-4a91-8c4d-3947e4b9a8d3" providerId="ADAL" clId="{EE4E81FF-9E76-47ED-84BE-410B3494948F}" dt="2023-07-12T12:59:10.900" v="5212" actId="478"/>
          <ac:picMkLst>
            <pc:docMk/>
            <pc:sldMk cId="2850220103" sldId="1364"/>
            <ac:picMk id="4" creationId="{3C89C310-F667-B940-D08A-A874CFDB22BC}"/>
          </ac:picMkLst>
        </pc:picChg>
        <pc:picChg chg="add mod">
          <ac:chgData name="Marc Lochmeier" userId="9ebf71c3-6292-4a91-8c4d-3947e4b9a8d3" providerId="ADAL" clId="{EE4E81FF-9E76-47ED-84BE-410B3494948F}" dt="2023-07-13T08:04:07.140" v="8071" actId="1076"/>
          <ac:picMkLst>
            <pc:docMk/>
            <pc:sldMk cId="2850220103" sldId="1364"/>
            <ac:picMk id="5" creationId="{8BF2B400-31C9-9829-9C7D-39640D66EEFA}"/>
          </ac:picMkLst>
        </pc:picChg>
        <pc:picChg chg="add mod">
          <ac:chgData name="Marc Lochmeier" userId="9ebf71c3-6292-4a91-8c4d-3947e4b9a8d3" providerId="ADAL" clId="{EE4E81FF-9E76-47ED-84BE-410B3494948F}" dt="2023-07-13T06:54:22.855" v="6576" actId="1076"/>
          <ac:picMkLst>
            <pc:docMk/>
            <pc:sldMk cId="2850220103" sldId="1364"/>
            <ac:picMk id="8" creationId="{41ADA3D8-40AC-6B4A-38A7-6AEF636CB321}"/>
          </ac:picMkLst>
        </pc:picChg>
      </pc:sldChg>
      <pc:sldChg chg="modSp add del mod">
        <pc:chgData name="Marc Lochmeier" userId="9ebf71c3-6292-4a91-8c4d-3947e4b9a8d3" providerId="ADAL" clId="{EE4E81FF-9E76-47ED-84BE-410B3494948F}" dt="2023-07-13T07:26:18.546" v="6994" actId="47"/>
        <pc:sldMkLst>
          <pc:docMk/>
          <pc:sldMk cId="1117748631" sldId="1365"/>
        </pc:sldMkLst>
        <pc:spChg chg="mod">
          <ac:chgData name="Marc Lochmeier" userId="9ebf71c3-6292-4a91-8c4d-3947e4b9a8d3" providerId="ADAL" clId="{EE4E81FF-9E76-47ED-84BE-410B3494948F}" dt="2023-07-12T13:06:59.328" v="5464" actId="13926"/>
          <ac:spMkLst>
            <pc:docMk/>
            <pc:sldMk cId="1117748631" sldId="1365"/>
            <ac:spMk id="3" creationId="{5A38A707-AA22-2756-F3C8-05DD9CD66BF6}"/>
          </ac:spMkLst>
        </pc:spChg>
        <pc:spChg chg="mod">
          <ac:chgData name="Marc Lochmeier" userId="9ebf71c3-6292-4a91-8c4d-3947e4b9a8d3" providerId="ADAL" clId="{EE4E81FF-9E76-47ED-84BE-410B3494948F}" dt="2023-07-13T06:57:34.193" v="6605" actId="13926"/>
          <ac:spMkLst>
            <pc:docMk/>
            <pc:sldMk cId="1117748631" sldId="1365"/>
            <ac:spMk id="55" creationId="{6B0DA1E6-D212-624A-87E3-6AD9675CE2CF}"/>
          </ac:spMkLst>
        </pc:spChg>
      </pc:sldChg>
      <pc:sldChg chg="addSp modSp new del mod">
        <pc:chgData name="Marc Lochmeier" userId="9ebf71c3-6292-4a91-8c4d-3947e4b9a8d3" providerId="ADAL" clId="{EE4E81FF-9E76-47ED-84BE-410B3494948F}" dt="2023-07-13T06:34:20.088" v="5946" actId="47"/>
        <pc:sldMkLst>
          <pc:docMk/>
          <pc:sldMk cId="1588061399" sldId="1366"/>
        </pc:sldMkLst>
        <pc:spChg chg="mod">
          <ac:chgData name="Marc Lochmeier" userId="9ebf71c3-6292-4a91-8c4d-3947e4b9a8d3" providerId="ADAL" clId="{EE4E81FF-9E76-47ED-84BE-410B3494948F}" dt="2023-07-13T06:19:00.678" v="5663" actId="27636"/>
          <ac:spMkLst>
            <pc:docMk/>
            <pc:sldMk cId="1588061399" sldId="1366"/>
            <ac:spMk id="4" creationId="{8015FF29-AEEC-3869-497D-867F0E9AB370}"/>
          </ac:spMkLst>
        </pc:spChg>
        <pc:picChg chg="add mod">
          <ac:chgData name="Marc Lochmeier" userId="9ebf71c3-6292-4a91-8c4d-3947e4b9a8d3" providerId="ADAL" clId="{EE4E81FF-9E76-47ED-84BE-410B3494948F}" dt="2023-07-12T13:12:16.085" v="5503" actId="1076"/>
          <ac:picMkLst>
            <pc:docMk/>
            <pc:sldMk cId="1588061399" sldId="1366"/>
            <ac:picMk id="1026" creationId="{1F207C46-CA6B-1032-716D-2DE3D8C52D05}"/>
          </ac:picMkLst>
        </pc:picChg>
        <pc:picChg chg="add mod">
          <ac:chgData name="Marc Lochmeier" userId="9ebf71c3-6292-4a91-8c4d-3947e4b9a8d3" providerId="ADAL" clId="{EE4E81FF-9E76-47ED-84BE-410B3494948F}" dt="2023-07-12T13:25:47.571" v="5610" actId="14100"/>
          <ac:picMkLst>
            <pc:docMk/>
            <pc:sldMk cId="1588061399" sldId="1366"/>
            <ac:picMk id="1028" creationId="{B6D0B791-190B-58DC-2A74-80CBE99A4731}"/>
          </ac:picMkLst>
        </pc:picChg>
      </pc:sldChg>
      <pc:sldChg chg="addSp delSp modSp add mod modNotesTx">
        <pc:chgData name="Marc Lochmeier" userId="9ebf71c3-6292-4a91-8c4d-3947e4b9a8d3" providerId="ADAL" clId="{EE4E81FF-9E76-47ED-84BE-410B3494948F}" dt="2023-07-13T08:04:19.636" v="8075" actId="1036"/>
        <pc:sldMkLst>
          <pc:docMk/>
          <pc:sldMk cId="931502644" sldId="1367"/>
        </pc:sldMkLst>
        <pc:spChg chg="mod">
          <ac:chgData name="Marc Lochmeier" userId="9ebf71c3-6292-4a91-8c4d-3947e4b9a8d3" providerId="ADAL" clId="{EE4E81FF-9E76-47ED-84BE-410B3494948F}" dt="2023-07-13T06:55:29.476" v="6594" actId="20577"/>
          <ac:spMkLst>
            <pc:docMk/>
            <pc:sldMk cId="931502644" sldId="1367"/>
            <ac:spMk id="3" creationId="{5A38A707-AA22-2756-F3C8-05DD9CD66BF6}"/>
          </ac:spMkLst>
        </pc:spChg>
        <pc:spChg chg="mod">
          <ac:chgData name="Marc Lochmeier" userId="9ebf71c3-6292-4a91-8c4d-3947e4b9a8d3" providerId="ADAL" clId="{EE4E81FF-9E76-47ED-84BE-410B3494948F}" dt="2023-07-13T06:41:04.959" v="6158" actId="1076"/>
          <ac:spMkLst>
            <pc:docMk/>
            <pc:sldMk cId="931502644" sldId="1367"/>
            <ac:spMk id="10" creationId="{B5400140-080D-8E64-450E-B96C50C3A985}"/>
          </ac:spMkLst>
        </pc:spChg>
        <pc:spChg chg="mod">
          <ac:chgData name="Marc Lochmeier" userId="9ebf71c3-6292-4a91-8c4d-3947e4b9a8d3" providerId="ADAL" clId="{EE4E81FF-9E76-47ED-84BE-410B3494948F}" dt="2023-07-13T06:56:03.155" v="6599" actId="20577"/>
          <ac:spMkLst>
            <pc:docMk/>
            <pc:sldMk cId="931502644" sldId="1367"/>
            <ac:spMk id="55" creationId="{6B0DA1E6-D212-624A-87E3-6AD9675CE2CF}"/>
          </ac:spMkLst>
        </pc:spChg>
        <pc:picChg chg="add mod">
          <ac:chgData name="Marc Lochmeier" userId="9ebf71c3-6292-4a91-8c4d-3947e4b9a8d3" providerId="ADAL" clId="{EE4E81FF-9E76-47ED-84BE-410B3494948F}" dt="2023-07-13T08:04:19.636" v="8075" actId="1036"/>
          <ac:picMkLst>
            <pc:docMk/>
            <pc:sldMk cId="931502644" sldId="1367"/>
            <ac:picMk id="2" creationId="{7AA89B02-20AF-C423-2C38-7415F9C0C13C}"/>
          </ac:picMkLst>
        </pc:picChg>
        <pc:picChg chg="del">
          <ac:chgData name="Marc Lochmeier" userId="9ebf71c3-6292-4a91-8c4d-3947e4b9a8d3" providerId="ADAL" clId="{EE4E81FF-9E76-47ED-84BE-410B3494948F}" dt="2023-07-12T13:28:44.588" v="5635" actId="478"/>
          <ac:picMkLst>
            <pc:docMk/>
            <pc:sldMk cId="931502644" sldId="1367"/>
            <ac:picMk id="4" creationId="{3C89C310-F667-B940-D08A-A874CFDB22BC}"/>
          </ac:picMkLst>
        </pc:picChg>
        <pc:picChg chg="add mod">
          <ac:chgData name="Marc Lochmeier" userId="9ebf71c3-6292-4a91-8c4d-3947e4b9a8d3" providerId="ADAL" clId="{EE4E81FF-9E76-47ED-84BE-410B3494948F}" dt="2023-07-13T06:39:42.112" v="6147" actId="14100"/>
          <ac:picMkLst>
            <pc:docMk/>
            <pc:sldMk cId="931502644" sldId="1367"/>
            <ac:picMk id="5" creationId="{B15AC69F-463D-50E3-26C3-BA12341CE6B2}"/>
          </ac:picMkLst>
        </pc:picChg>
      </pc:sldChg>
      <pc:sldChg chg="modSp add mod ord">
        <pc:chgData name="Marc Lochmeier" userId="9ebf71c3-6292-4a91-8c4d-3947e4b9a8d3" providerId="ADAL" clId="{EE4E81FF-9E76-47ED-84BE-410B3494948F}" dt="2023-07-13T09:05:49.957" v="9800" actId="20577"/>
        <pc:sldMkLst>
          <pc:docMk/>
          <pc:sldMk cId="2362840495" sldId="1368"/>
        </pc:sldMkLst>
        <pc:spChg chg="mod">
          <ac:chgData name="Marc Lochmeier" userId="9ebf71c3-6292-4a91-8c4d-3947e4b9a8d3" providerId="ADAL" clId="{EE4E81FF-9E76-47ED-84BE-410B3494948F}" dt="2023-07-13T09:05:49.957" v="9800" actId="20577"/>
          <ac:spMkLst>
            <pc:docMk/>
            <pc:sldMk cId="2362840495" sldId="1368"/>
            <ac:spMk id="3" creationId="{5A38A707-AA22-2756-F3C8-05DD9CD66BF6}"/>
          </ac:spMkLst>
        </pc:spChg>
        <pc:spChg chg="mod">
          <ac:chgData name="Marc Lochmeier" userId="9ebf71c3-6292-4a91-8c4d-3947e4b9a8d3" providerId="ADAL" clId="{EE4E81FF-9E76-47ED-84BE-410B3494948F}" dt="2023-07-13T07:30:35.318" v="7229" actId="27636"/>
          <ac:spMkLst>
            <pc:docMk/>
            <pc:sldMk cId="2362840495" sldId="1368"/>
            <ac:spMk id="55" creationId="{6B0DA1E6-D212-624A-87E3-6AD9675CE2CF}"/>
          </ac:spMkLst>
        </pc:spChg>
      </pc:sldChg>
      <pc:sldChg chg="modSp add mod">
        <pc:chgData name="Marc Lochmeier" userId="9ebf71c3-6292-4a91-8c4d-3947e4b9a8d3" providerId="ADAL" clId="{EE4E81FF-9E76-47ED-84BE-410B3494948F}" dt="2023-07-13T08:59:31.084" v="9468" actId="20577"/>
        <pc:sldMkLst>
          <pc:docMk/>
          <pc:sldMk cId="517216179" sldId="1369"/>
        </pc:sldMkLst>
        <pc:spChg chg="mod">
          <ac:chgData name="Marc Lochmeier" userId="9ebf71c3-6292-4a91-8c4d-3947e4b9a8d3" providerId="ADAL" clId="{EE4E81FF-9E76-47ED-84BE-410B3494948F}" dt="2023-07-13T08:59:31.084" v="9468" actId="20577"/>
          <ac:spMkLst>
            <pc:docMk/>
            <pc:sldMk cId="517216179" sldId="1369"/>
            <ac:spMk id="3" creationId="{5A38A707-AA22-2756-F3C8-05DD9CD66BF6}"/>
          </ac:spMkLst>
        </pc:spChg>
      </pc:sldChg>
      <pc:sldChg chg="new del">
        <pc:chgData name="Marc Lochmeier" userId="9ebf71c3-6292-4a91-8c4d-3947e4b9a8d3" providerId="ADAL" clId="{EE4E81FF-9E76-47ED-84BE-410B3494948F}" dt="2023-07-13T07:55:12.642" v="7962" actId="47"/>
        <pc:sldMkLst>
          <pc:docMk/>
          <pc:sldMk cId="3568639937" sldId="1369"/>
        </pc:sldMkLst>
      </pc:sldChg>
      <pc:sldChg chg="addSp modSp new del">
        <pc:chgData name="Marc Lochmeier" userId="9ebf71c3-6292-4a91-8c4d-3947e4b9a8d3" providerId="ADAL" clId="{EE4E81FF-9E76-47ED-84BE-410B3494948F}" dt="2023-07-13T09:03:53.937" v="9682" actId="47"/>
        <pc:sldMkLst>
          <pc:docMk/>
          <pc:sldMk cId="480258123" sldId="1370"/>
        </pc:sldMkLst>
        <pc:picChg chg="add mod">
          <ac:chgData name="Marc Lochmeier" userId="9ebf71c3-6292-4a91-8c4d-3947e4b9a8d3" providerId="ADAL" clId="{EE4E81FF-9E76-47ED-84BE-410B3494948F}" dt="2023-07-13T08:14:05.260" v="8082" actId="1076"/>
          <ac:picMkLst>
            <pc:docMk/>
            <pc:sldMk cId="480258123" sldId="1370"/>
            <ac:picMk id="2050" creationId="{72AD0969-4B03-0892-CA32-AF23A5C7514F}"/>
          </ac:picMkLst>
        </pc:picChg>
        <pc:picChg chg="add mod">
          <ac:chgData name="Marc Lochmeier" userId="9ebf71c3-6292-4a91-8c4d-3947e4b9a8d3" providerId="ADAL" clId="{EE4E81FF-9E76-47ED-84BE-410B3494948F}" dt="2023-07-13T08:16:26.537" v="8086" actId="1076"/>
          <ac:picMkLst>
            <pc:docMk/>
            <pc:sldMk cId="480258123" sldId="1370"/>
            <ac:picMk id="2052" creationId="{AD16955D-A5A0-A7C3-0B7E-48C92891701D}"/>
          </ac:picMkLst>
        </pc:picChg>
      </pc:sldChg>
      <pc:sldChg chg="modSp new del mod">
        <pc:chgData name="Marc Lochmeier" userId="9ebf71c3-6292-4a91-8c4d-3947e4b9a8d3" providerId="ADAL" clId="{EE4E81FF-9E76-47ED-84BE-410B3494948F}" dt="2023-07-13T09:03:50.294" v="9681" actId="47"/>
        <pc:sldMkLst>
          <pc:docMk/>
          <pc:sldMk cId="201658375" sldId="1371"/>
        </pc:sldMkLst>
        <pc:spChg chg="mod">
          <ac:chgData name="Marc Lochmeier" userId="9ebf71c3-6292-4a91-8c4d-3947e4b9a8d3" providerId="ADAL" clId="{EE4E81FF-9E76-47ED-84BE-410B3494948F}" dt="2023-07-13T08:20:59.627" v="8115" actId="20577"/>
          <ac:spMkLst>
            <pc:docMk/>
            <pc:sldMk cId="201658375" sldId="1371"/>
            <ac:spMk id="4" creationId="{4471CEAE-3D40-AEE4-A7FB-459A2592CD7F}"/>
          </ac:spMkLst>
        </pc:spChg>
      </pc:sldChg>
      <pc:sldChg chg="delSp modSp add del mod">
        <pc:chgData name="Marc Lochmeier" userId="9ebf71c3-6292-4a91-8c4d-3947e4b9a8d3" providerId="ADAL" clId="{EE4E81FF-9E76-47ED-84BE-410B3494948F}" dt="2023-07-13T08:56:28.901" v="9267" actId="47"/>
        <pc:sldMkLst>
          <pc:docMk/>
          <pc:sldMk cId="3561664782" sldId="1372"/>
        </pc:sldMkLst>
        <pc:spChg chg="mod">
          <ac:chgData name="Marc Lochmeier" userId="9ebf71c3-6292-4a91-8c4d-3947e4b9a8d3" providerId="ADAL" clId="{EE4E81FF-9E76-47ED-84BE-410B3494948F}" dt="2023-07-13T08:46:35.457" v="9054" actId="20577"/>
          <ac:spMkLst>
            <pc:docMk/>
            <pc:sldMk cId="3561664782" sldId="1372"/>
            <ac:spMk id="3" creationId="{5A38A707-AA22-2756-F3C8-05DD9CD66BF6}"/>
          </ac:spMkLst>
        </pc:spChg>
        <pc:picChg chg="del">
          <ac:chgData name="Marc Lochmeier" userId="9ebf71c3-6292-4a91-8c4d-3947e4b9a8d3" providerId="ADAL" clId="{EE4E81FF-9E76-47ED-84BE-410B3494948F}" dt="2023-07-13T08:28:25.414" v="8258" actId="478"/>
          <ac:picMkLst>
            <pc:docMk/>
            <pc:sldMk cId="3561664782" sldId="1372"/>
            <ac:picMk id="7" creationId="{F84941E3-9A80-414F-E546-A7A77B4B7E80}"/>
          </ac:picMkLst>
        </pc:picChg>
      </pc:sldChg>
      <pc:sldChg chg="addSp delSp modSp add mod delAnim modAnim">
        <pc:chgData name="Marc Lochmeier" userId="9ebf71c3-6292-4a91-8c4d-3947e4b9a8d3" providerId="ADAL" clId="{EE4E81FF-9E76-47ED-84BE-410B3494948F}" dt="2023-07-13T08:57:48.330" v="9334" actId="20577"/>
        <pc:sldMkLst>
          <pc:docMk/>
          <pc:sldMk cId="3849134404" sldId="1373"/>
        </pc:sldMkLst>
        <pc:spChg chg="mod">
          <ac:chgData name="Marc Lochmeier" userId="9ebf71c3-6292-4a91-8c4d-3947e4b9a8d3" providerId="ADAL" clId="{EE4E81FF-9E76-47ED-84BE-410B3494948F}" dt="2023-07-13T08:53:45.975" v="9189"/>
          <ac:spMkLst>
            <pc:docMk/>
            <pc:sldMk cId="3849134404" sldId="1373"/>
            <ac:spMk id="3" creationId="{5A38A707-AA22-2756-F3C8-05DD9CD66BF6}"/>
          </ac:spMkLst>
        </pc:spChg>
        <pc:spChg chg="mod">
          <ac:chgData name="Marc Lochmeier" userId="9ebf71c3-6292-4a91-8c4d-3947e4b9a8d3" providerId="ADAL" clId="{EE4E81FF-9E76-47ED-84BE-410B3494948F}" dt="2023-07-13T08:29:30.813" v="8329" actId="1036"/>
          <ac:spMkLst>
            <pc:docMk/>
            <pc:sldMk cId="3849134404" sldId="1373"/>
            <ac:spMk id="4" creationId="{32E21464-5B74-2357-A439-9D267C820B48}"/>
          </ac:spMkLst>
        </pc:spChg>
        <pc:spChg chg="add mod">
          <ac:chgData name="Marc Lochmeier" userId="9ebf71c3-6292-4a91-8c4d-3947e4b9a8d3" providerId="ADAL" clId="{EE4E81FF-9E76-47ED-84BE-410B3494948F}" dt="2023-07-13T08:47:47.052" v="9088" actId="20577"/>
          <ac:spMkLst>
            <pc:docMk/>
            <pc:sldMk cId="3849134404" sldId="1373"/>
            <ac:spMk id="8" creationId="{D94CFF06-FE2E-7015-ABC5-C28763621CD5}"/>
          </ac:spMkLst>
        </pc:spChg>
        <pc:spChg chg="mod">
          <ac:chgData name="Marc Lochmeier" userId="9ebf71c3-6292-4a91-8c4d-3947e4b9a8d3" providerId="ADAL" clId="{EE4E81FF-9E76-47ED-84BE-410B3494948F}" dt="2023-07-13T08:32:44.603" v="8544" actId="20577"/>
          <ac:spMkLst>
            <pc:docMk/>
            <pc:sldMk cId="3849134404" sldId="1373"/>
            <ac:spMk id="9" creationId="{971976CF-5BE9-3C11-2FF0-460C4CEE8508}"/>
          </ac:spMkLst>
        </pc:spChg>
        <pc:spChg chg="mod">
          <ac:chgData name="Marc Lochmeier" userId="9ebf71c3-6292-4a91-8c4d-3947e4b9a8d3" providerId="ADAL" clId="{EE4E81FF-9E76-47ED-84BE-410B3494948F}" dt="2023-07-13T08:31:48.570" v="8440" actId="1036"/>
          <ac:spMkLst>
            <pc:docMk/>
            <pc:sldMk cId="3849134404" sldId="1373"/>
            <ac:spMk id="12" creationId="{7A34C5DB-188B-0DE3-8B2A-0D2B6FB5BA20}"/>
          </ac:spMkLst>
        </pc:spChg>
        <pc:spChg chg="add mod">
          <ac:chgData name="Marc Lochmeier" userId="9ebf71c3-6292-4a91-8c4d-3947e4b9a8d3" providerId="ADAL" clId="{EE4E81FF-9E76-47ED-84BE-410B3494948F}" dt="2023-07-13T08:46:58.502" v="9058" actId="20577"/>
          <ac:spMkLst>
            <pc:docMk/>
            <pc:sldMk cId="3849134404" sldId="1373"/>
            <ac:spMk id="15" creationId="{667F790F-ADF8-3B03-40B2-E24022B0A3BC}"/>
          </ac:spMkLst>
        </pc:spChg>
        <pc:spChg chg="del mod">
          <ac:chgData name="Marc Lochmeier" userId="9ebf71c3-6292-4a91-8c4d-3947e4b9a8d3" providerId="ADAL" clId="{EE4E81FF-9E76-47ED-84BE-410B3494948F}" dt="2023-07-13T08:54:12.875" v="9193" actId="478"/>
          <ac:spMkLst>
            <pc:docMk/>
            <pc:sldMk cId="3849134404" sldId="1373"/>
            <ac:spMk id="16" creationId="{0A4932CE-FAC1-5B82-A45C-B7AE0F439027}"/>
          </ac:spMkLst>
        </pc:spChg>
        <pc:spChg chg="mod">
          <ac:chgData name="Marc Lochmeier" userId="9ebf71c3-6292-4a91-8c4d-3947e4b9a8d3" providerId="ADAL" clId="{EE4E81FF-9E76-47ED-84BE-410B3494948F}" dt="2023-07-13T08:49:01.971" v="9094" actId="6549"/>
          <ac:spMkLst>
            <pc:docMk/>
            <pc:sldMk cId="3849134404" sldId="1373"/>
            <ac:spMk id="18" creationId="{C9253F25-8F8D-2872-E24B-BAB99FAA0C55}"/>
          </ac:spMkLst>
        </pc:spChg>
        <pc:spChg chg="mod">
          <ac:chgData name="Marc Lochmeier" userId="9ebf71c3-6292-4a91-8c4d-3947e4b9a8d3" providerId="ADAL" clId="{EE4E81FF-9E76-47ED-84BE-410B3494948F}" dt="2023-07-13T08:46:16.886" v="9046" actId="20577"/>
          <ac:spMkLst>
            <pc:docMk/>
            <pc:sldMk cId="3849134404" sldId="1373"/>
            <ac:spMk id="19" creationId="{9771005F-46CD-D773-1D04-14337895D17C}"/>
          </ac:spMkLst>
        </pc:spChg>
        <pc:spChg chg="mod">
          <ac:chgData name="Marc Lochmeier" userId="9ebf71c3-6292-4a91-8c4d-3947e4b9a8d3" providerId="ADAL" clId="{EE4E81FF-9E76-47ED-84BE-410B3494948F}" dt="2023-07-13T08:32:58.867" v="8588" actId="1035"/>
          <ac:spMkLst>
            <pc:docMk/>
            <pc:sldMk cId="3849134404" sldId="1373"/>
            <ac:spMk id="23" creationId="{8346F7C3-6123-6367-656B-82934C5CC663}"/>
          </ac:spMkLst>
        </pc:spChg>
        <pc:spChg chg="add mod">
          <ac:chgData name="Marc Lochmeier" userId="9ebf71c3-6292-4a91-8c4d-3947e4b9a8d3" providerId="ADAL" clId="{EE4E81FF-9E76-47ED-84BE-410B3494948F}" dt="2023-07-13T08:49:15.770" v="9101" actId="20577"/>
          <ac:spMkLst>
            <pc:docMk/>
            <pc:sldMk cId="3849134404" sldId="1373"/>
            <ac:spMk id="24" creationId="{5ED72253-3483-D69F-E1C0-DCA0ADCDB9E1}"/>
          </ac:spMkLst>
        </pc:spChg>
        <pc:spChg chg="add mod">
          <ac:chgData name="Marc Lochmeier" userId="9ebf71c3-6292-4a91-8c4d-3947e4b9a8d3" providerId="ADAL" clId="{EE4E81FF-9E76-47ED-84BE-410B3494948F}" dt="2023-07-13T08:48:16.202" v="9092" actId="20577"/>
          <ac:spMkLst>
            <pc:docMk/>
            <pc:sldMk cId="3849134404" sldId="1373"/>
            <ac:spMk id="26" creationId="{7792E85A-137D-F264-C627-6E20B9513C24}"/>
          </ac:spMkLst>
        </pc:spChg>
        <pc:spChg chg="mod">
          <ac:chgData name="Marc Lochmeier" userId="9ebf71c3-6292-4a91-8c4d-3947e4b9a8d3" providerId="ADAL" clId="{EE4E81FF-9E76-47ED-84BE-410B3494948F}" dt="2023-07-13T08:57:48.330" v="9334" actId="20577"/>
          <ac:spMkLst>
            <pc:docMk/>
            <pc:sldMk cId="3849134404" sldId="1373"/>
            <ac:spMk id="27" creationId="{97CB5DA7-A273-8DBF-1F30-0A510B08058E}"/>
          </ac:spMkLst>
        </pc:spChg>
        <pc:spChg chg="mod">
          <ac:chgData name="Marc Lochmeier" userId="9ebf71c3-6292-4a91-8c4d-3947e4b9a8d3" providerId="ADAL" clId="{EE4E81FF-9E76-47ED-84BE-410B3494948F}" dt="2023-07-13T08:57:17.832" v="9314" actId="20577"/>
          <ac:spMkLst>
            <pc:docMk/>
            <pc:sldMk cId="3849134404" sldId="1373"/>
            <ac:spMk id="55" creationId="{6B0DA1E6-D212-624A-87E3-6AD9675CE2CF}"/>
          </ac:spMkLst>
        </pc:spChg>
        <pc:picChg chg="mod">
          <ac:chgData name="Marc Lochmeier" userId="9ebf71c3-6292-4a91-8c4d-3947e4b9a8d3" providerId="ADAL" clId="{EE4E81FF-9E76-47ED-84BE-410B3494948F}" dt="2023-07-13T08:29:07.297" v="8285" actId="1036"/>
          <ac:picMkLst>
            <pc:docMk/>
            <pc:sldMk cId="3849134404" sldId="1373"/>
            <ac:picMk id="2" creationId="{1029162F-305C-D735-612B-D34DC4177264}"/>
          </ac:picMkLst>
        </pc:picChg>
        <pc:picChg chg="del mod">
          <ac:chgData name="Marc Lochmeier" userId="9ebf71c3-6292-4a91-8c4d-3947e4b9a8d3" providerId="ADAL" clId="{EE4E81FF-9E76-47ED-84BE-410B3494948F}" dt="2023-07-13T08:31:37.087" v="8433" actId="478"/>
          <ac:picMkLst>
            <pc:docMk/>
            <pc:sldMk cId="3849134404" sldId="1373"/>
            <ac:picMk id="5" creationId="{6A3BEF86-1CF9-F6EE-E963-7D177993FEF3}"/>
          </ac:picMkLst>
        </pc:picChg>
        <pc:picChg chg="del mod">
          <ac:chgData name="Marc Lochmeier" userId="9ebf71c3-6292-4a91-8c4d-3947e4b9a8d3" providerId="ADAL" clId="{EE4E81FF-9E76-47ED-84BE-410B3494948F}" dt="2023-07-13T08:46:04.430" v="9033" actId="478"/>
          <ac:picMkLst>
            <pc:docMk/>
            <pc:sldMk cId="3849134404" sldId="1373"/>
            <ac:picMk id="7" creationId="{337F1BDA-C909-C859-186D-2313A7C9C49F}"/>
          </ac:picMkLst>
        </pc:picChg>
        <pc:picChg chg="mod">
          <ac:chgData name="Marc Lochmeier" userId="9ebf71c3-6292-4a91-8c4d-3947e4b9a8d3" providerId="ADAL" clId="{EE4E81FF-9E76-47ED-84BE-410B3494948F}" dt="2023-07-13T08:31:48.570" v="8440" actId="1036"/>
          <ac:picMkLst>
            <pc:docMk/>
            <pc:sldMk cId="3849134404" sldId="1373"/>
            <ac:picMk id="11" creationId="{8B7104CB-A364-C5D5-F458-BC07F7CE5F79}"/>
          </ac:picMkLst>
        </pc:picChg>
        <pc:picChg chg="add mod">
          <ac:chgData name="Marc Lochmeier" userId="9ebf71c3-6292-4a91-8c4d-3947e4b9a8d3" providerId="ADAL" clId="{EE4E81FF-9E76-47ED-84BE-410B3494948F}" dt="2023-07-13T08:46:52.255" v="9056" actId="1076"/>
          <ac:picMkLst>
            <pc:docMk/>
            <pc:sldMk cId="3849134404" sldId="1373"/>
            <ac:picMk id="14" creationId="{2369DA98-0C5E-7AD2-9B3E-83FDEF2324FA}"/>
          </ac:picMkLst>
        </pc:picChg>
        <pc:picChg chg="mod">
          <ac:chgData name="Marc Lochmeier" userId="9ebf71c3-6292-4a91-8c4d-3947e4b9a8d3" providerId="ADAL" clId="{EE4E81FF-9E76-47ED-84BE-410B3494948F}" dt="2023-07-13T08:32:58.867" v="8588" actId="1035"/>
          <ac:picMkLst>
            <pc:docMk/>
            <pc:sldMk cId="3849134404" sldId="1373"/>
            <ac:picMk id="22" creationId="{7B99CD7E-2951-3494-2490-B518F82E6F17}"/>
          </ac:picMkLst>
        </pc:picChg>
        <pc:picChg chg="add mod">
          <ac:chgData name="Marc Lochmeier" userId="9ebf71c3-6292-4a91-8c4d-3947e4b9a8d3" providerId="ADAL" clId="{EE4E81FF-9E76-47ED-84BE-410B3494948F}" dt="2023-07-13T08:48:12.612" v="9090" actId="1076"/>
          <ac:picMkLst>
            <pc:docMk/>
            <pc:sldMk cId="3849134404" sldId="1373"/>
            <ac:picMk id="25" creationId="{9205814C-6C24-E4AF-5A64-AA10EB267309}"/>
          </ac:picMkLst>
        </pc:picChg>
        <pc:picChg chg="mod">
          <ac:chgData name="Marc Lochmeier" userId="9ebf71c3-6292-4a91-8c4d-3947e4b9a8d3" providerId="ADAL" clId="{EE4E81FF-9E76-47ED-84BE-410B3494948F}" dt="2023-07-13T08:30:41.151" v="8381" actId="1035"/>
          <ac:picMkLst>
            <pc:docMk/>
            <pc:sldMk cId="3849134404" sldId="1373"/>
            <ac:picMk id="35" creationId="{68AA7610-DB92-CE62-00A4-77602C50240F}"/>
          </ac:picMkLst>
        </pc:picChg>
      </pc:sldChg>
    </pc:docChg>
  </pc:docChgLst>
  <pc:docChgLst>
    <pc:chgData name="Jörg Bachmann" userId="b28d09e7-665a-46e8-8505-29428aceaef6" providerId="ADAL" clId="{C2879E28-FDCE-42DC-8496-65525E9644FB}"/>
    <pc:docChg chg="undo custSel delSld modSld">
      <pc:chgData name="Jörg Bachmann" userId="b28d09e7-665a-46e8-8505-29428aceaef6" providerId="ADAL" clId="{C2879E28-FDCE-42DC-8496-65525E9644FB}" dt="2022-06-20T14:10:03.431" v="63" actId="1076"/>
      <pc:docMkLst>
        <pc:docMk/>
      </pc:docMkLst>
      <pc:sldChg chg="modSp mod">
        <pc:chgData name="Jörg Bachmann" userId="b28d09e7-665a-46e8-8505-29428aceaef6" providerId="ADAL" clId="{C2879E28-FDCE-42DC-8496-65525E9644FB}" dt="2022-06-20T14:02:14.478" v="25" actId="20577"/>
        <pc:sldMkLst>
          <pc:docMk/>
          <pc:sldMk cId="4290294190" sldId="256"/>
        </pc:sldMkLst>
        <pc:spChg chg="mod">
          <ac:chgData name="Jörg Bachmann" userId="b28d09e7-665a-46e8-8505-29428aceaef6" providerId="ADAL" clId="{C2879E28-FDCE-42DC-8496-65525E9644FB}" dt="2022-06-20T14:02:05.045" v="13" actId="20577"/>
          <ac:spMkLst>
            <pc:docMk/>
            <pc:sldMk cId="4290294190" sldId="256"/>
            <ac:spMk id="2" creationId="{3814A1A3-471A-4B09-AD3F-456306359013}"/>
          </ac:spMkLst>
        </pc:spChg>
        <pc:spChg chg="mod">
          <ac:chgData name="Jörg Bachmann" userId="b28d09e7-665a-46e8-8505-29428aceaef6" providerId="ADAL" clId="{C2879E28-FDCE-42DC-8496-65525E9644FB}" dt="2022-06-20T14:02:14.478" v="25" actId="20577"/>
          <ac:spMkLst>
            <pc:docMk/>
            <pc:sldMk cId="4290294190" sldId="256"/>
            <ac:spMk id="4" creationId="{B2C23847-CF40-475A-8DC0-D286A0C2BA90}"/>
          </ac:spMkLst>
        </pc:spChg>
      </pc:sldChg>
      <pc:sldChg chg="del">
        <pc:chgData name="Jörg Bachmann" userId="b28d09e7-665a-46e8-8505-29428aceaef6" providerId="ADAL" clId="{C2879E28-FDCE-42DC-8496-65525E9644FB}" dt="2022-06-20T14:03:11.217" v="31" actId="47"/>
        <pc:sldMkLst>
          <pc:docMk/>
          <pc:sldMk cId="3207978312" sldId="393"/>
        </pc:sldMkLst>
      </pc:sldChg>
      <pc:sldChg chg="del">
        <pc:chgData name="Jörg Bachmann" userId="b28d09e7-665a-46e8-8505-29428aceaef6" providerId="ADAL" clId="{C2879E28-FDCE-42DC-8496-65525E9644FB}" dt="2022-06-20T14:03:12.535" v="32" actId="47"/>
        <pc:sldMkLst>
          <pc:docMk/>
          <pc:sldMk cId="1225623507" sldId="394"/>
        </pc:sldMkLst>
      </pc:sldChg>
      <pc:sldChg chg="del">
        <pc:chgData name="Jörg Bachmann" userId="b28d09e7-665a-46e8-8505-29428aceaef6" providerId="ADAL" clId="{C2879E28-FDCE-42DC-8496-65525E9644FB}" dt="2022-06-20T14:03:13.691" v="33" actId="47"/>
        <pc:sldMkLst>
          <pc:docMk/>
          <pc:sldMk cId="3196615046" sldId="399"/>
        </pc:sldMkLst>
      </pc:sldChg>
      <pc:sldChg chg="del">
        <pc:chgData name="Jörg Bachmann" userId="b28d09e7-665a-46e8-8505-29428aceaef6" providerId="ADAL" clId="{C2879E28-FDCE-42DC-8496-65525E9644FB}" dt="2022-06-20T14:03:16.483" v="34" actId="47"/>
        <pc:sldMkLst>
          <pc:docMk/>
          <pc:sldMk cId="2831496307" sldId="400"/>
        </pc:sldMkLst>
      </pc:sldChg>
      <pc:sldChg chg="addSp delSp modSp mod">
        <pc:chgData name="Jörg Bachmann" userId="b28d09e7-665a-46e8-8505-29428aceaef6" providerId="ADAL" clId="{C2879E28-FDCE-42DC-8496-65525E9644FB}" dt="2022-06-20T14:10:03.431" v="63" actId="1076"/>
        <pc:sldMkLst>
          <pc:docMk/>
          <pc:sldMk cId="661918696" sldId="736"/>
        </pc:sldMkLst>
        <pc:spChg chg="mod">
          <ac:chgData name="Jörg Bachmann" userId="b28d09e7-665a-46e8-8505-29428aceaef6" providerId="ADAL" clId="{C2879E28-FDCE-42DC-8496-65525E9644FB}" dt="2022-06-20T14:02:51.269" v="30" actId="6549"/>
          <ac:spMkLst>
            <pc:docMk/>
            <pc:sldMk cId="661918696" sldId="736"/>
            <ac:spMk id="4" creationId="{6A3FAA2F-6030-4C18-8413-6B2888F193CC}"/>
          </ac:spMkLst>
        </pc:spChg>
        <pc:picChg chg="del">
          <ac:chgData name="Jörg Bachmann" userId="b28d09e7-665a-46e8-8505-29428aceaef6" providerId="ADAL" clId="{C2879E28-FDCE-42DC-8496-65525E9644FB}" dt="2022-06-20T14:02:45.753" v="27" actId="478"/>
          <ac:picMkLst>
            <pc:docMk/>
            <pc:sldMk cId="661918696" sldId="736"/>
            <ac:picMk id="3" creationId="{55D1BF7A-D202-42D1-8DD5-142F7997C32E}"/>
          </ac:picMkLst>
        </pc:picChg>
        <pc:picChg chg="mod">
          <ac:chgData name="Jörg Bachmann" userId="b28d09e7-665a-46e8-8505-29428aceaef6" providerId="ADAL" clId="{C2879E28-FDCE-42DC-8496-65525E9644FB}" dt="2022-06-20T14:07:01.521" v="49" actId="1076"/>
          <ac:picMkLst>
            <pc:docMk/>
            <pc:sldMk cId="661918696" sldId="736"/>
            <ac:picMk id="5" creationId="{10E946D1-565C-4D9E-86F8-18B8E82335F9}"/>
          </ac:picMkLst>
        </pc:picChg>
        <pc:picChg chg="add mod">
          <ac:chgData name="Jörg Bachmann" userId="b28d09e7-665a-46e8-8505-29428aceaef6" providerId="ADAL" clId="{C2879E28-FDCE-42DC-8496-65525E9644FB}" dt="2022-06-20T14:09:36.948" v="59" actId="1076"/>
          <ac:picMkLst>
            <pc:docMk/>
            <pc:sldMk cId="661918696" sldId="736"/>
            <ac:picMk id="1026" creationId="{B6465544-EAB9-4DB8-85A4-B2F60B130B9A}"/>
          </ac:picMkLst>
        </pc:picChg>
        <pc:picChg chg="add mod">
          <ac:chgData name="Jörg Bachmann" userId="b28d09e7-665a-46e8-8505-29428aceaef6" providerId="ADAL" clId="{C2879E28-FDCE-42DC-8496-65525E9644FB}" dt="2022-06-20T14:10:03.431" v="63" actId="1076"/>
          <ac:picMkLst>
            <pc:docMk/>
            <pc:sldMk cId="661918696" sldId="736"/>
            <ac:picMk id="1028" creationId="{32FF12D9-403E-4083-BEB0-A6CD691BEFA2}"/>
          </ac:picMkLst>
        </pc:picChg>
      </pc:sldChg>
      <pc:sldChg chg="del">
        <pc:chgData name="Jörg Bachmann" userId="b28d09e7-665a-46e8-8505-29428aceaef6" providerId="ADAL" clId="{C2879E28-FDCE-42DC-8496-65525E9644FB}" dt="2022-06-20T14:02:43.295" v="26" actId="47"/>
        <pc:sldMkLst>
          <pc:docMk/>
          <pc:sldMk cId="737380835" sldId="1254"/>
        </pc:sldMkLst>
      </pc:sldChg>
      <pc:sldChg chg="addSp delSp modSp mod">
        <pc:chgData name="Jörg Bachmann" userId="b28d09e7-665a-46e8-8505-29428aceaef6" providerId="ADAL" clId="{C2879E28-FDCE-42DC-8496-65525E9644FB}" dt="2022-06-20T14:05:37.867" v="46" actId="1076"/>
        <pc:sldMkLst>
          <pc:docMk/>
          <pc:sldMk cId="2353271022" sldId="1321"/>
        </pc:sldMkLst>
        <pc:picChg chg="add mod ord modCrop">
          <ac:chgData name="Jörg Bachmann" userId="b28d09e7-665a-46e8-8505-29428aceaef6" providerId="ADAL" clId="{C2879E28-FDCE-42DC-8496-65525E9644FB}" dt="2022-06-20T14:05:37.867" v="46" actId="1076"/>
          <ac:picMkLst>
            <pc:docMk/>
            <pc:sldMk cId="2353271022" sldId="1321"/>
            <ac:picMk id="3" creationId="{8B0BA2AD-8C21-487D-A65F-D18FCB71EB55}"/>
          </ac:picMkLst>
        </pc:picChg>
        <pc:picChg chg="del">
          <ac:chgData name="Jörg Bachmann" userId="b28d09e7-665a-46e8-8505-29428aceaef6" providerId="ADAL" clId="{C2879E28-FDCE-42DC-8496-65525E9644FB}" dt="2022-06-20T14:03:36.534" v="35" actId="478"/>
          <ac:picMkLst>
            <pc:docMk/>
            <pc:sldMk cId="2353271022" sldId="1321"/>
            <ac:picMk id="4" creationId="{936EC584-062C-4CD7-821C-68F48957BD2B}"/>
          </ac:picMkLst>
        </pc:picChg>
      </pc:sldChg>
    </pc:docChg>
  </pc:docChgLst>
</pc:chgInfo>
</file>

<file path=ppt/comments/modernComment_54C_324B8ED3.xml><?xml version="1.0" encoding="utf-8"?>
<p188:cmLst xmlns:a="http://schemas.openxmlformats.org/drawingml/2006/main" xmlns:r="http://schemas.openxmlformats.org/officeDocument/2006/relationships" xmlns:p188="http://schemas.microsoft.com/office/powerpoint/2018/8/main">
  <p188:cm id="{3F6E43C6-5708-4D33-8D9D-6AC35B4F106B}" authorId="{BC116B79-A031-00E0-0471-26731F363FDB}" created="2023-07-13T09:09:48.229">
    <ac:deMkLst xmlns:ac="http://schemas.microsoft.com/office/drawing/2013/main/command">
      <pc:docMk xmlns:pc="http://schemas.microsoft.com/office/powerpoint/2013/main/command"/>
      <pc:sldMk xmlns:pc="http://schemas.microsoft.com/office/powerpoint/2013/main/command" cId="843812563" sldId="1356"/>
      <ac:picMk id="2" creationId="{82455894-4FBE-991A-77DB-68552FE59007}"/>
    </ac:deMkLst>
    <p188:txBody>
      <a:bodyPr/>
      <a:lstStyle/>
      <a:p>
        <a:r>
          <a:rPr lang="de-CH"/>
          <a:t>Leider habe ich keine geeignete Übung gefunden…</a:t>
        </a:r>
      </a:p>
    </p188:txBody>
  </p188:cm>
  <p188:cm id="{9441DEE2-71C2-4195-A1E2-F92C5725910B}" authorId="{4830C1BC-0A85-294E-668C-E750BAD9449F}" created="2023-07-26T07:04:47.089">
    <pc:sldMkLst xmlns:pc="http://schemas.microsoft.com/office/powerpoint/2013/main/command">
      <pc:docMk/>
      <pc:sldMk cId="843812563" sldId="1356"/>
    </pc:sldMkLst>
    <p188:replyLst>
      <p188:reply id="{15D1F9E0-31D7-4E4E-8136-CECFF0A72132}" authorId="{4830C1BC-0A85-294E-668C-E750BAD9449F}" created="2023-07-26T09:12:19.076">
        <p188:txBody>
          <a:bodyPr/>
          <a:lstStyle/>
          <a:p>
            <a:r>
              <a:rPr lang="de-CH"/>
              <a:t>Stichworte: Shadowing / Cognitive Walkthrough / Think aloud</a:t>
            </a:r>
          </a:p>
        </p188:txBody>
      </p188:reply>
    </p188:replyLst>
    <p188:txBody>
      <a:bodyPr/>
      <a:lstStyle/>
      <a:p>
        <a:r>
          <a:rPr lang="de-CH"/>
          <a:t>A/B Tests würd ich streichen. 
Für das Ziel des LLAb 1, die Entwicklung eines lauffähigen Prototypen, find ich A/B Tests overkill. Insbesondere, da keine Testgruppe zur Verfügung steht und quantitative Methoden schwer umsetzbar sein dürften in unserem Modul. Ich würd eher noch mehr &amp; konkreter auf Paper-Prototyping eingehen. </a:t>
        </a:r>
      </a:p>
    </p188:txBody>
  </p188:cm>
</p188:cmLst>
</file>

<file path=ppt/comments/modernComment_553_9073B676.xml><?xml version="1.0" encoding="utf-8"?>
<p188:cmLst xmlns:a="http://schemas.openxmlformats.org/drawingml/2006/main" xmlns:r="http://schemas.openxmlformats.org/officeDocument/2006/relationships" xmlns:p188="http://schemas.microsoft.com/office/powerpoint/2018/8/main">
  <p188:cm id="{7D63304A-A7D5-4080-A1F4-34385AE38897}" authorId="{BC116B79-A031-00E0-0471-26731F363FDB}" created="2023-07-13T09:01:52.978">
    <ac:deMkLst xmlns:ac="http://schemas.microsoft.com/office/drawing/2013/main/command">
      <pc:docMk xmlns:pc="http://schemas.microsoft.com/office/powerpoint/2013/main/command"/>
      <pc:sldMk xmlns:pc="http://schemas.microsoft.com/office/powerpoint/2013/main/command" cId="2423502454" sldId="1363"/>
      <ac:spMk id="3" creationId="{5A38A707-AA22-2756-F3C8-05DD9CD66BF6}"/>
    </ac:deMkLst>
    <p188:txBody>
      <a:bodyPr/>
      <a:lstStyle/>
      <a:p>
        <a:r>
          <a:rPr lang="de-CH"/>
          <a:t>Leider fand ich kein cooles Template oder eine geeignete Übung für Scrum. Ich hätte vorgeschlagen, dass sie ihre Anforderungen anhand des Beispielsatzes ausformulieren</a:t>
        </a:r>
      </a:p>
    </p188:txBody>
  </p188:cm>
  <p188:cm id="{23F53EA2-6CD7-42C7-AD9D-E3D4EC9F1D2A}" authorId="{4830C1BC-0A85-294E-668C-E750BAD9449F}" created="2023-07-26T06:29:45.863">
    <pc:sldMkLst xmlns:pc="http://schemas.microsoft.com/office/powerpoint/2013/main/command">
      <pc:docMk/>
      <pc:sldMk cId="2423502454" sldId="1363"/>
    </pc:sldMkLst>
    <p188:txBody>
      <a:bodyPr/>
      <a:lstStyle/>
      <a:p>
        <a:r>
          <a:rPr lang="de-CH"/>
          <a:t>Diese Folie kapier ich nicht. 
"Anforderungen erheben mittels Product Backlog": Der Product Backlog besteht ja aus Aufgaben für das Entwicklerteam - welche sich von den Anforderungen ableiten. Wie soll ich denn mit dem Product Backlog Anforderungen erheben? Links im Kasten werden einführend User Stories erwähnt. Ich würde für diese Folie auf die User Story fokusieren und nicht auf SCRUM eingehen. </a:t>
        </a:r>
      </a:p>
    </p188:txBody>
  </p188:cm>
</p188:cmLst>
</file>

<file path=ppt/comments/modernComment_557_37859A34.xml><?xml version="1.0" encoding="utf-8"?>
<p188:cmLst xmlns:a="http://schemas.openxmlformats.org/drawingml/2006/main" xmlns:r="http://schemas.openxmlformats.org/officeDocument/2006/relationships" xmlns:p188="http://schemas.microsoft.com/office/powerpoint/2018/8/main">
  <p188:cm id="{C23B867C-31E1-4AB7-94EB-6B9C73833270}" authorId="{4830C1BC-0A85-294E-668C-E750BAD9449F}" created="2023-07-26T07:03:01.924">
    <pc:sldMkLst xmlns:pc="http://schemas.microsoft.com/office/powerpoint/2013/main/command">
      <pc:docMk/>
      <pc:sldMk cId="931502644" sldId="1367"/>
    </pc:sldMkLst>
    <p188:txBody>
      <a:bodyPr/>
      <a:lstStyle/>
      <a:p>
        <a:r>
          <a:rPr lang="de-CH"/>
          <a:t>Finde ich nicht geeignet - insbesondere, da das Level des Wissensnuggets als "Basic" definiert wurde. Wir können nicht von Studierenden die noch nie mit Softwareentwicklung zu tun hatten UML Diagramme erwarten. Zudem werden damit ja auch nicht Anforderungen erhoben sondern die erhobenen Anforderungen dargestellt? 
Nachdem ich die drei Folien zum Thema "Anforderungen erheben" gesehen habe würde ich diese anders aufbauen. 
1. User Story -&gt; mit Personas
2. Use Case -&gt; ohne UML, Aufbau Use Case einführen und dann textuell beschreiben lassen. 
[@Danilo Just] da hast du den besseren Überblick: Verwendet ihr das bereits in der Blockwoche? Oder habt ihr da einen anderen Ansatz? User Stories und Use Cases werden ja zum Ende der Blockwoche schon erarbeitet?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A889849E-E9C8-4CF0-A8E7-F8A3C8229D12}" type="datetimeFigureOut">
              <a:rPr lang="de-CH" smtClean="0"/>
              <a:t>26.07.2023</a:t>
            </a:fld>
            <a:endParaRPr lang="de-CH"/>
          </a:p>
        </p:txBody>
      </p:sp>
      <p:sp>
        <p:nvSpPr>
          <p:cNvPr id="4" name="Fußzeilenplatzhalt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203C7AA6-C104-4835-8EE6-BE1EB318E129}" type="slidenum">
              <a:rPr lang="de-CH" smtClean="0"/>
              <a:t>‹Nr.›</a:t>
            </a:fld>
            <a:endParaRPr lang="de-CH"/>
          </a:p>
        </p:txBody>
      </p:sp>
    </p:spTree>
    <p:extLst>
      <p:ext uri="{BB962C8B-B14F-4D97-AF65-F5344CB8AC3E}">
        <p14:creationId xmlns:p14="http://schemas.microsoft.com/office/powerpoint/2010/main" val="1066991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3647E7A6-685E-4667-9743-3A45720D1555}" type="datetimeFigureOut">
              <a:rPr lang="de-CH" smtClean="0"/>
              <a:t>26.07.2023</a:t>
            </a:fld>
            <a:endParaRPr lang="de-CH"/>
          </a:p>
        </p:txBody>
      </p:sp>
      <p:sp>
        <p:nvSpPr>
          <p:cNvPr id="4" name="Folienbildplatzhalt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98B12D59-C065-4004-B51D-83C948A28A1B}" type="slidenum">
              <a:rPr lang="de-CH" smtClean="0"/>
              <a:t>‹Nr.›</a:t>
            </a:fld>
            <a:endParaRPr lang="de-CH"/>
          </a:p>
        </p:txBody>
      </p:sp>
    </p:spTree>
    <p:extLst>
      <p:ext uri="{BB962C8B-B14F-4D97-AF65-F5344CB8AC3E}">
        <p14:creationId xmlns:p14="http://schemas.microsoft.com/office/powerpoint/2010/main" val="303705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edien.ifi.lmu.de/lehre/ws0607/mmi1/essays/Guenther-Obexer.x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youtube.com/watch?v=yafaGNFu8Eg" TargetMode="External"/><Relationship Id="rId4" Type="http://schemas.openxmlformats.org/officeDocument/2006/relationships/hyperlink" Target="https://tmecley.wordpress.com/2014/03/05/relax-rest-paper-prototype-screen-prototyp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ink.springer.com/chapter/10.1007/978-3-658-19936-4_6"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abtasty.com/de/ab-testing/#:~:text=AB%20Testing%2DPlattform-,Was%20ist%20AB%20Testing%3F,Nutzern%20nach%20dem%20Zufallsprinzip%20angezeig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so.org/standard/77520.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germanupa.de/wissen/berufsbild-usability-ux-professional/grundlegend/menschzentrierte-gestaltun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arketinginstitut.biz/blog/scru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Use_case_diagra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miro.com/de/templates/uml-aktivitaetsdiagram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panose="05050102010706020507" pitchFamily="18" charset="2"/>
              <a:buChar char="Þ"/>
            </a:pPr>
            <a:endParaRPr lang="en-US" dirty="0"/>
          </a:p>
          <a:p>
            <a:endParaRPr lang="de-CH" dirty="0"/>
          </a:p>
        </p:txBody>
      </p:sp>
      <p:sp>
        <p:nvSpPr>
          <p:cNvPr id="4" name="Slide Number Placeholder 3"/>
          <p:cNvSpPr>
            <a:spLocks noGrp="1"/>
          </p:cNvSpPr>
          <p:nvPr>
            <p:ph type="sldNum" sz="quarter" idx="5"/>
          </p:nvPr>
        </p:nvSpPr>
        <p:spPr/>
        <p:txBody>
          <a:bodyPr/>
          <a:lstStyle/>
          <a:p>
            <a:fld id="{98B12D59-C065-4004-B51D-83C948A28A1B}" type="slidenum">
              <a:rPr lang="de-CH" smtClean="0"/>
              <a:t>1</a:t>
            </a:fld>
            <a:endParaRPr lang="de-CH"/>
          </a:p>
        </p:txBody>
      </p:sp>
    </p:spTree>
    <p:extLst>
      <p:ext uri="{BB962C8B-B14F-4D97-AF65-F5344CB8AC3E}">
        <p14:creationId xmlns:p14="http://schemas.microsoft.com/office/powerpoint/2010/main" val="2162453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solidFill>
                  <a:srgbClr val="000000"/>
                </a:solidFill>
                <a:latin typeface="Verdana" panose="020B0604030504040204" pitchFamily="34" charset="0"/>
              </a:rPr>
              <a:t>Quelle (LMU, 2023): </a:t>
            </a:r>
            <a:r>
              <a:rPr lang="de-CH" dirty="0">
                <a:solidFill>
                  <a:srgbClr val="000000"/>
                </a:solidFill>
                <a:latin typeface="Verdana" panose="020B0604030504040204" pitchFamily="34" charset="0"/>
                <a:hlinkClick r:id="rId3"/>
              </a:rPr>
              <a:t>https://www.medien.ifi.lmu.de/lehre/ws0607/mmi1/essays/Guenther-Obexer.xhtml</a:t>
            </a:r>
            <a:endParaRPr lang="de-CH" dirty="0">
              <a:solidFill>
                <a:srgbClr val="000000"/>
              </a:solidFill>
              <a:latin typeface="Verdana" panose="020B0604030504040204" pitchFamily="34" charset="0"/>
            </a:endParaRPr>
          </a:p>
          <a:p>
            <a:r>
              <a:rPr lang="de-CH" dirty="0"/>
              <a:t>Quelle Grafik 10x: </a:t>
            </a:r>
            <a:r>
              <a:rPr lang="de-CH" dirty="0">
                <a:hlinkClick r:id="rId4"/>
              </a:rPr>
              <a:t>https://tmecley.wordpress.com/2014/03/05/relax-rest-paper-prototype-screen-prototype/</a:t>
            </a:r>
            <a:endParaRPr lang="de-CH" dirty="0"/>
          </a:p>
          <a:p>
            <a:r>
              <a:rPr lang="de-CH" dirty="0"/>
              <a:t>Quelle Person: </a:t>
            </a:r>
            <a:r>
              <a:rPr lang="de-CH" dirty="0">
                <a:hlinkClick r:id="rId5"/>
              </a:rPr>
              <a:t>https://www.youtube.com/watch?v=yafaGNFu8Eg</a:t>
            </a:r>
            <a:endParaRPr lang="de-CH" dirty="0"/>
          </a:p>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10</a:t>
            </a:fld>
            <a:endParaRPr lang="de-CH"/>
          </a:p>
        </p:txBody>
      </p:sp>
    </p:spTree>
    <p:extLst>
      <p:ext uri="{BB962C8B-B14F-4D97-AF65-F5344CB8AC3E}">
        <p14:creationId xmlns:p14="http://schemas.microsoft.com/office/powerpoint/2010/main" val="3298277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11</a:t>
            </a:fld>
            <a:endParaRPr lang="de-CH"/>
          </a:p>
        </p:txBody>
      </p:sp>
    </p:spTree>
    <p:extLst>
      <p:ext uri="{BB962C8B-B14F-4D97-AF65-F5344CB8AC3E}">
        <p14:creationId xmlns:p14="http://schemas.microsoft.com/office/powerpoint/2010/main" val="2696163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Quelle: </a:t>
            </a:r>
            <a:r>
              <a:rPr lang="de-CH" dirty="0">
                <a:hlinkClick r:id="rId3"/>
              </a:rPr>
              <a:t>https://link.springer.com/chapter/10.1007/978-3-658-19936-4_6</a:t>
            </a: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Quelle Grafik: </a:t>
            </a:r>
            <a:r>
              <a:rPr lang="de-CH" dirty="0">
                <a:hlinkClick r:id="rId4"/>
              </a:rPr>
              <a:t>https://www.abtasty.com/de/ab-testing/#:~:text=AB%20Testing%2DPlattform-,Was%20ist%20AB%20Testing%3F,Nutzern%20nach%20dem%20Zufallsprinzip%20angezeigt</a:t>
            </a:r>
            <a:r>
              <a:rPr lang="de-CH" dirty="0"/>
              <a:t>.</a:t>
            </a:r>
          </a:p>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12</a:t>
            </a:fld>
            <a:endParaRPr lang="de-CH"/>
          </a:p>
        </p:txBody>
      </p:sp>
    </p:spTree>
    <p:extLst>
      <p:ext uri="{BB962C8B-B14F-4D97-AF65-F5344CB8AC3E}">
        <p14:creationId xmlns:p14="http://schemas.microsoft.com/office/powerpoint/2010/main" val="1473896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13</a:t>
            </a:fld>
            <a:endParaRPr lang="de-CH"/>
          </a:p>
        </p:txBody>
      </p:sp>
    </p:spTree>
    <p:extLst>
      <p:ext uri="{BB962C8B-B14F-4D97-AF65-F5344CB8AC3E}">
        <p14:creationId xmlns:p14="http://schemas.microsoft.com/office/powerpoint/2010/main" val="3740279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Quelle Grafik: https://marketing.ch/digital-marketing/dein-verstaendlicher-guide-fuer-die-5-elemente-der-user-experience/</a:t>
            </a:r>
          </a:p>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2</a:t>
            </a:fld>
            <a:endParaRPr lang="de-CH"/>
          </a:p>
        </p:txBody>
      </p:sp>
    </p:spTree>
    <p:extLst>
      <p:ext uri="{BB962C8B-B14F-4D97-AF65-F5344CB8AC3E}">
        <p14:creationId xmlns:p14="http://schemas.microsoft.com/office/powerpoint/2010/main" val="1614120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3</a:t>
            </a:fld>
            <a:endParaRPr lang="de-CH"/>
          </a:p>
        </p:txBody>
      </p:sp>
    </p:spTree>
    <p:extLst>
      <p:ext uri="{BB962C8B-B14F-4D97-AF65-F5344CB8AC3E}">
        <p14:creationId xmlns:p14="http://schemas.microsoft.com/office/powerpoint/2010/main" val="2064053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effectLst/>
                <a:latin typeface="Calibri" panose="020F0502020204030204" pitchFamily="34" charset="0"/>
                <a:ea typeface="Calibri" panose="020F0502020204030204" pitchFamily="34" charset="0"/>
                <a:cs typeface="Times New Roman" panose="02020603050405020304" pitchFamily="18" charset="0"/>
              </a:rPr>
              <a:t>Quelle ISO: </a:t>
            </a:r>
            <a:r>
              <a:rPr lang="de-CH"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https://www.iso.org/standard/77520.html</a:t>
            </a:r>
            <a:br>
              <a:rPr lang="de-CH"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br>
            <a:r>
              <a:rPr lang="de-CH" sz="1200" dirty="0">
                <a:effectLst/>
                <a:latin typeface="Calibri" panose="020F0502020204030204" pitchFamily="34" charset="0"/>
                <a:ea typeface="Calibri" panose="020F0502020204030204" pitchFamily="34" charset="0"/>
                <a:cs typeface="Times New Roman" panose="02020603050405020304" pitchFamily="18" charset="0"/>
              </a:rPr>
              <a:t>Quelle German UPA: </a:t>
            </a:r>
            <a:r>
              <a:rPr lang="de-CH"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https://germanupa.de/wissen/berufsbild-usability-ux-professional/grundlegend/menschzentrierte-gestaltung</a:t>
            </a:r>
            <a:br>
              <a:rPr lang="de-CH"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br>
            <a:r>
              <a:rPr lang="de-CH" sz="1200" dirty="0">
                <a:effectLst/>
                <a:latin typeface="Calibri" panose="020F0502020204030204" pitchFamily="34" charset="0"/>
                <a:ea typeface="Calibri" panose="020F0502020204030204" pitchFamily="34" charset="0"/>
                <a:cs typeface="Times New Roman" panose="02020603050405020304" pitchFamily="18" charset="0"/>
              </a:rPr>
              <a:t>Bild: Quelle German UPA: </a:t>
            </a:r>
            <a:r>
              <a:rPr lang="de-CH"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https://germanupa.de/wissen/berufsbild-usability-ux-professional/grundlegend/menschzentrierte-gestaltung</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4</a:t>
            </a:fld>
            <a:endParaRPr lang="de-CH"/>
          </a:p>
        </p:txBody>
      </p:sp>
    </p:spTree>
    <p:extLst>
      <p:ext uri="{BB962C8B-B14F-4D97-AF65-F5344CB8AC3E}">
        <p14:creationId xmlns:p14="http://schemas.microsoft.com/office/powerpoint/2010/main" val="2876494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5</a:t>
            </a:fld>
            <a:endParaRPr lang="de-CH"/>
          </a:p>
        </p:txBody>
      </p:sp>
    </p:spTree>
    <p:extLst>
      <p:ext uri="{BB962C8B-B14F-4D97-AF65-F5344CB8AC3E}">
        <p14:creationId xmlns:p14="http://schemas.microsoft.com/office/powerpoint/2010/main" val="3858091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solidFill>
                  <a:schemeClr val="tx1"/>
                </a:solidFill>
                <a:latin typeface="Roboto Condensed" panose="02000000000000000000" pitchFamily="2" charset="0"/>
              </a:rPr>
              <a:t>Quelle: </a:t>
            </a:r>
            <a:r>
              <a:rPr lang="de-CH" dirty="0">
                <a:solidFill>
                  <a:schemeClr val="tx1"/>
                </a:solidFill>
                <a:latin typeface="Roboto Condensed" panose="02000000000000000000" pitchFamily="2" charset="0"/>
                <a:hlinkClick r:id="rId3">
                  <a:extLst>
                    <a:ext uri="{A12FA001-AC4F-418D-AE19-62706E023703}">
                      <ahyp:hlinkClr xmlns:ahyp="http://schemas.microsoft.com/office/drawing/2018/hyperlinkcolor" val="tx"/>
                    </a:ext>
                  </a:extLst>
                </a:hlinkClick>
              </a:rPr>
              <a:t>https://www.marketinginstitut.biz/blog/scrum/</a:t>
            </a:r>
            <a:endParaRPr lang="de-CH" dirty="0">
              <a:solidFill>
                <a:schemeClr val="tx1"/>
              </a:solidFill>
              <a:latin typeface="Roboto Condensed" panose="02000000000000000000" pitchFamily="2" charset="0"/>
            </a:endParaRPr>
          </a:p>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6</a:t>
            </a:fld>
            <a:endParaRPr lang="de-CH"/>
          </a:p>
        </p:txBody>
      </p:sp>
    </p:spTree>
    <p:extLst>
      <p:ext uri="{BB962C8B-B14F-4D97-AF65-F5344CB8AC3E}">
        <p14:creationId xmlns:p14="http://schemas.microsoft.com/office/powerpoint/2010/main" val="2257577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7</a:t>
            </a:fld>
            <a:endParaRPr lang="de-CH"/>
          </a:p>
        </p:txBody>
      </p:sp>
    </p:spTree>
    <p:extLst>
      <p:ext uri="{BB962C8B-B14F-4D97-AF65-F5344CB8AC3E}">
        <p14:creationId xmlns:p14="http://schemas.microsoft.com/office/powerpoint/2010/main" val="3845201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Quelle Bild </a:t>
            </a:r>
            <a:r>
              <a:rPr lang="de-CH" dirty="0" err="1"/>
              <a:t>use-case</a:t>
            </a:r>
            <a:r>
              <a:rPr lang="de-CH" dirty="0"/>
              <a:t>: </a:t>
            </a:r>
            <a:r>
              <a:rPr lang="de-CH" dirty="0">
                <a:hlinkClick r:id="rId3"/>
              </a:rPr>
              <a:t>https://en.wikipedia.org/wiki/Use_case_diagram</a:t>
            </a:r>
            <a:endParaRPr lang="de-CH" dirty="0"/>
          </a:p>
          <a:p>
            <a:r>
              <a:rPr lang="de-CH" dirty="0"/>
              <a:t>Quelle Aktivitätsfluss: https://sparxsystems.com/resources/map_uc.html</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Miro: </a:t>
            </a:r>
            <a:r>
              <a:rPr lang="de-CH" dirty="0">
                <a:hlinkClick r:id="rId4"/>
              </a:rPr>
              <a:t>https://miro.com/de/templates/uml-aktivitaetsdiagramm/</a:t>
            </a: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8</a:t>
            </a:fld>
            <a:endParaRPr lang="de-CH"/>
          </a:p>
        </p:txBody>
      </p:sp>
    </p:spTree>
    <p:extLst>
      <p:ext uri="{BB962C8B-B14F-4D97-AF65-F5344CB8AC3E}">
        <p14:creationId xmlns:p14="http://schemas.microsoft.com/office/powerpoint/2010/main" val="1359817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9</a:t>
            </a:fld>
            <a:endParaRPr lang="de-CH"/>
          </a:p>
        </p:txBody>
      </p:sp>
    </p:spTree>
    <p:extLst>
      <p:ext uri="{BB962C8B-B14F-4D97-AF65-F5344CB8AC3E}">
        <p14:creationId xmlns:p14="http://schemas.microsoft.com/office/powerpoint/2010/main" val="2623592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mit Bildmask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hteck 4"/>
          <p:cNvSpPr/>
          <p:nvPr userDrawn="1"/>
        </p:nvSpPr>
        <p:spPr>
          <a:xfrm>
            <a:off x="1" y="0"/>
            <a:ext cx="12192000" cy="6858000"/>
          </a:xfrm>
          <a:prstGeom prst="rect">
            <a:avLst/>
          </a:prstGeom>
          <a:solidFill>
            <a:schemeClr val="tx1">
              <a:alpha val="1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399" dirty="0">
              <a:solidFill>
                <a:schemeClr val="tx1"/>
              </a:solidFill>
            </a:endParaRPr>
          </a:p>
        </p:txBody>
      </p:sp>
      <p:sp>
        <p:nvSpPr>
          <p:cNvPr id="21" name="Freihandform 20"/>
          <p:cNvSpPr/>
          <p:nvPr/>
        </p:nvSpPr>
        <p:spPr>
          <a:xfrm>
            <a:off x="3973335" y="679932"/>
            <a:ext cx="8218666" cy="6187327"/>
          </a:xfrm>
          <a:custGeom>
            <a:avLst/>
            <a:gdLst>
              <a:gd name="connsiteX0" fmla="*/ 5924544 w 8222947"/>
              <a:gd name="connsiteY0" fmla="*/ 885 h 6187327"/>
              <a:gd name="connsiteX1" fmla="*/ 6308590 w 8222947"/>
              <a:gd name="connsiteY1" fmla="*/ 41571 h 6187327"/>
              <a:gd name="connsiteX2" fmla="*/ 8006972 w 8222947"/>
              <a:gd name="connsiteY2" fmla="*/ 1782211 h 6187327"/>
              <a:gd name="connsiteX3" fmla="*/ 8214187 w 8222947"/>
              <a:gd name="connsiteY3" fmla="*/ 2329511 h 6187327"/>
              <a:gd name="connsiteX4" fmla="*/ 8222947 w 8222947"/>
              <a:gd name="connsiteY4" fmla="*/ 2362752 h 6187327"/>
              <a:gd name="connsiteX5" fmla="*/ 8222947 w 8222947"/>
              <a:gd name="connsiteY5" fmla="*/ 4688892 h 6187327"/>
              <a:gd name="connsiteX6" fmla="*/ 8207914 w 8222947"/>
              <a:gd name="connsiteY6" fmla="*/ 4742881 h 6187327"/>
              <a:gd name="connsiteX7" fmla="*/ 7556423 w 8222947"/>
              <a:gd name="connsiteY7" fmla="*/ 6028617 h 6187327"/>
              <a:gd name="connsiteX8" fmla="*/ 7425161 w 8222947"/>
              <a:gd name="connsiteY8" fmla="*/ 6187327 h 6187327"/>
              <a:gd name="connsiteX9" fmla="*/ 1006577 w 8222947"/>
              <a:gd name="connsiteY9" fmla="*/ 6187327 h 6187327"/>
              <a:gd name="connsiteX10" fmla="*/ 850964 w 8222947"/>
              <a:gd name="connsiteY10" fmla="*/ 5995980 h 6187327"/>
              <a:gd name="connsiteX11" fmla="*/ 422250 w 8222947"/>
              <a:gd name="connsiteY11" fmla="*/ 5267019 h 6187327"/>
              <a:gd name="connsiteX12" fmla="*/ 142610 w 8222947"/>
              <a:gd name="connsiteY12" fmla="*/ 2830055 h 6187327"/>
              <a:gd name="connsiteX13" fmla="*/ 3539677 w 8222947"/>
              <a:gd name="connsiteY13" fmla="*/ 2265216 h 6187327"/>
              <a:gd name="connsiteX14" fmla="*/ 5924544 w 8222947"/>
              <a:gd name="connsiteY14" fmla="*/ 885 h 61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2947" h="6187327">
                <a:moveTo>
                  <a:pt x="5924544" y="885"/>
                </a:moveTo>
                <a:cubicBezTo>
                  <a:pt x="6041007" y="-3625"/>
                  <a:pt x="6168271" y="8957"/>
                  <a:pt x="6308590" y="41571"/>
                </a:cubicBezTo>
                <a:cubicBezTo>
                  <a:pt x="6952725" y="190142"/>
                  <a:pt x="7634399" y="972436"/>
                  <a:pt x="8006972" y="1782211"/>
                </a:cubicBezTo>
                <a:cubicBezTo>
                  <a:pt x="8089782" y="1962218"/>
                  <a:pt x="8158705" y="2145053"/>
                  <a:pt x="8214187" y="2329511"/>
                </a:cubicBezTo>
                <a:lnTo>
                  <a:pt x="8222947" y="2362752"/>
                </a:lnTo>
                <a:lnTo>
                  <a:pt x="8222947" y="4688892"/>
                </a:lnTo>
                <a:lnTo>
                  <a:pt x="8207914" y="4742881"/>
                </a:lnTo>
                <a:cubicBezTo>
                  <a:pt x="8067235" y="5203851"/>
                  <a:pt x="7847382" y="5639692"/>
                  <a:pt x="7556423" y="6028617"/>
                </a:cubicBezTo>
                <a:lnTo>
                  <a:pt x="7425161" y="6187327"/>
                </a:lnTo>
                <a:lnTo>
                  <a:pt x="1006577" y="6187327"/>
                </a:lnTo>
                <a:lnTo>
                  <a:pt x="850964" y="5995980"/>
                </a:lnTo>
                <a:cubicBezTo>
                  <a:pt x="686863" y="5772304"/>
                  <a:pt x="542722" y="5528860"/>
                  <a:pt x="422250" y="5267019"/>
                </a:cubicBezTo>
                <a:cubicBezTo>
                  <a:pt x="50312" y="4458802"/>
                  <a:pt x="-155418" y="3502075"/>
                  <a:pt x="142610" y="2830055"/>
                </a:cubicBezTo>
                <a:cubicBezTo>
                  <a:pt x="788131" y="1375996"/>
                  <a:pt x="2271479" y="2908304"/>
                  <a:pt x="3539677" y="2265216"/>
                </a:cubicBezTo>
                <a:cubicBezTo>
                  <a:pt x="4682264" y="1685095"/>
                  <a:pt x="4798738" y="44473"/>
                  <a:pt x="5924544" y="885"/>
                </a:cubicBezTo>
                <a:close/>
              </a:path>
            </a:pathLst>
          </a:custGeom>
          <a:solidFill>
            <a:schemeClr val="bg1">
              <a:alpha val="8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399" dirty="0">
              <a:solidFill>
                <a:schemeClr val="tx1"/>
              </a:solidFill>
            </a:endParaRPr>
          </a:p>
        </p:txBody>
      </p:sp>
      <p:sp>
        <p:nvSpPr>
          <p:cNvPr id="12" name="Freihandform 11"/>
          <p:cNvSpPr/>
          <p:nvPr/>
        </p:nvSpPr>
        <p:spPr>
          <a:xfrm>
            <a:off x="5639470" y="1910669"/>
            <a:ext cx="6552531" cy="4947333"/>
          </a:xfrm>
          <a:custGeom>
            <a:avLst/>
            <a:gdLst>
              <a:gd name="connsiteX0" fmla="*/ 4854063 w 6552531"/>
              <a:gd name="connsiteY0" fmla="*/ 7 h 4947333"/>
              <a:gd name="connsiteX1" fmla="*/ 5071206 w 6552531"/>
              <a:gd name="connsiteY1" fmla="*/ 27731 h 4947333"/>
              <a:gd name="connsiteX2" fmla="*/ 6551503 w 6552531"/>
              <a:gd name="connsiteY2" fmla="*/ 1809287 h 4947333"/>
              <a:gd name="connsiteX3" fmla="*/ 6552531 w 6552531"/>
              <a:gd name="connsiteY3" fmla="*/ 1812764 h 4947333"/>
              <a:gd name="connsiteX4" fmla="*/ 6552531 w 6552531"/>
              <a:gd name="connsiteY4" fmla="*/ 3922236 h 4947333"/>
              <a:gd name="connsiteX5" fmla="*/ 6508354 w 6552531"/>
              <a:gd name="connsiteY5" fmla="*/ 4056281 h 4947333"/>
              <a:gd name="connsiteX6" fmla="*/ 6167266 w 6552531"/>
              <a:gd name="connsiteY6" fmla="*/ 4753897 h 4947333"/>
              <a:gd name="connsiteX7" fmla="*/ 6033717 w 6552531"/>
              <a:gd name="connsiteY7" fmla="*/ 4947333 h 4947333"/>
              <a:gd name="connsiteX8" fmla="*/ 688221 w 6552531"/>
              <a:gd name="connsiteY8" fmla="*/ 4947333 h 4947333"/>
              <a:gd name="connsiteX9" fmla="*/ 669155 w 6552531"/>
              <a:gd name="connsiteY9" fmla="*/ 4921952 h 4947333"/>
              <a:gd name="connsiteX10" fmla="*/ 159446 w 6552531"/>
              <a:gd name="connsiteY10" fmla="*/ 3896401 h 4947333"/>
              <a:gd name="connsiteX11" fmla="*/ 44617 w 6552531"/>
              <a:gd name="connsiteY11" fmla="*/ 3440846 h 4947333"/>
              <a:gd name="connsiteX12" fmla="*/ 40529 w 6552531"/>
              <a:gd name="connsiteY12" fmla="*/ 3406626 h 4947333"/>
              <a:gd name="connsiteX13" fmla="*/ 39476 w 6552531"/>
              <a:gd name="connsiteY13" fmla="*/ 3401514 h 4947333"/>
              <a:gd name="connsiteX14" fmla="*/ 482859 w 6552531"/>
              <a:gd name="connsiteY14" fmla="*/ 1876033 h 4947333"/>
              <a:gd name="connsiteX15" fmla="*/ 896951 w 6552531"/>
              <a:gd name="connsiteY15" fmla="*/ 1759366 h 4947333"/>
              <a:gd name="connsiteX16" fmla="*/ 1369778 w 6552531"/>
              <a:gd name="connsiteY16" fmla="*/ 1839493 h 4947333"/>
              <a:gd name="connsiteX17" fmla="*/ 1408346 w 6552531"/>
              <a:gd name="connsiteY17" fmla="*/ 1854656 h 4947333"/>
              <a:gd name="connsiteX18" fmla="*/ 1515289 w 6552531"/>
              <a:gd name="connsiteY18" fmla="*/ 1876395 h 4947333"/>
              <a:gd name="connsiteX19" fmla="*/ 2860708 w 6552531"/>
              <a:gd name="connsiteY19" fmla="*/ 1855646 h 4947333"/>
              <a:gd name="connsiteX20" fmla="*/ 3877062 w 6552531"/>
              <a:gd name="connsiteY20" fmla="*/ 691198 h 4947333"/>
              <a:gd name="connsiteX21" fmla="*/ 4633989 w 6552531"/>
              <a:gd name="connsiteY21" fmla="*/ 13545 h 4947333"/>
              <a:gd name="connsiteX22" fmla="*/ 4683323 w 6552531"/>
              <a:gd name="connsiteY22" fmla="*/ 9490 h 4947333"/>
              <a:gd name="connsiteX23" fmla="*/ 4720135 w 6552531"/>
              <a:gd name="connsiteY23" fmla="*/ 11657 h 4947333"/>
              <a:gd name="connsiteX24" fmla="*/ 4746809 w 6552531"/>
              <a:gd name="connsiteY24" fmla="*/ 6469 h 4947333"/>
              <a:gd name="connsiteX25" fmla="*/ 4854063 w 6552531"/>
              <a:gd name="connsiteY25" fmla="*/ 7 h 49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52531" h="4947333">
                <a:moveTo>
                  <a:pt x="4854063" y="7"/>
                </a:moveTo>
                <a:cubicBezTo>
                  <a:pt x="4925952" y="311"/>
                  <a:pt x="4998520" y="9743"/>
                  <a:pt x="5071206" y="27731"/>
                </a:cubicBezTo>
                <a:cubicBezTo>
                  <a:pt x="5652694" y="171645"/>
                  <a:pt x="6241767" y="863160"/>
                  <a:pt x="6551503" y="1809287"/>
                </a:cubicBezTo>
                <a:lnTo>
                  <a:pt x="6552531" y="1812764"/>
                </a:lnTo>
                <a:lnTo>
                  <a:pt x="6552531" y="3922236"/>
                </a:lnTo>
                <a:lnTo>
                  <a:pt x="6508354" y="4056281"/>
                </a:lnTo>
                <a:cubicBezTo>
                  <a:pt x="6420252" y="4303320"/>
                  <a:pt x="6305352" y="4537096"/>
                  <a:pt x="6167266" y="4753897"/>
                </a:cubicBezTo>
                <a:lnTo>
                  <a:pt x="6033717" y="4947333"/>
                </a:lnTo>
                <a:lnTo>
                  <a:pt x="688221" y="4947333"/>
                </a:lnTo>
                <a:lnTo>
                  <a:pt x="669155" y="4921952"/>
                </a:lnTo>
                <a:cubicBezTo>
                  <a:pt x="462010" y="4623316"/>
                  <a:pt x="290452" y="4280274"/>
                  <a:pt x="159446" y="3896401"/>
                </a:cubicBezTo>
                <a:cubicBezTo>
                  <a:pt x="110759" y="3753734"/>
                  <a:pt x="70478" y="3595787"/>
                  <a:pt x="44617" y="3440846"/>
                </a:cubicBezTo>
                <a:lnTo>
                  <a:pt x="40529" y="3406626"/>
                </a:lnTo>
                <a:lnTo>
                  <a:pt x="39476" y="3401514"/>
                </a:lnTo>
                <a:cubicBezTo>
                  <a:pt x="-78551" y="2709645"/>
                  <a:pt x="67748" y="2122061"/>
                  <a:pt x="482859" y="1876033"/>
                </a:cubicBezTo>
                <a:cubicBezTo>
                  <a:pt x="607393" y="1802224"/>
                  <a:pt x="747277" y="1764396"/>
                  <a:pt x="896951" y="1759366"/>
                </a:cubicBezTo>
                <a:cubicBezTo>
                  <a:pt x="1046624" y="1754337"/>
                  <a:pt x="1206087" y="1782107"/>
                  <a:pt x="1369778" y="1839493"/>
                </a:cubicBezTo>
                <a:lnTo>
                  <a:pt x="1408346" y="1854656"/>
                </a:lnTo>
                <a:lnTo>
                  <a:pt x="1515289" y="1876395"/>
                </a:lnTo>
                <a:cubicBezTo>
                  <a:pt x="1867428" y="1960511"/>
                  <a:pt x="2467079" y="2053179"/>
                  <a:pt x="2860708" y="1855646"/>
                </a:cubicBezTo>
                <a:cubicBezTo>
                  <a:pt x="3254336" y="1658114"/>
                  <a:pt x="3625995" y="1062372"/>
                  <a:pt x="3877062" y="691198"/>
                </a:cubicBezTo>
                <a:cubicBezTo>
                  <a:pt x="4155238" y="279949"/>
                  <a:pt x="4374413" y="55026"/>
                  <a:pt x="4633989" y="13545"/>
                </a:cubicBezTo>
                <a:cubicBezTo>
                  <a:pt x="4650213" y="10953"/>
                  <a:pt x="4666671" y="9635"/>
                  <a:pt x="4683323" y="9490"/>
                </a:cubicBezTo>
                <a:lnTo>
                  <a:pt x="4720135" y="11657"/>
                </a:lnTo>
                <a:lnTo>
                  <a:pt x="4746809" y="6469"/>
                </a:lnTo>
                <a:cubicBezTo>
                  <a:pt x="4782344" y="1985"/>
                  <a:pt x="4818118" y="-145"/>
                  <a:pt x="4854063" y="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399"/>
          </a:p>
        </p:txBody>
      </p:sp>
      <p:sp>
        <p:nvSpPr>
          <p:cNvPr id="2" name="Titel 1"/>
          <p:cNvSpPr>
            <a:spLocks noGrp="1"/>
          </p:cNvSpPr>
          <p:nvPr>
            <p:ph type="title" hasCustomPrompt="1"/>
          </p:nvPr>
        </p:nvSpPr>
        <p:spPr>
          <a:xfrm>
            <a:off x="4836181" y="3239458"/>
            <a:ext cx="6787409" cy="1097269"/>
          </a:xfrm>
        </p:spPr>
        <p:txBody>
          <a:bodyPr lIns="0" tIns="0" bIns="0" anchor="b">
            <a:normAutofit/>
          </a:bodyPr>
          <a:lstStyle>
            <a:lvl1pPr>
              <a:lnSpc>
                <a:spcPct val="100000"/>
              </a:lnSpc>
              <a:defRPr sz="3198" baseline="0">
                <a:solidFill>
                  <a:schemeClr val="tx2"/>
                </a:solidFill>
              </a:defRPr>
            </a:lvl1pPr>
          </a:lstStyle>
          <a:p>
            <a:r>
              <a:rPr lang="de-DE" dirty="0"/>
              <a:t>Überschrift Titelfolie</a:t>
            </a:r>
            <a:endParaRPr lang="de-CH" dirty="0"/>
          </a:p>
        </p:txBody>
      </p:sp>
      <p:pic>
        <p:nvPicPr>
          <p:cNvPr id="11" name="Grafik 10">
            <a:extLst>
              <a:ext uri="{FF2B5EF4-FFF2-40B4-BE49-F238E27FC236}">
                <a16:creationId xmlns:a16="http://schemas.microsoft.com/office/drawing/2014/main" id="{3F2D6CD5-EBD8-4E95-8859-83C8D04BFA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1531" y="1533510"/>
            <a:ext cx="2690418" cy="1264388"/>
          </a:xfrm>
          <a:prstGeom prst="rect">
            <a:avLst/>
          </a:prstGeom>
        </p:spPr>
      </p:pic>
      <p:sp>
        <p:nvSpPr>
          <p:cNvPr id="4" name="Datumsplatzhalter 3"/>
          <p:cNvSpPr>
            <a:spLocks noGrp="1"/>
          </p:cNvSpPr>
          <p:nvPr>
            <p:ph type="dt" sz="half" idx="10"/>
          </p:nvPr>
        </p:nvSpPr>
        <p:spPr>
          <a:xfrm>
            <a:off x="4830948" y="5641975"/>
            <a:ext cx="1444347" cy="184666"/>
          </a:xfrm>
          <a:prstGeom prst="rect">
            <a:avLst/>
          </a:prstGeom>
        </p:spPr>
        <p:txBody>
          <a:bodyPr wrap="square" lIns="0" tIns="0" rIns="0" bIns="0" anchor="t" anchorCtr="0">
            <a:spAutoFit/>
          </a:bodyPr>
          <a:lstStyle>
            <a:lvl1pPr algn="l">
              <a:defRPr sz="1199">
                <a:latin typeface="+mn-lt"/>
              </a:defRPr>
            </a:lvl1pPr>
          </a:lstStyle>
          <a:p>
            <a:fld id="{264CC842-4DE8-4AA6-BC4B-F04B1ED0069B}" type="datetime4">
              <a:rPr lang="de-CH" smtClean="0"/>
              <a:t>26. Juli 2023</a:t>
            </a:fld>
            <a:endParaRPr lang="de-CH" dirty="0"/>
          </a:p>
        </p:txBody>
      </p:sp>
      <p:sp>
        <p:nvSpPr>
          <p:cNvPr id="7" name="Rechteck 6">
            <a:extLst>
              <a:ext uri="{FF2B5EF4-FFF2-40B4-BE49-F238E27FC236}">
                <a16:creationId xmlns:a16="http://schemas.microsoft.com/office/drawing/2014/main" id="{269B772D-4EEB-40F5-B989-5B158C414958}"/>
              </a:ext>
            </a:extLst>
          </p:cNvPr>
          <p:cNvSpPr/>
          <p:nvPr/>
        </p:nvSpPr>
        <p:spPr>
          <a:xfrm>
            <a:off x="0" y="6723258"/>
            <a:ext cx="12192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399"/>
          </a:p>
        </p:txBody>
      </p:sp>
      <p:sp>
        <p:nvSpPr>
          <p:cNvPr id="16" name="Textplatzhalter 14">
            <a:extLst>
              <a:ext uri="{FF2B5EF4-FFF2-40B4-BE49-F238E27FC236}">
                <a16:creationId xmlns:a16="http://schemas.microsoft.com/office/drawing/2014/main" id="{2A818FE7-2817-4CCE-892B-6DE76AF6C55A}"/>
              </a:ext>
            </a:extLst>
          </p:cNvPr>
          <p:cNvSpPr>
            <a:spLocks noGrp="1"/>
          </p:cNvSpPr>
          <p:nvPr>
            <p:ph type="body" sz="quarter" idx="14" hasCustomPrompt="1"/>
          </p:nvPr>
        </p:nvSpPr>
        <p:spPr>
          <a:xfrm>
            <a:off x="4836181" y="6200774"/>
            <a:ext cx="5538872" cy="421346"/>
          </a:xfrm>
          <a:prstGeom prst="rect">
            <a:avLst/>
          </a:prstGeom>
        </p:spPr>
        <p:txBody>
          <a:bodyPr wrap="none" lIns="0" tIns="0" rIns="0" bIns="0">
            <a:noAutofit/>
          </a:bodyPr>
          <a:lstStyle>
            <a:lvl1pPr marL="0" indent="0">
              <a:buNone/>
              <a:defRPr sz="1199">
                <a:latin typeface="+mn-lt"/>
              </a:defRPr>
            </a:lvl1pPr>
          </a:lstStyle>
          <a:p>
            <a:pPr lvl="0"/>
            <a:r>
              <a:rPr lang="de-CH" dirty="0"/>
              <a:t>Departement / Abteilung</a:t>
            </a:r>
          </a:p>
        </p:txBody>
      </p:sp>
      <p:sp>
        <p:nvSpPr>
          <p:cNvPr id="17"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4836181" y="4410389"/>
            <a:ext cx="6787409" cy="860307"/>
          </a:xfrm>
          <a:prstGeom prst="rect">
            <a:avLst/>
          </a:prstGeom>
        </p:spPr>
        <p:txBody>
          <a:bodyPr lIns="0" tIns="0" rIns="0" bIns="0">
            <a:normAutofit/>
          </a:bodyPr>
          <a:lstStyle>
            <a:lvl1pPr marL="0" indent="0">
              <a:buNone/>
              <a:defRPr sz="1999" b="1" baseline="0"/>
            </a:lvl1pPr>
            <a:lvl2pPr marL="456971" indent="0">
              <a:buNone/>
              <a:defRPr/>
            </a:lvl2pPr>
          </a:lstStyle>
          <a:p>
            <a:pPr lvl="0"/>
            <a:r>
              <a:rPr lang="de-DE" dirty="0"/>
              <a:t>Untertitel</a:t>
            </a:r>
          </a:p>
        </p:txBody>
      </p:sp>
      <p:sp>
        <p:nvSpPr>
          <p:cNvPr id="19" name="Textplatzhalter 5"/>
          <p:cNvSpPr>
            <a:spLocks noGrp="1"/>
          </p:cNvSpPr>
          <p:nvPr>
            <p:ph type="body" sz="quarter" idx="20" hasCustomPrompt="1"/>
          </p:nvPr>
        </p:nvSpPr>
        <p:spPr>
          <a:xfrm>
            <a:off x="4830949" y="5342714"/>
            <a:ext cx="5544105" cy="184666"/>
          </a:xfrm>
          <a:prstGeom prst="rect">
            <a:avLst/>
          </a:prstGeom>
        </p:spPr>
        <p:txBody>
          <a:bodyPr wrap="none" lIns="0" tIns="0" rIns="0" bIns="0" anchor="b" anchorCtr="0">
            <a:noAutofit/>
          </a:bodyPr>
          <a:lstStyle>
            <a:lvl1pPr marL="0" marR="0" indent="0" algn="l" defTabSz="609463" rtl="0" eaLnBrk="1" fontAlgn="auto" latinLnBrk="0" hangingPunct="1">
              <a:lnSpc>
                <a:spcPct val="100000"/>
              </a:lnSpc>
              <a:spcBef>
                <a:spcPts val="0"/>
              </a:spcBef>
              <a:spcAft>
                <a:spcPts val="0"/>
              </a:spcAft>
              <a:buClrTx/>
              <a:buSzTx/>
              <a:buFontTx/>
              <a:buNone/>
              <a:tabLst/>
              <a:defRPr sz="1199">
                <a:latin typeface="+mn-lt"/>
              </a:defRPr>
            </a:lvl1pPr>
            <a:lvl2pPr marL="360182" indent="0">
              <a:buNone/>
              <a:defRPr/>
            </a:lvl2pPr>
            <a:lvl3pPr marL="718778" indent="0">
              <a:buNone/>
              <a:defRPr/>
            </a:lvl3pPr>
            <a:lvl4pPr marL="1077373" indent="0">
              <a:buNone/>
              <a:defRPr/>
            </a:lvl4pPr>
            <a:lvl5pPr marL="1437556" indent="0">
              <a:buNone/>
              <a:defRPr/>
            </a:lvl5p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de-CH" sz="1199"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Tree>
    <p:extLst>
      <p:ext uri="{BB962C8B-B14F-4D97-AF65-F5344CB8AC3E}">
        <p14:creationId xmlns:p14="http://schemas.microsoft.com/office/powerpoint/2010/main" val="35280378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7335">
          <p15:clr>
            <a:srgbClr val="FBAE40"/>
          </p15:clr>
        </p15:guide>
        <p15:guide id="3" pos="304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E3D25-33ED-4CB4-B0D6-91AA046A17BC}"/>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239DAE09-7CA3-4AB9-9EED-B9E7C7D5715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72EE79F7-6F8B-4ED2-9BF4-CB086E110E0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667FA5D3-B0B0-4504-A925-951E7F09416A}"/>
              </a:ext>
            </a:extLst>
          </p:cNvPr>
          <p:cNvSpPr>
            <a:spLocks noGrp="1"/>
          </p:cNvSpPr>
          <p:nvPr>
            <p:ph type="dt" sz="half" idx="10"/>
          </p:nvPr>
        </p:nvSpPr>
        <p:spPr/>
        <p:txBody>
          <a:bodyPr/>
          <a:lstStyle/>
          <a:p>
            <a:fld id="{159C7289-4DF6-4E7C-81B8-62212FAF46B1}" type="datetimeFigureOut">
              <a:rPr lang="de-CH" smtClean="0"/>
              <a:t>26.07.2023</a:t>
            </a:fld>
            <a:endParaRPr lang="de-CH"/>
          </a:p>
        </p:txBody>
      </p:sp>
      <p:sp>
        <p:nvSpPr>
          <p:cNvPr id="6" name="Fußzeilenplatzhalter 5">
            <a:extLst>
              <a:ext uri="{FF2B5EF4-FFF2-40B4-BE49-F238E27FC236}">
                <a16:creationId xmlns:a16="http://schemas.microsoft.com/office/drawing/2014/main" id="{5246415D-BA57-435B-9426-ED6C4D1B5075}"/>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7B23BBFE-D590-4329-8540-B7D5D74761B8}"/>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210178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C4E2A9-E0F2-47E5-876D-B8D11FB5D73A}"/>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87D40198-4E39-418E-9EA5-DA34AC156F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F3004F4-2476-4C3E-B4F6-B3C9A3A7824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D6511159-A9BA-4C19-ABFA-33B2F64F42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2CEE81C-3452-46E3-BF28-242E688D21F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6329122F-3416-4514-891F-D6741E49AE75}"/>
              </a:ext>
            </a:extLst>
          </p:cNvPr>
          <p:cNvSpPr>
            <a:spLocks noGrp="1"/>
          </p:cNvSpPr>
          <p:nvPr>
            <p:ph type="dt" sz="half" idx="10"/>
          </p:nvPr>
        </p:nvSpPr>
        <p:spPr/>
        <p:txBody>
          <a:bodyPr/>
          <a:lstStyle/>
          <a:p>
            <a:fld id="{159C7289-4DF6-4E7C-81B8-62212FAF46B1}" type="datetimeFigureOut">
              <a:rPr lang="de-CH" smtClean="0"/>
              <a:t>26.07.2023</a:t>
            </a:fld>
            <a:endParaRPr lang="de-CH"/>
          </a:p>
        </p:txBody>
      </p:sp>
      <p:sp>
        <p:nvSpPr>
          <p:cNvPr id="8" name="Fußzeilenplatzhalter 7">
            <a:extLst>
              <a:ext uri="{FF2B5EF4-FFF2-40B4-BE49-F238E27FC236}">
                <a16:creationId xmlns:a16="http://schemas.microsoft.com/office/drawing/2014/main" id="{E113A5A5-A48D-4AB2-8BDA-5DB1F6AC344A}"/>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D7AA49E2-9C7F-407F-BFBA-844BAA8D1642}"/>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1318779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AC5FAD-2C3F-4C8E-B285-9D676C1FEE7E}"/>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345C97F-A06A-46C1-8403-D244FCFDBA83}"/>
              </a:ext>
            </a:extLst>
          </p:cNvPr>
          <p:cNvSpPr>
            <a:spLocks noGrp="1"/>
          </p:cNvSpPr>
          <p:nvPr>
            <p:ph type="dt" sz="half" idx="10"/>
          </p:nvPr>
        </p:nvSpPr>
        <p:spPr/>
        <p:txBody>
          <a:bodyPr/>
          <a:lstStyle/>
          <a:p>
            <a:fld id="{159C7289-4DF6-4E7C-81B8-62212FAF46B1}" type="datetimeFigureOut">
              <a:rPr lang="de-CH" smtClean="0"/>
              <a:t>26.07.2023</a:t>
            </a:fld>
            <a:endParaRPr lang="de-CH"/>
          </a:p>
        </p:txBody>
      </p:sp>
      <p:sp>
        <p:nvSpPr>
          <p:cNvPr id="4" name="Fußzeilenplatzhalter 3">
            <a:extLst>
              <a:ext uri="{FF2B5EF4-FFF2-40B4-BE49-F238E27FC236}">
                <a16:creationId xmlns:a16="http://schemas.microsoft.com/office/drawing/2014/main" id="{714EB464-126D-493F-9CFB-5CED2D52C3A6}"/>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1B48C6B3-BA79-4739-8142-89A3B720F65A}"/>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010713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AC2FB4-564C-4670-8985-169A6D89AC99}"/>
              </a:ext>
            </a:extLst>
          </p:cNvPr>
          <p:cNvSpPr>
            <a:spLocks noGrp="1"/>
          </p:cNvSpPr>
          <p:nvPr>
            <p:ph type="dt" sz="half" idx="10"/>
          </p:nvPr>
        </p:nvSpPr>
        <p:spPr/>
        <p:txBody>
          <a:bodyPr/>
          <a:lstStyle/>
          <a:p>
            <a:fld id="{159C7289-4DF6-4E7C-81B8-62212FAF46B1}" type="datetimeFigureOut">
              <a:rPr lang="de-CH" smtClean="0"/>
              <a:t>26.07.2023</a:t>
            </a:fld>
            <a:endParaRPr lang="de-CH"/>
          </a:p>
        </p:txBody>
      </p:sp>
      <p:sp>
        <p:nvSpPr>
          <p:cNvPr id="3" name="Fußzeilenplatzhalter 2">
            <a:extLst>
              <a:ext uri="{FF2B5EF4-FFF2-40B4-BE49-F238E27FC236}">
                <a16:creationId xmlns:a16="http://schemas.microsoft.com/office/drawing/2014/main" id="{6F24B087-0501-4E76-A548-D0046CC4C2FA}"/>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B19C5FE7-CCD0-4B80-B75B-E65393A27820}"/>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844533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94C8C-66A1-48CA-A018-AEC2F009E2A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465AE916-4D73-4E67-98B4-F930E407B8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C79F5C9-6CD6-430C-968C-D8B397A685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AEFA953-D2CB-4DA5-818E-E7299FFC78F5}"/>
              </a:ext>
            </a:extLst>
          </p:cNvPr>
          <p:cNvSpPr>
            <a:spLocks noGrp="1"/>
          </p:cNvSpPr>
          <p:nvPr>
            <p:ph type="dt" sz="half" idx="10"/>
          </p:nvPr>
        </p:nvSpPr>
        <p:spPr/>
        <p:txBody>
          <a:bodyPr/>
          <a:lstStyle/>
          <a:p>
            <a:fld id="{159C7289-4DF6-4E7C-81B8-62212FAF46B1}" type="datetimeFigureOut">
              <a:rPr lang="de-CH" smtClean="0"/>
              <a:t>26.07.2023</a:t>
            </a:fld>
            <a:endParaRPr lang="de-CH"/>
          </a:p>
        </p:txBody>
      </p:sp>
      <p:sp>
        <p:nvSpPr>
          <p:cNvPr id="6" name="Fußzeilenplatzhalter 5">
            <a:extLst>
              <a:ext uri="{FF2B5EF4-FFF2-40B4-BE49-F238E27FC236}">
                <a16:creationId xmlns:a16="http://schemas.microsoft.com/office/drawing/2014/main" id="{D9F278C5-ED34-40ED-B96F-0CC7E69CF31D}"/>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460453A4-75A2-4A83-B10E-0817F5A7344C}"/>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176731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AB00D4-6FDE-4937-92F3-6C237A72CD7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F3301349-350C-4480-A601-57793EEDB1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894BD4E4-A96B-4C93-8711-7EC24E01BC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6921D0B-28E5-4A7C-BBE5-B7F4D30728C6}"/>
              </a:ext>
            </a:extLst>
          </p:cNvPr>
          <p:cNvSpPr>
            <a:spLocks noGrp="1"/>
          </p:cNvSpPr>
          <p:nvPr>
            <p:ph type="dt" sz="half" idx="10"/>
          </p:nvPr>
        </p:nvSpPr>
        <p:spPr/>
        <p:txBody>
          <a:bodyPr/>
          <a:lstStyle/>
          <a:p>
            <a:fld id="{159C7289-4DF6-4E7C-81B8-62212FAF46B1}" type="datetimeFigureOut">
              <a:rPr lang="de-CH" smtClean="0"/>
              <a:t>26.07.2023</a:t>
            </a:fld>
            <a:endParaRPr lang="de-CH"/>
          </a:p>
        </p:txBody>
      </p:sp>
      <p:sp>
        <p:nvSpPr>
          <p:cNvPr id="6" name="Fußzeilenplatzhalter 5">
            <a:extLst>
              <a:ext uri="{FF2B5EF4-FFF2-40B4-BE49-F238E27FC236}">
                <a16:creationId xmlns:a16="http://schemas.microsoft.com/office/drawing/2014/main" id="{6386DEF2-B128-473C-85B2-439A68EC1C77}"/>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7A1517D3-74C5-480E-A681-3C43B99A5B71}"/>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856272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18BCE-4FAE-4118-BB9C-068E50846CDA}"/>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D83B2010-A727-4085-9031-3D7A154EB63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A1B01013-78EA-4BC8-A5A0-A0AB5667AE4C}"/>
              </a:ext>
            </a:extLst>
          </p:cNvPr>
          <p:cNvSpPr>
            <a:spLocks noGrp="1"/>
          </p:cNvSpPr>
          <p:nvPr>
            <p:ph type="dt" sz="half" idx="10"/>
          </p:nvPr>
        </p:nvSpPr>
        <p:spPr/>
        <p:txBody>
          <a:bodyPr/>
          <a:lstStyle/>
          <a:p>
            <a:fld id="{159C7289-4DF6-4E7C-81B8-62212FAF46B1}" type="datetimeFigureOut">
              <a:rPr lang="de-CH" smtClean="0"/>
              <a:t>26.07.2023</a:t>
            </a:fld>
            <a:endParaRPr lang="de-CH"/>
          </a:p>
        </p:txBody>
      </p:sp>
      <p:sp>
        <p:nvSpPr>
          <p:cNvPr id="5" name="Fußzeilenplatzhalter 4">
            <a:extLst>
              <a:ext uri="{FF2B5EF4-FFF2-40B4-BE49-F238E27FC236}">
                <a16:creationId xmlns:a16="http://schemas.microsoft.com/office/drawing/2014/main" id="{A8221D10-6734-4D31-823A-86F70E8A034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2A82716-45F1-417B-A4B9-74D2E2E0A572}"/>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918593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53228F7-EAED-4748-89E9-28FB1BF653E1}"/>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E44C57AC-FFD8-4FDE-AE6E-69C085FC62A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CC6311B8-A5C0-4AE7-82A2-8BA6AA984613}"/>
              </a:ext>
            </a:extLst>
          </p:cNvPr>
          <p:cNvSpPr>
            <a:spLocks noGrp="1"/>
          </p:cNvSpPr>
          <p:nvPr>
            <p:ph type="dt" sz="half" idx="10"/>
          </p:nvPr>
        </p:nvSpPr>
        <p:spPr/>
        <p:txBody>
          <a:bodyPr/>
          <a:lstStyle/>
          <a:p>
            <a:fld id="{159C7289-4DF6-4E7C-81B8-62212FAF46B1}" type="datetimeFigureOut">
              <a:rPr lang="de-CH" smtClean="0"/>
              <a:t>26.07.2023</a:t>
            </a:fld>
            <a:endParaRPr lang="de-CH"/>
          </a:p>
        </p:txBody>
      </p:sp>
      <p:sp>
        <p:nvSpPr>
          <p:cNvPr id="5" name="Fußzeilenplatzhalter 4">
            <a:extLst>
              <a:ext uri="{FF2B5EF4-FFF2-40B4-BE49-F238E27FC236}">
                <a16:creationId xmlns:a16="http://schemas.microsoft.com/office/drawing/2014/main" id="{011A3D0A-93C5-443D-915D-CA5E939965B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5ADDC11B-A2DE-4E69-99CB-B580557BCBBD}"/>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79567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elfolie mit Bildmask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ihandform 20"/>
          <p:cNvSpPr/>
          <p:nvPr/>
        </p:nvSpPr>
        <p:spPr>
          <a:xfrm>
            <a:off x="3973335" y="679932"/>
            <a:ext cx="8218666" cy="6187327"/>
          </a:xfrm>
          <a:custGeom>
            <a:avLst/>
            <a:gdLst>
              <a:gd name="connsiteX0" fmla="*/ 5924544 w 8222947"/>
              <a:gd name="connsiteY0" fmla="*/ 885 h 6187327"/>
              <a:gd name="connsiteX1" fmla="*/ 6308590 w 8222947"/>
              <a:gd name="connsiteY1" fmla="*/ 41571 h 6187327"/>
              <a:gd name="connsiteX2" fmla="*/ 8006972 w 8222947"/>
              <a:gd name="connsiteY2" fmla="*/ 1782211 h 6187327"/>
              <a:gd name="connsiteX3" fmla="*/ 8214187 w 8222947"/>
              <a:gd name="connsiteY3" fmla="*/ 2329511 h 6187327"/>
              <a:gd name="connsiteX4" fmla="*/ 8222947 w 8222947"/>
              <a:gd name="connsiteY4" fmla="*/ 2362752 h 6187327"/>
              <a:gd name="connsiteX5" fmla="*/ 8222947 w 8222947"/>
              <a:gd name="connsiteY5" fmla="*/ 4688892 h 6187327"/>
              <a:gd name="connsiteX6" fmla="*/ 8207914 w 8222947"/>
              <a:gd name="connsiteY6" fmla="*/ 4742881 h 6187327"/>
              <a:gd name="connsiteX7" fmla="*/ 7556423 w 8222947"/>
              <a:gd name="connsiteY7" fmla="*/ 6028617 h 6187327"/>
              <a:gd name="connsiteX8" fmla="*/ 7425161 w 8222947"/>
              <a:gd name="connsiteY8" fmla="*/ 6187327 h 6187327"/>
              <a:gd name="connsiteX9" fmla="*/ 1006577 w 8222947"/>
              <a:gd name="connsiteY9" fmla="*/ 6187327 h 6187327"/>
              <a:gd name="connsiteX10" fmla="*/ 850964 w 8222947"/>
              <a:gd name="connsiteY10" fmla="*/ 5995980 h 6187327"/>
              <a:gd name="connsiteX11" fmla="*/ 422250 w 8222947"/>
              <a:gd name="connsiteY11" fmla="*/ 5267019 h 6187327"/>
              <a:gd name="connsiteX12" fmla="*/ 142610 w 8222947"/>
              <a:gd name="connsiteY12" fmla="*/ 2830055 h 6187327"/>
              <a:gd name="connsiteX13" fmla="*/ 3539677 w 8222947"/>
              <a:gd name="connsiteY13" fmla="*/ 2265216 h 6187327"/>
              <a:gd name="connsiteX14" fmla="*/ 5924544 w 8222947"/>
              <a:gd name="connsiteY14" fmla="*/ 885 h 61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2947" h="6187327">
                <a:moveTo>
                  <a:pt x="5924544" y="885"/>
                </a:moveTo>
                <a:cubicBezTo>
                  <a:pt x="6041007" y="-3625"/>
                  <a:pt x="6168271" y="8957"/>
                  <a:pt x="6308590" y="41571"/>
                </a:cubicBezTo>
                <a:cubicBezTo>
                  <a:pt x="6952725" y="190142"/>
                  <a:pt x="7634399" y="972436"/>
                  <a:pt x="8006972" y="1782211"/>
                </a:cubicBezTo>
                <a:cubicBezTo>
                  <a:pt x="8089782" y="1962218"/>
                  <a:pt x="8158705" y="2145053"/>
                  <a:pt x="8214187" y="2329511"/>
                </a:cubicBezTo>
                <a:lnTo>
                  <a:pt x="8222947" y="2362752"/>
                </a:lnTo>
                <a:lnTo>
                  <a:pt x="8222947" y="4688892"/>
                </a:lnTo>
                <a:lnTo>
                  <a:pt x="8207914" y="4742881"/>
                </a:lnTo>
                <a:cubicBezTo>
                  <a:pt x="8067235" y="5203851"/>
                  <a:pt x="7847382" y="5639692"/>
                  <a:pt x="7556423" y="6028617"/>
                </a:cubicBezTo>
                <a:lnTo>
                  <a:pt x="7425161" y="6187327"/>
                </a:lnTo>
                <a:lnTo>
                  <a:pt x="1006577" y="6187327"/>
                </a:lnTo>
                <a:lnTo>
                  <a:pt x="850964" y="5995980"/>
                </a:lnTo>
                <a:cubicBezTo>
                  <a:pt x="686863" y="5772304"/>
                  <a:pt x="542722" y="5528860"/>
                  <a:pt x="422250" y="5267019"/>
                </a:cubicBezTo>
                <a:cubicBezTo>
                  <a:pt x="50312" y="4458802"/>
                  <a:pt x="-155418" y="3502075"/>
                  <a:pt x="142610" y="2830055"/>
                </a:cubicBezTo>
                <a:cubicBezTo>
                  <a:pt x="788131" y="1375996"/>
                  <a:pt x="2271479" y="2908304"/>
                  <a:pt x="3539677" y="2265216"/>
                </a:cubicBezTo>
                <a:cubicBezTo>
                  <a:pt x="4682264" y="1685095"/>
                  <a:pt x="4798738" y="44473"/>
                  <a:pt x="5924544" y="885"/>
                </a:cubicBezTo>
                <a:close/>
              </a:path>
            </a:pathLst>
          </a:custGeom>
          <a:solidFill>
            <a:schemeClr val="bg1">
              <a:alpha val="8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399" dirty="0">
              <a:solidFill>
                <a:schemeClr val="tx1"/>
              </a:solidFill>
            </a:endParaRPr>
          </a:p>
        </p:txBody>
      </p:sp>
      <p:sp>
        <p:nvSpPr>
          <p:cNvPr id="12" name="Freihandform 11"/>
          <p:cNvSpPr/>
          <p:nvPr/>
        </p:nvSpPr>
        <p:spPr>
          <a:xfrm>
            <a:off x="5639470" y="1910669"/>
            <a:ext cx="6552531" cy="4947333"/>
          </a:xfrm>
          <a:custGeom>
            <a:avLst/>
            <a:gdLst>
              <a:gd name="connsiteX0" fmla="*/ 4854063 w 6552531"/>
              <a:gd name="connsiteY0" fmla="*/ 7 h 4947333"/>
              <a:gd name="connsiteX1" fmla="*/ 5071206 w 6552531"/>
              <a:gd name="connsiteY1" fmla="*/ 27731 h 4947333"/>
              <a:gd name="connsiteX2" fmla="*/ 6551503 w 6552531"/>
              <a:gd name="connsiteY2" fmla="*/ 1809287 h 4947333"/>
              <a:gd name="connsiteX3" fmla="*/ 6552531 w 6552531"/>
              <a:gd name="connsiteY3" fmla="*/ 1812764 h 4947333"/>
              <a:gd name="connsiteX4" fmla="*/ 6552531 w 6552531"/>
              <a:gd name="connsiteY4" fmla="*/ 3922236 h 4947333"/>
              <a:gd name="connsiteX5" fmla="*/ 6508354 w 6552531"/>
              <a:gd name="connsiteY5" fmla="*/ 4056281 h 4947333"/>
              <a:gd name="connsiteX6" fmla="*/ 6167266 w 6552531"/>
              <a:gd name="connsiteY6" fmla="*/ 4753897 h 4947333"/>
              <a:gd name="connsiteX7" fmla="*/ 6033717 w 6552531"/>
              <a:gd name="connsiteY7" fmla="*/ 4947333 h 4947333"/>
              <a:gd name="connsiteX8" fmla="*/ 688221 w 6552531"/>
              <a:gd name="connsiteY8" fmla="*/ 4947333 h 4947333"/>
              <a:gd name="connsiteX9" fmla="*/ 669155 w 6552531"/>
              <a:gd name="connsiteY9" fmla="*/ 4921952 h 4947333"/>
              <a:gd name="connsiteX10" fmla="*/ 159446 w 6552531"/>
              <a:gd name="connsiteY10" fmla="*/ 3896401 h 4947333"/>
              <a:gd name="connsiteX11" fmla="*/ 44617 w 6552531"/>
              <a:gd name="connsiteY11" fmla="*/ 3440846 h 4947333"/>
              <a:gd name="connsiteX12" fmla="*/ 40529 w 6552531"/>
              <a:gd name="connsiteY12" fmla="*/ 3406626 h 4947333"/>
              <a:gd name="connsiteX13" fmla="*/ 39476 w 6552531"/>
              <a:gd name="connsiteY13" fmla="*/ 3401514 h 4947333"/>
              <a:gd name="connsiteX14" fmla="*/ 482859 w 6552531"/>
              <a:gd name="connsiteY14" fmla="*/ 1876033 h 4947333"/>
              <a:gd name="connsiteX15" fmla="*/ 896951 w 6552531"/>
              <a:gd name="connsiteY15" fmla="*/ 1759366 h 4947333"/>
              <a:gd name="connsiteX16" fmla="*/ 1369778 w 6552531"/>
              <a:gd name="connsiteY16" fmla="*/ 1839493 h 4947333"/>
              <a:gd name="connsiteX17" fmla="*/ 1408346 w 6552531"/>
              <a:gd name="connsiteY17" fmla="*/ 1854656 h 4947333"/>
              <a:gd name="connsiteX18" fmla="*/ 1515289 w 6552531"/>
              <a:gd name="connsiteY18" fmla="*/ 1876395 h 4947333"/>
              <a:gd name="connsiteX19" fmla="*/ 2860708 w 6552531"/>
              <a:gd name="connsiteY19" fmla="*/ 1855646 h 4947333"/>
              <a:gd name="connsiteX20" fmla="*/ 3877062 w 6552531"/>
              <a:gd name="connsiteY20" fmla="*/ 691198 h 4947333"/>
              <a:gd name="connsiteX21" fmla="*/ 4633989 w 6552531"/>
              <a:gd name="connsiteY21" fmla="*/ 13545 h 4947333"/>
              <a:gd name="connsiteX22" fmla="*/ 4683323 w 6552531"/>
              <a:gd name="connsiteY22" fmla="*/ 9490 h 4947333"/>
              <a:gd name="connsiteX23" fmla="*/ 4720135 w 6552531"/>
              <a:gd name="connsiteY23" fmla="*/ 11657 h 4947333"/>
              <a:gd name="connsiteX24" fmla="*/ 4746809 w 6552531"/>
              <a:gd name="connsiteY24" fmla="*/ 6469 h 4947333"/>
              <a:gd name="connsiteX25" fmla="*/ 4854063 w 6552531"/>
              <a:gd name="connsiteY25" fmla="*/ 7 h 49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52531" h="4947333">
                <a:moveTo>
                  <a:pt x="4854063" y="7"/>
                </a:moveTo>
                <a:cubicBezTo>
                  <a:pt x="4925952" y="311"/>
                  <a:pt x="4998520" y="9743"/>
                  <a:pt x="5071206" y="27731"/>
                </a:cubicBezTo>
                <a:cubicBezTo>
                  <a:pt x="5652694" y="171645"/>
                  <a:pt x="6241767" y="863160"/>
                  <a:pt x="6551503" y="1809287"/>
                </a:cubicBezTo>
                <a:lnTo>
                  <a:pt x="6552531" y="1812764"/>
                </a:lnTo>
                <a:lnTo>
                  <a:pt x="6552531" y="3922236"/>
                </a:lnTo>
                <a:lnTo>
                  <a:pt x="6508354" y="4056281"/>
                </a:lnTo>
                <a:cubicBezTo>
                  <a:pt x="6420252" y="4303320"/>
                  <a:pt x="6305352" y="4537096"/>
                  <a:pt x="6167266" y="4753897"/>
                </a:cubicBezTo>
                <a:lnTo>
                  <a:pt x="6033717" y="4947333"/>
                </a:lnTo>
                <a:lnTo>
                  <a:pt x="688221" y="4947333"/>
                </a:lnTo>
                <a:lnTo>
                  <a:pt x="669155" y="4921952"/>
                </a:lnTo>
                <a:cubicBezTo>
                  <a:pt x="462010" y="4623316"/>
                  <a:pt x="290452" y="4280274"/>
                  <a:pt x="159446" y="3896401"/>
                </a:cubicBezTo>
                <a:cubicBezTo>
                  <a:pt x="110759" y="3753734"/>
                  <a:pt x="70478" y="3595787"/>
                  <a:pt x="44617" y="3440846"/>
                </a:cubicBezTo>
                <a:lnTo>
                  <a:pt x="40529" y="3406626"/>
                </a:lnTo>
                <a:lnTo>
                  <a:pt x="39476" y="3401514"/>
                </a:lnTo>
                <a:cubicBezTo>
                  <a:pt x="-78551" y="2709645"/>
                  <a:pt x="67748" y="2122061"/>
                  <a:pt x="482859" y="1876033"/>
                </a:cubicBezTo>
                <a:cubicBezTo>
                  <a:pt x="607393" y="1802224"/>
                  <a:pt x="747277" y="1764396"/>
                  <a:pt x="896951" y="1759366"/>
                </a:cubicBezTo>
                <a:cubicBezTo>
                  <a:pt x="1046624" y="1754337"/>
                  <a:pt x="1206087" y="1782107"/>
                  <a:pt x="1369778" y="1839493"/>
                </a:cubicBezTo>
                <a:lnTo>
                  <a:pt x="1408346" y="1854656"/>
                </a:lnTo>
                <a:lnTo>
                  <a:pt x="1515289" y="1876395"/>
                </a:lnTo>
                <a:cubicBezTo>
                  <a:pt x="1867428" y="1960511"/>
                  <a:pt x="2467079" y="2053179"/>
                  <a:pt x="2860708" y="1855646"/>
                </a:cubicBezTo>
                <a:cubicBezTo>
                  <a:pt x="3254336" y="1658114"/>
                  <a:pt x="3625995" y="1062372"/>
                  <a:pt x="3877062" y="691198"/>
                </a:cubicBezTo>
                <a:cubicBezTo>
                  <a:pt x="4155238" y="279949"/>
                  <a:pt x="4374413" y="55026"/>
                  <a:pt x="4633989" y="13545"/>
                </a:cubicBezTo>
                <a:cubicBezTo>
                  <a:pt x="4650213" y="10953"/>
                  <a:pt x="4666671" y="9635"/>
                  <a:pt x="4683323" y="9490"/>
                </a:cubicBezTo>
                <a:lnTo>
                  <a:pt x="4720135" y="11657"/>
                </a:lnTo>
                <a:lnTo>
                  <a:pt x="4746809" y="6469"/>
                </a:lnTo>
                <a:cubicBezTo>
                  <a:pt x="4782344" y="1985"/>
                  <a:pt x="4818118" y="-145"/>
                  <a:pt x="4854063" y="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399"/>
          </a:p>
        </p:txBody>
      </p:sp>
      <p:sp>
        <p:nvSpPr>
          <p:cNvPr id="2" name="Titel 1"/>
          <p:cNvSpPr>
            <a:spLocks noGrp="1"/>
          </p:cNvSpPr>
          <p:nvPr>
            <p:ph type="title" hasCustomPrompt="1"/>
          </p:nvPr>
        </p:nvSpPr>
        <p:spPr>
          <a:xfrm>
            <a:off x="4836181" y="3239458"/>
            <a:ext cx="6787409" cy="1097269"/>
          </a:xfrm>
        </p:spPr>
        <p:txBody>
          <a:bodyPr lIns="0" tIns="0" bIns="0" anchor="b">
            <a:normAutofit/>
          </a:bodyPr>
          <a:lstStyle>
            <a:lvl1pPr>
              <a:lnSpc>
                <a:spcPct val="100000"/>
              </a:lnSpc>
              <a:defRPr sz="3198" baseline="0">
                <a:solidFill>
                  <a:schemeClr val="tx2"/>
                </a:solidFill>
              </a:defRPr>
            </a:lvl1pPr>
          </a:lstStyle>
          <a:p>
            <a:r>
              <a:rPr lang="de-DE" dirty="0"/>
              <a:t>Überschrift Titelfolie</a:t>
            </a:r>
            <a:endParaRPr lang="de-CH" dirty="0"/>
          </a:p>
        </p:txBody>
      </p:sp>
      <p:pic>
        <p:nvPicPr>
          <p:cNvPr id="11" name="Grafik 10">
            <a:extLst>
              <a:ext uri="{FF2B5EF4-FFF2-40B4-BE49-F238E27FC236}">
                <a16:creationId xmlns:a16="http://schemas.microsoft.com/office/drawing/2014/main" id="{3F2D6CD5-EBD8-4E95-8859-83C8D04BFA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1531" y="1533510"/>
            <a:ext cx="2690418" cy="1264388"/>
          </a:xfrm>
          <a:prstGeom prst="rect">
            <a:avLst/>
          </a:prstGeom>
        </p:spPr>
      </p:pic>
      <p:sp>
        <p:nvSpPr>
          <p:cNvPr id="4" name="Datumsplatzhalter 3"/>
          <p:cNvSpPr>
            <a:spLocks noGrp="1"/>
          </p:cNvSpPr>
          <p:nvPr>
            <p:ph type="dt" sz="half" idx="10"/>
          </p:nvPr>
        </p:nvSpPr>
        <p:spPr>
          <a:xfrm>
            <a:off x="4830948" y="5641975"/>
            <a:ext cx="1444347" cy="184666"/>
          </a:xfrm>
          <a:prstGeom prst="rect">
            <a:avLst/>
          </a:prstGeom>
        </p:spPr>
        <p:txBody>
          <a:bodyPr wrap="square" lIns="0" tIns="0" rIns="0" bIns="0" anchor="t" anchorCtr="0">
            <a:spAutoFit/>
          </a:bodyPr>
          <a:lstStyle>
            <a:lvl1pPr algn="l">
              <a:defRPr sz="1199">
                <a:latin typeface="+mn-lt"/>
              </a:defRPr>
            </a:lvl1pPr>
          </a:lstStyle>
          <a:p>
            <a:fld id="{264CC842-4DE8-4AA6-BC4B-F04B1ED0069B}" type="datetime4">
              <a:rPr lang="de-CH" smtClean="0"/>
              <a:t>26. Juli 2023</a:t>
            </a:fld>
            <a:endParaRPr lang="de-CH" dirty="0"/>
          </a:p>
        </p:txBody>
      </p:sp>
      <p:sp>
        <p:nvSpPr>
          <p:cNvPr id="7" name="Rechteck 6">
            <a:extLst>
              <a:ext uri="{FF2B5EF4-FFF2-40B4-BE49-F238E27FC236}">
                <a16:creationId xmlns:a16="http://schemas.microsoft.com/office/drawing/2014/main" id="{269B772D-4EEB-40F5-B989-5B158C414958}"/>
              </a:ext>
            </a:extLst>
          </p:cNvPr>
          <p:cNvSpPr/>
          <p:nvPr/>
        </p:nvSpPr>
        <p:spPr>
          <a:xfrm>
            <a:off x="0" y="6723258"/>
            <a:ext cx="12192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399"/>
          </a:p>
        </p:txBody>
      </p:sp>
      <p:sp>
        <p:nvSpPr>
          <p:cNvPr id="16" name="Textplatzhalter 14">
            <a:extLst>
              <a:ext uri="{FF2B5EF4-FFF2-40B4-BE49-F238E27FC236}">
                <a16:creationId xmlns:a16="http://schemas.microsoft.com/office/drawing/2014/main" id="{2A818FE7-2817-4CCE-892B-6DE76AF6C55A}"/>
              </a:ext>
            </a:extLst>
          </p:cNvPr>
          <p:cNvSpPr>
            <a:spLocks noGrp="1"/>
          </p:cNvSpPr>
          <p:nvPr>
            <p:ph type="body" sz="quarter" idx="14" hasCustomPrompt="1"/>
          </p:nvPr>
        </p:nvSpPr>
        <p:spPr>
          <a:xfrm>
            <a:off x="4836181" y="6200774"/>
            <a:ext cx="5538872" cy="421346"/>
          </a:xfrm>
          <a:prstGeom prst="rect">
            <a:avLst/>
          </a:prstGeom>
        </p:spPr>
        <p:txBody>
          <a:bodyPr wrap="none" lIns="0" tIns="0" rIns="0" bIns="0">
            <a:noAutofit/>
          </a:bodyPr>
          <a:lstStyle>
            <a:lvl1pPr marL="0" indent="0">
              <a:buNone/>
              <a:defRPr sz="1199">
                <a:latin typeface="+mn-lt"/>
              </a:defRPr>
            </a:lvl1pPr>
          </a:lstStyle>
          <a:p>
            <a:pPr lvl="0"/>
            <a:r>
              <a:rPr lang="de-CH" dirty="0"/>
              <a:t>Departement / Abteilung</a:t>
            </a:r>
          </a:p>
        </p:txBody>
      </p:sp>
      <p:sp>
        <p:nvSpPr>
          <p:cNvPr id="17"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4836181" y="4410389"/>
            <a:ext cx="6787409" cy="860307"/>
          </a:xfrm>
          <a:prstGeom prst="rect">
            <a:avLst/>
          </a:prstGeom>
        </p:spPr>
        <p:txBody>
          <a:bodyPr lIns="0" tIns="0" rIns="0" bIns="0">
            <a:normAutofit/>
          </a:bodyPr>
          <a:lstStyle>
            <a:lvl1pPr marL="0" indent="0">
              <a:buNone/>
              <a:defRPr sz="1999" b="1" baseline="0"/>
            </a:lvl1pPr>
            <a:lvl2pPr marL="456971" indent="0">
              <a:buNone/>
              <a:defRPr/>
            </a:lvl2pPr>
          </a:lstStyle>
          <a:p>
            <a:pPr lvl="0"/>
            <a:r>
              <a:rPr lang="de-DE" dirty="0"/>
              <a:t>Untertitel</a:t>
            </a:r>
          </a:p>
        </p:txBody>
      </p:sp>
      <p:sp>
        <p:nvSpPr>
          <p:cNvPr id="19" name="Textplatzhalter 5"/>
          <p:cNvSpPr>
            <a:spLocks noGrp="1"/>
          </p:cNvSpPr>
          <p:nvPr>
            <p:ph type="body" sz="quarter" idx="20" hasCustomPrompt="1"/>
          </p:nvPr>
        </p:nvSpPr>
        <p:spPr>
          <a:xfrm>
            <a:off x="4830949" y="5342714"/>
            <a:ext cx="5544105" cy="184666"/>
          </a:xfrm>
          <a:prstGeom prst="rect">
            <a:avLst/>
          </a:prstGeom>
        </p:spPr>
        <p:txBody>
          <a:bodyPr wrap="none" lIns="0" tIns="0" rIns="0" bIns="0" anchor="b" anchorCtr="0">
            <a:noAutofit/>
          </a:bodyPr>
          <a:lstStyle>
            <a:lvl1pPr marL="0" marR="0" indent="0" algn="l" defTabSz="609463" rtl="0" eaLnBrk="1" fontAlgn="auto" latinLnBrk="0" hangingPunct="1">
              <a:lnSpc>
                <a:spcPct val="100000"/>
              </a:lnSpc>
              <a:spcBef>
                <a:spcPts val="0"/>
              </a:spcBef>
              <a:spcAft>
                <a:spcPts val="0"/>
              </a:spcAft>
              <a:buClrTx/>
              <a:buSzTx/>
              <a:buFontTx/>
              <a:buNone/>
              <a:tabLst/>
              <a:defRPr sz="1199">
                <a:latin typeface="+mn-lt"/>
              </a:defRPr>
            </a:lvl1pPr>
            <a:lvl2pPr marL="360182" indent="0">
              <a:buNone/>
              <a:defRPr/>
            </a:lvl2pPr>
            <a:lvl3pPr marL="718778" indent="0">
              <a:buNone/>
              <a:defRPr/>
            </a:lvl3pPr>
            <a:lvl4pPr marL="1077373" indent="0">
              <a:buNone/>
              <a:defRPr/>
            </a:lvl4pPr>
            <a:lvl5pPr marL="1437556" indent="0">
              <a:buNone/>
              <a:defRPr/>
            </a:lvl5p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de-CH" sz="1199"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Tree>
    <p:extLst>
      <p:ext uri="{BB962C8B-B14F-4D97-AF65-F5344CB8AC3E}">
        <p14:creationId xmlns:p14="http://schemas.microsoft.com/office/powerpoint/2010/main" val="28468473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7335">
          <p15:clr>
            <a:srgbClr val="FBAE40"/>
          </p15:clr>
        </p15:guide>
        <p15:guide id="3" pos="304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3F2D6CD5-EBD8-4E95-8859-83C8D04BFA5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296442" y="5947634"/>
            <a:ext cx="1557598" cy="732008"/>
          </a:xfrm>
          <a:prstGeom prst="rect">
            <a:avLst/>
          </a:prstGeom>
        </p:spPr>
      </p:pic>
      <p:sp>
        <p:nvSpPr>
          <p:cNvPr id="14" name="Bildplatzhalter 13" descr="Hier Titelbild einfügen" title="Titelbild">
            <a:extLst>
              <a:ext uri="{FF2B5EF4-FFF2-40B4-BE49-F238E27FC236}">
                <a16:creationId xmlns:a16="http://schemas.microsoft.com/office/drawing/2014/main" id="{1DE6A71F-9A5B-4F1D-A226-20EDC05C37DC}"/>
              </a:ext>
            </a:extLst>
          </p:cNvPr>
          <p:cNvSpPr>
            <a:spLocks noGrp="1"/>
          </p:cNvSpPr>
          <p:nvPr>
            <p:ph type="pic" sz="quarter" idx="12" hasCustomPrompt="1"/>
          </p:nvPr>
        </p:nvSpPr>
        <p:spPr>
          <a:xfrm>
            <a:off x="0" y="0"/>
            <a:ext cx="12192000" cy="5772670"/>
          </a:xfrm>
          <a:prstGeom prst="rect">
            <a:avLst/>
          </a:prstGeom>
          <a:solidFill>
            <a:schemeClr val="bg2"/>
          </a:solidFill>
        </p:spPr>
        <p:txBody>
          <a:bodyPr lIns="216000" tIns="108000" anchor="t" anchorCtr="0">
            <a:normAutofit/>
          </a:bodyPr>
          <a:lstStyle>
            <a:lvl1pPr marL="0" indent="0">
              <a:buNone/>
              <a:defRPr sz="1999" baseline="0"/>
            </a:lvl1pPr>
          </a:lstStyle>
          <a:p>
            <a:r>
              <a:rPr lang="de-CH" dirty="0"/>
              <a:t>Tipp: Zuerst das Bild einfügen (über das Bild-Icon), dann den Titel eingeben.</a:t>
            </a:r>
          </a:p>
        </p:txBody>
      </p:sp>
      <p:sp>
        <p:nvSpPr>
          <p:cNvPr id="2" name="Titel 1"/>
          <p:cNvSpPr>
            <a:spLocks noGrp="1"/>
          </p:cNvSpPr>
          <p:nvPr>
            <p:ph type="ctrTitle" hasCustomPrompt="1"/>
          </p:nvPr>
        </p:nvSpPr>
        <p:spPr>
          <a:xfrm>
            <a:off x="5335752" y="3427354"/>
            <a:ext cx="5954290" cy="797311"/>
          </a:xfrm>
          <a:solidFill>
            <a:srgbClr val="FFFFFF">
              <a:alpha val="80000"/>
            </a:srgbClr>
          </a:solidFill>
        </p:spPr>
        <p:txBody>
          <a:bodyPr wrap="square" lIns="108000" tIns="72000" rIns="108000" bIns="108000" anchor="b" anchorCtr="0">
            <a:spAutoFit/>
          </a:bodyPr>
          <a:lstStyle>
            <a:lvl1pPr algn="l">
              <a:lnSpc>
                <a:spcPct val="100000"/>
              </a:lnSpc>
              <a:defRPr sz="3998" b="1" baseline="0">
                <a:solidFill>
                  <a:schemeClr val="tx2"/>
                </a:solidFill>
              </a:defRPr>
            </a:lvl1pPr>
          </a:lstStyle>
          <a:p>
            <a:r>
              <a:rPr lang="de-DE" dirty="0"/>
              <a:t>Überschrift Titelfolie</a:t>
            </a:r>
            <a:endParaRPr lang="de-CH" dirty="0"/>
          </a:p>
        </p:txBody>
      </p:sp>
      <p:sp>
        <p:nvSpPr>
          <p:cNvPr id="4" name="Datumsplatzhalter 3"/>
          <p:cNvSpPr>
            <a:spLocks noGrp="1"/>
          </p:cNvSpPr>
          <p:nvPr>
            <p:ph type="dt" sz="half" idx="10"/>
          </p:nvPr>
        </p:nvSpPr>
        <p:spPr>
          <a:xfrm>
            <a:off x="6326069" y="6453188"/>
            <a:ext cx="3375587" cy="179387"/>
          </a:xfrm>
          <a:prstGeom prst="rect">
            <a:avLst/>
          </a:prstGeom>
        </p:spPr>
        <p:txBody>
          <a:bodyPr lIns="0" tIns="0" rIns="0" bIns="0" anchor="b" anchorCtr="0"/>
          <a:lstStyle>
            <a:lvl1pPr algn="l">
              <a:defRPr sz="1199" b="0">
                <a:solidFill>
                  <a:schemeClr val="tx1"/>
                </a:solidFill>
                <a:latin typeface="Arial" panose="020B0604020202020204" pitchFamily="34" charset="0"/>
                <a:cs typeface="Arial" panose="020B0604020202020204" pitchFamily="34" charset="0"/>
              </a:defRPr>
            </a:lvl1pPr>
          </a:lstStyle>
          <a:p>
            <a:fld id="{EC9A174D-0E41-4B3E-BB70-D85465897A57}" type="datetime4">
              <a:rPr lang="de-CH" smtClean="0"/>
              <a:t>26. Juli 2023</a:t>
            </a:fld>
            <a:endParaRPr lang="de-CH" dirty="0"/>
          </a:p>
        </p:txBody>
      </p:sp>
      <p:sp>
        <p:nvSpPr>
          <p:cNvPr id="7" name="Textplatzhalter 6">
            <a:extLst>
              <a:ext uri="{FF2B5EF4-FFF2-40B4-BE49-F238E27FC236}">
                <a16:creationId xmlns:a16="http://schemas.microsoft.com/office/drawing/2014/main" id="{A08043DE-5E81-43FD-995B-4B17DF026528}"/>
              </a:ext>
            </a:extLst>
          </p:cNvPr>
          <p:cNvSpPr>
            <a:spLocks noGrp="1"/>
          </p:cNvSpPr>
          <p:nvPr>
            <p:ph type="body" sz="quarter" idx="13" hasCustomPrompt="1"/>
          </p:nvPr>
        </p:nvSpPr>
        <p:spPr>
          <a:xfrm>
            <a:off x="4225314" y="4224664"/>
            <a:ext cx="4061884" cy="489534"/>
          </a:xfrm>
          <a:prstGeom prst="rect">
            <a:avLst/>
          </a:prstGeom>
          <a:solidFill>
            <a:srgbClr val="D72864">
              <a:alpha val="80000"/>
            </a:srgbClr>
          </a:solidFill>
        </p:spPr>
        <p:txBody>
          <a:bodyPr wrap="square" lIns="108000" tIns="72000" rIns="108000" bIns="108000" anchor="t" anchorCtr="0">
            <a:spAutoFit/>
          </a:bodyPr>
          <a:lstStyle>
            <a:lvl1pPr marL="0" indent="0">
              <a:buNone/>
              <a:defRPr sz="1999" baseline="0">
                <a:solidFill>
                  <a:schemeClr val="bg1"/>
                </a:solidFill>
              </a:defRPr>
            </a:lvl1pPr>
            <a:lvl2pPr marL="456971" indent="0">
              <a:buNone/>
              <a:defRPr/>
            </a:lvl2pPr>
          </a:lstStyle>
          <a:p>
            <a:pPr lvl="0"/>
            <a:r>
              <a:rPr lang="de-DE" dirty="0"/>
              <a:t>Untertitel</a:t>
            </a:r>
          </a:p>
        </p:txBody>
      </p:sp>
      <p:sp>
        <p:nvSpPr>
          <p:cNvPr id="6" name="Textplatzhalter 5"/>
          <p:cNvSpPr>
            <a:spLocks noGrp="1"/>
          </p:cNvSpPr>
          <p:nvPr>
            <p:ph type="body" sz="quarter" idx="14" hasCustomPrompt="1"/>
          </p:nvPr>
        </p:nvSpPr>
        <p:spPr>
          <a:xfrm>
            <a:off x="6326069" y="5949950"/>
            <a:ext cx="3363301" cy="503238"/>
          </a:xfrm>
          <a:prstGeom prst="rect">
            <a:avLst/>
          </a:prstGeom>
        </p:spPr>
        <p:txBody>
          <a:bodyPr lIns="0" tIns="0" rIns="0" bIns="0" anchor="t" anchorCtr="0">
            <a:normAutofit/>
          </a:bodyPr>
          <a:lstStyle>
            <a:lvl1pPr marL="0" marR="0" indent="0" algn="l" defTabSz="609463" rtl="0" eaLnBrk="1" fontAlgn="auto" latinLnBrk="0" hangingPunct="1">
              <a:lnSpc>
                <a:spcPct val="100000"/>
              </a:lnSpc>
              <a:spcBef>
                <a:spcPts val="0"/>
              </a:spcBef>
              <a:spcAft>
                <a:spcPts val="0"/>
              </a:spcAft>
              <a:buClrTx/>
              <a:buSzTx/>
              <a:buFontTx/>
              <a:buNone/>
              <a:tabLst/>
              <a:defRPr sz="1199"/>
            </a:lvl1pPr>
            <a:lvl2pPr marL="360182" indent="0">
              <a:buNone/>
              <a:defRPr/>
            </a:lvl2pPr>
            <a:lvl3pPr marL="718778" indent="0">
              <a:buNone/>
              <a:defRPr/>
            </a:lvl3pPr>
            <a:lvl4pPr marL="1077373" indent="0">
              <a:buNone/>
              <a:defRPr/>
            </a:lvl4pPr>
            <a:lvl5pPr marL="1437556" indent="0">
              <a:buNone/>
              <a:defRPr/>
            </a:lvl5p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de-CH" sz="1199"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
        <p:nvSpPr>
          <p:cNvPr id="10" name="Textplatzhalter 14">
            <a:extLst>
              <a:ext uri="{FF2B5EF4-FFF2-40B4-BE49-F238E27FC236}">
                <a16:creationId xmlns:a16="http://schemas.microsoft.com/office/drawing/2014/main" id="{2A818FE7-2817-4CCE-892B-6DE76AF6C55A}"/>
              </a:ext>
            </a:extLst>
          </p:cNvPr>
          <p:cNvSpPr>
            <a:spLocks noGrp="1"/>
          </p:cNvSpPr>
          <p:nvPr>
            <p:ph type="body" sz="quarter" idx="15" hasCustomPrompt="1"/>
          </p:nvPr>
        </p:nvSpPr>
        <p:spPr>
          <a:xfrm>
            <a:off x="806031" y="5949950"/>
            <a:ext cx="4529722" cy="647700"/>
          </a:xfrm>
          <a:prstGeom prst="rect">
            <a:avLst/>
          </a:prstGeom>
        </p:spPr>
        <p:txBody>
          <a:bodyPr wrap="none" lIns="0" tIns="0" rIns="0" bIns="0">
            <a:noAutofit/>
          </a:bodyPr>
          <a:lstStyle>
            <a:lvl1pPr marL="0" indent="0">
              <a:buNone/>
              <a:defRPr sz="1199">
                <a:latin typeface="+mn-lt"/>
              </a:defRPr>
            </a:lvl1pPr>
          </a:lstStyle>
          <a:p>
            <a:pPr lvl="0"/>
            <a:r>
              <a:rPr lang="de-CH" dirty="0"/>
              <a:t>Departement / Abteilung</a:t>
            </a:r>
          </a:p>
        </p:txBody>
      </p:sp>
    </p:spTree>
    <p:extLst>
      <p:ext uri="{BB962C8B-B14F-4D97-AF65-F5344CB8AC3E}">
        <p14:creationId xmlns:p14="http://schemas.microsoft.com/office/powerpoint/2010/main" val="4289150491"/>
      </p:ext>
    </p:extLst>
  </p:cSld>
  <p:clrMapOvr>
    <a:masterClrMapping/>
  </p:clrMapOvr>
  <p:extLst>
    <p:ext uri="{DCECCB84-F9BA-43D5-87BE-67443E8EF086}">
      <p15:sldGuideLst xmlns:p15="http://schemas.microsoft.com/office/powerpoint/2012/main">
        <p15:guide id="1" pos="7108">
          <p15:clr>
            <a:srgbClr val="FBAE40"/>
          </p15:clr>
        </p15:guide>
        <p15:guide id="2" pos="2663">
          <p15:clr>
            <a:srgbClr val="FBAE40"/>
          </p15:clr>
        </p15:guide>
        <p15:guide id="3" orient="horz" pos="2659">
          <p15:clr>
            <a:srgbClr val="FBAE40"/>
          </p15:clr>
        </p15:guide>
        <p15:guide id="8" pos="5223">
          <p15:clr>
            <a:srgbClr val="FBAE40"/>
          </p15:clr>
        </p15:guide>
        <p15:guide id="9" orient="horz" pos="3748">
          <p15:clr>
            <a:srgbClr val="FBAE40"/>
          </p15:clr>
        </p15:guide>
        <p15:guide id="10" pos="336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Inhalt">
    <p:bg>
      <p:bgPr>
        <a:solidFill>
          <a:schemeClr val="bg1"/>
        </a:solidFill>
        <a:effectLst/>
      </p:bgPr>
    </p:bg>
    <p:spTree>
      <p:nvGrpSpPr>
        <p:cNvPr id="1" name=""/>
        <p:cNvGrpSpPr/>
        <p:nvPr/>
      </p:nvGrpSpPr>
      <p:grpSpPr>
        <a:xfrm>
          <a:off x="0" y="0"/>
          <a:ext cx="0" cy="0"/>
          <a:chOff x="0" y="0"/>
          <a:chExt cx="0" cy="0"/>
        </a:xfrm>
      </p:grpSpPr>
      <p:sp>
        <p:nvSpPr>
          <p:cNvPr id="9" name="Foliennummernplatzhalter 8"/>
          <p:cNvSpPr>
            <a:spLocks noGrp="1"/>
          </p:cNvSpPr>
          <p:nvPr>
            <p:ph type="sldNum" sz="quarter" idx="18"/>
          </p:nvPr>
        </p:nvSpPr>
        <p:spPr/>
        <p:txBody>
          <a:bodyPr/>
          <a:lstStyle/>
          <a:p>
            <a:fld id="{4EAC321B-7500-4259-A00F-915439A35E15}" type="slidenum">
              <a:rPr lang="de-CH" smtClean="0"/>
              <a:pPr/>
              <a:t>‹Nr.›</a:t>
            </a:fld>
            <a:endParaRPr lang="de-CH" dirty="0"/>
          </a:p>
        </p:txBody>
      </p:sp>
      <p:sp>
        <p:nvSpPr>
          <p:cNvPr id="2" name="Titel 1"/>
          <p:cNvSpPr>
            <a:spLocks noGrp="1"/>
          </p:cNvSpPr>
          <p:nvPr>
            <p:ph type="title"/>
          </p:nvPr>
        </p:nvSpPr>
        <p:spPr>
          <a:xfrm>
            <a:off x="806031" y="230974"/>
            <a:ext cx="11048009" cy="684213"/>
          </a:xfrm>
        </p:spPr>
        <p:txBody>
          <a:bodyPr/>
          <a:lstStyle>
            <a:lvl1pPr>
              <a:defRPr>
                <a:latin typeface="Calibri" panose="020F0502020204030204" pitchFamily="34" charset="0"/>
                <a:cs typeface="Calibri" panose="020F0502020204030204" pitchFamily="34" charset="0"/>
              </a:defRPr>
            </a:lvl1pPr>
          </a:lstStyle>
          <a:p>
            <a:r>
              <a:rPr lang="de-DE" dirty="0"/>
              <a:t>Mastertitelformat bearbeiten</a:t>
            </a:r>
            <a:endParaRPr lang="de-CH" dirty="0"/>
          </a:p>
        </p:txBody>
      </p:sp>
    </p:spTree>
    <p:extLst>
      <p:ext uri="{BB962C8B-B14F-4D97-AF65-F5344CB8AC3E}">
        <p14:creationId xmlns:p14="http://schemas.microsoft.com/office/powerpoint/2010/main" val="12874211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ext &amp; Aufzählung Spiegelpunkte">
    <p:spTree>
      <p:nvGrpSpPr>
        <p:cNvPr id="1" name=""/>
        <p:cNvGrpSpPr/>
        <p:nvPr/>
      </p:nvGrpSpPr>
      <p:grpSpPr>
        <a:xfrm>
          <a:off x="0" y="0"/>
          <a:ext cx="0" cy="0"/>
          <a:chOff x="0" y="0"/>
          <a:chExt cx="0" cy="0"/>
        </a:xfrm>
      </p:grpSpPr>
      <p:sp>
        <p:nvSpPr>
          <p:cNvPr id="14" name="Titel 6"/>
          <p:cNvSpPr>
            <a:spLocks noGrp="1"/>
          </p:cNvSpPr>
          <p:nvPr>
            <p:ph type="title"/>
          </p:nvPr>
        </p:nvSpPr>
        <p:spPr>
          <a:xfrm>
            <a:off x="538739" y="928670"/>
            <a:ext cx="11083200" cy="615396"/>
          </a:xfrm>
          <a:prstGeom prst="rect">
            <a:avLst/>
          </a:prstGeom>
        </p:spPr>
        <p:txBody>
          <a:bodyPr/>
          <a:lstStyle>
            <a:lvl1pPr algn="l">
              <a:defRPr sz="2800" b="0" baseline="0">
                <a:solidFill>
                  <a:srgbClr val="332E29"/>
                </a:solidFill>
                <a:latin typeface="Arial" pitchFamily="34" charset="0"/>
                <a:cs typeface="Arial" pitchFamily="34" charset="0"/>
              </a:defRPr>
            </a:lvl1pPr>
          </a:lstStyle>
          <a:p>
            <a:r>
              <a:rPr lang="de-DE" noProof="0" dirty="0"/>
              <a:t>Titelmasterformat durch Klicken bearbeiten</a:t>
            </a:r>
            <a:endParaRPr lang="de-CH" noProof="0" dirty="0"/>
          </a:p>
        </p:txBody>
      </p:sp>
      <p:sp>
        <p:nvSpPr>
          <p:cNvPr id="4" name="Foliennummernplatzhalter 5"/>
          <p:cNvSpPr>
            <a:spLocks noGrp="1"/>
          </p:cNvSpPr>
          <p:nvPr>
            <p:ph type="sldNum" sz="quarter" idx="11"/>
          </p:nvPr>
        </p:nvSpPr>
        <p:spPr>
          <a:xfrm>
            <a:off x="11099801" y="6530975"/>
            <a:ext cx="666751" cy="306388"/>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85000"/>
                  </a:schemeClr>
                </a:solidFill>
                <a:latin typeface="Arial" pitchFamily="34" charset="0"/>
                <a:cs typeface="Arial" pitchFamily="34" charset="0"/>
              </a:defRPr>
            </a:lvl1pPr>
          </a:lstStyle>
          <a:p>
            <a:pPr>
              <a:defRPr/>
            </a:pPr>
            <a:fld id="{335626A6-BBB0-4233-8FBC-6462978121DD}" type="slidenum">
              <a:rPr lang="de-CH" smtClean="0"/>
              <a:pPr>
                <a:defRPr/>
              </a:pPr>
              <a:t>‹Nr.›</a:t>
            </a:fld>
            <a:endParaRPr lang="de-CH" dirty="0"/>
          </a:p>
        </p:txBody>
      </p:sp>
      <p:sp>
        <p:nvSpPr>
          <p:cNvPr id="5" name="Textplatzhalter 7"/>
          <p:cNvSpPr>
            <a:spLocks noGrp="1"/>
          </p:cNvSpPr>
          <p:nvPr>
            <p:ph type="body" sz="quarter" idx="12" hasCustomPrompt="1"/>
          </p:nvPr>
        </p:nvSpPr>
        <p:spPr>
          <a:xfrm>
            <a:off x="571500" y="1857365"/>
            <a:ext cx="11049000" cy="4572011"/>
          </a:xfrm>
          <a:prstGeom prst="rect">
            <a:avLst/>
          </a:prstGeom>
        </p:spPr>
        <p:txBody>
          <a:bodyPr/>
          <a:lstStyle>
            <a:lvl1pPr marL="0" indent="0">
              <a:buFont typeface="Wingdings" pitchFamily="2" charset="2"/>
              <a:buNone/>
              <a:defRPr sz="2000" baseline="0">
                <a:solidFill>
                  <a:srgbClr val="332E29"/>
                </a:solidFill>
                <a:latin typeface="+mn-lt"/>
              </a:defRPr>
            </a:lvl1pPr>
            <a:lvl2pPr marL="266700" indent="-266700">
              <a:buFont typeface="Wingdings" pitchFamily="2" charset="2"/>
              <a:buChar char="§"/>
              <a:defRPr sz="2000" baseline="0">
                <a:solidFill>
                  <a:srgbClr val="332E29"/>
                </a:solidFill>
                <a:latin typeface="+mn-lt"/>
              </a:defRPr>
            </a:lvl2pPr>
            <a:lvl3pPr marL="541338" indent="-274638">
              <a:buFont typeface="Wingdings" pitchFamily="2" charset="2"/>
              <a:buChar char="§"/>
              <a:defRPr sz="1800" baseline="0">
                <a:solidFill>
                  <a:srgbClr val="332E29"/>
                </a:solidFill>
                <a:latin typeface="+mn-lt"/>
              </a:defRPr>
            </a:lvl3pPr>
            <a:lvl4pPr marL="808038" indent="-266700">
              <a:buFont typeface="Wingdings" pitchFamily="2" charset="2"/>
              <a:buChar char="§"/>
              <a:defRPr sz="1600">
                <a:solidFill>
                  <a:srgbClr val="332E29"/>
                </a:solidFill>
                <a:latin typeface="+mn-lt"/>
              </a:defRPr>
            </a:lvl4pPr>
            <a:lvl5pPr marL="1074738" indent="-266700">
              <a:buFont typeface="Wingdings" pitchFamily="2" charset="2"/>
              <a:buChar char="§"/>
              <a:defRPr sz="1400">
                <a:solidFill>
                  <a:srgbClr val="332E29"/>
                </a:solidFill>
                <a:latin typeface="+mn-lt"/>
              </a:defRPr>
            </a:lvl5pPr>
            <a:lvl6pPr marL="1341438" indent="-266700">
              <a:buFont typeface="Wingdings" pitchFamily="2" charset="2"/>
              <a:buChar char="§"/>
              <a:defRPr sz="1200" baseline="0">
                <a:solidFill>
                  <a:srgbClr val="332E29"/>
                </a:solidFill>
              </a:defRPr>
            </a:lvl6pPr>
          </a:lstStyle>
          <a:p>
            <a:pPr lvl="0"/>
            <a:r>
              <a:rPr lang="de-CH" noProof="0" dirty="0"/>
              <a:t>Mustertext – Fliesstext ohne Einrückung auf Folgezeile (Listenebene 1), die Listebenen 2 bis 4 sind mit hierarchisch eingerückten Spiegelpunkten versehen, wobei die Schriftgrösse zur nachfolgenden Stufe jeweils um 2 Punkte abnimmt. Die quadratischen Spiegelpunkte sind unter dem Menüpunkt „Aufzählungszeichen“ anzuwählen.</a:t>
            </a:r>
          </a:p>
          <a:p>
            <a:pPr lvl="1"/>
            <a:r>
              <a:rPr lang="de-CH" noProof="0" dirty="0"/>
              <a:t>Musteraufzählung erste Ebene (Listenebene 2)</a:t>
            </a:r>
          </a:p>
          <a:p>
            <a:pPr lvl="2"/>
            <a:r>
              <a:rPr lang="de-CH" noProof="0" dirty="0"/>
              <a:t>Zweite Ebene (Listenebene 3)</a:t>
            </a:r>
          </a:p>
          <a:p>
            <a:pPr lvl="3"/>
            <a:r>
              <a:rPr lang="de-CH" noProof="0" dirty="0"/>
              <a:t>Dritte Ebene (Listenebene 4)</a:t>
            </a:r>
          </a:p>
          <a:p>
            <a:pPr lvl="4"/>
            <a:r>
              <a:rPr lang="de-CH" noProof="0" dirty="0"/>
              <a:t>Vierte Ebene (Listenebene 5)</a:t>
            </a:r>
          </a:p>
        </p:txBody>
      </p:sp>
    </p:spTree>
    <p:extLst>
      <p:ext uri="{BB962C8B-B14F-4D97-AF65-F5344CB8AC3E}">
        <p14:creationId xmlns:p14="http://schemas.microsoft.com/office/powerpoint/2010/main" val="7843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pic>
        <p:nvPicPr>
          <p:cNvPr id="4" name="Grafik 3"/>
          <p:cNvPicPr/>
          <p:nvPr userDrawn="1"/>
        </p:nvPicPr>
        <p:blipFill>
          <a:blip r:embed="rId2">
            <a:extLst>
              <a:ext uri="{28A0092B-C50C-407E-A947-70E740481C1C}">
                <a14:useLocalDpi xmlns:a14="http://schemas.microsoft.com/office/drawing/2010/main" val="0"/>
              </a:ext>
            </a:extLst>
          </a:blip>
          <a:stretch>
            <a:fillRect/>
          </a:stretch>
        </p:blipFill>
        <p:spPr>
          <a:xfrm>
            <a:off x="1525" y="858"/>
            <a:ext cx="12188951" cy="6856285"/>
          </a:xfrm>
          <a:prstGeom prst="rect">
            <a:avLst/>
          </a:prstGeom>
        </p:spPr>
      </p:pic>
      <p:sp>
        <p:nvSpPr>
          <p:cNvPr id="6" name="Textplatzhalter 7"/>
          <p:cNvSpPr>
            <a:spLocks noGrp="1"/>
          </p:cNvSpPr>
          <p:nvPr>
            <p:ph type="body" sz="quarter" idx="13" hasCustomPrompt="1"/>
          </p:nvPr>
        </p:nvSpPr>
        <p:spPr>
          <a:xfrm>
            <a:off x="1087718" y="4691789"/>
            <a:ext cx="10335934" cy="617517"/>
          </a:xfrm>
          <a:prstGeom prst="rect">
            <a:avLst/>
          </a:prstGeom>
        </p:spPr>
        <p:txBody>
          <a:bodyPr/>
          <a:lstStyle>
            <a:lvl1pPr marL="0" indent="0">
              <a:buNone/>
              <a:defRPr sz="2800" baseline="0">
                <a:solidFill>
                  <a:srgbClr val="332E29"/>
                </a:solidFill>
                <a:latin typeface="Arial Narrow" panose="020B0606020202030204" pitchFamily="34" charset="0"/>
              </a:defRPr>
            </a:lvl1pPr>
            <a:lvl2pPr marL="319088" indent="-319088">
              <a:buFont typeface="+mj-lt"/>
              <a:buAutoNum type="arabicPeriod"/>
              <a:defRPr sz="2000" baseline="0">
                <a:solidFill>
                  <a:srgbClr val="332E29"/>
                </a:solidFill>
                <a:latin typeface="+mn-lt"/>
              </a:defRPr>
            </a:lvl2pPr>
            <a:lvl3pPr marL="628650" indent="-300038">
              <a:buFont typeface="+mj-lt"/>
              <a:buAutoNum type="arabicPeriod"/>
              <a:tabLst/>
              <a:defRPr sz="1800" baseline="0">
                <a:solidFill>
                  <a:srgbClr val="332E29"/>
                </a:solidFill>
                <a:latin typeface="+mn-lt"/>
              </a:defRPr>
            </a:lvl3pPr>
            <a:lvl4pPr marL="895350" indent="-266700">
              <a:buFont typeface="+mj-lt"/>
              <a:buAutoNum type="arabicPeriod"/>
              <a:defRPr sz="1600">
                <a:solidFill>
                  <a:srgbClr val="332E29"/>
                </a:solidFill>
                <a:latin typeface="+mn-lt"/>
              </a:defRPr>
            </a:lvl4pPr>
            <a:lvl5pPr marL="1166813" indent="-271463">
              <a:buFont typeface="+mj-lt"/>
              <a:buAutoNum type="arabicPeriod"/>
              <a:defRPr sz="1400">
                <a:solidFill>
                  <a:srgbClr val="332E29"/>
                </a:solidFill>
                <a:latin typeface="+mn-lt"/>
              </a:defRPr>
            </a:lvl5pPr>
            <a:lvl6pPr marL="1341438" indent="-266700">
              <a:buFont typeface="Wingdings" pitchFamily="2" charset="2"/>
              <a:buChar char="§"/>
              <a:defRPr sz="1200" baseline="0">
                <a:solidFill>
                  <a:srgbClr val="332E29"/>
                </a:solidFill>
              </a:defRPr>
            </a:lvl6pPr>
          </a:lstStyle>
          <a:p>
            <a:pPr lvl="0"/>
            <a:r>
              <a:rPr lang="de-CH" dirty="0"/>
              <a:t>Untertitel</a:t>
            </a:r>
          </a:p>
        </p:txBody>
      </p:sp>
      <p:sp>
        <p:nvSpPr>
          <p:cNvPr id="7" name="Textplatzhalter 6"/>
          <p:cNvSpPr>
            <a:spLocks noGrp="1"/>
          </p:cNvSpPr>
          <p:nvPr>
            <p:ph type="body" sz="quarter" idx="14" hasCustomPrompt="1"/>
          </p:nvPr>
        </p:nvSpPr>
        <p:spPr>
          <a:xfrm>
            <a:off x="1087718" y="3172100"/>
            <a:ext cx="10335933" cy="1211056"/>
          </a:xfrm>
          <a:prstGeom prst="rect">
            <a:avLst/>
          </a:prstGeom>
        </p:spPr>
        <p:txBody>
          <a:bodyPr/>
          <a:lstStyle>
            <a:lvl1pPr marL="0" indent="0">
              <a:buNone/>
              <a:defRPr sz="3600" b="1">
                <a:latin typeface="Calibri "/>
              </a:defRPr>
            </a:lvl1pPr>
          </a:lstStyle>
          <a:p>
            <a:pPr lvl="0"/>
            <a:r>
              <a:rPr lang="de-CH" dirty="0"/>
              <a:t>Titel</a:t>
            </a:r>
          </a:p>
        </p:txBody>
      </p:sp>
    </p:spTree>
    <p:extLst>
      <p:ext uri="{BB962C8B-B14F-4D97-AF65-F5344CB8AC3E}">
        <p14:creationId xmlns:p14="http://schemas.microsoft.com/office/powerpoint/2010/main" val="165810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73">
          <p15:clr>
            <a:srgbClr val="FBAE40"/>
          </p15:clr>
        </p15:guide>
        <p15:guide id="2" orient="horz" pos="3181">
          <p15:clr>
            <a:srgbClr val="FBAE40"/>
          </p15:clr>
        </p15:guide>
        <p15:guide id="3" pos="756">
          <p15:clr>
            <a:srgbClr val="FBAE40"/>
          </p15:clr>
        </p15:guide>
        <p15:guide id="4" pos="71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DE284-EBC5-4A6E-913C-8A1DEA6CB2C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25DAC9E4-CEF6-4C2F-B67D-5ED61A415B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C75E8865-E825-443D-A9A5-496E4BFA3FF0}"/>
              </a:ext>
            </a:extLst>
          </p:cNvPr>
          <p:cNvSpPr>
            <a:spLocks noGrp="1"/>
          </p:cNvSpPr>
          <p:nvPr>
            <p:ph type="dt" sz="half" idx="10"/>
          </p:nvPr>
        </p:nvSpPr>
        <p:spPr/>
        <p:txBody>
          <a:bodyPr/>
          <a:lstStyle/>
          <a:p>
            <a:fld id="{159C7289-4DF6-4E7C-81B8-62212FAF46B1}" type="datetimeFigureOut">
              <a:rPr lang="de-CH" smtClean="0"/>
              <a:t>26.07.2023</a:t>
            </a:fld>
            <a:endParaRPr lang="de-CH"/>
          </a:p>
        </p:txBody>
      </p:sp>
      <p:sp>
        <p:nvSpPr>
          <p:cNvPr id="5" name="Fußzeilenplatzhalter 4">
            <a:extLst>
              <a:ext uri="{FF2B5EF4-FFF2-40B4-BE49-F238E27FC236}">
                <a16:creationId xmlns:a16="http://schemas.microsoft.com/office/drawing/2014/main" id="{E4A386F5-9BF6-4D7D-A782-30F85BA461BE}"/>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31B09474-2979-4685-B857-902C892F9347}"/>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718024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5044B-17E8-4EAF-89B7-ED3BF5A64846}"/>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A8935049-6069-4D81-9D8A-F6951A655EB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076725F-4997-4D83-9B4F-005CCA7D692C}"/>
              </a:ext>
            </a:extLst>
          </p:cNvPr>
          <p:cNvSpPr>
            <a:spLocks noGrp="1"/>
          </p:cNvSpPr>
          <p:nvPr>
            <p:ph type="dt" sz="half" idx="10"/>
          </p:nvPr>
        </p:nvSpPr>
        <p:spPr/>
        <p:txBody>
          <a:bodyPr/>
          <a:lstStyle/>
          <a:p>
            <a:fld id="{159C7289-4DF6-4E7C-81B8-62212FAF46B1}" type="datetimeFigureOut">
              <a:rPr lang="de-CH" smtClean="0"/>
              <a:t>26.07.2023</a:t>
            </a:fld>
            <a:endParaRPr lang="de-CH"/>
          </a:p>
        </p:txBody>
      </p:sp>
      <p:sp>
        <p:nvSpPr>
          <p:cNvPr id="5" name="Fußzeilenplatzhalter 4">
            <a:extLst>
              <a:ext uri="{FF2B5EF4-FFF2-40B4-BE49-F238E27FC236}">
                <a16:creationId xmlns:a16="http://schemas.microsoft.com/office/drawing/2014/main" id="{6053FF20-F05D-4CAE-9D6A-4CCF93A4ECF8}"/>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5766631-BF0C-42D6-8F35-B3D40A919A5D}"/>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40810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6B88B6-455C-4FAA-BADA-6DA79463105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831AC7AD-A7A0-4CD7-AB12-93D5E8110A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70F8571-7FEF-48BB-9433-753DD82456F4}"/>
              </a:ext>
            </a:extLst>
          </p:cNvPr>
          <p:cNvSpPr>
            <a:spLocks noGrp="1"/>
          </p:cNvSpPr>
          <p:nvPr>
            <p:ph type="dt" sz="half" idx="10"/>
          </p:nvPr>
        </p:nvSpPr>
        <p:spPr/>
        <p:txBody>
          <a:bodyPr/>
          <a:lstStyle/>
          <a:p>
            <a:fld id="{159C7289-4DF6-4E7C-81B8-62212FAF46B1}" type="datetimeFigureOut">
              <a:rPr lang="de-CH" smtClean="0"/>
              <a:t>26.07.2023</a:t>
            </a:fld>
            <a:endParaRPr lang="de-CH"/>
          </a:p>
        </p:txBody>
      </p:sp>
      <p:sp>
        <p:nvSpPr>
          <p:cNvPr id="5" name="Fußzeilenplatzhalter 4">
            <a:extLst>
              <a:ext uri="{FF2B5EF4-FFF2-40B4-BE49-F238E27FC236}">
                <a16:creationId xmlns:a16="http://schemas.microsoft.com/office/drawing/2014/main" id="{44783078-97EA-4C42-8CBC-A04D3D07CC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D2FCE486-A193-4663-A9C1-02F276AF315F}"/>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204790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 name="Titelplatzhalter 1"/>
          <p:cNvSpPr>
            <a:spLocks noGrp="1"/>
          </p:cNvSpPr>
          <p:nvPr>
            <p:ph type="title"/>
          </p:nvPr>
        </p:nvSpPr>
        <p:spPr>
          <a:xfrm>
            <a:off x="806031" y="692151"/>
            <a:ext cx="11048009" cy="684213"/>
          </a:xfrm>
          <a:prstGeom prst="rect">
            <a:avLst/>
          </a:prstGeom>
        </p:spPr>
        <p:txBody>
          <a:bodyPr vert="horz" lIns="0" tIns="0" rIns="0" bIns="0" rtlCol="0" anchor="ctr" anchorCtr="0">
            <a:normAutofit/>
          </a:bodyPr>
          <a:lstStyle/>
          <a:p>
            <a:r>
              <a:rPr lang="de-DE" dirty="0"/>
              <a:t>Titel Inhaltsfolie einzeilig</a:t>
            </a:r>
            <a:endParaRPr lang="de-CH" dirty="0"/>
          </a:p>
        </p:txBody>
      </p:sp>
      <p:cxnSp>
        <p:nvCxnSpPr>
          <p:cNvPr id="49" name="Gerader Verbinder 48">
            <a:extLst>
              <a:ext uri="{FF2B5EF4-FFF2-40B4-BE49-F238E27FC236}">
                <a16:creationId xmlns:a16="http://schemas.microsoft.com/office/drawing/2014/main" id="{DCCF8EB6-970F-4B91-8E46-5B6411EAA2E4}"/>
              </a:ext>
            </a:extLst>
          </p:cNvPr>
          <p:cNvCxnSpPr>
            <a:cxnSpLocks/>
          </p:cNvCxnSpPr>
          <p:nvPr/>
        </p:nvCxnSpPr>
        <p:spPr>
          <a:xfrm>
            <a:off x="802540" y="6454846"/>
            <a:ext cx="5872" cy="40315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Datumsplatzhalter 2">
            <a:extLst>
              <a:ext uri="{FF2B5EF4-FFF2-40B4-BE49-F238E27FC236}">
                <a16:creationId xmlns:a16="http://schemas.microsoft.com/office/drawing/2014/main" id="{DD859570-9479-4CD6-9E5E-B8BCB591EFE1}"/>
              </a:ext>
            </a:extLst>
          </p:cNvPr>
          <p:cNvSpPr>
            <a:spLocks noGrp="1"/>
          </p:cNvSpPr>
          <p:nvPr>
            <p:ph type="dt" sz="half" idx="2"/>
          </p:nvPr>
        </p:nvSpPr>
        <p:spPr>
          <a:xfrm>
            <a:off x="6491083" y="6453187"/>
            <a:ext cx="3374892" cy="179388"/>
          </a:xfrm>
          <a:prstGeom prst="rect">
            <a:avLst/>
          </a:prstGeom>
        </p:spPr>
        <p:txBody>
          <a:bodyPr lIns="0" tIns="0" rIns="0" bIns="0"/>
          <a:lstStyle>
            <a:lvl1pPr algn="l">
              <a:defRPr sz="1199"/>
            </a:lvl1pPr>
          </a:lstStyle>
          <a:p>
            <a:fld id="{88D045DE-9EA8-4D00-A06A-18A4CA464667}" type="datetime4">
              <a:rPr lang="de-CH" smtClean="0"/>
              <a:t>26. Juli 2023</a:t>
            </a:fld>
            <a:endParaRPr lang="de-CH" dirty="0"/>
          </a:p>
        </p:txBody>
      </p:sp>
      <p:sp>
        <p:nvSpPr>
          <p:cNvPr id="52" name="Fußzeilenplatzhalter 3">
            <a:extLst>
              <a:ext uri="{FF2B5EF4-FFF2-40B4-BE49-F238E27FC236}">
                <a16:creationId xmlns:a16="http://schemas.microsoft.com/office/drawing/2014/main" id="{2A1BCD4E-392B-40D0-9259-9419E76355F1}"/>
              </a:ext>
            </a:extLst>
          </p:cNvPr>
          <p:cNvSpPr>
            <a:spLocks noGrp="1"/>
          </p:cNvSpPr>
          <p:nvPr>
            <p:ph type="ftr" sz="quarter" idx="3"/>
          </p:nvPr>
        </p:nvSpPr>
        <p:spPr>
          <a:xfrm>
            <a:off x="806031" y="6454846"/>
            <a:ext cx="5361371" cy="332663"/>
          </a:xfrm>
          <a:prstGeom prst="rect">
            <a:avLst/>
          </a:prstGeom>
        </p:spPr>
        <p:txBody>
          <a:bodyPr lIns="108000" tIns="0" rIns="0" bIns="0"/>
          <a:lstStyle>
            <a:lvl1pPr algn="l">
              <a:defRPr sz="1199"/>
            </a:lvl1pPr>
          </a:lstStyle>
          <a:p>
            <a:r>
              <a:rPr lang="de-CH"/>
              <a:t>Titel ändern: Menü 'Einfügen'&gt;'Kopf- und Fusszeile'</a:t>
            </a:r>
            <a:endParaRPr lang="de-CH" dirty="0"/>
          </a:p>
        </p:txBody>
      </p:sp>
      <p:sp>
        <p:nvSpPr>
          <p:cNvPr id="53" name="Foliennummernplatzhalter 4">
            <a:extLst>
              <a:ext uri="{FF2B5EF4-FFF2-40B4-BE49-F238E27FC236}">
                <a16:creationId xmlns:a16="http://schemas.microsoft.com/office/drawing/2014/main" id="{F6E723C3-915C-402C-9570-E97A66A840F5}"/>
              </a:ext>
            </a:extLst>
          </p:cNvPr>
          <p:cNvSpPr>
            <a:spLocks noGrp="1"/>
          </p:cNvSpPr>
          <p:nvPr>
            <p:ph type="sldNum" sz="quarter" idx="4"/>
          </p:nvPr>
        </p:nvSpPr>
        <p:spPr>
          <a:xfrm>
            <a:off x="268856" y="6453188"/>
            <a:ext cx="537174" cy="179387"/>
          </a:xfrm>
          <a:prstGeom prst="rect">
            <a:avLst/>
          </a:prstGeom>
        </p:spPr>
        <p:txBody>
          <a:bodyPr lIns="0" tIns="0" rIns="108000" bIns="0"/>
          <a:lstStyle>
            <a:lvl1pPr algn="r">
              <a:defRPr sz="1199">
                <a:solidFill>
                  <a:schemeClr val="tx1"/>
                </a:solidFill>
              </a:defRPr>
            </a:lvl1pPr>
          </a:lstStyle>
          <a:p>
            <a:fld id="{4EAC321B-7500-4259-A00F-915439A35E15}" type="slidenum">
              <a:rPr lang="de-CH" smtClean="0"/>
              <a:pPr/>
              <a:t>‹Nr.›</a:t>
            </a:fld>
            <a:endParaRPr lang="de-CH" dirty="0"/>
          </a:p>
        </p:txBody>
      </p:sp>
      <p:pic>
        <p:nvPicPr>
          <p:cNvPr id="10" name="Grafik 9">
            <a:extLst>
              <a:ext uri="{FF2B5EF4-FFF2-40B4-BE49-F238E27FC236}">
                <a16:creationId xmlns:a16="http://schemas.microsoft.com/office/drawing/2014/main" id="{58E42ADF-F5B2-43B8-AB96-1EFC272BC70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752868" y="6244316"/>
            <a:ext cx="1339527" cy="629524"/>
          </a:xfrm>
          <a:prstGeom prst="rect">
            <a:avLst/>
          </a:prstGeom>
        </p:spPr>
      </p:pic>
      <p:sp>
        <p:nvSpPr>
          <p:cNvPr id="2" name="Textplatzhalter 1"/>
          <p:cNvSpPr>
            <a:spLocks noGrp="1"/>
          </p:cNvSpPr>
          <p:nvPr>
            <p:ph type="body" idx="1"/>
          </p:nvPr>
        </p:nvSpPr>
        <p:spPr>
          <a:xfrm>
            <a:off x="802540" y="1449389"/>
            <a:ext cx="11051498" cy="4751387"/>
          </a:xfrm>
          <a:prstGeom prst="rect">
            <a:avLst/>
          </a:prstGeom>
        </p:spPr>
        <p:txBody>
          <a:bodyPr vert="horz" lIns="0" tIns="0" rIns="0" bIns="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4"/>
            <a:endParaRPr lang="de-DE" dirty="0"/>
          </a:p>
        </p:txBody>
      </p:sp>
    </p:spTree>
    <p:extLst>
      <p:ext uri="{BB962C8B-B14F-4D97-AF65-F5344CB8AC3E}">
        <p14:creationId xmlns:p14="http://schemas.microsoft.com/office/powerpoint/2010/main" val="1896835295"/>
      </p:ext>
    </p:extLst>
  </p:cSld>
  <p:clrMap bg1="lt1" tx1="dk1" bg2="lt2" tx2="dk2" accent1="accent1" accent2="accent2" accent3="accent3" accent4="accent4" accent5="accent5" accent6="accent6" hlink="hlink" folHlink="folHlink"/>
  <p:sldLayoutIdLst>
    <p:sldLayoutId id="2147483697" r:id="rId1"/>
    <p:sldLayoutId id="2147483703" r:id="rId2"/>
    <p:sldLayoutId id="2147483698" r:id="rId3"/>
    <p:sldLayoutId id="2147483702" r:id="rId4"/>
    <p:sldLayoutId id="2147483704" r:id="rId5"/>
    <p:sldLayoutId id="2147483718" r:id="rId6"/>
  </p:sldLayoutIdLst>
  <p:hf hdr="0"/>
  <p:txStyles>
    <p:titleStyle>
      <a:lvl1pPr algn="l" defTabSz="609463" rtl="0" eaLnBrk="1" latinLnBrk="0" hangingPunct="1">
        <a:lnSpc>
          <a:spcPct val="120000"/>
        </a:lnSpc>
        <a:spcBef>
          <a:spcPct val="0"/>
        </a:spcBef>
        <a:buNone/>
        <a:defRPr sz="3198" b="1" kern="1200" baseline="0">
          <a:solidFill>
            <a:schemeClr val="tx2"/>
          </a:solidFill>
          <a:latin typeface="+mj-lt"/>
          <a:ea typeface="+mj-ea"/>
          <a:cs typeface="+mj-cs"/>
        </a:defRPr>
      </a:lvl1pPr>
    </p:titleStyle>
    <p:body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p:bodyStyle>
    <p:otherStyle>
      <a:defPPr>
        <a:defRPr lang="de-DE"/>
      </a:defPPr>
      <a:lvl1pPr marL="0" algn="l" defTabSz="609463" rtl="0" eaLnBrk="1" latinLnBrk="0" hangingPunct="1">
        <a:defRPr sz="1399" kern="1200">
          <a:solidFill>
            <a:schemeClr val="tx1"/>
          </a:solidFill>
          <a:latin typeface="+mn-lt"/>
          <a:ea typeface="+mn-ea"/>
          <a:cs typeface="+mn-cs"/>
        </a:defRPr>
      </a:lvl1pPr>
      <a:lvl2pPr marL="609463" algn="l" defTabSz="609463" rtl="0" eaLnBrk="1" latinLnBrk="0" hangingPunct="1">
        <a:defRPr sz="1399" kern="1200">
          <a:solidFill>
            <a:schemeClr val="tx1"/>
          </a:solidFill>
          <a:latin typeface="+mn-lt"/>
          <a:ea typeface="+mn-ea"/>
          <a:cs typeface="+mn-cs"/>
        </a:defRPr>
      </a:lvl2pPr>
      <a:lvl3pPr marL="1218925" algn="l" defTabSz="609463" rtl="0" eaLnBrk="1" latinLnBrk="0" hangingPunct="1">
        <a:defRPr sz="1399" kern="1200">
          <a:solidFill>
            <a:schemeClr val="tx1"/>
          </a:solidFill>
          <a:latin typeface="+mn-lt"/>
          <a:ea typeface="+mn-ea"/>
          <a:cs typeface="+mn-cs"/>
        </a:defRPr>
      </a:lvl3pPr>
      <a:lvl4pPr marL="1828388" algn="l" defTabSz="609463" rtl="0" eaLnBrk="1" latinLnBrk="0" hangingPunct="1">
        <a:defRPr sz="1399" kern="1200">
          <a:solidFill>
            <a:schemeClr val="tx1"/>
          </a:solidFill>
          <a:latin typeface="+mn-lt"/>
          <a:ea typeface="+mn-ea"/>
          <a:cs typeface="+mn-cs"/>
        </a:defRPr>
      </a:lvl4pPr>
      <a:lvl5pPr marL="2437851" algn="l" defTabSz="609463" rtl="0" eaLnBrk="1" latinLnBrk="0" hangingPunct="1">
        <a:defRPr sz="1399" kern="1200">
          <a:solidFill>
            <a:schemeClr val="tx1"/>
          </a:solidFill>
          <a:latin typeface="+mn-lt"/>
          <a:ea typeface="+mn-ea"/>
          <a:cs typeface="+mn-cs"/>
        </a:defRPr>
      </a:lvl5pPr>
      <a:lvl6pPr marL="3047314" algn="l" defTabSz="609463" rtl="0" eaLnBrk="1" latinLnBrk="0" hangingPunct="1">
        <a:defRPr sz="1399" kern="1200">
          <a:solidFill>
            <a:schemeClr val="tx1"/>
          </a:solidFill>
          <a:latin typeface="+mn-lt"/>
          <a:ea typeface="+mn-ea"/>
          <a:cs typeface="+mn-cs"/>
        </a:defRPr>
      </a:lvl6pPr>
      <a:lvl7pPr marL="3656777" algn="l" defTabSz="609463" rtl="0" eaLnBrk="1" latinLnBrk="0" hangingPunct="1">
        <a:defRPr sz="1399" kern="1200">
          <a:solidFill>
            <a:schemeClr val="tx1"/>
          </a:solidFill>
          <a:latin typeface="+mn-lt"/>
          <a:ea typeface="+mn-ea"/>
          <a:cs typeface="+mn-cs"/>
        </a:defRPr>
      </a:lvl7pPr>
      <a:lvl8pPr marL="4266239" algn="l" defTabSz="609463" rtl="0" eaLnBrk="1" latinLnBrk="0" hangingPunct="1">
        <a:defRPr sz="1399" kern="1200">
          <a:solidFill>
            <a:schemeClr val="tx1"/>
          </a:solidFill>
          <a:latin typeface="+mn-lt"/>
          <a:ea typeface="+mn-ea"/>
          <a:cs typeface="+mn-cs"/>
        </a:defRPr>
      </a:lvl8pPr>
      <a:lvl9pPr marL="4875702" algn="l" defTabSz="609463" rtl="0" eaLnBrk="1" latinLnBrk="0" hangingPunct="1">
        <a:defRPr sz="1399" kern="1200">
          <a:solidFill>
            <a:schemeClr val="tx1"/>
          </a:solidFill>
          <a:latin typeface="+mn-lt"/>
          <a:ea typeface="+mn-ea"/>
          <a:cs typeface="+mn-cs"/>
        </a:defRPr>
      </a:lvl9pPr>
    </p:otherStyle>
  </p:txStyles>
  <p:extLst>
    <p:ext uri="{27BBF7A9-308A-43DC-89C8-2F10F3537804}">
      <p15:sldGuideLst xmlns:p15="http://schemas.microsoft.com/office/powerpoint/2012/main">
        <p15:guide id="6" pos="508">
          <p15:clr>
            <a:srgbClr val="547EBF"/>
          </p15:clr>
        </p15:guide>
        <p15:guide id="7" pos="7471">
          <p15:clr>
            <a:srgbClr val="547EBF"/>
          </p15:clr>
        </p15:guide>
        <p15:guide id="8" orient="horz" pos="210">
          <p15:clr>
            <a:srgbClr val="547EBF"/>
          </p15:clr>
        </p15:guide>
        <p15:guide id="9" orient="horz" pos="4065">
          <p15:clr>
            <a:srgbClr val="C35EA4"/>
          </p15:clr>
        </p15:guide>
        <p15:guide id="10" orient="horz" pos="4156">
          <p15:clr>
            <a:srgbClr val="547EBF"/>
          </p15:clr>
        </p15:guide>
        <p15:guide id="12" orient="horz" pos="391">
          <p15:clr>
            <a:srgbClr val="C35EA4"/>
          </p15:clr>
        </p15:guide>
        <p15:guide id="13" orient="horz" pos="913">
          <p15:clr>
            <a:srgbClr val="C35EA4"/>
          </p15:clr>
        </p15:guide>
        <p15:guide id="14" orient="horz" pos="3906">
          <p15:clr>
            <a:srgbClr val="C35EA4"/>
          </p15:clr>
        </p15:guide>
        <p15:guide id="15" pos="3987">
          <p15:clr>
            <a:srgbClr val="9FCC3B"/>
          </p15:clr>
        </p15:guide>
        <p15:guide id="16" pos="4091">
          <p15:clr>
            <a:srgbClr val="C35EA4"/>
          </p15:clr>
        </p15:guide>
        <p15:guide id="17" pos="3887">
          <p15:clr>
            <a:srgbClr val="C35EA4"/>
          </p15:clr>
        </p15:guide>
        <p15:guide id="18" orient="horz" pos="867">
          <p15:clr>
            <a:srgbClr val="C35EA4"/>
          </p15:clr>
        </p15:guide>
        <p15:guide id="19" orient="horz" pos="436">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84057E4-63F1-496E-82CA-5A9012DC09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3D9E1F03-6010-44D5-9D52-446D57340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476C5385-0BFB-4358-9810-6235D49F1B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C7289-4DF6-4E7C-81B8-62212FAF46B1}" type="datetimeFigureOut">
              <a:rPr lang="de-CH" smtClean="0"/>
              <a:t>26.07.2023</a:t>
            </a:fld>
            <a:endParaRPr lang="de-CH"/>
          </a:p>
        </p:txBody>
      </p:sp>
      <p:sp>
        <p:nvSpPr>
          <p:cNvPr id="5" name="Fußzeilenplatzhalter 4">
            <a:extLst>
              <a:ext uri="{FF2B5EF4-FFF2-40B4-BE49-F238E27FC236}">
                <a16:creationId xmlns:a16="http://schemas.microsoft.com/office/drawing/2014/main" id="{A6D10858-7F80-4CC2-8DF6-6DC55DE385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774E168-D9FE-4254-BEC4-35DE4D0F17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154DD-9E4B-482E-810D-84F98BD0F0FB}" type="slidenum">
              <a:rPr lang="de-CH" smtClean="0"/>
              <a:t>‹Nr.›</a:t>
            </a:fld>
            <a:endParaRPr lang="de-CH"/>
          </a:p>
        </p:txBody>
      </p:sp>
    </p:spTree>
    <p:extLst>
      <p:ext uri="{BB962C8B-B14F-4D97-AF65-F5344CB8AC3E}">
        <p14:creationId xmlns:p14="http://schemas.microsoft.com/office/powerpoint/2010/main" val="421641661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hyperlink" Target="https://www.ecityinteractive.com/blog/what-are-site-maps-and-why-do-we-create-them/"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54C_324B8ED3.xml"/><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blog.hubspot.de/marketing/ab-testing-tools"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18/10/relationships/comments" Target="../comments/modernComment_553_9073B676.xml"/><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studyflix.de/wirtschaft/backlog-4580"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https://miro.com/app/board/o9J_k0sOIMg=/?utm_source=Blog&amp;utm_campaign=User%20Persona&amp;utm_medium=article%20demo%20board%20link"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hyperlink" Target="https://support.microsoft.com/de-de/office/erstellen-eines-uml-zustandsdiagramms-2e46fd66-e861-4e8c-9188-36255395ebf3" TargetMode="External"/><Relationship Id="rId3" Type="http://schemas.microsoft.com/office/2018/10/relationships/comments" Target="../comments/modernComment_557_37859A34.xml"/><Relationship Id="rId7" Type="http://schemas.openxmlformats.org/officeDocument/2006/relationships/hyperlink" Target="https://support.microsoft.com/de-de/office/erstellen-eines-uml-sequenzdiagramms-c61c371b-b150-4958-b128-902000133b26"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support.microsoft.com/de-de/office/erstellen-eines-uml-aktivit%C3%A4tsdiagramms-19745dae-2872-4455-a906-13b736f01685" TargetMode="External"/><Relationship Id="rId11" Type="http://schemas.openxmlformats.org/officeDocument/2006/relationships/image" Target="../media/image15.png"/><Relationship Id="rId5" Type="http://schemas.openxmlformats.org/officeDocument/2006/relationships/image" Target="../media/image6.png"/><Relationship Id="rId10" Type="http://schemas.openxmlformats.org/officeDocument/2006/relationships/image" Target="../media/image14.gif"/><Relationship Id="rId4" Type="http://schemas.openxmlformats.org/officeDocument/2006/relationships/image" Target="../media/image5.png"/><Relationship Id="rId9" Type="http://schemas.openxmlformats.org/officeDocument/2006/relationships/hyperlink" Target="https://miro.com/de/templates/uml-aktivitaetsdiagram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14A1A3-471A-4B09-AD3F-456306359013}"/>
              </a:ext>
            </a:extLst>
          </p:cNvPr>
          <p:cNvSpPr>
            <a:spLocks noGrp="1"/>
          </p:cNvSpPr>
          <p:nvPr>
            <p:ph type="title"/>
          </p:nvPr>
        </p:nvSpPr>
        <p:spPr>
          <a:xfrm>
            <a:off x="4836181" y="3602183"/>
            <a:ext cx="6787409" cy="1126836"/>
          </a:xfrm>
        </p:spPr>
        <p:txBody>
          <a:bodyPr>
            <a:normAutofit/>
          </a:bodyPr>
          <a:lstStyle/>
          <a:p>
            <a:r>
              <a:rPr lang="de-CH" sz="4900" dirty="0">
                <a:latin typeface="Calibri" panose="020F0502020204030204" pitchFamily="34" charset="0"/>
                <a:cs typeface="Calibri" panose="020F0502020204030204" pitchFamily="34" charset="0"/>
              </a:rPr>
              <a:t>LLab1 / Usability</a:t>
            </a:r>
            <a:endParaRPr lang="de-CH" sz="3200" b="0" dirty="0">
              <a:latin typeface="Calibri" panose="020F0502020204030204" pitchFamily="34" charset="0"/>
              <a:cs typeface="Calibri" panose="020F0502020204030204" pitchFamily="34" charset="0"/>
            </a:endParaRPr>
          </a:p>
        </p:txBody>
      </p:sp>
      <p:sp>
        <p:nvSpPr>
          <p:cNvPr id="3" name="Textplatzhalter 2">
            <a:extLst>
              <a:ext uri="{FF2B5EF4-FFF2-40B4-BE49-F238E27FC236}">
                <a16:creationId xmlns:a16="http://schemas.microsoft.com/office/drawing/2014/main" id="{81916124-6597-4A9A-A98F-950F24A70F16}"/>
              </a:ext>
            </a:extLst>
          </p:cNvPr>
          <p:cNvSpPr>
            <a:spLocks noGrp="1"/>
          </p:cNvSpPr>
          <p:nvPr>
            <p:ph type="body" sz="quarter" idx="14"/>
          </p:nvPr>
        </p:nvSpPr>
        <p:spPr>
          <a:xfrm>
            <a:off x="4836181" y="3429000"/>
            <a:ext cx="5538872" cy="421346"/>
          </a:xfrm>
        </p:spPr>
        <p:txBody>
          <a:bodyPr>
            <a:normAutofit fontScale="92500" lnSpcReduction="10000"/>
          </a:bodyPr>
          <a:lstStyle/>
          <a:p>
            <a:r>
              <a:rPr lang="en-US" sz="3200" b="1" dirty="0">
                <a:solidFill>
                  <a:schemeClr val="tx1"/>
                </a:solidFill>
                <a:latin typeface="Barlow Condensed SemiBold" panose="00000706000000000000" pitchFamily="2" charset="0"/>
                <a:cs typeface="Cavolini" panose="03000502040302020204" pitchFamily="66" charset="0"/>
              </a:rPr>
              <a:t>Part 1 &amp; 2</a:t>
            </a:r>
            <a:endParaRPr lang="de-CH" sz="3200" b="0" dirty="0">
              <a:solidFill>
                <a:schemeClr val="tx1">
                  <a:lumMod val="75000"/>
                  <a:lumOff val="25000"/>
                </a:schemeClr>
              </a:solidFill>
              <a:latin typeface="Barlow Condensed SemiBold" panose="00000706000000000000" pitchFamily="2" charset="0"/>
              <a:cs typeface="Calibri" panose="020F0502020204030204" pitchFamily="34" charset="0"/>
            </a:endParaRPr>
          </a:p>
        </p:txBody>
      </p:sp>
      <p:sp>
        <p:nvSpPr>
          <p:cNvPr id="4" name="Textplatzhalter 2">
            <a:extLst>
              <a:ext uri="{FF2B5EF4-FFF2-40B4-BE49-F238E27FC236}">
                <a16:creationId xmlns:a16="http://schemas.microsoft.com/office/drawing/2014/main" id="{B2C23847-CF40-475A-8DC0-D286A0C2BA90}"/>
              </a:ext>
            </a:extLst>
          </p:cNvPr>
          <p:cNvSpPr txBox="1">
            <a:spLocks/>
          </p:cNvSpPr>
          <p:nvPr/>
        </p:nvSpPr>
        <p:spPr>
          <a:xfrm>
            <a:off x="4836181" y="5208181"/>
            <a:ext cx="5538872" cy="421346"/>
          </a:xfrm>
          <a:prstGeom prst="rect">
            <a:avLst/>
          </a:prstGeom>
        </p:spPr>
        <p:txBody>
          <a:bodyPr vert="horz" wrap="none" lIns="0" tIns="0" rIns="0" bIns="0" rtlCol="0">
            <a:normAutofit fontScale="92500" lnSpcReduction="10000"/>
          </a:bodyPr>
          <a:lstStyle>
            <a:lvl1pPr marL="0" indent="0" algn="l" defTabSz="609463" rtl="0" eaLnBrk="1" latinLnBrk="0" hangingPunct="1">
              <a:spcBef>
                <a:spcPts val="1799"/>
              </a:spcBef>
              <a:buClr>
                <a:schemeClr val="tx2"/>
              </a:buClr>
              <a:buFont typeface="Arial" panose="020B0604020202020204" pitchFamily="34" charset="0"/>
              <a:buNone/>
              <a:defRPr sz="11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r>
              <a:rPr lang="de-CH" sz="3200" dirty="0">
                <a:solidFill>
                  <a:schemeClr val="tx1">
                    <a:lumMod val="75000"/>
                    <a:lumOff val="25000"/>
                  </a:schemeClr>
                </a:solidFill>
                <a:latin typeface="Calibri" panose="020F0502020204030204" pitchFamily="34" charset="0"/>
                <a:cs typeface="Calibri" panose="020F0502020204030204" pitchFamily="34" charset="0"/>
              </a:rPr>
              <a:t>HS2023</a:t>
            </a:r>
          </a:p>
        </p:txBody>
      </p:sp>
    </p:spTree>
    <p:extLst>
      <p:ext uri="{BB962C8B-B14F-4D97-AF65-F5344CB8AC3E}">
        <p14:creationId xmlns:p14="http://schemas.microsoft.com/office/powerpoint/2010/main" val="4290294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3983"/>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fontScale="925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Gestaltungsalternativen mittels </a:t>
            </a:r>
            <a:r>
              <a:rPr lang="de-CH" sz="3200" b="1" dirty="0">
                <a:solidFill>
                  <a:schemeClr val="bg1"/>
                </a:solidFill>
                <a:latin typeface="Calibri" panose="020F0502020204030204" pitchFamily="34" charset="0"/>
                <a:cs typeface="Calibri" panose="020F0502020204030204" pitchFamily="34" charset="0"/>
              </a:rPr>
              <a:t>Papier-Prototypen</a:t>
            </a:r>
            <a:r>
              <a:rPr lang="de-CH" sz="3200" dirty="0">
                <a:solidFill>
                  <a:schemeClr val="bg1"/>
                </a:solidFill>
                <a:latin typeface="Calibri" panose="020F0502020204030204" pitchFamily="34" charset="0"/>
                <a:cs typeface="Calibri" panose="020F0502020204030204" pitchFamily="34" charset="0"/>
              </a:rPr>
              <a:t> erstellen</a:t>
            </a:r>
            <a:endParaRPr lang="de-CH" sz="3200" b="1" dirty="0">
              <a:solidFill>
                <a:schemeClr val="bg1"/>
              </a:solidFill>
              <a:latin typeface="Calibri" panose="020F0502020204030204" pitchFamily="34" charset="0"/>
              <a:cs typeface="Calibri" panose="020F0502020204030204" pitchFamily="34" charset="0"/>
            </a:endParaRPr>
          </a:p>
          <a:p>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3421850" cy="113721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Paper-Prototyping</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Das Paper-Prototyping entspricht einem Wireframe, welches ein sehr preiswertes, schnelles und technisch einfaches Verfahren für einen Usability-Test einer Software oder Internetseite darstellt. Es zeigt, wie in reduzierter Darstellungsweise die Elemente und Inhalte angeordnet werden würden.</a:t>
            </a:r>
          </a:p>
          <a:p>
            <a:pPr algn="l"/>
            <a:r>
              <a:rPr lang="de-CH" sz="800" b="1" dirty="0">
                <a:solidFill>
                  <a:schemeClr val="tx1"/>
                </a:solidFill>
                <a:latin typeface="Cavolini" panose="03000502040302020204" pitchFamily="66" charset="0"/>
                <a:cs typeface="Cavolini" panose="03000502040302020204" pitchFamily="66" charset="0"/>
              </a:rPr>
              <a:t>Als Hilfestellung mag es am Anfang sinnvoll sein, zuerst eine </a:t>
            </a:r>
            <a:r>
              <a:rPr lang="de-CH" sz="800" b="1" dirty="0">
                <a:solidFill>
                  <a:schemeClr val="tx1"/>
                </a:solidFill>
                <a:latin typeface="Cavolini" panose="03000502040302020204" pitchFamily="66" charset="0"/>
                <a:cs typeface="Cavolini" panose="03000502040302020204" pitchFamily="66" charset="0"/>
                <a:hlinkClick r:id="rId5"/>
              </a:rPr>
              <a:t>Sitemap</a:t>
            </a:r>
            <a:r>
              <a:rPr lang="de-CH" sz="800" b="1" dirty="0">
                <a:solidFill>
                  <a:schemeClr val="tx1"/>
                </a:solidFill>
                <a:latin typeface="Cavolini" panose="03000502040302020204" pitchFamily="66" charset="0"/>
                <a:cs typeface="Cavolini" panose="03000502040302020204" pitchFamily="66" charset="0"/>
              </a:rPr>
              <a:t> zur Gliederung der einzelnen Inhalte zu erstellen. Dadurch können einige Zeichnungen im Prototyping erspart werden.</a:t>
            </a:r>
          </a:p>
          <a:p>
            <a:pPr algn="l"/>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Beim anschliessenden Paper-Prototyping wird das gewünschte Interface zuerst auf ein Blatt Papier skizziert. Anwendung findet es vor allem im frühen Stadion der Entwicklung, damit mit Tests schnell konstruktives Feedback eingeholt werden kann (LMU, 2023).</a:t>
            </a:r>
          </a:p>
          <a:p>
            <a:pPr algn="l"/>
            <a:r>
              <a:rPr lang="de-CH" sz="800" b="1" dirty="0">
                <a:solidFill>
                  <a:schemeClr val="tx1"/>
                </a:solidFill>
                <a:latin typeface="Cavolini" panose="03000502040302020204" pitchFamily="66" charset="0"/>
                <a:cs typeface="Cavolini" panose="03000502040302020204" pitchFamily="66" charset="0"/>
              </a:rPr>
              <a:t>Erstellen Sie nun Ihre eigenen Papier-Prototypen. Es können auch mehrere Designs erstellt werden, welche voneinander abweichen. Nachdem Sie Ihren Prototypen erstellt haben, wechseln Sie auf die nächste Seite.</a:t>
            </a: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p:txBody>
      </p:sp>
      <p:pic>
        <p:nvPicPr>
          <p:cNvPr id="8" name="Picture 4" descr="Low fidelity prototype testing of the EE app - YouTube">
            <a:extLst>
              <a:ext uri="{FF2B5EF4-FFF2-40B4-BE49-F238E27FC236}">
                <a16:creationId xmlns:a16="http://schemas.microsoft.com/office/drawing/2014/main" id="{678850D4-78CE-5A80-A565-8EE70D4BB4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634" y="4363213"/>
            <a:ext cx="1983751" cy="11158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elax &amp; Rest Mobile Application Paper Prototype for Redesign">
            <a:extLst>
              <a:ext uri="{FF2B5EF4-FFF2-40B4-BE49-F238E27FC236}">
                <a16:creationId xmlns:a16="http://schemas.microsoft.com/office/drawing/2014/main" id="{06339786-77DD-5C22-1F9A-1DE4BFEE79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2044" y="4363213"/>
            <a:ext cx="1983753" cy="140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0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3983"/>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27" name="Rechteck 26">
            <a:extLst>
              <a:ext uri="{FF2B5EF4-FFF2-40B4-BE49-F238E27FC236}">
                <a16:creationId xmlns:a16="http://schemas.microsoft.com/office/drawing/2014/main" id="{97CB5DA7-A273-8DBF-1F30-0A510B08058E}"/>
              </a:ext>
            </a:extLst>
          </p:cNvPr>
          <p:cNvSpPr/>
          <p:nvPr/>
        </p:nvSpPr>
        <p:spPr>
          <a:xfrm>
            <a:off x="1572184" y="2114006"/>
            <a:ext cx="3421850" cy="48118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800" b="1" dirty="0">
                <a:solidFill>
                  <a:schemeClr val="tx1"/>
                </a:solidFill>
                <a:latin typeface="Cavolini" panose="03000502040302020204" pitchFamily="66" charset="0"/>
                <a:cs typeface="Cavolini" panose="03000502040302020204" pitchFamily="66" charset="0"/>
              </a:rPr>
              <a:t>Usability-Test: Überprüfung der Anwendbarkeit mit Testpersonen, um Fehler frühzeitig erkennen und beheben zu können. Ist die Bedienung für die Zielgruppe einfach oder gibt es an einigen Stellen Verbesserungsbedarf?</a:t>
            </a: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1: </a:t>
            </a:r>
            <a:r>
              <a:rPr lang="de-CH" sz="3200" b="1" dirty="0">
                <a:solidFill>
                  <a:schemeClr val="bg1"/>
                </a:solidFill>
                <a:latin typeface="Calibri" panose="020F0502020204030204" pitchFamily="34" charset="0"/>
                <a:cs typeface="Calibri" panose="020F0502020204030204" pitchFamily="34" charset="0"/>
              </a:rPr>
              <a:t>Usability-Test durchführen</a:t>
            </a:r>
          </a:p>
          <a:p>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3421850" cy="113721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Paper-Prototyping</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Nachdem Sie Ihren Papier-Prototypen erstellt haben, beobachten Sie in einem Durchlauf die folgenden drei Aspekte.</a:t>
            </a:r>
          </a:p>
        </p:txBody>
      </p:sp>
      <p:pic>
        <p:nvPicPr>
          <p:cNvPr id="2" name="Grafik 1">
            <a:extLst>
              <a:ext uri="{FF2B5EF4-FFF2-40B4-BE49-F238E27FC236}">
                <a16:creationId xmlns:a16="http://schemas.microsoft.com/office/drawing/2014/main" id="{1029162F-305C-D735-612B-D34DC4177264}"/>
              </a:ext>
            </a:extLst>
          </p:cNvPr>
          <p:cNvPicPr>
            <a:picLocks noChangeAspect="1"/>
          </p:cNvPicPr>
          <p:nvPr/>
        </p:nvPicPr>
        <p:blipFill>
          <a:blip r:embed="rId5"/>
          <a:stretch>
            <a:fillRect/>
          </a:stretch>
        </p:blipFill>
        <p:spPr>
          <a:xfrm>
            <a:off x="1031634" y="2109820"/>
            <a:ext cx="558413" cy="229243"/>
          </a:xfrm>
          <a:prstGeom prst="rect">
            <a:avLst/>
          </a:prstGeom>
        </p:spPr>
      </p:pic>
      <p:sp>
        <p:nvSpPr>
          <p:cNvPr id="4" name="Rechteck 3">
            <a:extLst>
              <a:ext uri="{FF2B5EF4-FFF2-40B4-BE49-F238E27FC236}">
                <a16:creationId xmlns:a16="http://schemas.microsoft.com/office/drawing/2014/main" id="{32E21464-5B74-2357-A439-9D267C820B48}"/>
              </a:ext>
            </a:extLst>
          </p:cNvPr>
          <p:cNvSpPr/>
          <p:nvPr/>
        </p:nvSpPr>
        <p:spPr>
          <a:xfrm>
            <a:off x="1006233" y="2114900"/>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1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9" name="Rechteck 8">
            <a:extLst>
              <a:ext uri="{FF2B5EF4-FFF2-40B4-BE49-F238E27FC236}">
                <a16:creationId xmlns:a16="http://schemas.microsoft.com/office/drawing/2014/main" id="{971976CF-5BE9-3C11-2FF0-460C4CEE8508}"/>
              </a:ext>
            </a:extLst>
          </p:cNvPr>
          <p:cNvSpPr/>
          <p:nvPr/>
        </p:nvSpPr>
        <p:spPr>
          <a:xfrm>
            <a:off x="1597585" y="3486627"/>
            <a:ext cx="3421850" cy="48118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800" b="1" dirty="0">
                <a:solidFill>
                  <a:schemeClr val="tx1"/>
                </a:solidFill>
                <a:latin typeface="Cavolini" panose="03000502040302020204" pitchFamily="66" charset="0"/>
                <a:cs typeface="Cavolini" panose="03000502040302020204" pitchFamily="66" charset="0"/>
              </a:rPr>
              <a:t>Design-Test: Er liefert Feedback zur Wahrnehmung und Lesbarkeit des Designs und der Hauptnavigation einer Seite. Versteht der Benutzer die Struktur der Seite und findet er die gewünschten Informationen? Reagiert die Seite auf das Anklicken bestimmter Schaltflächen (Buttons) so, wie es sich der Nutzer vorgestellt hat?</a:t>
            </a:r>
          </a:p>
          <a:p>
            <a:pPr algn="l"/>
            <a:endParaRPr lang="de-CH" sz="800" b="1" dirty="0">
              <a:solidFill>
                <a:schemeClr val="tx1"/>
              </a:solidFill>
              <a:latin typeface="Cavolini" panose="03000502040302020204" pitchFamily="66" charset="0"/>
              <a:cs typeface="Cavolini" panose="03000502040302020204" pitchFamily="66" charset="0"/>
            </a:endParaRPr>
          </a:p>
        </p:txBody>
      </p:sp>
      <p:pic>
        <p:nvPicPr>
          <p:cNvPr id="11" name="Grafik 10">
            <a:extLst>
              <a:ext uri="{FF2B5EF4-FFF2-40B4-BE49-F238E27FC236}">
                <a16:creationId xmlns:a16="http://schemas.microsoft.com/office/drawing/2014/main" id="{8B7104CB-A364-C5D5-F458-BC07F7CE5F79}"/>
              </a:ext>
            </a:extLst>
          </p:cNvPr>
          <p:cNvPicPr>
            <a:picLocks noChangeAspect="1"/>
          </p:cNvPicPr>
          <p:nvPr/>
        </p:nvPicPr>
        <p:blipFill>
          <a:blip r:embed="rId5"/>
          <a:stretch>
            <a:fillRect/>
          </a:stretch>
        </p:blipFill>
        <p:spPr>
          <a:xfrm>
            <a:off x="1057035" y="3482441"/>
            <a:ext cx="558413" cy="229243"/>
          </a:xfrm>
          <a:prstGeom prst="rect">
            <a:avLst/>
          </a:prstGeom>
        </p:spPr>
      </p:pic>
      <p:sp>
        <p:nvSpPr>
          <p:cNvPr id="12" name="Rechteck 11">
            <a:extLst>
              <a:ext uri="{FF2B5EF4-FFF2-40B4-BE49-F238E27FC236}">
                <a16:creationId xmlns:a16="http://schemas.microsoft.com/office/drawing/2014/main" id="{7A34C5DB-188B-0DE3-8B2A-0D2B6FB5BA20}"/>
              </a:ext>
            </a:extLst>
          </p:cNvPr>
          <p:cNvSpPr/>
          <p:nvPr/>
        </p:nvSpPr>
        <p:spPr>
          <a:xfrm>
            <a:off x="1031634" y="3495141"/>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2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16" name="Textplatzhalter 3">
            <a:extLst>
              <a:ext uri="{FF2B5EF4-FFF2-40B4-BE49-F238E27FC236}">
                <a16:creationId xmlns:a16="http://schemas.microsoft.com/office/drawing/2014/main" id="{0A4932CE-FAC1-5B82-A45C-B7AE0F439027}"/>
              </a:ext>
            </a:extLst>
          </p:cNvPr>
          <p:cNvSpPr txBox="1">
            <a:spLocks/>
          </p:cNvSpPr>
          <p:nvPr/>
        </p:nvSpPr>
        <p:spPr>
          <a:xfrm>
            <a:off x="5306790" y="2496382"/>
            <a:ext cx="6778713" cy="921685"/>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2: </a:t>
            </a:r>
            <a:r>
              <a:rPr lang="de-CH" sz="3200" b="1" dirty="0">
                <a:solidFill>
                  <a:schemeClr val="bg1"/>
                </a:solidFill>
                <a:latin typeface="Calibri" panose="020F0502020204030204" pitchFamily="34" charset="0"/>
                <a:cs typeface="Calibri" panose="020F0502020204030204" pitchFamily="34" charset="0"/>
              </a:rPr>
              <a:t>Design-Test durchführen</a:t>
            </a:r>
          </a:p>
          <a:p>
            <a:endParaRPr lang="de-CH" sz="2400" dirty="0">
              <a:latin typeface="Calibri" panose="020F0502020204030204" pitchFamily="34" charset="0"/>
              <a:cs typeface="Calibri" panose="020F0502020204030204" pitchFamily="34" charset="0"/>
            </a:endParaRPr>
          </a:p>
        </p:txBody>
      </p:sp>
      <p:sp>
        <p:nvSpPr>
          <p:cNvPr id="18" name="Textplatzhalter 3">
            <a:extLst>
              <a:ext uri="{FF2B5EF4-FFF2-40B4-BE49-F238E27FC236}">
                <a16:creationId xmlns:a16="http://schemas.microsoft.com/office/drawing/2014/main" id="{C9253F25-8F8D-2872-E24B-BAB99FAA0C55}"/>
              </a:ext>
            </a:extLst>
          </p:cNvPr>
          <p:cNvSpPr txBox="1">
            <a:spLocks/>
          </p:cNvSpPr>
          <p:nvPr/>
        </p:nvSpPr>
        <p:spPr>
          <a:xfrm>
            <a:off x="5292871" y="3745956"/>
            <a:ext cx="6778713" cy="2548164"/>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3: </a:t>
            </a:r>
            <a:r>
              <a:rPr lang="de-CH" sz="3200" b="1" dirty="0">
                <a:solidFill>
                  <a:schemeClr val="bg1"/>
                </a:solidFill>
                <a:latin typeface="Calibri" panose="020F0502020204030204" pitchFamily="34" charset="0"/>
                <a:cs typeface="Calibri" panose="020F0502020204030204" pitchFamily="34" charset="0"/>
              </a:rPr>
              <a:t>Informationsarchitektur überprüfen</a:t>
            </a:r>
          </a:p>
          <a:p>
            <a:pPr marL="0" indent="0">
              <a:buNone/>
            </a:pPr>
            <a:endParaRPr lang="de-CH" sz="3200" b="1" dirty="0">
              <a:solidFill>
                <a:schemeClr val="bg1"/>
              </a:solidFill>
              <a:latin typeface="Calibri" panose="020F0502020204030204" pitchFamily="34" charset="0"/>
              <a:cs typeface="Calibri" panose="020F0502020204030204" pitchFamily="34" charset="0"/>
            </a:endParaRPr>
          </a:p>
          <a:p>
            <a:pPr marL="0" indent="0">
              <a:buNone/>
            </a:pPr>
            <a:r>
              <a:rPr lang="de-CH" sz="3200" b="1" dirty="0">
                <a:solidFill>
                  <a:schemeClr val="bg1"/>
                </a:solidFill>
                <a:latin typeface="Calibri" panose="020F0502020204030204" pitchFamily="34" charset="0"/>
                <a:cs typeface="Calibri" panose="020F0502020204030204" pitchFamily="34" charset="0"/>
              </a:rPr>
              <a:t>-&gt; Verbessern Sie Ihren Prototypen</a:t>
            </a:r>
          </a:p>
          <a:p>
            <a:endParaRPr lang="de-CH" sz="2400" dirty="0">
              <a:latin typeface="Calibri" panose="020F0502020204030204" pitchFamily="34" charset="0"/>
              <a:cs typeface="Calibri" panose="020F0502020204030204" pitchFamily="34" charset="0"/>
            </a:endParaRPr>
          </a:p>
        </p:txBody>
      </p:sp>
      <p:sp>
        <p:nvSpPr>
          <p:cNvPr id="19" name="Rechteck 18">
            <a:extLst>
              <a:ext uri="{FF2B5EF4-FFF2-40B4-BE49-F238E27FC236}">
                <a16:creationId xmlns:a16="http://schemas.microsoft.com/office/drawing/2014/main" id="{9771005F-46CD-D773-1D04-14337895D17C}"/>
              </a:ext>
            </a:extLst>
          </p:cNvPr>
          <p:cNvSpPr/>
          <p:nvPr/>
        </p:nvSpPr>
        <p:spPr>
          <a:xfrm>
            <a:off x="1597585" y="4904573"/>
            <a:ext cx="3421850" cy="48118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800" b="1" dirty="0">
                <a:solidFill>
                  <a:schemeClr val="tx1"/>
                </a:solidFill>
                <a:latin typeface="Cavolini" panose="03000502040302020204" pitchFamily="66" charset="0"/>
                <a:cs typeface="Cavolini" panose="03000502040302020204" pitchFamily="66" charset="0"/>
              </a:rPr>
              <a:t>Informationsarchitektur: Wo würden die Nutzerinnen und Nutzer bestimmte Informationen in Ihrer Anwendung suchen oder wie würden sie bestimmte Funktionalitäten in Programmen anwenden?</a:t>
            </a:r>
          </a:p>
        </p:txBody>
      </p:sp>
      <p:pic>
        <p:nvPicPr>
          <p:cNvPr id="22" name="Grafik 21">
            <a:extLst>
              <a:ext uri="{FF2B5EF4-FFF2-40B4-BE49-F238E27FC236}">
                <a16:creationId xmlns:a16="http://schemas.microsoft.com/office/drawing/2014/main" id="{7B99CD7E-2951-3494-2490-B518F82E6F17}"/>
              </a:ext>
            </a:extLst>
          </p:cNvPr>
          <p:cNvPicPr>
            <a:picLocks noChangeAspect="1"/>
          </p:cNvPicPr>
          <p:nvPr/>
        </p:nvPicPr>
        <p:blipFill>
          <a:blip r:embed="rId5"/>
          <a:stretch>
            <a:fillRect/>
          </a:stretch>
        </p:blipFill>
        <p:spPr>
          <a:xfrm>
            <a:off x="1057035" y="4892767"/>
            <a:ext cx="558413" cy="229243"/>
          </a:xfrm>
          <a:prstGeom prst="rect">
            <a:avLst/>
          </a:prstGeom>
        </p:spPr>
      </p:pic>
      <p:sp>
        <p:nvSpPr>
          <p:cNvPr id="23" name="Rechteck 22">
            <a:extLst>
              <a:ext uri="{FF2B5EF4-FFF2-40B4-BE49-F238E27FC236}">
                <a16:creationId xmlns:a16="http://schemas.microsoft.com/office/drawing/2014/main" id="{8346F7C3-6123-6367-656B-82934C5CC663}"/>
              </a:ext>
            </a:extLst>
          </p:cNvPr>
          <p:cNvSpPr/>
          <p:nvPr/>
        </p:nvSpPr>
        <p:spPr>
          <a:xfrm>
            <a:off x="1031634" y="4905467"/>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3 </a:t>
            </a:r>
            <a:endParaRPr lang="LID4096" sz="600" b="1" dirty="0">
              <a:solidFill>
                <a:schemeClr val="bg1"/>
              </a:solidFill>
              <a:latin typeface="Cavolini" panose="03000502040302020204" pitchFamily="66" charset="0"/>
              <a:cs typeface="Cavolini" panose="03000502040302020204" pitchFamily="66" charset="0"/>
            </a:endParaRPr>
          </a:p>
        </p:txBody>
      </p:sp>
      <p:pic>
        <p:nvPicPr>
          <p:cNvPr id="35" name="Grafik 34">
            <a:extLst>
              <a:ext uri="{FF2B5EF4-FFF2-40B4-BE49-F238E27FC236}">
                <a16:creationId xmlns:a16="http://schemas.microsoft.com/office/drawing/2014/main" id="{68AA7610-DB92-CE62-00A4-77602C50240F}"/>
              </a:ext>
            </a:extLst>
          </p:cNvPr>
          <p:cNvPicPr>
            <a:picLocks noChangeAspect="1"/>
          </p:cNvPicPr>
          <p:nvPr/>
        </p:nvPicPr>
        <p:blipFill>
          <a:blip r:embed="rId6"/>
          <a:stretch>
            <a:fillRect/>
          </a:stretch>
        </p:blipFill>
        <p:spPr>
          <a:xfrm>
            <a:off x="1597585" y="2671407"/>
            <a:ext cx="3353790" cy="493094"/>
          </a:xfrm>
          <a:prstGeom prst="rect">
            <a:avLst/>
          </a:prstGeom>
        </p:spPr>
      </p:pic>
      <p:pic>
        <p:nvPicPr>
          <p:cNvPr id="5" name="Grafik 4">
            <a:extLst>
              <a:ext uri="{FF2B5EF4-FFF2-40B4-BE49-F238E27FC236}">
                <a16:creationId xmlns:a16="http://schemas.microsoft.com/office/drawing/2014/main" id="{6A3BEF86-1CF9-F6EE-E963-7D177993FEF3}"/>
              </a:ext>
            </a:extLst>
          </p:cNvPr>
          <p:cNvPicPr>
            <a:picLocks noChangeAspect="1"/>
          </p:cNvPicPr>
          <p:nvPr/>
        </p:nvPicPr>
        <p:blipFill>
          <a:blip r:embed="rId6"/>
          <a:stretch>
            <a:fillRect/>
          </a:stretch>
        </p:blipFill>
        <p:spPr>
          <a:xfrm>
            <a:off x="1606214" y="4264747"/>
            <a:ext cx="3353790" cy="493094"/>
          </a:xfrm>
          <a:prstGeom prst="rect">
            <a:avLst/>
          </a:prstGeom>
        </p:spPr>
      </p:pic>
      <p:pic>
        <p:nvPicPr>
          <p:cNvPr id="7" name="Grafik 6">
            <a:extLst>
              <a:ext uri="{FF2B5EF4-FFF2-40B4-BE49-F238E27FC236}">
                <a16:creationId xmlns:a16="http://schemas.microsoft.com/office/drawing/2014/main" id="{337F1BDA-C909-C859-186D-2313A7C9C49F}"/>
              </a:ext>
            </a:extLst>
          </p:cNvPr>
          <p:cNvPicPr>
            <a:picLocks noChangeAspect="1"/>
          </p:cNvPicPr>
          <p:nvPr/>
        </p:nvPicPr>
        <p:blipFill>
          <a:blip r:embed="rId6"/>
          <a:stretch>
            <a:fillRect/>
          </a:stretch>
        </p:blipFill>
        <p:spPr>
          <a:xfrm>
            <a:off x="1597585" y="5506446"/>
            <a:ext cx="3353790" cy="493094"/>
          </a:xfrm>
          <a:prstGeom prst="rect">
            <a:avLst/>
          </a:prstGeom>
        </p:spPr>
      </p:pic>
    </p:spTree>
    <p:extLst>
      <p:ext uri="{BB962C8B-B14F-4D97-AF65-F5344CB8AC3E}">
        <p14:creationId xmlns:p14="http://schemas.microsoft.com/office/powerpoint/2010/main" val="158543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3983"/>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4"/>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5"/>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2347547"/>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Gestaltungslösungen evaluieren mittels </a:t>
            </a:r>
            <a:r>
              <a:rPr lang="de-CH" sz="3200" b="1" dirty="0">
                <a:solidFill>
                  <a:schemeClr val="bg1"/>
                </a:solidFill>
                <a:latin typeface="Calibri" panose="020F0502020204030204" pitchFamily="34" charset="0"/>
                <a:cs typeface="Calibri" panose="020F0502020204030204" pitchFamily="34" charset="0"/>
              </a:rPr>
              <a:t>A/B-Tests</a:t>
            </a:r>
          </a:p>
          <a:p>
            <a:pPr marL="0" indent="0">
              <a:buNone/>
            </a:pPr>
            <a:r>
              <a:rPr lang="de-CH" sz="3200" b="1" dirty="0">
                <a:solidFill>
                  <a:schemeClr val="bg1"/>
                </a:solidFill>
                <a:latin typeface="Calibri" panose="020F0502020204030204" pitchFamily="34" charset="0"/>
                <a:cs typeface="Calibri" panose="020F0502020204030204" pitchFamily="34" charset="0"/>
              </a:rPr>
              <a:t>Optimierung </a:t>
            </a:r>
            <a:r>
              <a:rPr lang="de-CH" sz="3200" dirty="0">
                <a:solidFill>
                  <a:schemeClr val="bg1"/>
                </a:solidFill>
                <a:latin typeface="Calibri" panose="020F0502020204030204" pitchFamily="34" charset="0"/>
                <a:cs typeface="Calibri" panose="020F0502020204030204" pitchFamily="34" charset="0"/>
              </a:rPr>
              <a:t>der</a:t>
            </a:r>
            <a:r>
              <a:rPr lang="de-CH" sz="3200" b="1" dirty="0">
                <a:solidFill>
                  <a:schemeClr val="bg1"/>
                </a:solidFill>
                <a:latin typeface="Calibri" panose="020F0502020204030204" pitchFamily="34" charset="0"/>
                <a:cs typeface="Calibri" panose="020F0502020204030204" pitchFamily="34" charset="0"/>
              </a:rPr>
              <a:t> </a:t>
            </a:r>
            <a:r>
              <a:rPr lang="de-CH" sz="3200" b="1" dirty="0" err="1">
                <a:solidFill>
                  <a:schemeClr val="bg1"/>
                </a:solidFill>
                <a:latin typeface="Calibri" panose="020F0502020204030204" pitchFamily="34" charset="0"/>
                <a:cs typeface="Calibri" panose="020F0502020204030204" pitchFamily="34" charset="0"/>
              </a:rPr>
              <a:t>Conversion</a:t>
            </a:r>
            <a:r>
              <a:rPr lang="de-CH" sz="3200" b="1" dirty="0">
                <a:solidFill>
                  <a:schemeClr val="bg1"/>
                </a:solidFill>
                <a:latin typeface="Calibri" panose="020F0502020204030204" pitchFamily="34" charset="0"/>
                <a:cs typeface="Calibri" panose="020F0502020204030204" pitchFamily="34" charset="0"/>
              </a:rPr>
              <a:t> Rate</a:t>
            </a: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3421850" cy="113721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A/B-Test</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A/B </a:t>
            </a:r>
            <a:r>
              <a:rPr lang="de-CH" sz="800" b="1" dirty="0" err="1">
                <a:solidFill>
                  <a:schemeClr val="tx1"/>
                </a:solidFill>
                <a:latin typeface="Cavolini" panose="03000502040302020204" pitchFamily="66" charset="0"/>
                <a:cs typeface="Cavolini" panose="03000502040302020204" pitchFamily="66" charset="0"/>
              </a:rPr>
              <a:t>Testing</a:t>
            </a:r>
            <a:r>
              <a:rPr lang="de-CH" sz="800" b="1" dirty="0">
                <a:solidFill>
                  <a:schemeClr val="tx1"/>
                </a:solidFill>
                <a:latin typeface="Cavolini" panose="03000502040302020204" pitchFamily="66" charset="0"/>
                <a:cs typeface="Cavolini" panose="03000502040302020204" pitchFamily="66" charset="0"/>
              </a:rPr>
              <a:t> ist eine Methode, mit der zwei Versionen einer Webseite oder App verglichen werden, um festzustellen, welche die bessere Leistung erzielt. </a:t>
            </a:r>
          </a:p>
          <a:p>
            <a:pPr algn="l"/>
            <a:r>
              <a:rPr lang="de-CH" sz="800" b="1" dirty="0">
                <a:solidFill>
                  <a:schemeClr val="tx1"/>
                </a:solidFill>
                <a:latin typeface="Cavolini" panose="03000502040302020204" pitchFamily="66" charset="0"/>
                <a:cs typeface="Cavolini" panose="03000502040302020204" pitchFamily="66" charset="0"/>
              </a:rPr>
              <a:t>Der A/B-Test ist eine rein quantitative Methode zur Kontrolle der Wirksamkeit einer Optimierungsidee.</a:t>
            </a:r>
          </a:p>
          <a:p>
            <a:r>
              <a:rPr lang="de-CH" sz="800" b="1" dirty="0">
                <a:solidFill>
                  <a:schemeClr val="tx1"/>
                </a:solidFill>
                <a:latin typeface="Cavolini" panose="03000502040302020204" pitchFamily="66" charset="0"/>
                <a:cs typeface="Cavolini" panose="03000502040302020204" pitchFamily="66" charset="0"/>
              </a:rPr>
              <a:t>Messgrösse ist dabei die </a:t>
            </a:r>
            <a:r>
              <a:rPr lang="de-CH" sz="800" b="1" dirty="0" err="1">
                <a:solidFill>
                  <a:schemeClr val="tx1"/>
                </a:solidFill>
                <a:latin typeface="Cavolini" panose="03000502040302020204" pitchFamily="66" charset="0"/>
                <a:cs typeface="Cavolini" panose="03000502040302020204" pitchFamily="66" charset="0"/>
              </a:rPr>
              <a:t>Conversion</a:t>
            </a:r>
            <a:r>
              <a:rPr lang="de-CH" sz="800" b="1" dirty="0">
                <a:solidFill>
                  <a:schemeClr val="tx1"/>
                </a:solidFill>
                <a:latin typeface="Cavolini" panose="03000502040302020204" pitchFamily="66" charset="0"/>
                <a:cs typeface="Cavolini" panose="03000502040302020204" pitchFamily="66" charset="0"/>
              </a:rPr>
              <a:t> Rate, welche das Verhältnis aus Besuchenden einer Website und den erreichten Zielen bezeichnet. Das Ziel kann dabei variieren.</a:t>
            </a:r>
          </a:p>
          <a:p>
            <a:pPr algn="l"/>
            <a:r>
              <a:rPr lang="de-CH" sz="800" b="1" dirty="0">
                <a:solidFill>
                  <a:schemeClr val="tx1"/>
                </a:solidFill>
                <a:latin typeface="Cavolini" panose="03000502040302020204" pitchFamily="66" charset="0"/>
                <a:cs typeface="Cavolini" panose="03000502040302020204" pitchFamily="66" charset="0"/>
              </a:rPr>
              <a:t>Beispielsweise kann im Online Marketing eine </a:t>
            </a:r>
            <a:r>
              <a:rPr lang="de-CH" sz="800" b="1" dirty="0" err="1">
                <a:solidFill>
                  <a:schemeClr val="tx1"/>
                </a:solidFill>
                <a:latin typeface="Cavolini" panose="03000502040302020204" pitchFamily="66" charset="0"/>
                <a:cs typeface="Cavolini" panose="03000502040302020204" pitchFamily="66" charset="0"/>
              </a:rPr>
              <a:t>Conversion</a:t>
            </a:r>
            <a:r>
              <a:rPr lang="de-CH" sz="800" b="1" dirty="0">
                <a:solidFill>
                  <a:schemeClr val="tx1"/>
                </a:solidFill>
                <a:latin typeface="Cavolini" panose="03000502040302020204" pitchFamily="66" charset="0"/>
                <a:cs typeface="Cavolini" panose="03000502040302020204" pitchFamily="66" charset="0"/>
              </a:rPr>
              <a:t> Rate eine Umwandlungsrate beschreiben, wieviel Umsatz oder Leads im Verhältnis zur User-Zahl erreicht wurden.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Das AB </a:t>
            </a:r>
            <a:r>
              <a:rPr lang="de-CH" sz="800" b="1" dirty="0" err="1">
                <a:solidFill>
                  <a:schemeClr val="tx1"/>
                </a:solidFill>
                <a:latin typeface="Cavolini" panose="03000502040302020204" pitchFamily="66" charset="0"/>
                <a:cs typeface="Cavolini" panose="03000502040302020204" pitchFamily="66" charset="0"/>
              </a:rPr>
              <a:t>Testing</a:t>
            </a:r>
            <a:r>
              <a:rPr lang="de-CH" sz="800" b="1" dirty="0">
                <a:solidFill>
                  <a:schemeClr val="tx1"/>
                </a:solidFill>
                <a:latin typeface="Cavolini" panose="03000502040302020204" pitchFamily="66" charset="0"/>
                <a:cs typeface="Cavolini" panose="03000502040302020204" pitchFamily="66" charset="0"/>
              </a:rPr>
              <a:t> fungiert somit als Werkzeug zur Verfolgung einer </a:t>
            </a:r>
            <a:r>
              <a:rPr lang="de-CH" sz="800" b="1" dirty="0" err="1">
                <a:solidFill>
                  <a:schemeClr val="tx1"/>
                </a:solidFill>
                <a:latin typeface="Cavolini" panose="03000502040302020204" pitchFamily="66" charset="0"/>
                <a:cs typeface="Cavolini" panose="03000502040302020204" pitchFamily="66" charset="0"/>
              </a:rPr>
              <a:t>Conversion</a:t>
            </a:r>
            <a:r>
              <a:rPr lang="de-CH" sz="800" b="1" dirty="0">
                <a:solidFill>
                  <a:schemeClr val="tx1"/>
                </a:solidFill>
                <a:latin typeface="Cavolini" panose="03000502040302020204" pitchFamily="66" charset="0"/>
                <a:cs typeface="Cavolini" panose="03000502040302020204" pitchFamily="66" charset="0"/>
              </a:rPr>
              <a:t> Optimierung.</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Die Idee ist, dass unterschiedlich gestaltete Versionen von Benutzeroberflächen auf ihre </a:t>
            </a:r>
            <a:r>
              <a:rPr lang="de-CH" sz="800" b="1" dirty="0" err="1">
                <a:solidFill>
                  <a:schemeClr val="tx1"/>
                </a:solidFill>
                <a:latin typeface="Cavolini" panose="03000502040302020204" pitchFamily="66" charset="0"/>
                <a:cs typeface="Cavolini" panose="03000502040302020204" pitchFamily="66" charset="0"/>
              </a:rPr>
              <a:t>Conversion</a:t>
            </a:r>
            <a:r>
              <a:rPr lang="de-CH" sz="800" b="1" dirty="0">
                <a:solidFill>
                  <a:schemeClr val="tx1"/>
                </a:solidFill>
                <a:latin typeface="Cavolini" panose="03000502040302020204" pitchFamily="66" charset="0"/>
                <a:cs typeface="Cavolini" panose="03000502040302020204" pitchFamily="66" charset="0"/>
              </a:rPr>
              <a:t> Rate miteinander verglichen werden. Dabei können Kenntnisse gewonnen werden, welche Designelemente zum besten Ergebnis führen. Im untenstehenden Beispiel wäre dies der Vergleich zwischen unterschiedlichen Farben.</a:t>
            </a:r>
          </a:p>
          <a:p>
            <a:pPr algn="l"/>
            <a:r>
              <a:rPr lang="de-CH" sz="800" b="1" dirty="0">
                <a:solidFill>
                  <a:schemeClr val="tx1"/>
                </a:solidFill>
                <a:latin typeface="Cavolini" panose="03000502040302020204" pitchFamily="66" charset="0"/>
                <a:cs typeface="Cavolini" panose="03000502040302020204" pitchFamily="66" charset="0"/>
              </a:rPr>
              <a:t>Dieser Schritt ist </a:t>
            </a:r>
            <a:r>
              <a:rPr lang="de-CH" sz="800" b="1" dirty="0" err="1">
                <a:solidFill>
                  <a:schemeClr val="tx1"/>
                </a:solidFill>
                <a:latin typeface="Cavolini" panose="03000502040302020204" pitchFamily="66" charset="0"/>
                <a:cs typeface="Cavolini" panose="03000502040302020204" pitchFamily="66" charset="0"/>
              </a:rPr>
              <a:t>freiwiliig</a:t>
            </a:r>
            <a:r>
              <a:rPr lang="de-CH" sz="800" b="1" dirty="0">
                <a:solidFill>
                  <a:schemeClr val="tx1"/>
                </a:solidFill>
                <a:latin typeface="Cavolini" panose="03000502040302020204" pitchFamily="66" charset="0"/>
                <a:cs typeface="Cavolini" panose="03000502040302020204" pitchFamily="66" charset="0"/>
              </a:rPr>
              <a:t>. Es stehen mehrere kostenlose </a:t>
            </a:r>
            <a:r>
              <a:rPr lang="de-CH" sz="800" b="1" dirty="0">
                <a:solidFill>
                  <a:schemeClr val="tx1"/>
                </a:solidFill>
                <a:latin typeface="Cavolini" panose="03000502040302020204" pitchFamily="66" charset="0"/>
                <a:cs typeface="Cavolini" panose="03000502040302020204" pitchFamily="66" charset="0"/>
                <a:hlinkClick r:id="rId6"/>
              </a:rPr>
              <a:t>Anbieter</a:t>
            </a:r>
            <a:r>
              <a:rPr lang="de-CH" sz="800" b="1" dirty="0">
                <a:solidFill>
                  <a:schemeClr val="tx1"/>
                </a:solidFill>
                <a:latin typeface="Cavolini" panose="03000502040302020204" pitchFamily="66" charset="0"/>
                <a:cs typeface="Cavolini" panose="03000502040302020204" pitchFamily="66" charset="0"/>
              </a:rPr>
              <a:t> zur Verfügung, welche für dies genutzt werden können.</a:t>
            </a:r>
          </a:p>
          <a:p>
            <a:pPr algn="l"/>
            <a:br>
              <a:rPr lang="de-CH" sz="800" b="1" dirty="0">
                <a:solidFill>
                  <a:schemeClr val="tx1"/>
                </a:solidFill>
                <a:latin typeface="Cavolini" panose="03000502040302020204" pitchFamily="66" charset="0"/>
                <a:cs typeface="Cavolini" panose="03000502040302020204" pitchFamily="66" charset="0"/>
              </a:rPr>
            </a:br>
            <a:endParaRPr lang="de-CH" sz="800" b="1" dirty="0">
              <a:solidFill>
                <a:schemeClr val="tx1"/>
              </a:solidFill>
              <a:latin typeface="Cavolini" panose="03000502040302020204" pitchFamily="66" charset="0"/>
              <a:cs typeface="Cavolini" panose="03000502040302020204" pitchFamily="66" charset="0"/>
            </a:endParaRPr>
          </a:p>
        </p:txBody>
      </p:sp>
      <p:pic>
        <p:nvPicPr>
          <p:cNvPr id="2" name="Picture 2" descr="A/B testing Examples">
            <a:extLst>
              <a:ext uri="{FF2B5EF4-FFF2-40B4-BE49-F238E27FC236}">
                <a16:creationId xmlns:a16="http://schemas.microsoft.com/office/drawing/2014/main" id="{82455894-4FBE-991A-77DB-68552FE590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1576" y="4140141"/>
            <a:ext cx="3984116" cy="172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81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EE4008C-AE88-4811-98C5-A2ECA4C544EA}"/>
              </a:ext>
            </a:extLst>
          </p:cNvPr>
          <p:cNvPicPr>
            <a:picLocks noChangeAspect="1"/>
          </p:cNvPicPr>
          <p:nvPr/>
        </p:nvPicPr>
        <p:blipFill rotWithShape="1">
          <a:blip r:embed="rId3">
            <a:extLst>
              <a:ext uri="{28A0092B-C50C-407E-A947-70E740481C1C}">
                <a14:useLocalDpi xmlns:a14="http://schemas.microsoft.com/office/drawing/2010/main" val="0"/>
              </a:ext>
            </a:extLst>
          </a:blip>
          <a:srcRect b="44624"/>
          <a:stretch/>
        </p:blipFill>
        <p:spPr>
          <a:xfrm>
            <a:off x="4749413" y="1612212"/>
            <a:ext cx="2693174" cy="3259047"/>
          </a:xfrm>
          <a:prstGeom prst="rect">
            <a:avLst/>
          </a:prstGeom>
        </p:spPr>
      </p:pic>
    </p:spTree>
    <p:extLst>
      <p:ext uri="{BB962C8B-B14F-4D97-AF65-F5344CB8AC3E}">
        <p14:creationId xmlns:p14="http://schemas.microsoft.com/office/powerpoint/2010/main" val="427265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3983"/>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000" b="1" dirty="0">
                <a:solidFill>
                  <a:schemeClr val="bg1"/>
                </a:solidFill>
                <a:latin typeface="Calibri" panose="020F0502020204030204" pitchFamily="34" charset="0"/>
                <a:cs typeface="Calibri" panose="020F0502020204030204" pitchFamily="34" charset="0"/>
              </a:rPr>
              <a:t>Fünf Ebenen </a:t>
            </a:r>
            <a:r>
              <a:rPr lang="de-CH" sz="3000" dirty="0">
                <a:solidFill>
                  <a:schemeClr val="bg1"/>
                </a:solidFill>
                <a:latin typeface="Calibri" panose="020F0502020204030204" pitchFamily="34" charset="0"/>
                <a:cs typeface="Calibri" panose="020F0502020204030204" pitchFamily="34" charset="0"/>
              </a:rPr>
              <a:t>bieten einen </a:t>
            </a:r>
            <a:r>
              <a:rPr lang="de-CH" sz="3000" b="1" dirty="0">
                <a:solidFill>
                  <a:schemeClr val="bg1"/>
                </a:solidFill>
                <a:latin typeface="Calibri" panose="020F0502020204030204" pitchFamily="34" charset="0"/>
                <a:cs typeface="Calibri" panose="020F0502020204030204" pitchFamily="34" charset="0"/>
              </a:rPr>
              <a:t>strukturierten Rahmen</a:t>
            </a:r>
            <a:r>
              <a:rPr lang="de-CH" sz="3000" dirty="0">
                <a:solidFill>
                  <a:schemeClr val="bg1"/>
                </a:solidFill>
                <a:latin typeface="Calibri" panose="020F0502020204030204" pitchFamily="34" charset="0"/>
                <a:cs typeface="Calibri" panose="020F0502020204030204" pitchFamily="34" charset="0"/>
              </a:rPr>
              <a:t> für das </a:t>
            </a:r>
            <a:r>
              <a:rPr lang="de-CH" sz="3000" b="1" dirty="0">
                <a:solidFill>
                  <a:schemeClr val="bg1"/>
                </a:solidFill>
                <a:latin typeface="Calibri" panose="020F0502020204030204" pitchFamily="34" charset="0"/>
                <a:cs typeface="Calibri" panose="020F0502020204030204" pitchFamily="34" charset="0"/>
              </a:rPr>
              <a:t>Verständnis</a:t>
            </a:r>
            <a:r>
              <a:rPr lang="de-CH" sz="3000" dirty="0">
                <a:solidFill>
                  <a:schemeClr val="bg1"/>
                </a:solidFill>
                <a:latin typeface="Calibri" panose="020F0502020204030204" pitchFamily="34" charset="0"/>
                <a:cs typeface="Calibri" panose="020F0502020204030204" pitchFamily="34" charset="0"/>
              </a:rPr>
              <a:t> und die </a:t>
            </a:r>
            <a:r>
              <a:rPr lang="de-CH" sz="3000" b="1" dirty="0">
                <a:solidFill>
                  <a:schemeClr val="bg1"/>
                </a:solidFill>
                <a:latin typeface="Calibri" panose="020F0502020204030204" pitchFamily="34" charset="0"/>
                <a:cs typeface="Calibri" panose="020F0502020204030204" pitchFamily="34" charset="0"/>
              </a:rPr>
              <a:t>Gestaltung</a:t>
            </a:r>
            <a:r>
              <a:rPr lang="de-CH" sz="3000" dirty="0">
                <a:solidFill>
                  <a:schemeClr val="bg1"/>
                </a:solidFill>
                <a:latin typeface="Calibri" panose="020F0502020204030204" pitchFamily="34" charset="0"/>
                <a:cs typeface="Calibri" panose="020F0502020204030204" pitchFamily="34" charset="0"/>
              </a:rPr>
              <a:t> von </a:t>
            </a:r>
            <a:r>
              <a:rPr lang="de-CH" sz="3000" b="1" dirty="0">
                <a:solidFill>
                  <a:schemeClr val="bg1"/>
                </a:solidFill>
                <a:latin typeface="Calibri" panose="020F0502020204030204" pitchFamily="34" charset="0"/>
                <a:cs typeface="Calibri" panose="020F0502020204030204" pitchFamily="34" charset="0"/>
              </a:rPr>
              <a:t>Benutzererlebnissen</a:t>
            </a:r>
          </a:p>
          <a:p>
            <a:pPr marL="0" indent="0">
              <a:buNone/>
            </a:pPr>
            <a:endParaRPr lang="de-CH" sz="3000" dirty="0">
              <a:solidFill>
                <a:schemeClr val="bg1"/>
              </a:solidFill>
              <a:latin typeface="Calibri" panose="020F0502020204030204" pitchFamily="34" charset="0"/>
              <a:cs typeface="Calibri" panose="020F0502020204030204" pitchFamily="34" charset="0"/>
            </a:endParaRPr>
          </a:p>
          <a:p>
            <a:endParaRPr lang="de-CH" sz="30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3139343" cy="113721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2600" b="1" dirty="0">
                <a:solidFill>
                  <a:srgbClr val="D72864"/>
                </a:solidFill>
                <a:latin typeface="Cavolini" panose="03000502040302020204" pitchFamily="66" charset="0"/>
                <a:cs typeface="Cavolini" panose="03000502040302020204" pitchFamily="66" charset="0"/>
              </a:rPr>
              <a:t>The Elements</a:t>
            </a:r>
          </a:p>
          <a:p>
            <a:pPr algn="l"/>
            <a:r>
              <a:rPr lang="en-US" sz="2600" b="1" dirty="0">
                <a:solidFill>
                  <a:srgbClr val="D72864"/>
                </a:solidFill>
                <a:latin typeface="Cavolini" panose="03000502040302020204" pitchFamily="66" charset="0"/>
                <a:cs typeface="Cavolini" panose="03000502040302020204" pitchFamily="66" charset="0"/>
              </a:rPr>
              <a:t>of User Experience</a:t>
            </a:r>
            <a:endParaRPr lang="de-CH" sz="2600" b="1" dirty="0">
              <a:solidFill>
                <a:srgbClr val="D72864"/>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"The Elements </a:t>
            </a:r>
            <a:r>
              <a:rPr lang="de-CH" sz="800" b="1" dirty="0" err="1">
                <a:solidFill>
                  <a:schemeClr val="tx1"/>
                </a:solidFill>
                <a:latin typeface="Cavolini" panose="03000502040302020204" pitchFamily="66" charset="0"/>
                <a:cs typeface="Cavolini" panose="03000502040302020204" pitchFamily="66" charset="0"/>
              </a:rPr>
              <a:t>of</a:t>
            </a:r>
            <a:r>
              <a:rPr lang="de-CH" sz="800" b="1" dirty="0">
                <a:solidFill>
                  <a:schemeClr val="tx1"/>
                </a:solidFill>
                <a:latin typeface="Cavolini" panose="03000502040302020204" pitchFamily="66" charset="0"/>
                <a:cs typeface="Cavolini" panose="03000502040302020204" pitchFamily="66" charset="0"/>
              </a:rPr>
              <a:t> User Experience" ist ein Modell des Designers Jesse James Garrett, das die verschiedenen Komponenten und Aspekte User Experience (UX) in der Web- und Softwareentwicklung erklärt. Das Modell bietet einen strukturierten Rahmen für das Verständnis und die Gestaltung von Benutzererlebnissen. Das Modell dient in diesem Wissensnugget als Gedankenstütze.</a:t>
            </a:r>
          </a:p>
          <a:p>
            <a:pPr algn="l"/>
            <a:r>
              <a:rPr lang="de-CH" sz="800" b="1" dirty="0">
                <a:solidFill>
                  <a:schemeClr val="tx1"/>
                </a:solidFill>
                <a:latin typeface="Cavolini" panose="03000502040302020204" pitchFamily="66" charset="0"/>
                <a:cs typeface="Cavolini" panose="03000502040302020204" pitchFamily="66" charset="0"/>
              </a:rPr>
              <a:t>Das Modell besteht aus fünf Ebenen, die hierarchisch angeordnet sind und zusammenarbeiten, um die Gesamterfahrung eines Benutzers zu gestalten. Die Ebenen werden auf der nächsten Seite im Detail vorgestellt. </a:t>
            </a:r>
          </a:p>
        </p:txBody>
      </p:sp>
      <p:pic>
        <p:nvPicPr>
          <p:cNvPr id="7" name="Picture 4" descr="Die Elemente der User Experience von Jesse James Garrett werden in dieser Visualisierung mit 5 Ebenen aufgezeigt.">
            <a:extLst>
              <a:ext uri="{FF2B5EF4-FFF2-40B4-BE49-F238E27FC236}">
                <a16:creationId xmlns:a16="http://schemas.microsoft.com/office/drawing/2014/main" id="{F84941E3-9A80-414F-E546-A7A77B4B7E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8738" y="3472723"/>
            <a:ext cx="2797962" cy="2790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79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3983"/>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27" name="Rechteck 26">
            <a:extLst>
              <a:ext uri="{FF2B5EF4-FFF2-40B4-BE49-F238E27FC236}">
                <a16:creationId xmlns:a16="http://schemas.microsoft.com/office/drawing/2014/main" id="{97CB5DA7-A273-8DBF-1F30-0A510B08058E}"/>
              </a:ext>
            </a:extLst>
          </p:cNvPr>
          <p:cNvSpPr/>
          <p:nvPr/>
        </p:nvSpPr>
        <p:spPr>
          <a:xfrm>
            <a:off x="1572184" y="1866356"/>
            <a:ext cx="3421850" cy="48118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800" b="1" dirty="0">
                <a:solidFill>
                  <a:schemeClr val="tx1"/>
                </a:solidFill>
                <a:latin typeface="Cavolini" panose="03000502040302020204" pitchFamily="66" charset="0"/>
                <a:cs typeface="Cavolini" panose="03000502040302020204" pitchFamily="66" charset="0"/>
              </a:rPr>
              <a:t>1. Strategie: Die erste Ebene befasst sich mit den strategischen Entscheidungen, die vor der eigentlichen Entwicklung getroffen werden. Wie lauten die Ziele, Zielgruppen und die Gesamtausrichtung Ihres Projekts?</a:t>
            </a: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4675912"/>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b="1" dirty="0">
                <a:solidFill>
                  <a:schemeClr val="bg1"/>
                </a:solidFill>
                <a:latin typeface="Calibri" panose="020F0502020204030204" pitchFamily="34" charset="0"/>
                <a:cs typeface="Calibri" panose="020F0502020204030204" pitchFamily="34" charset="0"/>
              </a:rPr>
              <a:t>Fünf Ebenen </a:t>
            </a:r>
            <a:r>
              <a:rPr lang="de-CH" sz="3200" dirty="0">
                <a:solidFill>
                  <a:schemeClr val="bg1"/>
                </a:solidFill>
                <a:latin typeface="Calibri" panose="020F0502020204030204" pitchFamily="34" charset="0"/>
                <a:cs typeface="Calibri" panose="020F0502020204030204" pitchFamily="34" charset="0"/>
              </a:rPr>
              <a:t>bieten einen </a:t>
            </a:r>
            <a:r>
              <a:rPr lang="de-CH" sz="3200" b="1" dirty="0">
                <a:solidFill>
                  <a:schemeClr val="bg1"/>
                </a:solidFill>
                <a:latin typeface="Calibri" panose="020F0502020204030204" pitchFamily="34" charset="0"/>
                <a:cs typeface="Calibri" panose="020F0502020204030204" pitchFamily="34" charset="0"/>
              </a:rPr>
              <a:t>strukturierten Rahmen</a:t>
            </a:r>
            <a:r>
              <a:rPr lang="de-CH" sz="3200" dirty="0">
                <a:solidFill>
                  <a:schemeClr val="bg1"/>
                </a:solidFill>
                <a:latin typeface="Calibri" panose="020F0502020204030204" pitchFamily="34" charset="0"/>
                <a:cs typeface="Calibri" panose="020F0502020204030204" pitchFamily="34" charset="0"/>
              </a:rPr>
              <a:t> für das </a:t>
            </a:r>
            <a:r>
              <a:rPr lang="de-CH" sz="3200" b="1" dirty="0">
                <a:solidFill>
                  <a:schemeClr val="bg1"/>
                </a:solidFill>
                <a:latin typeface="Calibri" panose="020F0502020204030204" pitchFamily="34" charset="0"/>
                <a:cs typeface="Calibri" panose="020F0502020204030204" pitchFamily="34" charset="0"/>
              </a:rPr>
              <a:t>Verständnis</a:t>
            </a:r>
            <a:r>
              <a:rPr lang="de-CH" sz="3200" dirty="0">
                <a:solidFill>
                  <a:schemeClr val="bg1"/>
                </a:solidFill>
                <a:latin typeface="Calibri" panose="020F0502020204030204" pitchFamily="34" charset="0"/>
                <a:cs typeface="Calibri" panose="020F0502020204030204" pitchFamily="34" charset="0"/>
              </a:rPr>
              <a:t> und die </a:t>
            </a:r>
            <a:r>
              <a:rPr lang="de-CH" sz="3200" b="1" dirty="0">
                <a:solidFill>
                  <a:schemeClr val="bg1"/>
                </a:solidFill>
                <a:latin typeface="Calibri" panose="020F0502020204030204" pitchFamily="34" charset="0"/>
                <a:cs typeface="Calibri" panose="020F0502020204030204" pitchFamily="34" charset="0"/>
              </a:rPr>
              <a:t>Gestaltung</a:t>
            </a:r>
            <a:r>
              <a:rPr lang="de-CH" sz="3200" dirty="0">
                <a:solidFill>
                  <a:schemeClr val="bg1"/>
                </a:solidFill>
                <a:latin typeface="Calibri" panose="020F0502020204030204" pitchFamily="34" charset="0"/>
                <a:cs typeface="Calibri" panose="020F0502020204030204" pitchFamily="34" charset="0"/>
              </a:rPr>
              <a:t> von </a:t>
            </a:r>
            <a:r>
              <a:rPr lang="de-CH" sz="3200" b="1" dirty="0">
                <a:solidFill>
                  <a:schemeClr val="bg1"/>
                </a:solidFill>
                <a:latin typeface="Calibri" panose="020F0502020204030204" pitchFamily="34" charset="0"/>
                <a:cs typeface="Calibri" panose="020F0502020204030204" pitchFamily="34" charset="0"/>
              </a:rPr>
              <a:t>Benutzererlebnissen</a:t>
            </a:r>
          </a:p>
          <a:p>
            <a:pPr marL="0" indent="0">
              <a:buNone/>
            </a:pPr>
            <a:r>
              <a:rPr lang="de-CH" sz="3200" b="1" dirty="0">
                <a:solidFill>
                  <a:schemeClr val="bg1"/>
                </a:solidFill>
                <a:latin typeface="Calibri" panose="020F0502020204030204" pitchFamily="34" charset="0"/>
                <a:cs typeface="Calibri" panose="020F0502020204030204" pitchFamily="34" charset="0"/>
              </a:rPr>
              <a:t>Gedankenstütze </a:t>
            </a:r>
            <a:r>
              <a:rPr lang="de-CH" sz="3200" dirty="0">
                <a:solidFill>
                  <a:schemeClr val="bg1"/>
                </a:solidFill>
                <a:latin typeface="Calibri" panose="020F0502020204030204" pitchFamily="34" charset="0"/>
                <a:cs typeface="Calibri" panose="020F0502020204030204" pitchFamily="34" charset="0"/>
              </a:rPr>
              <a:t>während</a:t>
            </a:r>
            <a:r>
              <a:rPr lang="de-CH" sz="3200" b="1" dirty="0">
                <a:solidFill>
                  <a:schemeClr val="bg1"/>
                </a:solidFill>
                <a:latin typeface="Calibri" panose="020F0502020204030204" pitchFamily="34" charset="0"/>
                <a:cs typeface="Calibri" panose="020F0502020204030204" pitchFamily="34" charset="0"/>
              </a:rPr>
              <a:t> </a:t>
            </a:r>
            <a:r>
              <a:rPr lang="de-CH" sz="3200" dirty="0">
                <a:solidFill>
                  <a:schemeClr val="bg1"/>
                </a:solidFill>
                <a:latin typeface="Calibri" panose="020F0502020204030204" pitchFamily="34" charset="0"/>
                <a:cs typeface="Calibri" panose="020F0502020204030204" pitchFamily="34" charset="0"/>
              </a:rPr>
              <a:t>diesem</a:t>
            </a:r>
            <a:r>
              <a:rPr lang="de-CH" sz="3200" b="1" dirty="0">
                <a:solidFill>
                  <a:schemeClr val="bg1"/>
                </a:solidFill>
                <a:latin typeface="Calibri" panose="020F0502020204030204" pitchFamily="34" charset="0"/>
                <a:cs typeface="Calibri" panose="020F0502020204030204" pitchFamily="34" charset="0"/>
              </a:rPr>
              <a:t> Wissensnugget </a:t>
            </a:r>
          </a:p>
          <a:p>
            <a:pPr marL="0" indent="0">
              <a:buNone/>
            </a:pPr>
            <a:endParaRPr lang="de-CH" sz="3200" b="1" dirty="0">
              <a:solidFill>
                <a:schemeClr val="bg1"/>
              </a:solidFill>
              <a:latin typeface="Calibri" panose="020F0502020204030204" pitchFamily="34" charset="0"/>
              <a:cs typeface="Calibri" panose="020F0502020204030204" pitchFamily="34" charset="0"/>
            </a:endParaRPr>
          </a:p>
          <a:p>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3421850" cy="113721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2600" b="1" dirty="0">
                <a:solidFill>
                  <a:srgbClr val="D72864"/>
                </a:solidFill>
                <a:latin typeface="Cavolini" panose="03000502040302020204" pitchFamily="66" charset="0"/>
                <a:cs typeface="Cavolini" panose="03000502040302020204" pitchFamily="66" charset="0"/>
              </a:rPr>
              <a:t>The Elements</a:t>
            </a:r>
          </a:p>
          <a:p>
            <a:pPr algn="l"/>
            <a:r>
              <a:rPr lang="en-US" sz="2600" b="1" dirty="0">
                <a:solidFill>
                  <a:srgbClr val="D72864"/>
                </a:solidFill>
                <a:latin typeface="Cavolini" panose="03000502040302020204" pitchFamily="66" charset="0"/>
                <a:cs typeface="Cavolini" panose="03000502040302020204" pitchFamily="66" charset="0"/>
              </a:rPr>
              <a:t>of User Experience</a:t>
            </a:r>
          </a:p>
          <a:p>
            <a:pPr algn="l"/>
            <a:endParaRPr lang="de-CH" sz="800" b="1" dirty="0">
              <a:solidFill>
                <a:schemeClr val="tx1"/>
              </a:solidFill>
              <a:latin typeface="Cavolini" panose="03000502040302020204" pitchFamily="66" charset="0"/>
              <a:cs typeface="Cavolini" panose="03000502040302020204" pitchFamily="66" charset="0"/>
            </a:endParaRPr>
          </a:p>
        </p:txBody>
      </p:sp>
      <p:pic>
        <p:nvPicPr>
          <p:cNvPr id="2" name="Grafik 1">
            <a:extLst>
              <a:ext uri="{FF2B5EF4-FFF2-40B4-BE49-F238E27FC236}">
                <a16:creationId xmlns:a16="http://schemas.microsoft.com/office/drawing/2014/main" id="{1029162F-305C-D735-612B-D34DC4177264}"/>
              </a:ext>
            </a:extLst>
          </p:cNvPr>
          <p:cNvPicPr>
            <a:picLocks noChangeAspect="1"/>
          </p:cNvPicPr>
          <p:nvPr/>
        </p:nvPicPr>
        <p:blipFill>
          <a:blip r:embed="rId5"/>
          <a:stretch>
            <a:fillRect/>
          </a:stretch>
        </p:blipFill>
        <p:spPr>
          <a:xfrm>
            <a:off x="1031634" y="1862170"/>
            <a:ext cx="558413" cy="229243"/>
          </a:xfrm>
          <a:prstGeom prst="rect">
            <a:avLst/>
          </a:prstGeom>
        </p:spPr>
      </p:pic>
      <p:sp>
        <p:nvSpPr>
          <p:cNvPr id="4" name="Rechteck 3">
            <a:extLst>
              <a:ext uri="{FF2B5EF4-FFF2-40B4-BE49-F238E27FC236}">
                <a16:creationId xmlns:a16="http://schemas.microsoft.com/office/drawing/2014/main" id="{32E21464-5B74-2357-A439-9D267C820B48}"/>
              </a:ext>
            </a:extLst>
          </p:cNvPr>
          <p:cNvSpPr/>
          <p:nvPr/>
        </p:nvSpPr>
        <p:spPr>
          <a:xfrm>
            <a:off x="1006233" y="1876775"/>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1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9" name="Rechteck 8">
            <a:extLst>
              <a:ext uri="{FF2B5EF4-FFF2-40B4-BE49-F238E27FC236}">
                <a16:creationId xmlns:a16="http://schemas.microsoft.com/office/drawing/2014/main" id="{971976CF-5BE9-3C11-2FF0-460C4CEE8508}"/>
              </a:ext>
            </a:extLst>
          </p:cNvPr>
          <p:cNvSpPr/>
          <p:nvPr/>
        </p:nvSpPr>
        <p:spPr>
          <a:xfrm>
            <a:off x="1597585" y="2924652"/>
            <a:ext cx="3421850" cy="48118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800" b="1" dirty="0">
                <a:solidFill>
                  <a:schemeClr val="tx1"/>
                </a:solidFill>
                <a:latin typeface="Cavolini" panose="03000502040302020204" pitchFamily="66" charset="0"/>
                <a:cs typeface="Cavolini" panose="03000502040302020204" pitchFamily="66" charset="0"/>
              </a:rPr>
              <a:t>2. Umfang: Diese Ebene legt den Funktionsumfang und die Funktionalität des Produkts fest. Es werden Fragen beantwortet, wie «Welche Features sollen enthalten sein?» und «Wie soll das Produkt funktionieren?» Die Anforderungen werden im Verlaufe dieser Präsentation ermittelt.</a:t>
            </a:r>
          </a:p>
        </p:txBody>
      </p:sp>
      <p:pic>
        <p:nvPicPr>
          <p:cNvPr id="11" name="Grafik 10">
            <a:extLst>
              <a:ext uri="{FF2B5EF4-FFF2-40B4-BE49-F238E27FC236}">
                <a16:creationId xmlns:a16="http://schemas.microsoft.com/office/drawing/2014/main" id="{8B7104CB-A364-C5D5-F458-BC07F7CE5F79}"/>
              </a:ext>
            </a:extLst>
          </p:cNvPr>
          <p:cNvPicPr>
            <a:picLocks noChangeAspect="1"/>
          </p:cNvPicPr>
          <p:nvPr/>
        </p:nvPicPr>
        <p:blipFill>
          <a:blip r:embed="rId5"/>
          <a:stretch>
            <a:fillRect/>
          </a:stretch>
        </p:blipFill>
        <p:spPr>
          <a:xfrm>
            <a:off x="1057035" y="2920466"/>
            <a:ext cx="558413" cy="229243"/>
          </a:xfrm>
          <a:prstGeom prst="rect">
            <a:avLst/>
          </a:prstGeom>
        </p:spPr>
      </p:pic>
      <p:sp>
        <p:nvSpPr>
          <p:cNvPr id="12" name="Rechteck 11">
            <a:extLst>
              <a:ext uri="{FF2B5EF4-FFF2-40B4-BE49-F238E27FC236}">
                <a16:creationId xmlns:a16="http://schemas.microsoft.com/office/drawing/2014/main" id="{7A34C5DB-188B-0DE3-8B2A-0D2B6FB5BA20}"/>
              </a:ext>
            </a:extLst>
          </p:cNvPr>
          <p:cNvSpPr/>
          <p:nvPr/>
        </p:nvSpPr>
        <p:spPr>
          <a:xfrm>
            <a:off x="1031634" y="2933166"/>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2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18" name="Textplatzhalter 3">
            <a:extLst>
              <a:ext uri="{FF2B5EF4-FFF2-40B4-BE49-F238E27FC236}">
                <a16:creationId xmlns:a16="http://schemas.microsoft.com/office/drawing/2014/main" id="{C9253F25-8F8D-2872-E24B-BAB99FAA0C55}"/>
              </a:ext>
            </a:extLst>
          </p:cNvPr>
          <p:cNvSpPr txBox="1">
            <a:spLocks/>
          </p:cNvSpPr>
          <p:nvPr/>
        </p:nvSpPr>
        <p:spPr>
          <a:xfrm>
            <a:off x="5292871" y="3745956"/>
            <a:ext cx="6778713" cy="2548164"/>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endParaRPr lang="de-CH" sz="2400" dirty="0">
              <a:latin typeface="Calibri" panose="020F0502020204030204" pitchFamily="34" charset="0"/>
              <a:cs typeface="Calibri" panose="020F0502020204030204" pitchFamily="34" charset="0"/>
            </a:endParaRPr>
          </a:p>
        </p:txBody>
      </p:sp>
      <p:sp>
        <p:nvSpPr>
          <p:cNvPr id="19" name="Rechteck 18">
            <a:extLst>
              <a:ext uri="{FF2B5EF4-FFF2-40B4-BE49-F238E27FC236}">
                <a16:creationId xmlns:a16="http://schemas.microsoft.com/office/drawing/2014/main" id="{9771005F-46CD-D773-1D04-14337895D17C}"/>
              </a:ext>
            </a:extLst>
          </p:cNvPr>
          <p:cNvSpPr/>
          <p:nvPr/>
        </p:nvSpPr>
        <p:spPr>
          <a:xfrm>
            <a:off x="1597585" y="3723473"/>
            <a:ext cx="3421850" cy="48118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800" b="1" dirty="0">
                <a:solidFill>
                  <a:schemeClr val="tx1"/>
                </a:solidFill>
                <a:latin typeface="Cavolini" panose="03000502040302020204" pitchFamily="66" charset="0"/>
                <a:cs typeface="Cavolini" panose="03000502040302020204" pitchFamily="66" charset="0"/>
              </a:rPr>
              <a:t>3. Struktur: Hier geht es um die Organisation und Navigation des Produkts. Es werden Informationsarchitekturen, Sitemaps und Wireframes erstellt, um die Struktur des Produkts zu visualisieren und sicherzustellen, dass die Benutzer effektiv navigieren können. Dies wird im Verlaufe dieser Präsentation ermittelt.</a:t>
            </a:r>
          </a:p>
        </p:txBody>
      </p:sp>
      <p:pic>
        <p:nvPicPr>
          <p:cNvPr id="22" name="Grafik 21">
            <a:extLst>
              <a:ext uri="{FF2B5EF4-FFF2-40B4-BE49-F238E27FC236}">
                <a16:creationId xmlns:a16="http://schemas.microsoft.com/office/drawing/2014/main" id="{7B99CD7E-2951-3494-2490-B518F82E6F17}"/>
              </a:ext>
            </a:extLst>
          </p:cNvPr>
          <p:cNvPicPr>
            <a:picLocks noChangeAspect="1"/>
          </p:cNvPicPr>
          <p:nvPr/>
        </p:nvPicPr>
        <p:blipFill>
          <a:blip r:embed="rId5"/>
          <a:stretch>
            <a:fillRect/>
          </a:stretch>
        </p:blipFill>
        <p:spPr>
          <a:xfrm>
            <a:off x="1057035" y="3711667"/>
            <a:ext cx="558413" cy="229243"/>
          </a:xfrm>
          <a:prstGeom prst="rect">
            <a:avLst/>
          </a:prstGeom>
        </p:spPr>
      </p:pic>
      <p:sp>
        <p:nvSpPr>
          <p:cNvPr id="23" name="Rechteck 22">
            <a:extLst>
              <a:ext uri="{FF2B5EF4-FFF2-40B4-BE49-F238E27FC236}">
                <a16:creationId xmlns:a16="http://schemas.microsoft.com/office/drawing/2014/main" id="{8346F7C3-6123-6367-656B-82934C5CC663}"/>
              </a:ext>
            </a:extLst>
          </p:cNvPr>
          <p:cNvSpPr/>
          <p:nvPr/>
        </p:nvSpPr>
        <p:spPr>
          <a:xfrm>
            <a:off x="1031634" y="3724367"/>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3 </a:t>
            </a:r>
            <a:endParaRPr lang="LID4096" sz="600" b="1" dirty="0">
              <a:solidFill>
                <a:schemeClr val="bg1"/>
              </a:solidFill>
              <a:latin typeface="Cavolini" panose="03000502040302020204" pitchFamily="66" charset="0"/>
              <a:cs typeface="Cavolini" panose="03000502040302020204" pitchFamily="66" charset="0"/>
            </a:endParaRPr>
          </a:p>
        </p:txBody>
      </p:sp>
      <p:pic>
        <p:nvPicPr>
          <p:cNvPr id="35" name="Grafik 34">
            <a:extLst>
              <a:ext uri="{FF2B5EF4-FFF2-40B4-BE49-F238E27FC236}">
                <a16:creationId xmlns:a16="http://schemas.microsoft.com/office/drawing/2014/main" id="{68AA7610-DB92-CE62-00A4-77602C50240F}"/>
              </a:ext>
            </a:extLst>
          </p:cNvPr>
          <p:cNvPicPr>
            <a:picLocks noChangeAspect="1"/>
          </p:cNvPicPr>
          <p:nvPr/>
        </p:nvPicPr>
        <p:blipFill>
          <a:blip r:embed="rId6"/>
          <a:stretch>
            <a:fillRect/>
          </a:stretch>
        </p:blipFill>
        <p:spPr>
          <a:xfrm>
            <a:off x="1590047" y="2415089"/>
            <a:ext cx="3353790" cy="493094"/>
          </a:xfrm>
          <a:prstGeom prst="rect">
            <a:avLst/>
          </a:prstGeom>
        </p:spPr>
      </p:pic>
      <p:sp>
        <p:nvSpPr>
          <p:cNvPr id="8" name="Rechteck 7">
            <a:extLst>
              <a:ext uri="{FF2B5EF4-FFF2-40B4-BE49-F238E27FC236}">
                <a16:creationId xmlns:a16="http://schemas.microsoft.com/office/drawing/2014/main" id="{D94CFF06-FE2E-7015-ABC5-C28763621CD5}"/>
              </a:ext>
            </a:extLst>
          </p:cNvPr>
          <p:cNvSpPr/>
          <p:nvPr/>
        </p:nvSpPr>
        <p:spPr>
          <a:xfrm>
            <a:off x="1556944" y="4692264"/>
            <a:ext cx="3421850" cy="48118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800" b="1" dirty="0">
                <a:solidFill>
                  <a:schemeClr val="tx1"/>
                </a:solidFill>
                <a:latin typeface="Cavolini" panose="03000502040302020204" pitchFamily="66" charset="0"/>
                <a:cs typeface="Cavolini" panose="03000502040302020204" pitchFamily="66" charset="0"/>
              </a:rPr>
              <a:t>4. Oberfläche: Diese Ebene befasst sich mit der visuellen Gestaltung und dem Erscheinungsbild des Produkts. Hier werden Farben, Schriftarten, Bilder und andere visuelle Elemente ausgewählt, um eine ansprechende Benutzeroberfläche zu schaffen. Dies wird im Verlaufe der darauffolgenden Präsentation ermittelt.</a:t>
            </a:r>
          </a:p>
        </p:txBody>
      </p:sp>
      <p:pic>
        <p:nvPicPr>
          <p:cNvPr id="14" name="Grafik 13">
            <a:extLst>
              <a:ext uri="{FF2B5EF4-FFF2-40B4-BE49-F238E27FC236}">
                <a16:creationId xmlns:a16="http://schemas.microsoft.com/office/drawing/2014/main" id="{2369DA98-0C5E-7AD2-9B3E-83FDEF2324FA}"/>
              </a:ext>
            </a:extLst>
          </p:cNvPr>
          <p:cNvPicPr>
            <a:picLocks noChangeAspect="1"/>
          </p:cNvPicPr>
          <p:nvPr/>
        </p:nvPicPr>
        <p:blipFill>
          <a:blip r:embed="rId5"/>
          <a:stretch>
            <a:fillRect/>
          </a:stretch>
        </p:blipFill>
        <p:spPr>
          <a:xfrm>
            <a:off x="1016394" y="4680458"/>
            <a:ext cx="558413" cy="229243"/>
          </a:xfrm>
          <a:prstGeom prst="rect">
            <a:avLst/>
          </a:prstGeom>
        </p:spPr>
      </p:pic>
      <p:sp>
        <p:nvSpPr>
          <p:cNvPr id="15" name="Rechteck 14">
            <a:extLst>
              <a:ext uri="{FF2B5EF4-FFF2-40B4-BE49-F238E27FC236}">
                <a16:creationId xmlns:a16="http://schemas.microsoft.com/office/drawing/2014/main" id="{667F790F-ADF8-3B03-40B2-E24022B0A3BC}"/>
              </a:ext>
            </a:extLst>
          </p:cNvPr>
          <p:cNvSpPr/>
          <p:nvPr/>
        </p:nvSpPr>
        <p:spPr>
          <a:xfrm>
            <a:off x="990993" y="4693158"/>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4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24" name="Rechteck 23">
            <a:extLst>
              <a:ext uri="{FF2B5EF4-FFF2-40B4-BE49-F238E27FC236}">
                <a16:creationId xmlns:a16="http://schemas.microsoft.com/office/drawing/2014/main" id="{5ED72253-3483-D69F-E1C0-DCA0ADCDB9E1}"/>
              </a:ext>
            </a:extLst>
          </p:cNvPr>
          <p:cNvSpPr/>
          <p:nvPr/>
        </p:nvSpPr>
        <p:spPr>
          <a:xfrm>
            <a:off x="1556944" y="5523936"/>
            <a:ext cx="3421850" cy="48118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800" b="1" dirty="0">
                <a:solidFill>
                  <a:schemeClr val="tx1"/>
                </a:solidFill>
                <a:latin typeface="Cavolini" panose="03000502040302020204" pitchFamily="66" charset="0"/>
                <a:cs typeface="Cavolini" panose="03000502040302020204" pitchFamily="66" charset="0"/>
              </a:rPr>
              <a:t>5. Verhalten: Die letzte Ebene beschäftigt sich mit der Interaktion und dem Verhalten des Produkts. Es werden Interaktionsmuster, Feedbackmechanismen und Animationen entworfen, um sicherzustellen, dass das Produkt reibungslos funktioniert und auf Benutzereingaben reagiert.</a:t>
            </a:r>
          </a:p>
        </p:txBody>
      </p:sp>
      <p:pic>
        <p:nvPicPr>
          <p:cNvPr id="25" name="Grafik 24">
            <a:extLst>
              <a:ext uri="{FF2B5EF4-FFF2-40B4-BE49-F238E27FC236}">
                <a16:creationId xmlns:a16="http://schemas.microsoft.com/office/drawing/2014/main" id="{9205814C-6C24-E4AF-5A64-AA10EB267309}"/>
              </a:ext>
            </a:extLst>
          </p:cNvPr>
          <p:cNvPicPr>
            <a:picLocks noChangeAspect="1"/>
          </p:cNvPicPr>
          <p:nvPr/>
        </p:nvPicPr>
        <p:blipFill>
          <a:blip r:embed="rId5"/>
          <a:stretch>
            <a:fillRect/>
          </a:stretch>
        </p:blipFill>
        <p:spPr>
          <a:xfrm>
            <a:off x="1016394" y="5512130"/>
            <a:ext cx="558413" cy="229243"/>
          </a:xfrm>
          <a:prstGeom prst="rect">
            <a:avLst/>
          </a:prstGeom>
        </p:spPr>
      </p:pic>
      <p:sp>
        <p:nvSpPr>
          <p:cNvPr id="26" name="Rechteck 25">
            <a:extLst>
              <a:ext uri="{FF2B5EF4-FFF2-40B4-BE49-F238E27FC236}">
                <a16:creationId xmlns:a16="http://schemas.microsoft.com/office/drawing/2014/main" id="{7792E85A-137D-F264-C627-6E20B9513C24}"/>
              </a:ext>
            </a:extLst>
          </p:cNvPr>
          <p:cNvSpPr/>
          <p:nvPr/>
        </p:nvSpPr>
        <p:spPr>
          <a:xfrm>
            <a:off x="990993" y="5524830"/>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5 </a:t>
            </a:r>
            <a:endParaRPr lang="LID4096" sz="600" b="1" dirty="0">
              <a:solidFill>
                <a:schemeClr val="bg1"/>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84913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3983"/>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fontScale="925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Gestaltungsprozess </a:t>
            </a:r>
            <a:r>
              <a:rPr lang="de-CH" sz="3200" b="1" dirty="0">
                <a:solidFill>
                  <a:schemeClr val="bg1"/>
                </a:solidFill>
                <a:latin typeface="Calibri" panose="020F0502020204030204" pitchFamily="34" charset="0"/>
                <a:cs typeface="Calibri" panose="020F0502020204030204" pitchFamily="34" charset="0"/>
              </a:rPr>
              <a:t>ISO 9241-210 </a:t>
            </a:r>
            <a:r>
              <a:rPr lang="de-CH" sz="3200" dirty="0">
                <a:solidFill>
                  <a:schemeClr val="bg1"/>
                </a:solidFill>
                <a:latin typeface="Calibri" panose="020F0502020204030204" pitchFamily="34" charset="0"/>
                <a:cs typeface="Calibri" panose="020F0502020204030204" pitchFamily="34" charset="0"/>
              </a:rPr>
              <a:t>als Unterstützung </a:t>
            </a:r>
          </a:p>
          <a:p>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3139343" cy="113721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Gestaltungs-prozess</a:t>
            </a:r>
          </a:p>
          <a:p>
            <a:pPr algn="l"/>
            <a:r>
              <a:rPr lang="de-CH" sz="2600" b="1" dirty="0">
                <a:solidFill>
                  <a:srgbClr val="D72864"/>
                </a:solidFill>
                <a:latin typeface="Cavolini" panose="03000502040302020204" pitchFamily="66" charset="0"/>
                <a:cs typeface="Cavolini" panose="03000502040302020204" pitchFamily="66" charset="0"/>
              </a:rPr>
              <a:t>ISO 9241-210 </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Menschzentrierte Gestaltung ist ein Ansatz zur Entwicklung interaktiver Systeme, der darauf abzielt, Systeme gebrauchstauglich und zweckdienlich zu machen. Dabei konzentriert man sich auf die Anforderungen und Bedürfnisse von Benutzer und Benutzerinnen. Zusätzlich werden Kenntnisse und Techniken der Arbeitswissenschaft und Ergonomie auf dem Gebiet der Gebrauchstauglichkeit anwendet. Das Ziel ist es das menschliche Wohlbefinden und die Zufriedenstellung der Nutzenden zu fördern (German UPA, 2023).</a:t>
            </a:r>
          </a:p>
          <a:p>
            <a:pPr algn="l"/>
            <a:r>
              <a:rPr lang="de-CH" sz="800" b="1" dirty="0">
                <a:solidFill>
                  <a:schemeClr val="tx1"/>
                </a:solidFill>
                <a:latin typeface="Cavolini" panose="03000502040302020204" pitchFamily="66" charset="0"/>
                <a:cs typeface="Cavolini" panose="03000502040302020204" pitchFamily="66" charset="0"/>
              </a:rPr>
              <a:t>Die Anwendung des unten abgebildeten Prozesses der ISO 9241-210 dient dabei als Unterstützung im Vorgehen (ISO, 2023). Im weiteren Vorgehen, wird dieser Prozess als Gedankenstütze verwendet, um einzelne UX-Methoden vorzustellen.</a:t>
            </a:r>
          </a:p>
        </p:txBody>
      </p:sp>
      <p:pic>
        <p:nvPicPr>
          <p:cNvPr id="2" name="Grafik 1">
            <a:extLst>
              <a:ext uri="{FF2B5EF4-FFF2-40B4-BE49-F238E27FC236}">
                <a16:creationId xmlns:a16="http://schemas.microsoft.com/office/drawing/2014/main" id="{33821656-05CD-40CD-29D2-498959BF0A1D}"/>
              </a:ext>
            </a:extLst>
          </p:cNvPr>
          <p:cNvPicPr>
            <a:picLocks noChangeAspect="1"/>
          </p:cNvPicPr>
          <p:nvPr/>
        </p:nvPicPr>
        <p:blipFill rotWithShape="1">
          <a:blip r:embed="rId5"/>
          <a:srcRect b="12549"/>
          <a:stretch/>
        </p:blipFill>
        <p:spPr>
          <a:xfrm>
            <a:off x="973166" y="3932909"/>
            <a:ext cx="4120597" cy="2187574"/>
          </a:xfrm>
          <a:prstGeom prst="rect">
            <a:avLst/>
          </a:prstGeom>
        </p:spPr>
      </p:pic>
    </p:spTree>
    <p:extLst>
      <p:ext uri="{BB962C8B-B14F-4D97-AF65-F5344CB8AC3E}">
        <p14:creationId xmlns:p14="http://schemas.microsoft.com/office/powerpoint/2010/main" val="51721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3983"/>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4679722"/>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1. Analyse des Problems: </a:t>
            </a:r>
            <a:r>
              <a:rPr lang="de-CH" sz="3200" b="1" dirty="0">
                <a:solidFill>
                  <a:schemeClr val="bg1"/>
                </a:solidFill>
                <a:latin typeface="Calibri" panose="020F0502020204030204" pitchFamily="34" charset="0"/>
                <a:cs typeface="Calibri" panose="020F0502020204030204" pitchFamily="34" charset="0"/>
              </a:rPr>
              <a:t>Nutzungskontext verstehen und beschreiben</a:t>
            </a:r>
          </a:p>
          <a:p>
            <a:pPr marL="0" indent="0">
              <a:buNone/>
            </a:pPr>
            <a:r>
              <a:rPr lang="de-CH" sz="3200" dirty="0">
                <a:solidFill>
                  <a:schemeClr val="bg1"/>
                </a:solidFill>
                <a:latin typeface="Calibri" panose="020F0502020204030204" pitchFamily="34" charset="0"/>
                <a:cs typeface="Calibri" panose="020F0502020204030204" pitchFamily="34" charset="0"/>
              </a:rPr>
              <a:t>2. Analyse des Problems: </a:t>
            </a:r>
            <a:r>
              <a:rPr lang="de-CH" sz="3200" b="1" dirty="0">
                <a:solidFill>
                  <a:schemeClr val="bg1"/>
                </a:solidFill>
                <a:latin typeface="Calibri" panose="020F0502020204030204" pitchFamily="34" charset="0"/>
                <a:cs typeface="Calibri" panose="020F0502020204030204" pitchFamily="34" charset="0"/>
              </a:rPr>
              <a:t>Nutzungsanforderungen</a:t>
            </a:r>
            <a:r>
              <a:rPr lang="de-CH" sz="3200" dirty="0">
                <a:solidFill>
                  <a:schemeClr val="bg1"/>
                </a:solidFill>
                <a:latin typeface="Calibri" panose="020F0502020204030204" pitchFamily="34" charset="0"/>
                <a:cs typeface="Calibri" panose="020F0502020204030204" pitchFamily="34" charset="0"/>
              </a:rPr>
              <a:t> </a:t>
            </a:r>
            <a:r>
              <a:rPr lang="de-CH" sz="3200" b="1" dirty="0">
                <a:solidFill>
                  <a:schemeClr val="bg1"/>
                </a:solidFill>
                <a:latin typeface="Calibri" panose="020F0502020204030204" pitchFamily="34" charset="0"/>
                <a:cs typeface="Calibri" panose="020F0502020204030204" pitchFamily="34" charset="0"/>
              </a:rPr>
              <a:t>spezifizieren</a:t>
            </a:r>
          </a:p>
          <a:p>
            <a:pPr marL="0" indent="0">
              <a:buNone/>
            </a:pPr>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3139343" cy="113721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Gestaltungs-prozess</a:t>
            </a:r>
          </a:p>
          <a:p>
            <a:pPr algn="l"/>
            <a:r>
              <a:rPr lang="de-CH" sz="2600" b="1" dirty="0">
                <a:solidFill>
                  <a:srgbClr val="D72864"/>
                </a:solidFill>
                <a:latin typeface="Cavolini" panose="03000502040302020204" pitchFamily="66" charset="0"/>
                <a:cs typeface="Cavolini" panose="03000502040302020204" pitchFamily="66" charset="0"/>
              </a:rPr>
              <a:t>ISO 9241-210 </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Im ersten Schritt werfen wir einen Blick auf die ersten beiden grünen Felder. Hier geht es um das Verstehen, Beschreiben und Spezifizieren unserer Nutzungsanforderungen. Es werden Anforderungen gesammelt, auf denen der Entwurf im nächsten Schritt entstehen wird.</a:t>
            </a:r>
          </a:p>
        </p:txBody>
      </p:sp>
      <p:pic>
        <p:nvPicPr>
          <p:cNvPr id="2" name="Grafik 1">
            <a:extLst>
              <a:ext uri="{FF2B5EF4-FFF2-40B4-BE49-F238E27FC236}">
                <a16:creationId xmlns:a16="http://schemas.microsoft.com/office/drawing/2014/main" id="{33821656-05CD-40CD-29D2-498959BF0A1D}"/>
              </a:ext>
            </a:extLst>
          </p:cNvPr>
          <p:cNvPicPr>
            <a:picLocks noChangeAspect="1"/>
          </p:cNvPicPr>
          <p:nvPr/>
        </p:nvPicPr>
        <p:blipFill rotWithShape="1">
          <a:blip r:embed="rId5"/>
          <a:srcRect b="12549"/>
          <a:stretch/>
        </p:blipFill>
        <p:spPr>
          <a:xfrm>
            <a:off x="973166" y="3932909"/>
            <a:ext cx="4120597" cy="2187574"/>
          </a:xfrm>
          <a:prstGeom prst="rect">
            <a:avLst/>
          </a:prstGeom>
        </p:spPr>
      </p:pic>
    </p:spTree>
    <p:extLst>
      <p:ext uri="{BB962C8B-B14F-4D97-AF65-F5344CB8AC3E}">
        <p14:creationId xmlns:p14="http://schemas.microsoft.com/office/powerpoint/2010/main" val="228388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3983"/>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4"/>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5"/>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4588282"/>
          </a:xfrm>
          <a:prstGeom prst="rect">
            <a:avLst/>
          </a:prstGeom>
        </p:spPr>
        <p:txBody>
          <a:bodyPr>
            <a:no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000" b="1" dirty="0">
                <a:solidFill>
                  <a:schemeClr val="bg1"/>
                </a:solidFill>
                <a:latin typeface="Calibri" panose="020F0502020204030204" pitchFamily="34" charset="0"/>
                <a:cs typeface="Calibri" panose="020F0502020204030204" pitchFamily="34" charset="0"/>
              </a:rPr>
              <a:t>Anforderungen</a:t>
            </a:r>
            <a:r>
              <a:rPr lang="de-CH" sz="3000" dirty="0">
                <a:solidFill>
                  <a:schemeClr val="bg1"/>
                </a:solidFill>
                <a:latin typeface="Calibri" panose="020F0502020204030204" pitchFamily="34" charset="0"/>
                <a:cs typeface="Calibri" panose="020F0502020204030204" pitchFamily="34" charset="0"/>
              </a:rPr>
              <a:t> erheben mittels </a:t>
            </a:r>
            <a:r>
              <a:rPr lang="de-CH" sz="3000" b="1" dirty="0">
                <a:solidFill>
                  <a:schemeClr val="bg1"/>
                </a:solidFill>
                <a:latin typeface="Calibri" panose="020F0502020204030204" pitchFamily="34" charset="0"/>
                <a:cs typeface="Calibri" panose="020F0502020204030204" pitchFamily="34" charset="0"/>
              </a:rPr>
              <a:t>Product Backlog</a:t>
            </a:r>
          </a:p>
          <a:p>
            <a:pPr marL="0" indent="0">
              <a:buNone/>
            </a:pPr>
            <a:endParaRPr lang="de-CH" sz="3000" dirty="0">
              <a:latin typeface="Calibri" panose="020F0502020204030204" pitchFamily="34" charset="0"/>
              <a:cs typeface="Calibri" panose="020F0502020204030204" pitchFamily="34" charset="0"/>
            </a:endParaRPr>
          </a:p>
          <a:p>
            <a:pPr marL="0" indent="0">
              <a:buNone/>
            </a:pPr>
            <a:r>
              <a:rPr lang="de-CH" sz="2800" dirty="0">
                <a:solidFill>
                  <a:schemeClr val="bg1"/>
                </a:solidFill>
                <a:latin typeface="Calibri" panose="020F0502020204030204" pitchFamily="34" charset="0"/>
                <a:cs typeface="Calibri" panose="020F0502020204030204" pitchFamily="34" charset="0"/>
              </a:rPr>
              <a:t>«Als </a:t>
            </a:r>
            <a:r>
              <a:rPr lang="de-CH" sz="2800" b="1" i="1" dirty="0">
                <a:solidFill>
                  <a:schemeClr val="bg1"/>
                </a:solidFill>
                <a:latin typeface="Calibri" panose="020F0502020204030204" pitchFamily="34" charset="0"/>
                <a:cs typeface="Calibri" panose="020F0502020204030204" pitchFamily="34" charset="0"/>
              </a:rPr>
              <a:t>[Benutzerrolle] </a:t>
            </a:r>
            <a:r>
              <a:rPr lang="de-CH" sz="2800" dirty="0">
                <a:solidFill>
                  <a:schemeClr val="bg1"/>
                </a:solidFill>
                <a:latin typeface="Calibri" panose="020F0502020204030204" pitchFamily="34" charset="0"/>
                <a:cs typeface="Calibri" panose="020F0502020204030204" pitchFamily="34" charset="0"/>
              </a:rPr>
              <a:t>möchte ich </a:t>
            </a:r>
            <a:r>
              <a:rPr lang="de-CH" sz="2800" b="1" i="1" dirty="0">
                <a:solidFill>
                  <a:schemeClr val="bg1"/>
                </a:solidFill>
                <a:latin typeface="Calibri" panose="020F0502020204030204" pitchFamily="34" charset="0"/>
                <a:cs typeface="Calibri" panose="020F0502020204030204" pitchFamily="34" charset="0"/>
              </a:rPr>
              <a:t>[Funktion]</a:t>
            </a:r>
            <a:r>
              <a:rPr lang="de-CH" sz="2800" dirty="0">
                <a:solidFill>
                  <a:schemeClr val="bg1"/>
                </a:solidFill>
                <a:latin typeface="Calibri" panose="020F0502020204030204" pitchFamily="34" charset="0"/>
                <a:cs typeface="Calibri" panose="020F0502020204030204" pitchFamily="34" charset="0"/>
              </a:rPr>
              <a:t>,</a:t>
            </a:r>
            <a:r>
              <a:rPr lang="de-CH" sz="2800" b="1" i="1" dirty="0">
                <a:solidFill>
                  <a:schemeClr val="bg1"/>
                </a:solidFill>
                <a:latin typeface="Calibri" panose="020F0502020204030204" pitchFamily="34" charset="0"/>
                <a:cs typeface="Calibri" panose="020F0502020204030204" pitchFamily="34" charset="0"/>
              </a:rPr>
              <a:t> </a:t>
            </a:r>
            <a:r>
              <a:rPr lang="de-CH" sz="2800" dirty="0">
                <a:solidFill>
                  <a:schemeClr val="bg1"/>
                </a:solidFill>
                <a:latin typeface="Calibri" panose="020F0502020204030204" pitchFamily="34" charset="0"/>
                <a:cs typeface="Calibri" panose="020F0502020204030204" pitchFamily="34" charset="0"/>
              </a:rPr>
              <a:t>damit ich </a:t>
            </a:r>
            <a:r>
              <a:rPr lang="de-CH" sz="2800" b="1" i="1" dirty="0">
                <a:solidFill>
                  <a:schemeClr val="bg1"/>
                </a:solidFill>
                <a:latin typeface="Calibri" panose="020F0502020204030204" pitchFamily="34" charset="0"/>
                <a:cs typeface="Calibri" panose="020F0502020204030204" pitchFamily="34" charset="0"/>
              </a:rPr>
              <a:t>[Ziel/Wert] </a:t>
            </a:r>
            <a:r>
              <a:rPr lang="de-CH" sz="2800" dirty="0">
                <a:solidFill>
                  <a:schemeClr val="bg1"/>
                </a:solidFill>
                <a:latin typeface="Calibri" panose="020F0502020204030204" pitchFamily="34" charset="0"/>
                <a:cs typeface="Calibri" panose="020F0502020204030204" pitchFamily="34" charset="0"/>
              </a:rPr>
              <a:t>erreichen kann.»</a:t>
            </a:r>
          </a:p>
          <a:p>
            <a:pPr marL="0" indent="0">
              <a:buNone/>
            </a:pPr>
            <a:r>
              <a:rPr lang="de-CH" sz="2800" dirty="0">
                <a:solidFill>
                  <a:schemeClr val="bg1"/>
                </a:solidFill>
                <a:latin typeface="Calibri" panose="020F0502020204030204" pitchFamily="34" charset="0"/>
                <a:cs typeface="Calibri" panose="020F0502020204030204" pitchFamily="34" charset="0"/>
              </a:rPr>
              <a:t>Bsp. E-Commerce-Website:</a:t>
            </a:r>
            <a:br>
              <a:rPr lang="de-CH" sz="2800" dirty="0">
                <a:solidFill>
                  <a:schemeClr val="bg1"/>
                </a:solidFill>
                <a:latin typeface="Calibri" panose="020F0502020204030204" pitchFamily="34" charset="0"/>
                <a:cs typeface="Calibri" panose="020F0502020204030204" pitchFamily="34" charset="0"/>
              </a:rPr>
            </a:br>
            <a:r>
              <a:rPr lang="de-CH" sz="2800" dirty="0">
                <a:solidFill>
                  <a:schemeClr val="bg1"/>
                </a:solidFill>
                <a:latin typeface="Calibri" panose="020F0502020204030204" pitchFamily="34" charset="0"/>
                <a:cs typeface="Calibri" panose="020F0502020204030204" pitchFamily="34" charset="0"/>
              </a:rPr>
              <a:t>«Als </a:t>
            </a:r>
            <a:r>
              <a:rPr lang="de-CH" sz="2800" b="1" i="1" dirty="0">
                <a:solidFill>
                  <a:schemeClr val="bg1"/>
                </a:solidFill>
                <a:latin typeface="Calibri" panose="020F0502020204030204" pitchFamily="34" charset="0"/>
                <a:cs typeface="Calibri" panose="020F0502020204030204" pitchFamily="34" charset="0"/>
              </a:rPr>
              <a:t>registrierter Benutzer</a:t>
            </a:r>
            <a:r>
              <a:rPr lang="de-CH" sz="2800" dirty="0">
                <a:solidFill>
                  <a:schemeClr val="bg1"/>
                </a:solidFill>
                <a:latin typeface="Calibri" panose="020F0502020204030204" pitchFamily="34" charset="0"/>
                <a:cs typeface="Calibri" panose="020F0502020204030204" pitchFamily="34" charset="0"/>
              </a:rPr>
              <a:t> möchte ich eine </a:t>
            </a:r>
            <a:r>
              <a:rPr lang="de-CH" sz="2800" b="1" i="1" dirty="0">
                <a:solidFill>
                  <a:schemeClr val="bg1"/>
                </a:solidFill>
                <a:latin typeface="Calibri" panose="020F0502020204030204" pitchFamily="34" charset="0"/>
                <a:cs typeface="Calibri" panose="020F0502020204030204" pitchFamily="34" charset="0"/>
              </a:rPr>
              <a:t>Wunschliste erstellen</a:t>
            </a:r>
            <a:r>
              <a:rPr lang="de-CH" sz="2800" dirty="0">
                <a:solidFill>
                  <a:schemeClr val="bg1"/>
                </a:solidFill>
                <a:latin typeface="Calibri" panose="020F0502020204030204" pitchFamily="34" charset="0"/>
                <a:cs typeface="Calibri" panose="020F0502020204030204" pitchFamily="34" charset="0"/>
              </a:rPr>
              <a:t> können, damit ich </a:t>
            </a:r>
            <a:r>
              <a:rPr lang="de-CH" sz="2800" b="1" i="1" dirty="0">
                <a:solidFill>
                  <a:schemeClr val="bg1"/>
                </a:solidFill>
                <a:latin typeface="Calibri" panose="020F0502020204030204" pitchFamily="34" charset="0"/>
                <a:cs typeface="Calibri" panose="020F0502020204030204" pitchFamily="34" charset="0"/>
              </a:rPr>
              <a:t>Artikel für einen späteren Kauf speichern</a:t>
            </a:r>
            <a:r>
              <a:rPr lang="de-CH" sz="2800" i="1" dirty="0">
                <a:solidFill>
                  <a:schemeClr val="bg1"/>
                </a:solidFill>
                <a:latin typeface="Calibri" panose="020F0502020204030204" pitchFamily="34" charset="0"/>
                <a:cs typeface="Calibri" panose="020F0502020204030204" pitchFamily="34" charset="0"/>
              </a:rPr>
              <a:t> kann</a:t>
            </a:r>
            <a:r>
              <a:rPr lang="de-CH" sz="2800" dirty="0">
                <a:solidFill>
                  <a:schemeClr val="bg1"/>
                </a:solidFill>
                <a:latin typeface="Calibri" panose="020F0502020204030204" pitchFamily="34" charset="0"/>
                <a:cs typeface="Calibri" panose="020F0502020204030204" pitchFamily="34" charset="0"/>
              </a:rPr>
              <a:t>.»</a:t>
            </a: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3139343" cy="113721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2600" b="1" dirty="0">
                <a:solidFill>
                  <a:srgbClr val="D72864"/>
                </a:solidFill>
                <a:latin typeface="Cavolini" panose="03000502040302020204" pitchFamily="66" charset="0"/>
                <a:cs typeface="Cavolini" panose="03000502040302020204" pitchFamily="66" charset="0"/>
              </a:rPr>
              <a:t>1. Option «User Story»: Scrum</a:t>
            </a:r>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Eine Möglichkeit, die Anforderungen und Bedürfnisse der Benutzenden besser zu verstehen, ist die Orientierung an User Stories.</a:t>
            </a:r>
          </a:p>
          <a:p>
            <a:pPr algn="l"/>
            <a:r>
              <a:rPr lang="de-CH" sz="800" b="1" dirty="0">
                <a:solidFill>
                  <a:schemeClr val="tx1"/>
                </a:solidFill>
                <a:latin typeface="Cavolini" panose="03000502040302020204" pitchFamily="66" charset="0"/>
                <a:cs typeface="Cavolini" panose="03000502040302020204" pitchFamily="66" charset="0"/>
              </a:rPr>
              <a:t>User Stories sind ein integraler Bestandteil agiler Entwicklungsmethoden wie beispielsweise </a:t>
            </a:r>
            <a:r>
              <a:rPr lang="de-CH" sz="800" b="1" dirty="0" err="1">
                <a:solidFill>
                  <a:schemeClr val="tx1"/>
                </a:solidFill>
                <a:latin typeface="Cavolini" panose="03000502040302020204" pitchFamily="66" charset="0"/>
                <a:cs typeface="Cavolini" panose="03000502040302020204" pitchFamily="66" charset="0"/>
              </a:rPr>
              <a:t>Scrum</a:t>
            </a:r>
            <a:r>
              <a:rPr lang="de-CH" sz="800" b="1" dirty="0">
                <a:solidFill>
                  <a:schemeClr val="tx1"/>
                </a:solidFill>
                <a:latin typeface="Cavolini" panose="03000502040302020204" pitchFamily="66" charset="0"/>
                <a:cs typeface="Cavolini" panose="03000502040302020204" pitchFamily="66" charset="0"/>
              </a:rPr>
              <a:t>. In einem agilen Projekt werden User Stories häufig auf einem Product Backlog verwaltet und in Sprints entwickelt. Als Ergebnis entsteht im Product Backlog eine Liste mit allen Anforderungen, welche die Anwendung beinhalten soll. Schauen Sie dazu ein </a:t>
            </a:r>
            <a:r>
              <a:rPr lang="de-CH" sz="800" b="1" dirty="0">
                <a:solidFill>
                  <a:schemeClr val="tx1"/>
                </a:solidFill>
                <a:latin typeface="Cavolini" panose="03000502040302020204" pitchFamily="66" charset="0"/>
                <a:cs typeface="Cavolini" panose="03000502040302020204" pitchFamily="66" charset="0"/>
                <a:hlinkClick r:id="rId6"/>
              </a:rPr>
              <a:t>Video</a:t>
            </a:r>
            <a:r>
              <a:rPr lang="de-CH" sz="800" b="1" dirty="0">
                <a:solidFill>
                  <a:schemeClr val="tx1"/>
                </a:solidFill>
                <a:latin typeface="Cavolini" panose="03000502040302020204" pitchFamily="66" charset="0"/>
                <a:cs typeface="Cavolini" panose="03000502040302020204" pitchFamily="66" charset="0"/>
              </a:rPr>
              <a:t>.</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Im Product Backlog versammeln sich sämtliche Anforderungen, Eigenschaften und Funktionen, die das Produkt besitzen soll. Durch regelmässigen Austausch zwischen Stakeholdern, Product </a:t>
            </a:r>
            <a:r>
              <a:rPr lang="de-CH" sz="800" b="1" dirty="0" err="1">
                <a:solidFill>
                  <a:schemeClr val="tx1"/>
                </a:solidFill>
                <a:latin typeface="Cavolini" panose="03000502040302020204" pitchFamily="66" charset="0"/>
                <a:cs typeface="Cavolini" panose="03000502040302020204" pitchFamily="66" charset="0"/>
              </a:rPr>
              <a:t>Owner</a:t>
            </a:r>
            <a:r>
              <a:rPr lang="de-CH" sz="800" b="1" dirty="0">
                <a:solidFill>
                  <a:schemeClr val="tx1"/>
                </a:solidFill>
                <a:latin typeface="Cavolini" panose="03000502040302020204" pitchFamily="66" charset="0"/>
                <a:cs typeface="Cavolini" panose="03000502040302020204" pitchFamily="66" charset="0"/>
              </a:rPr>
              <a:t> und Entwicklungsteam, gestaltet sich das Product Backlog im Projektverlauf immer detaillierter. Die anstehenden Aufgaben und Anforderungen notiert das Team im Sprint Backlog. Diese arbeitet das Entwicklungsteam in einem vorgegebenen Zeitintervall, dem Sprint, ab. Ein Sprint in </a:t>
            </a:r>
            <a:r>
              <a:rPr lang="de-CH" sz="800" b="1" dirty="0" err="1">
                <a:solidFill>
                  <a:schemeClr val="tx1"/>
                </a:solidFill>
                <a:latin typeface="Cavolini" panose="03000502040302020204" pitchFamily="66" charset="0"/>
                <a:cs typeface="Cavolini" panose="03000502040302020204" pitchFamily="66" charset="0"/>
              </a:rPr>
              <a:t>Scrum</a:t>
            </a:r>
            <a:r>
              <a:rPr lang="de-CH" sz="800" b="1" dirty="0">
                <a:solidFill>
                  <a:schemeClr val="tx1"/>
                </a:solidFill>
                <a:latin typeface="Cavolini" panose="03000502040302020204" pitchFamily="66" charset="0"/>
                <a:cs typeface="Cavolini" panose="03000502040302020204" pitchFamily="66" charset="0"/>
              </a:rPr>
              <a:t>-Projekten dauert max. 4 Wochen, üblicherweise 14 Tage (Deutsches Institut für Marketing, 2023).</a:t>
            </a:r>
          </a:p>
          <a:p>
            <a:pPr algn="l"/>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Orientieren Sie sich am Beispielsatz auf der rechten Seite und stellen Sie alle Anforderungen auf, die Ihnen für jede Benutzerrolle in den Sinn kommen.</a:t>
            </a:r>
          </a:p>
        </p:txBody>
      </p:sp>
      <p:pic>
        <p:nvPicPr>
          <p:cNvPr id="4" name="Picture 2" descr="Scrum">
            <a:extLst>
              <a:ext uri="{FF2B5EF4-FFF2-40B4-BE49-F238E27FC236}">
                <a16:creationId xmlns:a16="http://schemas.microsoft.com/office/drawing/2014/main" id="{3C89C310-F667-B940-D08A-A874CFDB22B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9361"/>
          <a:stretch/>
        </p:blipFill>
        <p:spPr bwMode="auto">
          <a:xfrm>
            <a:off x="962067" y="4671233"/>
            <a:ext cx="4142795" cy="1646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50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3983"/>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fontScale="925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b="1" dirty="0">
                <a:solidFill>
                  <a:schemeClr val="bg1"/>
                </a:solidFill>
                <a:latin typeface="Calibri" panose="020F0502020204030204" pitchFamily="34" charset="0"/>
                <a:cs typeface="Calibri" panose="020F0502020204030204" pitchFamily="34" charset="0"/>
              </a:rPr>
              <a:t>Anforderungen</a:t>
            </a:r>
            <a:r>
              <a:rPr lang="de-CH" sz="3200" dirty="0">
                <a:solidFill>
                  <a:schemeClr val="bg1"/>
                </a:solidFill>
                <a:latin typeface="Calibri" panose="020F0502020204030204" pitchFamily="34" charset="0"/>
                <a:cs typeface="Calibri" panose="020F0502020204030204" pitchFamily="34" charset="0"/>
              </a:rPr>
              <a:t> erheben mittels </a:t>
            </a:r>
            <a:r>
              <a:rPr lang="de-CH" sz="3200" b="1" dirty="0">
                <a:solidFill>
                  <a:schemeClr val="bg1"/>
                </a:solidFill>
                <a:latin typeface="Calibri" panose="020F0502020204030204" pitchFamily="34" charset="0"/>
                <a:cs typeface="Calibri" panose="020F0502020204030204" pitchFamily="34" charset="0"/>
              </a:rPr>
              <a:t>Persona</a:t>
            </a:r>
          </a:p>
          <a:p>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3139343" cy="113721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2600" b="1" dirty="0">
                <a:solidFill>
                  <a:srgbClr val="D72864"/>
                </a:solidFill>
                <a:latin typeface="Cavolini" panose="03000502040302020204" pitchFamily="66" charset="0"/>
                <a:cs typeface="Cavolini" panose="03000502040302020204" pitchFamily="66" charset="0"/>
              </a:rPr>
              <a:t>2. Option «User Story»: Persona</a:t>
            </a:r>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Eine weitere Option um Anforderungen anhand der User Story ermitteln zu können, ist ein Persona-basiertes Design.</a:t>
            </a:r>
          </a:p>
          <a:p>
            <a:pPr algn="l"/>
            <a:r>
              <a:rPr lang="de-CH" sz="800" b="1" dirty="0">
                <a:solidFill>
                  <a:schemeClr val="tx1"/>
                </a:solidFill>
                <a:latin typeface="Cavolini" panose="03000502040302020204" pitchFamily="66" charset="0"/>
                <a:cs typeface="Cavolini" panose="03000502040302020204" pitchFamily="66" charset="0"/>
              </a:rPr>
              <a:t>User Stories werden oft in Verbindung mit Personas verwendet. Personas beziehen sich auf die Darstellung einer fiktiven Figur, die die Merkmale, Eigenschaften und Bedürfnisse einer bestimmten Zielgruppe repräsentiert. In diesem Fall ist dies eine Zielgruppe, welche Ihre Oberfläche tatsächlich nutzen wird.</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Benutzen Sie dazu das Template auf </a:t>
            </a:r>
            <a:r>
              <a:rPr lang="de-CH" sz="800" b="1" dirty="0">
                <a:solidFill>
                  <a:schemeClr val="tx1"/>
                </a:solidFill>
                <a:latin typeface="Cavolini" panose="03000502040302020204" pitchFamily="66" charset="0"/>
                <a:cs typeface="Cavolini" panose="03000502040302020204" pitchFamily="66" charset="0"/>
                <a:hlinkClick r:id="rId5"/>
              </a:rPr>
              <a:t>Miro</a:t>
            </a:r>
            <a:r>
              <a:rPr lang="de-CH" sz="800" b="1" dirty="0">
                <a:solidFill>
                  <a:schemeClr val="tx1"/>
                </a:solidFill>
                <a:latin typeface="Cavolini" panose="03000502040302020204" pitchFamily="66" charset="0"/>
                <a:cs typeface="Cavolini" panose="03000502040302020204" pitchFamily="66" charset="0"/>
              </a:rPr>
              <a:t>. Absolvieren Sie diese Schritte, welche sich in Ihrem Projekt als sinnvoll herausstellen. Ergänzen Sie Ihre Anforderungsliste von vorhin (</a:t>
            </a:r>
            <a:r>
              <a:rPr lang="de-CH" sz="800" b="1" dirty="0" err="1">
                <a:solidFill>
                  <a:schemeClr val="tx1"/>
                </a:solidFill>
                <a:latin typeface="Cavolini" panose="03000502040302020204" pitchFamily="66" charset="0"/>
                <a:cs typeface="Cavolini" panose="03000502040302020204" pitchFamily="66" charset="0"/>
              </a:rPr>
              <a:t>Scrum</a:t>
            </a:r>
            <a:r>
              <a:rPr lang="de-CH" sz="800" b="1" dirty="0">
                <a:solidFill>
                  <a:schemeClr val="tx1"/>
                </a:solidFill>
                <a:latin typeface="Cavolini" panose="03000502040302020204" pitchFamily="66" charset="0"/>
                <a:cs typeface="Cavolini" panose="03000502040302020204" pitchFamily="66" charset="0"/>
              </a:rPr>
              <a:t>).</a:t>
            </a:r>
          </a:p>
        </p:txBody>
      </p:sp>
      <p:pic>
        <p:nvPicPr>
          <p:cNvPr id="5" name="Grafik 4">
            <a:extLst>
              <a:ext uri="{FF2B5EF4-FFF2-40B4-BE49-F238E27FC236}">
                <a16:creationId xmlns:a16="http://schemas.microsoft.com/office/drawing/2014/main" id="{8BF2B400-31C9-9829-9C7D-39640D66EEFA}"/>
              </a:ext>
            </a:extLst>
          </p:cNvPr>
          <p:cNvPicPr>
            <a:picLocks noChangeAspect="1"/>
          </p:cNvPicPr>
          <p:nvPr/>
        </p:nvPicPr>
        <p:blipFill>
          <a:blip r:embed="rId6"/>
          <a:stretch>
            <a:fillRect/>
          </a:stretch>
        </p:blipFill>
        <p:spPr>
          <a:xfrm>
            <a:off x="1799586" y="3081825"/>
            <a:ext cx="2457105" cy="1288354"/>
          </a:xfrm>
          <a:prstGeom prst="rect">
            <a:avLst/>
          </a:prstGeom>
        </p:spPr>
      </p:pic>
      <p:pic>
        <p:nvPicPr>
          <p:cNvPr id="8" name="Grafik 7">
            <a:extLst>
              <a:ext uri="{FF2B5EF4-FFF2-40B4-BE49-F238E27FC236}">
                <a16:creationId xmlns:a16="http://schemas.microsoft.com/office/drawing/2014/main" id="{41ADA3D8-40AC-6B4A-38A7-6AEF636CB321}"/>
              </a:ext>
            </a:extLst>
          </p:cNvPr>
          <p:cNvPicPr>
            <a:picLocks noChangeAspect="1"/>
          </p:cNvPicPr>
          <p:nvPr/>
        </p:nvPicPr>
        <p:blipFill>
          <a:blip r:embed="rId7"/>
          <a:stretch>
            <a:fillRect/>
          </a:stretch>
        </p:blipFill>
        <p:spPr>
          <a:xfrm>
            <a:off x="1971167" y="4460523"/>
            <a:ext cx="2113945" cy="1824970"/>
          </a:xfrm>
          <a:prstGeom prst="rect">
            <a:avLst/>
          </a:prstGeom>
        </p:spPr>
      </p:pic>
    </p:spTree>
    <p:extLst>
      <p:ext uri="{BB962C8B-B14F-4D97-AF65-F5344CB8AC3E}">
        <p14:creationId xmlns:p14="http://schemas.microsoft.com/office/powerpoint/2010/main" val="285022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3983"/>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4"/>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5"/>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fontScale="925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b="1" dirty="0">
                <a:solidFill>
                  <a:schemeClr val="bg1"/>
                </a:solidFill>
                <a:latin typeface="Calibri" panose="020F0502020204030204" pitchFamily="34" charset="0"/>
                <a:cs typeface="Calibri" panose="020F0502020204030204" pitchFamily="34" charset="0"/>
              </a:rPr>
              <a:t>Anforderungen</a:t>
            </a:r>
            <a:r>
              <a:rPr lang="de-CH" sz="3200" dirty="0">
                <a:solidFill>
                  <a:schemeClr val="bg1"/>
                </a:solidFill>
                <a:latin typeface="Calibri" panose="020F0502020204030204" pitchFamily="34" charset="0"/>
                <a:cs typeface="Calibri" panose="020F0502020204030204" pitchFamily="34" charset="0"/>
              </a:rPr>
              <a:t> erheben mittels </a:t>
            </a:r>
            <a:r>
              <a:rPr lang="de-CH" sz="3200" b="1" dirty="0">
                <a:solidFill>
                  <a:schemeClr val="bg1"/>
                </a:solidFill>
                <a:latin typeface="Calibri" panose="020F0502020204030204" pitchFamily="34" charset="0"/>
                <a:cs typeface="Calibri" panose="020F0502020204030204" pitchFamily="34" charset="0"/>
              </a:rPr>
              <a:t>Unified Modeling Language (UML)</a:t>
            </a:r>
          </a:p>
          <a:p>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3189227" cy="113721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2600" b="1" dirty="0">
                <a:solidFill>
                  <a:srgbClr val="D72864"/>
                </a:solidFill>
                <a:latin typeface="Cavolini" panose="03000502040302020204" pitchFamily="66" charset="0"/>
                <a:cs typeface="Cavolini" panose="03000502040302020204" pitchFamily="66" charset="0"/>
              </a:rPr>
              <a:t>«Use Case»: Unified Modeling Language</a:t>
            </a:r>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Eine weitere Möglichkeit, die Anforderungen und Bedürfnisse der Benutzenden besser zu verstehen, ist die Orientierung an Use Cases.</a:t>
            </a:r>
          </a:p>
          <a:p>
            <a:pPr algn="l"/>
            <a:r>
              <a:rPr lang="de-CH" sz="800" b="1" dirty="0">
                <a:solidFill>
                  <a:schemeClr val="tx1"/>
                </a:solidFill>
                <a:latin typeface="Cavolini" panose="03000502040302020204" pitchFamily="66" charset="0"/>
                <a:cs typeface="Cavolini" panose="03000502040302020204" pitchFamily="66" charset="0"/>
              </a:rPr>
              <a:t>Abgebildet werden diese durch die Unified Modeling Language (UML), welche spezifische Diagrammtypen wie z.B. </a:t>
            </a:r>
            <a:r>
              <a:rPr lang="de-CH" sz="800" b="1" dirty="0">
                <a:solidFill>
                  <a:schemeClr val="tx1"/>
                </a:solidFill>
                <a:latin typeface="Cavolini" panose="03000502040302020204" pitchFamily="66" charset="0"/>
                <a:cs typeface="Cavolini" panose="03000502040302020204" pitchFamily="66" charset="0"/>
                <a:hlinkClick r:id="rId6"/>
              </a:rPr>
              <a:t>Aktivitätsdiagramme</a:t>
            </a:r>
            <a:r>
              <a:rPr lang="de-CH" sz="800" b="1" dirty="0">
                <a:solidFill>
                  <a:schemeClr val="tx1"/>
                </a:solidFill>
                <a:latin typeface="Cavolini" panose="03000502040302020204" pitchFamily="66" charset="0"/>
                <a:cs typeface="Cavolini" panose="03000502040302020204" pitchFamily="66" charset="0"/>
              </a:rPr>
              <a:t>, </a:t>
            </a:r>
            <a:r>
              <a:rPr lang="de-CH" sz="800" b="1" dirty="0">
                <a:solidFill>
                  <a:schemeClr val="tx1"/>
                </a:solidFill>
                <a:latin typeface="Cavolini" panose="03000502040302020204" pitchFamily="66" charset="0"/>
                <a:cs typeface="Cavolini" panose="03000502040302020204" pitchFamily="66" charset="0"/>
                <a:hlinkClick r:id="rId7"/>
              </a:rPr>
              <a:t>Sequenzdiagramme</a:t>
            </a:r>
            <a:r>
              <a:rPr lang="de-CH" sz="800" b="1" dirty="0">
                <a:solidFill>
                  <a:schemeClr val="tx1"/>
                </a:solidFill>
                <a:latin typeface="Cavolini" panose="03000502040302020204" pitchFamily="66" charset="0"/>
                <a:cs typeface="Cavolini" panose="03000502040302020204" pitchFamily="66" charset="0"/>
              </a:rPr>
              <a:t> und </a:t>
            </a:r>
            <a:r>
              <a:rPr lang="de-CH" sz="800" b="1" dirty="0">
                <a:solidFill>
                  <a:schemeClr val="tx1"/>
                </a:solidFill>
                <a:latin typeface="Cavolini" panose="03000502040302020204" pitchFamily="66" charset="0"/>
                <a:cs typeface="Cavolini" panose="03000502040302020204" pitchFamily="66" charset="0"/>
                <a:hlinkClick r:id="rId8"/>
              </a:rPr>
              <a:t>Zustandsdiagramme</a:t>
            </a:r>
            <a:r>
              <a:rPr lang="de-CH" sz="800" b="1" dirty="0">
                <a:solidFill>
                  <a:schemeClr val="tx1"/>
                </a:solidFill>
                <a:latin typeface="Cavolini" panose="03000502040302020204" pitchFamily="66" charset="0"/>
                <a:cs typeface="Cavolini" panose="03000502040302020204" pitchFamily="66" charset="0"/>
              </a:rPr>
              <a:t> bietet. Sie visualisieren die Interaktionen zwischen Benutzenden und dem System. Es identifiziert die verschiedenen Benutzerrollen und die damit verbundenen Use Cases. Erstellen Sie für ein besseres Verständnis eines dieser Diagramme mit </a:t>
            </a:r>
            <a:r>
              <a:rPr lang="de-CH" sz="800" b="1" dirty="0">
                <a:solidFill>
                  <a:schemeClr val="tx1"/>
                </a:solidFill>
                <a:latin typeface="Cavolini" panose="03000502040302020204" pitchFamily="66" charset="0"/>
                <a:cs typeface="Cavolini" panose="03000502040302020204" pitchFamily="66" charset="0"/>
                <a:hlinkClick r:id="rId9"/>
              </a:rPr>
              <a:t>Miroboard</a:t>
            </a:r>
            <a:r>
              <a:rPr lang="de-CH" sz="800" b="1" dirty="0">
                <a:solidFill>
                  <a:schemeClr val="tx1"/>
                </a:solidFill>
                <a:latin typeface="Cavolini" panose="03000502040302020204" pitchFamily="66" charset="0"/>
                <a:cs typeface="Cavolini" panose="03000502040302020204" pitchFamily="66" charset="0"/>
              </a:rPr>
              <a:t>.</a:t>
            </a:r>
          </a:p>
          <a:p>
            <a:pPr algn="l"/>
            <a:endParaRPr lang="de-CH" sz="800" b="1" dirty="0">
              <a:solidFill>
                <a:schemeClr val="tx1"/>
              </a:solidFill>
              <a:latin typeface="Cavolini" panose="03000502040302020204" pitchFamily="66" charset="0"/>
              <a:cs typeface="Cavolini" panose="03000502040302020204" pitchFamily="66" charset="0"/>
            </a:endParaRPr>
          </a:p>
        </p:txBody>
      </p:sp>
      <p:pic>
        <p:nvPicPr>
          <p:cNvPr id="2" name="Picture 4" descr="Enterprise Architect - the UML CASE tool for software design and  construction">
            <a:extLst>
              <a:ext uri="{FF2B5EF4-FFF2-40B4-BE49-F238E27FC236}">
                <a16:creationId xmlns:a16="http://schemas.microsoft.com/office/drawing/2014/main" id="{7AA89B02-20AF-C423-2C38-7415F9C0C13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8210" y="3403877"/>
            <a:ext cx="2304533" cy="1188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se case diagram - Wikipedia">
            <a:extLst>
              <a:ext uri="{FF2B5EF4-FFF2-40B4-BE49-F238E27FC236}">
                <a16:creationId xmlns:a16="http://schemas.microsoft.com/office/drawing/2014/main" id="{B15AC69F-463D-50E3-26C3-BA12341CE6B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2743" y="4671059"/>
            <a:ext cx="1645471" cy="1645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50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3983"/>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4679722"/>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endParaRPr lang="de-CH" sz="3200" dirty="0">
              <a:solidFill>
                <a:schemeClr val="bg1"/>
              </a:solidFill>
              <a:latin typeface="Calibri" panose="020F0502020204030204" pitchFamily="34" charset="0"/>
              <a:cs typeface="Calibri" panose="020F0502020204030204" pitchFamily="34" charset="0"/>
            </a:endParaRPr>
          </a:p>
          <a:p>
            <a:pPr marL="0" indent="0">
              <a:buNone/>
            </a:pPr>
            <a:endParaRPr lang="de-CH" sz="3200" dirty="0">
              <a:solidFill>
                <a:schemeClr val="bg1"/>
              </a:solidFill>
              <a:latin typeface="Calibri" panose="020F0502020204030204" pitchFamily="34" charset="0"/>
              <a:cs typeface="Calibri" panose="020F0502020204030204" pitchFamily="34" charset="0"/>
            </a:endParaRPr>
          </a:p>
          <a:p>
            <a:pPr marL="0" indent="0">
              <a:buNone/>
            </a:pPr>
            <a:endParaRPr lang="de-CH" sz="3200" dirty="0">
              <a:solidFill>
                <a:schemeClr val="bg1"/>
              </a:solidFill>
              <a:latin typeface="Calibri" panose="020F0502020204030204" pitchFamily="34" charset="0"/>
              <a:cs typeface="Calibri" panose="020F0502020204030204" pitchFamily="34" charset="0"/>
            </a:endParaRPr>
          </a:p>
          <a:p>
            <a:pPr marL="0" indent="0">
              <a:buNone/>
            </a:pPr>
            <a:r>
              <a:rPr lang="de-CH" sz="3200" dirty="0">
                <a:solidFill>
                  <a:schemeClr val="bg1"/>
                </a:solidFill>
                <a:latin typeface="Calibri" panose="020F0502020204030204" pitchFamily="34" charset="0"/>
                <a:cs typeface="Calibri" panose="020F0502020204030204" pitchFamily="34" charset="0"/>
              </a:rPr>
              <a:t>3. </a:t>
            </a:r>
            <a:r>
              <a:rPr lang="de-CH" sz="3200" b="1" dirty="0">
                <a:solidFill>
                  <a:schemeClr val="bg1"/>
                </a:solidFill>
                <a:latin typeface="Calibri" panose="020F0502020204030204" pitchFamily="34" charset="0"/>
                <a:cs typeface="Calibri" panose="020F0502020204030204" pitchFamily="34" charset="0"/>
              </a:rPr>
              <a:t>Gestaltungsalternativen</a:t>
            </a:r>
            <a:r>
              <a:rPr lang="de-CH" sz="3200" dirty="0">
                <a:solidFill>
                  <a:schemeClr val="bg1"/>
                </a:solidFill>
                <a:latin typeface="Calibri" panose="020F0502020204030204" pitchFamily="34" charset="0"/>
                <a:cs typeface="Calibri" panose="020F0502020204030204" pitchFamily="34" charset="0"/>
              </a:rPr>
              <a:t> gemäss der Nutzungsanforderungen </a:t>
            </a:r>
            <a:r>
              <a:rPr lang="de-CH" sz="3200" b="1" dirty="0">
                <a:solidFill>
                  <a:schemeClr val="bg1"/>
                </a:solidFill>
                <a:latin typeface="Calibri" panose="020F0502020204030204" pitchFamily="34" charset="0"/>
                <a:cs typeface="Calibri" panose="020F0502020204030204" pitchFamily="34" charset="0"/>
              </a:rPr>
              <a:t>entwerfen</a:t>
            </a:r>
          </a:p>
          <a:p>
            <a:pPr marL="0" indent="0">
              <a:buNone/>
            </a:pPr>
            <a:r>
              <a:rPr lang="de-CH" sz="3200" dirty="0">
                <a:solidFill>
                  <a:schemeClr val="bg1"/>
                </a:solidFill>
                <a:latin typeface="Calibri" panose="020F0502020204030204" pitchFamily="34" charset="0"/>
                <a:cs typeface="Calibri" panose="020F0502020204030204" pitchFamily="34" charset="0"/>
              </a:rPr>
              <a:t>4. </a:t>
            </a:r>
            <a:r>
              <a:rPr lang="de-CH" sz="3200" b="1" dirty="0">
                <a:solidFill>
                  <a:schemeClr val="bg1"/>
                </a:solidFill>
                <a:latin typeface="Calibri" panose="020F0502020204030204" pitchFamily="34" charset="0"/>
                <a:cs typeface="Calibri" panose="020F0502020204030204" pitchFamily="34" charset="0"/>
              </a:rPr>
              <a:t>Gestaltungslösungen</a:t>
            </a:r>
            <a:r>
              <a:rPr lang="de-CH" sz="3200" dirty="0">
                <a:solidFill>
                  <a:schemeClr val="bg1"/>
                </a:solidFill>
                <a:latin typeface="Calibri" panose="020F0502020204030204" pitchFamily="34" charset="0"/>
                <a:cs typeface="Calibri" panose="020F0502020204030204" pitchFamily="34" charset="0"/>
              </a:rPr>
              <a:t> mit Benutzer oder aus deren Perspektive </a:t>
            </a:r>
            <a:r>
              <a:rPr lang="de-CH" sz="3200" b="1" dirty="0">
                <a:solidFill>
                  <a:schemeClr val="bg1"/>
                </a:solidFill>
                <a:latin typeface="Calibri" panose="020F0502020204030204" pitchFamily="34" charset="0"/>
                <a:cs typeface="Calibri" panose="020F0502020204030204" pitchFamily="34" charset="0"/>
              </a:rPr>
              <a:t>evaluieren</a:t>
            </a:r>
          </a:p>
          <a:p>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3139343" cy="113721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Gestaltungs-prozess</a:t>
            </a:r>
          </a:p>
          <a:p>
            <a:pPr algn="l"/>
            <a:r>
              <a:rPr lang="de-CH" sz="2600" b="1" dirty="0">
                <a:solidFill>
                  <a:srgbClr val="D72864"/>
                </a:solidFill>
                <a:latin typeface="Cavolini" panose="03000502040302020204" pitchFamily="66" charset="0"/>
                <a:cs typeface="Cavolini" panose="03000502040302020204" pitchFamily="66" charset="0"/>
              </a:rPr>
              <a:t>ISO 9241-210 </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Im nächsten Schritt werfen wir einen Blick auf das blaue und violette Feld. Hier geht es um das Entwerfen und Evaluieren der Gestaltungslösungen. Die Gestaltungslösungen orientieren sich dabei an den Anforderungen, welche im Vorhinein durch die User Story oder den Use Case ermittelt worden sind.</a:t>
            </a:r>
          </a:p>
        </p:txBody>
      </p:sp>
      <p:pic>
        <p:nvPicPr>
          <p:cNvPr id="2" name="Grafik 1">
            <a:extLst>
              <a:ext uri="{FF2B5EF4-FFF2-40B4-BE49-F238E27FC236}">
                <a16:creationId xmlns:a16="http://schemas.microsoft.com/office/drawing/2014/main" id="{33821656-05CD-40CD-29D2-498959BF0A1D}"/>
              </a:ext>
            </a:extLst>
          </p:cNvPr>
          <p:cNvPicPr>
            <a:picLocks noChangeAspect="1"/>
          </p:cNvPicPr>
          <p:nvPr/>
        </p:nvPicPr>
        <p:blipFill rotWithShape="1">
          <a:blip r:embed="rId5"/>
          <a:srcRect b="12549"/>
          <a:stretch/>
        </p:blipFill>
        <p:spPr>
          <a:xfrm>
            <a:off x="973166" y="3932909"/>
            <a:ext cx="4120597" cy="2187574"/>
          </a:xfrm>
          <a:prstGeom prst="rect">
            <a:avLst/>
          </a:prstGeom>
        </p:spPr>
      </p:pic>
    </p:spTree>
    <p:extLst>
      <p:ext uri="{BB962C8B-B14F-4D97-AF65-F5344CB8AC3E}">
        <p14:creationId xmlns:p14="http://schemas.microsoft.com/office/powerpoint/2010/main" val="236284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theme/theme1.xml><?xml version="1.0" encoding="utf-8"?>
<a:theme xmlns:a="http://schemas.openxmlformats.org/drawingml/2006/main" name="OST-Vorlage">
  <a:themeElements>
    <a:clrScheme name="Benutzerdefiniert 19">
      <a:dk1>
        <a:srgbClr val="191919"/>
      </a:dk1>
      <a:lt1>
        <a:srgbClr val="FFFFFF"/>
      </a:lt1>
      <a:dk2>
        <a:srgbClr val="8C195F"/>
      </a:dk2>
      <a:lt2>
        <a:srgbClr val="C6C6C6"/>
      </a:lt2>
      <a:accent1>
        <a:srgbClr val="6B3881"/>
      </a:accent1>
      <a:accent2>
        <a:srgbClr val="D0A9D0"/>
      </a:accent2>
      <a:accent3>
        <a:srgbClr val="007E6B"/>
      </a:accent3>
      <a:accent4>
        <a:srgbClr val="A7D5C2"/>
      </a:accent4>
      <a:accent5>
        <a:srgbClr val="C32E15"/>
      </a:accent5>
      <a:accent6>
        <a:srgbClr val="F39A8B"/>
      </a:accent6>
      <a:hlink>
        <a:srgbClr val="D72864"/>
      </a:hlink>
      <a:folHlink>
        <a:srgbClr val="8C19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effectLst/>
      </a:spPr>
      <a:bodyPr rtlCol="0" anchor="t"/>
      <a:lstStyle>
        <a:defPPr algn="l">
          <a:defRPr sz="1400" dirty="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108000" tIns="36000" rIns="108000" bIns="108000" rtlCol="0">
        <a:normAutofit/>
      </a:bodyPr>
      <a:lstStyle>
        <a:defPPr marL="252000" indent="-252000" algn="l">
          <a:spcAft>
            <a:spcPts val="600"/>
          </a:spcAft>
          <a:buClr>
            <a:schemeClr val="tx2"/>
          </a:buClr>
          <a:buFont typeface="Arial" panose="020B0604020202020204" pitchFamily="34" charset="0"/>
          <a:buChar char="•"/>
          <a:defRPr sz="2000" dirty="0" err="1" smtClean="0">
            <a:ea typeface="Roboto Medium" panose="02000000000000000000" pitchFamily="2" charset="0"/>
          </a:defRPr>
        </a:defPPr>
      </a:lstStyle>
    </a:txDef>
  </a:objectDefaults>
  <a:extraClrSchemeLst>
    <a:extraClrScheme>
      <a:clrScheme name="OST - Farben">
        <a:dk1>
          <a:srgbClr val="191919"/>
        </a:dk1>
        <a:lt1>
          <a:srgbClr val="FFFFFF"/>
        </a:lt1>
        <a:dk2>
          <a:srgbClr val="8C195F"/>
        </a:dk2>
        <a:lt2>
          <a:srgbClr val="D72864"/>
        </a:lt2>
        <a:accent1>
          <a:srgbClr val="56276D"/>
        </a:accent1>
        <a:accent2>
          <a:srgbClr val="C397C4"/>
        </a:accent2>
        <a:accent3>
          <a:srgbClr val="146C58"/>
        </a:accent3>
        <a:accent4>
          <a:srgbClr val="99CCB5"/>
        </a:accent4>
        <a:accent5>
          <a:srgbClr val="B21D19"/>
        </a:accent5>
        <a:accent6>
          <a:srgbClr val="EC867B"/>
        </a:accent6>
        <a:hlink>
          <a:srgbClr val="191919"/>
        </a:hlink>
        <a:folHlink>
          <a:srgbClr val="191919"/>
        </a:folHlink>
      </a:clrScheme>
      <a:clrMap bg1="lt1" tx1="dk1" bg2="lt2" tx2="dk2" accent1="accent1" accent2="accent2" accent3="accent3" accent4="accent4" accent5="accent5" accent6="accent6" hlink="hlink" folHlink="folHlink"/>
    </a:extraClrScheme>
  </a:extraClrSchemeLst>
  <a:custClrLst>
    <a:custClr name="OST Violett">
      <a:srgbClr val="9560A4"/>
    </a:custClr>
    <a:custClr name="OST Grün">
      <a:srgbClr val="1DAF8E"/>
    </a:custClr>
    <a:custClr name="OST Rot">
      <a:srgbClr val="E84E0F"/>
    </a:custClr>
    <a:custClr name="OST Blau">
      <a:srgbClr val="0086CD"/>
    </a:custClr>
    <a:custClr name="OST Orange">
      <a:srgbClr val="FBBA00"/>
    </a:custClr>
    <a:custClr name="Weiss">
      <a:srgbClr val="FFFFFF"/>
    </a:custClr>
    <a:custClr name="Weiss">
      <a:srgbClr val="FFFFFF"/>
    </a:custClr>
    <a:custClr name="OST Schwarz">
      <a:srgbClr val="191919"/>
    </a:custClr>
    <a:custClr name="OST Brombeer">
      <a:srgbClr val="8C195F"/>
    </a:custClr>
    <a:custClr name="OST Himbeer">
      <a:srgbClr val="D72864"/>
    </a:custClr>
    <a:custClr name="OST Dunkelviolett">
      <a:srgbClr val="6B3881"/>
    </a:custClr>
    <a:custClr name="OST Dunkelgrün">
      <a:srgbClr val="007E6B"/>
    </a:custClr>
    <a:custClr name="OST Dunkelrot">
      <a:srgbClr val="C32E15"/>
    </a:custClr>
    <a:custClr name="OST Dunkelblau">
      <a:srgbClr val="0073B0"/>
    </a:custClr>
    <a:custClr name="OST Dunkelorange">
      <a:srgbClr val="D18F00"/>
    </a:custClr>
    <a:custClr name="Weiss">
      <a:srgbClr val="FFFFFF"/>
    </a:custClr>
    <a:custClr name="Weiss">
      <a:srgbClr val="FFFFFF"/>
    </a:custClr>
    <a:custClr name="Weiss">
      <a:srgbClr val="FFFFFF"/>
    </a:custClr>
    <a:custClr name="Weiss">
      <a:srgbClr val="FFFFFF"/>
    </a:custClr>
    <a:custClr name="Weiss">
      <a:srgbClr val="FFFFFF"/>
    </a:custClr>
    <a:custClr name="OST Hellviolett">
      <a:srgbClr val="D0A9D0"/>
    </a:custClr>
    <a:custClr name="OST Hellgrün">
      <a:srgbClr val="A7D5C2"/>
    </a:custClr>
    <a:custClr name="OST Hellrot">
      <a:srgbClr val="F39A8B"/>
    </a:custClr>
    <a:custClr name="OST Hellblau">
      <a:srgbClr val="5FBFED"/>
    </a:custClr>
    <a:custClr name="OST Hellorange">
      <a:srgbClr val="FDD6AF"/>
    </a:custClr>
    <a:custClr name="Weiss">
      <a:srgbClr val="FFFFFF"/>
    </a:custClr>
    <a:custClr name="Weiss">
      <a:srgbClr val="FFFFFF"/>
    </a:custClr>
    <a:custClr name="Weiss">
      <a:srgbClr val="FFFFFF"/>
    </a:custClr>
    <a:custClr name="Weiss">
      <a:srgbClr val="FFFFFF"/>
    </a:custClr>
    <a:custClr name="Weiss">
      <a:srgbClr val="FFFFFF"/>
    </a:custClr>
  </a:custClrLst>
  <a:extLst>
    <a:ext uri="{05A4C25C-085E-4340-85A3-A5531E510DB2}">
      <thm15:themeFamily xmlns:thm15="http://schemas.microsoft.com/office/thememl/2012/main" name="Präsentation1" id="{F3CE27BC-37D9-4943-B2EF-7B0FE587B813}" vid="{4B37221E-8100-4934-BBFE-42FAC7352794}"/>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afe1f2e8-7b69-42bb-93e5-435d7f624a4e" xsi:nil="true"/>
    <SharedWithUsers xmlns="b8f4c0fe-edc9-450e-8777-1e2271ba16b9">
      <UserInfo>
        <DisplayName>Danilo Just</DisplayName>
        <AccountId>29</AccountId>
        <AccountType/>
      </UserInfo>
    </SharedWithUsers>
    <lcf76f155ced4ddcb4097134ff3c332f xmlns="afe1f2e8-7b69-42bb-93e5-435d7f624a4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F5640C3DC87A245A1B88F6A5CFD48AF" ma:contentTypeVersion="15" ma:contentTypeDescription="Ein neues Dokument erstellen." ma:contentTypeScope="" ma:versionID="88ed45b472ee4ff95ab1cc164d010781">
  <xsd:schema xmlns:xsd="http://www.w3.org/2001/XMLSchema" xmlns:xs="http://www.w3.org/2001/XMLSchema" xmlns:p="http://schemas.microsoft.com/office/2006/metadata/properties" xmlns:ns2="afe1f2e8-7b69-42bb-93e5-435d7f624a4e" xmlns:ns3="b8f4c0fe-edc9-450e-8777-1e2271ba16b9" targetNamespace="http://schemas.microsoft.com/office/2006/metadata/properties" ma:root="true" ma:fieldsID="65942058e49d880795d7dfa5ba81990b" ns2:_="" ns3:_="">
    <xsd:import namespace="afe1f2e8-7b69-42bb-93e5-435d7f624a4e"/>
    <xsd:import namespace="b8f4c0fe-edc9-450e-8777-1e2271ba16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e1f2e8-7b69-42bb-93e5-435d7f624a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f212c26d-ba8a-401b-a725-3045b2045bc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f4c0fe-edc9-450e-8777-1e2271ba16b9"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6DF436-0133-4257-809E-2DEFFE305026}">
  <ds:schemaRefs>
    <ds:schemaRef ds:uri="http://schemas.microsoft.com/sharepoint/v3/contenttype/forms"/>
  </ds:schemaRefs>
</ds:datastoreItem>
</file>

<file path=customXml/itemProps2.xml><?xml version="1.0" encoding="utf-8"?>
<ds:datastoreItem xmlns:ds="http://schemas.openxmlformats.org/officeDocument/2006/customXml" ds:itemID="{AFA87A19-A4E5-44E5-99DF-86AEF7CCAD88}">
  <ds:schemaRefs>
    <ds:schemaRef ds:uri="http://schemas.microsoft.com/office/2006/documentManagement/types"/>
    <ds:schemaRef ds:uri="http://schemas.microsoft.com/office/2006/metadata/properties"/>
    <ds:schemaRef ds:uri="http://purl.org/dc/terms/"/>
    <ds:schemaRef ds:uri="http://purl.org/dc/dcmitype/"/>
    <ds:schemaRef ds:uri="http://www.w3.org/XML/1998/namespace"/>
    <ds:schemaRef ds:uri="b8f4c0fe-edc9-450e-8777-1e2271ba16b9"/>
    <ds:schemaRef ds:uri="http://schemas.microsoft.com/office/infopath/2007/PartnerControls"/>
    <ds:schemaRef ds:uri="http://schemas.openxmlformats.org/package/2006/metadata/core-properties"/>
    <ds:schemaRef ds:uri="afe1f2e8-7b69-42bb-93e5-435d7f624a4e"/>
    <ds:schemaRef ds:uri="http://purl.org/dc/elements/1.1/"/>
  </ds:schemaRefs>
</ds:datastoreItem>
</file>

<file path=customXml/itemProps3.xml><?xml version="1.0" encoding="utf-8"?>
<ds:datastoreItem xmlns:ds="http://schemas.openxmlformats.org/officeDocument/2006/customXml" ds:itemID="{5FE0E1BF-28F1-4A9D-827E-AA6F19018579}"/>
</file>

<file path=docProps/app.xml><?xml version="1.0" encoding="utf-8"?>
<Properties xmlns="http://schemas.openxmlformats.org/officeDocument/2006/extended-properties" xmlns:vt="http://schemas.openxmlformats.org/officeDocument/2006/docPropsVTypes">
  <Template>FHS_PPT-Vorlage_V1</Template>
  <TotalTime>0</TotalTime>
  <Words>1906</Words>
  <Application>Microsoft Office PowerPoint</Application>
  <PresentationFormat>Breitbild</PresentationFormat>
  <Paragraphs>187</Paragraphs>
  <Slides>13</Slides>
  <Notes>13</Notes>
  <HiddenSlides>0</HiddenSlides>
  <MMClips>0</MMClips>
  <ScaleCrop>false</ScaleCrop>
  <HeadingPairs>
    <vt:vector size="6" baseType="variant">
      <vt:variant>
        <vt:lpstr>Verwendete Schriftarten</vt:lpstr>
      </vt:variant>
      <vt:variant>
        <vt:i4>13</vt:i4>
      </vt:variant>
      <vt:variant>
        <vt:lpstr>Design</vt:lpstr>
      </vt:variant>
      <vt:variant>
        <vt:i4>2</vt:i4>
      </vt:variant>
      <vt:variant>
        <vt:lpstr>Folientitel</vt:lpstr>
      </vt:variant>
      <vt:variant>
        <vt:i4>13</vt:i4>
      </vt:variant>
    </vt:vector>
  </HeadingPairs>
  <TitlesOfParts>
    <vt:vector size="28" baseType="lpstr">
      <vt:lpstr>Arial</vt:lpstr>
      <vt:lpstr>Arial Narrow</vt:lpstr>
      <vt:lpstr>Arial Rounded MT Bold</vt:lpstr>
      <vt:lpstr>Barlow Condensed SemiBold</vt:lpstr>
      <vt:lpstr>Blackadder ITC</vt:lpstr>
      <vt:lpstr>Calibri</vt:lpstr>
      <vt:lpstr>Calibri </vt:lpstr>
      <vt:lpstr>Calibri Light</vt:lpstr>
      <vt:lpstr>Cavolini</vt:lpstr>
      <vt:lpstr>Roboto Condensed</vt:lpstr>
      <vt:lpstr>Symbol</vt:lpstr>
      <vt:lpstr>Verdana</vt:lpstr>
      <vt:lpstr>Wingdings</vt:lpstr>
      <vt:lpstr>OST-Vorlage</vt:lpstr>
      <vt:lpstr>Benutzerdefiniertes Design</vt:lpstr>
      <vt:lpstr>LLab1 / Usability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FHS St.Gallen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 ATE 2017</dc:title>
  <dc:creator>Thomas Utz</dc:creator>
  <cp:lastModifiedBy>Sebastian Müller</cp:lastModifiedBy>
  <cp:revision>640</cp:revision>
  <cp:lastPrinted>2017-12-15T09:29:46Z</cp:lastPrinted>
  <dcterms:created xsi:type="dcterms:W3CDTF">2017-11-21T09:45:51Z</dcterms:created>
  <dcterms:modified xsi:type="dcterms:W3CDTF">2023-07-26T09:12:29Z</dcterms:modified>
  <cp:category>Innovationsmanagement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0x0101006F5640C3DC87A245A1B88F6A5CFD48AF</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